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theme/theme1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19" r:id="rId1"/>
    <p:sldMasterId id="2147484338" r:id="rId2"/>
    <p:sldMasterId id="2147484345" r:id="rId3"/>
    <p:sldMasterId id="2147484384" r:id="rId4"/>
    <p:sldMasterId id="2147485366" r:id="rId5"/>
    <p:sldMasterId id="2147486407" r:id="rId6"/>
    <p:sldMasterId id="2147486409" r:id="rId7"/>
    <p:sldMasterId id="2147486422" r:id="rId8"/>
    <p:sldMasterId id="2147486425" r:id="rId9"/>
    <p:sldMasterId id="2147486438" r:id="rId10"/>
    <p:sldMasterId id="2147486443" r:id="rId11"/>
    <p:sldMasterId id="2147486447" r:id="rId12"/>
    <p:sldMasterId id="2147486452" r:id="rId13"/>
    <p:sldMasterId id="2147486464" r:id="rId14"/>
    <p:sldMasterId id="2147486477" r:id="rId15"/>
    <p:sldMasterId id="2147486482" r:id="rId16"/>
    <p:sldMasterId id="2147486494" r:id="rId17"/>
    <p:sldMasterId id="2147486507" r:id="rId18"/>
    <p:sldMasterId id="2147486509" r:id="rId19"/>
    <p:sldMasterId id="2147486521" r:id="rId20"/>
    <p:sldMasterId id="2147486524" r:id="rId21"/>
    <p:sldMasterId id="2147486543" r:id="rId22"/>
    <p:sldMasterId id="2147486555" r:id="rId23"/>
    <p:sldMasterId id="2147486560" r:id="rId24"/>
    <p:sldMasterId id="2147486574" r:id="rId25"/>
    <p:sldMasterId id="2147486586" r:id="rId26"/>
  </p:sldMasterIdLst>
  <p:notesMasterIdLst>
    <p:notesMasterId r:id="rId85"/>
  </p:notesMasterIdLst>
  <p:sldIdLst>
    <p:sldId id="264" r:id="rId27"/>
    <p:sldId id="782" r:id="rId28"/>
    <p:sldId id="783" r:id="rId29"/>
    <p:sldId id="812" r:id="rId30"/>
    <p:sldId id="809" r:id="rId31"/>
    <p:sldId id="808" r:id="rId32"/>
    <p:sldId id="706" r:id="rId33"/>
    <p:sldId id="773" r:id="rId34"/>
    <p:sldId id="732" r:id="rId35"/>
    <p:sldId id="785" r:id="rId36"/>
    <p:sldId id="807" r:id="rId37"/>
    <p:sldId id="622" r:id="rId38"/>
    <p:sldId id="574" r:id="rId39"/>
    <p:sldId id="789" r:id="rId40"/>
    <p:sldId id="762" r:id="rId41"/>
    <p:sldId id="805" r:id="rId42"/>
    <p:sldId id="806" r:id="rId43"/>
    <p:sldId id="814" r:id="rId44"/>
    <p:sldId id="817" r:id="rId45"/>
    <p:sldId id="818" r:id="rId46"/>
    <p:sldId id="715" r:id="rId47"/>
    <p:sldId id="816" r:id="rId48"/>
    <p:sldId id="267" r:id="rId49"/>
    <p:sldId id="687" r:id="rId50"/>
    <p:sldId id="815" r:id="rId51"/>
    <p:sldId id="471" r:id="rId52"/>
    <p:sldId id="596" r:id="rId53"/>
    <p:sldId id="713" r:id="rId54"/>
    <p:sldId id="790" r:id="rId55"/>
    <p:sldId id="800" r:id="rId56"/>
    <p:sldId id="547" r:id="rId57"/>
    <p:sldId id="589" r:id="rId58"/>
    <p:sldId id="632" r:id="rId59"/>
    <p:sldId id="797" r:id="rId60"/>
    <p:sldId id="798" r:id="rId61"/>
    <p:sldId id="504" r:id="rId62"/>
    <p:sldId id="729" r:id="rId63"/>
    <p:sldId id="722" r:id="rId64"/>
    <p:sldId id="646" r:id="rId65"/>
    <p:sldId id="650" r:id="rId66"/>
    <p:sldId id="811" r:id="rId67"/>
    <p:sldId id="810" r:id="rId68"/>
    <p:sldId id="701" r:id="rId69"/>
    <p:sldId id="560" r:id="rId70"/>
    <p:sldId id="661" r:id="rId71"/>
    <p:sldId id="788" r:id="rId72"/>
    <p:sldId id="435" r:id="rId73"/>
    <p:sldId id="645" r:id="rId74"/>
    <p:sldId id="621" r:id="rId75"/>
    <p:sldId id="600" r:id="rId76"/>
    <p:sldId id="775" r:id="rId77"/>
    <p:sldId id="737" r:id="rId78"/>
    <p:sldId id="705" r:id="rId79"/>
    <p:sldId id="604" r:id="rId80"/>
    <p:sldId id="813" r:id="rId81"/>
    <p:sldId id="540" r:id="rId82"/>
    <p:sldId id="274" r:id="rId83"/>
    <p:sldId id="787" r:id="rId84"/>
  </p:sldIdLst>
  <p:sldSz cx="9144000" cy="6858000" type="screen4x3"/>
  <p:notesSz cx="6805613" cy="99441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5050"/>
    <a:srgbClr val="FF99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91" autoAdjust="0"/>
    <p:restoredTop sz="95847" autoAdjust="0"/>
  </p:normalViewPr>
  <p:slideViewPr>
    <p:cSldViewPr>
      <p:cViewPr varScale="1">
        <p:scale>
          <a:sx n="130" d="100"/>
          <a:sy n="130" d="100"/>
        </p:scale>
        <p:origin x="672"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slide" Target="slides/slide50.xml"/><Relationship Id="rId84" Type="http://schemas.openxmlformats.org/officeDocument/2006/relationships/slide" Target="slides/slide58.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help.elearning.ext.coe.int/" TargetMode="External"/><Relationship Id="rId1" Type="http://schemas.openxmlformats.org/officeDocument/2006/relationships/hyperlink" Target="http://www.coe.int/HELP" TargetMode="Externa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coe.int/HELP" TargetMode="External"/><Relationship Id="rId1" Type="http://schemas.openxmlformats.org/officeDocument/2006/relationships/image" Target="../media/image108.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hyperlink" Target="http://help.elearning.ext.coe.in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19BDB-261D-4681-B73B-576A520DAAF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fr-FR"/>
        </a:p>
      </dgm:t>
    </dgm:pt>
    <dgm:pt modelId="{94EB472A-3142-4E93-9DE0-8287E17410B9}">
      <dgm:prSet phldrT="[Text]" custT="1"/>
      <dgm:spPr/>
      <dgm:t>
        <a:bodyPr/>
        <a:lstStyle/>
        <a:p>
          <a:r>
            <a:rPr lang="en-GB" sz="2800" dirty="0">
              <a:solidFill>
                <a:schemeClr val="accent1">
                  <a:lumMod val="75000"/>
                </a:schemeClr>
              </a:solidFill>
            </a:rPr>
            <a:t>Pool of trainers</a:t>
          </a:r>
        </a:p>
        <a:p>
          <a:r>
            <a:rPr lang="fr-FR" sz="2000" dirty="0">
              <a:solidFill>
                <a:schemeClr val="accent1">
                  <a:lumMod val="75000"/>
                </a:schemeClr>
              </a:solidFill>
              <a:hlinkClick xmlns:r="http://schemas.openxmlformats.org/officeDocument/2006/relationships" r:id="rId1"/>
            </a:rPr>
            <a:t>www.coe.int/HELP</a:t>
          </a:r>
          <a:endParaRPr lang="fr-FR" sz="2000" dirty="0">
            <a:solidFill>
              <a:schemeClr val="accent1">
                <a:lumMod val="75000"/>
              </a:schemeClr>
            </a:solidFill>
          </a:endParaRPr>
        </a:p>
      </dgm:t>
    </dgm:pt>
    <dgm:pt modelId="{CB84EEE2-7EF6-407A-9710-367BBAC539B2}" type="parTrans" cxnId="{44C8F8D0-0D33-48E6-8DAF-26B1F4F589D2}">
      <dgm:prSet/>
      <dgm:spPr/>
      <dgm:t>
        <a:bodyPr/>
        <a:lstStyle/>
        <a:p>
          <a:endParaRPr lang="fr-FR">
            <a:solidFill>
              <a:schemeClr val="accent1">
                <a:lumMod val="75000"/>
              </a:schemeClr>
            </a:solidFill>
          </a:endParaRPr>
        </a:p>
      </dgm:t>
    </dgm:pt>
    <dgm:pt modelId="{4A30AF80-2772-4749-974E-BFEA5668F61E}" type="sibTrans" cxnId="{44C8F8D0-0D33-48E6-8DAF-26B1F4F589D2}">
      <dgm:prSet/>
      <dgm:spPr/>
      <dgm:t>
        <a:bodyPr/>
        <a:lstStyle/>
        <a:p>
          <a:endParaRPr lang="fr-FR">
            <a:solidFill>
              <a:schemeClr val="accent1">
                <a:lumMod val="75000"/>
              </a:schemeClr>
            </a:solidFill>
          </a:endParaRPr>
        </a:p>
      </dgm:t>
    </dgm:pt>
    <dgm:pt modelId="{57AE3666-09C8-480E-8D51-79DD90712F1F}">
      <dgm:prSet phldrT="[Text]" custT="1"/>
      <dgm:spPr/>
      <dgm:t>
        <a:bodyPr/>
        <a:lstStyle/>
        <a:p>
          <a:r>
            <a:rPr lang="en-GB" sz="2400" dirty="0">
              <a:solidFill>
                <a:schemeClr val="accent1">
                  <a:lumMod val="75000"/>
                </a:schemeClr>
              </a:solidFill>
            </a:rPr>
            <a:t>Tutored courses</a:t>
          </a:r>
        </a:p>
        <a:p>
          <a:r>
            <a:rPr lang="en-US" sz="1200" dirty="0">
              <a:solidFill>
                <a:schemeClr val="accent1">
                  <a:lumMod val="75000"/>
                </a:schemeClr>
              </a:solidFill>
              <a:hlinkClick xmlns:r="http://schemas.openxmlformats.org/officeDocument/2006/relationships" r:id="rId2"/>
            </a:rPr>
            <a:t>http://help.elearning.ext.coe.int/</a:t>
          </a:r>
          <a:endParaRPr lang="fr-FR" sz="1200" dirty="0">
            <a:solidFill>
              <a:schemeClr val="accent1">
                <a:lumMod val="75000"/>
              </a:schemeClr>
            </a:solidFill>
          </a:endParaRPr>
        </a:p>
      </dgm:t>
    </dgm:pt>
    <dgm:pt modelId="{BEC0D28F-A1BA-45FE-B6B6-AB51F0307291}" type="parTrans" cxnId="{CD6E8261-363F-41FF-87A6-878E58F608B0}">
      <dgm:prSet/>
      <dgm:spPr/>
      <dgm:t>
        <a:bodyPr/>
        <a:lstStyle/>
        <a:p>
          <a:endParaRPr lang="fr-FR">
            <a:solidFill>
              <a:schemeClr val="accent1">
                <a:lumMod val="75000"/>
              </a:schemeClr>
            </a:solidFill>
          </a:endParaRPr>
        </a:p>
      </dgm:t>
    </dgm:pt>
    <dgm:pt modelId="{D782BDB7-9539-44F1-8771-6148209F6B8F}" type="sibTrans" cxnId="{CD6E8261-363F-41FF-87A6-878E58F608B0}">
      <dgm:prSet/>
      <dgm:spPr/>
      <dgm:t>
        <a:bodyPr/>
        <a:lstStyle/>
        <a:p>
          <a:endParaRPr lang="fr-FR">
            <a:solidFill>
              <a:schemeClr val="accent1">
                <a:lumMod val="75000"/>
              </a:schemeClr>
            </a:solidFill>
          </a:endParaRPr>
        </a:p>
      </dgm:t>
    </dgm:pt>
    <dgm:pt modelId="{EBF9778A-6B84-4D93-905C-CD1734680085}">
      <dgm:prSet phldrT="[Text]" custT="1"/>
      <dgm:spPr/>
      <dgm:t>
        <a:bodyPr/>
        <a:lstStyle/>
        <a:p>
          <a:r>
            <a:rPr lang="en-GB" sz="2800" dirty="0">
              <a:solidFill>
                <a:schemeClr val="accent1">
                  <a:lumMod val="75000"/>
                </a:schemeClr>
              </a:solidFill>
            </a:rPr>
            <a:t>Network </a:t>
          </a:r>
          <a:endParaRPr lang="fr-FR" sz="2800" dirty="0">
            <a:solidFill>
              <a:schemeClr val="accent1">
                <a:lumMod val="75000"/>
              </a:schemeClr>
            </a:solidFill>
          </a:endParaRPr>
        </a:p>
      </dgm:t>
    </dgm:pt>
    <dgm:pt modelId="{CA8CB060-FD62-487D-BAD6-E9531E4ECDE2}" type="parTrans" cxnId="{BEAD3E12-7E1E-4F29-9037-A0734304D6CA}">
      <dgm:prSet/>
      <dgm:spPr/>
      <dgm:t>
        <a:bodyPr/>
        <a:lstStyle/>
        <a:p>
          <a:endParaRPr lang="fr-FR">
            <a:solidFill>
              <a:schemeClr val="accent1">
                <a:lumMod val="75000"/>
              </a:schemeClr>
            </a:solidFill>
          </a:endParaRPr>
        </a:p>
      </dgm:t>
    </dgm:pt>
    <dgm:pt modelId="{5367AA4A-C502-411D-82D4-7E396F457D0B}" type="sibTrans" cxnId="{BEAD3E12-7E1E-4F29-9037-A0734304D6CA}">
      <dgm:prSet/>
      <dgm:spPr/>
      <dgm:t>
        <a:bodyPr/>
        <a:lstStyle/>
        <a:p>
          <a:endParaRPr lang="fr-FR">
            <a:solidFill>
              <a:schemeClr val="accent1">
                <a:lumMod val="75000"/>
              </a:schemeClr>
            </a:solidFill>
          </a:endParaRPr>
        </a:p>
      </dgm:t>
    </dgm:pt>
    <dgm:pt modelId="{99D1011C-B1F6-44D6-A6EB-94A8A30B5ECC}">
      <dgm:prSet phldrT="[Text]" custT="1"/>
      <dgm:spPr/>
      <dgm:t>
        <a:bodyPr/>
        <a:lstStyle/>
        <a:p>
          <a:r>
            <a:rPr lang="en-GB" sz="2400" dirty="0">
              <a:solidFill>
                <a:schemeClr val="accent1">
                  <a:lumMod val="75000"/>
                </a:schemeClr>
              </a:solidFill>
            </a:rPr>
            <a:t>Self-learning courses</a:t>
          </a:r>
        </a:p>
        <a:p>
          <a:r>
            <a:rPr lang="en-US" sz="1200" dirty="0">
              <a:solidFill>
                <a:schemeClr val="accent1">
                  <a:lumMod val="75000"/>
                </a:schemeClr>
              </a:solidFill>
              <a:hlinkClick xmlns:r="http://schemas.openxmlformats.org/officeDocument/2006/relationships" r:id="rId2"/>
            </a:rPr>
            <a:t>http://help.elearning.ext.coe.int/</a:t>
          </a:r>
          <a:endParaRPr lang="en-US" sz="1200" dirty="0">
            <a:solidFill>
              <a:schemeClr val="accent1">
                <a:lumMod val="75000"/>
              </a:schemeClr>
            </a:solidFill>
          </a:endParaRPr>
        </a:p>
        <a:p>
          <a:endParaRPr lang="fr-FR" sz="1200" dirty="0">
            <a:solidFill>
              <a:schemeClr val="accent1">
                <a:lumMod val="75000"/>
              </a:schemeClr>
            </a:solidFill>
          </a:endParaRPr>
        </a:p>
      </dgm:t>
    </dgm:pt>
    <dgm:pt modelId="{1F781CA8-17A3-4920-BFAE-53976EE8A1A2}" type="parTrans" cxnId="{15A7B213-E48A-4228-A053-431C59FFEDC9}">
      <dgm:prSet/>
      <dgm:spPr/>
      <dgm:t>
        <a:bodyPr/>
        <a:lstStyle/>
        <a:p>
          <a:endParaRPr lang="fr-FR">
            <a:solidFill>
              <a:schemeClr val="accent1">
                <a:lumMod val="75000"/>
              </a:schemeClr>
            </a:solidFill>
          </a:endParaRPr>
        </a:p>
      </dgm:t>
    </dgm:pt>
    <dgm:pt modelId="{A7FD4EB7-8716-4553-8B14-259A2AE4DAE9}" type="sibTrans" cxnId="{15A7B213-E48A-4228-A053-431C59FFEDC9}">
      <dgm:prSet/>
      <dgm:spPr/>
      <dgm:t>
        <a:bodyPr/>
        <a:lstStyle/>
        <a:p>
          <a:endParaRPr lang="fr-FR">
            <a:solidFill>
              <a:schemeClr val="accent1">
                <a:lumMod val="75000"/>
              </a:schemeClr>
            </a:solidFill>
          </a:endParaRPr>
        </a:p>
      </dgm:t>
    </dgm:pt>
    <dgm:pt modelId="{F8F1B867-E1B8-41B9-8C5A-4B75A203201A}" type="pres">
      <dgm:prSet presAssocID="{4D819BDB-261D-4681-B73B-576A520DAAF8}" presName="Name0" presStyleCnt="0">
        <dgm:presLayoutVars>
          <dgm:dir/>
          <dgm:resizeHandles val="exact"/>
        </dgm:presLayoutVars>
      </dgm:prSet>
      <dgm:spPr/>
    </dgm:pt>
    <dgm:pt modelId="{06E51330-89EC-47EE-BD40-761BACD38818}" type="pres">
      <dgm:prSet presAssocID="{94EB472A-3142-4E93-9DE0-8287E17410B9}" presName="compNode" presStyleCnt="0"/>
      <dgm:spPr/>
    </dgm:pt>
    <dgm:pt modelId="{9FDD91B5-D531-4402-BAB6-5DA15F6DF39B}" type="pres">
      <dgm:prSet presAssocID="{94EB472A-3142-4E93-9DE0-8287E17410B9}" presName="pictRect" presStyleLbl="node1" presStyleIdx="0" presStyleCnt="4" custLinFactNeighborY="872"/>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Head with gears"/>
        </a:ext>
      </dgm:extLst>
    </dgm:pt>
    <dgm:pt modelId="{CE77CA3C-3D2A-4F6D-9A10-91BD25399B8E}" type="pres">
      <dgm:prSet presAssocID="{94EB472A-3142-4E93-9DE0-8287E17410B9}" presName="textRect" presStyleLbl="revTx" presStyleIdx="0" presStyleCnt="4" custScaleX="122757" custScaleY="136281" custLinFactNeighborY="24302">
        <dgm:presLayoutVars>
          <dgm:bulletEnabled val="1"/>
        </dgm:presLayoutVars>
      </dgm:prSet>
      <dgm:spPr/>
    </dgm:pt>
    <dgm:pt modelId="{2BFB87A7-9F4F-4E1C-80D1-D59D36ED35EB}" type="pres">
      <dgm:prSet presAssocID="{4A30AF80-2772-4749-974E-BFEA5668F61E}" presName="sibTrans" presStyleLbl="sibTrans2D1" presStyleIdx="0" presStyleCnt="0"/>
      <dgm:spPr/>
    </dgm:pt>
    <dgm:pt modelId="{50FEAAA4-1623-447F-9752-D9AE6CB46E8B}" type="pres">
      <dgm:prSet presAssocID="{57AE3666-09C8-480E-8D51-79DD90712F1F}" presName="compNode" presStyleCnt="0"/>
      <dgm:spPr/>
    </dgm:pt>
    <dgm:pt modelId="{C2553E21-A6C2-48C6-BA94-192EE08E755B}" type="pres">
      <dgm:prSet presAssocID="{57AE3666-09C8-480E-8D51-79DD90712F1F}" presName="pictRect" presStyleLbl="node1" presStyleIdx="1" presStyleCnt="4" custScaleX="85617" custScaleY="9470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Group brainstorm"/>
        </a:ext>
      </dgm:extLst>
    </dgm:pt>
    <dgm:pt modelId="{E93D47CC-51D9-4D61-89F5-1C8C565CCF2E}" type="pres">
      <dgm:prSet presAssocID="{57AE3666-09C8-480E-8D51-79DD90712F1F}" presName="textRect" presStyleLbl="revTx" presStyleIdx="1" presStyleCnt="4" custScaleX="112581">
        <dgm:presLayoutVars>
          <dgm:bulletEnabled val="1"/>
        </dgm:presLayoutVars>
      </dgm:prSet>
      <dgm:spPr/>
    </dgm:pt>
    <dgm:pt modelId="{83002350-C79C-414B-BA96-74FD6FFD94A9}" type="pres">
      <dgm:prSet presAssocID="{D782BDB7-9539-44F1-8771-6148209F6B8F}" presName="sibTrans" presStyleLbl="sibTrans2D1" presStyleIdx="0" presStyleCnt="0"/>
      <dgm:spPr/>
    </dgm:pt>
    <dgm:pt modelId="{4DFAE83D-8257-4DC9-80E0-CDD3F88158C5}" type="pres">
      <dgm:prSet presAssocID="{EBF9778A-6B84-4D93-905C-CD1734680085}" presName="compNode" presStyleCnt="0"/>
      <dgm:spPr/>
    </dgm:pt>
    <dgm:pt modelId="{544B6155-801D-488D-84E1-2FACC9BADBD2}" type="pres">
      <dgm:prSet presAssocID="{EBF9778A-6B84-4D93-905C-CD1734680085}" presName="pict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Meeting"/>
        </a:ext>
      </dgm:extLst>
    </dgm:pt>
    <dgm:pt modelId="{1F2BF3B3-2FEA-4526-AD36-FAE67064F1B5}" type="pres">
      <dgm:prSet presAssocID="{EBF9778A-6B84-4D93-905C-CD1734680085}" presName="textRect" presStyleLbl="revTx" presStyleIdx="2" presStyleCnt="4">
        <dgm:presLayoutVars>
          <dgm:bulletEnabled val="1"/>
        </dgm:presLayoutVars>
      </dgm:prSet>
      <dgm:spPr/>
    </dgm:pt>
    <dgm:pt modelId="{94B5D17F-C029-4598-963E-99FDC2E53620}" type="pres">
      <dgm:prSet presAssocID="{5367AA4A-C502-411D-82D4-7E396F457D0B}" presName="sibTrans" presStyleLbl="sibTrans2D1" presStyleIdx="0" presStyleCnt="0"/>
      <dgm:spPr/>
    </dgm:pt>
    <dgm:pt modelId="{1C4A059F-B813-441A-8B55-DEC6265692F5}" type="pres">
      <dgm:prSet presAssocID="{99D1011C-B1F6-44D6-A6EB-94A8A30B5ECC}" presName="compNode" presStyleCnt="0"/>
      <dgm:spPr/>
    </dgm:pt>
    <dgm:pt modelId="{790D7432-F0CE-4222-99F3-A200C30B627D}" type="pres">
      <dgm:prSet presAssocID="{99D1011C-B1F6-44D6-A6EB-94A8A30B5ECC}" presName="pictRect" presStyleLbl="node1" presStyleIdx="3" presStyleCnt="4"/>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erson with idea"/>
        </a:ext>
      </dgm:extLst>
    </dgm:pt>
    <dgm:pt modelId="{4D777B01-4B30-4879-B5F0-B883D2393CC2}" type="pres">
      <dgm:prSet presAssocID="{99D1011C-B1F6-44D6-A6EB-94A8A30B5ECC}" presName="textRect" presStyleLbl="revTx" presStyleIdx="3" presStyleCnt="4" custScaleX="128769" custLinFactNeighborX="11207">
        <dgm:presLayoutVars>
          <dgm:bulletEnabled val="1"/>
        </dgm:presLayoutVars>
      </dgm:prSet>
      <dgm:spPr/>
    </dgm:pt>
  </dgm:ptLst>
  <dgm:cxnLst>
    <dgm:cxn modelId="{3500AF0A-18CD-4707-87F9-F8A2BD88B154}" type="presOf" srcId="{94EB472A-3142-4E93-9DE0-8287E17410B9}" destId="{CE77CA3C-3D2A-4F6D-9A10-91BD25399B8E}" srcOrd="0" destOrd="0" presId="urn:microsoft.com/office/officeart/2005/8/layout/pList1"/>
    <dgm:cxn modelId="{BEAD3E12-7E1E-4F29-9037-A0734304D6CA}" srcId="{4D819BDB-261D-4681-B73B-576A520DAAF8}" destId="{EBF9778A-6B84-4D93-905C-CD1734680085}" srcOrd="2" destOrd="0" parTransId="{CA8CB060-FD62-487D-BAD6-E9531E4ECDE2}" sibTransId="{5367AA4A-C502-411D-82D4-7E396F457D0B}"/>
    <dgm:cxn modelId="{15A7B213-E48A-4228-A053-431C59FFEDC9}" srcId="{4D819BDB-261D-4681-B73B-576A520DAAF8}" destId="{99D1011C-B1F6-44D6-A6EB-94A8A30B5ECC}" srcOrd="3" destOrd="0" parTransId="{1F781CA8-17A3-4920-BFAE-53976EE8A1A2}" sibTransId="{A7FD4EB7-8716-4553-8B14-259A2AE4DAE9}"/>
    <dgm:cxn modelId="{DE684214-5E4F-4D73-A38A-A38CA6239E9A}" type="presOf" srcId="{4D819BDB-261D-4681-B73B-576A520DAAF8}" destId="{F8F1B867-E1B8-41B9-8C5A-4B75A203201A}" srcOrd="0" destOrd="0" presId="urn:microsoft.com/office/officeart/2005/8/layout/pList1"/>
    <dgm:cxn modelId="{B9B4571C-9E7D-4859-89A4-A5C98842C5EB}" type="presOf" srcId="{4A30AF80-2772-4749-974E-BFEA5668F61E}" destId="{2BFB87A7-9F4F-4E1C-80D1-D59D36ED35EB}" srcOrd="0" destOrd="0" presId="urn:microsoft.com/office/officeart/2005/8/layout/pList1"/>
    <dgm:cxn modelId="{CD6E8261-363F-41FF-87A6-878E58F608B0}" srcId="{4D819BDB-261D-4681-B73B-576A520DAAF8}" destId="{57AE3666-09C8-480E-8D51-79DD90712F1F}" srcOrd="1" destOrd="0" parTransId="{BEC0D28F-A1BA-45FE-B6B6-AB51F0307291}" sibTransId="{D782BDB7-9539-44F1-8771-6148209F6B8F}"/>
    <dgm:cxn modelId="{170BE548-282A-45E1-AD24-35C13B3FA85B}" type="presOf" srcId="{57AE3666-09C8-480E-8D51-79DD90712F1F}" destId="{E93D47CC-51D9-4D61-89F5-1C8C565CCF2E}" srcOrd="0" destOrd="0" presId="urn:microsoft.com/office/officeart/2005/8/layout/pList1"/>
    <dgm:cxn modelId="{E1211E4E-D1ED-45E5-AC99-2AA163303ABD}" type="presOf" srcId="{99D1011C-B1F6-44D6-A6EB-94A8A30B5ECC}" destId="{4D777B01-4B30-4879-B5F0-B883D2393CC2}" srcOrd="0" destOrd="0" presId="urn:microsoft.com/office/officeart/2005/8/layout/pList1"/>
    <dgm:cxn modelId="{D5B1805A-7084-40CE-AFD5-B7C38263F88E}" type="presOf" srcId="{5367AA4A-C502-411D-82D4-7E396F457D0B}" destId="{94B5D17F-C029-4598-963E-99FDC2E53620}" srcOrd="0" destOrd="0" presId="urn:microsoft.com/office/officeart/2005/8/layout/pList1"/>
    <dgm:cxn modelId="{72A09185-22A3-427C-B646-CC7EA614F412}" type="presOf" srcId="{D782BDB7-9539-44F1-8771-6148209F6B8F}" destId="{83002350-C79C-414B-BA96-74FD6FFD94A9}" srcOrd="0" destOrd="0" presId="urn:microsoft.com/office/officeart/2005/8/layout/pList1"/>
    <dgm:cxn modelId="{35C48AB1-8CD2-40E7-B048-1E8608D9371A}" type="presOf" srcId="{EBF9778A-6B84-4D93-905C-CD1734680085}" destId="{1F2BF3B3-2FEA-4526-AD36-FAE67064F1B5}" srcOrd="0" destOrd="0" presId="urn:microsoft.com/office/officeart/2005/8/layout/pList1"/>
    <dgm:cxn modelId="{44C8F8D0-0D33-48E6-8DAF-26B1F4F589D2}" srcId="{4D819BDB-261D-4681-B73B-576A520DAAF8}" destId="{94EB472A-3142-4E93-9DE0-8287E17410B9}" srcOrd="0" destOrd="0" parTransId="{CB84EEE2-7EF6-407A-9710-367BBAC539B2}" sibTransId="{4A30AF80-2772-4749-974E-BFEA5668F61E}"/>
    <dgm:cxn modelId="{A3317A7F-9470-4039-90F4-586497608308}" type="presParOf" srcId="{F8F1B867-E1B8-41B9-8C5A-4B75A203201A}" destId="{06E51330-89EC-47EE-BD40-761BACD38818}" srcOrd="0" destOrd="0" presId="urn:microsoft.com/office/officeart/2005/8/layout/pList1"/>
    <dgm:cxn modelId="{F2CE6586-124E-447E-BC89-95E769E5AE15}" type="presParOf" srcId="{06E51330-89EC-47EE-BD40-761BACD38818}" destId="{9FDD91B5-D531-4402-BAB6-5DA15F6DF39B}" srcOrd="0" destOrd="0" presId="urn:microsoft.com/office/officeart/2005/8/layout/pList1"/>
    <dgm:cxn modelId="{410D6FC1-5E92-4BE9-BDC0-80042F7F9BE3}" type="presParOf" srcId="{06E51330-89EC-47EE-BD40-761BACD38818}" destId="{CE77CA3C-3D2A-4F6D-9A10-91BD25399B8E}" srcOrd="1" destOrd="0" presId="urn:microsoft.com/office/officeart/2005/8/layout/pList1"/>
    <dgm:cxn modelId="{319CF5B9-93C5-458F-8989-F0DDE5B26761}" type="presParOf" srcId="{F8F1B867-E1B8-41B9-8C5A-4B75A203201A}" destId="{2BFB87A7-9F4F-4E1C-80D1-D59D36ED35EB}" srcOrd="1" destOrd="0" presId="urn:microsoft.com/office/officeart/2005/8/layout/pList1"/>
    <dgm:cxn modelId="{2F25B5DE-D5A0-4A10-90D9-545F247EF5DD}" type="presParOf" srcId="{F8F1B867-E1B8-41B9-8C5A-4B75A203201A}" destId="{50FEAAA4-1623-447F-9752-D9AE6CB46E8B}" srcOrd="2" destOrd="0" presId="urn:microsoft.com/office/officeart/2005/8/layout/pList1"/>
    <dgm:cxn modelId="{FEF1A706-3D4A-48AA-99F1-D072F0B7E2B4}" type="presParOf" srcId="{50FEAAA4-1623-447F-9752-D9AE6CB46E8B}" destId="{C2553E21-A6C2-48C6-BA94-192EE08E755B}" srcOrd="0" destOrd="0" presId="urn:microsoft.com/office/officeart/2005/8/layout/pList1"/>
    <dgm:cxn modelId="{C20A2CA0-5DFC-4233-A86D-8EA9B661B850}" type="presParOf" srcId="{50FEAAA4-1623-447F-9752-D9AE6CB46E8B}" destId="{E93D47CC-51D9-4D61-89F5-1C8C565CCF2E}" srcOrd="1" destOrd="0" presId="urn:microsoft.com/office/officeart/2005/8/layout/pList1"/>
    <dgm:cxn modelId="{B2867A8A-245D-4877-BE35-C0989E1A64FB}" type="presParOf" srcId="{F8F1B867-E1B8-41B9-8C5A-4B75A203201A}" destId="{83002350-C79C-414B-BA96-74FD6FFD94A9}" srcOrd="3" destOrd="0" presId="urn:microsoft.com/office/officeart/2005/8/layout/pList1"/>
    <dgm:cxn modelId="{6C98FDE5-B692-4CCA-8911-35B5AB9BC10F}" type="presParOf" srcId="{F8F1B867-E1B8-41B9-8C5A-4B75A203201A}" destId="{4DFAE83D-8257-4DC9-80E0-CDD3F88158C5}" srcOrd="4" destOrd="0" presId="urn:microsoft.com/office/officeart/2005/8/layout/pList1"/>
    <dgm:cxn modelId="{73B4D08B-AA3B-424D-A779-8BF6ACC4EDFE}" type="presParOf" srcId="{4DFAE83D-8257-4DC9-80E0-CDD3F88158C5}" destId="{544B6155-801D-488D-84E1-2FACC9BADBD2}" srcOrd="0" destOrd="0" presId="urn:microsoft.com/office/officeart/2005/8/layout/pList1"/>
    <dgm:cxn modelId="{839E9653-5114-4459-A206-785F215BE4BC}" type="presParOf" srcId="{4DFAE83D-8257-4DC9-80E0-CDD3F88158C5}" destId="{1F2BF3B3-2FEA-4526-AD36-FAE67064F1B5}" srcOrd="1" destOrd="0" presId="urn:microsoft.com/office/officeart/2005/8/layout/pList1"/>
    <dgm:cxn modelId="{24495C0B-F131-45FD-827E-6C563C419C45}" type="presParOf" srcId="{F8F1B867-E1B8-41B9-8C5A-4B75A203201A}" destId="{94B5D17F-C029-4598-963E-99FDC2E53620}" srcOrd="5" destOrd="0" presId="urn:microsoft.com/office/officeart/2005/8/layout/pList1"/>
    <dgm:cxn modelId="{A867D0BD-763F-4ABC-B109-9F4E486B3A6F}" type="presParOf" srcId="{F8F1B867-E1B8-41B9-8C5A-4B75A203201A}" destId="{1C4A059F-B813-441A-8B55-DEC6265692F5}" srcOrd="6" destOrd="0" presId="urn:microsoft.com/office/officeart/2005/8/layout/pList1"/>
    <dgm:cxn modelId="{34A1C565-9CF0-4D50-927D-DF305FCDDCFA}" type="presParOf" srcId="{1C4A059F-B813-441A-8B55-DEC6265692F5}" destId="{790D7432-F0CE-4222-99F3-A200C30B627D}" srcOrd="0" destOrd="0" presId="urn:microsoft.com/office/officeart/2005/8/layout/pList1"/>
    <dgm:cxn modelId="{0E711DF0-403D-4E2C-B7CF-27FB855B3694}" type="presParOf" srcId="{1C4A059F-B813-441A-8B55-DEC6265692F5}" destId="{4D777B01-4B30-4879-B5F0-B883D2393CC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D91B5-D531-4402-BAB6-5DA15F6DF39B}">
      <dsp:nvSpPr>
        <dsp:cNvPr id="0" name=""/>
        <dsp:cNvSpPr/>
      </dsp:nvSpPr>
      <dsp:spPr>
        <a:xfrm>
          <a:off x="405178" y="15876"/>
          <a:ext cx="2327989" cy="1603984"/>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7CA3C-3D2A-4F6D-9A10-91BD25399B8E}">
      <dsp:nvSpPr>
        <dsp:cNvPr id="0" name=""/>
        <dsp:cNvSpPr/>
      </dsp:nvSpPr>
      <dsp:spPr>
        <a:xfrm>
          <a:off x="140288" y="1659090"/>
          <a:ext cx="2857769" cy="1177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GB" sz="2800" kern="1200" dirty="0">
              <a:solidFill>
                <a:schemeClr val="accent1">
                  <a:lumMod val="75000"/>
                </a:schemeClr>
              </a:solidFill>
            </a:rPr>
            <a:t>Pool of trainers</a:t>
          </a:r>
        </a:p>
        <a:p>
          <a:pPr marL="0" lvl="0" indent="0" algn="ctr" defTabSz="1244600">
            <a:lnSpc>
              <a:spcPct val="90000"/>
            </a:lnSpc>
            <a:spcBef>
              <a:spcPct val="0"/>
            </a:spcBef>
            <a:spcAft>
              <a:spcPct val="35000"/>
            </a:spcAft>
            <a:buNone/>
          </a:pPr>
          <a:r>
            <a:rPr lang="fr-FR" sz="2000" kern="1200" dirty="0">
              <a:solidFill>
                <a:schemeClr val="accent1">
                  <a:lumMod val="75000"/>
                </a:schemeClr>
              </a:solidFill>
              <a:hlinkClick xmlns:r="http://schemas.openxmlformats.org/officeDocument/2006/relationships" r:id="rId2"/>
            </a:rPr>
            <a:t>www.coe.int/HELP</a:t>
          </a:r>
          <a:endParaRPr lang="fr-FR" sz="2000" kern="1200" dirty="0">
            <a:solidFill>
              <a:schemeClr val="accent1">
                <a:lumMod val="75000"/>
              </a:schemeClr>
            </a:solidFill>
          </a:endParaRPr>
        </a:p>
      </dsp:txBody>
      <dsp:txXfrm>
        <a:off x="140288" y="1659090"/>
        <a:ext cx="2857769" cy="1177037"/>
      </dsp:txXfrm>
    </dsp:sp>
    <dsp:sp modelId="{C2553E21-A6C2-48C6-BA94-192EE08E755B}">
      <dsp:nvSpPr>
        <dsp:cNvPr id="0" name=""/>
        <dsp:cNvSpPr/>
      </dsp:nvSpPr>
      <dsp:spPr>
        <a:xfrm>
          <a:off x="3544814" y="101444"/>
          <a:ext cx="1993154" cy="1519117"/>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D47CC-51D9-4D61-89F5-1C8C565CCF2E}">
      <dsp:nvSpPr>
        <dsp:cNvPr id="0" name=""/>
        <dsp:cNvSpPr/>
      </dsp:nvSpPr>
      <dsp:spPr>
        <a:xfrm>
          <a:off x="3230954" y="1662995"/>
          <a:ext cx="2620873" cy="86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dirty="0">
              <a:solidFill>
                <a:schemeClr val="accent1">
                  <a:lumMod val="75000"/>
                </a:schemeClr>
              </a:solidFill>
            </a:rPr>
            <a:t>Tutored courses</a:t>
          </a:r>
        </a:p>
        <a:p>
          <a:pPr marL="0" lvl="0" indent="0" algn="ctr" defTabSz="1066800">
            <a:lnSpc>
              <a:spcPct val="90000"/>
            </a:lnSpc>
            <a:spcBef>
              <a:spcPct val="0"/>
            </a:spcBef>
            <a:spcAft>
              <a:spcPct val="35000"/>
            </a:spcAft>
            <a:buNone/>
          </a:pPr>
          <a:r>
            <a:rPr lang="en-US" sz="1200" kern="1200" dirty="0">
              <a:solidFill>
                <a:schemeClr val="accent1">
                  <a:lumMod val="75000"/>
                </a:schemeClr>
              </a:solidFill>
              <a:hlinkClick xmlns:r="http://schemas.openxmlformats.org/officeDocument/2006/relationships" r:id="rId4"/>
            </a:rPr>
            <a:t>http://help.elearning.ext.coe.int/</a:t>
          </a:r>
          <a:endParaRPr lang="fr-FR" sz="1200" kern="1200" dirty="0">
            <a:solidFill>
              <a:schemeClr val="accent1">
                <a:lumMod val="75000"/>
              </a:schemeClr>
            </a:solidFill>
          </a:endParaRPr>
        </a:p>
      </dsp:txBody>
      <dsp:txXfrm>
        <a:off x="3230954" y="1662995"/>
        <a:ext cx="2620873" cy="863683"/>
      </dsp:txXfrm>
    </dsp:sp>
    <dsp:sp modelId="{544B6155-801D-488D-84E1-2FACC9BADBD2}">
      <dsp:nvSpPr>
        <dsp:cNvPr id="0" name=""/>
        <dsp:cNvSpPr/>
      </dsp:nvSpPr>
      <dsp:spPr>
        <a:xfrm>
          <a:off x="216751" y="2859033"/>
          <a:ext cx="2327989" cy="1603984"/>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BF3B3-2FEA-4526-AD36-FAE67064F1B5}">
      <dsp:nvSpPr>
        <dsp:cNvPr id="0" name=""/>
        <dsp:cNvSpPr/>
      </dsp:nvSpPr>
      <dsp:spPr>
        <a:xfrm>
          <a:off x="216751" y="4463018"/>
          <a:ext cx="2327989" cy="86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GB" sz="2800" kern="1200" dirty="0">
              <a:solidFill>
                <a:schemeClr val="accent1">
                  <a:lumMod val="75000"/>
                </a:schemeClr>
              </a:solidFill>
            </a:rPr>
            <a:t>Network </a:t>
          </a:r>
          <a:endParaRPr lang="fr-FR" sz="2800" kern="1200" dirty="0">
            <a:solidFill>
              <a:schemeClr val="accent1">
                <a:lumMod val="75000"/>
              </a:schemeClr>
            </a:solidFill>
          </a:endParaRPr>
        </a:p>
      </dsp:txBody>
      <dsp:txXfrm>
        <a:off x="216751" y="4463018"/>
        <a:ext cx="2327989" cy="863683"/>
      </dsp:txXfrm>
    </dsp:sp>
    <dsp:sp modelId="{790D7432-F0CE-4222-99F3-A200C30B627D}">
      <dsp:nvSpPr>
        <dsp:cNvPr id="0" name=""/>
        <dsp:cNvSpPr/>
      </dsp:nvSpPr>
      <dsp:spPr>
        <a:xfrm>
          <a:off x="3112506" y="2859033"/>
          <a:ext cx="2327989" cy="1603984"/>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77B01-4B30-4879-B5F0-B883D2393CC2}">
      <dsp:nvSpPr>
        <dsp:cNvPr id="0" name=""/>
        <dsp:cNvSpPr/>
      </dsp:nvSpPr>
      <dsp:spPr>
        <a:xfrm>
          <a:off x="2994388" y="4463018"/>
          <a:ext cx="2997728" cy="86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dirty="0">
              <a:solidFill>
                <a:schemeClr val="accent1">
                  <a:lumMod val="75000"/>
                </a:schemeClr>
              </a:solidFill>
            </a:rPr>
            <a:t>Self-learning courses</a:t>
          </a:r>
        </a:p>
        <a:p>
          <a:pPr marL="0" lvl="0" indent="0" algn="ctr" defTabSz="1066800">
            <a:lnSpc>
              <a:spcPct val="90000"/>
            </a:lnSpc>
            <a:spcBef>
              <a:spcPct val="0"/>
            </a:spcBef>
            <a:spcAft>
              <a:spcPct val="35000"/>
            </a:spcAft>
            <a:buNone/>
          </a:pPr>
          <a:r>
            <a:rPr lang="en-US" sz="1200" kern="1200" dirty="0">
              <a:solidFill>
                <a:schemeClr val="accent1">
                  <a:lumMod val="75000"/>
                </a:schemeClr>
              </a:solidFill>
              <a:hlinkClick xmlns:r="http://schemas.openxmlformats.org/officeDocument/2006/relationships" r:id="rId4"/>
            </a:rPr>
            <a:t>http://help.elearning.ext.coe.int/</a:t>
          </a:r>
          <a:endParaRPr lang="en-US" sz="1200" kern="1200" dirty="0">
            <a:solidFill>
              <a:schemeClr val="accent1">
                <a:lumMod val="75000"/>
              </a:schemeClr>
            </a:solidFill>
          </a:endParaRPr>
        </a:p>
        <a:p>
          <a:pPr marL="0" lvl="0" indent="0" algn="ctr" defTabSz="1066800">
            <a:lnSpc>
              <a:spcPct val="90000"/>
            </a:lnSpc>
            <a:spcBef>
              <a:spcPct val="0"/>
            </a:spcBef>
            <a:spcAft>
              <a:spcPct val="35000"/>
            </a:spcAft>
            <a:buNone/>
          </a:pPr>
          <a:endParaRPr lang="fr-FR" sz="1200" kern="1200" dirty="0">
            <a:solidFill>
              <a:schemeClr val="accent1">
                <a:lumMod val="75000"/>
              </a:schemeClr>
            </a:solidFill>
          </a:endParaRPr>
        </a:p>
      </dsp:txBody>
      <dsp:txXfrm>
        <a:off x="2994388" y="4463018"/>
        <a:ext cx="2997728" cy="86368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A96E32E-E595-4F7A-B713-71E13280A27F}"/>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ED718906-D920-49A1-A181-3238003C8C20}"/>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14AC354F-0815-4553-ACE7-BB235849D4E0}" type="datetimeFigureOut">
              <a:rPr lang="de-DE"/>
              <a:pPr>
                <a:defRPr/>
              </a:pPr>
              <a:t>15.06.2022</a:t>
            </a:fld>
            <a:endParaRPr lang="de-DE"/>
          </a:p>
        </p:txBody>
      </p:sp>
      <p:sp>
        <p:nvSpPr>
          <p:cNvPr id="4" name="Folienbildplatzhalter 3">
            <a:extLst>
              <a:ext uri="{FF2B5EF4-FFF2-40B4-BE49-F238E27FC236}">
                <a16:creationId xmlns:a16="http://schemas.microsoft.com/office/drawing/2014/main" id="{22068935-ECEF-41B0-A900-297D33B9CB21}"/>
              </a:ext>
            </a:extLst>
          </p:cNvPr>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B14E540F-5071-4875-93BF-E6F7CDFCD6A8}"/>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CF6C3F8C-4C20-4AB2-B6BF-24759E735F99}"/>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047924DB-5DA0-42B8-A95B-FC5E22CE579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AA0B091-A9F5-4E6C-9079-FA990A9EEE1E}" type="slidenum">
              <a:rPr lang="de-DE" altLang="en-US"/>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help.elearning.ext.coe.i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channel/UCeKYK7AiOqPyJMk5-cSjseQ"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oe.int/en/web/help/help-network"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oe.int/web/help/help-training-methodology" TargetMode="External"/><Relationship Id="rId4" Type="http://schemas.openxmlformats.org/officeDocument/2006/relationships/hyperlink" Target="http://help.ppa.coe.int/course/index.php?categoryid=52"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oe.int/en/web/help/help-network"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oe.int/web/help/help-training-methodology" TargetMode="External"/><Relationship Id="rId4" Type="http://schemas.openxmlformats.org/officeDocument/2006/relationships/hyperlink" Target="http://help.ppa.coe.int/course/index.php?categoryid=5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51C865B-CA06-4788-9ED9-A829EF04F7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B9DBE10-44BD-47E5-883C-F9794F8CD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Council of Europe </a:t>
            </a:r>
            <a:r>
              <a:rPr lang="en-US" altLang="en-US" dirty="0" err="1"/>
              <a:t>Programme</a:t>
            </a:r>
            <a:r>
              <a:rPr lang="en-US" altLang="en-US" dirty="0"/>
              <a:t> European </a:t>
            </a:r>
            <a:r>
              <a:rPr lang="en-US" altLang="en-US" dirty="0" err="1"/>
              <a:t>Programme</a:t>
            </a:r>
            <a:r>
              <a:rPr lang="en-US" altLang="en-US" dirty="0"/>
              <a:t> for Human Rights Education for Legal Professionals (HELP) offers free HELP #onlinecourses in Ukrainian:</a:t>
            </a:r>
          </a:p>
          <a:p>
            <a:r>
              <a:rPr lang="en-US" altLang="en-US" dirty="0"/>
              <a:t>- Internal Displacement #IDP</a:t>
            </a:r>
          </a:p>
          <a:p>
            <a:r>
              <a:rPr lang="en-US" altLang="en-US" dirty="0"/>
              <a:t>- Introduction to the European Convention on Human Rights #ECHR</a:t>
            </a:r>
          </a:p>
          <a:p>
            <a:r>
              <a:rPr lang="en-US" altLang="en-US" dirty="0"/>
              <a:t>- Admissibility criteria of cases filed to the European Court Of Human Rights (ECHR)</a:t>
            </a:r>
          </a:p>
          <a:p>
            <a:r>
              <a:rPr lang="en-US" altLang="en-US" dirty="0"/>
              <a:t>- Prohibition ⛔️ of Ill-treatment</a:t>
            </a:r>
          </a:p>
          <a:p>
            <a:r>
              <a:rPr lang="en-US" altLang="en-US" dirty="0"/>
              <a:t>- Right to #liberty and #security (Article 5 ECHR)</a:t>
            </a:r>
          </a:p>
          <a:p>
            <a:r>
              <a:rPr lang="en-US" altLang="en-US" dirty="0"/>
              <a:t>- Access to #Justice for Women</a:t>
            </a:r>
          </a:p>
          <a:p>
            <a:r>
              <a:rPr lang="en-US" altLang="en-US" dirty="0"/>
              <a:t>- #Bioethics</a:t>
            </a:r>
          </a:p>
          <a:p>
            <a:r>
              <a:rPr lang="en-US" altLang="en-US" dirty="0"/>
              <a:t>- #Child-friendly Justice</a:t>
            </a:r>
          </a:p>
          <a:p>
            <a:r>
              <a:rPr lang="en-US" altLang="en-US" dirty="0"/>
              <a:t>- #Labour rights</a:t>
            </a:r>
          </a:p>
          <a:p>
            <a:r>
              <a:rPr lang="en-US" altLang="en-US" dirty="0"/>
              <a:t>- Pre-trial investigation</a:t>
            </a:r>
          </a:p>
          <a:p>
            <a:r>
              <a:rPr lang="en-US" altLang="en-US" dirty="0"/>
              <a:t>- Transitional Justice</a:t>
            </a:r>
          </a:p>
          <a:p>
            <a:r>
              <a:rPr lang="en-US" altLang="en-US" dirty="0"/>
              <a:t>- Hate speech</a:t>
            </a:r>
          </a:p>
          <a:p>
            <a:r>
              <a:rPr lang="en-US" altLang="en-US" dirty="0"/>
              <a:t>- Violence against Women and Domestic Violence</a:t>
            </a:r>
          </a:p>
          <a:p>
            <a:endParaRPr lang="en-US" altLang="en-US" dirty="0"/>
          </a:p>
          <a:p>
            <a:r>
              <a:rPr lang="en-US" altLang="en-US" dirty="0"/>
              <a:t>Other important HELP courses that exist in English will be soon in Ukrainian: Asylum and Human Rights (developed with UNHCR, the UN Refugee Agency) Refugee and Migrant Children; Combating Trafficking in Human Beings.</a:t>
            </a:r>
          </a:p>
          <a:p>
            <a:endParaRPr lang="en-US" altLang="en-US" dirty="0"/>
          </a:p>
          <a:p>
            <a:r>
              <a:rPr lang="en-US" altLang="en-US" dirty="0"/>
              <a:t>Most of these courses have been developed and implemented with EU funding. They cover International and European standards (</a:t>
            </a:r>
            <a:r>
              <a:rPr lang="en-US" altLang="en-US" dirty="0" err="1"/>
              <a:t>CoE</a:t>
            </a:r>
            <a:r>
              <a:rPr lang="en-US" altLang="en-US" dirty="0"/>
              <a:t> and EU legal framework and case-law) and, those in Ukrainian, national laws and practice.</a:t>
            </a:r>
          </a:p>
          <a:p>
            <a:endParaRPr lang="en-US" altLang="en-US" dirty="0"/>
          </a:p>
          <a:p>
            <a:r>
              <a:rPr lang="en-US" altLang="en-US" dirty="0"/>
              <a:t>All courses available at the Council of Europe HELP e-learning platform at https://help.elearning.ext.coe.int/</a:t>
            </a:r>
          </a:p>
          <a:p>
            <a:endParaRPr lang="en-US" altLang="en-US" dirty="0"/>
          </a:p>
          <a:p>
            <a:r>
              <a:rPr lang="en-US" altLang="en-US" dirty="0"/>
              <a:t>We discussed this in exchanges with members of Ukrainian delegation to the Parliamentary Assembly of the Council of Europe</a:t>
            </a:r>
            <a:endParaRPr lang="fr-FR" altLang="en-US" dirty="0"/>
          </a:p>
        </p:txBody>
      </p:sp>
      <p:sp>
        <p:nvSpPr>
          <p:cNvPr id="52228" name="Slide Number Placeholder 3">
            <a:extLst>
              <a:ext uri="{FF2B5EF4-FFF2-40B4-BE49-F238E27FC236}">
                <a16:creationId xmlns:a16="http://schemas.microsoft.com/office/drawing/2014/main" id="{B628A0B6-8717-4C17-BBF2-8C1B3D98CB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F672D4-17CE-48F9-8873-DA8650B04C4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support of the HF action “Strengthening the effective legal remedies to human rights violations in Serbia” and the regional action “HELP in the Western Balkans”, the Judicial Academy of Serbia has included in its compulsory training </a:t>
            </a:r>
            <a:r>
              <a:rPr lang="en-US" dirty="0" err="1"/>
              <a:t>programme</a:t>
            </a:r>
            <a:r>
              <a:rPr lang="en-US" dirty="0"/>
              <a:t> (for the initial training) the HELP online course “Introduction to the European Convention on Human Rights and the European Court of Human Rights”. </a:t>
            </a:r>
          </a:p>
          <a:p>
            <a:r>
              <a:rPr lang="en-US" dirty="0"/>
              <a:t>50 trainees of the tenth generation started and successfully completed the online course which will be followed in the upcoming months by three additional courses (on anti-discrimination, child-friendly justice and violence against women/domestic violence). These courses are intended to be systematically incorporated in the initial training </a:t>
            </a:r>
            <a:r>
              <a:rPr lang="en-US" dirty="0" err="1"/>
              <a:t>programme</a:t>
            </a:r>
            <a:r>
              <a:rPr lang="en-US" dirty="0"/>
              <a:t> of the Judicial Academy of the Republic of Serbia.</a:t>
            </a:r>
          </a:p>
          <a:p>
            <a:r>
              <a:rPr lang="en-US" dirty="0"/>
              <a:t>Training </a:t>
            </a:r>
            <a:r>
              <a:rPr lang="en-US" dirty="0" err="1"/>
              <a:t>Centres</a:t>
            </a:r>
            <a:r>
              <a:rPr lang="en-US" dirty="0"/>
              <a:t> of the Federation of Bosnia and Herzegovina and </a:t>
            </a:r>
            <a:r>
              <a:rPr lang="en-US" dirty="0" err="1"/>
              <a:t>Republika</a:t>
            </a:r>
            <a:r>
              <a:rPr lang="en-US" dirty="0"/>
              <a:t> Srpska as the course was successfully implemented for interns and young practitioners.</a:t>
            </a:r>
          </a:p>
          <a:p>
            <a:r>
              <a:rPr lang="en-US" dirty="0"/>
              <a:t>-	The course has also been included in the initial training </a:t>
            </a:r>
            <a:r>
              <a:rPr lang="en-US" dirty="0" err="1"/>
              <a:t>programme</a:t>
            </a:r>
            <a:r>
              <a:rPr lang="en-US" dirty="0"/>
              <a:t> (as a compulsory course) of the Macedonian Academy for judges and public prosecutors. 60 candidates judges and prosecutors are currently attending the online course.</a:t>
            </a:r>
          </a:p>
          <a:p>
            <a:endParaRPr lang="en-US"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155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841C8AF-549C-4FC8-AA54-CF16F56D8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9A28064-FBE7-482C-874D-442526141E0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It is recommended that you follow one module after the other, but you can navigate freely among and inside them. In particular, the Module on Execution of the Judgments of the European Court of Human Rights can be taken autonomously. </a:t>
            </a:r>
          </a:p>
          <a:p>
            <a:pPr>
              <a:defRPr/>
            </a:pPr>
            <a:r>
              <a:rPr lang="en-US" altLang="en-US" dirty="0"/>
              <a:t>You are expected to spend approximately 1 hour for Modules 1 and 2, and 2 hours for Module 3. In case you would like to study some topics more in-depth, you will have the opportunity to do so, for example, by exploring the linked documents and resources.</a:t>
            </a:r>
          </a:p>
        </p:txBody>
      </p:sp>
      <p:sp>
        <p:nvSpPr>
          <p:cNvPr id="54276" name="Slide Number Placeholder 3">
            <a:extLst>
              <a:ext uri="{FF2B5EF4-FFF2-40B4-BE49-F238E27FC236}">
                <a16:creationId xmlns:a16="http://schemas.microsoft.com/office/drawing/2014/main" id="{15361557-4A3F-4A40-A6A8-E37CB85E26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7D8CD9-E3B3-478F-816F-BDA0F2D03E7E}"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576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6DC1EEC-0763-4540-BCCD-1F2B02197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8C87EDA-5240-4D0C-B351-7ADED4343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1D382CDF-1F52-400D-8248-BA48ECB390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D59CA-93A9-45FF-8815-CD37046B3913}"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6DC1EEC-0763-4540-BCCD-1F2B02197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8C87EDA-5240-4D0C-B351-7ADED4343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1D382CDF-1F52-400D-8248-BA48ECB390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D59CA-93A9-45FF-8815-CD37046B3913}"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266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6DC1EEC-0763-4540-BCCD-1F2B02197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8C87EDA-5240-4D0C-B351-7ADED4343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1D382CDF-1F52-400D-8248-BA48ECB390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D59CA-93A9-45FF-8815-CD37046B3913}"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794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728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b5f62e9ba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b5f62e9b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802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b5f62e9ba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b5f62e9b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Jointly developed bet. HELP and the Council of Europe’s Committee of Experts on the Operation of European Conventions on Co-operation in Criminal Matters (PC-OC), with assistance of the European Judicial Training Network (EJTN) </a:t>
            </a:r>
          </a:p>
          <a:p>
            <a:endParaRPr lang="en-US" dirty="0"/>
          </a:p>
          <a:p>
            <a:r>
              <a:rPr lang="en-US" dirty="0"/>
              <a:t>Funded under  the  EU/</a:t>
            </a:r>
            <a:r>
              <a:rPr lang="en-US" dirty="0" err="1"/>
              <a:t>CoE</a:t>
            </a:r>
            <a:r>
              <a:rPr lang="en-US" dirty="0"/>
              <a:t> “Horizontal Facility for Western Balkans and Turkey” </a:t>
            </a:r>
          </a:p>
          <a:p>
            <a:endParaRPr lang="fr-FR" dirty="0"/>
          </a:p>
        </p:txBody>
      </p:sp>
      <p:sp>
        <p:nvSpPr>
          <p:cNvPr id="4" name="Slide Number Placeholder 3"/>
          <p:cNvSpPr>
            <a:spLocks noGrp="1"/>
          </p:cNvSpPr>
          <p:nvPr>
            <p:ph type="sldNum" sz="quarter" idx="5"/>
          </p:nvPr>
        </p:nvSpPr>
        <p:spPr/>
        <p:txBody>
          <a:bodyPr/>
          <a:lstStyle/>
          <a:p>
            <a:fld id="{BAA0B091-A9F5-4E6C-9079-FA990A9EEE1E}" type="slidenum">
              <a:rPr lang="de-DE" altLang="en-US" smtClean="0"/>
              <a:pPr/>
              <a:t>25</a:t>
            </a:fld>
            <a:endParaRPr lang="de-DE" altLang="en-US"/>
          </a:p>
        </p:txBody>
      </p:sp>
    </p:spTree>
    <p:extLst>
      <p:ext uri="{BB962C8B-B14F-4D97-AF65-F5344CB8AC3E}">
        <p14:creationId xmlns:p14="http://schemas.microsoft.com/office/powerpoint/2010/main" val="2790593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1124313-9417-41DC-AD59-E281DE385E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57481D6-0CF0-4581-A783-0010E25E80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8E9BBF7D-29E9-4DD6-B225-7D065CB20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E0773-6620-4E32-95AE-43F2FCB09564}" type="slidenum">
              <a:rPr lang="de-DE" altLang="en-US">
                <a:solidFill>
                  <a:srgbClr val="000000"/>
                </a:solidFill>
              </a:rPr>
              <a:pPr/>
              <a:t>26</a:t>
            </a:fld>
            <a:endParaRPr lang="de-DE"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51C865B-CA06-4788-9ED9-A829EF04F7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B9DBE10-44BD-47E5-883C-F9794F8CD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Council of Europe </a:t>
            </a:r>
            <a:r>
              <a:rPr lang="en-US" altLang="en-US" dirty="0" err="1"/>
              <a:t>Programme</a:t>
            </a:r>
            <a:r>
              <a:rPr lang="en-US" altLang="en-US" dirty="0"/>
              <a:t> European </a:t>
            </a:r>
            <a:r>
              <a:rPr lang="en-US" altLang="en-US" dirty="0" err="1"/>
              <a:t>Programme</a:t>
            </a:r>
            <a:r>
              <a:rPr lang="en-US" altLang="en-US" dirty="0"/>
              <a:t> for Human Rights Education for Legal Professionals (HELP) offers free HELP #onlinecourses in Ukrainian:</a:t>
            </a:r>
          </a:p>
          <a:p>
            <a:r>
              <a:rPr lang="en-US" altLang="en-US" dirty="0"/>
              <a:t>- Internal Displacement #IDP</a:t>
            </a:r>
          </a:p>
          <a:p>
            <a:r>
              <a:rPr lang="en-US" altLang="en-US" dirty="0"/>
              <a:t>- Introduction to the European Convention on Human Rights #ECHR</a:t>
            </a:r>
          </a:p>
          <a:p>
            <a:r>
              <a:rPr lang="en-US" altLang="en-US" dirty="0"/>
              <a:t>- Admissibility criteria of cases filed to the European Court Of Human Rights (ECHR)</a:t>
            </a:r>
          </a:p>
          <a:p>
            <a:r>
              <a:rPr lang="en-US" altLang="en-US" dirty="0"/>
              <a:t>- Prohibition ⛔️ of Ill-treatment</a:t>
            </a:r>
          </a:p>
          <a:p>
            <a:r>
              <a:rPr lang="en-US" altLang="en-US" dirty="0"/>
              <a:t>- Right to #liberty and #security (Article 5 ECHR)</a:t>
            </a:r>
          </a:p>
          <a:p>
            <a:r>
              <a:rPr lang="en-US" altLang="en-US" dirty="0"/>
              <a:t>- Access to #Justice for Women</a:t>
            </a:r>
          </a:p>
          <a:p>
            <a:r>
              <a:rPr lang="en-US" altLang="en-US" dirty="0"/>
              <a:t>- #Bioethics</a:t>
            </a:r>
          </a:p>
          <a:p>
            <a:r>
              <a:rPr lang="en-US" altLang="en-US" dirty="0"/>
              <a:t>- #Child-friendly Justice</a:t>
            </a:r>
          </a:p>
          <a:p>
            <a:r>
              <a:rPr lang="en-US" altLang="en-US" dirty="0"/>
              <a:t>- #Labour rights</a:t>
            </a:r>
          </a:p>
          <a:p>
            <a:r>
              <a:rPr lang="en-US" altLang="en-US" dirty="0"/>
              <a:t>- Pre-trial investigation</a:t>
            </a:r>
          </a:p>
          <a:p>
            <a:r>
              <a:rPr lang="en-US" altLang="en-US" dirty="0"/>
              <a:t>- Transitional Justice</a:t>
            </a:r>
          </a:p>
          <a:p>
            <a:r>
              <a:rPr lang="en-US" altLang="en-US" dirty="0"/>
              <a:t>- Hate speech</a:t>
            </a:r>
          </a:p>
          <a:p>
            <a:r>
              <a:rPr lang="en-US" altLang="en-US" dirty="0"/>
              <a:t>- Violence against Women and Domestic Violence</a:t>
            </a:r>
          </a:p>
          <a:p>
            <a:endParaRPr lang="en-US" altLang="en-US" dirty="0"/>
          </a:p>
          <a:p>
            <a:r>
              <a:rPr lang="en-US" altLang="en-US" dirty="0"/>
              <a:t>Other important HELP courses that exist in English will be soon in Ukrainian: Asylum and Human Rights (developed with UNHCR, the UN Refugee Agency) Refugee and Migrant Children; Combating Trafficking in Human Beings.</a:t>
            </a:r>
          </a:p>
          <a:p>
            <a:endParaRPr lang="en-US" altLang="en-US" dirty="0"/>
          </a:p>
          <a:p>
            <a:r>
              <a:rPr lang="en-US" altLang="en-US" dirty="0"/>
              <a:t>Most of these courses have been developed and implemented with EU funding. They cover International and European standards (</a:t>
            </a:r>
            <a:r>
              <a:rPr lang="en-US" altLang="en-US" dirty="0" err="1"/>
              <a:t>CoE</a:t>
            </a:r>
            <a:r>
              <a:rPr lang="en-US" altLang="en-US" dirty="0"/>
              <a:t> and EU legal framework and case-law) and, those in Ukrainian, national laws and practice.</a:t>
            </a:r>
          </a:p>
          <a:p>
            <a:endParaRPr lang="en-US" altLang="en-US" dirty="0"/>
          </a:p>
          <a:p>
            <a:r>
              <a:rPr lang="en-US" altLang="en-US" dirty="0"/>
              <a:t>All courses available at the Council of Europe HELP e-learning platform at https://help.elearning.ext.coe.int/</a:t>
            </a:r>
          </a:p>
          <a:p>
            <a:endParaRPr lang="en-US" altLang="en-US" dirty="0"/>
          </a:p>
          <a:p>
            <a:r>
              <a:rPr lang="en-US" altLang="en-US" dirty="0"/>
              <a:t>We discussed this in exchanges with members of Ukrainian delegation to the Parliamentary Assembly of the Council of Europe</a:t>
            </a:r>
            <a:endParaRPr lang="fr-FR" altLang="en-US" dirty="0"/>
          </a:p>
        </p:txBody>
      </p:sp>
      <p:sp>
        <p:nvSpPr>
          <p:cNvPr id="52228" name="Slide Number Placeholder 3">
            <a:extLst>
              <a:ext uri="{FF2B5EF4-FFF2-40B4-BE49-F238E27FC236}">
                <a16:creationId xmlns:a16="http://schemas.microsoft.com/office/drawing/2014/main" id="{B628A0B6-8717-4C17-BBF2-8C1B3D98CB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F672D4-17CE-48F9-8873-DA8650B04C4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66030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4125CF7-9464-4E2C-AF02-19975A9813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1168AB4E-0904-4139-87A3-84825F1DED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58372" name="Slide Number Placeholder 3">
            <a:extLst>
              <a:ext uri="{FF2B5EF4-FFF2-40B4-BE49-F238E27FC236}">
                <a16:creationId xmlns:a16="http://schemas.microsoft.com/office/drawing/2014/main" id="{BBBE5455-84D4-4BC5-AF93-0335C2697C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542148-0B60-4071-82F7-D0ADAB5D64E7}" type="slidenum">
              <a:rPr lang="de-DE" altLang="en-US">
                <a:solidFill>
                  <a:srgbClr val="000000"/>
                </a:solidFill>
              </a:rPr>
              <a:pPr/>
              <a:t>27</a:t>
            </a:fld>
            <a:endParaRPr lang="de-DE"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78EBF08E-5201-49F5-BD17-6E283FF354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98237EC4-87C7-46F8-A2B3-970150F86F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
        <p:nvSpPr>
          <p:cNvPr id="98308" name="Slide Number Placeholder 3">
            <a:extLst>
              <a:ext uri="{FF2B5EF4-FFF2-40B4-BE49-F238E27FC236}">
                <a16:creationId xmlns:a16="http://schemas.microsoft.com/office/drawing/2014/main" id="{5738FDA9-6843-4699-B84E-0E07F57262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D83856-26ED-4BD4-9CFC-189ED807BF8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2513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48942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Introduction (for all legal professionals)</a:t>
            </a:r>
          </a:p>
          <a:p>
            <a:endParaRPr lang="en-US" altLang="en-US" b="1" dirty="0"/>
          </a:p>
          <a:p>
            <a:r>
              <a:rPr lang="en-US" altLang="en-US" b="1" dirty="0"/>
              <a:t>Why does professional ethics matter</a:t>
            </a:r>
          </a:p>
          <a:p>
            <a:r>
              <a:rPr lang="en-US" altLang="en-US" b="1" dirty="0"/>
              <a:t>Common values and principles</a:t>
            </a:r>
          </a:p>
          <a:p>
            <a:r>
              <a:rPr lang="en-US" altLang="en-US" b="1" dirty="0"/>
              <a:t>Key concepts</a:t>
            </a:r>
          </a:p>
          <a:p>
            <a:r>
              <a:rPr lang="en-US" altLang="en-US" b="1" dirty="0"/>
              <a:t>Distinction between ethical principles and disciplinary rules </a:t>
            </a:r>
          </a:p>
          <a:p>
            <a:endParaRPr lang="en-US" altLang="en-US" b="1" dirty="0"/>
          </a:p>
          <a:p>
            <a:r>
              <a:rPr lang="en-US" altLang="en-US" b="1" dirty="0"/>
              <a:t>Skills &amp; attitudes: </a:t>
            </a:r>
            <a:r>
              <a:rPr lang="en-US" altLang="en-US" dirty="0"/>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69097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22432B8-50E3-4066-9B83-8EF7F04AD9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D790270-8553-4A17-844A-C5044CD07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F7C8ACF2-E50B-40D8-A88B-2E1E69C761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805C46-12A0-4A3A-ACE7-85C0178E37F5}" type="slidenum">
              <a:rPr lang="de-DE" altLang="en-US">
                <a:solidFill>
                  <a:srgbClr val="000000"/>
                </a:solidFill>
              </a:rPr>
              <a:pPr>
                <a:spcBef>
                  <a:spcPct val="0"/>
                </a:spcBef>
              </a:pPr>
              <a:t>31</a:t>
            </a:fld>
            <a:endParaRPr lang="de-DE"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7FE4459-CBBC-42C9-8209-EDAD9FE465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2ABD1916-6061-4CC1-B3F3-784F62BF64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a:extLst>
              <a:ext uri="{FF2B5EF4-FFF2-40B4-BE49-F238E27FC236}">
                <a16:creationId xmlns:a16="http://schemas.microsoft.com/office/drawing/2014/main" id="{EF078012-DFF0-43DD-B06C-D4103CE96C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051064-EA0F-4BED-98B5-FCD7CF451A96}" type="slidenum">
              <a:rPr lang="de-DE" altLang="en-US">
                <a:solidFill>
                  <a:srgbClr val="000000"/>
                </a:solidFill>
              </a:rPr>
              <a:pPr>
                <a:spcBef>
                  <a:spcPct val="0"/>
                </a:spcBef>
              </a:pPr>
              <a:t>32</a:t>
            </a:fld>
            <a:endParaRPr lang="de-DE"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C33B9E3-DC39-473F-97BA-77E1541690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85251B6D-719C-46B9-A9F8-63AA8A3308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Many forms: </a:t>
            </a:r>
            <a:r>
              <a:rPr lang="en-GB" altLang="en-US"/>
              <a:t>physical violence, sexual abuse, stalking, female genital mutilation or forced marriages. </a:t>
            </a:r>
          </a:p>
          <a:p>
            <a:r>
              <a:rPr lang="es-ES" altLang="en-US"/>
              <a:t> </a:t>
            </a:r>
            <a:endParaRPr lang="en-US" altLang="en-US"/>
          </a:p>
          <a:p>
            <a:endParaRPr lang="en-US" altLang="en-US"/>
          </a:p>
          <a:p>
            <a:r>
              <a:rPr lang="en-US" altLang="en-US"/>
              <a:t>The course consists of the following seven substantive modules:</a:t>
            </a:r>
          </a:p>
          <a:p>
            <a:r>
              <a:rPr lang="en-US" altLang="en-US"/>
              <a:t>	Understanding violence against women and domestic violence </a:t>
            </a:r>
          </a:p>
          <a:p>
            <a:r>
              <a:rPr lang="en-US" altLang="en-US"/>
              <a:t>	International and European Legal Framework</a:t>
            </a:r>
          </a:p>
          <a:p>
            <a:r>
              <a:rPr lang="en-US" altLang="en-US"/>
              <a:t>	Overcoming barriers / access to Justice</a:t>
            </a:r>
          </a:p>
          <a:p>
            <a:r>
              <a:rPr lang="en-US" altLang="en-US"/>
              <a:t>	Criminal Justice Response I – Investigation and pre-trial</a:t>
            </a:r>
          </a:p>
          <a:p>
            <a:r>
              <a:rPr lang="en-US" altLang="en-US"/>
              <a:t>	Criminal Justice Response II – Trial and sentencing</a:t>
            </a:r>
          </a:p>
          <a:p>
            <a:r>
              <a:rPr lang="en-US" altLang="en-US"/>
              <a:t>	Civil Justice Response </a:t>
            </a:r>
          </a:p>
          <a:p>
            <a:r>
              <a:rPr lang="en-US" altLang="en-US"/>
              <a:t>	Alternative Dispute Resolution</a:t>
            </a:r>
          </a:p>
        </p:txBody>
      </p:sp>
      <p:sp>
        <p:nvSpPr>
          <p:cNvPr id="75780" name="Slide Number Placeholder 3">
            <a:extLst>
              <a:ext uri="{FF2B5EF4-FFF2-40B4-BE49-F238E27FC236}">
                <a16:creationId xmlns:a16="http://schemas.microsoft.com/office/drawing/2014/main" id="{9C5187DC-5F87-482F-BFC6-3B62EE449B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07424-9283-4036-B645-683F7D7850C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8058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917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0FEDC0E-2D12-47B6-85D0-F5F987C5D9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1228D48-9F35-4152-9F9B-EA38117B5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The course is composed of 9 modules (details for each module in following slides): </a:t>
            </a:r>
          </a:p>
          <a:p>
            <a:r>
              <a:rPr lang="en-GB" altLang="en-US" dirty="0"/>
              <a:t>- </a:t>
            </a:r>
            <a:r>
              <a:rPr lang="en-GB" altLang="en-US" b="1" dirty="0"/>
              <a:t>Introduction</a:t>
            </a:r>
            <a:r>
              <a:rPr lang="en-GB" altLang="en-US" dirty="0"/>
              <a:t>: human rights, children’s rights and child-friendly justice; principles and concepts.</a:t>
            </a:r>
          </a:p>
          <a:p>
            <a:r>
              <a:rPr lang="en-GB" altLang="en-US" dirty="0"/>
              <a:t>- </a:t>
            </a:r>
            <a:r>
              <a:rPr lang="en-GB" altLang="en-US" b="1" dirty="0"/>
              <a:t>Child-friendly justice: </a:t>
            </a:r>
            <a:r>
              <a:rPr lang="en-GB" altLang="en-US" dirty="0"/>
              <a:t>before, during and after judicial procedures; special situation to be kept in mind. </a:t>
            </a:r>
          </a:p>
          <a:p>
            <a:r>
              <a:rPr lang="en-GB" altLang="en-US" dirty="0"/>
              <a:t>- </a:t>
            </a:r>
            <a:r>
              <a:rPr lang="en-GB" altLang="en-US" b="1" dirty="0"/>
              <a:t>Non-judicial proceedings: </a:t>
            </a:r>
            <a:r>
              <a:rPr lang="en-GB" altLang="en-US" dirty="0"/>
              <a:t>definitions and reasons why to encourage non-judicial proceedings; forms and stages of the procedures; guarantees and conditions; legal advice, support and legal representation.</a:t>
            </a:r>
          </a:p>
          <a:p>
            <a:r>
              <a:rPr lang="en-GB" altLang="en-US" dirty="0"/>
              <a:t>- </a:t>
            </a:r>
            <a:r>
              <a:rPr lang="en-GB" altLang="en-US" b="1" dirty="0"/>
              <a:t>General elements: </a:t>
            </a:r>
            <a:r>
              <a:rPr lang="en-GB" altLang="en-US" dirty="0"/>
              <a:t>privacy; safeguards and protection measures; organisation of the setting; right to legal representation; guardianship/legal representation.</a:t>
            </a:r>
          </a:p>
          <a:p>
            <a:r>
              <a:rPr lang="en-GB" altLang="en-US" dirty="0"/>
              <a:t>- </a:t>
            </a:r>
            <a:r>
              <a:rPr lang="en-GB" altLang="en-US" b="1" dirty="0"/>
              <a:t>Interaction with children in the judicial system – main challenges: </a:t>
            </a:r>
            <a:r>
              <a:rPr lang="en-GB" altLang="en-US" dirty="0"/>
              <a:t>age of understanding; gender; status; vulnerabilities; participation. </a:t>
            </a:r>
          </a:p>
          <a:p>
            <a:r>
              <a:rPr lang="en-GB" altLang="en-US" dirty="0"/>
              <a:t>- </a:t>
            </a:r>
            <a:r>
              <a:rPr lang="en-GB" altLang="en-US" b="1" dirty="0"/>
              <a:t>Interdisciplinarity: </a:t>
            </a:r>
            <a:r>
              <a:rPr lang="en-GB" altLang="en-US" dirty="0"/>
              <a:t>introduction and drivers (main reasons for interdisciplinarity); teamwork and collaboration; identity and inter-professionality. </a:t>
            </a:r>
          </a:p>
          <a:p>
            <a:r>
              <a:rPr lang="en-GB" altLang="en-US" dirty="0"/>
              <a:t>- </a:t>
            </a:r>
            <a:r>
              <a:rPr lang="en-GB" altLang="en-US" b="1" dirty="0"/>
              <a:t>Deprivation of liberty: </a:t>
            </a:r>
            <a:r>
              <a:rPr lang="en-GB" altLang="en-US" dirty="0"/>
              <a:t>definition and principles; condition of detention; reintegration; monitoring and complain mechanisms.</a:t>
            </a:r>
          </a:p>
          <a:p>
            <a:r>
              <a:rPr lang="en-GB" altLang="en-US" dirty="0"/>
              <a:t>- </a:t>
            </a:r>
            <a:r>
              <a:rPr lang="en-GB" altLang="en-US" b="1" dirty="0"/>
              <a:t>Violence against children: </a:t>
            </a:r>
            <a:r>
              <a:rPr lang="en-GB" altLang="en-US" dirty="0"/>
              <a:t>introduction and legal framework; definition and typology of violence against children; dealing with victims of violence within the judicial system. </a:t>
            </a:r>
          </a:p>
          <a:p>
            <a:r>
              <a:rPr lang="en-GB" altLang="en-US" dirty="0"/>
              <a:t>- </a:t>
            </a:r>
            <a:r>
              <a:rPr lang="en-GB" altLang="en-US" b="1" dirty="0"/>
              <a:t>Migration and asylum: </a:t>
            </a:r>
            <a:r>
              <a:rPr lang="en-GB" altLang="en-US" dirty="0"/>
              <a:t>specific rights of migrant children; unaccompanied children; family reunification; detention and monitoring; administrative proceedings. </a:t>
            </a:r>
          </a:p>
          <a:p>
            <a:endParaRPr lang="en-GB" altLang="en-US" dirty="0"/>
          </a:p>
          <a:p>
            <a:r>
              <a:rPr lang="en-US" altLang="en-US" dirty="0"/>
              <a:t> </a:t>
            </a:r>
            <a:endParaRPr lang="en-GB" altLang="en-US" dirty="0"/>
          </a:p>
        </p:txBody>
      </p:sp>
      <p:sp>
        <p:nvSpPr>
          <p:cNvPr id="77828" name="Slide Number Placeholder 3">
            <a:extLst>
              <a:ext uri="{FF2B5EF4-FFF2-40B4-BE49-F238E27FC236}">
                <a16:creationId xmlns:a16="http://schemas.microsoft.com/office/drawing/2014/main" id="{95CD656D-6CD5-4B00-86CD-DB934D5556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D1CBD-73F8-4B0A-A935-DC8AE048735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51C865B-CA06-4788-9ED9-A829EF04F7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B9DBE10-44BD-47E5-883C-F9794F8CD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 triangle vertueux du Conseil de l’Europe</a:t>
            </a:r>
          </a:p>
        </p:txBody>
      </p:sp>
      <p:sp>
        <p:nvSpPr>
          <p:cNvPr id="52228" name="Slide Number Placeholder 3">
            <a:extLst>
              <a:ext uri="{FF2B5EF4-FFF2-40B4-BE49-F238E27FC236}">
                <a16:creationId xmlns:a16="http://schemas.microsoft.com/office/drawing/2014/main" id="{B628A0B6-8717-4C17-BBF2-8C1B3D98CB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F672D4-17CE-48F9-8873-DA8650B04C4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844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9972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327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489B3FD-E025-4D45-86BE-038AF57C0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FBF5BAB-4EF9-4AF4-AF27-A331D6B1A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Separately, by end March 2022, alongside yourself, there were over 4600 Ukrainians registered in the HELP e-learning platform. We have a number of HELP online courses translated into Ukrainian and adapted to the Ukrainian legal framework and context. Upon completion, you can generate a digital and </a:t>
            </a:r>
            <a:r>
              <a:rPr lang="en-US" altLang="en-US" dirty="0" err="1"/>
              <a:t>individualised</a:t>
            </a:r>
            <a:r>
              <a:rPr lang="en-US" altLang="en-US" dirty="0"/>
              <a:t> ‘statement of accomplishment’. Though our courses are developed by and for legal professionals, they may be useful for future legal professionals, thus, university students, particularly from law faculties.</a:t>
            </a:r>
          </a:p>
          <a:p>
            <a:r>
              <a:rPr lang="en-US" altLang="en-US" dirty="0"/>
              <a:t>This is the case of the following HELP courses; all available at help.elearning.ext.coe.int: </a:t>
            </a:r>
          </a:p>
          <a:p>
            <a:r>
              <a:rPr lang="en-US" altLang="en-US" dirty="0"/>
              <a:t>•	Internal Displacement</a:t>
            </a:r>
          </a:p>
          <a:p>
            <a:r>
              <a:rPr lang="en-US" altLang="en-US" dirty="0"/>
              <a:t>•	Admissibility criteria of cases filed to the European Court of Human Rights</a:t>
            </a:r>
          </a:p>
          <a:p>
            <a:r>
              <a:rPr lang="en-US" altLang="en-US" dirty="0"/>
              <a:t>•	Introduction to the ECHR and ECtHR</a:t>
            </a:r>
          </a:p>
          <a:p>
            <a:r>
              <a:rPr lang="en-US" altLang="en-US" dirty="0"/>
              <a:t>•	Prohibition of Ill-treatment </a:t>
            </a:r>
          </a:p>
          <a:p>
            <a:r>
              <a:rPr lang="en-US" altLang="en-US" dirty="0"/>
              <a:t>•	Right to liberty and security (Article 5)</a:t>
            </a:r>
          </a:p>
          <a:p>
            <a:r>
              <a:rPr lang="en-US" altLang="en-US" dirty="0"/>
              <a:t>•	Access to Justice for Women </a:t>
            </a:r>
          </a:p>
          <a:p>
            <a:r>
              <a:rPr lang="en-US" altLang="en-US" dirty="0"/>
              <a:t>•	Bioethics</a:t>
            </a:r>
          </a:p>
          <a:p>
            <a:r>
              <a:rPr lang="en-US" altLang="en-US" dirty="0"/>
              <a:t>•	Child-friendly Justice</a:t>
            </a:r>
          </a:p>
          <a:p>
            <a:r>
              <a:rPr lang="en-US" altLang="en-US" dirty="0"/>
              <a:t>•	</a:t>
            </a:r>
            <a:r>
              <a:rPr lang="en-US" altLang="en-US" dirty="0" err="1"/>
              <a:t>Labour</a:t>
            </a:r>
            <a:r>
              <a:rPr lang="en-US" altLang="en-US" dirty="0"/>
              <a:t> rights</a:t>
            </a:r>
          </a:p>
          <a:p>
            <a:r>
              <a:rPr lang="en-US" altLang="en-US" dirty="0"/>
              <a:t>•	Pre-trial investigation</a:t>
            </a:r>
          </a:p>
          <a:p>
            <a:r>
              <a:rPr lang="en-US" altLang="en-US" dirty="0"/>
              <a:t>•	Hate speech</a:t>
            </a:r>
          </a:p>
          <a:p>
            <a:r>
              <a:rPr lang="en-US" altLang="en-US" dirty="0"/>
              <a:t>•	Violence against Women and Domestic Violence</a:t>
            </a:r>
          </a:p>
          <a:p>
            <a:r>
              <a:rPr lang="en-US" altLang="en-US" dirty="0"/>
              <a:t>We are also working tirelessly to translate other important HELP courses into Ukrainian. We are </a:t>
            </a:r>
            <a:r>
              <a:rPr lang="en-US" altLang="en-US" dirty="0" err="1"/>
              <a:t>prioritising</a:t>
            </a:r>
            <a:r>
              <a:rPr lang="en-US" altLang="en-US" dirty="0"/>
              <a:t> the following HELP courses which now exist in English but that soon will be also available in Ukrainian: Asylum and Human Rights; Refugee and Migrant Children; Combating Trafficking in Human Beings. In the current context, the courses on Transitional Justice and Property Rights may need to be translated as soon as we find the needed resources.</a:t>
            </a:r>
          </a:p>
          <a:p>
            <a:endParaRPr lang="en-US" altLang="en-US" dirty="0"/>
          </a:p>
        </p:txBody>
      </p:sp>
      <p:sp>
        <p:nvSpPr>
          <p:cNvPr id="52228" name="Slide Number Placeholder 3">
            <a:extLst>
              <a:ext uri="{FF2B5EF4-FFF2-40B4-BE49-F238E27FC236}">
                <a16:creationId xmlns:a16="http://schemas.microsoft.com/office/drawing/2014/main" id="{362C56D5-61F4-4D62-A80B-56A9D43835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28872-B522-4026-81BA-244989A4110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9132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489B3FD-E025-4D45-86BE-038AF57C0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FBF5BAB-4EF9-4AF4-AF27-A331D6B1A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Separately, by end March 2022, alongside yourself, there were over 4600 Ukrainians registered in the HELP e-learning platform. We have a number of HELP online courses translated into Ukrainian and adapted to the Ukrainian legal framework and context. Upon completion, you can generate a digital and </a:t>
            </a:r>
            <a:r>
              <a:rPr lang="en-US" altLang="en-US" dirty="0" err="1"/>
              <a:t>individualised</a:t>
            </a:r>
            <a:r>
              <a:rPr lang="en-US" altLang="en-US" dirty="0"/>
              <a:t> ‘statement of accomplishment’. Though our courses are developed by and for legal professionals, they may be useful for future legal professionals, thus, university students, particularly from law faculties.</a:t>
            </a:r>
          </a:p>
          <a:p>
            <a:r>
              <a:rPr lang="en-US" altLang="en-US" dirty="0"/>
              <a:t>This is the case of the following HELP courses; all available at help.elearning.ext.coe.int: </a:t>
            </a:r>
          </a:p>
          <a:p>
            <a:r>
              <a:rPr lang="en-US" altLang="en-US" dirty="0"/>
              <a:t>•	Internal Displacement</a:t>
            </a:r>
          </a:p>
          <a:p>
            <a:r>
              <a:rPr lang="en-US" altLang="en-US" dirty="0"/>
              <a:t>•	Admissibility criteria of cases filed to the European Court of Human Rights</a:t>
            </a:r>
          </a:p>
          <a:p>
            <a:r>
              <a:rPr lang="en-US" altLang="en-US" dirty="0"/>
              <a:t>•	Introduction to the ECHR and ECtHR</a:t>
            </a:r>
          </a:p>
          <a:p>
            <a:r>
              <a:rPr lang="en-US" altLang="en-US" dirty="0"/>
              <a:t>•	Prohibition of Ill-treatment </a:t>
            </a:r>
          </a:p>
          <a:p>
            <a:r>
              <a:rPr lang="en-US" altLang="en-US" dirty="0"/>
              <a:t>•	Right to liberty and security (Article 5)</a:t>
            </a:r>
          </a:p>
          <a:p>
            <a:r>
              <a:rPr lang="en-US" altLang="en-US" dirty="0"/>
              <a:t>•	Access to Justice for Women </a:t>
            </a:r>
          </a:p>
          <a:p>
            <a:r>
              <a:rPr lang="en-US" altLang="en-US" dirty="0"/>
              <a:t>•	Bioethics</a:t>
            </a:r>
          </a:p>
          <a:p>
            <a:r>
              <a:rPr lang="en-US" altLang="en-US" dirty="0"/>
              <a:t>•	Child-friendly Justice</a:t>
            </a:r>
          </a:p>
          <a:p>
            <a:r>
              <a:rPr lang="en-US" altLang="en-US" dirty="0"/>
              <a:t>•	</a:t>
            </a:r>
            <a:r>
              <a:rPr lang="en-US" altLang="en-US" dirty="0" err="1"/>
              <a:t>Labour</a:t>
            </a:r>
            <a:r>
              <a:rPr lang="en-US" altLang="en-US" dirty="0"/>
              <a:t> rights</a:t>
            </a:r>
          </a:p>
          <a:p>
            <a:r>
              <a:rPr lang="en-US" altLang="en-US" dirty="0"/>
              <a:t>•	Pre-trial investigation</a:t>
            </a:r>
          </a:p>
          <a:p>
            <a:r>
              <a:rPr lang="en-US" altLang="en-US" dirty="0"/>
              <a:t>•	Hate speech</a:t>
            </a:r>
          </a:p>
          <a:p>
            <a:r>
              <a:rPr lang="en-US" altLang="en-US" dirty="0"/>
              <a:t>•	Violence against Women and Domestic Violence</a:t>
            </a:r>
          </a:p>
          <a:p>
            <a:r>
              <a:rPr lang="en-US" altLang="en-US" dirty="0"/>
              <a:t>We are also working tirelessly to translate other important HELP courses into Ukrainian. We are </a:t>
            </a:r>
            <a:r>
              <a:rPr lang="en-US" altLang="en-US" dirty="0" err="1"/>
              <a:t>prioritising</a:t>
            </a:r>
            <a:r>
              <a:rPr lang="en-US" altLang="en-US" dirty="0"/>
              <a:t> the following HELP courses which now exist in English but that soon will be also available in Ukrainian: Asylum and Human Rights; Refugee and Migrant Children; Combating Trafficking in Human Beings. In the current context, the courses on Transitional Justice and Property Rights may need to be translated as soon as we find the needed resources.</a:t>
            </a:r>
          </a:p>
          <a:p>
            <a:endParaRPr lang="en-US" altLang="en-US" dirty="0"/>
          </a:p>
        </p:txBody>
      </p:sp>
      <p:sp>
        <p:nvSpPr>
          <p:cNvPr id="52228" name="Slide Number Placeholder 3">
            <a:extLst>
              <a:ext uri="{FF2B5EF4-FFF2-40B4-BE49-F238E27FC236}">
                <a16:creationId xmlns:a16="http://schemas.microsoft.com/office/drawing/2014/main" id="{362C56D5-61F4-4D62-A80B-56A9D43835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28872-B522-4026-81BA-244989A4110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91423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3ED86095-0169-FC47-854B-1F134DDE55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E9FE394F-C773-654F-A7B8-79B3588D61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899" name="Slide Number Placeholder 3">
            <a:extLst>
              <a:ext uri="{FF2B5EF4-FFF2-40B4-BE49-F238E27FC236}">
                <a16:creationId xmlns:a16="http://schemas.microsoft.com/office/drawing/2014/main" id="{FE1794E3-1652-7041-BF66-8CE4F52087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174A814-B9A6-8146-909A-485D6A9C675F}" type="slidenum">
              <a:rPr lang="de-DE" altLang="en-US">
                <a:solidFill>
                  <a:srgbClr val="000000"/>
                </a:solidFill>
              </a:rPr>
              <a:pPr/>
              <a:t>42</a:t>
            </a:fld>
            <a:endParaRPr lang="de-DE" altLang="en-US">
              <a:solidFill>
                <a:srgbClr val="000000"/>
              </a:solidFill>
            </a:endParaRPr>
          </a:p>
        </p:txBody>
      </p:sp>
    </p:spTree>
    <p:extLst>
      <p:ext uri="{BB962C8B-B14F-4D97-AF65-F5344CB8AC3E}">
        <p14:creationId xmlns:p14="http://schemas.microsoft.com/office/powerpoint/2010/main" val="189066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92411BA-9A77-438A-BAEE-221327B112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CD3FDA30-D790-41C7-9B61-4742FEAAE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Wingdings" panose="05000000000000000000" pitchFamily="2" charset="2"/>
              <a:buChar char="v"/>
            </a:pPr>
            <a:r>
              <a:rPr lang="es-ES" sz="2800" dirty="0">
                <a:solidFill>
                  <a:schemeClr val="tx2">
                    <a:lumMod val="50000"/>
                  </a:schemeClr>
                </a:solidFill>
              </a:rPr>
              <a:t> Access to </a:t>
            </a:r>
            <a:r>
              <a:rPr lang="es-ES" sz="2800" b="1" dirty="0">
                <a:solidFill>
                  <a:schemeClr val="tx2">
                    <a:lumMod val="50000"/>
                  </a:schemeClr>
                </a:solidFill>
              </a:rPr>
              <a:t>free</a:t>
            </a:r>
            <a:r>
              <a:rPr lang="es-ES" sz="2800" dirty="0">
                <a:solidFill>
                  <a:schemeClr val="tx2">
                    <a:lumMod val="50000"/>
                  </a:schemeClr>
                </a:solidFill>
              </a:rPr>
              <a:t>, </a:t>
            </a:r>
            <a:r>
              <a:rPr lang="es-ES" sz="2800" dirty="0" err="1">
                <a:solidFill>
                  <a:schemeClr val="tx2">
                    <a:lumMod val="50000"/>
                  </a:schemeClr>
                </a:solidFill>
              </a:rPr>
              <a:t>high-quality</a:t>
            </a:r>
            <a:r>
              <a:rPr lang="es-ES" sz="2800" dirty="0">
                <a:solidFill>
                  <a:schemeClr val="tx2">
                    <a:lumMod val="50000"/>
                  </a:schemeClr>
                </a:solidFill>
              </a:rPr>
              <a:t> </a:t>
            </a:r>
            <a:r>
              <a:rPr lang="es-ES" sz="2800" dirty="0" err="1">
                <a:solidFill>
                  <a:schemeClr val="tx2">
                    <a:lumMod val="50000"/>
                  </a:schemeClr>
                </a:solidFill>
              </a:rPr>
              <a:t>materials</a:t>
            </a:r>
            <a:r>
              <a:rPr lang="es-ES" sz="2800" dirty="0">
                <a:solidFill>
                  <a:schemeClr val="tx2">
                    <a:lumMod val="50000"/>
                  </a:schemeClr>
                </a:solidFill>
              </a:rPr>
              <a:t> at HELP </a:t>
            </a:r>
            <a:r>
              <a:rPr lang="es-ES" sz="2800" dirty="0">
                <a:solidFill>
                  <a:schemeClr val="tx2">
                    <a:lumMod val="50000"/>
                  </a:schemeClr>
                </a:solidFill>
                <a:hlinkClick r:id="rId3"/>
              </a:rPr>
              <a:t>e-learning </a:t>
            </a:r>
            <a:r>
              <a:rPr lang="es-ES" sz="2800" dirty="0" err="1">
                <a:solidFill>
                  <a:schemeClr val="tx2">
                    <a:lumMod val="50000"/>
                  </a:schemeClr>
                </a:solidFill>
                <a:hlinkClick r:id="rId3"/>
              </a:rPr>
              <a:t>platform</a:t>
            </a:r>
            <a:endParaRPr lang="es-ES" sz="2800" dirty="0">
              <a:solidFill>
                <a:schemeClr val="tx2">
                  <a:lumMod val="50000"/>
                </a:schemeClr>
              </a:solidFill>
            </a:endParaRPr>
          </a:p>
          <a:p>
            <a:pPr marL="342900" indent="-342900">
              <a:buFont typeface="Wingdings" panose="05000000000000000000" pitchFamily="2" charset="2"/>
              <a:buChar char="v"/>
            </a:pPr>
            <a:r>
              <a:rPr lang="en-GB" sz="2800" dirty="0">
                <a:solidFill>
                  <a:schemeClr val="tx2">
                    <a:lumMod val="50000"/>
                  </a:schemeClr>
                </a:solidFill>
                <a:ea typeface="Calibri" panose="020F0502020204030204" pitchFamily="34" charset="0"/>
                <a:cs typeface="Times New Roman" panose="02020603050405020304" pitchFamily="18" charset="0"/>
              </a:rPr>
              <a:t> Permanent access to the course</a:t>
            </a:r>
          </a:p>
          <a:p>
            <a:pPr marL="342900" indent="-342900">
              <a:buFont typeface="Wingdings" panose="05000000000000000000" pitchFamily="2" charset="2"/>
              <a:buChar char="v"/>
            </a:pPr>
            <a:r>
              <a:rPr lang="en-GB" sz="28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chemeClr val="tx2">
                    <a:lumMod val="50000"/>
                  </a:schemeClr>
                </a:solidFill>
                <a:ea typeface="Calibri" panose="020F0502020204030204" pitchFamily="34" charset="0"/>
                <a:cs typeface="Times New Roman" panose="02020603050405020304" pitchFamily="18" charset="0"/>
              </a:rPr>
              <a:t>Learning when and as much as users want/have the time</a:t>
            </a:r>
          </a:p>
          <a:p>
            <a:pPr marL="342900" indent="-342900">
              <a:buFont typeface="Wingdings" panose="05000000000000000000" pitchFamily="2" charset="2"/>
              <a:buChar char="v"/>
            </a:pPr>
            <a:r>
              <a:rPr lang="en-US" sz="2800" dirty="0">
                <a:solidFill>
                  <a:schemeClr val="tx2">
                    <a:lumMod val="50000"/>
                  </a:schemeClr>
                </a:solidFill>
                <a:ea typeface="Calibri" panose="020F0502020204030204" pitchFamily="34" charset="0"/>
                <a:cs typeface="Times New Roman" panose="02020603050405020304" pitchFamily="18" charset="0"/>
              </a:rPr>
              <a:t>Statement of accomplishment </a:t>
            </a: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Available only to LIMITED GROUPs of participants</a:t>
            </a:r>
            <a:endParaRPr kumimoji="0" lang="fr-FR"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Advantages: facilitated by certified TUTORs and + interaction </a:t>
            </a: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CERTIFICATE (</a:t>
            </a:r>
            <a:r>
              <a:rPr kumimoji="0" lang="en-GB" sz="20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Arial" charset="0"/>
              </a:rPr>
              <a:t>CoE</a:t>
            </a: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 + NTI/BA or other national institution)</a:t>
            </a:r>
          </a:p>
          <a:p>
            <a:pPr marL="457200" marR="0" lvl="1" indent="0" algn="l" defTabSz="914400" rtl="0" eaLnBrk="0" fontAlgn="base" latinLnBrk="0" hangingPunct="0">
              <a:lnSpc>
                <a:spcPct val="100000"/>
              </a:lnSpc>
              <a:spcBef>
                <a:spcPts val="600"/>
              </a:spcBef>
              <a:spcAft>
                <a:spcPct val="0"/>
              </a:spcAft>
              <a:buClrTx/>
              <a:buSzTx/>
              <a:buFontTx/>
              <a:buNone/>
              <a:tabLst/>
              <a:defRPr/>
            </a:pPr>
            <a:r>
              <a:rPr kumimoji="0" lang="en-GB" sz="20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charset="0"/>
              </a:rPr>
              <a:t>+ 	NATIONAL ADAPTATION! </a:t>
            </a: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(w information on </a:t>
            </a:r>
            <a:r>
              <a:rPr kumimoji="0" lang="en-GB" sz="20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Arial" charset="0"/>
              </a:rPr>
              <a:t>nat’l</a:t>
            </a: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 laws + case law)</a:t>
            </a:r>
            <a:endParaRPr kumimoji="0" lang="fr-FR"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a:p>
            <a:pPr marL="342900" indent="-342900">
              <a:buFont typeface="Wingdings" panose="05000000000000000000" pitchFamily="2" charset="2"/>
              <a:buChar char="v"/>
            </a:pPr>
            <a:endParaRPr lang="en-US" sz="2800" dirty="0">
              <a:solidFill>
                <a:schemeClr val="tx2">
                  <a:lumMod val="50000"/>
                </a:schemeClr>
              </a:solidFill>
              <a:ea typeface="Calibri" panose="020F0502020204030204" pitchFamily="34" charset="0"/>
              <a:cs typeface="Times New Roman" panose="02020603050405020304" pitchFamily="18" charset="0"/>
            </a:endParaRPr>
          </a:p>
          <a:p>
            <a:pPr eaLnBrk="1" hangingPunct="1">
              <a:lnSpc>
                <a:spcPct val="120000"/>
              </a:lnSpc>
            </a:pPr>
            <a:endParaRPr lang="en-US" altLang="en-US" sz="2800" dirty="0"/>
          </a:p>
          <a:p>
            <a:pPr eaLnBrk="1" hangingPunct="1">
              <a:lnSpc>
                <a:spcPct val="120000"/>
              </a:lnSpc>
            </a:pPr>
            <a:endParaRPr lang="en-CA" altLang="en-US" sz="2800" dirty="0"/>
          </a:p>
        </p:txBody>
      </p:sp>
      <p:sp>
        <p:nvSpPr>
          <p:cNvPr id="82948" name="Slide Number Placeholder 3">
            <a:extLst>
              <a:ext uri="{FF2B5EF4-FFF2-40B4-BE49-F238E27FC236}">
                <a16:creationId xmlns:a16="http://schemas.microsoft.com/office/drawing/2014/main" id="{0764F1B5-600C-43FC-92CD-17F6E817AD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E925C5D-68D6-47DC-9C2D-E13476184ED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7910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2E7E9D04-FECC-4AB3-B650-1E5D59093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5354B3A3-AACE-4D0E-A631-C70CCEEED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pPr>
            <a:endParaRPr lang="en-CA" altLang="en-US" sz="2800"/>
          </a:p>
        </p:txBody>
      </p:sp>
      <p:sp>
        <p:nvSpPr>
          <p:cNvPr id="92164" name="Slide Number Placeholder 3">
            <a:extLst>
              <a:ext uri="{FF2B5EF4-FFF2-40B4-BE49-F238E27FC236}">
                <a16:creationId xmlns:a16="http://schemas.microsoft.com/office/drawing/2014/main" id="{4D3C1613-C82A-4C48-A8B8-4ED1DFCE9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1E1D31-A866-4B2F-92C6-6E59470DA4F9}" type="slidenum">
              <a:rPr lang="de-DE" altLang="en-US">
                <a:solidFill>
                  <a:srgbClr val="000000"/>
                </a:solidFill>
              </a:rPr>
              <a:pPr>
                <a:spcBef>
                  <a:spcPct val="0"/>
                </a:spcBef>
              </a:pPr>
              <a:t>44</a:t>
            </a:fld>
            <a:endParaRPr lang="de-DE"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0D07AD8-0448-4B40-9A3D-B4B142CF3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BFAC1160-AF51-49C0-A6F0-44C3EF3F1B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solidFill>
                <a:srgbClr val="000000"/>
              </a:solidFill>
            </a:endParaRPr>
          </a:p>
        </p:txBody>
      </p:sp>
      <p:sp>
        <p:nvSpPr>
          <p:cNvPr id="84996" name="Slide Number Placeholder 3">
            <a:extLst>
              <a:ext uri="{FF2B5EF4-FFF2-40B4-BE49-F238E27FC236}">
                <a16:creationId xmlns:a16="http://schemas.microsoft.com/office/drawing/2014/main" id="{28B5C5D8-141C-4DC0-AF36-0693BC8EA9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E0E03A-B6E6-4A01-8C2F-4A4C0C1DEF78}"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D79FC31-244B-40F2-BF25-5D3C73E8D0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44B488A-DC0D-442B-A318-AE0BACEAAE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solidFill>
                <a:srgbClr val="000000"/>
              </a:solidFill>
            </a:endParaRPr>
          </a:p>
        </p:txBody>
      </p:sp>
      <p:sp>
        <p:nvSpPr>
          <p:cNvPr id="87044" name="Slide Number Placeholder 3">
            <a:extLst>
              <a:ext uri="{FF2B5EF4-FFF2-40B4-BE49-F238E27FC236}">
                <a16:creationId xmlns:a16="http://schemas.microsoft.com/office/drawing/2014/main" id="{469B5492-5016-4DF6-9FC9-8B9E35EC53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6B31F-D26D-4DE6-98FF-945A67246EF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Курсы с тренером</a:t>
            </a:r>
          </a:p>
          <a:p>
            <a:endParaRPr lang="ru-RU" dirty="0"/>
          </a:p>
          <a:p>
            <a:pPr marL="171450" indent="-171450">
              <a:buFont typeface="Arial" charset="0"/>
              <a:buChar char="•"/>
            </a:pPr>
            <a:r>
              <a:rPr lang="ru-RU" dirty="0"/>
              <a:t>Запускаем вместе с партнерами</a:t>
            </a:r>
            <a:r>
              <a:rPr lang="ru-RU" baseline="0" dirty="0"/>
              <a:t> </a:t>
            </a:r>
            <a:r>
              <a:rPr lang="mr-IN" baseline="0" dirty="0"/>
              <a:t>–</a:t>
            </a:r>
            <a:r>
              <a:rPr lang="ru-RU" baseline="0" dirty="0"/>
              <a:t> ВУЗами или адвокатскими палатами</a:t>
            </a:r>
          </a:p>
          <a:p>
            <a:pPr marL="171450" indent="-171450">
              <a:buFont typeface="Arial" charset="0"/>
              <a:buChar char="•"/>
            </a:pPr>
            <a:r>
              <a:rPr lang="ru-RU" baseline="0" dirty="0"/>
              <a:t>Время ограничено (обычно 3-4 месяца), 3 очных встречи</a:t>
            </a:r>
          </a:p>
          <a:p>
            <a:pPr marL="171450" indent="-171450">
              <a:buFont typeface="Arial" charset="0"/>
              <a:buChar char="•"/>
            </a:pPr>
            <a:r>
              <a:rPr lang="ru-RU" baseline="0" dirty="0"/>
              <a:t>Тренер общается, дает задания</a:t>
            </a:r>
          </a:p>
          <a:p>
            <a:pPr marL="171450" indent="-171450">
              <a:buFont typeface="Arial" charset="0"/>
              <a:buChar char="•"/>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B1A79-DE55-C042-A4BD-B1E595FDFD1E}"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95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841C8AF-549C-4FC8-AA54-CF16F56D8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9A28064-FBE7-482C-874D-442526141E0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dirty="0">
                <a:solidFill>
                  <a:schemeClr val="tx2"/>
                </a:solidFill>
              </a:rPr>
              <a:t>ECHR + ESC + CoE </a:t>
            </a:r>
            <a:r>
              <a:rPr lang="fr-FR" dirty="0" err="1">
                <a:solidFill>
                  <a:schemeClr val="tx2"/>
                </a:solidFill>
              </a:rPr>
              <a:t>legislation</a:t>
            </a:r>
            <a:r>
              <a:rPr lang="fr-FR" dirty="0">
                <a:solidFill>
                  <a:schemeClr val="tx2"/>
                </a:solidFill>
              </a:rPr>
              <a:t> + EU </a:t>
            </a:r>
            <a:r>
              <a:rPr lang="fr-FR" dirty="0" err="1">
                <a:solidFill>
                  <a:schemeClr val="tx2"/>
                </a:solidFill>
              </a:rPr>
              <a:t>law</a:t>
            </a:r>
            <a:r>
              <a:rPr lang="fr-FR" dirty="0">
                <a:solidFill>
                  <a:schemeClr val="tx2"/>
                </a:solidFill>
              </a:rPr>
              <a:t> for EU</a:t>
            </a:r>
          </a:p>
          <a:p>
            <a:pPr>
              <a:defRPr/>
            </a:pPr>
            <a:endParaRPr lang="en-GB" dirty="0">
              <a:solidFill>
                <a:schemeClr val="tx2"/>
              </a:solidFill>
            </a:endParaRPr>
          </a:p>
          <a:p>
            <a:pPr>
              <a:defRPr/>
            </a:pPr>
            <a:r>
              <a:rPr lang="en-GB" dirty="0">
                <a:solidFill>
                  <a:schemeClr val="tx2"/>
                </a:solidFill>
              </a:rPr>
              <a:t>+ </a:t>
            </a:r>
            <a:r>
              <a:rPr lang="en-GB" b="1" dirty="0">
                <a:solidFill>
                  <a:srgbClr val="FFC000"/>
                </a:solidFill>
                <a:effectLst>
                  <a:outerShdw blurRad="38100" dist="38100" dir="2700000" algn="tl">
                    <a:srgbClr val="000000">
                      <a:alpha val="43137"/>
                    </a:srgbClr>
                  </a:outerShdw>
                </a:effectLst>
              </a:rPr>
              <a:t>EU Charter and EU law for EU countries</a:t>
            </a:r>
            <a:endParaRPr lang="en-US" b="1" dirty="0">
              <a:solidFill>
                <a:srgbClr val="FFC000"/>
              </a:solidFill>
              <a:effectLst>
                <a:outerShdw blurRad="38100" dist="38100" dir="2700000" algn="tl">
                  <a:srgbClr val="000000">
                    <a:alpha val="43137"/>
                  </a:srgbClr>
                </a:outerShdw>
              </a:effectLst>
            </a:endParaRPr>
          </a:p>
          <a:p>
            <a:pPr>
              <a:defRPr/>
            </a:pPr>
            <a:endParaRPr lang="en-US" altLang="en-US" dirty="0"/>
          </a:p>
        </p:txBody>
      </p:sp>
      <p:sp>
        <p:nvSpPr>
          <p:cNvPr id="54276" name="Slide Number Placeholder 3">
            <a:extLst>
              <a:ext uri="{FF2B5EF4-FFF2-40B4-BE49-F238E27FC236}">
                <a16:creationId xmlns:a16="http://schemas.microsoft.com/office/drawing/2014/main" id="{15361557-4A3F-4A40-A6A8-E37CB85E26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7D8CD9-E3B3-478F-816F-BDA0F2D03E7E}"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58372C-87CD-4082-BB4C-55E4C386E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pPr>
              <a:defRPr/>
            </a:pPr>
            <a:r>
              <a:rPr lang="it-IT" b="1" dirty="0">
                <a:solidFill>
                  <a:schemeClr val="accent1">
                    <a:lumMod val="50000"/>
                  </a:schemeClr>
                </a:solidFill>
              </a:rPr>
              <a:t>HELP </a:t>
            </a:r>
            <a:r>
              <a:rPr lang="it-IT" b="1" dirty="0" err="1">
                <a:solidFill>
                  <a:schemeClr val="accent1">
                    <a:lumMod val="50000"/>
                  </a:schemeClr>
                </a:solidFill>
              </a:rPr>
              <a:t>is</a:t>
            </a:r>
            <a:r>
              <a:rPr lang="it-IT" b="1" dirty="0">
                <a:solidFill>
                  <a:schemeClr val="accent1">
                    <a:lumMod val="50000"/>
                  </a:schemeClr>
                </a:solidFill>
              </a:rPr>
              <a:t>: </a:t>
            </a:r>
            <a:endParaRPr lang="it-IT" dirty="0">
              <a:solidFill>
                <a:schemeClr val="accent1">
                  <a:lumMod val="50000"/>
                </a:schemeClr>
              </a:solidFill>
            </a:endParaRPr>
          </a:p>
          <a:p>
            <a:pPr marL="285750" indent="-285750" algn="just">
              <a:buFont typeface="Arial" panose="020B0604020202020204" pitchFamily="34" charset="0"/>
              <a:buChar char="•"/>
              <a:defRPr/>
            </a:pPr>
            <a:r>
              <a:rPr lang="en-GB" dirty="0">
                <a:solidFill>
                  <a:schemeClr val="accent1">
                    <a:lumMod val="50000"/>
                  </a:schemeClr>
                </a:solidFill>
              </a:rPr>
              <a:t>the </a:t>
            </a:r>
            <a:r>
              <a:rPr lang="en-GB" b="1" dirty="0">
                <a:solidFill>
                  <a:schemeClr val="accent1">
                    <a:lumMod val="50000"/>
                  </a:schemeClr>
                </a:solidFill>
              </a:rPr>
              <a:t>only pan-European Network </a:t>
            </a:r>
            <a:r>
              <a:rPr lang="en-GB" dirty="0">
                <a:solidFill>
                  <a:schemeClr val="accent1">
                    <a:lumMod val="50000"/>
                  </a:schemeClr>
                </a:solidFill>
              </a:rPr>
              <a:t>of national training institutions for judges, prosecutors and lawyers in the 47 Member States;</a:t>
            </a:r>
          </a:p>
          <a:p>
            <a:pPr marL="285750" indent="-285750" algn="just">
              <a:buFont typeface="Arial" panose="020B0604020202020204" pitchFamily="34" charset="0"/>
              <a:buChar char="•"/>
              <a:defRPr/>
            </a:pPr>
            <a:r>
              <a:rPr lang="en-GB" dirty="0">
                <a:solidFill>
                  <a:schemeClr val="accent1">
                    <a:lumMod val="50000"/>
                  </a:schemeClr>
                </a:solidFill>
              </a:rPr>
              <a:t>online </a:t>
            </a:r>
            <a:r>
              <a:rPr lang="en-GB" b="1" dirty="0">
                <a:solidFill>
                  <a:schemeClr val="accent1">
                    <a:lumMod val="50000"/>
                  </a:schemeClr>
                </a:solidFill>
              </a:rPr>
              <a:t>courses </a:t>
            </a:r>
            <a:r>
              <a:rPr lang="en-GB" dirty="0">
                <a:solidFill>
                  <a:schemeClr val="accent1">
                    <a:lumMod val="50000"/>
                  </a:schemeClr>
                </a:solidFill>
              </a:rPr>
              <a:t>on human rights;</a:t>
            </a:r>
          </a:p>
          <a:p>
            <a:pPr marL="285750" indent="-285750" algn="just">
              <a:buFont typeface="Arial" panose="020B0604020202020204" pitchFamily="34" charset="0"/>
              <a:buChar char="•"/>
              <a:defRPr/>
            </a:pPr>
            <a:r>
              <a:rPr lang="en-GB" dirty="0">
                <a:solidFill>
                  <a:schemeClr val="accent1">
                    <a:lumMod val="50000"/>
                  </a:schemeClr>
                </a:solidFill>
              </a:rPr>
              <a:t>a </a:t>
            </a:r>
            <a:r>
              <a:rPr lang="it-IT" dirty="0">
                <a:solidFill>
                  <a:schemeClr val="accent1">
                    <a:lumMod val="50000"/>
                  </a:schemeClr>
                </a:solidFill>
              </a:rPr>
              <a:t>human </a:t>
            </a:r>
            <a:r>
              <a:rPr lang="it-IT" dirty="0" err="1">
                <a:solidFill>
                  <a:schemeClr val="accent1">
                    <a:lumMod val="50000"/>
                  </a:schemeClr>
                </a:solidFill>
              </a:rPr>
              <a:t>rights</a:t>
            </a:r>
            <a:r>
              <a:rPr lang="it-IT" dirty="0">
                <a:solidFill>
                  <a:schemeClr val="accent1">
                    <a:lumMod val="50000"/>
                  </a:schemeClr>
                </a:solidFill>
              </a:rPr>
              <a:t> training </a:t>
            </a:r>
            <a:r>
              <a:rPr lang="it-IT" b="1" dirty="0" err="1">
                <a:solidFill>
                  <a:schemeClr val="accent1">
                    <a:lumMod val="50000"/>
                  </a:schemeClr>
                </a:solidFill>
              </a:rPr>
              <a:t>methodology</a:t>
            </a:r>
            <a:r>
              <a:rPr lang="it-IT" b="1" dirty="0">
                <a:solidFill>
                  <a:schemeClr val="accent1">
                    <a:lumMod val="50000"/>
                  </a:schemeClr>
                </a:solidFill>
              </a:rPr>
              <a:t> </a:t>
            </a:r>
            <a:r>
              <a:rPr lang="it-IT" dirty="0">
                <a:solidFill>
                  <a:schemeClr val="accent1">
                    <a:lumMod val="50000"/>
                  </a:schemeClr>
                </a:solidFill>
              </a:rPr>
              <a:t>for </a:t>
            </a:r>
            <a:r>
              <a:rPr lang="it-IT" dirty="0" err="1">
                <a:solidFill>
                  <a:schemeClr val="accent1">
                    <a:lumMod val="50000"/>
                  </a:schemeClr>
                </a:solidFill>
              </a:rPr>
              <a:t>legal</a:t>
            </a:r>
            <a:r>
              <a:rPr lang="it-IT" dirty="0">
                <a:solidFill>
                  <a:schemeClr val="accent1">
                    <a:lumMod val="50000"/>
                  </a:schemeClr>
                </a:solidFill>
              </a:rPr>
              <a:t> </a:t>
            </a:r>
            <a:r>
              <a:rPr lang="it-IT" dirty="0" err="1">
                <a:solidFill>
                  <a:schemeClr val="accent1">
                    <a:lumMod val="50000"/>
                  </a:schemeClr>
                </a:solidFill>
              </a:rPr>
              <a:t>professionals</a:t>
            </a:r>
            <a:r>
              <a:rPr lang="it-IT" dirty="0">
                <a:solidFill>
                  <a:schemeClr val="accent1">
                    <a:lumMod val="50000"/>
                  </a:schemeClr>
                </a:solidFill>
              </a:rPr>
              <a:t>.</a:t>
            </a:r>
          </a:p>
          <a:p>
            <a:pPr>
              <a:defRPr/>
            </a:pPr>
            <a:endParaRPr lang="en-US" dirty="0"/>
          </a:p>
        </p:txBody>
      </p:sp>
      <p:sp>
        <p:nvSpPr>
          <p:cNvPr id="58372" name="Slide Number Placeholder 3">
            <a:extLst>
              <a:ext uri="{FF2B5EF4-FFF2-40B4-BE49-F238E27FC236}">
                <a16:creationId xmlns:a16="http://schemas.microsoft.com/office/drawing/2014/main" id="{994CB380-C903-42C3-A09F-301A46C8A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A8378-E4AC-45ED-B8F8-AB9A511F0DA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00653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9581133-B134-4099-9AC7-45F85B03D3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11CD5D1E-BB49-4406-A01F-23285CA389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hlinkClick r:id="rId3"/>
              </a:rPr>
              <a:t>European Court of Human Rights</a:t>
            </a:r>
            <a:r>
              <a:rPr lang="en-GB" altLang="en-US" dirty="0"/>
              <a:t> </a:t>
            </a:r>
          </a:p>
          <a:p>
            <a:r>
              <a:rPr lang="en-GB" altLang="en-US" dirty="0"/>
              <a:t>Published on 17 Oct 2016</a:t>
            </a:r>
          </a:p>
          <a:p>
            <a:r>
              <a:rPr lang="en-GB" altLang="en-US" dirty="0"/>
              <a:t>Aimed at a wide audience, the film on the European Court of Human Rights explains how the Court works, describes the challenges faced by it and shows the scope of its activity through examples from the case-law. </a:t>
            </a:r>
          </a:p>
          <a:p>
            <a:endParaRPr lang="en-US" altLang="en-US" dirty="0"/>
          </a:p>
        </p:txBody>
      </p:sp>
      <p:sp>
        <p:nvSpPr>
          <p:cNvPr id="95236" name="Slide Number Placeholder 3">
            <a:extLst>
              <a:ext uri="{FF2B5EF4-FFF2-40B4-BE49-F238E27FC236}">
                <a16:creationId xmlns:a16="http://schemas.microsoft.com/office/drawing/2014/main" id="{49A8643E-1288-4628-A501-DE1EAA0501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95FE09-D710-4391-A3C8-CEA85F159A4B}"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A618F8F-1502-4580-850B-8C335F88D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F41878B-854D-43B9-B943-DFEE9A647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04" name="Slide Number Placeholder 3">
            <a:extLst>
              <a:ext uri="{FF2B5EF4-FFF2-40B4-BE49-F238E27FC236}">
                <a16:creationId xmlns:a16="http://schemas.microsoft.com/office/drawing/2014/main" id="{8629EA1D-84D4-4368-BA5F-14C1CEDEC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75E29-54A1-4E9C-BB84-258EAB1B3CED}"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F8D226B-5515-476C-96AA-901F91048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F5015CD-C2C9-4590-8B79-C63556549BC6}"/>
              </a:ext>
            </a:extLst>
          </p:cNvPr>
          <p:cNvSpPr>
            <a:spLocks noGrp="1"/>
          </p:cNvSpPr>
          <p:nvPr>
            <p:ph type="body" idx="1"/>
          </p:nvPr>
        </p:nvSpPr>
        <p:spPr/>
        <p:txBody>
          <a:bodyPr/>
          <a:lstStyle/>
          <a:p>
            <a:pPr>
              <a:defRPr/>
            </a:pPr>
            <a:r>
              <a:rPr lang="en-GB" b="1" dirty="0"/>
              <a:t>HELP is: </a:t>
            </a:r>
            <a:endParaRPr lang="en-GB" dirty="0"/>
          </a:p>
          <a:p>
            <a:pPr>
              <a:defRPr/>
            </a:pPr>
            <a:r>
              <a:rPr lang="en-GB" dirty="0"/>
              <a:t>- the </a:t>
            </a:r>
            <a:r>
              <a:rPr lang="en-GB" b="1" dirty="0"/>
              <a:t>only pan-European Network </a:t>
            </a:r>
            <a:r>
              <a:rPr lang="en-GB" dirty="0"/>
              <a:t>of national training institutions for judges, prosecutors and lawyers in the 47 Member States;</a:t>
            </a:r>
          </a:p>
          <a:p>
            <a:pPr>
              <a:defRPr/>
            </a:pPr>
            <a:r>
              <a:rPr lang="en-GB" dirty="0"/>
              <a:t>- an </a:t>
            </a:r>
            <a:r>
              <a:rPr lang="en-GB" b="1" dirty="0"/>
              <a:t>e-learning platform </a:t>
            </a:r>
            <a:r>
              <a:rPr lang="en-GB" dirty="0"/>
              <a:t>on human rights;</a:t>
            </a:r>
          </a:p>
          <a:p>
            <a:pPr marL="171450" indent="-171450">
              <a:buFontTx/>
              <a:buChar char="-"/>
              <a:defRPr/>
            </a:pPr>
            <a:r>
              <a:rPr lang="en-GB" dirty="0"/>
              <a:t>a human rights training </a:t>
            </a:r>
            <a:r>
              <a:rPr lang="en-GB" b="1" dirty="0"/>
              <a:t>methodology </a:t>
            </a:r>
            <a:r>
              <a:rPr lang="en-GB" dirty="0"/>
              <a:t>for legal professionals.</a:t>
            </a:r>
          </a:p>
          <a:p>
            <a:pPr>
              <a:defRPr/>
            </a:pPr>
            <a:endParaRPr lang="en-GB" dirty="0"/>
          </a:p>
          <a:p>
            <a:pPr>
              <a:defRPr/>
            </a:pPr>
            <a:r>
              <a:rPr lang="en-GB" b="1" dirty="0"/>
              <a:t>HELP Network</a:t>
            </a:r>
          </a:p>
          <a:p>
            <a:pPr>
              <a:defRPr/>
            </a:pPr>
            <a:r>
              <a:rPr lang="en-GB" dirty="0"/>
              <a:t>The </a:t>
            </a:r>
            <a:r>
              <a:rPr lang="en-GB" dirty="0">
                <a:hlinkClick r:id="rId3"/>
              </a:rPr>
              <a:t>HELP Network</a:t>
            </a:r>
            <a:r>
              <a:rPr lang="en-GB" dirty="0"/>
              <a:t>, the </a:t>
            </a:r>
            <a:r>
              <a:rPr lang="en-GB" b="1" dirty="0"/>
              <a:t>only pan-European peer-to-peer Human Rights Training Network</a:t>
            </a:r>
            <a:r>
              <a:rPr lang="en-GB" dirty="0"/>
              <a:t>, is composed of representatives from National Training Institutions for Judges and Prosecutors (NTIs) and Bar Associations (BAs) of the 47 member states of the Council of Europe.</a:t>
            </a:r>
          </a:p>
          <a:p>
            <a:pPr>
              <a:defRPr/>
            </a:pPr>
            <a:r>
              <a:rPr lang="en-GB" dirty="0"/>
              <a:t>The HELP Network is entrusted with the implementation of paragraph 9.vi of the 2012 Brighton Declaration and shall, in this respect:</a:t>
            </a:r>
          </a:p>
          <a:p>
            <a:pPr>
              <a:defRPr/>
            </a:pPr>
            <a:r>
              <a:rPr lang="en-GB" dirty="0"/>
              <a:t>promote the development and promotion of initial and continuous training of legal professionals on standards of the ECHR, as interpreted by the case law of the European Court of Human Rights (</a:t>
            </a:r>
            <a:r>
              <a:rPr lang="en-GB" dirty="0" err="1"/>
              <a:t>ECtHR</a:t>
            </a:r>
            <a:r>
              <a:rPr lang="en-GB" dirty="0"/>
              <a:t>);</a:t>
            </a:r>
          </a:p>
          <a:p>
            <a:pPr>
              <a:defRPr/>
            </a:pPr>
            <a:r>
              <a:rPr lang="en-GB" dirty="0"/>
              <a:t>share best practices and provide advice on curricula, training materials and training methodologies for legal professionals, identifying priority themes for future training activities. </a:t>
            </a:r>
          </a:p>
          <a:p>
            <a:pPr>
              <a:defRPr/>
            </a:pPr>
            <a:endParaRPr lang="en-GB" dirty="0"/>
          </a:p>
          <a:p>
            <a:pPr>
              <a:defRPr/>
            </a:pPr>
            <a:r>
              <a:rPr lang="en-GB" b="1" dirty="0"/>
              <a:t>E-learning platform</a:t>
            </a:r>
          </a:p>
          <a:p>
            <a:pPr>
              <a:defRPr/>
            </a:pPr>
            <a:r>
              <a:rPr lang="en-GB" dirty="0"/>
              <a:t>A wide range of </a:t>
            </a:r>
            <a:r>
              <a:rPr lang="en-GB" b="1" dirty="0"/>
              <a:t>training resources on the ECHR</a:t>
            </a:r>
            <a:r>
              <a:rPr lang="en-GB" dirty="0"/>
              <a:t>, developed and collected under the HELP Programme, is available on-line, translated into the national languages of the beneficiary countries. It is becoming a real challenge for legal professionals to follow the case law of the Strasbourg Court, which evolves quickly and expansively. The HELP Programme is also a platform where they will be able to keep abreast of Strasbourg case law developments through easy available updates.</a:t>
            </a:r>
          </a:p>
          <a:p>
            <a:pPr>
              <a:defRPr/>
            </a:pPr>
            <a:r>
              <a:rPr lang="en-GB" dirty="0"/>
              <a:t>There are </a:t>
            </a:r>
            <a:r>
              <a:rPr lang="en-GB" b="1" dirty="0"/>
              <a:t>two main types of HELP training resources</a:t>
            </a:r>
            <a:r>
              <a:rPr lang="en-GB" dirty="0"/>
              <a:t>:</a:t>
            </a:r>
          </a:p>
          <a:p>
            <a:pPr>
              <a:defRPr/>
            </a:pPr>
            <a:r>
              <a:rPr lang="en-GB" b="1" dirty="0"/>
              <a:t>Distance-learning courses</a:t>
            </a:r>
            <a:r>
              <a:rPr lang="en-GB" dirty="0"/>
              <a:t> are available for selected groups of legal professionals participating in pilot courses moderated by certified national tutors. The list of available courses (including a description) is available in the </a:t>
            </a:r>
            <a:r>
              <a:rPr lang="en-GB" b="1" dirty="0"/>
              <a:t>catalogue of courses</a:t>
            </a:r>
            <a:r>
              <a:rPr lang="en-GB" dirty="0"/>
              <a:t>.</a:t>
            </a:r>
          </a:p>
          <a:p>
            <a:pPr>
              <a:defRPr/>
            </a:pPr>
            <a:r>
              <a:rPr lang="en-GB" b="1" dirty="0"/>
              <a:t>Self-learning resources</a:t>
            </a:r>
            <a:r>
              <a:rPr lang="en-GB" dirty="0"/>
              <a:t> are available to any user who has an account on the </a:t>
            </a:r>
            <a:r>
              <a:rPr lang="en-GB" dirty="0">
                <a:hlinkClick r:id="rId4"/>
              </a:rPr>
              <a:t>platform</a:t>
            </a:r>
            <a:r>
              <a:rPr lang="en-GB" dirty="0"/>
              <a:t>.</a:t>
            </a:r>
          </a:p>
          <a:p>
            <a:pPr>
              <a:defRPr/>
            </a:pPr>
            <a:r>
              <a:rPr lang="en-GB" dirty="0"/>
              <a:t>They include training manuals on both ECHR Methodology and Key Concepts, as well as Handbooks, standard curricula, course outlines, presentations, case studies, and e-learning courses on the different Articles and themes of the ECHR.</a:t>
            </a:r>
          </a:p>
          <a:p>
            <a:pPr>
              <a:defRPr/>
            </a:pPr>
            <a:endParaRPr lang="en-GB" dirty="0"/>
          </a:p>
          <a:p>
            <a:pPr>
              <a:defRPr/>
            </a:pPr>
            <a:r>
              <a:rPr lang="en-GB" b="1" dirty="0"/>
              <a:t>Training methodology</a:t>
            </a:r>
          </a:p>
          <a:p>
            <a:pPr>
              <a:defRPr/>
            </a:pPr>
            <a:r>
              <a:rPr lang="en-GB" dirty="0"/>
              <a:t>The </a:t>
            </a:r>
            <a:r>
              <a:rPr lang="en-GB" dirty="0">
                <a:hlinkClick r:id="rId5"/>
              </a:rPr>
              <a:t>HELP methodology</a:t>
            </a:r>
            <a:r>
              <a:rPr lang="en-GB" b="1" dirty="0"/>
              <a:t> </a:t>
            </a:r>
            <a:r>
              <a:rPr lang="en-GB" dirty="0"/>
              <a:t>takes into account the heavy time pressure imposed on legal professionals in their daily work. Its </a:t>
            </a:r>
            <a:r>
              <a:rPr lang="en-GB" b="1" dirty="0"/>
              <a:t>added value </a:t>
            </a:r>
            <a:r>
              <a:rPr lang="en-GB" dirty="0"/>
              <a:t>is that curricula are drafted on a tailor-made basis, meeting participants’ specific training needs and learning pace, allowing </a:t>
            </a:r>
            <a:r>
              <a:rPr lang="en-GB" dirty="0" err="1"/>
              <a:t>flexibility.The</a:t>
            </a:r>
            <a:r>
              <a:rPr lang="en-GB" dirty="0"/>
              <a:t> HELP methodology and resources are systematically used in all CoE capacity building activities on the ECHR, organised in the Member States, including within the framework of EU/CoE Joint Programmes.</a:t>
            </a:r>
          </a:p>
          <a:p>
            <a:pPr>
              <a:defRPr/>
            </a:pPr>
            <a:r>
              <a:rPr lang="en-GB" dirty="0"/>
              <a:t>HELP organises training of trainers sessions, with the aim to increase ownership by national training institutions.</a:t>
            </a:r>
          </a:p>
          <a:p>
            <a:pPr>
              <a:defRPr/>
            </a:pPr>
            <a:endParaRPr lang="en-GB" dirty="0"/>
          </a:p>
          <a:p>
            <a:pPr>
              <a:defRPr/>
            </a:pPr>
            <a:endParaRPr lang="en-US" dirty="0"/>
          </a:p>
        </p:txBody>
      </p:sp>
      <p:sp>
        <p:nvSpPr>
          <p:cNvPr id="60420" name="Slide Number Placeholder 3">
            <a:extLst>
              <a:ext uri="{FF2B5EF4-FFF2-40B4-BE49-F238E27FC236}">
                <a16:creationId xmlns:a16="http://schemas.microsoft.com/office/drawing/2014/main" id="{08FC45A9-51F0-467E-849F-75448DF8F7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9A6831-0291-4FB0-8EC9-C3C5F0DFAD93}"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7853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F8D226B-5515-476C-96AA-901F91048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F5015CD-C2C9-4590-8B79-C63556549BC6}"/>
              </a:ext>
            </a:extLst>
          </p:cNvPr>
          <p:cNvSpPr>
            <a:spLocks noGrp="1"/>
          </p:cNvSpPr>
          <p:nvPr>
            <p:ph type="body" idx="1"/>
          </p:nvPr>
        </p:nvSpPr>
        <p:spPr/>
        <p:txBody>
          <a:bodyPr/>
          <a:lstStyle/>
          <a:p>
            <a:pPr>
              <a:defRPr/>
            </a:pPr>
            <a:r>
              <a:rPr lang="en-GB" b="1" dirty="0"/>
              <a:t>HELP is: </a:t>
            </a:r>
            <a:endParaRPr lang="en-GB" dirty="0"/>
          </a:p>
          <a:p>
            <a:pPr>
              <a:defRPr/>
            </a:pPr>
            <a:r>
              <a:rPr lang="en-GB" dirty="0"/>
              <a:t>- the </a:t>
            </a:r>
            <a:r>
              <a:rPr lang="en-GB" b="1" dirty="0"/>
              <a:t>only pan-European Network </a:t>
            </a:r>
            <a:r>
              <a:rPr lang="en-GB" dirty="0"/>
              <a:t>of national training institutions for judges, prosecutors and lawyers in the 47 Member States;</a:t>
            </a:r>
          </a:p>
          <a:p>
            <a:pPr>
              <a:defRPr/>
            </a:pPr>
            <a:r>
              <a:rPr lang="en-GB" dirty="0"/>
              <a:t>- an </a:t>
            </a:r>
            <a:r>
              <a:rPr lang="en-GB" b="1" dirty="0"/>
              <a:t>e-learning platform </a:t>
            </a:r>
            <a:r>
              <a:rPr lang="en-GB" dirty="0"/>
              <a:t>on human rights;</a:t>
            </a:r>
          </a:p>
          <a:p>
            <a:pPr marL="171450" indent="-171450">
              <a:buFontTx/>
              <a:buChar char="-"/>
              <a:defRPr/>
            </a:pPr>
            <a:r>
              <a:rPr lang="en-GB" dirty="0"/>
              <a:t>a human rights training </a:t>
            </a:r>
            <a:r>
              <a:rPr lang="en-GB" b="1" dirty="0"/>
              <a:t>methodology </a:t>
            </a:r>
            <a:r>
              <a:rPr lang="en-GB" dirty="0"/>
              <a:t>for legal professionals.</a:t>
            </a:r>
          </a:p>
          <a:p>
            <a:pPr>
              <a:defRPr/>
            </a:pPr>
            <a:endParaRPr lang="en-GB" dirty="0"/>
          </a:p>
          <a:p>
            <a:pPr>
              <a:defRPr/>
            </a:pPr>
            <a:r>
              <a:rPr lang="en-GB" b="1" dirty="0"/>
              <a:t>HELP Network</a:t>
            </a:r>
          </a:p>
          <a:p>
            <a:pPr>
              <a:defRPr/>
            </a:pPr>
            <a:r>
              <a:rPr lang="en-GB" dirty="0"/>
              <a:t>The </a:t>
            </a:r>
            <a:r>
              <a:rPr lang="en-GB" dirty="0">
                <a:hlinkClick r:id="rId3"/>
              </a:rPr>
              <a:t>HELP Network</a:t>
            </a:r>
            <a:r>
              <a:rPr lang="en-GB" dirty="0"/>
              <a:t>, the </a:t>
            </a:r>
            <a:r>
              <a:rPr lang="en-GB" b="1" dirty="0"/>
              <a:t>only pan-European peer-to-peer Human Rights Training Network</a:t>
            </a:r>
            <a:r>
              <a:rPr lang="en-GB" dirty="0"/>
              <a:t>, is composed of representatives from National Training Institutions for Judges and Prosecutors (NTIs) and Bar Associations (BAs) of the 47 member states of the Council of Europe.</a:t>
            </a:r>
          </a:p>
          <a:p>
            <a:pPr>
              <a:defRPr/>
            </a:pPr>
            <a:r>
              <a:rPr lang="en-GB" dirty="0"/>
              <a:t>The HELP Network is entrusted with the implementation of paragraph 9.vi of the 2012 Brighton Declaration and shall, in this respect:</a:t>
            </a:r>
          </a:p>
          <a:p>
            <a:pPr>
              <a:defRPr/>
            </a:pPr>
            <a:r>
              <a:rPr lang="en-GB" dirty="0"/>
              <a:t>promote the development and promotion of initial and continuous training of legal professionals on standards of the ECHR, as interpreted by the case law of the European Court of Human Rights (</a:t>
            </a:r>
            <a:r>
              <a:rPr lang="en-GB" dirty="0" err="1"/>
              <a:t>ECtHR</a:t>
            </a:r>
            <a:r>
              <a:rPr lang="en-GB" dirty="0"/>
              <a:t>);</a:t>
            </a:r>
          </a:p>
          <a:p>
            <a:pPr>
              <a:defRPr/>
            </a:pPr>
            <a:r>
              <a:rPr lang="en-GB" dirty="0"/>
              <a:t>share best practices and provide advice on curricula, training materials and training methodologies for legal professionals, identifying priority themes for future training activities. </a:t>
            </a:r>
          </a:p>
          <a:p>
            <a:pPr>
              <a:defRPr/>
            </a:pPr>
            <a:endParaRPr lang="en-GB" dirty="0"/>
          </a:p>
          <a:p>
            <a:pPr>
              <a:defRPr/>
            </a:pPr>
            <a:r>
              <a:rPr lang="en-GB" b="1" dirty="0"/>
              <a:t>E-learning platform</a:t>
            </a:r>
          </a:p>
          <a:p>
            <a:pPr>
              <a:defRPr/>
            </a:pPr>
            <a:r>
              <a:rPr lang="en-GB" dirty="0"/>
              <a:t>A wide range of </a:t>
            </a:r>
            <a:r>
              <a:rPr lang="en-GB" b="1" dirty="0"/>
              <a:t>training resources on the ECHR</a:t>
            </a:r>
            <a:r>
              <a:rPr lang="en-GB" dirty="0"/>
              <a:t>, developed and collected under the HELP Programme, is available on-line, translated into the national languages of the beneficiary countries. It is becoming a real challenge for legal professionals to follow the case law of the Strasbourg Court, which evolves quickly and expansively. The HELP Programme is also a platform where they will be able to keep abreast of Strasbourg case law developments through easy available updates.</a:t>
            </a:r>
          </a:p>
          <a:p>
            <a:pPr>
              <a:defRPr/>
            </a:pPr>
            <a:r>
              <a:rPr lang="en-GB" dirty="0"/>
              <a:t>There are </a:t>
            </a:r>
            <a:r>
              <a:rPr lang="en-GB" b="1" dirty="0"/>
              <a:t>two main types of HELP training resources</a:t>
            </a:r>
            <a:r>
              <a:rPr lang="en-GB" dirty="0"/>
              <a:t>:</a:t>
            </a:r>
          </a:p>
          <a:p>
            <a:pPr>
              <a:defRPr/>
            </a:pPr>
            <a:r>
              <a:rPr lang="en-GB" b="1" dirty="0"/>
              <a:t>Distance-learning courses</a:t>
            </a:r>
            <a:r>
              <a:rPr lang="en-GB" dirty="0"/>
              <a:t> are available for selected groups of legal professionals participating in pilot courses moderated by certified national tutors. The list of available courses (including a description) is available in the </a:t>
            </a:r>
            <a:r>
              <a:rPr lang="en-GB" b="1" dirty="0"/>
              <a:t>catalogue of courses</a:t>
            </a:r>
            <a:r>
              <a:rPr lang="en-GB" dirty="0"/>
              <a:t>.</a:t>
            </a:r>
          </a:p>
          <a:p>
            <a:pPr>
              <a:defRPr/>
            </a:pPr>
            <a:r>
              <a:rPr lang="en-GB" b="1" dirty="0"/>
              <a:t>Self-learning resources</a:t>
            </a:r>
            <a:r>
              <a:rPr lang="en-GB" dirty="0"/>
              <a:t> are available to any user who has an account on the </a:t>
            </a:r>
            <a:r>
              <a:rPr lang="en-GB" dirty="0">
                <a:hlinkClick r:id="rId4"/>
              </a:rPr>
              <a:t>platform</a:t>
            </a:r>
            <a:r>
              <a:rPr lang="en-GB" dirty="0"/>
              <a:t>.</a:t>
            </a:r>
          </a:p>
          <a:p>
            <a:pPr>
              <a:defRPr/>
            </a:pPr>
            <a:r>
              <a:rPr lang="en-GB" dirty="0"/>
              <a:t>They include training manuals on both ECHR Methodology and Key Concepts, as well as Handbooks, standard curricula, course outlines, presentations, case studies, and e-learning courses on the different Articles and themes of the ECHR.</a:t>
            </a:r>
          </a:p>
          <a:p>
            <a:pPr>
              <a:defRPr/>
            </a:pPr>
            <a:endParaRPr lang="en-GB" dirty="0"/>
          </a:p>
          <a:p>
            <a:pPr>
              <a:defRPr/>
            </a:pPr>
            <a:r>
              <a:rPr lang="en-GB" b="1" dirty="0"/>
              <a:t>Training methodology</a:t>
            </a:r>
          </a:p>
          <a:p>
            <a:pPr>
              <a:defRPr/>
            </a:pPr>
            <a:r>
              <a:rPr lang="en-GB" dirty="0"/>
              <a:t>The </a:t>
            </a:r>
            <a:r>
              <a:rPr lang="en-GB" dirty="0">
                <a:hlinkClick r:id="rId5"/>
              </a:rPr>
              <a:t>HELP methodology</a:t>
            </a:r>
            <a:r>
              <a:rPr lang="en-GB" b="1" dirty="0"/>
              <a:t> </a:t>
            </a:r>
            <a:r>
              <a:rPr lang="en-GB" dirty="0"/>
              <a:t>takes into account the heavy time pressure imposed on legal professionals in their daily work. Its </a:t>
            </a:r>
            <a:r>
              <a:rPr lang="en-GB" b="1" dirty="0"/>
              <a:t>added value </a:t>
            </a:r>
            <a:r>
              <a:rPr lang="en-GB" dirty="0"/>
              <a:t>is that curricula are drafted on a tailor-made basis, meeting participants’ specific training needs and learning pace, allowing </a:t>
            </a:r>
            <a:r>
              <a:rPr lang="en-GB" dirty="0" err="1"/>
              <a:t>flexibility.The</a:t>
            </a:r>
            <a:r>
              <a:rPr lang="en-GB" dirty="0"/>
              <a:t> HELP methodology and resources are systematically used in all CoE capacity building activities on the ECHR, organised in the Member States, including within the framework of EU/CoE Joint Programmes.</a:t>
            </a:r>
          </a:p>
          <a:p>
            <a:pPr>
              <a:defRPr/>
            </a:pPr>
            <a:r>
              <a:rPr lang="en-GB" dirty="0"/>
              <a:t>HELP organises training of trainers sessions, with the aim to increase ownership by national training institutions.</a:t>
            </a:r>
          </a:p>
          <a:p>
            <a:pPr>
              <a:defRPr/>
            </a:pPr>
            <a:endParaRPr lang="en-GB" dirty="0"/>
          </a:p>
          <a:p>
            <a:pPr>
              <a:defRPr/>
            </a:pPr>
            <a:endParaRPr lang="en-US" dirty="0"/>
          </a:p>
        </p:txBody>
      </p:sp>
      <p:sp>
        <p:nvSpPr>
          <p:cNvPr id="60420" name="Slide Number Placeholder 3">
            <a:extLst>
              <a:ext uri="{FF2B5EF4-FFF2-40B4-BE49-F238E27FC236}">
                <a16:creationId xmlns:a16="http://schemas.microsoft.com/office/drawing/2014/main" id="{08FC45A9-51F0-467E-849F-75448DF8F7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9A6831-0291-4FB0-8EC9-C3C5F0DFAD93}"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3443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EFFEC3E5-ABC4-4301-8EAF-A9140CAC63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81AAC303-3E54-4D2E-8657-04D5AB89A8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Separately, by end March 2022, alongside yourself, there were over 4600 Ukrainians registered in the HELP e-learning platform. We have a number of HELP online courses translated into Ukrainian and adapted to the Ukrainian legal framework and context. Upon completion, you can generate a digital and </a:t>
            </a:r>
            <a:r>
              <a:rPr lang="en-US" altLang="en-US" dirty="0" err="1">
                <a:solidFill>
                  <a:srgbClr val="000000"/>
                </a:solidFill>
              </a:rPr>
              <a:t>individualised</a:t>
            </a:r>
            <a:r>
              <a:rPr lang="en-US" altLang="en-US" dirty="0">
                <a:solidFill>
                  <a:srgbClr val="000000"/>
                </a:solidFill>
              </a:rPr>
              <a:t> ‘statement of accomplishment’. Though our courses are developed by and for legal professionals, they may be useful for future legal professionals, thus, university students, particularly from law faculties.</a:t>
            </a:r>
          </a:p>
          <a:p>
            <a:endParaRPr lang="en-GB" altLang="en-US" dirty="0">
              <a:solidFill>
                <a:srgbClr val="000000"/>
              </a:solidFill>
            </a:endParaRPr>
          </a:p>
        </p:txBody>
      </p:sp>
      <p:sp>
        <p:nvSpPr>
          <p:cNvPr id="119812" name="Slide Number Placeholder 3">
            <a:extLst>
              <a:ext uri="{FF2B5EF4-FFF2-40B4-BE49-F238E27FC236}">
                <a16:creationId xmlns:a16="http://schemas.microsoft.com/office/drawing/2014/main" id="{2BFD459F-6FC4-48BF-8EC5-CE952ED1F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FDE3C-0991-46DF-B548-7F36DFDF7CE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PENDING ALLOCATED CASES</a:t>
            </a:r>
          </a:p>
          <a:p>
            <a:r>
              <a:rPr lang="en-GB" dirty="0"/>
              <a:t>Approximately </a:t>
            </a:r>
            <a:r>
              <a:rPr lang="en-GB" b="1" dirty="0">
                <a:solidFill>
                  <a:srgbClr val="FF0000"/>
                </a:solidFill>
              </a:rPr>
              <a:t>70150</a:t>
            </a:r>
            <a:r>
              <a:rPr lang="en-GB" dirty="0">
                <a:solidFill>
                  <a:srgbClr val="FF0000"/>
                </a:solidFill>
              </a:rPr>
              <a:t> </a:t>
            </a:r>
            <a:r>
              <a:rPr lang="en-GB" strike="sngStrike" dirty="0">
                <a:solidFill>
                  <a:srgbClr val="FF0000"/>
                </a:solidFill>
              </a:rPr>
              <a:t>620</a:t>
            </a:r>
            <a:r>
              <a:rPr lang="en-GB" strike="sngStrike" dirty="0"/>
              <a:t>00</a:t>
            </a:r>
            <a:r>
              <a:rPr lang="en-GB" dirty="0"/>
              <a:t> applications were pending before a judicial formation at </a:t>
            </a:r>
            <a:r>
              <a:rPr lang="en-GB" b="1" dirty="0">
                <a:highlight>
                  <a:srgbClr val="FFFF00"/>
                </a:highlight>
              </a:rPr>
              <a:t>31 Dec 2021 </a:t>
            </a:r>
            <a:r>
              <a:rPr lang="en-GB" b="0" strike="sngStrike" dirty="0">
                <a:highlight>
                  <a:srgbClr val="FFFF00"/>
                </a:highlight>
              </a:rPr>
              <a:t>2020</a:t>
            </a:r>
            <a:r>
              <a:rPr lang="en-GB" dirty="0"/>
              <a:t>. Nearly a quarter of these applications had been lodged against the Russian Federation. </a:t>
            </a:r>
          </a:p>
          <a:p>
            <a:r>
              <a:rPr lang="en-GB" dirty="0"/>
              <a:t>The number of applications allocated to a judicial formation in 2021 exceeded the number disposed of judicially during the year.</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401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A2AA1A7-F742-4F87-9F20-F7F1ECD3FC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6DD0136A-94D6-44EE-A51E-C4610AF3BA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2018 slide </a:t>
            </a:r>
            <a:endParaRPr lang="en-US" altLang="en-US" b="1"/>
          </a:p>
          <a:p>
            <a:endParaRPr lang="en-GB" altLang="en-US"/>
          </a:p>
          <a:p>
            <a:endParaRPr lang="en-US" altLang="en-US" sz="1600">
              <a:ea typeface="Calibri" panose="020F0502020204030204" pitchFamily="34" charset="0"/>
              <a:cs typeface="Times New Roman" panose="02020603050405020304" pitchFamily="18" charset="0"/>
            </a:endParaRPr>
          </a:p>
          <a:p>
            <a:endParaRPr lang="en-US" altLang="en-US"/>
          </a:p>
        </p:txBody>
      </p:sp>
      <p:sp>
        <p:nvSpPr>
          <p:cNvPr id="55300" name="Slide Number Placeholder 3">
            <a:extLst>
              <a:ext uri="{FF2B5EF4-FFF2-40B4-BE49-F238E27FC236}">
                <a16:creationId xmlns:a16="http://schemas.microsoft.com/office/drawing/2014/main" id="{E36DAC07-F0C0-4749-87AE-42C7938CAA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275CA-F670-4782-B510-D0F14FE9D59E}" type="slidenum">
              <a:rPr lang="de-DE" altLang="en-US"/>
              <a:pPr>
                <a:spcBef>
                  <a:spcPct val="0"/>
                </a:spcBef>
              </a:pPr>
              <a:t>12</a:t>
            </a:fld>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6770DB3F-D0D1-4F4A-A442-037FC69F3886}"/>
              </a:ext>
            </a:extLst>
          </p:cNvPr>
          <p:cNvSpPr>
            <a:spLocks noGrp="1"/>
          </p:cNvSpPr>
          <p:nvPr>
            <p:ph type="dt" sz="half" idx="10"/>
          </p:nvPr>
        </p:nvSpPr>
        <p:spPr/>
        <p:txBody>
          <a:bodyPr/>
          <a:lstStyle>
            <a:lvl1pPr>
              <a:defRPr/>
            </a:lvl1pPr>
          </a:lstStyle>
          <a:p>
            <a:pPr>
              <a:defRPr/>
            </a:pPr>
            <a:fld id="{20D899C5-A0D9-4D5A-AE9D-CCCCFC2FE5AD}" type="datetime1">
              <a:rPr lang="de-DE"/>
              <a:pPr>
                <a:defRPr/>
              </a:pPr>
              <a:t>15.06.2022</a:t>
            </a:fld>
            <a:endParaRPr lang="de-DE"/>
          </a:p>
        </p:txBody>
      </p:sp>
      <p:sp>
        <p:nvSpPr>
          <p:cNvPr id="5" name="Fußzeilenplatzhalter 4">
            <a:extLst>
              <a:ext uri="{FF2B5EF4-FFF2-40B4-BE49-F238E27FC236}">
                <a16:creationId xmlns:a16="http://schemas.microsoft.com/office/drawing/2014/main" id="{B05D68EE-FF6D-40BA-8087-A5C9249629B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2E6C1E6-24DF-4395-811C-AF6B5190A629}"/>
              </a:ext>
            </a:extLst>
          </p:cNvPr>
          <p:cNvSpPr>
            <a:spLocks noGrp="1"/>
          </p:cNvSpPr>
          <p:nvPr>
            <p:ph type="sldNum" sz="quarter" idx="12"/>
          </p:nvPr>
        </p:nvSpPr>
        <p:spPr/>
        <p:txBody>
          <a:bodyPr/>
          <a:lstStyle>
            <a:lvl1pPr>
              <a:defRPr/>
            </a:lvl1pPr>
          </a:lstStyle>
          <a:p>
            <a:fld id="{E35EC6F2-8D34-4275-A91C-03A8C5A1C415}" type="slidenum">
              <a:rPr lang="de-DE" altLang="en-US"/>
              <a:pPr/>
              <a:t>‹#›</a:t>
            </a:fld>
            <a:endParaRPr lang="de-DE" altLang="en-US"/>
          </a:p>
        </p:txBody>
      </p:sp>
    </p:spTree>
    <p:extLst>
      <p:ext uri="{BB962C8B-B14F-4D97-AF65-F5344CB8AC3E}">
        <p14:creationId xmlns:p14="http://schemas.microsoft.com/office/powerpoint/2010/main" val="201423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1BDBA4-BDF7-4F1B-B6C7-4753B10C21D1}"/>
              </a:ext>
            </a:extLst>
          </p:cNvPr>
          <p:cNvSpPr>
            <a:spLocks noGrp="1"/>
          </p:cNvSpPr>
          <p:nvPr>
            <p:ph type="dt" sz="half" idx="10"/>
          </p:nvPr>
        </p:nvSpPr>
        <p:spPr/>
        <p:txBody>
          <a:bodyPr/>
          <a:lstStyle>
            <a:lvl1pPr>
              <a:defRPr/>
            </a:lvl1pPr>
          </a:lstStyle>
          <a:p>
            <a:pPr>
              <a:defRPr/>
            </a:pPr>
            <a:fld id="{10650185-B4A8-46BD-9E1E-2B6CC3FCD014}" type="datetime1">
              <a:rPr lang="de-DE"/>
              <a:pPr>
                <a:defRPr/>
              </a:pPr>
              <a:t>15.06.2022</a:t>
            </a:fld>
            <a:endParaRPr lang="de-DE"/>
          </a:p>
        </p:txBody>
      </p:sp>
      <p:sp>
        <p:nvSpPr>
          <p:cNvPr id="5" name="Fußzeilenplatzhalter 4">
            <a:extLst>
              <a:ext uri="{FF2B5EF4-FFF2-40B4-BE49-F238E27FC236}">
                <a16:creationId xmlns:a16="http://schemas.microsoft.com/office/drawing/2014/main" id="{359DB131-892F-4C7D-BE92-F17E364F618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64CEB0C-2FAA-4E3E-9E2A-FDF0358BEF56}"/>
              </a:ext>
            </a:extLst>
          </p:cNvPr>
          <p:cNvSpPr>
            <a:spLocks noGrp="1"/>
          </p:cNvSpPr>
          <p:nvPr>
            <p:ph type="sldNum" sz="quarter" idx="12"/>
          </p:nvPr>
        </p:nvSpPr>
        <p:spPr/>
        <p:txBody>
          <a:bodyPr/>
          <a:lstStyle>
            <a:lvl1pPr>
              <a:defRPr/>
            </a:lvl1pPr>
          </a:lstStyle>
          <a:p>
            <a:fld id="{33D6C585-C5B4-43E5-B6EC-24ADE0527DED}" type="slidenum">
              <a:rPr lang="de-DE" altLang="en-US"/>
              <a:pPr/>
              <a:t>‹#›</a:t>
            </a:fld>
            <a:endParaRPr lang="de-DE" altLang="en-US"/>
          </a:p>
        </p:txBody>
      </p:sp>
    </p:spTree>
    <p:extLst>
      <p:ext uri="{BB962C8B-B14F-4D97-AF65-F5344CB8AC3E}">
        <p14:creationId xmlns:p14="http://schemas.microsoft.com/office/powerpoint/2010/main" val="35717130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3B254CD3-9EDB-4083-B442-91502741714D}"/>
              </a:ext>
            </a:extLst>
          </p:cNvPr>
          <p:cNvSpPr>
            <a:spLocks noGrp="1"/>
          </p:cNvSpPr>
          <p:nvPr>
            <p:ph type="dt" sz="half" idx="10"/>
          </p:nvPr>
        </p:nvSpPr>
        <p:spPr/>
        <p:txBody>
          <a:bodyPr/>
          <a:lstStyle>
            <a:lvl1pPr defTabSz="914400" eaLnBrk="0" hangingPunct="0">
              <a:defRPr>
                <a:latin typeface="Century Gothic" charset="0"/>
                <a:cs typeface="Century Gothic" charset="0"/>
              </a:defRPr>
            </a:lvl1pPr>
          </a:lstStyle>
          <a:p>
            <a:fld id="{EF1EF28F-C0E8-3A43-AE5C-22F132F8CD91}" type="datetime1">
              <a:rPr lang="fr-FR"/>
              <a:pPr/>
              <a:t>15/06/2022</a:t>
            </a:fld>
            <a:endParaRPr lang="fr-FR"/>
          </a:p>
        </p:txBody>
      </p:sp>
      <p:sp>
        <p:nvSpPr>
          <p:cNvPr id="4" name="Espace réservé du numéro de diapositive 5">
            <a:extLst>
              <a:ext uri="{FF2B5EF4-FFF2-40B4-BE49-F238E27FC236}">
                <a16:creationId xmlns:a16="http://schemas.microsoft.com/office/drawing/2014/main" id="{4A1B2FEA-4444-424E-BB46-529799F130BE}"/>
              </a:ext>
            </a:extLst>
          </p:cNvPr>
          <p:cNvSpPr>
            <a:spLocks noGrp="1"/>
          </p:cNvSpPr>
          <p:nvPr>
            <p:ph type="sldNum" sz="quarter" idx="11"/>
          </p:nvPr>
        </p:nvSpPr>
        <p:spPr/>
        <p:txBody>
          <a:bodyPr/>
          <a:lstStyle>
            <a:lvl1pPr defTabSz="914400" eaLnBrk="0" hangingPunct="0">
              <a:defRPr/>
            </a:lvl1pPr>
          </a:lstStyle>
          <a:p>
            <a:fld id="{6BD2DBCB-5705-2C4D-B38A-1DCC3526A007}" type="slidenum">
              <a:rPr lang="fr-FR"/>
              <a:pPr/>
              <a:t>‹#›</a:t>
            </a:fld>
            <a:endParaRPr lang="fr-FR"/>
          </a:p>
        </p:txBody>
      </p:sp>
    </p:spTree>
    <p:extLst>
      <p:ext uri="{BB962C8B-B14F-4D97-AF65-F5344CB8AC3E}">
        <p14:creationId xmlns:p14="http://schemas.microsoft.com/office/powerpoint/2010/main" val="1241359032"/>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DC44D3-2B85-4B63-B274-F697B0E68BDD}"/>
              </a:ext>
            </a:extLst>
          </p:cNvPr>
          <p:cNvSpPr>
            <a:spLocks noGrp="1"/>
          </p:cNvSpPr>
          <p:nvPr>
            <p:ph type="dt" sz="half" idx="10"/>
          </p:nvPr>
        </p:nvSpPr>
        <p:spPr/>
        <p:txBody>
          <a:bodyPr/>
          <a:lstStyle>
            <a:lvl1pPr>
              <a:defRPr/>
            </a:lvl1pPr>
          </a:lstStyle>
          <a:p>
            <a:fld id="{B93705DA-6623-FD41-9863-897303A0D520}" type="datetime1">
              <a:rPr lang="de-DE"/>
              <a:pPr/>
              <a:t>15.06.2022</a:t>
            </a:fld>
            <a:endParaRPr lang="de-DE"/>
          </a:p>
        </p:txBody>
      </p:sp>
      <p:sp>
        <p:nvSpPr>
          <p:cNvPr id="5" name="Fußzeilenplatzhalter 4">
            <a:extLst>
              <a:ext uri="{FF2B5EF4-FFF2-40B4-BE49-F238E27FC236}">
                <a16:creationId xmlns:a16="http://schemas.microsoft.com/office/drawing/2014/main" id="{8E8CABCB-23C4-4EF7-8FAD-4902BE12149C}"/>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6" name="Foliennummernplatzhalter 5">
            <a:extLst>
              <a:ext uri="{FF2B5EF4-FFF2-40B4-BE49-F238E27FC236}">
                <a16:creationId xmlns:a16="http://schemas.microsoft.com/office/drawing/2014/main" id="{BE22B916-6B36-4ED3-B68F-54D34F095349}"/>
              </a:ext>
            </a:extLst>
          </p:cNvPr>
          <p:cNvSpPr>
            <a:spLocks noGrp="1"/>
          </p:cNvSpPr>
          <p:nvPr>
            <p:ph type="sldNum" sz="quarter" idx="12"/>
          </p:nvPr>
        </p:nvSpPr>
        <p:spPr/>
        <p:txBody>
          <a:bodyPr/>
          <a:lstStyle>
            <a:lvl1pPr>
              <a:defRPr/>
            </a:lvl1pPr>
          </a:lstStyle>
          <a:p>
            <a:fld id="{02FDAC71-D1A7-6348-AA23-360F49200A97}" type="slidenum">
              <a:rPr lang="de-DE"/>
              <a:pPr/>
              <a:t>‹#›</a:t>
            </a:fld>
            <a:endParaRPr lang="de-DE"/>
          </a:p>
        </p:txBody>
      </p:sp>
    </p:spTree>
    <p:extLst>
      <p:ext uri="{BB962C8B-B14F-4D97-AF65-F5344CB8AC3E}">
        <p14:creationId xmlns:p14="http://schemas.microsoft.com/office/powerpoint/2010/main" val="12855291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59D0E630-7FC8-4342-A4B5-410AD6B27063}"/>
              </a:ext>
            </a:extLst>
          </p:cNvPr>
          <p:cNvSpPr>
            <a:spLocks noGrp="1"/>
          </p:cNvSpPr>
          <p:nvPr>
            <p:ph type="dt" sz="half" idx="10"/>
          </p:nvPr>
        </p:nvSpPr>
        <p:spPr/>
        <p:txBody>
          <a:bodyPr/>
          <a:lstStyle>
            <a:lvl1pPr>
              <a:defRPr/>
            </a:lvl1pPr>
          </a:lstStyle>
          <a:p>
            <a:fld id="{A012B1AB-ECD9-1749-A5C3-D5532FB73699}" type="datetime1">
              <a:rPr lang="de-DE"/>
              <a:pPr/>
              <a:t>15.06.2022</a:t>
            </a:fld>
            <a:endParaRPr lang="de-DE"/>
          </a:p>
        </p:txBody>
      </p:sp>
      <p:sp>
        <p:nvSpPr>
          <p:cNvPr id="5" name="Fußzeilenplatzhalter 4">
            <a:extLst>
              <a:ext uri="{FF2B5EF4-FFF2-40B4-BE49-F238E27FC236}">
                <a16:creationId xmlns:a16="http://schemas.microsoft.com/office/drawing/2014/main" id="{6988EE5D-4667-4940-A340-61138A0D75CF}"/>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6" name="Foliennummernplatzhalter 5">
            <a:extLst>
              <a:ext uri="{FF2B5EF4-FFF2-40B4-BE49-F238E27FC236}">
                <a16:creationId xmlns:a16="http://schemas.microsoft.com/office/drawing/2014/main" id="{DDA389FE-8A7E-45D4-81DF-EE04AB2DF0CF}"/>
              </a:ext>
            </a:extLst>
          </p:cNvPr>
          <p:cNvSpPr>
            <a:spLocks noGrp="1"/>
          </p:cNvSpPr>
          <p:nvPr>
            <p:ph type="sldNum" sz="quarter" idx="12"/>
          </p:nvPr>
        </p:nvSpPr>
        <p:spPr/>
        <p:txBody>
          <a:bodyPr/>
          <a:lstStyle>
            <a:lvl1pPr>
              <a:defRPr/>
            </a:lvl1pPr>
          </a:lstStyle>
          <a:p>
            <a:fld id="{9ED37125-AB73-DD46-9BF4-29BF696C58AF}" type="slidenum">
              <a:rPr lang="de-DE"/>
              <a:pPr/>
              <a:t>‹#›</a:t>
            </a:fld>
            <a:endParaRPr lang="de-DE"/>
          </a:p>
        </p:txBody>
      </p:sp>
    </p:spTree>
    <p:extLst>
      <p:ext uri="{BB962C8B-B14F-4D97-AF65-F5344CB8AC3E}">
        <p14:creationId xmlns:p14="http://schemas.microsoft.com/office/powerpoint/2010/main" val="34770533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7826FA0-B83C-4A76-86E1-043028D596BF}"/>
              </a:ext>
            </a:extLst>
          </p:cNvPr>
          <p:cNvSpPr>
            <a:spLocks noGrp="1"/>
          </p:cNvSpPr>
          <p:nvPr>
            <p:ph type="dt" sz="half" idx="10"/>
          </p:nvPr>
        </p:nvSpPr>
        <p:spPr/>
        <p:txBody>
          <a:bodyPr/>
          <a:lstStyle>
            <a:lvl1pPr>
              <a:defRPr/>
            </a:lvl1pPr>
          </a:lstStyle>
          <a:p>
            <a:fld id="{FCFE8049-1D8B-6F47-9C27-CB333D00F0F3}" type="datetime1">
              <a:rPr lang="de-DE"/>
              <a:pPr/>
              <a:t>15.06.2022</a:t>
            </a:fld>
            <a:endParaRPr lang="de-DE"/>
          </a:p>
        </p:txBody>
      </p:sp>
      <p:sp>
        <p:nvSpPr>
          <p:cNvPr id="8" name="Fußzeilenplatzhalter 4">
            <a:extLst>
              <a:ext uri="{FF2B5EF4-FFF2-40B4-BE49-F238E27FC236}">
                <a16:creationId xmlns:a16="http://schemas.microsoft.com/office/drawing/2014/main" id="{620106F3-59C1-4DF5-B7BC-1EDE10147F02}"/>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9" name="Foliennummernplatzhalter 5">
            <a:extLst>
              <a:ext uri="{FF2B5EF4-FFF2-40B4-BE49-F238E27FC236}">
                <a16:creationId xmlns:a16="http://schemas.microsoft.com/office/drawing/2014/main" id="{B8583A7B-C494-4F03-A0E5-AB63CEA0CE74}"/>
              </a:ext>
            </a:extLst>
          </p:cNvPr>
          <p:cNvSpPr>
            <a:spLocks noGrp="1"/>
          </p:cNvSpPr>
          <p:nvPr>
            <p:ph type="sldNum" sz="quarter" idx="12"/>
          </p:nvPr>
        </p:nvSpPr>
        <p:spPr/>
        <p:txBody>
          <a:bodyPr/>
          <a:lstStyle>
            <a:lvl1pPr>
              <a:defRPr/>
            </a:lvl1pPr>
          </a:lstStyle>
          <a:p>
            <a:fld id="{0639F5D7-4046-234F-87D0-AB871AA72402}" type="slidenum">
              <a:rPr lang="de-DE"/>
              <a:pPr/>
              <a:t>‹#›</a:t>
            </a:fld>
            <a:endParaRPr lang="de-DE"/>
          </a:p>
        </p:txBody>
      </p:sp>
    </p:spTree>
    <p:extLst>
      <p:ext uri="{BB962C8B-B14F-4D97-AF65-F5344CB8AC3E}">
        <p14:creationId xmlns:p14="http://schemas.microsoft.com/office/powerpoint/2010/main" val="10698923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096ECFDE-791F-40C9-A20D-C72466399468}"/>
              </a:ext>
            </a:extLst>
          </p:cNvPr>
          <p:cNvSpPr>
            <a:spLocks noGrp="1"/>
          </p:cNvSpPr>
          <p:nvPr>
            <p:ph type="dt" sz="half" idx="10"/>
          </p:nvPr>
        </p:nvSpPr>
        <p:spPr/>
        <p:txBody>
          <a:bodyPr/>
          <a:lstStyle>
            <a:lvl1pPr>
              <a:defRPr/>
            </a:lvl1pPr>
          </a:lstStyle>
          <a:p>
            <a:pPr>
              <a:defRPr/>
            </a:pPr>
            <a:fld id="{15B14DF2-A710-48CD-B720-3A8E8FABD529}" type="datetime1">
              <a:rPr lang="de-DE"/>
              <a:pPr>
                <a:defRPr/>
              </a:pPr>
              <a:t>15.06.2022</a:t>
            </a:fld>
            <a:endParaRPr lang="de-DE"/>
          </a:p>
        </p:txBody>
      </p:sp>
      <p:sp>
        <p:nvSpPr>
          <p:cNvPr id="5" name="Fußzeilenplatzhalter 4">
            <a:extLst>
              <a:ext uri="{FF2B5EF4-FFF2-40B4-BE49-F238E27FC236}">
                <a16:creationId xmlns:a16="http://schemas.microsoft.com/office/drawing/2014/main" id="{C4DD1EDF-92A9-43B2-8172-8C20F1E3A8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0620EA-81A7-4C78-858B-CE4CB3A84F98}"/>
              </a:ext>
            </a:extLst>
          </p:cNvPr>
          <p:cNvSpPr>
            <a:spLocks noGrp="1"/>
          </p:cNvSpPr>
          <p:nvPr>
            <p:ph type="sldNum" sz="quarter" idx="12"/>
          </p:nvPr>
        </p:nvSpPr>
        <p:spPr/>
        <p:txBody>
          <a:bodyPr/>
          <a:lstStyle>
            <a:lvl1pPr>
              <a:defRPr/>
            </a:lvl1pPr>
          </a:lstStyle>
          <a:p>
            <a:pPr>
              <a:defRPr/>
            </a:pPr>
            <a:fld id="{72464013-6EF0-4D58-95A4-82140C5EE5F3}" type="slidenum">
              <a:rPr lang="de-DE" altLang="en-US"/>
              <a:pPr>
                <a:defRPr/>
              </a:pPr>
              <a:t>‹#›</a:t>
            </a:fld>
            <a:endParaRPr lang="de-DE" altLang="en-US"/>
          </a:p>
        </p:txBody>
      </p:sp>
    </p:spTree>
    <p:extLst>
      <p:ext uri="{BB962C8B-B14F-4D97-AF65-F5344CB8AC3E}">
        <p14:creationId xmlns:p14="http://schemas.microsoft.com/office/powerpoint/2010/main" val="2448499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73BDA4-FB51-4C7E-BF34-6490DED62DC5}"/>
              </a:ext>
            </a:extLst>
          </p:cNvPr>
          <p:cNvSpPr>
            <a:spLocks noGrp="1"/>
          </p:cNvSpPr>
          <p:nvPr>
            <p:ph type="dt" sz="half" idx="10"/>
          </p:nvPr>
        </p:nvSpPr>
        <p:spPr/>
        <p:txBody>
          <a:bodyPr/>
          <a:lstStyle>
            <a:lvl1pPr>
              <a:defRPr/>
            </a:lvl1pPr>
          </a:lstStyle>
          <a:p>
            <a:pPr>
              <a:defRPr/>
            </a:pPr>
            <a:fld id="{F1A46C26-3028-435D-9127-AF27BD13C8D4}" type="datetime1">
              <a:rPr lang="de-DE"/>
              <a:pPr>
                <a:defRPr/>
              </a:pPr>
              <a:t>15.06.2022</a:t>
            </a:fld>
            <a:endParaRPr lang="de-DE"/>
          </a:p>
        </p:txBody>
      </p:sp>
      <p:sp>
        <p:nvSpPr>
          <p:cNvPr id="5" name="Fußzeilenplatzhalter 4">
            <a:extLst>
              <a:ext uri="{FF2B5EF4-FFF2-40B4-BE49-F238E27FC236}">
                <a16:creationId xmlns:a16="http://schemas.microsoft.com/office/drawing/2014/main" id="{2FD78F97-91E7-4615-8B3C-0E65951F0B4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8EB2359-3FB7-43F8-8C06-92976C505CEA}"/>
              </a:ext>
            </a:extLst>
          </p:cNvPr>
          <p:cNvSpPr>
            <a:spLocks noGrp="1"/>
          </p:cNvSpPr>
          <p:nvPr>
            <p:ph type="sldNum" sz="quarter" idx="12"/>
          </p:nvPr>
        </p:nvSpPr>
        <p:spPr/>
        <p:txBody>
          <a:bodyPr/>
          <a:lstStyle>
            <a:lvl1pPr>
              <a:defRPr/>
            </a:lvl1pPr>
          </a:lstStyle>
          <a:p>
            <a:pPr>
              <a:defRPr/>
            </a:pPr>
            <a:fld id="{DAAB7CA8-EC9D-4FD0-843B-A7045DB3A2C5}" type="slidenum">
              <a:rPr lang="de-DE" altLang="en-US"/>
              <a:pPr>
                <a:defRPr/>
              </a:pPr>
              <a:t>‹#›</a:t>
            </a:fld>
            <a:endParaRPr lang="de-DE" altLang="en-US"/>
          </a:p>
        </p:txBody>
      </p:sp>
    </p:spTree>
    <p:extLst>
      <p:ext uri="{BB962C8B-B14F-4D97-AF65-F5344CB8AC3E}">
        <p14:creationId xmlns:p14="http://schemas.microsoft.com/office/powerpoint/2010/main" val="7236426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82EEC374-B77A-461E-8DBF-364C65B8B773}"/>
              </a:ext>
            </a:extLst>
          </p:cNvPr>
          <p:cNvSpPr>
            <a:spLocks noGrp="1"/>
          </p:cNvSpPr>
          <p:nvPr>
            <p:ph type="dt" sz="half" idx="10"/>
          </p:nvPr>
        </p:nvSpPr>
        <p:spPr/>
        <p:txBody>
          <a:bodyPr/>
          <a:lstStyle>
            <a:lvl1pPr>
              <a:defRPr/>
            </a:lvl1pPr>
          </a:lstStyle>
          <a:p>
            <a:pPr>
              <a:defRPr/>
            </a:pPr>
            <a:fld id="{EBBEED16-3427-41B5-A93D-0C98A9B66497}" type="datetime1">
              <a:rPr lang="de-DE"/>
              <a:pPr>
                <a:defRPr/>
              </a:pPr>
              <a:t>15.06.2022</a:t>
            </a:fld>
            <a:endParaRPr lang="de-DE"/>
          </a:p>
        </p:txBody>
      </p:sp>
      <p:sp>
        <p:nvSpPr>
          <p:cNvPr id="5" name="Fußzeilenplatzhalter 4">
            <a:extLst>
              <a:ext uri="{FF2B5EF4-FFF2-40B4-BE49-F238E27FC236}">
                <a16:creationId xmlns:a16="http://schemas.microsoft.com/office/drawing/2014/main" id="{2C703073-04EF-4F6D-B8FF-5F8B4560EFD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D4BA7C8-B3B6-4C5F-BBB9-5BC5BBFA6A7E}"/>
              </a:ext>
            </a:extLst>
          </p:cNvPr>
          <p:cNvSpPr>
            <a:spLocks noGrp="1"/>
          </p:cNvSpPr>
          <p:nvPr>
            <p:ph type="sldNum" sz="quarter" idx="12"/>
          </p:nvPr>
        </p:nvSpPr>
        <p:spPr/>
        <p:txBody>
          <a:bodyPr/>
          <a:lstStyle>
            <a:lvl1pPr>
              <a:defRPr/>
            </a:lvl1pPr>
          </a:lstStyle>
          <a:p>
            <a:pPr>
              <a:defRPr/>
            </a:pPr>
            <a:fld id="{9B24E715-42D6-41DE-8A18-8D5E1433DAAC}" type="slidenum">
              <a:rPr lang="de-DE" altLang="en-US"/>
              <a:pPr>
                <a:defRPr/>
              </a:pPr>
              <a:t>‹#›</a:t>
            </a:fld>
            <a:endParaRPr lang="de-DE" altLang="en-US"/>
          </a:p>
        </p:txBody>
      </p:sp>
    </p:spTree>
    <p:extLst>
      <p:ext uri="{BB962C8B-B14F-4D97-AF65-F5344CB8AC3E}">
        <p14:creationId xmlns:p14="http://schemas.microsoft.com/office/powerpoint/2010/main" val="689245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2737AE3-68F1-49EA-90BD-1DB6AA4FF6F8}"/>
              </a:ext>
            </a:extLst>
          </p:cNvPr>
          <p:cNvSpPr>
            <a:spLocks noGrp="1"/>
          </p:cNvSpPr>
          <p:nvPr>
            <p:ph type="dt" sz="half" idx="10"/>
          </p:nvPr>
        </p:nvSpPr>
        <p:spPr/>
        <p:txBody>
          <a:bodyPr/>
          <a:lstStyle>
            <a:lvl1pPr>
              <a:defRPr/>
            </a:lvl1pPr>
          </a:lstStyle>
          <a:p>
            <a:pPr>
              <a:defRPr/>
            </a:pPr>
            <a:fld id="{6325365F-5820-423A-A43B-7B93B9090D06}" type="datetime1">
              <a:rPr lang="de-DE"/>
              <a:pPr>
                <a:defRPr/>
              </a:pPr>
              <a:t>15.06.2022</a:t>
            </a:fld>
            <a:endParaRPr lang="de-DE"/>
          </a:p>
        </p:txBody>
      </p:sp>
      <p:sp>
        <p:nvSpPr>
          <p:cNvPr id="6" name="Fußzeilenplatzhalter 4">
            <a:extLst>
              <a:ext uri="{FF2B5EF4-FFF2-40B4-BE49-F238E27FC236}">
                <a16:creationId xmlns:a16="http://schemas.microsoft.com/office/drawing/2014/main" id="{B1E030A7-31B0-441D-8083-4960FD4ABE5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1FF87B7-F2B9-4DDD-B806-13EA621640EA}"/>
              </a:ext>
            </a:extLst>
          </p:cNvPr>
          <p:cNvSpPr>
            <a:spLocks noGrp="1"/>
          </p:cNvSpPr>
          <p:nvPr>
            <p:ph type="sldNum" sz="quarter" idx="12"/>
          </p:nvPr>
        </p:nvSpPr>
        <p:spPr/>
        <p:txBody>
          <a:bodyPr/>
          <a:lstStyle>
            <a:lvl1pPr>
              <a:defRPr/>
            </a:lvl1pPr>
          </a:lstStyle>
          <a:p>
            <a:pPr>
              <a:defRPr/>
            </a:pPr>
            <a:fld id="{C356591F-FA94-4C8A-9626-470A9F5D7296}" type="slidenum">
              <a:rPr lang="de-DE" altLang="en-US"/>
              <a:pPr>
                <a:defRPr/>
              </a:pPr>
              <a:t>‹#›</a:t>
            </a:fld>
            <a:endParaRPr lang="de-DE" altLang="en-US"/>
          </a:p>
        </p:txBody>
      </p:sp>
    </p:spTree>
    <p:extLst>
      <p:ext uri="{BB962C8B-B14F-4D97-AF65-F5344CB8AC3E}">
        <p14:creationId xmlns:p14="http://schemas.microsoft.com/office/powerpoint/2010/main" val="4135132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54CA398E-0FB5-44B8-BAB5-23BE7F9518E6}"/>
              </a:ext>
            </a:extLst>
          </p:cNvPr>
          <p:cNvSpPr>
            <a:spLocks noGrp="1"/>
          </p:cNvSpPr>
          <p:nvPr>
            <p:ph type="dt" sz="half" idx="10"/>
          </p:nvPr>
        </p:nvSpPr>
        <p:spPr/>
        <p:txBody>
          <a:bodyPr/>
          <a:lstStyle>
            <a:lvl1pPr>
              <a:defRPr/>
            </a:lvl1pPr>
          </a:lstStyle>
          <a:p>
            <a:pPr>
              <a:defRPr/>
            </a:pPr>
            <a:fld id="{3651F4AC-DC92-4E06-8A92-8AE7C4FBFF4E}" type="datetime1">
              <a:rPr lang="de-DE"/>
              <a:pPr>
                <a:defRPr/>
              </a:pPr>
              <a:t>15.06.2022</a:t>
            </a:fld>
            <a:endParaRPr lang="de-DE"/>
          </a:p>
        </p:txBody>
      </p:sp>
      <p:sp>
        <p:nvSpPr>
          <p:cNvPr id="8" name="Fußzeilenplatzhalter 4">
            <a:extLst>
              <a:ext uri="{FF2B5EF4-FFF2-40B4-BE49-F238E27FC236}">
                <a16:creationId xmlns:a16="http://schemas.microsoft.com/office/drawing/2014/main" id="{C8ADB990-A0E5-4BA6-9016-B158F93188F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6FFD86A-3C73-486A-BCA3-5A2B1FBFBBAA}"/>
              </a:ext>
            </a:extLst>
          </p:cNvPr>
          <p:cNvSpPr>
            <a:spLocks noGrp="1"/>
          </p:cNvSpPr>
          <p:nvPr>
            <p:ph type="sldNum" sz="quarter" idx="12"/>
          </p:nvPr>
        </p:nvSpPr>
        <p:spPr/>
        <p:txBody>
          <a:bodyPr/>
          <a:lstStyle>
            <a:lvl1pPr>
              <a:defRPr/>
            </a:lvl1pPr>
          </a:lstStyle>
          <a:p>
            <a:pPr>
              <a:defRPr/>
            </a:pPr>
            <a:fld id="{DCD607B8-3C60-4B22-8B76-47D9B2463692}" type="slidenum">
              <a:rPr lang="de-DE" altLang="en-US"/>
              <a:pPr>
                <a:defRPr/>
              </a:pPr>
              <a:t>‹#›</a:t>
            </a:fld>
            <a:endParaRPr lang="de-DE" altLang="en-US"/>
          </a:p>
        </p:txBody>
      </p:sp>
    </p:spTree>
    <p:extLst>
      <p:ext uri="{BB962C8B-B14F-4D97-AF65-F5344CB8AC3E}">
        <p14:creationId xmlns:p14="http://schemas.microsoft.com/office/powerpoint/2010/main" val="33116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B612955-B548-4B2D-8ADB-DC85E24A33DD}"/>
              </a:ext>
            </a:extLst>
          </p:cNvPr>
          <p:cNvSpPr>
            <a:spLocks noGrp="1"/>
          </p:cNvSpPr>
          <p:nvPr>
            <p:ph type="dt" sz="half" idx="10"/>
          </p:nvPr>
        </p:nvSpPr>
        <p:spPr/>
        <p:txBody>
          <a:bodyPr/>
          <a:lstStyle>
            <a:lvl1pPr>
              <a:defRPr/>
            </a:lvl1pPr>
          </a:lstStyle>
          <a:p>
            <a:pPr>
              <a:defRPr/>
            </a:pPr>
            <a:fld id="{D34C481B-12AE-4606-8D86-C81EA3333D99}" type="datetime1">
              <a:rPr lang="de-DE"/>
              <a:pPr>
                <a:defRPr/>
              </a:pPr>
              <a:t>15.06.2022</a:t>
            </a:fld>
            <a:endParaRPr lang="de-DE"/>
          </a:p>
        </p:txBody>
      </p:sp>
      <p:sp>
        <p:nvSpPr>
          <p:cNvPr id="4" name="Fußzeilenplatzhalter 4">
            <a:extLst>
              <a:ext uri="{FF2B5EF4-FFF2-40B4-BE49-F238E27FC236}">
                <a16:creationId xmlns:a16="http://schemas.microsoft.com/office/drawing/2014/main" id="{67F8E3D9-45AC-4E56-98A8-EBBF9085EDA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462B153-2BA6-4499-B793-48013A85102F}"/>
              </a:ext>
            </a:extLst>
          </p:cNvPr>
          <p:cNvSpPr>
            <a:spLocks noGrp="1"/>
          </p:cNvSpPr>
          <p:nvPr>
            <p:ph type="sldNum" sz="quarter" idx="12"/>
          </p:nvPr>
        </p:nvSpPr>
        <p:spPr/>
        <p:txBody>
          <a:bodyPr/>
          <a:lstStyle>
            <a:lvl1pPr>
              <a:defRPr/>
            </a:lvl1pPr>
          </a:lstStyle>
          <a:p>
            <a:pPr>
              <a:defRPr/>
            </a:pPr>
            <a:fld id="{77E4425A-A389-4269-98AF-7CDE81511A9B}" type="slidenum">
              <a:rPr lang="de-DE" altLang="en-US"/>
              <a:pPr>
                <a:defRPr/>
              </a:pPr>
              <a:t>‹#›</a:t>
            </a:fld>
            <a:endParaRPr lang="de-DE" altLang="en-US"/>
          </a:p>
        </p:txBody>
      </p:sp>
    </p:spTree>
    <p:extLst>
      <p:ext uri="{BB962C8B-B14F-4D97-AF65-F5344CB8AC3E}">
        <p14:creationId xmlns:p14="http://schemas.microsoft.com/office/powerpoint/2010/main" val="87715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81F4F3-32D1-4AED-B6F7-6F61F52525CC}"/>
              </a:ext>
            </a:extLst>
          </p:cNvPr>
          <p:cNvSpPr>
            <a:spLocks noGrp="1"/>
          </p:cNvSpPr>
          <p:nvPr>
            <p:ph type="dt" sz="half" idx="10"/>
          </p:nvPr>
        </p:nvSpPr>
        <p:spPr/>
        <p:txBody>
          <a:bodyPr/>
          <a:lstStyle>
            <a:lvl1pPr>
              <a:defRPr/>
            </a:lvl1pPr>
          </a:lstStyle>
          <a:p>
            <a:pPr>
              <a:defRPr/>
            </a:pPr>
            <a:fld id="{E2824890-80CC-4D32-9BA9-580C4F83E7D2}" type="datetime1">
              <a:rPr lang="de-DE"/>
              <a:pPr>
                <a:defRPr/>
              </a:pPr>
              <a:t>15.06.2022</a:t>
            </a:fld>
            <a:endParaRPr lang="de-DE"/>
          </a:p>
        </p:txBody>
      </p:sp>
      <p:sp>
        <p:nvSpPr>
          <p:cNvPr id="5" name="Fußzeilenplatzhalter 4">
            <a:extLst>
              <a:ext uri="{FF2B5EF4-FFF2-40B4-BE49-F238E27FC236}">
                <a16:creationId xmlns:a16="http://schemas.microsoft.com/office/drawing/2014/main" id="{27A1FE6C-4F06-44BA-97D5-C9402328FD1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9F5AD8-F706-43EB-99B7-0250B2430A23}"/>
              </a:ext>
            </a:extLst>
          </p:cNvPr>
          <p:cNvSpPr>
            <a:spLocks noGrp="1"/>
          </p:cNvSpPr>
          <p:nvPr>
            <p:ph type="sldNum" sz="quarter" idx="12"/>
          </p:nvPr>
        </p:nvSpPr>
        <p:spPr/>
        <p:txBody>
          <a:bodyPr/>
          <a:lstStyle>
            <a:lvl1pPr>
              <a:defRPr/>
            </a:lvl1pPr>
          </a:lstStyle>
          <a:p>
            <a:fld id="{08D4D4E4-D4D0-46D4-BB40-658F0D346431}" type="slidenum">
              <a:rPr lang="de-DE" altLang="en-US"/>
              <a:pPr/>
              <a:t>‹#›</a:t>
            </a:fld>
            <a:endParaRPr lang="de-DE" altLang="en-US"/>
          </a:p>
        </p:txBody>
      </p:sp>
    </p:spTree>
    <p:extLst>
      <p:ext uri="{BB962C8B-B14F-4D97-AF65-F5344CB8AC3E}">
        <p14:creationId xmlns:p14="http://schemas.microsoft.com/office/powerpoint/2010/main" val="26112185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673A8F8A-7007-4C98-B1CB-5A042A7EF75D}"/>
              </a:ext>
            </a:extLst>
          </p:cNvPr>
          <p:cNvSpPr>
            <a:spLocks noGrp="1"/>
          </p:cNvSpPr>
          <p:nvPr>
            <p:ph type="dt" sz="half" idx="10"/>
          </p:nvPr>
        </p:nvSpPr>
        <p:spPr/>
        <p:txBody>
          <a:bodyPr/>
          <a:lstStyle>
            <a:lvl1pPr>
              <a:defRPr/>
            </a:lvl1pPr>
          </a:lstStyle>
          <a:p>
            <a:pPr>
              <a:defRPr/>
            </a:pPr>
            <a:fld id="{1B6487F3-ED10-464A-B335-C14AC6CCE55C}" type="datetime1">
              <a:rPr lang="de-DE"/>
              <a:pPr>
                <a:defRPr/>
              </a:pPr>
              <a:t>15.06.2022</a:t>
            </a:fld>
            <a:endParaRPr lang="de-DE"/>
          </a:p>
        </p:txBody>
      </p:sp>
      <p:sp>
        <p:nvSpPr>
          <p:cNvPr id="3" name="Fußzeilenplatzhalter 4">
            <a:extLst>
              <a:ext uri="{FF2B5EF4-FFF2-40B4-BE49-F238E27FC236}">
                <a16:creationId xmlns:a16="http://schemas.microsoft.com/office/drawing/2014/main" id="{EB4462D0-C843-40DE-8593-93BB5114D80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0174F0E3-23F2-415C-BCB6-3FBE526399E2}"/>
              </a:ext>
            </a:extLst>
          </p:cNvPr>
          <p:cNvSpPr>
            <a:spLocks noGrp="1"/>
          </p:cNvSpPr>
          <p:nvPr>
            <p:ph type="sldNum" sz="quarter" idx="12"/>
          </p:nvPr>
        </p:nvSpPr>
        <p:spPr/>
        <p:txBody>
          <a:bodyPr/>
          <a:lstStyle>
            <a:lvl1pPr>
              <a:defRPr/>
            </a:lvl1pPr>
          </a:lstStyle>
          <a:p>
            <a:pPr>
              <a:defRPr/>
            </a:pPr>
            <a:fld id="{464D2E86-441B-4E7B-BEAF-00A3BBB0C012}" type="slidenum">
              <a:rPr lang="de-DE" altLang="en-US"/>
              <a:pPr>
                <a:defRPr/>
              </a:pPr>
              <a:t>‹#›</a:t>
            </a:fld>
            <a:endParaRPr lang="de-DE" altLang="en-US"/>
          </a:p>
        </p:txBody>
      </p:sp>
    </p:spTree>
    <p:extLst>
      <p:ext uri="{BB962C8B-B14F-4D97-AF65-F5344CB8AC3E}">
        <p14:creationId xmlns:p14="http://schemas.microsoft.com/office/powerpoint/2010/main" val="2828535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B5D6634D-9C61-49DA-B99A-9D119B67443F}"/>
              </a:ext>
            </a:extLst>
          </p:cNvPr>
          <p:cNvSpPr>
            <a:spLocks noGrp="1"/>
          </p:cNvSpPr>
          <p:nvPr>
            <p:ph type="dt" sz="half" idx="10"/>
          </p:nvPr>
        </p:nvSpPr>
        <p:spPr/>
        <p:txBody>
          <a:bodyPr/>
          <a:lstStyle>
            <a:lvl1pPr>
              <a:defRPr/>
            </a:lvl1pPr>
          </a:lstStyle>
          <a:p>
            <a:pPr>
              <a:defRPr/>
            </a:pPr>
            <a:fld id="{37C92FBB-DE53-4970-B7E9-739F72748EEA}" type="datetime1">
              <a:rPr lang="de-DE"/>
              <a:pPr>
                <a:defRPr/>
              </a:pPr>
              <a:t>15.06.2022</a:t>
            </a:fld>
            <a:endParaRPr lang="de-DE"/>
          </a:p>
        </p:txBody>
      </p:sp>
      <p:sp>
        <p:nvSpPr>
          <p:cNvPr id="6" name="Fußzeilenplatzhalter 4">
            <a:extLst>
              <a:ext uri="{FF2B5EF4-FFF2-40B4-BE49-F238E27FC236}">
                <a16:creationId xmlns:a16="http://schemas.microsoft.com/office/drawing/2014/main" id="{0899F162-F987-4E87-BE39-9569D58551E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6AD8032-6116-4207-9280-1BD51A443A51}"/>
              </a:ext>
            </a:extLst>
          </p:cNvPr>
          <p:cNvSpPr>
            <a:spLocks noGrp="1"/>
          </p:cNvSpPr>
          <p:nvPr>
            <p:ph type="sldNum" sz="quarter" idx="12"/>
          </p:nvPr>
        </p:nvSpPr>
        <p:spPr/>
        <p:txBody>
          <a:bodyPr/>
          <a:lstStyle>
            <a:lvl1pPr>
              <a:defRPr/>
            </a:lvl1pPr>
          </a:lstStyle>
          <a:p>
            <a:pPr>
              <a:defRPr/>
            </a:pPr>
            <a:fld id="{9A6D5A12-20C1-40EC-964D-F30AD5886E8E}" type="slidenum">
              <a:rPr lang="de-DE" altLang="en-US"/>
              <a:pPr>
                <a:defRPr/>
              </a:pPr>
              <a:t>‹#›</a:t>
            </a:fld>
            <a:endParaRPr lang="de-DE" altLang="en-US"/>
          </a:p>
        </p:txBody>
      </p:sp>
    </p:spTree>
    <p:extLst>
      <p:ext uri="{BB962C8B-B14F-4D97-AF65-F5344CB8AC3E}">
        <p14:creationId xmlns:p14="http://schemas.microsoft.com/office/powerpoint/2010/main" val="3964747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8CEA590-5E84-4040-9BB5-48C14033A640}"/>
              </a:ext>
            </a:extLst>
          </p:cNvPr>
          <p:cNvSpPr>
            <a:spLocks noGrp="1"/>
          </p:cNvSpPr>
          <p:nvPr>
            <p:ph type="dt" sz="half" idx="10"/>
          </p:nvPr>
        </p:nvSpPr>
        <p:spPr/>
        <p:txBody>
          <a:bodyPr/>
          <a:lstStyle>
            <a:lvl1pPr>
              <a:defRPr/>
            </a:lvl1pPr>
          </a:lstStyle>
          <a:p>
            <a:pPr>
              <a:defRPr/>
            </a:pPr>
            <a:fld id="{7376FB74-3CC1-4354-B88E-6AB6446BE708}" type="datetime1">
              <a:rPr lang="de-DE"/>
              <a:pPr>
                <a:defRPr/>
              </a:pPr>
              <a:t>15.06.2022</a:t>
            </a:fld>
            <a:endParaRPr lang="de-DE"/>
          </a:p>
        </p:txBody>
      </p:sp>
      <p:sp>
        <p:nvSpPr>
          <p:cNvPr id="6" name="Fußzeilenplatzhalter 4">
            <a:extLst>
              <a:ext uri="{FF2B5EF4-FFF2-40B4-BE49-F238E27FC236}">
                <a16:creationId xmlns:a16="http://schemas.microsoft.com/office/drawing/2014/main" id="{72F4B264-D40E-46CF-A157-67B8349E888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7557507-A00D-4AD9-804A-A382D8005D14}"/>
              </a:ext>
            </a:extLst>
          </p:cNvPr>
          <p:cNvSpPr>
            <a:spLocks noGrp="1"/>
          </p:cNvSpPr>
          <p:nvPr>
            <p:ph type="sldNum" sz="quarter" idx="12"/>
          </p:nvPr>
        </p:nvSpPr>
        <p:spPr/>
        <p:txBody>
          <a:bodyPr/>
          <a:lstStyle>
            <a:lvl1pPr>
              <a:defRPr/>
            </a:lvl1pPr>
          </a:lstStyle>
          <a:p>
            <a:pPr>
              <a:defRPr/>
            </a:pPr>
            <a:fld id="{009B8A0D-8D0E-4FBC-85BC-3D692A540CF7}" type="slidenum">
              <a:rPr lang="de-DE" altLang="en-US"/>
              <a:pPr>
                <a:defRPr/>
              </a:pPr>
              <a:t>‹#›</a:t>
            </a:fld>
            <a:endParaRPr lang="de-DE" altLang="en-US"/>
          </a:p>
        </p:txBody>
      </p:sp>
    </p:spTree>
    <p:extLst>
      <p:ext uri="{BB962C8B-B14F-4D97-AF65-F5344CB8AC3E}">
        <p14:creationId xmlns:p14="http://schemas.microsoft.com/office/powerpoint/2010/main" val="595654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9DC952-A5D0-4FB8-AF51-E09A91FE672D}"/>
              </a:ext>
            </a:extLst>
          </p:cNvPr>
          <p:cNvSpPr>
            <a:spLocks noGrp="1"/>
          </p:cNvSpPr>
          <p:nvPr>
            <p:ph type="dt" sz="half" idx="10"/>
          </p:nvPr>
        </p:nvSpPr>
        <p:spPr/>
        <p:txBody>
          <a:bodyPr/>
          <a:lstStyle>
            <a:lvl1pPr>
              <a:defRPr/>
            </a:lvl1pPr>
          </a:lstStyle>
          <a:p>
            <a:pPr>
              <a:defRPr/>
            </a:pPr>
            <a:fld id="{196B9243-A0FE-4B5D-9E06-73E418761F62}" type="datetime1">
              <a:rPr lang="de-DE"/>
              <a:pPr>
                <a:defRPr/>
              </a:pPr>
              <a:t>15.06.2022</a:t>
            </a:fld>
            <a:endParaRPr lang="de-DE"/>
          </a:p>
        </p:txBody>
      </p:sp>
      <p:sp>
        <p:nvSpPr>
          <p:cNvPr id="5" name="Fußzeilenplatzhalter 4">
            <a:extLst>
              <a:ext uri="{FF2B5EF4-FFF2-40B4-BE49-F238E27FC236}">
                <a16:creationId xmlns:a16="http://schemas.microsoft.com/office/drawing/2014/main" id="{0E97F89F-A751-45BB-B579-10ACFBCF8F1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A5531EF-E748-40CF-986E-9B3537BEE569}"/>
              </a:ext>
            </a:extLst>
          </p:cNvPr>
          <p:cNvSpPr>
            <a:spLocks noGrp="1"/>
          </p:cNvSpPr>
          <p:nvPr>
            <p:ph type="sldNum" sz="quarter" idx="12"/>
          </p:nvPr>
        </p:nvSpPr>
        <p:spPr/>
        <p:txBody>
          <a:bodyPr/>
          <a:lstStyle>
            <a:lvl1pPr>
              <a:defRPr/>
            </a:lvl1pPr>
          </a:lstStyle>
          <a:p>
            <a:pPr>
              <a:defRPr/>
            </a:pPr>
            <a:fld id="{DEA39961-4034-4747-B349-6DFBA467867D}" type="slidenum">
              <a:rPr lang="de-DE" altLang="en-US"/>
              <a:pPr>
                <a:defRPr/>
              </a:pPr>
              <a:t>‹#›</a:t>
            </a:fld>
            <a:endParaRPr lang="de-DE" altLang="en-US"/>
          </a:p>
        </p:txBody>
      </p:sp>
    </p:spTree>
    <p:extLst>
      <p:ext uri="{BB962C8B-B14F-4D97-AF65-F5344CB8AC3E}">
        <p14:creationId xmlns:p14="http://schemas.microsoft.com/office/powerpoint/2010/main" val="15527585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B6EB984-0BA4-4A01-B1D8-FF9E5E1F9206}"/>
              </a:ext>
            </a:extLst>
          </p:cNvPr>
          <p:cNvSpPr>
            <a:spLocks noGrp="1"/>
          </p:cNvSpPr>
          <p:nvPr>
            <p:ph type="dt" sz="half" idx="10"/>
          </p:nvPr>
        </p:nvSpPr>
        <p:spPr/>
        <p:txBody>
          <a:bodyPr/>
          <a:lstStyle>
            <a:lvl1pPr>
              <a:defRPr/>
            </a:lvl1pPr>
          </a:lstStyle>
          <a:p>
            <a:pPr>
              <a:defRPr/>
            </a:pPr>
            <a:fld id="{BAE34F08-5AC1-4A86-9DED-194F85FB6C88}" type="datetime1">
              <a:rPr lang="de-DE"/>
              <a:pPr>
                <a:defRPr/>
              </a:pPr>
              <a:t>15.06.2022</a:t>
            </a:fld>
            <a:endParaRPr lang="de-DE"/>
          </a:p>
        </p:txBody>
      </p:sp>
      <p:sp>
        <p:nvSpPr>
          <p:cNvPr id="5" name="Fußzeilenplatzhalter 4">
            <a:extLst>
              <a:ext uri="{FF2B5EF4-FFF2-40B4-BE49-F238E27FC236}">
                <a16:creationId xmlns:a16="http://schemas.microsoft.com/office/drawing/2014/main" id="{8C7CFCD1-B38F-4DC7-9FA1-F77280D4E4C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E467D9-DAC1-4FE8-ADD0-15D5282FFCDD}"/>
              </a:ext>
            </a:extLst>
          </p:cNvPr>
          <p:cNvSpPr>
            <a:spLocks noGrp="1"/>
          </p:cNvSpPr>
          <p:nvPr>
            <p:ph type="sldNum" sz="quarter" idx="12"/>
          </p:nvPr>
        </p:nvSpPr>
        <p:spPr/>
        <p:txBody>
          <a:bodyPr/>
          <a:lstStyle>
            <a:lvl1pPr>
              <a:defRPr/>
            </a:lvl1pPr>
          </a:lstStyle>
          <a:p>
            <a:pPr>
              <a:defRPr/>
            </a:pPr>
            <a:fld id="{13704819-8BED-4D7B-99F6-1035E6AAF9FD}" type="slidenum">
              <a:rPr lang="de-DE" altLang="en-US"/>
              <a:pPr>
                <a:defRPr/>
              </a:pPr>
              <a:t>‹#›</a:t>
            </a:fld>
            <a:endParaRPr lang="de-DE" altLang="en-US"/>
          </a:p>
        </p:txBody>
      </p:sp>
    </p:spTree>
    <p:extLst>
      <p:ext uri="{BB962C8B-B14F-4D97-AF65-F5344CB8AC3E}">
        <p14:creationId xmlns:p14="http://schemas.microsoft.com/office/powerpoint/2010/main" val="21857506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0D0A41-A56D-1944-AB54-BCC4609D7560}"/>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31F1934-5488-9A47-B8FF-1127C1D796F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E5BC28-B579-F048-8DDA-B378A902A82A}"/>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92C5923A-B1EB-DA41-85D1-43539112F1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6883CE-63F5-6D4B-87FA-05665C18836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588518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12F354-2A72-2A47-B2C7-FE4955FE134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D4F60A-C481-F14C-81FC-358F9027AC91}"/>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EB31BF03-F672-E749-B94D-5AE1650B2A19}"/>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B87FA562-59D6-1A4C-BA83-39654764D2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F18FD9-2EC4-8940-A0BA-5BA60780177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28604957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E2626-FD7D-0542-B388-C838565A57C9}"/>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B8AD72-7B58-6244-8B01-8881A79FAFE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D4A2A18-ABE5-8A4A-9F26-94951B325DF9}"/>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E2AEE17B-5ACB-484D-A899-12C94DA8A5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20D914-97B9-1243-9EC4-94BB11B90235}"/>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1392443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C768CF-5692-9A4C-BBC2-1824A479E08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5638CE-AC51-C946-9F9C-06C834F81F88}"/>
              </a:ext>
            </a:extLst>
          </p:cNvPr>
          <p:cNvSpPr>
            <a:spLocks noGrp="1"/>
          </p:cNvSpPr>
          <p:nvPr>
            <p:ph sz="half" idx="1"/>
          </p:nvPr>
        </p:nvSpPr>
        <p:spPr>
          <a:xfrm>
            <a:off x="628650" y="1825625"/>
            <a:ext cx="38862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587A338-6673-BB42-AEEB-CA67A507FD4E}"/>
              </a:ext>
            </a:extLst>
          </p:cNvPr>
          <p:cNvSpPr>
            <a:spLocks noGrp="1"/>
          </p:cNvSpPr>
          <p:nvPr>
            <p:ph sz="half" idx="2"/>
          </p:nvPr>
        </p:nvSpPr>
        <p:spPr>
          <a:xfrm>
            <a:off x="4629150" y="1825625"/>
            <a:ext cx="38862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0BDC30E-C3F8-344D-AC5D-8DFB9595D90F}"/>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6" name="Segnaposto piè di pagina 5">
            <a:extLst>
              <a:ext uri="{FF2B5EF4-FFF2-40B4-BE49-F238E27FC236}">
                <a16:creationId xmlns:a16="http://schemas.microsoft.com/office/drawing/2014/main" id="{8A4DD3F2-17A4-2D4A-836F-1FC1BA3DB7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3105167-09ED-D44F-9337-2319D25B1395}"/>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8885513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1D53A-A894-6546-B3D0-BBFE5884E5DC}"/>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01E4979-8080-DD40-925B-D55FA50D77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0B94417-1785-6D4D-BD9E-C68C32DD22B1}"/>
              </a:ext>
            </a:extLst>
          </p:cNvPr>
          <p:cNvSpPr>
            <a:spLocks noGrp="1"/>
          </p:cNvSpPr>
          <p:nvPr>
            <p:ph sz="half" idx="2"/>
          </p:nvPr>
        </p:nvSpPr>
        <p:spPr>
          <a:xfrm>
            <a:off x="629842" y="2505075"/>
            <a:ext cx="3868340"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7F3D2687-BCB8-CB40-B9CC-DF3C03F946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D392367-F99A-724C-9E09-2F0AA4510D55}"/>
              </a:ext>
            </a:extLst>
          </p:cNvPr>
          <p:cNvSpPr>
            <a:spLocks noGrp="1"/>
          </p:cNvSpPr>
          <p:nvPr>
            <p:ph sz="quarter" idx="4"/>
          </p:nvPr>
        </p:nvSpPr>
        <p:spPr>
          <a:xfrm>
            <a:off x="4629150" y="2505075"/>
            <a:ext cx="3887391"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82ED6AEE-92B2-C64A-A3F6-DD43DEE7F1A4}"/>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8" name="Segnaposto piè di pagina 7">
            <a:extLst>
              <a:ext uri="{FF2B5EF4-FFF2-40B4-BE49-F238E27FC236}">
                <a16:creationId xmlns:a16="http://schemas.microsoft.com/office/drawing/2014/main" id="{45151577-1A67-E147-AAA6-3E9B07A0759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97DB15-A510-974A-89D7-E07623D0B15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359518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9FCBF08-CEB7-4CDD-B28C-3275971CB21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6DDB952-AF4C-4019-871A-5B1BAD51B415}"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820CCFE4-641A-4A8C-9BF6-B406528A2773}"/>
              </a:ext>
            </a:extLst>
          </p:cNvPr>
          <p:cNvSpPr>
            <a:spLocks noGrp="1"/>
          </p:cNvSpPr>
          <p:nvPr>
            <p:ph type="sldNum" sz="quarter" idx="11"/>
          </p:nvPr>
        </p:nvSpPr>
        <p:spPr/>
        <p:txBody>
          <a:bodyPr/>
          <a:lstStyle>
            <a:lvl1pPr eaLnBrk="0" hangingPunct="0">
              <a:defRPr sz="1000">
                <a:latin typeface="Arial Narrow" panose="020B0606020202030204" pitchFamily="34" charset="0"/>
              </a:defRPr>
            </a:lvl1pPr>
          </a:lstStyle>
          <a:p>
            <a:fld id="{E2D9C529-846C-4E28-B951-4AECBAC654E2}" type="slidenum">
              <a:rPr lang="fr-FR" altLang="fr-FR"/>
              <a:pPr/>
              <a:t>‹#›</a:t>
            </a:fld>
            <a:endParaRPr lang="fr-FR" altLang="fr-FR"/>
          </a:p>
        </p:txBody>
      </p:sp>
    </p:spTree>
    <p:extLst>
      <p:ext uri="{BB962C8B-B14F-4D97-AF65-F5344CB8AC3E}">
        <p14:creationId xmlns:p14="http://schemas.microsoft.com/office/powerpoint/2010/main" val="1040836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FB2C2C-2C0F-E145-892E-20E45FB618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01EB0A9-CE1B-F04C-8AE4-A6A490F21E64}"/>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4" name="Segnaposto piè di pagina 3">
            <a:extLst>
              <a:ext uri="{FF2B5EF4-FFF2-40B4-BE49-F238E27FC236}">
                <a16:creationId xmlns:a16="http://schemas.microsoft.com/office/drawing/2014/main" id="{E9C097D1-EAA3-5C43-8D32-85E9F0BC364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E0DF8A3-495C-DE48-93D3-0B427853DCBF}"/>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7531667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2D2232B-56D8-BC49-8B2E-CB3C84B2F337}"/>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3" name="Segnaposto piè di pagina 2">
            <a:extLst>
              <a:ext uri="{FF2B5EF4-FFF2-40B4-BE49-F238E27FC236}">
                <a16:creationId xmlns:a16="http://schemas.microsoft.com/office/drawing/2014/main" id="{A1C44749-3905-B647-A607-00E98503077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85BEF7-AF9E-D24F-8294-43FEDD2AD573}"/>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341638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430E9-51B2-AB46-9809-AE9F4485EE3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C144957-4E7C-814F-B78A-99A429F69DF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5B8CC78-D2BB-7F4C-B87E-FDA29A49B4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18080D4-A5F4-9348-9AAE-05D75B5FD759}"/>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6" name="Segnaposto piè di pagina 5">
            <a:extLst>
              <a:ext uri="{FF2B5EF4-FFF2-40B4-BE49-F238E27FC236}">
                <a16:creationId xmlns:a16="http://schemas.microsoft.com/office/drawing/2014/main" id="{0E0F0E08-2BED-9546-8762-390907B3916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03E06A-6763-2340-B107-042B634D305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5011152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46C0E2-01DE-7844-8A22-0779189B8DC9}"/>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EBD55B-E3E2-B247-84DE-4230F38D57A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0DA73CB2-6567-784E-B3F0-9993853E68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463ECED-8B89-E548-97A6-C1A9A1CE7730}"/>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6" name="Segnaposto piè di pagina 5">
            <a:extLst>
              <a:ext uri="{FF2B5EF4-FFF2-40B4-BE49-F238E27FC236}">
                <a16:creationId xmlns:a16="http://schemas.microsoft.com/office/drawing/2014/main" id="{7DC9386D-6BFF-F44E-9FFE-20E47554A8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FE77B87-FC7A-6E4F-BE7F-D3AE5112717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1944552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08D14-C1F0-4648-A31B-52180DD0CF8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D3F4007-27F3-CB46-ACE9-DB7A3091CA3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BC1907E-F43B-6544-8064-066822311CA7}"/>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30C5BB80-6ECF-0948-8DE0-8D388CBE00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2D3FDD-5EF9-1043-9FA6-6D96056FEAE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698042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165C799-5A82-F548-AC98-FEA5C07CEC64}"/>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66FE257-654D-C147-B494-5FAF32415216}"/>
              </a:ext>
            </a:extLst>
          </p:cNvPr>
          <p:cNvSpPr>
            <a:spLocks noGrp="1"/>
          </p:cNvSpPr>
          <p:nvPr>
            <p:ph type="body" orient="vert" idx="1"/>
          </p:nvPr>
        </p:nvSpPr>
        <p:spPr>
          <a:xfrm>
            <a:off x="628650" y="365125"/>
            <a:ext cx="5800725"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0AAEBE5-FFF8-7F46-B531-F091649DF055}"/>
              </a:ext>
            </a:extLst>
          </p:cNvPr>
          <p:cNvSpPr>
            <a:spLocks noGrp="1"/>
          </p:cNvSpPr>
          <p:nvPr>
            <p:ph type="dt" sz="half" idx="10"/>
          </p:nvPr>
        </p:nvSpPr>
        <p:spPr/>
        <p:txBody>
          <a:body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DE0324AD-5C13-5B47-B176-64B7C248E3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EDFD8E-B38A-1547-9D92-069BEB6EA08A}"/>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079068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115597A5-2319-4946-9DEC-863817C7E99A}"/>
              </a:ext>
            </a:extLst>
          </p:cNvPr>
          <p:cNvSpPr>
            <a:spLocks noGrp="1"/>
          </p:cNvSpPr>
          <p:nvPr>
            <p:ph type="dt" sz="half" idx="10"/>
          </p:nvPr>
        </p:nvSpPr>
        <p:spPr/>
        <p:txBody>
          <a:bodyPr/>
          <a:lstStyle>
            <a:lvl1pPr algn="l">
              <a:defRPr sz="750">
                <a:solidFill>
                  <a:schemeClr val="tx1">
                    <a:tint val="75000"/>
                  </a:schemeClr>
                </a:solidFill>
                <a:latin typeface="Arial Narrow" charset="0"/>
                <a:ea typeface="Arial Narrow" charset="0"/>
                <a:cs typeface="Arial Narrow" charset="0"/>
              </a:defRPr>
            </a:lvl1pPr>
          </a:lstStyle>
          <a:p>
            <a:pPr>
              <a:defRPr/>
            </a:pPr>
            <a:fld id="{4F2A3E7C-4579-FB42-BA16-7E220E818A56}"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3DFF3239-8D83-C24A-BECC-D24E9E21A365}"/>
              </a:ext>
            </a:extLst>
          </p:cNvPr>
          <p:cNvSpPr>
            <a:spLocks noGrp="1"/>
          </p:cNvSpPr>
          <p:nvPr>
            <p:ph type="sldNum" sz="quarter" idx="11"/>
          </p:nvPr>
        </p:nvSpPr>
        <p:spPr/>
        <p:txBody>
          <a:bodyPr/>
          <a:lstStyle>
            <a:lvl1pPr>
              <a:defRPr sz="750">
                <a:latin typeface="Arial Narrow" panose="020B0604020202020204" pitchFamily="34" charset="0"/>
              </a:defRPr>
            </a:lvl1pPr>
          </a:lstStyle>
          <a:p>
            <a:fld id="{0FE9219C-B74F-224E-8524-E390C956AC96}" type="slidenum">
              <a:rPr lang="fr-FR" altLang="it-IT"/>
              <a:pPr/>
              <a:t>‹#›</a:t>
            </a:fld>
            <a:endParaRPr lang="fr-FR" altLang="it-IT"/>
          </a:p>
        </p:txBody>
      </p:sp>
    </p:spTree>
    <p:extLst>
      <p:ext uri="{BB962C8B-B14F-4D97-AF65-F5344CB8AC3E}">
        <p14:creationId xmlns:p14="http://schemas.microsoft.com/office/powerpoint/2010/main" val="406450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3C25237-06C7-4393-A852-037944D36347}"/>
              </a:ext>
            </a:extLst>
          </p:cNvPr>
          <p:cNvSpPr>
            <a:spLocks noGrp="1"/>
          </p:cNvSpPr>
          <p:nvPr>
            <p:ph type="sldNum" sz="quarter" idx="10"/>
          </p:nvPr>
        </p:nvSpPr>
        <p:spPr/>
        <p:txBody>
          <a:bodyPr/>
          <a:lstStyle>
            <a:lvl1pPr>
              <a:defRPr/>
            </a:lvl1pPr>
          </a:lstStyle>
          <a:p>
            <a:fld id="{7C1FC204-4705-4E45-9CB1-474F22CFD434}" type="slidenum">
              <a:rPr lang="fr-FR" altLang="fr-FR"/>
              <a:pPr/>
              <a:t>‹#›</a:t>
            </a:fld>
            <a:endParaRPr lang="fr-FR" altLang="fr-FR"/>
          </a:p>
        </p:txBody>
      </p:sp>
    </p:spTree>
    <p:extLst>
      <p:ext uri="{BB962C8B-B14F-4D97-AF65-F5344CB8AC3E}">
        <p14:creationId xmlns:p14="http://schemas.microsoft.com/office/powerpoint/2010/main" val="3456214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fr-BE"/>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fr-BE"/>
          </a:p>
        </p:txBody>
      </p:sp>
      <p:sp>
        <p:nvSpPr>
          <p:cNvPr id="4" name="Marcador de fecha 3">
            <a:extLst>
              <a:ext uri="{FF2B5EF4-FFF2-40B4-BE49-F238E27FC236}">
                <a16:creationId xmlns:a16="http://schemas.microsoft.com/office/drawing/2014/main" id="{D1159C9C-863B-4C6A-A264-0125246FA97D}"/>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3BC2603A-36D6-40BD-AABF-7CBEB2A1E701}"/>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850761F3-D3C3-45DA-9790-26AD9F1C0A2E}"/>
              </a:ext>
            </a:extLst>
          </p:cNvPr>
          <p:cNvSpPr>
            <a:spLocks noGrp="1"/>
          </p:cNvSpPr>
          <p:nvPr>
            <p:ph type="sldNum" sz="quarter" idx="12"/>
          </p:nvPr>
        </p:nvSpPr>
        <p:spPr/>
        <p:txBody>
          <a:bodyPr/>
          <a:lstStyle>
            <a:lvl1pPr>
              <a:defRPr/>
            </a:lvl1pPr>
          </a:lstStyle>
          <a:p>
            <a:pPr>
              <a:defRPr/>
            </a:pPr>
            <a:fld id="{490F7D5A-FF09-4BC6-B0A7-B74E0BAD2F5E}" type="slidenum">
              <a:rPr lang="fr-BE"/>
              <a:pPr>
                <a:defRPr/>
              </a:pPr>
              <a:t>‹#›</a:t>
            </a:fld>
            <a:endParaRPr lang="fr-BE"/>
          </a:p>
        </p:txBody>
      </p:sp>
    </p:spTree>
    <p:extLst>
      <p:ext uri="{BB962C8B-B14F-4D97-AF65-F5344CB8AC3E}">
        <p14:creationId xmlns:p14="http://schemas.microsoft.com/office/powerpoint/2010/main" val="36027180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27F964EF-A55A-48D8-9503-7808FEA1308D}"/>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43E33395-D891-4E06-9252-4EA00C468619}"/>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F0AABE8A-BF4D-4EE0-B1B8-433B96BDC69A}"/>
              </a:ext>
            </a:extLst>
          </p:cNvPr>
          <p:cNvSpPr>
            <a:spLocks noGrp="1"/>
          </p:cNvSpPr>
          <p:nvPr>
            <p:ph type="sldNum" sz="quarter" idx="12"/>
          </p:nvPr>
        </p:nvSpPr>
        <p:spPr/>
        <p:txBody>
          <a:bodyPr/>
          <a:lstStyle>
            <a:lvl1pPr>
              <a:defRPr/>
            </a:lvl1pPr>
          </a:lstStyle>
          <a:p>
            <a:pPr>
              <a:defRPr/>
            </a:pPr>
            <a:fld id="{F577F0C2-1275-40DD-B3E4-563A1210B7EB}" type="slidenum">
              <a:rPr lang="fr-BE"/>
              <a:pPr>
                <a:defRPr/>
              </a:pPr>
              <a:t>‹#›</a:t>
            </a:fld>
            <a:endParaRPr lang="fr-BE"/>
          </a:p>
        </p:txBody>
      </p:sp>
    </p:spTree>
    <p:extLst>
      <p:ext uri="{BB962C8B-B14F-4D97-AF65-F5344CB8AC3E}">
        <p14:creationId xmlns:p14="http://schemas.microsoft.com/office/powerpoint/2010/main" val="296609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F4DB33CA-D065-42A1-9199-90B8465F5855}"/>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1A0A5D7-E7F0-41DE-8005-22212130182C}"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01AC4197-232F-4772-B049-79416C9C0A48}"/>
              </a:ext>
            </a:extLst>
          </p:cNvPr>
          <p:cNvSpPr>
            <a:spLocks noGrp="1"/>
          </p:cNvSpPr>
          <p:nvPr>
            <p:ph type="sldNum" sz="quarter" idx="11"/>
          </p:nvPr>
        </p:nvSpPr>
        <p:spPr/>
        <p:txBody>
          <a:bodyPr/>
          <a:lstStyle>
            <a:lvl1pPr defTabSz="914400" eaLnBrk="0" hangingPunct="0">
              <a:defRPr/>
            </a:lvl1pPr>
          </a:lstStyle>
          <a:p>
            <a:fld id="{6FC9572D-23A9-44A7-AD9D-4AFC326BA243}" type="slidenum">
              <a:rPr lang="fr-FR" altLang="fr-FR"/>
              <a:pPr/>
              <a:t>‹#›</a:t>
            </a:fld>
            <a:endParaRPr lang="fr-FR" altLang="fr-FR"/>
          </a:p>
        </p:txBody>
      </p:sp>
    </p:spTree>
    <p:extLst>
      <p:ext uri="{BB962C8B-B14F-4D97-AF65-F5344CB8AC3E}">
        <p14:creationId xmlns:p14="http://schemas.microsoft.com/office/powerpoint/2010/main" val="14492994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fr-BE"/>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a:extLst>
              <a:ext uri="{FF2B5EF4-FFF2-40B4-BE49-F238E27FC236}">
                <a16:creationId xmlns:a16="http://schemas.microsoft.com/office/drawing/2014/main" id="{10C1AE03-067F-40BD-A89F-6213F6E03DA8}"/>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595FB6BF-E486-4DEE-ABF1-9C834AC1A3B4}"/>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A59765E9-949F-482F-9FE6-CD755B0E46CA}"/>
              </a:ext>
            </a:extLst>
          </p:cNvPr>
          <p:cNvSpPr>
            <a:spLocks noGrp="1"/>
          </p:cNvSpPr>
          <p:nvPr>
            <p:ph type="sldNum" sz="quarter" idx="12"/>
          </p:nvPr>
        </p:nvSpPr>
        <p:spPr/>
        <p:txBody>
          <a:bodyPr/>
          <a:lstStyle>
            <a:lvl1pPr>
              <a:defRPr/>
            </a:lvl1pPr>
          </a:lstStyle>
          <a:p>
            <a:pPr>
              <a:defRPr/>
            </a:pPr>
            <a:fld id="{A6850D99-C2A2-4B86-B6EE-E62080EFA734}" type="slidenum">
              <a:rPr lang="fr-BE"/>
              <a:pPr>
                <a:defRPr/>
              </a:pPr>
              <a:t>‹#›</a:t>
            </a:fld>
            <a:endParaRPr lang="fr-BE"/>
          </a:p>
        </p:txBody>
      </p:sp>
    </p:spTree>
    <p:extLst>
      <p:ext uri="{BB962C8B-B14F-4D97-AF65-F5344CB8AC3E}">
        <p14:creationId xmlns:p14="http://schemas.microsoft.com/office/powerpoint/2010/main" val="895663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5" name="Marcador de fecha 3">
            <a:extLst>
              <a:ext uri="{FF2B5EF4-FFF2-40B4-BE49-F238E27FC236}">
                <a16:creationId xmlns:a16="http://schemas.microsoft.com/office/drawing/2014/main" id="{1EB5B3D5-8667-46FC-B54A-98E9FF117F05}"/>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6" name="Marcador de pie de página 4">
            <a:extLst>
              <a:ext uri="{FF2B5EF4-FFF2-40B4-BE49-F238E27FC236}">
                <a16:creationId xmlns:a16="http://schemas.microsoft.com/office/drawing/2014/main" id="{08AC66A2-3B9E-4201-B81C-198A54D9D313}"/>
              </a:ext>
            </a:extLst>
          </p:cNvPr>
          <p:cNvSpPr>
            <a:spLocks noGrp="1"/>
          </p:cNvSpPr>
          <p:nvPr>
            <p:ph type="ftr" sz="quarter" idx="11"/>
          </p:nvPr>
        </p:nvSpPr>
        <p:spPr/>
        <p:txBody>
          <a:bodyPr/>
          <a:lstStyle>
            <a:lvl1pPr>
              <a:defRPr/>
            </a:lvl1pPr>
          </a:lstStyle>
          <a:p>
            <a:pPr>
              <a:defRPr/>
            </a:pPr>
            <a:endParaRPr lang="fr-BE"/>
          </a:p>
        </p:txBody>
      </p:sp>
      <p:sp>
        <p:nvSpPr>
          <p:cNvPr id="7" name="Marcador de número de diapositiva 5">
            <a:extLst>
              <a:ext uri="{FF2B5EF4-FFF2-40B4-BE49-F238E27FC236}">
                <a16:creationId xmlns:a16="http://schemas.microsoft.com/office/drawing/2014/main" id="{95100722-44C5-47A2-A665-2F21F73DA57D}"/>
              </a:ext>
            </a:extLst>
          </p:cNvPr>
          <p:cNvSpPr>
            <a:spLocks noGrp="1"/>
          </p:cNvSpPr>
          <p:nvPr>
            <p:ph type="sldNum" sz="quarter" idx="12"/>
          </p:nvPr>
        </p:nvSpPr>
        <p:spPr/>
        <p:txBody>
          <a:bodyPr/>
          <a:lstStyle>
            <a:lvl1pPr>
              <a:defRPr/>
            </a:lvl1pPr>
          </a:lstStyle>
          <a:p>
            <a:pPr>
              <a:defRPr/>
            </a:pPr>
            <a:fld id="{9E525BE4-DC5F-4921-9A45-5BC93E61F8E9}" type="slidenum">
              <a:rPr lang="fr-BE"/>
              <a:pPr>
                <a:defRPr/>
              </a:pPr>
              <a:t>‹#›</a:t>
            </a:fld>
            <a:endParaRPr lang="fr-BE"/>
          </a:p>
        </p:txBody>
      </p:sp>
    </p:spTree>
    <p:extLst>
      <p:ext uri="{BB962C8B-B14F-4D97-AF65-F5344CB8AC3E}">
        <p14:creationId xmlns:p14="http://schemas.microsoft.com/office/powerpoint/2010/main" val="2421721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fr-BE"/>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7" name="Marcador de fecha 3">
            <a:extLst>
              <a:ext uri="{FF2B5EF4-FFF2-40B4-BE49-F238E27FC236}">
                <a16:creationId xmlns:a16="http://schemas.microsoft.com/office/drawing/2014/main" id="{7DCCEAFA-0712-4285-A4B3-779D4C85B27A}"/>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8" name="Marcador de pie de página 4">
            <a:extLst>
              <a:ext uri="{FF2B5EF4-FFF2-40B4-BE49-F238E27FC236}">
                <a16:creationId xmlns:a16="http://schemas.microsoft.com/office/drawing/2014/main" id="{238BE1BC-CA0E-4BE5-9511-2CB51BABD483}"/>
              </a:ext>
            </a:extLst>
          </p:cNvPr>
          <p:cNvSpPr>
            <a:spLocks noGrp="1"/>
          </p:cNvSpPr>
          <p:nvPr>
            <p:ph type="ftr" sz="quarter" idx="11"/>
          </p:nvPr>
        </p:nvSpPr>
        <p:spPr/>
        <p:txBody>
          <a:bodyPr/>
          <a:lstStyle>
            <a:lvl1pPr>
              <a:defRPr/>
            </a:lvl1pPr>
          </a:lstStyle>
          <a:p>
            <a:pPr>
              <a:defRPr/>
            </a:pPr>
            <a:endParaRPr lang="fr-BE"/>
          </a:p>
        </p:txBody>
      </p:sp>
      <p:sp>
        <p:nvSpPr>
          <p:cNvPr id="9" name="Marcador de número de diapositiva 5">
            <a:extLst>
              <a:ext uri="{FF2B5EF4-FFF2-40B4-BE49-F238E27FC236}">
                <a16:creationId xmlns:a16="http://schemas.microsoft.com/office/drawing/2014/main" id="{EFDE5519-BA7C-4C7E-8DB4-8A3D4F1F825F}"/>
              </a:ext>
            </a:extLst>
          </p:cNvPr>
          <p:cNvSpPr>
            <a:spLocks noGrp="1"/>
          </p:cNvSpPr>
          <p:nvPr>
            <p:ph type="sldNum" sz="quarter" idx="12"/>
          </p:nvPr>
        </p:nvSpPr>
        <p:spPr/>
        <p:txBody>
          <a:bodyPr/>
          <a:lstStyle>
            <a:lvl1pPr>
              <a:defRPr/>
            </a:lvl1pPr>
          </a:lstStyle>
          <a:p>
            <a:pPr>
              <a:defRPr/>
            </a:pPr>
            <a:fld id="{AE42AFC5-6E92-4F9C-AC63-FE3C9FB94639}" type="slidenum">
              <a:rPr lang="fr-BE"/>
              <a:pPr>
                <a:defRPr/>
              </a:pPr>
              <a:t>‹#›</a:t>
            </a:fld>
            <a:endParaRPr lang="fr-BE"/>
          </a:p>
        </p:txBody>
      </p:sp>
    </p:spTree>
    <p:extLst>
      <p:ext uri="{BB962C8B-B14F-4D97-AF65-F5344CB8AC3E}">
        <p14:creationId xmlns:p14="http://schemas.microsoft.com/office/powerpoint/2010/main" val="30136639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fecha 3">
            <a:extLst>
              <a:ext uri="{FF2B5EF4-FFF2-40B4-BE49-F238E27FC236}">
                <a16:creationId xmlns:a16="http://schemas.microsoft.com/office/drawing/2014/main" id="{EDCD492C-E125-48FE-B38A-DA86647B8DD0}"/>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4" name="Marcador de pie de página 4">
            <a:extLst>
              <a:ext uri="{FF2B5EF4-FFF2-40B4-BE49-F238E27FC236}">
                <a16:creationId xmlns:a16="http://schemas.microsoft.com/office/drawing/2014/main" id="{F51C6880-7C53-47E4-A76B-C792580ACBCA}"/>
              </a:ext>
            </a:extLst>
          </p:cNvPr>
          <p:cNvSpPr>
            <a:spLocks noGrp="1"/>
          </p:cNvSpPr>
          <p:nvPr>
            <p:ph type="ftr" sz="quarter" idx="11"/>
          </p:nvPr>
        </p:nvSpPr>
        <p:spPr/>
        <p:txBody>
          <a:bodyPr/>
          <a:lstStyle>
            <a:lvl1pPr>
              <a:defRPr/>
            </a:lvl1pPr>
          </a:lstStyle>
          <a:p>
            <a:pPr>
              <a:defRPr/>
            </a:pPr>
            <a:endParaRPr lang="fr-BE"/>
          </a:p>
        </p:txBody>
      </p:sp>
      <p:sp>
        <p:nvSpPr>
          <p:cNvPr id="5" name="Marcador de número de diapositiva 5">
            <a:extLst>
              <a:ext uri="{FF2B5EF4-FFF2-40B4-BE49-F238E27FC236}">
                <a16:creationId xmlns:a16="http://schemas.microsoft.com/office/drawing/2014/main" id="{CF001715-669D-4EA0-B89C-056297C45258}"/>
              </a:ext>
            </a:extLst>
          </p:cNvPr>
          <p:cNvSpPr>
            <a:spLocks noGrp="1"/>
          </p:cNvSpPr>
          <p:nvPr>
            <p:ph type="sldNum" sz="quarter" idx="12"/>
          </p:nvPr>
        </p:nvSpPr>
        <p:spPr/>
        <p:txBody>
          <a:bodyPr/>
          <a:lstStyle>
            <a:lvl1pPr>
              <a:defRPr/>
            </a:lvl1pPr>
          </a:lstStyle>
          <a:p>
            <a:pPr>
              <a:defRPr/>
            </a:pPr>
            <a:fld id="{549E265C-991B-4CDC-AFC0-2EB112FA5DF4}" type="slidenum">
              <a:rPr lang="fr-BE"/>
              <a:pPr>
                <a:defRPr/>
              </a:pPr>
              <a:t>‹#›</a:t>
            </a:fld>
            <a:endParaRPr lang="fr-BE"/>
          </a:p>
        </p:txBody>
      </p:sp>
    </p:spTree>
    <p:extLst>
      <p:ext uri="{BB962C8B-B14F-4D97-AF65-F5344CB8AC3E}">
        <p14:creationId xmlns:p14="http://schemas.microsoft.com/office/powerpoint/2010/main" val="18307995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640B7AAA-2311-4A46-912E-9C4AC3A49804}"/>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3" name="Marcador de pie de página 4">
            <a:extLst>
              <a:ext uri="{FF2B5EF4-FFF2-40B4-BE49-F238E27FC236}">
                <a16:creationId xmlns:a16="http://schemas.microsoft.com/office/drawing/2014/main" id="{48398F0F-E142-4425-9C3A-067AB666C1C9}"/>
              </a:ext>
            </a:extLst>
          </p:cNvPr>
          <p:cNvSpPr>
            <a:spLocks noGrp="1"/>
          </p:cNvSpPr>
          <p:nvPr>
            <p:ph type="ftr" sz="quarter" idx="11"/>
          </p:nvPr>
        </p:nvSpPr>
        <p:spPr/>
        <p:txBody>
          <a:bodyPr/>
          <a:lstStyle>
            <a:lvl1pPr>
              <a:defRPr/>
            </a:lvl1pPr>
          </a:lstStyle>
          <a:p>
            <a:pPr>
              <a:defRPr/>
            </a:pPr>
            <a:endParaRPr lang="fr-BE"/>
          </a:p>
        </p:txBody>
      </p:sp>
      <p:sp>
        <p:nvSpPr>
          <p:cNvPr id="4" name="Marcador de número de diapositiva 5">
            <a:extLst>
              <a:ext uri="{FF2B5EF4-FFF2-40B4-BE49-F238E27FC236}">
                <a16:creationId xmlns:a16="http://schemas.microsoft.com/office/drawing/2014/main" id="{D5491D98-C344-4C4F-BE9C-4FAA9AE46472}"/>
              </a:ext>
            </a:extLst>
          </p:cNvPr>
          <p:cNvSpPr>
            <a:spLocks noGrp="1"/>
          </p:cNvSpPr>
          <p:nvPr>
            <p:ph type="sldNum" sz="quarter" idx="12"/>
          </p:nvPr>
        </p:nvSpPr>
        <p:spPr/>
        <p:txBody>
          <a:bodyPr/>
          <a:lstStyle>
            <a:lvl1pPr>
              <a:defRPr/>
            </a:lvl1pPr>
          </a:lstStyle>
          <a:p>
            <a:pPr>
              <a:defRPr/>
            </a:pPr>
            <a:fld id="{61183C1D-FA2F-4FFE-8163-ACDB5DF944A8}" type="slidenum">
              <a:rPr lang="fr-BE"/>
              <a:pPr>
                <a:defRPr/>
              </a:pPr>
              <a:t>‹#›</a:t>
            </a:fld>
            <a:endParaRPr lang="fr-BE"/>
          </a:p>
        </p:txBody>
      </p:sp>
    </p:spTree>
    <p:extLst>
      <p:ext uri="{BB962C8B-B14F-4D97-AF65-F5344CB8AC3E}">
        <p14:creationId xmlns:p14="http://schemas.microsoft.com/office/powerpoint/2010/main" val="33248777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fr-BE"/>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3">
            <a:extLst>
              <a:ext uri="{FF2B5EF4-FFF2-40B4-BE49-F238E27FC236}">
                <a16:creationId xmlns:a16="http://schemas.microsoft.com/office/drawing/2014/main" id="{7106EDEE-BBB1-4E24-A197-429F4EDF4C28}"/>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6" name="Marcador de pie de página 4">
            <a:extLst>
              <a:ext uri="{FF2B5EF4-FFF2-40B4-BE49-F238E27FC236}">
                <a16:creationId xmlns:a16="http://schemas.microsoft.com/office/drawing/2014/main" id="{B13B35A0-9919-4BA8-A3E4-B69754A2EF1E}"/>
              </a:ext>
            </a:extLst>
          </p:cNvPr>
          <p:cNvSpPr>
            <a:spLocks noGrp="1"/>
          </p:cNvSpPr>
          <p:nvPr>
            <p:ph type="ftr" sz="quarter" idx="11"/>
          </p:nvPr>
        </p:nvSpPr>
        <p:spPr/>
        <p:txBody>
          <a:bodyPr/>
          <a:lstStyle>
            <a:lvl1pPr>
              <a:defRPr/>
            </a:lvl1pPr>
          </a:lstStyle>
          <a:p>
            <a:pPr>
              <a:defRPr/>
            </a:pPr>
            <a:endParaRPr lang="fr-BE"/>
          </a:p>
        </p:txBody>
      </p:sp>
      <p:sp>
        <p:nvSpPr>
          <p:cNvPr id="7" name="Marcador de número de diapositiva 5">
            <a:extLst>
              <a:ext uri="{FF2B5EF4-FFF2-40B4-BE49-F238E27FC236}">
                <a16:creationId xmlns:a16="http://schemas.microsoft.com/office/drawing/2014/main" id="{518BDDEE-976D-4ADA-A4E9-73C7FB6B5DDB}"/>
              </a:ext>
            </a:extLst>
          </p:cNvPr>
          <p:cNvSpPr>
            <a:spLocks noGrp="1"/>
          </p:cNvSpPr>
          <p:nvPr>
            <p:ph type="sldNum" sz="quarter" idx="12"/>
          </p:nvPr>
        </p:nvSpPr>
        <p:spPr/>
        <p:txBody>
          <a:bodyPr/>
          <a:lstStyle>
            <a:lvl1pPr>
              <a:defRPr/>
            </a:lvl1pPr>
          </a:lstStyle>
          <a:p>
            <a:pPr>
              <a:defRPr/>
            </a:pPr>
            <a:fld id="{921417B1-5120-4D21-A6B5-5310265ED771}" type="slidenum">
              <a:rPr lang="fr-BE"/>
              <a:pPr>
                <a:defRPr/>
              </a:pPr>
              <a:t>‹#›</a:t>
            </a:fld>
            <a:endParaRPr lang="fr-BE"/>
          </a:p>
        </p:txBody>
      </p:sp>
    </p:spTree>
    <p:extLst>
      <p:ext uri="{BB962C8B-B14F-4D97-AF65-F5344CB8AC3E}">
        <p14:creationId xmlns:p14="http://schemas.microsoft.com/office/powerpoint/2010/main" val="5891052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fr-BE"/>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BE"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3">
            <a:extLst>
              <a:ext uri="{FF2B5EF4-FFF2-40B4-BE49-F238E27FC236}">
                <a16:creationId xmlns:a16="http://schemas.microsoft.com/office/drawing/2014/main" id="{5A9388FC-553F-4EFB-9FEA-8FC717C0CB2B}"/>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6" name="Marcador de pie de página 4">
            <a:extLst>
              <a:ext uri="{FF2B5EF4-FFF2-40B4-BE49-F238E27FC236}">
                <a16:creationId xmlns:a16="http://schemas.microsoft.com/office/drawing/2014/main" id="{47B9CA12-9B86-4EBB-816D-50C754A881CA}"/>
              </a:ext>
            </a:extLst>
          </p:cNvPr>
          <p:cNvSpPr>
            <a:spLocks noGrp="1"/>
          </p:cNvSpPr>
          <p:nvPr>
            <p:ph type="ftr" sz="quarter" idx="11"/>
          </p:nvPr>
        </p:nvSpPr>
        <p:spPr/>
        <p:txBody>
          <a:bodyPr/>
          <a:lstStyle>
            <a:lvl1pPr>
              <a:defRPr/>
            </a:lvl1pPr>
          </a:lstStyle>
          <a:p>
            <a:pPr>
              <a:defRPr/>
            </a:pPr>
            <a:endParaRPr lang="fr-BE"/>
          </a:p>
        </p:txBody>
      </p:sp>
      <p:sp>
        <p:nvSpPr>
          <p:cNvPr id="7" name="Marcador de número de diapositiva 5">
            <a:extLst>
              <a:ext uri="{FF2B5EF4-FFF2-40B4-BE49-F238E27FC236}">
                <a16:creationId xmlns:a16="http://schemas.microsoft.com/office/drawing/2014/main" id="{9DC98198-D37E-4101-ACBF-10F9ADDC3557}"/>
              </a:ext>
            </a:extLst>
          </p:cNvPr>
          <p:cNvSpPr>
            <a:spLocks noGrp="1"/>
          </p:cNvSpPr>
          <p:nvPr>
            <p:ph type="sldNum" sz="quarter" idx="12"/>
          </p:nvPr>
        </p:nvSpPr>
        <p:spPr/>
        <p:txBody>
          <a:bodyPr/>
          <a:lstStyle>
            <a:lvl1pPr>
              <a:defRPr/>
            </a:lvl1pPr>
          </a:lstStyle>
          <a:p>
            <a:pPr>
              <a:defRPr/>
            </a:pPr>
            <a:fld id="{239C3508-27FD-4984-872B-C58F61B5EA8A}" type="slidenum">
              <a:rPr lang="fr-BE"/>
              <a:pPr>
                <a:defRPr/>
              </a:pPr>
              <a:t>‹#›</a:t>
            </a:fld>
            <a:endParaRPr lang="fr-BE"/>
          </a:p>
        </p:txBody>
      </p:sp>
    </p:spTree>
    <p:extLst>
      <p:ext uri="{BB962C8B-B14F-4D97-AF65-F5344CB8AC3E}">
        <p14:creationId xmlns:p14="http://schemas.microsoft.com/office/powerpoint/2010/main" val="28734652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931C1DD2-6492-4E22-AAE2-F9FE307D5935}"/>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ADBC09B5-68F6-4D63-8E23-F64CFD3B8B58}"/>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2FA78D82-9020-4759-A55B-C280170CEC29}"/>
              </a:ext>
            </a:extLst>
          </p:cNvPr>
          <p:cNvSpPr>
            <a:spLocks noGrp="1"/>
          </p:cNvSpPr>
          <p:nvPr>
            <p:ph type="sldNum" sz="quarter" idx="12"/>
          </p:nvPr>
        </p:nvSpPr>
        <p:spPr/>
        <p:txBody>
          <a:bodyPr/>
          <a:lstStyle>
            <a:lvl1pPr>
              <a:defRPr/>
            </a:lvl1pPr>
          </a:lstStyle>
          <a:p>
            <a:pPr>
              <a:defRPr/>
            </a:pPr>
            <a:fld id="{F3D18CE9-1F97-475C-8EF4-AED8FF22C0CB}" type="slidenum">
              <a:rPr lang="fr-BE"/>
              <a:pPr>
                <a:defRPr/>
              </a:pPr>
              <a:t>‹#›</a:t>
            </a:fld>
            <a:endParaRPr lang="fr-BE"/>
          </a:p>
        </p:txBody>
      </p:sp>
    </p:spTree>
    <p:extLst>
      <p:ext uri="{BB962C8B-B14F-4D97-AF65-F5344CB8AC3E}">
        <p14:creationId xmlns:p14="http://schemas.microsoft.com/office/powerpoint/2010/main" val="10614788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fr-BE"/>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75B0981F-BEC3-41CF-88A4-4AD1D188A617}"/>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3109E0C3-D8A2-428D-A847-D8E7BCC4EB72}"/>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2728F753-378D-4376-84C1-CEF74FBBD0A6}"/>
              </a:ext>
            </a:extLst>
          </p:cNvPr>
          <p:cNvSpPr>
            <a:spLocks noGrp="1"/>
          </p:cNvSpPr>
          <p:nvPr>
            <p:ph type="sldNum" sz="quarter" idx="12"/>
          </p:nvPr>
        </p:nvSpPr>
        <p:spPr/>
        <p:txBody>
          <a:bodyPr/>
          <a:lstStyle>
            <a:lvl1pPr>
              <a:defRPr/>
            </a:lvl1pPr>
          </a:lstStyle>
          <a:p>
            <a:pPr>
              <a:defRPr/>
            </a:pPr>
            <a:fld id="{5CA99B04-AC09-4C4B-B675-55B67AF6878C}" type="slidenum">
              <a:rPr lang="fr-BE"/>
              <a:pPr>
                <a:defRPr/>
              </a:pPr>
              <a:t>‹#›</a:t>
            </a:fld>
            <a:endParaRPr lang="fr-BE"/>
          </a:p>
        </p:txBody>
      </p:sp>
    </p:spTree>
    <p:extLst>
      <p:ext uri="{BB962C8B-B14F-4D97-AF65-F5344CB8AC3E}">
        <p14:creationId xmlns:p14="http://schemas.microsoft.com/office/powerpoint/2010/main" val="28731233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AA4CF5BA-72A7-4C6A-8361-AA730F2FD490}"/>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B22D02C3-7BAC-4583-A8F6-BC51B26FB7D1}"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FFB76141-84B8-4112-8338-87B8A2D401D0}"/>
              </a:ext>
            </a:extLst>
          </p:cNvPr>
          <p:cNvSpPr>
            <a:spLocks noGrp="1"/>
          </p:cNvSpPr>
          <p:nvPr>
            <p:ph type="sldNum" sz="quarter" idx="11"/>
          </p:nvPr>
        </p:nvSpPr>
        <p:spPr/>
        <p:txBody>
          <a:bodyPr/>
          <a:lstStyle>
            <a:lvl1pPr defTabSz="914400" eaLnBrk="0" hangingPunct="0">
              <a:defRPr/>
            </a:lvl1pPr>
          </a:lstStyle>
          <a:p>
            <a:pPr>
              <a:defRPr/>
            </a:pPr>
            <a:fld id="{60883FA8-DE6D-4E57-BFEA-9D0C4BB7A8BD}" type="slidenum">
              <a:rPr lang="fr-FR" altLang="fr-FR"/>
              <a:pPr>
                <a:defRPr/>
              </a:pPr>
              <a:t>‹#›</a:t>
            </a:fld>
            <a:endParaRPr lang="fr-FR" altLang="fr-FR"/>
          </a:p>
        </p:txBody>
      </p:sp>
    </p:spTree>
    <p:extLst>
      <p:ext uri="{BB962C8B-B14F-4D97-AF65-F5344CB8AC3E}">
        <p14:creationId xmlns:p14="http://schemas.microsoft.com/office/powerpoint/2010/main" val="171932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C2B2090-2EA1-4AC6-BB67-5A1E0F345EE4}"/>
              </a:ext>
            </a:extLst>
          </p:cNvPr>
          <p:cNvSpPr>
            <a:spLocks noGrp="1"/>
          </p:cNvSpPr>
          <p:nvPr>
            <p:ph type="dt" sz="half" idx="10"/>
          </p:nvPr>
        </p:nvSpPr>
        <p:spPr/>
        <p:txBody>
          <a:bodyPr/>
          <a:lstStyle>
            <a:lvl1pPr>
              <a:defRPr/>
            </a:lvl1pPr>
          </a:lstStyle>
          <a:p>
            <a:pPr>
              <a:defRPr/>
            </a:pPr>
            <a:fld id="{EAFEF8ED-366D-4F18-AFED-B08CD960677A}" type="datetime1">
              <a:rPr lang="de-DE"/>
              <a:pPr>
                <a:defRPr/>
              </a:pPr>
              <a:t>15.06.2022</a:t>
            </a:fld>
            <a:endParaRPr lang="de-DE"/>
          </a:p>
        </p:txBody>
      </p:sp>
      <p:sp>
        <p:nvSpPr>
          <p:cNvPr id="5" name="Fußzeilenplatzhalter 4">
            <a:extLst>
              <a:ext uri="{FF2B5EF4-FFF2-40B4-BE49-F238E27FC236}">
                <a16:creationId xmlns:a16="http://schemas.microsoft.com/office/drawing/2014/main" id="{BF874A20-5C14-4976-A9AA-EAAE515078F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9392BDA8-80E5-4D05-8567-1F05F796FFA5}"/>
              </a:ext>
            </a:extLst>
          </p:cNvPr>
          <p:cNvSpPr>
            <a:spLocks noGrp="1"/>
          </p:cNvSpPr>
          <p:nvPr>
            <p:ph type="sldNum" sz="quarter" idx="12"/>
          </p:nvPr>
        </p:nvSpPr>
        <p:spPr/>
        <p:txBody>
          <a:bodyPr/>
          <a:lstStyle>
            <a:lvl1pPr>
              <a:defRPr/>
            </a:lvl1pPr>
          </a:lstStyle>
          <a:p>
            <a:fld id="{F22217B7-1A54-45E6-8E56-F730B54F2590}" type="slidenum">
              <a:rPr lang="de-DE" altLang="en-US"/>
              <a:pPr/>
              <a:t>‹#›</a:t>
            </a:fld>
            <a:endParaRPr lang="de-DE" altLang="en-US"/>
          </a:p>
        </p:txBody>
      </p:sp>
    </p:spTree>
    <p:extLst>
      <p:ext uri="{BB962C8B-B14F-4D97-AF65-F5344CB8AC3E}">
        <p14:creationId xmlns:p14="http://schemas.microsoft.com/office/powerpoint/2010/main" val="3316340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1458CE-DC61-4519-BF75-2A311190B6D3}"/>
              </a:ext>
            </a:extLst>
          </p:cNvPr>
          <p:cNvSpPr>
            <a:spLocks noGrp="1"/>
          </p:cNvSpPr>
          <p:nvPr>
            <p:ph type="dt" sz="half" idx="10"/>
          </p:nvPr>
        </p:nvSpPr>
        <p:spPr/>
        <p:txBody>
          <a:bodyPr/>
          <a:lstStyle>
            <a:lvl1pPr>
              <a:defRPr/>
            </a:lvl1pPr>
          </a:lstStyle>
          <a:p>
            <a:pPr>
              <a:defRPr/>
            </a:pPr>
            <a:fld id="{2A29DC3D-CDC6-490E-9851-8CC40E2E9278}" type="datetime1">
              <a:rPr lang="de-DE"/>
              <a:pPr>
                <a:defRPr/>
              </a:pPr>
              <a:t>15.06.2022</a:t>
            </a:fld>
            <a:endParaRPr lang="de-DE"/>
          </a:p>
        </p:txBody>
      </p:sp>
      <p:sp>
        <p:nvSpPr>
          <p:cNvPr id="5" name="Fußzeilenplatzhalter 4">
            <a:extLst>
              <a:ext uri="{FF2B5EF4-FFF2-40B4-BE49-F238E27FC236}">
                <a16:creationId xmlns:a16="http://schemas.microsoft.com/office/drawing/2014/main" id="{EB9967A3-AFF6-4AAF-8299-A27EB06C135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206CABC4-76EC-4A2B-A9AE-E465861D49A1}"/>
              </a:ext>
            </a:extLst>
          </p:cNvPr>
          <p:cNvSpPr>
            <a:spLocks noGrp="1"/>
          </p:cNvSpPr>
          <p:nvPr>
            <p:ph type="sldNum" sz="quarter" idx="12"/>
          </p:nvPr>
        </p:nvSpPr>
        <p:spPr/>
        <p:txBody>
          <a:bodyPr/>
          <a:lstStyle>
            <a:lvl1pPr>
              <a:defRPr/>
            </a:lvl1pPr>
          </a:lstStyle>
          <a:p>
            <a:pPr>
              <a:defRPr/>
            </a:pPr>
            <a:fld id="{D30CC895-B407-4021-AAE0-268F04800F6A}" type="slidenum">
              <a:rPr lang="de-DE" altLang="en-US"/>
              <a:pPr>
                <a:defRPr/>
              </a:pPr>
              <a:t>‹#›</a:t>
            </a:fld>
            <a:endParaRPr lang="de-DE" altLang="en-US"/>
          </a:p>
        </p:txBody>
      </p:sp>
    </p:spTree>
    <p:extLst>
      <p:ext uri="{BB962C8B-B14F-4D97-AF65-F5344CB8AC3E}">
        <p14:creationId xmlns:p14="http://schemas.microsoft.com/office/powerpoint/2010/main" val="3942702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919B-F24A-4AFD-B178-B61D85C528C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BD0A14D1-0F14-4933-99F5-EA4B8D42CBA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A3A3F74-225F-499E-9C69-0323C74A746A}"/>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BCB1F617-C801-42BE-B0CA-D36335276E3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776628F-DEF5-42D8-BBDB-ABBF4EFB00CA}"/>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12305224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698C-04F4-4B72-BC74-8E5C3315475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35B1DDA-C740-4940-AD4D-0F2D2B366A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2EB7BF1-558E-4E1B-B84A-6EB7482885FC}"/>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BAD1B118-918E-4364-9E1B-1892940DEB4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320EE6C-9230-4083-B33F-267C508D3E9D}"/>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1239612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1F76-46C8-41D3-891A-7FF6E3EB5F7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725BEA0-7E47-489D-9D27-2F0F7116442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F068C-5777-4296-BE06-C09F7AB7170D}"/>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46A7879E-BCD3-4519-AD81-74C07BB424B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D041022-38ED-44AC-9AC4-2FC20FF2CC35}"/>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25238666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BDFF-FDC5-4A29-A6BE-0EFCC065AC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8349BA1-81D8-4506-840E-30D6B53F8ED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E9EBED4E-BC9E-4DE8-B1A6-D019652FF30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CD8CC62C-69F3-4BC0-95BB-018355D095E1}"/>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6" name="Footer Placeholder 5">
            <a:extLst>
              <a:ext uri="{FF2B5EF4-FFF2-40B4-BE49-F238E27FC236}">
                <a16:creationId xmlns:a16="http://schemas.microsoft.com/office/drawing/2014/main" id="{B8C0D344-A7BB-4374-A366-6EE0036270A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69FFA7B-DC94-4A59-AC3F-1475FD0E717E}"/>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33918558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A11A-DAA6-4B11-9F07-2A39703F8032}"/>
              </a:ext>
            </a:extLst>
          </p:cNvPr>
          <p:cNvSpPr>
            <a:spLocks noGrp="1"/>
          </p:cNvSpPr>
          <p:nvPr>
            <p:ph type="title"/>
          </p:nvPr>
        </p:nvSpPr>
        <p:spPr>
          <a:xfrm>
            <a:off x="629841" y="365126"/>
            <a:ext cx="78867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0632C76-9BF9-4D38-8621-5A78A5F9DB8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60273-89E0-4CE4-9F9B-4396AF33CA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CCC430DA-896E-4F02-9207-8843117101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84033EE-7A10-4578-9520-C0CE9F3F4BB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4C240B6C-2CF3-4841-BE1E-781365356877}"/>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8" name="Footer Placeholder 7">
            <a:extLst>
              <a:ext uri="{FF2B5EF4-FFF2-40B4-BE49-F238E27FC236}">
                <a16:creationId xmlns:a16="http://schemas.microsoft.com/office/drawing/2014/main" id="{33F0D5EF-4566-445D-ACEE-21CD644C32F5}"/>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D79C7E1C-36E4-4261-9D7D-27EF8415267C}"/>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1277033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4F5E3-7F6D-4382-B28E-E4F1E905495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F37F0014-6E79-49E4-91CB-92C463D5C0C9}"/>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4" name="Footer Placeholder 3">
            <a:extLst>
              <a:ext uri="{FF2B5EF4-FFF2-40B4-BE49-F238E27FC236}">
                <a16:creationId xmlns:a16="http://schemas.microsoft.com/office/drawing/2014/main" id="{9524B806-CA3B-4FDD-8C48-A89FD97911F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80FF32A4-13A9-4EA2-852B-158A20743A86}"/>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3558163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99811-786A-42DB-806C-5FC07E4651F2}"/>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3" name="Footer Placeholder 2">
            <a:extLst>
              <a:ext uri="{FF2B5EF4-FFF2-40B4-BE49-F238E27FC236}">
                <a16:creationId xmlns:a16="http://schemas.microsoft.com/office/drawing/2014/main" id="{681E2B4A-E4CA-4D03-9361-6A87567DD6E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0A3C2951-F438-414B-AE13-FFD6523E9C67}"/>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4667008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C243-8220-464D-B7CE-A01A377E9E7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8897D0E9-FF57-4A86-8F09-BE4450F7ED5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A2CCD269-55D8-4754-8EC7-BF1EBBDA44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27F48D-2222-421B-B76A-EC1F049BEADF}"/>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6" name="Footer Placeholder 5">
            <a:extLst>
              <a:ext uri="{FF2B5EF4-FFF2-40B4-BE49-F238E27FC236}">
                <a16:creationId xmlns:a16="http://schemas.microsoft.com/office/drawing/2014/main" id="{57CACFB4-E0AD-40CF-83CF-B8D92305F99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CA96C409-5F38-4B43-BDCA-CA52849809C0}"/>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42321271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32D-F527-4D48-A345-70C033F3D7A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8F00480C-9331-4FB1-84B7-75E111C3853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Text Placeholder 3">
            <a:extLst>
              <a:ext uri="{FF2B5EF4-FFF2-40B4-BE49-F238E27FC236}">
                <a16:creationId xmlns:a16="http://schemas.microsoft.com/office/drawing/2014/main" id="{8F1F0525-DEAF-4B43-ACC3-E7A1757E88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B08C4A-936A-4A71-815E-66D16CE61FFF}"/>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6" name="Footer Placeholder 5">
            <a:extLst>
              <a:ext uri="{FF2B5EF4-FFF2-40B4-BE49-F238E27FC236}">
                <a16:creationId xmlns:a16="http://schemas.microsoft.com/office/drawing/2014/main" id="{F52A5E25-62BB-4909-8EA4-F96FE878CB4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6DDBC27-8BC4-400F-888C-8B92C30224A3}"/>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286477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BFFBC9BC-0E68-4161-8049-F392522231D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6AD1CBDA-51C6-4C0F-9DC5-FF4A52CCF57B}"/>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A57E274-74C3-468F-8E9F-C2E9BDE45347}"/>
              </a:ext>
            </a:extLst>
          </p:cNvPr>
          <p:cNvSpPr>
            <a:spLocks noGrp="1"/>
          </p:cNvSpPr>
          <p:nvPr>
            <p:ph type="sldNum" sz="quarter" idx="12"/>
          </p:nvPr>
        </p:nvSpPr>
        <p:spPr/>
        <p:txBody>
          <a:bodyPr/>
          <a:lstStyle>
            <a:lvl1pPr>
              <a:defRPr/>
            </a:lvl1pPr>
          </a:lstStyle>
          <a:p>
            <a:fld id="{0C765B79-427F-44D7-862E-2853A0ABA9F7}" type="slidenum">
              <a:rPr lang="de-DE" altLang="en-US"/>
              <a:pPr/>
              <a:t>‹#›</a:t>
            </a:fld>
            <a:endParaRPr lang="de-DE" altLang="en-US"/>
          </a:p>
        </p:txBody>
      </p:sp>
    </p:spTree>
    <p:extLst>
      <p:ext uri="{BB962C8B-B14F-4D97-AF65-F5344CB8AC3E}">
        <p14:creationId xmlns:p14="http://schemas.microsoft.com/office/powerpoint/2010/main" val="2787856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7581-A24D-4BBC-9DBD-8D82E02E0BF1}"/>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DFB34B5-11FB-4783-B3F5-3E888C749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5F25086-61D3-4E14-9A84-4B51EA940B0D}"/>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64D9EF88-5783-42C8-82D8-55945469A3E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233E939-F9F8-4323-9BBC-0F119F9928C4}"/>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37309762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170B5A-DEF2-4350-975D-E27523C5267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8090A02-60B2-473C-A306-CA766074BC1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493E98D-4070-43E6-913F-FF00A099E5D2}"/>
              </a:ext>
            </a:extLst>
          </p:cNvPr>
          <p:cNvSpPr>
            <a:spLocks noGrp="1"/>
          </p:cNvSpPr>
          <p:nvPr>
            <p:ph type="dt" sz="half" idx="10"/>
          </p:nvPr>
        </p:nvSpPr>
        <p:spPr/>
        <p:txBody>
          <a:body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0B675544-95F5-46D5-83C1-B8920FE220D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CA40453-3AB3-4061-BC0E-E44F20DB7B21}"/>
              </a:ext>
            </a:extLst>
          </p:cNvPr>
          <p:cNvSpPr>
            <a:spLocks noGrp="1"/>
          </p:cNvSpPr>
          <p:nvPr>
            <p:ph type="sldNum" sz="quarter" idx="12"/>
          </p:nvPr>
        </p:nvSpPr>
        <p:spPr/>
        <p:txBody>
          <a:bodyPr/>
          <a:lstStyle/>
          <a:p>
            <a:fld id="{D84BF6EE-06AF-5941-8878-80F56765A509}" type="slidenum">
              <a:rPr lang="fr-FR" smtClean="0"/>
              <a:t>‹#›</a:t>
            </a:fld>
            <a:endParaRPr lang="fr-FR"/>
          </a:p>
        </p:txBody>
      </p:sp>
    </p:spTree>
    <p:extLst>
      <p:ext uri="{BB962C8B-B14F-4D97-AF65-F5344CB8AC3E}">
        <p14:creationId xmlns:p14="http://schemas.microsoft.com/office/powerpoint/2010/main" val="17860643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p:cNvSpPr>
            <a:spLocks noGrp="1"/>
          </p:cNvSpPr>
          <p:nvPr>
            <p:ph type="dt" sz="half" idx="10"/>
          </p:nvPr>
        </p:nvSpPr>
        <p:spPr/>
        <p:txBody>
          <a:bodyPr/>
          <a:lstStyle>
            <a:lvl1pPr algn="l">
              <a:defRPr sz="750">
                <a:solidFill>
                  <a:schemeClr val="tx1">
                    <a:tint val="75000"/>
                  </a:schemeClr>
                </a:solidFill>
                <a:latin typeface="Arial Narrow" charset="0"/>
                <a:ea typeface="Arial Narrow" charset="0"/>
                <a:cs typeface="Arial Narrow" charset="0"/>
              </a:defRPr>
            </a:lvl1pPr>
          </a:lstStyle>
          <a:p>
            <a:pPr>
              <a:defRPr/>
            </a:pPr>
            <a:fld id="{8FA2D138-8BE2-4E0A-9FAD-3773C89A537A}" type="datetime1">
              <a:rPr lang="fr-FR"/>
              <a:pPr>
                <a:defRPr/>
              </a:pPr>
              <a:t>15/06/2022</a:t>
            </a:fld>
            <a:endParaRPr lang="fr-FR" dirty="0"/>
          </a:p>
        </p:txBody>
      </p:sp>
      <p:sp>
        <p:nvSpPr>
          <p:cNvPr id="4" name="Espace réservé du numéro de diapositive 5"/>
          <p:cNvSpPr>
            <a:spLocks noGrp="1"/>
          </p:cNvSpPr>
          <p:nvPr>
            <p:ph type="sldNum" sz="quarter" idx="11"/>
          </p:nvPr>
        </p:nvSpPr>
        <p:spPr/>
        <p:txBody>
          <a:bodyPr rtlCol="0"/>
          <a:lstStyle>
            <a:lvl1pPr algn="r">
              <a:defRPr sz="750">
                <a:solidFill>
                  <a:schemeClr val="tx1">
                    <a:tint val="75000"/>
                  </a:schemeClr>
                </a:solidFill>
                <a:latin typeface="Arial Narrow" charset="0"/>
                <a:ea typeface="Arial Narrow" charset="0"/>
                <a:cs typeface="Arial Narrow" charset="0"/>
              </a:defRPr>
            </a:lvl1pPr>
          </a:lstStyle>
          <a:p>
            <a:pPr>
              <a:defRPr/>
            </a:pPr>
            <a:fld id="{E0CC5CB1-C459-4CE8-B686-AC817CD6FA5F}" type="slidenum">
              <a:rPr lang="fr-FR"/>
              <a:pPr>
                <a:defRPr/>
              </a:pPr>
              <a:t>‹#›</a:t>
            </a:fld>
            <a:endParaRPr lang="fr-FR" dirty="0"/>
          </a:p>
        </p:txBody>
      </p:sp>
    </p:spTree>
    <p:extLst>
      <p:ext uri="{BB962C8B-B14F-4D97-AF65-F5344CB8AC3E}">
        <p14:creationId xmlns:p14="http://schemas.microsoft.com/office/powerpoint/2010/main" val="37004073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42ADC1B2-64E9-3B4F-86BD-CEF1EED64320}"/>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32E0D967-A537-614A-A4C0-A2B5F3D422A5}"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6010BA9B-051B-A54E-A936-2373E466F2A1}"/>
              </a:ext>
            </a:extLst>
          </p:cNvPr>
          <p:cNvSpPr>
            <a:spLocks noGrp="1"/>
          </p:cNvSpPr>
          <p:nvPr>
            <p:ph type="sldNum" sz="quarter" idx="11"/>
          </p:nvPr>
        </p:nvSpPr>
        <p:spPr/>
        <p:txBody>
          <a:bodyPr/>
          <a:lstStyle>
            <a:lvl1pPr eaLnBrk="0" hangingPunct="0">
              <a:defRPr sz="750">
                <a:latin typeface="Arial Narrow" panose="020B0604020202020204" pitchFamily="34" charset="0"/>
              </a:defRPr>
            </a:lvl1pPr>
          </a:lstStyle>
          <a:p>
            <a:fld id="{FC9752DC-5E06-7949-8027-1AC89A739F0C}" type="slidenum">
              <a:rPr lang="fr-FR" altLang="fr-FR"/>
              <a:pPr/>
              <a:t>‹#›</a:t>
            </a:fld>
            <a:endParaRPr lang="fr-FR" altLang="fr-FR"/>
          </a:p>
        </p:txBody>
      </p:sp>
    </p:spTree>
    <p:extLst>
      <p:ext uri="{BB962C8B-B14F-4D97-AF65-F5344CB8AC3E}">
        <p14:creationId xmlns:p14="http://schemas.microsoft.com/office/powerpoint/2010/main" val="33810446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6"/>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69A21825-602C-C346-9652-BC25860B5C87}"/>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8AB76A11-9274-3143-A3DC-998DABBEA933}"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C39982A6-130C-734A-8D63-D39539712B49}"/>
              </a:ext>
            </a:extLst>
          </p:cNvPr>
          <p:cNvSpPr>
            <a:spLocks noGrp="1"/>
          </p:cNvSpPr>
          <p:nvPr>
            <p:ph type="sldNum" sz="quarter" idx="11"/>
          </p:nvPr>
        </p:nvSpPr>
        <p:spPr/>
        <p:txBody>
          <a:bodyPr/>
          <a:lstStyle>
            <a:lvl1pPr defTabSz="685800" eaLnBrk="0" hangingPunct="0">
              <a:defRPr smtClean="0"/>
            </a:lvl1pPr>
          </a:lstStyle>
          <a:p>
            <a:pPr>
              <a:defRPr/>
            </a:pPr>
            <a:fld id="{EEEE7E16-496C-7949-B743-4B098C697D5B}" type="slidenum">
              <a:rPr lang="fr-FR" altLang="fr-FR"/>
              <a:pPr>
                <a:defRPr/>
              </a:pPr>
              <a:t>‹#›</a:t>
            </a:fld>
            <a:endParaRPr lang="fr-FR" altLang="fr-FR"/>
          </a:p>
        </p:txBody>
      </p:sp>
    </p:spTree>
    <p:extLst>
      <p:ext uri="{BB962C8B-B14F-4D97-AF65-F5344CB8AC3E}">
        <p14:creationId xmlns:p14="http://schemas.microsoft.com/office/powerpoint/2010/main" val="809422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5D3CEAC7-C604-4C44-8AFF-14B0298618B5}"/>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DCF02099-D005-5A44-B26E-15AB46BB1E33}"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59805996-89DB-AE4D-8166-E5C72BAB5EB6}"/>
              </a:ext>
            </a:extLst>
          </p:cNvPr>
          <p:cNvSpPr>
            <a:spLocks noGrp="1"/>
          </p:cNvSpPr>
          <p:nvPr>
            <p:ph type="sldNum" sz="quarter" idx="11"/>
          </p:nvPr>
        </p:nvSpPr>
        <p:spPr/>
        <p:txBody>
          <a:bodyPr/>
          <a:lstStyle>
            <a:lvl1pPr eaLnBrk="0" hangingPunct="0">
              <a:defRPr sz="750" smtClean="0">
                <a:latin typeface="Arial Narrow" panose="020B0604020202020204" pitchFamily="34" charset="0"/>
              </a:defRPr>
            </a:lvl1pPr>
          </a:lstStyle>
          <a:p>
            <a:pPr>
              <a:defRPr/>
            </a:pPr>
            <a:fld id="{44C93C2C-D019-5941-9045-31BB7946342A}" type="slidenum">
              <a:rPr lang="fr-FR" altLang="fr-FR"/>
              <a:pPr>
                <a:defRPr/>
              </a:pPr>
              <a:t>‹#›</a:t>
            </a:fld>
            <a:endParaRPr lang="fr-FR" altLang="fr-FR"/>
          </a:p>
        </p:txBody>
      </p:sp>
    </p:spTree>
    <p:extLst>
      <p:ext uri="{BB962C8B-B14F-4D97-AF65-F5344CB8AC3E}">
        <p14:creationId xmlns:p14="http://schemas.microsoft.com/office/powerpoint/2010/main" val="9003176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CFEC067D-4249-6248-A6D8-F3D1690C3BC7}"/>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E4C37F0F-F70F-3649-A712-7DBDEE3816BC}"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741445A6-F44C-784B-8F37-A8A5591F7649}"/>
              </a:ext>
            </a:extLst>
          </p:cNvPr>
          <p:cNvSpPr>
            <a:spLocks noGrp="1"/>
          </p:cNvSpPr>
          <p:nvPr>
            <p:ph type="sldNum" sz="quarter" idx="11"/>
          </p:nvPr>
        </p:nvSpPr>
        <p:spPr/>
        <p:txBody>
          <a:bodyPr/>
          <a:lstStyle>
            <a:lvl1pPr defTabSz="685800" eaLnBrk="0" hangingPunct="0">
              <a:defRPr smtClean="0"/>
            </a:lvl1pPr>
          </a:lstStyle>
          <a:p>
            <a:pPr>
              <a:defRPr/>
            </a:pPr>
            <a:fld id="{3AA19CF3-5A17-5B40-85FF-0A9AFD3C97F0}" type="slidenum">
              <a:rPr lang="fr-FR" altLang="fr-FR"/>
              <a:pPr>
                <a:defRPr/>
              </a:pPr>
              <a:t>‹#›</a:t>
            </a:fld>
            <a:endParaRPr lang="fr-FR" altLang="fr-FR"/>
          </a:p>
        </p:txBody>
      </p:sp>
    </p:spTree>
    <p:extLst>
      <p:ext uri="{BB962C8B-B14F-4D97-AF65-F5344CB8AC3E}">
        <p14:creationId xmlns:p14="http://schemas.microsoft.com/office/powerpoint/2010/main" val="39362309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D915243B-CC52-4E00-A086-9EA0C4E87FEA}"/>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AF627890-2C67-4A71-9773-783425A8D740}"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D648A409-EC69-4D00-982B-CBA506F1FF1F}"/>
              </a:ext>
            </a:extLst>
          </p:cNvPr>
          <p:cNvSpPr>
            <a:spLocks noGrp="1"/>
          </p:cNvSpPr>
          <p:nvPr>
            <p:ph type="sldNum" sz="quarter" idx="11"/>
          </p:nvPr>
        </p:nvSpPr>
        <p:spPr/>
        <p:txBody>
          <a:bodyPr/>
          <a:lstStyle>
            <a:lvl1pPr defTabSz="685800" eaLnBrk="0" hangingPunct="0">
              <a:defRPr/>
            </a:lvl1pPr>
          </a:lstStyle>
          <a:p>
            <a:pPr>
              <a:defRPr/>
            </a:pPr>
            <a:fld id="{D5A4DD24-F08D-4BDA-A013-BDB3225824D9}" type="slidenum">
              <a:rPr lang="fr-FR" altLang="fr-FR"/>
              <a:pPr>
                <a:defRPr/>
              </a:pPr>
              <a:t>‹#›</a:t>
            </a:fld>
            <a:endParaRPr lang="fr-FR" altLang="fr-FR"/>
          </a:p>
        </p:txBody>
      </p:sp>
    </p:spTree>
    <p:extLst>
      <p:ext uri="{BB962C8B-B14F-4D97-AF65-F5344CB8AC3E}">
        <p14:creationId xmlns:p14="http://schemas.microsoft.com/office/powerpoint/2010/main" val="5781799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E3D4D678-956C-46A9-BD52-6FBEFE70DFB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61649C11-8078-4B9C-867B-6316B585AA5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E68AB90-477C-49DD-9F92-B24DCFF6AC6D}"/>
              </a:ext>
            </a:extLst>
          </p:cNvPr>
          <p:cNvSpPr>
            <a:spLocks noGrp="1"/>
          </p:cNvSpPr>
          <p:nvPr>
            <p:ph type="sldNum" sz="quarter" idx="12"/>
          </p:nvPr>
        </p:nvSpPr>
        <p:spPr/>
        <p:txBody>
          <a:bodyPr/>
          <a:lstStyle>
            <a:lvl1pPr>
              <a:defRPr/>
            </a:lvl1pPr>
          </a:lstStyle>
          <a:p>
            <a:fld id="{C81CB7BC-2EC4-4ADA-87FB-DD2F811985A2}" type="slidenum">
              <a:rPr lang="de-DE" altLang="en-US"/>
              <a:pPr/>
              <a:t>‹#›</a:t>
            </a:fld>
            <a:endParaRPr lang="de-DE" altLang="en-US"/>
          </a:p>
        </p:txBody>
      </p:sp>
    </p:spTree>
    <p:extLst>
      <p:ext uri="{BB962C8B-B14F-4D97-AF65-F5344CB8AC3E}">
        <p14:creationId xmlns:p14="http://schemas.microsoft.com/office/powerpoint/2010/main" val="32589136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01834BE-60AE-45BF-AE78-1E0B22AF0AC9}"/>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D1321279-3CA3-4F0A-94DB-B2BA0872DD4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EC2798C-1731-4DFA-991C-6355A2DE201E}"/>
              </a:ext>
            </a:extLst>
          </p:cNvPr>
          <p:cNvSpPr>
            <a:spLocks noGrp="1"/>
          </p:cNvSpPr>
          <p:nvPr>
            <p:ph type="sldNum" sz="quarter" idx="12"/>
          </p:nvPr>
        </p:nvSpPr>
        <p:spPr/>
        <p:txBody>
          <a:bodyPr/>
          <a:lstStyle>
            <a:lvl1pPr>
              <a:defRPr/>
            </a:lvl1pPr>
          </a:lstStyle>
          <a:p>
            <a:fld id="{EF6DEF4B-6693-4639-937B-D5A5FC31DF8A}" type="slidenum">
              <a:rPr lang="de-DE" altLang="en-US"/>
              <a:pPr/>
              <a:t>‹#›</a:t>
            </a:fld>
            <a:endParaRPr lang="de-DE" altLang="en-US"/>
          </a:p>
        </p:txBody>
      </p:sp>
    </p:spTree>
    <p:extLst>
      <p:ext uri="{BB962C8B-B14F-4D97-AF65-F5344CB8AC3E}">
        <p14:creationId xmlns:p14="http://schemas.microsoft.com/office/powerpoint/2010/main" val="303178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5C03CB4-8E4F-45BB-A23B-46B3F4DBC65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2B766518-E01B-4272-A68B-997F8A6CD3C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1E743AC-BAF7-43A1-948D-912FD5319806}"/>
              </a:ext>
            </a:extLst>
          </p:cNvPr>
          <p:cNvSpPr>
            <a:spLocks noGrp="1"/>
          </p:cNvSpPr>
          <p:nvPr>
            <p:ph type="sldNum" sz="quarter" idx="12"/>
          </p:nvPr>
        </p:nvSpPr>
        <p:spPr/>
        <p:txBody>
          <a:bodyPr/>
          <a:lstStyle>
            <a:lvl1pPr>
              <a:defRPr/>
            </a:lvl1pPr>
          </a:lstStyle>
          <a:p>
            <a:fld id="{6B85CD73-3E2E-44F4-B01A-7B937D2CA0A4}" type="slidenum">
              <a:rPr lang="de-DE" altLang="en-US"/>
              <a:pPr/>
              <a:t>‹#›</a:t>
            </a:fld>
            <a:endParaRPr lang="de-DE" altLang="en-US"/>
          </a:p>
        </p:txBody>
      </p:sp>
    </p:spTree>
    <p:extLst>
      <p:ext uri="{BB962C8B-B14F-4D97-AF65-F5344CB8AC3E}">
        <p14:creationId xmlns:p14="http://schemas.microsoft.com/office/powerpoint/2010/main" val="16474461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8C6E8A07-03E5-45D4-B48C-16B917EED99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2D2A1F58-F6F2-4BE6-9105-A436249ECC3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56F5055-8B32-4C1F-8D94-F57262BE368E}"/>
              </a:ext>
            </a:extLst>
          </p:cNvPr>
          <p:cNvSpPr>
            <a:spLocks noGrp="1"/>
          </p:cNvSpPr>
          <p:nvPr>
            <p:ph type="sldNum" sz="quarter" idx="12"/>
          </p:nvPr>
        </p:nvSpPr>
        <p:spPr/>
        <p:txBody>
          <a:bodyPr/>
          <a:lstStyle>
            <a:lvl1pPr>
              <a:defRPr/>
            </a:lvl1pPr>
          </a:lstStyle>
          <a:p>
            <a:fld id="{A340A3FD-0461-4781-BD5F-3E6FB35C6B3F}" type="slidenum">
              <a:rPr lang="de-DE" altLang="en-US"/>
              <a:pPr/>
              <a:t>‹#›</a:t>
            </a:fld>
            <a:endParaRPr lang="de-DE" altLang="en-US"/>
          </a:p>
        </p:txBody>
      </p:sp>
    </p:spTree>
    <p:extLst>
      <p:ext uri="{BB962C8B-B14F-4D97-AF65-F5344CB8AC3E}">
        <p14:creationId xmlns:p14="http://schemas.microsoft.com/office/powerpoint/2010/main" val="2993373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B7E60E69-C8FA-44E6-8975-B7CEF32FF97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D32B6B6D-A80C-4B8A-919A-1AF71D4F20A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E7A4B5A-775A-42F1-A3AD-F5C015A51AC5}"/>
              </a:ext>
            </a:extLst>
          </p:cNvPr>
          <p:cNvSpPr>
            <a:spLocks noGrp="1"/>
          </p:cNvSpPr>
          <p:nvPr>
            <p:ph type="sldNum" sz="quarter" idx="12"/>
          </p:nvPr>
        </p:nvSpPr>
        <p:spPr/>
        <p:txBody>
          <a:bodyPr/>
          <a:lstStyle>
            <a:lvl1pPr>
              <a:defRPr/>
            </a:lvl1pPr>
          </a:lstStyle>
          <a:p>
            <a:fld id="{6B8BC48F-594E-49A1-A40F-8BEAF9AE632F}" type="slidenum">
              <a:rPr lang="de-DE" altLang="en-US"/>
              <a:pPr/>
              <a:t>‹#›</a:t>
            </a:fld>
            <a:endParaRPr lang="de-DE" altLang="en-US"/>
          </a:p>
        </p:txBody>
      </p:sp>
    </p:spTree>
    <p:extLst>
      <p:ext uri="{BB962C8B-B14F-4D97-AF65-F5344CB8AC3E}">
        <p14:creationId xmlns:p14="http://schemas.microsoft.com/office/powerpoint/2010/main" val="17066049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97D813F-C2F1-430D-A1CB-038FF475F37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473B0CA8-DC7D-426C-AD3B-4017E5A3150B}"/>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242DD9EA-5FFF-45A1-BE2E-D03FF5082B79}"/>
              </a:ext>
            </a:extLst>
          </p:cNvPr>
          <p:cNvSpPr>
            <a:spLocks noGrp="1"/>
          </p:cNvSpPr>
          <p:nvPr>
            <p:ph type="sldNum" sz="quarter" idx="12"/>
          </p:nvPr>
        </p:nvSpPr>
        <p:spPr/>
        <p:txBody>
          <a:bodyPr/>
          <a:lstStyle>
            <a:lvl1pPr>
              <a:defRPr/>
            </a:lvl1pPr>
          </a:lstStyle>
          <a:p>
            <a:fld id="{5F2CC984-2D59-4DC5-8F95-92FD3C45D70F}" type="slidenum">
              <a:rPr lang="de-DE" altLang="en-US"/>
              <a:pPr/>
              <a:t>‹#›</a:t>
            </a:fld>
            <a:endParaRPr lang="de-DE" altLang="en-US"/>
          </a:p>
        </p:txBody>
      </p:sp>
    </p:spTree>
    <p:extLst>
      <p:ext uri="{BB962C8B-B14F-4D97-AF65-F5344CB8AC3E}">
        <p14:creationId xmlns:p14="http://schemas.microsoft.com/office/powerpoint/2010/main" val="13144470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F43A92CF-2BB1-4AF9-9F1E-EE21C9C55AB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4" name="Fußzeilenplatzhalter 4">
            <a:extLst>
              <a:ext uri="{FF2B5EF4-FFF2-40B4-BE49-F238E27FC236}">
                <a16:creationId xmlns:a16="http://schemas.microsoft.com/office/drawing/2014/main" id="{D15CED44-030B-42AE-8AE8-D08E929C03F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8CB7EEE8-0847-4C00-AB6C-D912F4378692}"/>
              </a:ext>
            </a:extLst>
          </p:cNvPr>
          <p:cNvSpPr>
            <a:spLocks noGrp="1"/>
          </p:cNvSpPr>
          <p:nvPr>
            <p:ph type="sldNum" sz="quarter" idx="12"/>
          </p:nvPr>
        </p:nvSpPr>
        <p:spPr/>
        <p:txBody>
          <a:bodyPr/>
          <a:lstStyle>
            <a:lvl1pPr>
              <a:defRPr/>
            </a:lvl1pPr>
          </a:lstStyle>
          <a:p>
            <a:fld id="{AABFD8DC-1D1A-40B0-A8E7-FFA35D30DDB6}" type="slidenum">
              <a:rPr lang="de-DE" altLang="en-US"/>
              <a:pPr/>
              <a:t>‹#›</a:t>
            </a:fld>
            <a:endParaRPr lang="de-DE" altLang="en-US"/>
          </a:p>
        </p:txBody>
      </p:sp>
    </p:spTree>
    <p:extLst>
      <p:ext uri="{BB962C8B-B14F-4D97-AF65-F5344CB8AC3E}">
        <p14:creationId xmlns:p14="http://schemas.microsoft.com/office/powerpoint/2010/main" val="42054179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CED667F-86D1-462D-A3CC-6482A8D29B39}"/>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3" name="Fußzeilenplatzhalter 4">
            <a:extLst>
              <a:ext uri="{FF2B5EF4-FFF2-40B4-BE49-F238E27FC236}">
                <a16:creationId xmlns:a16="http://schemas.microsoft.com/office/drawing/2014/main" id="{8D1EF3CD-44DB-4723-A6E6-0B354793221D}"/>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5BC40E6E-F25E-4DE8-A0B1-917E75F23752}"/>
              </a:ext>
            </a:extLst>
          </p:cNvPr>
          <p:cNvSpPr>
            <a:spLocks noGrp="1"/>
          </p:cNvSpPr>
          <p:nvPr>
            <p:ph type="sldNum" sz="quarter" idx="12"/>
          </p:nvPr>
        </p:nvSpPr>
        <p:spPr/>
        <p:txBody>
          <a:bodyPr/>
          <a:lstStyle>
            <a:lvl1pPr>
              <a:defRPr/>
            </a:lvl1pPr>
          </a:lstStyle>
          <a:p>
            <a:fld id="{9E1E41B7-3C11-486A-B8C5-B815773447A8}" type="slidenum">
              <a:rPr lang="de-DE" altLang="en-US"/>
              <a:pPr/>
              <a:t>‹#›</a:t>
            </a:fld>
            <a:endParaRPr lang="de-DE" altLang="en-US"/>
          </a:p>
        </p:txBody>
      </p:sp>
    </p:spTree>
    <p:extLst>
      <p:ext uri="{BB962C8B-B14F-4D97-AF65-F5344CB8AC3E}">
        <p14:creationId xmlns:p14="http://schemas.microsoft.com/office/powerpoint/2010/main" val="28802899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E819550-89E9-46A8-A29A-63B8544456CB}"/>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A4168878-AF09-4431-B5B9-D84728273CD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C14E53F5-932E-43BA-9F35-24D0D5FF0862}"/>
              </a:ext>
            </a:extLst>
          </p:cNvPr>
          <p:cNvSpPr>
            <a:spLocks noGrp="1"/>
          </p:cNvSpPr>
          <p:nvPr>
            <p:ph type="sldNum" sz="quarter" idx="12"/>
          </p:nvPr>
        </p:nvSpPr>
        <p:spPr/>
        <p:txBody>
          <a:bodyPr/>
          <a:lstStyle>
            <a:lvl1pPr>
              <a:defRPr/>
            </a:lvl1pPr>
          </a:lstStyle>
          <a:p>
            <a:fld id="{EE73EEC8-DB0C-48D1-AB06-74D8EE665FBA}" type="slidenum">
              <a:rPr lang="de-DE" altLang="en-US"/>
              <a:pPr/>
              <a:t>‹#›</a:t>
            </a:fld>
            <a:endParaRPr lang="de-DE" altLang="en-US"/>
          </a:p>
        </p:txBody>
      </p:sp>
    </p:spTree>
    <p:extLst>
      <p:ext uri="{BB962C8B-B14F-4D97-AF65-F5344CB8AC3E}">
        <p14:creationId xmlns:p14="http://schemas.microsoft.com/office/powerpoint/2010/main" val="17248479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B20ED1E-BB3E-477D-8733-28329AEDFF01}"/>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8B5C0E58-F58F-434B-B110-ACCBF931E6D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6E17F1AB-D1BF-433F-BE87-9556389BFC0E}"/>
              </a:ext>
            </a:extLst>
          </p:cNvPr>
          <p:cNvSpPr>
            <a:spLocks noGrp="1"/>
          </p:cNvSpPr>
          <p:nvPr>
            <p:ph type="sldNum" sz="quarter" idx="12"/>
          </p:nvPr>
        </p:nvSpPr>
        <p:spPr/>
        <p:txBody>
          <a:bodyPr/>
          <a:lstStyle>
            <a:lvl1pPr>
              <a:defRPr/>
            </a:lvl1pPr>
          </a:lstStyle>
          <a:p>
            <a:fld id="{451C935F-42F6-4069-90CB-D904679B2C19}" type="slidenum">
              <a:rPr lang="de-DE" altLang="en-US"/>
              <a:pPr/>
              <a:t>‹#›</a:t>
            </a:fld>
            <a:endParaRPr lang="de-DE" altLang="en-US"/>
          </a:p>
        </p:txBody>
      </p:sp>
    </p:spTree>
    <p:extLst>
      <p:ext uri="{BB962C8B-B14F-4D97-AF65-F5344CB8AC3E}">
        <p14:creationId xmlns:p14="http://schemas.microsoft.com/office/powerpoint/2010/main" val="35603699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252999-60CE-498A-A12D-B9CC8C1D746C}"/>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D84C5F52-C0BE-4B3A-ADDC-A813E9CE01B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7783443-3DB2-4563-82ED-035C23882D77}"/>
              </a:ext>
            </a:extLst>
          </p:cNvPr>
          <p:cNvSpPr>
            <a:spLocks noGrp="1"/>
          </p:cNvSpPr>
          <p:nvPr>
            <p:ph type="sldNum" sz="quarter" idx="12"/>
          </p:nvPr>
        </p:nvSpPr>
        <p:spPr/>
        <p:txBody>
          <a:bodyPr/>
          <a:lstStyle>
            <a:lvl1pPr>
              <a:defRPr/>
            </a:lvl1pPr>
          </a:lstStyle>
          <a:p>
            <a:fld id="{0F84ACF2-5230-40C3-A4F5-C3C6E0CFD5BB}" type="slidenum">
              <a:rPr lang="de-DE" altLang="en-US"/>
              <a:pPr/>
              <a:t>‹#›</a:t>
            </a:fld>
            <a:endParaRPr lang="de-DE" altLang="en-US"/>
          </a:p>
        </p:txBody>
      </p:sp>
    </p:spTree>
    <p:extLst>
      <p:ext uri="{BB962C8B-B14F-4D97-AF65-F5344CB8AC3E}">
        <p14:creationId xmlns:p14="http://schemas.microsoft.com/office/powerpoint/2010/main" val="15090251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448075-B9B4-48AE-8B58-22731FEBD45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49AA359F-B1D6-4B9E-80C0-A50D12DBF22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EF2D22E-9DE9-46DE-97E0-44F9416155BE}"/>
              </a:ext>
            </a:extLst>
          </p:cNvPr>
          <p:cNvSpPr>
            <a:spLocks noGrp="1"/>
          </p:cNvSpPr>
          <p:nvPr>
            <p:ph type="sldNum" sz="quarter" idx="12"/>
          </p:nvPr>
        </p:nvSpPr>
        <p:spPr/>
        <p:txBody>
          <a:bodyPr/>
          <a:lstStyle>
            <a:lvl1pPr>
              <a:defRPr/>
            </a:lvl1pPr>
          </a:lstStyle>
          <a:p>
            <a:fld id="{BA731310-3510-42F9-BB4F-4EA337A3EA92}" type="slidenum">
              <a:rPr lang="de-DE" altLang="en-US"/>
              <a:pPr/>
              <a:t>‹#›</a:t>
            </a:fld>
            <a:endParaRPr lang="de-DE" altLang="en-US"/>
          </a:p>
        </p:txBody>
      </p:sp>
    </p:spTree>
    <p:extLst>
      <p:ext uri="{BB962C8B-B14F-4D97-AF65-F5344CB8AC3E}">
        <p14:creationId xmlns:p14="http://schemas.microsoft.com/office/powerpoint/2010/main" val="27414951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24AE5B-CBA7-42AC-883B-A2DF66D3936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D296EDD-37B6-459D-8AD4-0B26C687DB1D}"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098EDE9C-DC7F-46DB-978B-95E0EE087CC6}"/>
              </a:ext>
            </a:extLst>
          </p:cNvPr>
          <p:cNvSpPr>
            <a:spLocks noGrp="1"/>
          </p:cNvSpPr>
          <p:nvPr>
            <p:ph type="sldNum" sz="quarter" idx="11"/>
          </p:nvPr>
        </p:nvSpPr>
        <p:spPr/>
        <p:txBody>
          <a:bodyPr/>
          <a:lstStyle>
            <a:lvl1pPr defTabSz="914400" eaLnBrk="0" hangingPunct="0">
              <a:defRPr/>
            </a:lvl1pPr>
          </a:lstStyle>
          <a:p>
            <a:pPr>
              <a:defRPr/>
            </a:pPr>
            <a:fld id="{99C9453C-9212-4A46-91B5-E26368149EDB}" type="slidenum">
              <a:rPr lang="fr-FR" altLang="fr-FR"/>
              <a:pPr>
                <a:defRPr/>
              </a:pPr>
              <a:t>‹#›</a:t>
            </a:fld>
            <a:endParaRPr lang="fr-FR" altLang="fr-FR"/>
          </a:p>
        </p:txBody>
      </p:sp>
    </p:spTree>
    <p:extLst>
      <p:ext uri="{BB962C8B-B14F-4D97-AF65-F5344CB8AC3E}">
        <p14:creationId xmlns:p14="http://schemas.microsoft.com/office/powerpoint/2010/main" val="378377266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22041BE1-8018-4C85-B095-202226EE517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C23949E9-F71D-4E85-A979-E39C15FE8B5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174A021-C06C-448C-8FD1-968C981E59AE}"/>
              </a:ext>
            </a:extLst>
          </p:cNvPr>
          <p:cNvSpPr>
            <a:spLocks noGrp="1"/>
          </p:cNvSpPr>
          <p:nvPr>
            <p:ph type="sldNum" sz="quarter" idx="12"/>
          </p:nvPr>
        </p:nvSpPr>
        <p:spPr/>
        <p:txBody>
          <a:bodyPr/>
          <a:lstStyle>
            <a:lvl1pPr>
              <a:defRPr/>
            </a:lvl1pPr>
          </a:lstStyle>
          <a:p>
            <a:fld id="{43FBF437-E73F-403D-A9B1-49B8F4151804}" type="slidenum">
              <a:rPr lang="de-DE" altLang="en-US"/>
              <a:pPr/>
              <a:t>‹#›</a:t>
            </a:fld>
            <a:endParaRPr lang="de-DE" altLang="en-US"/>
          </a:p>
        </p:txBody>
      </p:sp>
    </p:spTree>
    <p:extLst>
      <p:ext uri="{BB962C8B-B14F-4D97-AF65-F5344CB8AC3E}">
        <p14:creationId xmlns:p14="http://schemas.microsoft.com/office/powerpoint/2010/main" val="26433475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D9136A9-74CF-4006-9F27-D10B6303F5B0}"/>
              </a:ext>
            </a:extLst>
          </p:cNvPr>
          <p:cNvSpPr>
            <a:spLocks noGrp="1"/>
          </p:cNvSpPr>
          <p:nvPr>
            <p:ph type="sldNum" sz="quarter" idx="10"/>
          </p:nvPr>
        </p:nvSpPr>
        <p:spPr/>
        <p:txBody>
          <a:bodyPr/>
          <a:lstStyle>
            <a:lvl1pPr>
              <a:defRPr/>
            </a:lvl1pPr>
          </a:lstStyle>
          <a:p>
            <a:pPr>
              <a:defRPr/>
            </a:pPr>
            <a:fld id="{AEA26921-B6B0-4702-9C88-495017C49A28}" type="slidenum">
              <a:rPr lang="fr-FR" altLang="fr-FR"/>
              <a:pPr>
                <a:defRPr/>
              </a:pPr>
              <a:t>‹#›</a:t>
            </a:fld>
            <a:endParaRPr lang="fr-FR" altLang="fr-FR"/>
          </a:p>
        </p:txBody>
      </p:sp>
    </p:spTree>
    <p:extLst>
      <p:ext uri="{BB962C8B-B14F-4D97-AF65-F5344CB8AC3E}">
        <p14:creationId xmlns:p14="http://schemas.microsoft.com/office/powerpoint/2010/main" val="698281943"/>
      </p:ext>
    </p:extLst>
  </p:cSld>
  <p:clrMapOvr>
    <a:masterClrMapping/>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15.06.2022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27958193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06DDC1E9-C72C-44B3-AE72-485D17B1BF6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1AA2E0D2-E084-4A15-BE0F-113DC1CD5C4F}"/>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6B25B66C-F5BD-417D-B77B-468AC5AE8C43}"/>
              </a:ext>
            </a:extLst>
          </p:cNvPr>
          <p:cNvSpPr>
            <a:spLocks noGrp="1"/>
          </p:cNvSpPr>
          <p:nvPr>
            <p:ph type="sldNum" sz="quarter" idx="12"/>
          </p:nvPr>
        </p:nvSpPr>
        <p:spPr/>
        <p:txBody>
          <a:bodyPr/>
          <a:lstStyle>
            <a:lvl1pPr>
              <a:defRPr/>
            </a:lvl1pPr>
          </a:lstStyle>
          <a:p>
            <a:pPr>
              <a:defRPr/>
            </a:pPr>
            <a:fld id="{0AACB010-84A8-4765-83B6-2AFFBC02BA02}" type="slidenum">
              <a:rPr lang="de-DE" altLang="en-US"/>
              <a:pPr>
                <a:defRPr/>
              </a:pPr>
              <a:t>‹#›</a:t>
            </a:fld>
            <a:endParaRPr lang="de-DE" altLang="en-US"/>
          </a:p>
        </p:txBody>
      </p:sp>
    </p:spTree>
    <p:extLst>
      <p:ext uri="{BB962C8B-B14F-4D97-AF65-F5344CB8AC3E}">
        <p14:creationId xmlns:p14="http://schemas.microsoft.com/office/powerpoint/2010/main" val="7932126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D650EF90-3DC8-44C3-8C68-1F2112E53E63}"/>
              </a:ext>
            </a:extLst>
          </p:cNvPr>
          <p:cNvSpPr>
            <a:spLocks noGrp="1"/>
          </p:cNvSpPr>
          <p:nvPr>
            <p:ph type="dt" sz="half" idx="10"/>
          </p:nvPr>
        </p:nvSpPr>
        <p:spPr/>
        <p:txBody>
          <a:bodyPr/>
          <a:lstStyle>
            <a:lvl1pPr>
              <a:defRPr/>
            </a:lvl1pPr>
          </a:lstStyle>
          <a:p>
            <a:pPr>
              <a:defRPr/>
            </a:pPr>
            <a:fld id="{931C8E6F-D2ED-4C6B-A556-4324689ADAD0}" type="datetimeFigureOut">
              <a:rPr lang="de-DE"/>
              <a:pPr>
                <a:defRPr/>
              </a:pPr>
              <a:t>15.06.2022</a:t>
            </a:fld>
            <a:endParaRPr lang="de-DE"/>
          </a:p>
        </p:txBody>
      </p:sp>
      <p:sp>
        <p:nvSpPr>
          <p:cNvPr id="5" name="Fußzeilenplatzhalter 4">
            <a:extLst>
              <a:ext uri="{FF2B5EF4-FFF2-40B4-BE49-F238E27FC236}">
                <a16:creationId xmlns:a16="http://schemas.microsoft.com/office/drawing/2014/main" id="{F4DB317B-7F65-40CD-85D4-9DEF9B02DA6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288D605-8C0E-41B5-A537-7EEF332EAE71}"/>
              </a:ext>
            </a:extLst>
          </p:cNvPr>
          <p:cNvSpPr>
            <a:spLocks noGrp="1"/>
          </p:cNvSpPr>
          <p:nvPr>
            <p:ph type="sldNum" sz="quarter" idx="12"/>
          </p:nvPr>
        </p:nvSpPr>
        <p:spPr/>
        <p:txBody>
          <a:bodyPr/>
          <a:lstStyle>
            <a:lvl1pPr>
              <a:defRPr/>
            </a:lvl1pPr>
          </a:lstStyle>
          <a:p>
            <a:fld id="{4EF025DB-85AF-46C3-B9D7-B6046BD64AE8}" type="slidenum">
              <a:rPr lang="de-DE" altLang="en-US"/>
              <a:pPr/>
              <a:t>‹#›</a:t>
            </a:fld>
            <a:endParaRPr lang="de-DE" altLang="en-US"/>
          </a:p>
        </p:txBody>
      </p:sp>
    </p:spTree>
    <p:extLst>
      <p:ext uri="{BB962C8B-B14F-4D97-AF65-F5344CB8AC3E}">
        <p14:creationId xmlns:p14="http://schemas.microsoft.com/office/powerpoint/2010/main" val="6976799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5FF3B13-59A9-431C-AFB0-7FF8864BAAC8}"/>
              </a:ext>
            </a:extLst>
          </p:cNvPr>
          <p:cNvSpPr>
            <a:spLocks noGrp="1"/>
          </p:cNvSpPr>
          <p:nvPr>
            <p:ph type="dt" sz="half" idx="10"/>
          </p:nvPr>
        </p:nvSpPr>
        <p:spPr/>
        <p:txBody>
          <a:bodyPr/>
          <a:lstStyle>
            <a:lvl1pPr>
              <a:defRPr/>
            </a:lvl1pPr>
          </a:lstStyle>
          <a:p>
            <a:pPr>
              <a:defRPr/>
            </a:pPr>
            <a:fld id="{D03FD4B6-D492-46A2-95B8-CF83D2C40CE4}" type="datetimeFigureOut">
              <a:rPr lang="de-DE"/>
              <a:pPr>
                <a:defRPr/>
              </a:pPr>
              <a:t>15.06.2022</a:t>
            </a:fld>
            <a:endParaRPr lang="de-DE"/>
          </a:p>
        </p:txBody>
      </p:sp>
      <p:sp>
        <p:nvSpPr>
          <p:cNvPr id="5" name="Fußzeilenplatzhalter 4">
            <a:extLst>
              <a:ext uri="{FF2B5EF4-FFF2-40B4-BE49-F238E27FC236}">
                <a16:creationId xmlns:a16="http://schemas.microsoft.com/office/drawing/2014/main" id="{D1C37191-59F5-4B19-A8AC-4FBEFBDCA52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F396F6A-7162-4A5C-BC3D-E7BC69A43481}"/>
              </a:ext>
            </a:extLst>
          </p:cNvPr>
          <p:cNvSpPr>
            <a:spLocks noGrp="1"/>
          </p:cNvSpPr>
          <p:nvPr>
            <p:ph type="sldNum" sz="quarter" idx="12"/>
          </p:nvPr>
        </p:nvSpPr>
        <p:spPr/>
        <p:txBody>
          <a:bodyPr/>
          <a:lstStyle>
            <a:lvl1pPr>
              <a:defRPr/>
            </a:lvl1pPr>
          </a:lstStyle>
          <a:p>
            <a:fld id="{BC835C73-6A63-4BCE-A9D5-80C85CA3F104}" type="slidenum">
              <a:rPr lang="de-DE" altLang="en-US"/>
              <a:pPr/>
              <a:t>‹#›</a:t>
            </a:fld>
            <a:endParaRPr lang="de-DE" altLang="en-US"/>
          </a:p>
        </p:txBody>
      </p:sp>
    </p:spTree>
    <p:extLst>
      <p:ext uri="{BB962C8B-B14F-4D97-AF65-F5344CB8AC3E}">
        <p14:creationId xmlns:p14="http://schemas.microsoft.com/office/powerpoint/2010/main" val="15020509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1E8F8BC-FF0F-4109-BA49-4418C0360FE4}"/>
              </a:ext>
            </a:extLst>
          </p:cNvPr>
          <p:cNvSpPr>
            <a:spLocks noGrp="1"/>
          </p:cNvSpPr>
          <p:nvPr>
            <p:ph type="dt" sz="half" idx="10"/>
          </p:nvPr>
        </p:nvSpPr>
        <p:spPr/>
        <p:txBody>
          <a:bodyPr/>
          <a:lstStyle>
            <a:lvl1pPr>
              <a:defRPr/>
            </a:lvl1pPr>
          </a:lstStyle>
          <a:p>
            <a:pPr>
              <a:defRPr/>
            </a:pPr>
            <a:fld id="{F308AADA-F38B-40F9-AC94-EDEDD4DEA277}" type="datetimeFigureOut">
              <a:rPr lang="de-DE"/>
              <a:pPr>
                <a:defRPr/>
              </a:pPr>
              <a:t>15.06.2022</a:t>
            </a:fld>
            <a:endParaRPr lang="de-DE"/>
          </a:p>
        </p:txBody>
      </p:sp>
      <p:sp>
        <p:nvSpPr>
          <p:cNvPr id="5" name="Fußzeilenplatzhalter 4">
            <a:extLst>
              <a:ext uri="{FF2B5EF4-FFF2-40B4-BE49-F238E27FC236}">
                <a16:creationId xmlns:a16="http://schemas.microsoft.com/office/drawing/2014/main" id="{A713BF54-5997-4202-ACE5-62DF4A20A6B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ABFF10B-F822-4E88-87A2-2E0361F48676}"/>
              </a:ext>
            </a:extLst>
          </p:cNvPr>
          <p:cNvSpPr>
            <a:spLocks noGrp="1"/>
          </p:cNvSpPr>
          <p:nvPr>
            <p:ph type="sldNum" sz="quarter" idx="12"/>
          </p:nvPr>
        </p:nvSpPr>
        <p:spPr/>
        <p:txBody>
          <a:bodyPr/>
          <a:lstStyle>
            <a:lvl1pPr>
              <a:defRPr/>
            </a:lvl1pPr>
          </a:lstStyle>
          <a:p>
            <a:fld id="{658DEF07-5F16-4388-A042-ACF0228CF8F3}" type="slidenum">
              <a:rPr lang="de-DE" altLang="en-US"/>
              <a:pPr/>
              <a:t>‹#›</a:t>
            </a:fld>
            <a:endParaRPr lang="de-DE" altLang="en-US"/>
          </a:p>
        </p:txBody>
      </p:sp>
    </p:spTree>
    <p:extLst>
      <p:ext uri="{BB962C8B-B14F-4D97-AF65-F5344CB8AC3E}">
        <p14:creationId xmlns:p14="http://schemas.microsoft.com/office/powerpoint/2010/main" val="34928244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5AE25AD-FF32-49E1-85BC-6EBBB33E9BC1}"/>
              </a:ext>
            </a:extLst>
          </p:cNvPr>
          <p:cNvSpPr>
            <a:spLocks noGrp="1"/>
          </p:cNvSpPr>
          <p:nvPr>
            <p:ph type="dt" sz="half" idx="10"/>
          </p:nvPr>
        </p:nvSpPr>
        <p:spPr/>
        <p:txBody>
          <a:bodyPr/>
          <a:lstStyle>
            <a:lvl1pPr>
              <a:defRPr/>
            </a:lvl1pPr>
          </a:lstStyle>
          <a:p>
            <a:pPr>
              <a:defRPr/>
            </a:pPr>
            <a:fld id="{DEE9351F-97AA-45C2-AA03-9FB02CB39EE2}" type="datetimeFigureOut">
              <a:rPr lang="de-DE"/>
              <a:pPr>
                <a:defRPr/>
              </a:pPr>
              <a:t>15.06.2022</a:t>
            </a:fld>
            <a:endParaRPr lang="de-DE"/>
          </a:p>
        </p:txBody>
      </p:sp>
      <p:sp>
        <p:nvSpPr>
          <p:cNvPr id="6" name="Fußzeilenplatzhalter 4">
            <a:extLst>
              <a:ext uri="{FF2B5EF4-FFF2-40B4-BE49-F238E27FC236}">
                <a16:creationId xmlns:a16="http://schemas.microsoft.com/office/drawing/2014/main" id="{2EB052D5-3071-45ED-A5BC-B63FC351D96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0575CEA4-F6C0-4DA3-BDD7-972DCD508539}"/>
              </a:ext>
            </a:extLst>
          </p:cNvPr>
          <p:cNvSpPr>
            <a:spLocks noGrp="1"/>
          </p:cNvSpPr>
          <p:nvPr>
            <p:ph type="sldNum" sz="quarter" idx="12"/>
          </p:nvPr>
        </p:nvSpPr>
        <p:spPr/>
        <p:txBody>
          <a:bodyPr/>
          <a:lstStyle>
            <a:lvl1pPr>
              <a:defRPr/>
            </a:lvl1pPr>
          </a:lstStyle>
          <a:p>
            <a:fld id="{24BADBDB-4AE1-465B-9CB3-B876FDC3AEE4}" type="slidenum">
              <a:rPr lang="de-DE" altLang="en-US"/>
              <a:pPr/>
              <a:t>‹#›</a:t>
            </a:fld>
            <a:endParaRPr lang="de-DE" altLang="en-US"/>
          </a:p>
        </p:txBody>
      </p:sp>
    </p:spTree>
    <p:extLst>
      <p:ext uri="{BB962C8B-B14F-4D97-AF65-F5344CB8AC3E}">
        <p14:creationId xmlns:p14="http://schemas.microsoft.com/office/powerpoint/2010/main" val="665967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0B019D4-1D3B-4CDF-88DF-AF23238837F2}"/>
              </a:ext>
            </a:extLst>
          </p:cNvPr>
          <p:cNvSpPr>
            <a:spLocks noGrp="1"/>
          </p:cNvSpPr>
          <p:nvPr>
            <p:ph type="dt" sz="half" idx="10"/>
          </p:nvPr>
        </p:nvSpPr>
        <p:spPr/>
        <p:txBody>
          <a:bodyPr/>
          <a:lstStyle>
            <a:lvl1pPr>
              <a:defRPr/>
            </a:lvl1pPr>
          </a:lstStyle>
          <a:p>
            <a:pPr>
              <a:defRPr/>
            </a:pPr>
            <a:fld id="{ADD8BA8E-AA88-4CDE-8527-8085E744AC89}" type="datetimeFigureOut">
              <a:rPr lang="de-DE"/>
              <a:pPr>
                <a:defRPr/>
              </a:pPr>
              <a:t>15.06.2022</a:t>
            </a:fld>
            <a:endParaRPr lang="de-DE"/>
          </a:p>
        </p:txBody>
      </p:sp>
      <p:sp>
        <p:nvSpPr>
          <p:cNvPr id="8" name="Fußzeilenplatzhalter 4">
            <a:extLst>
              <a:ext uri="{FF2B5EF4-FFF2-40B4-BE49-F238E27FC236}">
                <a16:creationId xmlns:a16="http://schemas.microsoft.com/office/drawing/2014/main" id="{DADC50CA-6BFA-4344-973C-8BDF27DF1E17}"/>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5B5B2E0B-CB5C-4E47-AA53-43DA1A07D0F8}"/>
              </a:ext>
            </a:extLst>
          </p:cNvPr>
          <p:cNvSpPr>
            <a:spLocks noGrp="1"/>
          </p:cNvSpPr>
          <p:nvPr>
            <p:ph type="sldNum" sz="quarter" idx="12"/>
          </p:nvPr>
        </p:nvSpPr>
        <p:spPr/>
        <p:txBody>
          <a:bodyPr/>
          <a:lstStyle>
            <a:lvl1pPr>
              <a:defRPr/>
            </a:lvl1pPr>
          </a:lstStyle>
          <a:p>
            <a:fld id="{D271C668-B8D3-4B80-8A82-6DDF81CD38B8}" type="slidenum">
              <a:rPr lang="de-DE" altLang="en-US"/>
              <a:pPr/>
              <a:t>‹#›</a:t>
            </a:fld>
            <a:endParaRPr lang="de-DE" altLang="en-US"/>
          </a:p>
        </p:txBody>
      </p:sp>
    </p:spTree>
    <p:extLst>
      <p:ext uri="{BB962C8B-B14F-4D97-AF65-F5344CB8AC3E}">
        <p14:creationId xmlns:p14="http://schemas.microsoft.com/office/powerpoint/2010/main" val="16893795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393A3861-C85A-48C3-8F8C-B528E45895D6}"/>
              </a:ext>
            </a:extLst>
          </p:cNvPr>
          <p:cNvSpPr>
            <a:spLocks noGrp="1"/>
          </p:cNvSpPr>
          <p:nvPr>
            <p:ph type="dt" sz="half" idx="10"/>
          </p:nvPr>
        </p:nvSpPr>
        <p:spPr/>
        <p:txBody>
          <a:bodyPr/>
          <a:lstStyle>
            <a:lvl1pPr>
              <a:defRPr/>
            </a:lvl1pPr>
          </a:lstStyle>
          <a:p>
            <a:pPr>
              <a:defRPr/>
            </a:pPr>
            <a:fld id="{C272FFA0-59CF-46D6-B828-0C03949259DE}" type="datetimeFigureOut">
              <a:rPr lang="de-DE"/>
              <a:pPr>
                <a:defRPr/>
              </a:pPr>
              <a:t>15.06.2022</a:t>
            </a:fld>
            <a:endParaRPr lang="de-DE"/>
          </a:p>
        </p:txBody>
      </p:sp>
      <p:sp>
        <p:nvSpPr>
          <p:cNvPr id="4" name="Fußzeilenplatzhalter 4">
            <a:extLst>
              <a:ext uri="{FF2B5EF4-FFF2-40B4-BE49-F238E27FC236}">
                <a16:creationId xmlns:a16="http://schemas.microsoft.com/office/drawing/2014/main" id="{FE42C19D-701A-4369-8DAF-7CA10FACEA12}"/>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DB767CE-5938-49F6-A76E-5EEC333DEB9C}"/>
              </a:ext>
            </a:extLst>
          </p:cNvPr>
          <p:cNvSpPr>
            <a:spLocks noGrp="1"/>
          </p:cNvSpPr>
          <p:nvPr>
            <p:ph type="sldNum" sz="quarter" idx="12"/>
          </p:nvPr>
        </p:nvSpPr>
        <p:spPr/>
        <p:txBody>
          <a:bodyPr/>
          <a:lstStyle>
            <a:lvl1pPr>
              <a:defRPr/>
            </a:lvl1pPr>
          </a:lstStyle>
          <a:p>
            <a:fld id="{8ABDA91F-DB89-4D94-B3A0-852071776318}" type="slidenum">
              <a:rPr lang="de-DE" altLang="en-US"/>
              <a:pPr/>
              <a:t>‹#›</a:t>
            </a:fld>
            <a:endParaRPr lang="de-DE" altLang="en-US"/>
          </a:p>
        </p:txBody>
      </p:sp>
    </p:spTree>
    <p:extLst>
      <p:ext uri="{BB962C8B-B14F-4D97-AF65-F5344CB8AC3E}">
        <p14:creationId xmlns:p14="http://schemas.microsoft.com/office/powerpoint/2010/main" val="5221160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8B54864D-BA34-4BC5-AFBF-82DDF57A0637}"/>
              </a:ext>
            </a:extLst>
          </p:cNvPr>
          <p:cNvSpPr>
            <a:spLocks noGrp="1"/>
          </p:cNvSpPr>
          <p:nvPr>
            <p:ph type="dt" sz="half" idx="10"/>
          </p:nvPr>
        </p:nvSpPr>
        <p:spPr/>
        <p:txBody>
          <a:bodyPr/>
          <a:lstStyle>
            <a:lvl1pPr>
              <a:defRPr/>
            </a:lvl1pPr>
          </a:lstStyle>
          <a:p>
            <a:pPr>
              <a:defRPr/>
            </a:pPr>
            <a:fld id="{501B5A71-5EC3-45FB-B65A-0ED21D182458}" type="datetimeFigureOut">
              <a:rPr lang="de-DE"/>
              <a:pPr>
                <a:defRPr/>
              </a:pPr>
              <a:t>15.06.2022</a:t>
            </a:fld>
            <a:endParaRPr lang="de-DE"/>
          </a:p>
        </p:txBody>
      </p:sp>
      <p:sp>
        <p:nvSpPr>
          <p:cNvPr id="3" name="Fußzeilenplatzhalter 4">
            <a:extLst>
              <a:ext uri="{FF2B5EF4-FFF2-40B4-BE49-F238E27FC236}">
                <a16:creationId xmlns:a16="http://schemas.microsoft.com/office/drawing/2014/main" id="{069DB6B2-6B8D-4079-9C0F-1037A0533B52}"/>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ADBAAAA0-4F2C-429E-8680-38087F664EE3}"/>
              </a:ext>
            </a:extLst>
          </p:cNvPr>
          <p:cNvSpPr>
            <a:spLocks noGrp="1"/>
          </p:cNvSpPr>
          <p:nvPr>
            <p:ph type="sldNum" sz="quarter" idx="12"/>
          </p:nvPr>
        </p:nvSpPr>
        <p:spPr/>
        <p:txBody>
          <a:bodyPr/>
          <a:lstStyle>
            <a:lvl1pPr>
              <a:defRPr/>
            </a:lvl1pPr>
          </a:lstStyle>
          <a:p>
            <a:fld id="{1D86C0AA-567F-4AB1-B2B3-F7A5BA3DD47D}" type="slidenum">
              <a:rPr lang="de-DE" altLang="en-US"/>
              <a:pPr/>
              <a:t>‹#›</a:t>
            </a:fld>
            <a:endParaRPr lang="de-DE" altLang="en-US"/>
          </a:p>
        </p:txBody>
      </p:sp>
    </p:spTree>
    <p:extLst>
      <p:ext uri="{BB962C8B-B14F-4D97-AF65-F5344CB8AC3E}">
        <p14:creationId xmlns:p14="http://schemas.microsoft.com/office/powerpoint/2010/main" val="358949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7C229780-C931-4E0F-8E6B-B5F01F381FE6}"/>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C0ADEC79-D61C-473E-91E9-3FB3D4938F8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45EAF48E-018E-4E24-9331-62E5B8CECCF1}"/>
              </a:ext>
            </a:extLst>
          </p:cNvPr>
          <p:cNvSpPr>
            <a:spLocks noGrp="1"/>
          </p:cNvSpPr>
          <p:nvPr>
            <p:ph type="sldNum" sz="quarter" idx="12"/>
          </p:nvPr>
        </p:nvSpPr>
        <p:spPr/>
        <p:txBody>
          <a:bodyPr/>
          <a:lstStyle>
            <a:lvl1pPr>
              <a:defRPr/>
            </a:lvl1pPr>
          </a:lstStyle>
          <a:p>
            <a:fld id="{A1B73145-9C7F-4B23-B6E3-6D2F75E6F763}" type="slidenum">
              <a:rPr lang="de-DE" altLang="en-US"/>
              <a:pPr/>
              <a:t>‹#›</a:t>
            </a:fld>
            <a:endParaRPr lang="de-DE" altLang="en-US"/>
          </a:p>
        </p:txBody>
      </p:sp>
    </p:spTree>
    <p:extLst>
      <p:ext uri="{BB962C8B-B14F-4D97-AF65-F5344CB8AC3E}">
        <p14:creationId xmlns:p14="http://schemas.microsoft.com/office/powerpoint/2010/main" val="5412884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867419E-BE81-4047-B5CC-27297909FB89}"/>
              </a:ext>
            </a:extLst>
          </p:cNvPr>
          <p:cNvSpPr>
            <a:spLocks noGrp="1"/>
          </p:cNvSpPr>
          <p:nvPr>
            <p:ph type="dt" sz="half" idx="10"/>
          </p:nvPr>
        </p:nvSpPr>
        <p:spPr/>
        <p:txBody>
          <a:bodyPr/>
          <a:lstStyle>
            <a:lvl1pPr>
              <a:defRPr/>
            </a:lvl1pPr>
          </a:lstStyle>
          <a:p>
            <a:pPr>
              <a:defRPr/>
            </a:pPr>
            <a:fld id="{33BF355A-86BF-4980-A7CB-DA231265845F}" type="datetimeFigureOut">
              <a:rPr lang="de-DE"/>
              <a:pPr>
                <a:defRPr/>
              </a:pPr>
              <a:t>15.06.2022</a:t>
            </a:fld>
            <a:endParaRPr lang="de-DE"/>
          </a:p>
        </p:txBody>
      </p:sp>
      <p:sp>
        <p:nvSpPr>
          <p:cNvPr id="6" name="Fußzeilenplatzhalter 4">
            <a:extLst>
              <a:ext uri="{FF2B5EF4-FFF2-40B4-BE49-F238E27FC236}">
                <a16:creationId xmlns:a16="http://schemas.microsoft.com/office/drawing/2014/main" id="{6815DD67-9B1F-40B5-A2DA-0D0419B96379}"/>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E36C67E-4378-4BB7-BCF7-35F679A358CF}"/>
              </a:ext>
            </a:extLst>
          </p:cNvPr>
          <p:cNvSpPr>
            <a:spLocks noGrp="1"/>
          </p:cNvSpPr>
          <p:nvPr>
            <p:ph type="sldNum" sz="quarter" idx="12"/>
          </p:nvPr>
        </p:nvSpPr>
        <p:spPr/>
        <p:txBody>
          <a:bodyPr/>
          <a:lstStyle>
            <a:lvl1pPr>
              <a:defRPr/>
            </a:lvl1pPr>
          </a:lstStyle>
          <a:p>
            <a:fld id="{A8B78199-C115-4C43-8EF9-72B4A10AB9FE}" type="slidenum">
              <a:rPr lang="de-DE" altLang="en-US"/>
              <a:pPr/>
              <a:t>‹#›</a:t>
            </a:fld>
            <a:endParaRPr lang="de-DE" altLang="en-US"/>
          </a:p>
        </p:txBody>
      </p:sp>
    </p:spTree>
    <p:extLst>
      <p:ext uri="{BB962C8B-B14F-4D97-AF65-F5344CB8AC3E}">
        <p14:creationId xmlns:p14="http://schemas.microsoft.com/office/powerpoint/2010/main" val="30141946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E4137D2-8B65-4947-BBD3-C9F361980CDD}"/>
              </a:ext>
            </a:extLst>
          </p:cNvPr>
          <p:cNvSpPr>
            <a:spLocks noGrp="1"/>
          </p:cNvSpPr>
          <p:nvPr>
            <p:ph type="dt" sz="half" idx="10"/>
          </p:nvPr>
        </p:nvSpPr>
        <p:spPr/>
        <p:txBody>
          <a:bodyPr/>
          <a:lstStyle>
            <a:lvl1pPr>
              <a:defRPr/>
            </a:lvl1pPr>
          </a:lstStyle>
          <a:p>
            <a:pPr>
              <a:defRPr/>
            </a:pPr>
            <a:fld id="{04661EB6-716B-42AE-A021-6FD43107185C}" type="datetimeFigureOut">
              <a:rPr lang="de-DE"/>
              <a:pPr>
                <a:defRPr/>
              </a:pPr>
              <a:t>15.06.2022</a:t>
            </a:fld>
            <a:endParaRPr lang="de-DE"/>
          </a:p>
        </p:txBody>
      </p:sp>
      <p:sp>
        <p:nvSpPr>
          <p:cNvPr id="6" name="Fußzeilenplatzhalter 4">
            <a:extLst>
              <a:ext uri="{FF2B5EF4-FFF2-40B4-BE49-F238E27FC236}">
                <a16:creationId xmlns:a16="http://schemas.microsoft.com/office/drawing/2014/main" id="{8069F43E-E735-4068-8391-3ACE59E45F5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755312F-0ED2-4B49-A69B-4B1487B2FABD}"/>
              </a:ext>
            </a:extLst>
          </p:cNvPr>
          <p:cNvSpPr>
            <a:spLocks noGrp="1"/>
          </p:cNvSpPr>
          <p:nvPr>
            <p:ph type="sldNum" sz="quarter" idx="12"/>
          </p:nvPr>
        </p:nvSpPr>
        <p:spPr/>
        <p:txBody>
          <a:bodyPr/>
          <a:lstStyle>
            <a:lvl1pPr>
              <a:defRPr/>
            </a:lvl1pPr>
          </a:lstStyle>
          <a:p>
            <a:fld id="{88B6D13A-0DC2-4D62-91A5-09C8B38375E4}" type="slidenum">
              <a:rPr lang="de-DE" altLang="en-US"/>
              <a:pPr/>
              <a:t>‹#›</a:t>
            </a:fld>
            <a:endParaRPr lang="de-DE" altLang="en-US"/>
          </a:p>
        </p:txBody>
      </p:sp>
    </p:spTree>
    <p:extLst>
      <p:ext uri="{BB962C8B-B14F-4D97-AF65-F5344CB8AC3E}">
        <p14:creationId xmlns:p14="http://schemas.microsoft.com/office/powerpoint/2010/main" val="11668591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3DC132-A968-45D8-A2DE-DE99A973B238}"/>
              </a:ext>
            </a:extLst>
          </p:cNvPr>
          <p:cNvSpPr>
            <a:spLocks noGrp="1"/>
          </p:cNvSpPr>
          <p:nvPr>
            <p:ph type="dt" sz="half" idx="10"/>
          </p:nvPr>
        </p:nvSpPr>
        <p:spPr/>
        <p:txBody>
          <a:bodyPr/>
          <a:lstStyle>
            <a:lvl1pPr>
              <a:defRPr/>
            </a:lvl1pPr>
          </a:lstStyle>
          <a:p>
            <a:pPr>
              <a:defRPr/>
            </a:pPr>
            <a:fld id="{9181F4D6-6D3F-4057-AE1F-DCB18EA5A44A}" type="datetimeFigureOut">
              <a:rPr lang="de-DE"/>
              <a:pPr>
                <a:defRPr/>
              </a:pPr>
              <a:t>15.06.2022</a:t>
            </a:fld>
            <a:endParaRPr lang="de-DE"/>
          </a:p>
        </p:txBody>
      </p:sp>
      <p:sp>
        <p:nvSpPr>
          <p:cNvPr id="5" name="Fußzeilenplatzhalter 4">
            <a:extLst>
              <a:ext uri="{FF2B5EF4-FFF2-40B4-BE49-F238E27FC236}">
                <a16:creationId xmlns:a16="http://schemas.microsoft.com/office/drawing/2014/main" id="{415A375C-A612-4443-92C9-F1AAFCD2266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5E7E1D-00B9-48CF-9BD3-B56660BB9D45}"/>
              </a:ext>
            </a:extLst>
          </p:cNvPr>
          <p:cNvSpPr>
            <a:spLocks noGrp="1"/>
          </p:cNvSpPr>
          <p:nvPr>
            <p:ph type="sldNum" sz="quarter" idx="12"/>
          </p:nvPr>
        </p:nvSpPr>
        <p:spPr/>
        <p:txBody>
          <a:bodyPr/>
          <a:lstStyle>
            <a:lvl1pPr>
              <a:defRPr/>
            </a:lvl1pPr>
          </a:lstStyle>
          <a:p>
            <a:fld id="{0EF96E63-80A1-47E3-8108-625242D80DE7}" type="slidenum">
              <a:rPr lang="de-DE" altLang="en-US"/>
              <a:pPr/>
              <a:t>‹#›</a:t>
            </a:fld>
            <a:endParaRPr lang="de-DE" altLang="en-US"/>
          </a:p>
        </p:txBody>
      </p:sp>
    </p:spTree>
    <p:extLst>
      <p:ext uri="{BB962C8B-B14F-4D97-AF65-F5344CB8AC3E}">
        <p14:creationId xmlns:p14="http://schemas.microsoft.com/office/powerpoint/2010/main" val="33739412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24FA46-BFC6-4FF8-AE38-D526E7EC5CD2}"/>
              </a:ext>
            </a:extLst>
          </p:cNvPr>
          <p:cNvSpPr>
            <a:spLocks noGrp="1"/>
          </p:cNvSpPr>
          <p:nvPr>
            <p:ph type="dt" sz="half" idx="10"/>
          </p:nvPr>
        </p:nvSpPr>
        <p:spPr/>
        <p:txBody>
          <a:bodyPr/>
          <a:lstStyle>
            <a:lvl1pPr>
              <a:defRPr/>
            </a:lvl1pPr>
          </a:lstStyle>
          <a:p>
            <a:pPr>
              <a:defRPr/>
            </a:pPr>
            <a:fld id="{601399BB-DDFF-4EDC-8DB3-C686B35B5758}" type="datetimeFigureOut">
              <a:rPr lang="de-DE"/>
              <a:pPr>
                <a:defRPr/>
              </a:pPr>
              <a:t>15.06.2022</a:t>
            </a:fld>
            <a:endParaRPr lang="de-DE"/>
          </a:p>
        </p:txBody>
      </p:sp>
      <p:sp>
        <p:nvSpPr>
          <p:cNvPr id="5" name="Fußzeilenplatzhalter 4">
            <a:extLst>
              <a:ext uri="{FF2B5EF4-FFF2-40B4-BE49-F238E27FC236}">
                <a16:creationId xmlns:a16="http://schemas.microsoft.com/office/drawing/2014/main" id="{670998A5-EEAE-46A8-B3CF-32B5E264373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2183D3C-F01F-4979-BCE9-E8A4483E1EA0}"/>
              </a:ext>
            </a:extLst>
          </p:cNvPr>
          <p:cNvSpPr>
            <a:spLocks noGrp="1"/>
          </p:cNvSpPr>
          <p:nvPr>
            <p:ph type="sldNum" sz="quarter" idx="12"/>
          </p:nvPr>
        </p:nvSpPr>
        <p:spPr/>
        <p:txBody>
          <a:bodyPr/>
          <a:lstStyle>
            <a:lvl1pPr>
              <a:defRPr/>
            </a:lvl1pPr>
          </a:lstStyle>
          <a:p>
            <a:fld id="{B6BD9909-9589-41EF-8B91-AAD6EB8CC0E2}" type="slidenum">
              <a:rPr lang="de-DE" altLang="en-US"/>
              <a:pPr/>
              <a:t>‹#›</a:t>
            </a:fld>
            <a:endParaRPr lang="de-DE" altLang="en-US"/>
          </a:p>
        </p:txBody>
      </p:sp>
    </p:spTree>
    <p:extLst>
      <p:ext uri="{BB962C8B-B14F-4D97-AF65-F5344CB8AC3E}">
        <p14:creationId xmlns:p14="http://schemas.microsoft.com/office/powerpoint/2010/main" val="9644279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7FF7BB01-1DB5-4DE9-9D54-BC390D74D22B}"/>
              </a:ext>
            </a:extLst>
          </p:cNvPr>
          <p:cNvSpPr>
            <a:spLocks noGrp="1"/>
          </p:cNvSpPr>
          <p:nvPr>
            <p:ph type="dt" sz="half" idx="10"/>
          </p:nvPr>
        </p:nvSpPr>
        <p:spPr/>
        <p:txBody>
          <a:bodyPr/>
          <a:lstStyle>
            <a:lvl1pPr algn="l">
              <a:defRPr sz="1000">
                <a:solidFill>
                  <a:schemeClr val="tx1">
                    <a:tint val="75000"/>
                  </a:schemeClr>
                </a:solidFill>
                <a:latin typeface="Arial Narrow" charset="0"/>
                <a:ea typeface="Arial Narrow" charset="0"/>
                <a:cs typeface="Arial Narrow" charset="0"/>
              </a:defRPr>
            </a:lvl1pPr>
          </a:lstStyle>
          <a:p>
            <a:pPr>
              <a:defRPr/>
            </a:pPr>
            <a:fld id="{8E30B8C5-D370-4FA2-A71D-B0B19879713E}"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958FEC30-BB86-489A-96CD-1EB5EB744738}"/>
              </a:ext>
            </a:extLst>
          </p:cNvPr>
          <p:cNvSpPr>
            <a:spLocks noGrp="1"/>
          </p:cNvSpPr>
          <p:nvPr>
            <p:ph type="sldNum" sz="quarter" idx="11"/>
          </p:nvPr>
        </p:nvSpPr>
        <p:spPr/>
        <p:txBody>
          <a:bodyPr/>
          <a:lstStyle>
            <a:lvl1pPr>
              <a:defRPr sz="1000">
                <a:latin typeface="Arial Narrow" panose="020B0606020202030204" pitchFamily="34" charset="0"/>
              </a:defRPr>
            </a:lvl1pPr>
          </a:lstStyle>
          <a:p>
            <a:fld id="{C72E4599-381E-4852-B1AF-A8C1F4983BDD}" type="slidenum">
              <a:rPr lang="fr-FR" altLang="fr-FR"/>
              <a:pPr/>
              <a:t>‹#›</a:t>
            </a:fld>
            <a:endParaRPr lang="fr-FR" altLang="fr-FR"/>
          </a:p>
        </p:txBody>
      </p:sp>
    </p:spTree>
    <p:extLst>
      <p:ext uri="{BB962C8B-B14F-4D97-AF65-F5344CB8AC3E}">
        <p14:creationId xmlns:p14="http://schemas.microsoft.com/office/powerpoint/2010/main" val="8193931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3A8C1D26-B351-40C2-A166-F4787D26DE3E}"/>
              </a:ext>
            </a:extLst>
          </p:cNvPr>
          <p:cNvSpPr>
            <a:spLocks noGrp="1"/>
          </p:cNvSpPr>
          <p:nvPr>
            <p:ph type="sldNum" sz="quarter" idx="10"/>
          </p:nvPr>
        </p:nvSpPr>
        <p:spPr/>
        <p:txBody>
          <a:bodyPr/>
          <a:lstStyle>
            <a:lvl1pPr>
              <a:defRPr/>
            </a:lvl1pPr>
          </a:lstStyle>
          <a:p>
            <a:fld id="{BC9D15AE-8BBA-4E9D-A77D-252D15F2A600}" type="slidenum">
              <a:rPr lang="fr-FR" altLang="fr-FR"/>
              <a:pPr/>
              <a:t>‹#›</a:t>
            </a:fld>
            <a:endParaRPr lang="fr-FR" altLang="fr-FR"/>
          </a:p>
        </p:txBody>
      </p:sp>
    </p:spTree>
    <p:extLst>
      <p:ext uri="{BB962C8B-B14F-4D97-AF65-F5344CB8AC3E}">
        <p14:creationId xmlns:p14="http://schemas.microsoft.com/office/powerpoint/2010/main" val="22726568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1487033"/>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4437867"/>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1312585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6853893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1581900"/>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2481667"/>
            <a:ext cx="8520600" cy="386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8485143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877002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DBE02894-921D-48AF-BF2B-7C5E69693F71}"/>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AF131C67-3DF6-4BC2-A2B5-ADFE31F4E4E0}"/>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B660F3F6-CF63-43AA-9EA6-71D493DB44A6}"/>
              </a:ext>
            </a:extLst>
          </p:cNvPr>
          <p:cNvSpPr>
            <a:spLocks noGrp="1"/>
          </p:cNvSpPr>
          <p:nvPr>
            <p:ph type="sldNum" sz="quarter" idx="12"/>
          </p:nvPr>
        </p:nvSpPr>
        <p:spPr/>
        <p:txBody>
          <a:bodyPr/>
          <a:lstStyle>
            <a:lvl1pPr>
              <a:defRPr/>
            </a:lvl1pPr>
          </a:lstStyle>
          <a:p>
            <a:fld id="{DEB9799B-AEB6-428F-876E-2189B96A4AF5}" type="slidenum">
              <a:rPr lang="de-DE" altLang="en-US"/>
              <a:pPr/>
              <a:t>‹#›</a:t>
            </a:fld>
            <a:endParaRPr lang="de-DE" altLang="en-US"/>
          </a:p>
        </p:txBody>
      </p:sp>
    </p:spTree>
    <p:extLst>
      <p:ext uri="{BB962C8B-B14F-4D97-AF65-F5344CB8AC3E}">
        <p14:creationId xmlns:p14="http://schemas.microsoft.com/office/powerpoint/2010/main" val="20957755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5747525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0558747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236642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8269311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013022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83682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5093072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8EA88934-3A73-469A-9B5C-36F257BC903C}"/>
              </a:ext>
            </a:extLst>
          </p:cNvPr>
          <p:cNvSpPr>
            <a:spLocks noGrp="1"/>
          </p:cNvSpPr>
          <p:nvPr>
            <p:ph type="dt" sz="half" idx="10"/>
          </p:nvPr>
        </p:nvSpPr>
        <p:spPr/>
        <p:txBody>
          <a:bodyPr/>
          <a:lstStyle>
            <a:lvl1pPr>
              <a:defRPr/>
            </a:lvl1pPr>
          </a:lstStyle>
          <a:p>
            <a:pPr>
              <a:defRPr/>
            </a:pPr>
            <a:fld id="{5445BED6-F134-4AE2-8EAC-A2624628FC85}" type="datetime1">
              <a:rPr lang="de-DE"/>
              <a:pPr>
                <a:defRPr/>
              </a:pPr>
              <a:t>15.06.2022</a:t>
            </a:fld>
            <a:endParaRPr lang="de-DE"/>
          </a:p>
        </p:txBody>
      </p:sp>
      <p:sp>
        <p:nvSpPr>
          <p:cNvPr id="5" name="Fußzeilenplatzhalter 4">
            <a:extLst>
              <a:ext uri="{FF2B5EF4-FFF2-40B4-BE49-F238E27FC236}">
                <a16:creationId xmlns:a16="http://schemas.microsoft.com/office/drawing/2014/main" id="{B096D3E4-B894-4546-B2F5-B017708925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F15104C-204D-49B8-B044-5B1932671815}"/>
              </a:ext>
            </a:extLst>
          </p:cNvPr>
          <p:cNvSpPr>
            <a:spLocks noGrp="1"/>
          </p:cNvSpPr>
          <p:nvPr>
            <p:ph type="sldNum" sz="quarter" idx="12"/>
          </p:nvPr>
        </p:nvSpPr>
        <p:spPr/>
        <p:txBody>
          <a:bodyPr/>
          <a:lstStyle>
            <a:lvl1pPr>
              <a:defRPr/>
            </a:lvl1pPr>
          </a:lstStyle>
          <a:p>
            <a:pPr>
              <a:defRPr/>
            </a:pPr>
            <a:fld id="{BD185439-AEE2-4048-99AD-E1144F25B334}" type="slidenum">
              <a:rPr lang="de-DE" altLang="en-US"/>
              <a:pPr>
                <a:defRPr/>
              </a:pPr>
              <a:t>‹#›</a:t>
            </a:fld>
            <a:endParaRPr lang="de-DE" altLang="en-US"/>
          </a:p>
        </p:txBody>
      </p:sp>
    </p:spTree>
    <p:extLst>
      <p:ext uri="{BB962C8B-B14F-4D97-AF65-F5344CB8AC3E}">
        <p14:creationId xmlns:p14="http://schemas.microsoft.com/office/powerpoint/2010/main" val="29771939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3A6D0D-C588-49DF-A476-EA8292998979}"/>
              </a:ext>
            </a:extLst>
          </p:cNvPr>
          <p:cNvSpPr>
            <a:spLocks noGrp="1"/>
          </p:cNvSpPr>
          <p:nvPr>
            <p:ph type="dt" sz="half" idx="10"/>
          </p:nvPr>
        </p:nvSpPr>
        <p:spPr/>
        <p:txBody>
          <a:bodyPr/>
          <a:lstStyle>
            <a:lvl1pPr>
              <a:defRPr/>
            </a:lvl1pPr>
          </a:lstStyle>
          <a:p>
            <a:pPr>
              <a:defRPr/>
            </a:pPr>
            <a:fld id="{13873A4A-D025-44EF-A2CE-3E6DD826CDB9}" type="datetime1">
              <a:rPr lang="de-DE"/>
              <a:pPr>
                <a:defRPr/>
              </a:pPr>
              <a:t>15.06.2022</a:t>
            </a:fld>
            <a:endParaRPr lang="de-DE"/>
          </a:p>
        </p:txBody>
      </p:sp>
      <p:sp>
        <p:nvSpPr>
          <p:cNvPr id="5" name="Fußzeilenplatzhalter 4">
            <a:extLst>
              <a:ext uri="{FF2B5EF4-FFF2-40B4-BE49-F238E27FC236}">
                <a16:creationId xmlns:a16="http://schemas.microsoft.com/office/drawing/2014/main" id="{A4523A28-BB85-4AD3-8526-826E522EC9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4F16F1E-735C-4417-867A-072406DFFAAA}"/>
              </a:ext>
            </a:extLst>
          </p:cNvPr>
          <p:cNvSpPr>
            <a:spLocks noGrp="1"/>
          </p:cNvSpPr>
          <p:nvPr>
            <p:ph type="sldNum" sz="quarter" idx="12"/>
          </p:nvPr>
        </p:nvSpPr>
        <p:spPr/>
        <p:txBody>
          <a:bodyPr/>
          <a:lstStyle>
            <a:lvl1pPr>
              <a:defRPr/>
            </a:lvl1pPr>
          </a:lstStyle>
          <a:p>
            <a:pPr>
              <a:defRPr/>
            </a:pPr>
            <a:fld id="{8AD090B5-203C-4DDE-80B2-C1C516AA824C}" type="slidenum">
              <a:rPr lang="de-DE" altLang="en-US"/>
              <a:pPr>
                <a:defRPr/>
              </a:pPr>
              <a:t>‹#›</a:t>
            </a:fld>
            <a:endParaRPr lang="de-DE" altLang="en-US"/>
          </a:p>
        </p:txBody>
      </p:sp>
    </p:spTree>
    <p:extLst>
      <p:ext uri="{BB962C8B-B14F-4D97-AF65-F5344CB8AC3E}">
        <p14:creationId xmlns:p14="http://schemas.microsoft.com/office/powerpoint/2010/main" val="17829458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32293F9-84AF-4B43-8597-CC5EF6520C83}"/>
              </a:ext>
            </a:extLst>
          </p:cNvPr>
          <p:cNvSpPr>
            <a:spLocks noGrp="1"/>
          </p:cNvSpPr>
          <p:nvPr>
            <p:ph type="dt" sz="half" idx="10"/>
          </p:nvPr>
        </p:nvSpPr>
        <p:spPr/>
        <p:txBody>
          <a:bodyPr/>
          <a:lstStyle>
            <a:lvl1pPr>
              <a:defRPr/>
            </a:lvl1pPr>
          </a:lstStyle>
          <a:p>
            <a:pPr>
              <a:defRPr/>
            </a:pPr>
            <a:fld id="{D4A3BD2A-0B3F-4B38-BA62-5E58C9F51F15}" type="datetime1">
              <a:rPr lang="de-DE"/>
              <a:pPr>
                <a:defRPr/>
              </a:pPr>
              <a:t>15.06.2022</a:t>
            </a:fld>
            <a:endParaRPr lang="de-DE"/>
          </a:p>
        </p:txBody>
      </p:sp>
      <p:sp>
        <p:nvSpPr>
          <p:cNvPr id="5" name="Fußzeilenplatzhalter 4">
            <a:extLst>
              <a:ext uri="{FF2B5EF4-FFF2-40B4-BE49-F238E27FC236}">
                <a16:creationId xmlns:a16="http://schemas.microsoft.com/office/drawing/2014/main" id="{BF1C20B1-BFD9-4A56-BAAE-E83556F0E09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1C1DB6A-CBA7-4AEF-B15B-9440EEDE1258}"/>
              </a:ext>
            </a:extLst>
          </p:cNvPr>
          <p:cNvSpPr>
            <a:spLocks noGrp="1"/>
          </p:cNvSpPr>
          <p:nvPr>
            <p:ph type="sldNum" sz="quarter" idx="12"/>
          </p:nvPr>
        </p:nvSpPr>
        <p:spPr/>
        <p:txBody>
          <a:bodyPr/>
          <a:lstStyle>
            <a:lvl1pPr>
              <a:defRPr/>
            </a:lvl1pPr>
          </a:lstStyle>
          <a:p>
            <a:pPr>
              <a:defRPr/>
            </a:pPr>
            <a:fld id="{525E652B-D276-4831-AB87-2FB5B9009F00}" type="slidenum">
              <a:rPr lang="de-DE" altLang="en-US"/>
              <a:pPr>
                <a:defRPr/>
              </a:pPr>
              <a:t>‹#›</a:t>
            </a:fld>
            <a:endParaRPr lang="de-DE" altLang="en-US"/>
          </a:p>
        </p:txBody>
      </p:sp>
    </p:spTree>
    <p:extLst>
      <p:ext uri="{BB962C8B-B14F-4D97-AF65-F5344CB8AC3E}">
        <p14:creationId xmlns:p14="http://schemas.microsoft.com/office/powerpoint/2010/main" val="17590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C329964-4464-47B3-AE5D-7FB01265B278}"/>
              </a:ext>
            </a:extLst>
          </p:cNvPr>
          <p:cNvSpPr>
            <a:spLocks noGrp="1"/>
          </p:cNvSpPr>
          <p:nvPr>
            <p:ph type="dt" sz="half" idx="10"/>
          </p:nvPr>
        </p:nvSpPr>
        <p:spPr/>
        <p:txBody>
          <a:bodyPr/>
          <a:lstStyle>
            <a:lvl1pPr>
              <a:defRPr/>
            </a:lvl1pPr>
          </a:lstStyle>
          <a:p>
            <a:pPr>
              <a:defRPr/>
            </a:pPr>
            <a:fld id="{E7A016CC-6E32-4C27-B8BD-5BDD0CEAEFC0}" type="datetime1">
              <a:rPr lang="de-DE"/>
              <a:pPr>
                <a:defRPr/>
              </a:pPr>
              <a:t>15.06.2022</a:t>
            </a:fld>
            <a:endParaRPr lang="de-DE"/>
          </a:p>
        </p:txBody>
      </p:sp>
      <p:sp>
        <p:nvSpPr>
          <p:cNvPr id="5" name="Fußzeilenplatzhalter 4">
            <a:extLst>
              <a:ext uri="{FF2B5EF4-FFF2-40B4-BE49-F238E27FC236}">
                <a16:creationId xmlns:a16="http://schemas.microsoft.com/office/drawing/2014/main" id="{7B9B3701-54AD-442A-9388-B638F2B172C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B99415A-883C-4D01-890E-9697981363E8}"/>
              </a:ext>
            </a:extLst>
          </p:cNvPr>
          <p:cNvSpPr>
            <a:spLocks noGrp="1"/>
          </p:cNvSpPr>
          <p:nvPr>
            <p:ph type="sldNum" sz="quarter" idx="12"/>
          </p:nvPr>
        </p:nvSpPr>
        <p:spPr/>
        <p:txBody>
          <a:bodyPr/>
          <a:lstStyle>
            <a:lvl1pPr>
              <a:defRPr/>
            </a:lvl1pPr>
          </a:lstStyle>
          <a:p>
            <a:fld id="{CE7BD6A5-8CCA-4EAE-BB70-F61DF302B190}" type="slidenum">
              <a:rPr lang="de-DE" altLang="en-US"/>
              <a:pPr/>
              <a:t>‹#›</a:t>
            </a:fld>
            <a:endParaRPr lang="de-DE" altLang="en-US"/>
          </a:p>
        </p:txBody>
      </p:sp>
    </p:spTree>
    <p:extLst>
      <p:ext uri="{BB962C8B-B14F-4D97-AF65-F5344CB8AC3E}">
        <p14:creationId xmlns:p14="http://schemas.microsoft.com/office/powerpoint/2010/main" val="4216730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934AD40B-A8F5-4108-A3C9-BE8DF590AA9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4" name="Fußzeilenplatzhalter 4">
            <a:extLst>
              <a:ext uri="{FF2B5EF4-FFF2-40B4-BE49-F238E27FC236}">
                <a16:creationId xmlns:a16="http://schemas.microsoft.com/office/drawing/2014/main" id="{C051970B-9445-4568-8DD8-BB092276CD5A}"/>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F822486C-AB29-42AD-9FA6-03A7EA990CCB}"/>
              </a:ext>
            </a:extLst>
          </p:cNvPr>
          <p:cNvSpPr>
            <a:spLocks noGrp="1"/>
          </p:cNvSpPr>
          <p:nvPr>
            <p:ph type="sldNum" sz="quarter" idx="12"/>
          </p:nvPr>
        </p:nvSpPr>
        <p:spPr/>
        <p:txBody>
          <a:bodyPr/>
          <a:lstStyle>
            <a:lvl1pPr>
              <a:defRPr/>
            </a:lvl1pPr>
          </a:lstStyle>
          <a:p>
            <a:fld id="{19337DB1-338A-45C7-8651-023103607113}" type="slidenum">
              <a:rPr lang="de-DE" altLang="en-US"/>
              <a:pPr/>
              <a:t>‹#›</a:t>
            </a:fld>
            <a:endParaRPr lang="de-DE" altLang="en-US"/>
          </a:p>
        </p:txBody>
      </p:sp>
    </p:spTree>
    <p:extLst>
      <p:ext uri="{BB962C8B-B14F-4D97-AF65-F5344CB8AC3E}">
        <p14:creationId xmlns:p14="http://schemas.microsoft.com/office/powerpoint/2010/main" val="9766759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69ACBA4-DEAC-4EC5-9739-2F519C263D8C}"/>
              </a:ext>
            </a:extLst>
          </p:cNvPr>
          <p:cNvSpPr>
            <a:spLocks noGrp="1"/>
          </p:cNvSpPr>
          <p:nvPr>
            <p:ph type="dt" sz="half" idx="10"/>
          </p:nvPr>
        </p:nvSpPr>
        <p:spPr/>
        <p:txBody>
          <a:bodyPr/>
          <a:lstStyle>
            <a:lvl1pPr>
              <a:defRPr/>
            </a:lvl1pPr>
          </a:lstStyle>
          <a:p>
            <a:pPr>
              <a:defRPr/>
            </a:pPr>
            <a:fld id="{B72C70C6-DCAE-4656-9897-AAC38E41F5B7}" type="datetime1">
              <a:rPr lang="de-DE"/>
              <a:pPr>
                <a:defRPr/>
              </a:pPr>
              <a:t>15.06.2022</a:t>
            </a:fld>
            <a:endParaRPr lang="de-DE"/>
          </a:p>
        </p:txBody>
      </p:sp>
      <p:sp>
        <p:nvSpPr>
          <p:cNvPr id="6" name="Fußzeilenplatzhalter 4">
            <a:extLst>
              <a:ext uri="{FF2B5EF4-FFF2-40B4-BE49-F238E27FC236}">
                <a16:creationId xmlns:a16="http://schemas.microsoft.com/office/drawing/2014/main" id="{23923D4D-DAC5-4D5E-8DE9-2BEFAA882E1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F459CAA-294C-4000-917C-9433FEED283B}"/>
              </a:ext>
            </a:extLst>
          </p:cNvPr>
          <p:cNvSpPr>
            <a:spLocks noGrp="1"/>
          </p:cNvSpPr>
          <p:nvPr>
            <p:ph type="sldNum" sz="quarter" idx="12"/>
          </p:nvPr>
        </p:nvSpPr>
        <p:spPr/>
        <p:txBody>
          <a:bodyPr/>
          <a:lstStyle>
            <a:lvl1pPr>
              <a:defRPr/>
            </a:lvl1pPr>
          </a:lstStyle>
          <a:p>
            <a:pPr>
              <a:defRPr/>
            </a:pPr>
            <a:fld id="{A28FB04E-5733-4BA7-B6FB-EA187DB2844A}" type="slidenum">
              <a:rPr lang="de-DE" altLang="en-US"/>
              <a:pPr>
                <a:defRPr/>
              </a:pPr>
              <a:t>‹#›</a:t>
            </a:fld>
            <a:endParaRPr lang="de-DE" altLang="en-US"/>
          </a:p>
        </p:txBody>
      </p:sp>
    </p:spTree>
    <p:extLst>
      <p:ext uri="{BB962C8B-B14F-4D97-AF65-F5344CB8AC3E}">
        <p14:creationId xmlns:p14="http://schemas.microsoft.com/office/powerpoint/2010/main" val="23580217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8069F6C-59EA-418B-95E5-AFC9DE406E80}"/>
              </a:ext>
            </a:extLst>
          </p:cNvPr>
          <p:cNvSpPr>
            <a:spLocks noGrp="1"/>
          </p:cNvSpPr>
          <p:nvPr>
            <p:ph type="dt" sz="half" idx="10"/>
          </p:nvPr>
        </p:nvSpPr>
        <p:spPr/>
        <p:txBody>
          <a:bodyPr/>
          <a:lstStyle>
            <a:lvl1pPr>
              <a:defRPr/>
            </a:lvl1pPr>
          </a:lstStyle>
          <a:p>
            <a:pPr>
              <a:defRPr/>
            </a:pPr>
            <a:fld id="{85D0A328-9920-4F35-AB9B-3122884CF7C8}" type="datetime1">
              <a:rPr lang="de-DE"/>
              <a:pPr>
                <a:defRPr/>
              </a:pPr>
              <a:t>15.06.2022</a:t>
            </a:fld>
            <a:endParaRPr lang="de-DE"/>
          </a:p>
        </p:txBody>
      </p:sp>
      <p:sp>
        <p:nvSpPr>
          <p:cNvPr id="8" name="Fußzeilenplatzhalter 4">
            <a:extLst>
              <a:ext uri="{FF2B5EF4-FFF2-40B4-BE49-F238E27FC236}">
                <a16:creationId xmlns:a16="http://schemas.microsoft.com/office/drawing/2014/main" id="{D859FEBD-7BD1-4BC2-9892-26C9169EAA21}"/>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3B550DD0-01F6-40DD-A76D-701952DA22EF}"/>
              </a:ext>
            </a:extLst>
          </p:cNvPr>
          <p:cNvSpPr>
            <a:spLocks noGrp="1"/>
          </p:cNvSpPr>
          <p:nvPr>
            <p:ph type="sldNum" sz="quarter" idx="12"/>
          </p:nvPr>
        </p:nvSpPr>
        <p:spPr/>
        <p:txBody>
          <a:bodyPr/>
          <a:lstStyle>
            <a:lvl1pPr>
              <a:defRPr/>
            </a:lvl1pPr>
          </a:lstStyle>
          <a:p>
            <a:pPr>
              <a:defRPr/>
            </a:pPr>
            <a:fld id="{1670952D-242C-4561-B9DE-6F110280053B}" type="slidenum">
              <a:rPr lang="de-DE" altLang="en-US"/>
              <a:pPr>
                <a:defRPr/>
              </a:pPr>
              <a:t>‹#›</a:t>
            </a:fld>
            <a:endParaRPr lang="de-DE" altLang="en-US"/>
          </a:p>
        </p:txBody>
      </p:sp>
    </p:spTree>
    <p:extLst>
      <p:ext uri="{BB962C8B-B14F-4D97-AF65-F5344CB8AC3E}">
        <p14:creationId xmlns:p14="http://schemas.microsoft.com/office/powerpoint/2010/main" val="36599346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0F9C822C-5DFD-4CB3-92A7-4397B314BF71}"/>
              </a:ext>
            </a:extLst>
          </p:cNvPr>
          <p:cNvSpPr>
            <a:spLocks noGrp="1"/>
          </p:cNvSpPr>
          <p:nvPr>
            <p:ph type="dt" sz="half" idx="10"/>
          </p:nvPr>
        </p:nvSpPr>
        <p:spPr/>
        <p:txBody>
          <a:bodyPr/>
          <a:lstStyle>
            <a:lvl1pPr>
              <a:defRPr/>
            </a:lvl1pPr>
          </a:lstStyle>
          <a:p>
            <a:pPr>
              <a:defRPr/>
            </a:pPr>
            <a:fld id="{7935D06E-C1F3-4A7D-85EF-8E218CA2B7C0}" type="datetime1">
              <a:rPr lang="de-DE"/>
              <a:pPr>
                <a:defRPr/>
              </a:pPr>
              <a:t>15.06.2022</a:t>
            </a:fld>
            <a:endParaRPr lang="de-DE"/>
          </a:p>
        </p:txBody>
      </p:sp>
      <p:sp>
        <p:nvSpPr>
          <p:cNvPr id="4" name="Fußzeilenplatzhalter 4">
            <a:extLst>
              <a:ext uri="{FF2B5EF4-FFF2-40B4-BE49-F238E27FC236}">
                <a16:creationId xmlns:a16="http://schemas.microsoft.com/office/drawing/2014/main" id="{229A3CE2-9598-4E9E-BC85-AACCC97AA13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5056A8C0-85F1-4140-997C-C3AA2A1D960F}"/>
              </a:ext>
            </a:extLst>
          </p:cNvPr>
          <p:cNvSpPr>
            <a:spLocks noGrp="1"/>
          </p:cNvSpPr>
          <p:nvPr>
            <p:ph type="sldNum" sz="quarter" idx="12"/>
          </p:nvPr>
        </p:nvSpPr>
        <p:spPr/>
        <p:txBody>
          <a:bodyPr/>
          <a:lstStyle>
            <a:lvl1pPr>
              <a:defRPr/>
            </a:lvl1pPr>
          </a:lstStyle>
          <a:p>
            <a:pPr>
              <a:defRPr/>
            </a:pPr>
            <a:fld id="{BC459388-34A6-4AFC-B57A-6913481B75BE}" type="slidenum">
              <a:rPr lang="de-DE" altLang="en-US"/>
              <a:pPr>
                <a:defRPr/>
              </a:pPr>
              <a:t>‹#›</a:t>
            </a:fld>
            <a:endParaRPr lang="de-DE" altLang="en-US"/>
          </a:p>
        </p:txBody>
      </p:sp>
    </p:spTree>
    <p:extLst>
      <p:ext uri="{BB962C8B-B14F-4D97-AF65-F5344CB8AC3E}">
        <p14:creationId xmlns:p14="http://schemas.microsoft.com/office/powerpoint/2010/main" val="40814951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AA2122C-89B4-4142-B280-7A378DA4956B}"/>
              </a:ext>
            </a:extLst>
          </p:cNvPr>
          <p:cNvSpPr>
            <a:spLocks noGrp="1"/>
          </p:cNvSpPr>
          <p:nvPr>
            <p:ph type="dt" sz="half" idx="10"/>
          </p:nvPr>
        </p:nvSpPr>
        <p:spPr/>
        <p:txBody>
          <a:bodyPr/>
          <a:lstStyle>
            <a:lvl1pPr>
              <a:defRPr/>
            </a:lvl1pPr>
          </a:lstStyle>
          <a:p>
            <a:pPr>
              <a:defRPr/>
            </a:pPr>
            <a:fld id="{62266C7E-259F-4271-8743-6823DCCFD147}" type="datetime1">
              <a:rPr lang="de-DE"/>
              <a:pPr>
                <a:defRPr/>
              </a:pPr>
              <a:t>15.06.2022</a:t>
            </a:fld>
            <a:endParaRPr lang="de-DE"/>
          </a:p>
        </p:txBody>
      </p:sp>
      <p:sp>
        <p:nvSpPr>
          <p:cNvPr id="3" name="Fußzeilenplatzhalter 4">
            <a:extLst>
              <a:ext uri="{FF2B5EF4-FFF2-40B4-BE49-F238E27FC236}">
                <a16:creationId xmlns:a16="http://schemas.microsoft.com/office/drawing/2014/main" id="{84621098-05C5-4E39-BAAE-0DEAE700B8D8}"/>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2E7A322-B552-49D3-ABA9-5D56DDBCB351}"/>
              </a:ext>
            </a:extLst>
          </p:cNvPr>
          <p:cNvSpPr>
            <a:spLocks noGrp="1"/>
          </p:cNvSpPr>
          <p:nvPr>
            <p:ph type="sldNum" sz="quarter" idx="12"/>
          </p:nvPr>
        </p:nvSpPr>
        <p:spPr/>
        <p:txBody>
          <a:bodyPr/>
          <a:lstStyle>
            <a:lvl1pPr>
              <a:defRPr/>
            </a:lvl1pPr>
          </a:lstStyle>
          <a:p>
            <a:pPr>
              <a:defRPr/>
            </a:pPr>
            <a:fld id="{B44EA8F4-0B08-47CA-9E7C-0FA497452BF9}" type="slidenum">
              <a:rPr lang="de-DE" altLang="en-US"/>
              <a:pPr>
                <a:defRPr/>
              </a:pPr>
              <a:t>‹#›</a:t>
            </a:fld>
            <a:endParaRPr lang="de-DE" altLang="en-US"/>
          </a:p>
        </p:txBody>
      </p:sp>
    </p:spTree>
    <p:extLst>
      <p:ext uri="{BB962C8B-B14F-4D97-AF65-F5344CB8AC3E}">
        <p14:creationId xmlns:p14="http://schemas.microsoft.com/office/powerpoint/2010/main" val="11009996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AD87096-4878-4916-931E-D2B2C5D0D810}"/>
              </a:ext>
            </a:extLst>
          </p:cNvPr>
          <p:cNvSpPr>
            <a:spLocks noGrp="1"/>
          </p:cNvSpPr>
          <p:nvPr>
            <p:ph type="dt" sz="half" idx="10"/>
          </p:nvPr>
        </p:nvSpPr>
        <p:spPr/>
        <p:txBody>
          <a:bodyPr/>
          <a:lstStyle>
            <a:lvl1pPr>
              <a:defRPr/>
            </a:lvl1pPr>
          </a:lstStyle>
          <a:p>
            <a:pPr>
              <a:defRPr/>
            </a:pPr>
            <a:fld id="{0A35EFBD-AC22-4E48-910E-DDD753E5BE55}" type="datetime1">
              <a:rPr lang="de-DE"/>
              <a:pPr>
                <a:defRPr/>
              </a:pPr>
              <a:t>15.06.2022</a:t>
            </a:fld>
            <a:endParaRPr lang="de-DE"/>
          </a:p>
        </p:txBody>
      </p:sp>
      <p:sp>
        <p:nvSpPr>
          <p:cNvPr id="6" name="Fußzeilenplatzhalter 4">
            <a:extLst>
              <a:ext uri="{FF2B5EF4-FFF2-40B4-BE49-F238E27FC236}">
                <a16:creationId xmlns:a16="http://schemas.microsoft.com/office/drawing/2014/main" id="{0B1D2CA7-9DB3-4BE2-B464-686A573FAAB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37D7731-5921-495E-99C0-EC1BD45ECDD7}"/>
              </a:ext>
            </a:extLst>
          </p:cNvPr>
          <p:cNvSpPr>
            <a:spLocks noGrp="1"/>
          </p:cNvSpPr>
          <p:nvPr>
            <p:ph type="sldNum" sz="quarter" idx="12"/>
          </p:nvPr>
        </p:nvSpPr>
        <p:spPr/>
        <p:txBody>
          <a:bodyPr/>
          <a:lstStyle>
            <a:lvl1pPr>
              <a:defRPr/>
            </a:lvl1pPr>
          </a:lstStyle>
          <a:p>
            <a:pPr>
              <a:defRPr/>
            </a:pPr>
            <a:fld id="{9E1C8B1D-ABCA-43D0-AFBF-8B2247696B18}" type="slidenum">
              <a:rPr lang="de-DE" altLang="en-US"/>
              <a:pPr>
                <a:defRPr/>
              </a:pPr>
              <a:t>‹#›</a:t>
            </a:fld>
            <a:endParaRPr lang="de-DE" altLang="en-US"/>
          </a:p>
        </p:txBody>
      </p:sp>
    </p:spTree>
    <p:extLst>
      <p:ext uri="{BB962C8B-B14F-4D97-AF65-F5344CB8AC3E}">
        <p14:creationId xmlns:p14="http://schemas.microsoft.com/office/powerpoint/2010/main" val="30410910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21353A8-63E5-48BD-9B5C-885DF4C26C8D}"/>
              </a:ext>
            </a:extLst>
          </p:cNvPr>
          <p:cNvSpPr>
            <a:spLocks noGrp="1"/>
          </p:cNvSpPr>
          <p:nvPr>
            <p:ph type="dt" sz="half" idx="10"/>
          </p:nvPr>
        </p:nvSpPr>
        <p:spPr/>
        <p:txBody>
          <a:bodyPr/>
          <a:lstStyle>
            <a:lvl1pPr>
              <a:defRPr/>
            </a:lvl1pPr>
          </a:lstStyle>
          <a:p>
            <a:pPr>
              <a:defRPr/>
            </a:pPr>
            <a:fld id="{CA3D72A3-0EB3-4D72-B5AD-3F5AC4E5EA4E}" type="datetime1">
              <a:rPr lang="de-DE"/>
              <a:pPr>
                <a:defRPr/>
              </a:pPr>
              <a:t>15.06.2022</a:t>
            </a:fld>
            <a:endParaRPr lang="de-DE"/>
          </a:p>
        </p:txBody>
      </p:sp>
      <p:sp>
        <p:nvSpPr>
          <p:cNvPr id="6" name="Fußzeilenplatzhalter 4">
            <a:extLst>
              <a:ext uri="{FF2B5EF4-FFF2-40B4-BE49-F238E27FC236}">
                <a16:creationId xmlns:a16="http://schemas.microsoft.com/office/drawing/2014/main" id="{E4ECBCDB-FABD-4DEE-9B31-EF43D834F3B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C9D1ACA-E86F-423C-AE61-3EC6584B84AF}"/>
              </a:ext>
            </a:extLst>
          </p:cNvPr>
          <p:cNvSpPr>
            <a:spLocks noGrp="1"/>
          </p:cNvSpPr>
          <p:nvPr>
            <p:ph type="sldNum" sz="quarter" idx="12"/>
          </p:nvPr>
        </p:nvSpPr>
        <p:spPr/>
        <p:txBody>
          <a:bodyPr/>
          <a:lstStyle>
            <a:lvl1pPr>
              <a:defRPr/>
            </a:lvl1pPr>
          </a:lstStyle>
          <a:p>
            <a:pPr>
              <a:defRPr/>
            </a:pPr>
            <a:fld id="{A90B3FB0-4F34-4D1D-8FED-273D37AF12DC}" type="slidenum">
              <a:rPr lang="de-DE" altLang="en-US"/>
              <a:pPr>
                <a:defRPr/>
              </a:pPr>
              <a:t>‹#›</a:t>
            </a:fld>
            <a:endParaRPr lang="de-DE" altLang="en-US"/>
          </a:p>
        </p:txBody>
      </p:sp>
    </p:spTree>
    <p:extLst>
      <p:ext uri="{BB962C8B-B14F-4D97-AF65-F5344CB8AC3E}">
        <p14:creationId xmlns:p14="http://schemas.microsoft.com/office/powerpoint/2010/main" val="12892441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7124E1-491C-455E-9AB7-A22433C12AD1}"/>
              </a:ext>
            </a:extLst>
          </p:cNvPr>
          <p:cNvSpPr>
            <a:spLocks noGrp="1"/>
          </p:cNvSpPr>
          <p:nvPr>
            <p:ph type="dt" sz="half" idx="10"/>
          </p:nvPr>
        </p:nvSpPr>
        <p:spPr/>
        <p:txBody>
          <a:bodyPr/>
          <a:lstStyle>
            <a:lvl1pPr>
              <a:defRPr/>
            </a:lvl1pPr>
          </a:lstStyle>
          <a:p>
            <a:pPr>
              <a:defRPr/>
            </a:pPr>
            <a:fld id="{60C2810A-5849-4204-B63E-7100334E87B0}" type="datetime1">
              <a:rPr lang="de-DE"/>
              <a:pPr>
                <a:defRPr/>
              </a:pPr>
              <a:t>15.06.2022</a:t>
            </a:fld>
            <a:endParaRPr lang="de-DE"/>
          </a:p>
        </p:txBody>
      </p:sp>
      <p:sp>
        <p:nvSpPr>
          <p:cNvPr id="5" name="Fußzeilenplatzhalter 4">
            <a:extLst>
              <a:ext uri="{FF2B5EF4-FFF2-40B4-BE49-F238E27FC236}">
                <a16:creationId xmlns:a16="http://schemas.microsoft.com/office/drawing/2014/main" id="{CACC5851-4B5E-4F72-BFB7-789AE23F36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D961E26-483E-4EAB-AFE9-83C04403B9CC}"/>
              </a:ext>
            </a:extLst>
          </p:cNvPr>
          <p:cNvSpPr>
            <a:spLocks noGrp="1"/>
          </p:cNvSpPr>
          <p:nvPr>
            <p:ph type="sldNum" sz="quarter" idx="12"/>
          </p:nvPr>
        </p:nvSpPr>
        <p:spPr/>
        <p:txBody>
          <a:bodyPr/>
          <a:lstStyle>
            <a:lvl1pPr>
              <a:defRPr/>
            </a:lvl1pPr>
          </a:lstStyle>
          <a:p>
            <a:pPr>
              <a:defRPr/>
            </a:pPr>
            <a:fld id="{D759D989-2D61-4AB8-9696-1215758377F9}" type="slidenum">
              <a:rPr lang="de-DE" altLang="en-US"/>
              <a:pPr>
                <a:defRPr/>
              </a:pPr>
              <a:t>‹#›</a:t>
            </a:fld>
            <a:endParaRPr lang="de-DE" altLang="en-US"/>
          </a:p>
        </p:txBody>
      </p:sp>
    </p:spTree>
    <p:extLst>
      <p:ext uri="{BB962C8B-B14F-4D97-AF65-F5344CB8AC3E}">
        <p14:creationId xmlns:p14="http://schemas.microsoft.com/office/powerpoint/2010/main" val="16358511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8DDFAF-BF0D-48B8-9F81-EB0374B72784}"/>
              </a:ext>
            </a:extLst>
          </p:cNvPr>
          <p:cNvSpPr>
            <a:spLocks noGrp="1"/>
          </p:cNvSpPr>
          <p:nvPr>
            <p:ph type="dt" sz="half" idx="10"/>
          </p:nvPr>
        </p:nvSpPr>
        <p:spPr/>
        <p:txBody>
          <a:bodyPr/>
          <a:lstStyle>
            <a:lvl1pPr>
              <a:defRPr/>
            </a:lvl1pPr>
          </a:lstStyle>
          <a:p>
            <a:pPr>
              <a:defRPr/>
            </a:pPr>
            <a:fld id="{24BB1101-AE6A-4262-AB4B-84C70A08A3F4}" type="datetime1">
              <a:rPr lang="de-DE"/>
              <a:pPr>
                <a:defRPr/>
              </a:pPr>
              <a:t>15.06.2022</a:t>
            </a:fld>
            <a:endParaRPr lang="de-DE"/>
          </a:p>
        </p:txBody>
      </p:sp>
      <p:sp>
        <p:nvSpPr>
          <p:cNvPr id="5" name="Fußzeilenplatzhalter 4">
            <a:extLst>
              <a:ext uri="{FF2B5EF4-FFF2-40B4-BE49-F238E27FC236}">
                <a16:creationId xmlns:a16="http://schemas.microsoft.com/office/drawing/2014/main" id="{EF3702B4-946B-496E-A2C0-E8F859DD0E0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5B3CFEE-D7F8-4C3A-9BF0-B99FF05A41C1}"/>
              </a:ext>
            </a:extLst>
          </p:cNvPr>
          <p:cNvSpPr>
            <a:spLocks noGrp="1"/>
          </p:cNvSpPr>
          <p:nvPr>
            <p:ph type="sldNum" sz="quarter" idx="12"/>
          </p:nvPr>
        </p:nvSpPr>
        <p:spPr/>
        <p:txBody>
          <a:bodyPr/>
          <a:lstStyle>
            <a:lvl1pPr>
              <a:defRPr/>
            </a:lvl1pPr>
          </a:lstStyle>
          <a:p>
            <a:pPr>
              <a:defRPr/>
            </a:pPr>
            <a:fld id="{C7BD6AB4-284A-400E-AD57-06FDC31013AA}" type="slidenum">
              <a:rPr lang="de-DE" altLang="en-US"/>
              <a:pPr>
                <a:defRPr/>
              </a:pPr>
              <a:t>‹#›</a:t>
            </a:fld>
            <a:endParaRPr lang="de-DE" altLang="en-US"/>
          </a:p>
        </p:txBody>
      </p:sp>
    </p:spTree>
    <p:extLst>
      <p:ext uri="{BB962C8B-B14F-4D97-AF65-F5344CB8AC3E}">
        <p14:creationId xmlns:p14="http://schemas.microsoft.com/office/powerpoint/2010/main" val="35586426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4788586A-8C7D-4BDF-8805-7D01662CE947}"/>
              </a:ext>
            </a:extLst>
          </p:cNvPr>
          <p:cNvSpPr>
            <a:spLocks noGrp="1"/>
          </p:cNvSpPr>
          <p:nvPr>
            <p:ph type="dt" sz="half" idx="10"/>
          </p:nvPr>
        </p:nvSpPr>
        <p:spPr/>
        <p:txBody>
          <a:bodyPr/>
          <a:lstStyle>
            <a:lvl1pPr algn="l">
              <a:defRPr sz="1000">
                <a:solidFill>
                  <a:prstClr val="black">
                    <a:tint val="75000"/>
                  </a:prstClr>
                </a:solidFill>
                <a:latin typeface="Arial Narrow" charset="0"/>
                <a:ea typeface="Arial Narrow" charset="0"/>
                <a:cs typeface="Arial Narrow" charset="0"/>
              </a:defRPr>
            </a:lvl1pPr>
          </a:lstStyle>
          <a:p>
            <a:pPr>
              <a:defRPr/>
            </a:pPr>
            <a:fld id="{51FFA458-5F18-4ADA-983D-36FCAA1FE516}"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D5660176-16FB-448A-A63E-2F82D3AF705D}"/>
              </a:ext>
            </a:extLst>
          </p:cNvPr>
          <p:cNvSpPr>
            <a:spLocks noGrp="1"/>
          </p:cNvSpPr>
          <p:nvPr>
            <p:ph type="sldNum" sz="quarter" idx="11"/>
          </p:nvPr>
        </p:nvSpPr>
        <p:spPr/>
        <p:txBody>
          <a:bodyPr/>
          <a:lstStyle>
            <a:lvl1pPr>
              <a:defRPr sz="1000">
                <a:latin typeface="Arial Narrow" panose="020B0606020202030204" pitchFamily="34" charset="0"/>
              </a:defRPr>
            </a:lvl1pPr>
          </a:lstStyle>
          <a:p>
            <a:pPr>
              <a:defRPr/>
            </a:pPr>
            <a:fld id="{9F2C84F3-F4D5-44DB-B725-AC3D1B5F39A3}" type="slidenum">
              <a:rPr lang="fr-FR" altLang="fr-FR"/>
              <a:pPr>
                <a:defRPr/>
              </a:pPr>
              <a:t>‹#›</a:t>
            </a:fld>
            <a:endParaRPr lang="fr-FR" altLang="fr-FR"/>
          </a:p>
        </p:txBody>
      </p:sp>
    </p:spTree>
    <p:extLst>
      <p:ext uri="{BB962C8B-B14F-4D97-AF65-F5344CB8AC3E}">
        <p14:creationId xmlns:p14="http://schemas.microsoft.com/office/powerpoint/2010/main" val="21597522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1581900"/>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2481667"/>
            <a:ext cx="8520600" cy="386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910113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EC4ECA6-D6EE-4B12-A4AC-A0A90D3888B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3" name="Fußzeilenplatzhalter 4">
            <a:extLst>
              <a:ext uri="{FF2B5EF4-FFF2-40B4-BE49-F238E27FC236}">
                <a16:creationId xmlns:a16="http://schemas.microsoft.com/office/drawing/2014/main" id="{BDD06FDF-9ACE-4F78-8872-9C1C8EA7371D}"/>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EFEAE15D-B77B-4BD2-8A49-AB14A896BD37}"/>
              </a:ext>
            </a:extLst>
          </p:cNvPr>
          <p:cNvSpPr>
            <a:spLocks noGrp="1"/>
          </p:cNvSpPr>
          <p:nvPr>
            <p:ph type="sldNum" sz="quarter" idx="12"/>
          </p:nvPr>
        </p:nvSpPr>
        <p:spPr/>
        <p:txBody>
          <a:bodyPr/>
          <a:lstStyle>
            <a:lvl1pPr>
              <a:defRPr/>
            </a:lvl1pPr>
          </a:lstStyle>
          <a:p>
            <a:fld id="{2522C2A2-CA34-40C7-9B6C-89948103CD49}" type="slidenum">
              <a:rPr lang="de-DE" altLang="en-US"/>
              <a:pPr/>
              <a:t>‹#›</a:t>
            </a:fld>
            <a:endParaRPr lang="de-DE" altLang="en-US"/>
          </a:p>
        </p:txBody>
      </p:sp>
    </p:spTree>
    <p:extLst>
      <p:ext uri="{BB962C8B-B14F-4D97-AF65-F5344CB8AC3E}">
        <p14:creationId xmlns:p14="http://schemas.microsoft.com/office/powerpoint/2010/main" val="1535482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07CC404-0DD0-464F-BE33-11333A45B534}"/>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B0564CAB-50CC-4E5A-9B8F-88011637060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87021EA9-BBBB-4BFF-B113-D01CFD4E7229}"/>
              </a:ext>
            </a:extLst>
          </p:cNvPr>
          <p:cNvSpPr>
            <a:spLocks noGrp="1"/>
          </p:cNvSpPr>
          <p:nvPr>
            <p:ph type="sldNum" sz="quarter" idx="12"/>
          </p:nvPr>
        </p:nvSpPr>
        <p:spPr/>
        <p:txBody>
          <a:bodyPr/>
          <a:lstStyle>
            <a:lvl1pPr>
              <a:defRPr/>
            </a:lvl1pPr>
          </a:lstStyle>
          <a:p>
            <a:fld id="{2CC5A97C-C7B4-4729-94A2-E28B80F8A4C4}" type="slidenum">
              <a:rPr lang="de-DE" altLang="en-US"/>
              <a:pPr/>
              <a:t>‹#›</a:t>
            </a:fld>
            <a:endParaRPr lang="de-DE" altLang="en-US"/>
          </a:p>
        </p:txBody>
      </p:sp>
    </p:spTree>
    <p:extLst>
      <p:ext uri="{BB962C8B-B14F-4D97-AF65-F5344CB8AC3E}">
        <p14:creationId xmlns:p14="http://schemas.microsoft.com/office/powerpoint/2010/main" val="789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BDEF2E9-0A2A-4D72-86A0-D3EAD87A0E0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56711E4A-6645-48C2-BFCA-8BDDCE59115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C1693B9-B319-454C-9BDB-9EA59E64DE12}"/>
              </a:ext>
            </a:extLst>
          </p:cNvPr>
          <p:cNvSpPr>
            <a:spLocks noGrp="1"/>
          </p:cNvSpPr>
          <p:nvPr>
            <p:ph type="sldNum" sz="quarter" idx="12"/>
          </p:nvPr>
        </p:nvSpPr>
        <p:spPr/>
        <p:txBody>
          <a:bodyPr/>
          <a:lstStyle>
            <a:lvl1pPr>
              <a:defRPr/>
            </a:lvl1pPr>
          </a:lstStyle>
          <a:p>
            <a:fld id="{19429A9C-440F-49D8-8C12-611735116E3B}" type="slidenum">
              <a:rPr lang="de-DE" altLang="en-US"/>
              <a:pPr/>
              <a:t>‹#›</a:t>
            </a:fld>
            <a:endParaRPr lang="de-DE" altLang="en-US"/>
          </a:p>
        </p:txBody>
      </p:sp>
    </p:spTree>
    <p:extLst>
      <p:ext uri="{BB962C8B-B14F-4D97-AF65-F5344CB8AC3E}">
        <p14:creationId xmlns:p14="http://schemas.microsoft.com/office/powerpoint/2010/main" val="1547791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52A3F4-1638-46E0-A3D6-82E5964D0E5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FCC140C9-F308-497A-97C3-2358BB45757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A6E0C81-7454-47D3-BD1B-372E05E0EF60}"/>
              </a:ext>
            </a:extLst>
          </p:cNvPr>
          <p:cNvSpPr>
            <a:spLocks noGrp="1"/>
          </p:cNvSpPr>
          <p:nvPr>
            <p:ph type="sldNum" sz="quarter" idx="12"/>
          </p:nvPr>
        </p:nvSpPr>
        <p:spPr/>
        <p:txBody>
          <a:bodyPr/>
          <a:lstStyle>
            <a:lvl1pPr>
              <a:defRPr/>
            </a:lvl1pPr>
          </a:lstStyle>
          <a:p>
            <a:fld id="{2B5DAB3C-7320-4A77-B6D9-91D56FAD7BB6}" type="slidenum">
              <a:rPr lang="de-DE" altLang="en-US"/>
              <a:pPr/>
              <a:t>‹#›</a:t>
            </a:fld>
            <a:endParaRPr lang="de-DE" altLang="en-US"/>
          </a:p>
        </p:txBody>
      </p:sp>
    </p:spTree>
    <p:extLst>
      <p:ext uri="{BB962C8B-B14F-4D97-AF65-F5344CB8AC3E}">
        <p14:creationId xmlns:p14="http://schemas.microsoft.com/office/powerpoint/2010/main" val="3351591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1FB515-C347-431F-9896-2B3C33DB32F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08D38B22-FB48-4414-A611-4643B41F0DB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6E00E42-6872-4022-B4B6-5D357B72DC34}"/>
              </a:ext>
            </a:extLst>
          </p:cNvPr>
          <p:cNvSpPr>
            <a:spLocks noGrp="1"/>
          </p:cNvSpPr>
          <p:nvPr>
            <p:ph type="sldNum" sz="quarter" idx="12"/>
          </p:nvPr>
        </p:nvSpPr>
        <p:spPr/>
        <p:txBody>
          <a:bodyPr/>
          <a:lstStyle>
            <a:lvl1pPr>
              <a:defRPr/>
            </a:lvl1pPr>
          </a:lstStyle>
          <a:p>
            <a:fld id="{6460D762-2235-47C2-978D-B0E38E797045}" type="slidenum">
              <a:rPr lang="de-DE" altLang="en-US"/>
              <a:pPr/>
              <a:t>‹#›</a:t>
            </a:fld>
            <a:endParaRPr lang="de-DE" altLang="en-US"/>
          </a:p>
        </p:txBody>
      </p:sp>
    </p:spTree>
    <p:extLst>
      <p:ext uri="{BB962C8B-B14F-4D97-AF65-F5344CB8AC3E}">
        <p14:creationId xmlns:p14="http://schemas.microsoft.com/office/powerpoint/2010/main" val="352771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7B7BEA98-CDB2-4DE1-A1CC-3EC33FD706F9}"/>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2BDF01DB-434B-4CAE-AAA3-51B42BE3B09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3CAC92D-7353-47A4-925A-A2AB93BF138F}"/>
              </a:ext>
            </a:extLst>
          </p:cNvPr>
          <p:cNvSpPr>
            <a:spLocks noGrp="1"/>
          </p:cNvSpPr>
          <p:nvPr>
            <p:ph type="sldNum" sz="quarter" idx="12"/>
          </p:nvPr>
        </p:nvSpPr>
        <p:spPr/>
        <p:txBody>
          <a:bodyPr/>
          <a:lstStyle>
            <a:lvl1pPr>
              <a:defRPr/>
            </a:lvl1pPr>
          </a:lstStyle>
          <a:p>
            <a:fld id="{678E18A9-5EDC-4D10-8E04-D8835FD5AEF2}" type="slidenum">
              <a:rPr lang="de-DE" altLang="en-US"/>
              <a:pPr/>
              <a:t>‹#›</a:t>
            </a:fld>
            <a:endParaRPr lang="de-DE" altLang="en-US"/>
          </a:p>
        </p:txBody>
      </p:sp>
    </p:spTree>
    <p:extLst>
      <p:ext uri="{BB962C8B-B14F-4D97-AF65-F5344CB8AC3E}">
        <p14:creationId xmlns:p14="http://schemas.microsoft.com/office/powerpoint/2010/main" val="215852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8F9287-40EF-4238-97B4-76B76641863F}"/>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61AD81B9-8798-4789-8984-B95A1028274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E65E936-638E-46FD-BA5C-23235C747120}"/>
              </a:ext>
            </a:extLst>
          </p:cNvPr>
          <p:cNvSpPr>
            <a:spLocks noGrp="1"/>
          </p:cNvSpPr>
          <p:nvPr>
            <p:ph type="sldNum" sz="quarter" idx="12"/>
          </p:nvPr>
        </p:nvSpPr>
        <p:spPr/>
        <p:txBody>
          <a:bodyPr/>
          <a:lstStyle>
            <a:lvl1pPr>
              <a:defRPr/>
            </a:lvl1pPr>
          </a:lstStyle>
          <a:p>
            <a:fld id="{33142B7E-9C1E-4582-8ADA-CC44E371AD92}" type="slidenum">
              <a:rPr lang="de-DE" altLang="en-US"/>
              <a:pPr/>
              <a:t>‹#›</a:t>
            </a:fld>
            <a:endParaRPr lang="de-DE" altLang="en-US"/>
          </a:p>
        </p:txBody>
      </p:sp>
    </p:spTree>
    <p:extLst>
      <p:ext uri="{BB962C8B-B14F-4D97-AF65-F5344CB8AC3E}">
        <p14:creationId xmlns:p14="http://schemas.microsoft.com/office/powerpoint/2010/main" val="71691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5513AA07-CBD8-4010-84D1-5974F168CBF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CD2C833F-9715-496B-938A-018A516F718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3FBFFD2-4E2E-450E-B842-75447F33EEF9}"/>
              </a:ext>
            </a:extLst>
          </p:cNvPr>
          <p:cNvSpPr>
            <a:spLocks noGrp="1"/>
          </p:cNvSpPr>
          <p:nvPr>
            <p:ph type="sldNum" sz="quarter" idx="12"/>
          </p:nvPr>
        </p:nvSpPr>
        <p:spPr/>
        <p:txBody>
          <a:bodyPr/>
          <a:lstStyle>
            <a:lvl1pPr>
              <a:defRPr/>
            </a:lvl1pPr>
          </a:lstStyle>
          <a:p>
            <a:fld id="{13B7E5D5-02D3-4624-901B-513E0AAFE673}" type="slidenum">
              <a:rPr lang="de-DE" altLang="en-US"/>
              <a:pPr/>
              <a:t>‹#›</a:t>
            </a:fld>
            <a:endParaRPr lang="de-DE" altLang="en-US"/>
          </a:p>
        </p:txBody>
      </p:sp>
    </p:spTree>
    <p:extLst>
      <p:ext uri="{BB962C8B-B14F-4D97-AF65-F5344CB8AC3E}">
        <p14:creationId xmlns:p14="http://schemas.microsoft.com/office/powerpoint/2010/main" val="285730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1E10308B-C72B-4C37-8118-0AFABED99305}"/>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B2EF3B01-5463-4C45-8FC9-F0A7A995A69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E8CFBB6E-A375-473D-A8ED-E21BC8F698AE}"/>
              </a:ext>
            </a:extLst>
          </p:cNvPr>
          <p:cNvSpPr>
            <a:spLocks noGrp="1"/>
          </p:cNvSpPr>
          <p:nvPr>
            <p:ph type="sldNum" sz="quarter" idx="12"/>
          </p:nvPr>
        </p:nvSpPr>
        <p:spPr/>
        <p:txBody>
          <a:bodyPr/>
          <a:lstStyle>
            <a:lvl1pPr>
              <a:defRPr/>
            </a:lvl1pPr>
          </a:lstStyle>
          <a:p>
            <a:fld id="{1E6FC18C-C0D5-4EB6-B361-942D6567D252}" type="slidenum">
              <a:rPr lang="de-DE" altLang="en-US"/>
              <a:pPr/>
              <a:t>‹#›</a:t>
            </a:fld>
            <a:endParaRPr lang="de-DE" altLang="en-US"/>
          </a:p>
        </p:txBody>
      </p:sp>
    </p:spTree>
    <p:extLst>
      <p:ext uri="{BB962C8B-B14F-4D97-AF65-F5344CB8AC3E}">
        <p14:creationId xmlns:p14="http://schemas.microsoft.com/office/powerpoint/2010/main" val="240660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AB5C2602-9024-469C-B8F7-7A582A0C29B2}"/>
              </a:ext>
            </a:extLst>
          </p:cNvPr>
          <p:cNvSpPr>
            <a:spLocks noGrp="1"/>
          </p:cNvSpPr>
          <p:nvPr>
            <p:ph type="dt" sz="half" idx="10"/>
          </p:nvPr>
        </p:nvSpPr>
        <p:spPr/>
        <p:txBody>
          <a:bodyPr/>
          <a:lstStyle>
            <a:lvl1pPr>
              <a:defRPr/>
            </a:lvl1pPr>
          </a:lstStyle>
          <a:p>
            <a:pPr>
              <a:defRPr/>
            </a:pPr>
            <a:fld id="{AEC4A71A-C56B-4326-BF22-54179AF46AEC}" type="datetime1">
              <a:rPr lang="de-DE"/>
              <a:pPr>
                <a:defRPr/>
              </a:pPr>
              <a:t>15.06.2022</a:t>
            </a:fld>
            <a:endParaRPr lang="de-DE"/>
          </a:p>
        </p:txBody>
      </p:sp>
      <p:sp>
        <p:nvSpPr>
          <p:cNvPr id="5" name="Fußzeilenplatzhalter 4">
            <a:extLst>
              <a:ext uri="{FF2B5EF4-FFF2-40B4-BE49-F238E27FC236}">
                <a16:creationId xmlns:a16="http://schemas.microsoft.com/office/drawing/2014/main" id="{E7D64015-8C36-4B90-8040-D770F9DA58D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2C97FF1-2E8F-4E2B-93EE-8E88CA29E2DF}"/>
              </a:ext>
            </a:extLst>
          </p:cNvPr>
          <p:cNvSpPr>
            <a:spLocks noGrp="1"/>
          </p:cNvSpPr>
          <p:nvPr>
            <p:ph type="sldNum" sz="quarter" idx="12"/>
          </p:nvPr>
        </p:nvSpPr>
        <p:spPr/>
        <p:txBody>
          <a:bodyPr/>
          <a:lstStyle>
            <a:lvl1pPr>
              <a:defRPr/>
            </a:lvl1pPr>
          </a:lstStyle>
          <a:p>
            <a:fld id="{33CEE70D-2B93-4E1C-9E52-0BEDA1BD050D}" type="slidenum">
              <a:rPr lang="de-DE" altLang="en-US"/>
              <a:pPr/>
              <a:t>‹#›</a:t>
            </a:fld>
            <a:endParaRPr lang="de-DE" altLang="en-US"/>
          </a:p>
        </p:txBody>
      </p:sp>
    </p:spTree>
    <p:extLst>
      <p:ext uri="{BB962C8B-B14F-4D97-AF65-F5344CB8AC3E}">
        <p14:creationId xmlns:p14="http://schemas.microsoft.com/office/powerpoint/2010/main" val="1117498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5261EBAA-1887-45D9-9BAC-8BBA48427776}"/>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334E91D9-227A-4BA5-9F67-73BC1193292C}"/>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921E5E28-FF46-4261-8728-231E4628A17E}"/>
              </a:ext>
            </a:extLst>
          </p:cNvPr>
          <p:cNvSpPr>
            <a:spLocks noGrp="1"/>
          </p:cNvSpPr>
          <p:nvPr>
            <p:ph type="sldNum" sz="quarter" idx="12"/>
          </p:nvPr>
        </p:nvSpPr>
        <p:spPr/>
        <p:txBody>
          <a:bodyPr/>
          <a:lstStyle>
            <a:lvl1pPr>
              <a:defRPr/>
            </a:lvl1pPr>
          </a:lstStyle>
          <a:p>
            <a:fld id="{ED60F709-07CD-4836-A81C-1345B5FADF7D}" type="slidenum">
              <a:rPr lang="de-DE" altLang="en-US"/>
              <a:pPr/>
              <a:t>‹#›</a:t>
            </a:fld>
            <a:endParaRPr lang="de-DE" altLang="en-US"/>
          </a:p>
        </p:txBody>
      </p:sp>
    </p:spTree>
    <p:extLst>
      <p:ext uri="{BB962C8B-B14F-4D97-AF65-F5344CB8AC3E}">
        <p14:creationId xmlns:p14="http://schemas.microsoft.com/office/powerpoint/2010/main" val="1864737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DE032533-D372-482D-A847-F1EEC1E5D18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4" name="Fußzeilenplatzhalter 4">
            <a:extLst>
              <a:ext uri="{FF2B5EF4-FFF2-40B4-BE49-F238E27FC236}">
                <a16:creationId xmlns:a16="http://schemas.microsoft.com/office/drawing/2014/main" id="{C3B66657-9E4B-4BC8-BDF2-D4B3A152596F}"/>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6149371E-274F-4E2B-BA95-03252A7CCD73}"/>
              </a:ext>
            </a:extLst>
          </p:cNvPr>
          <p:cNvSpPr>
            <a:spLocks noGrp="1"/>
          </p:cNvSpPr>
          <p:nvPr>
            <p:ph type="sldNum" sz="quarter" idx="12"/>
          </p:nvPr>
        </p:nvSpPr>
        <p:spPr/>
        <p:txBody>
          <a:bodyPr/>
          <a:lstStyle>
            <a:lvl1pPr>
              <a:defRPr/>
            </a:lvl1pPr>
          </a:lstStyle>
          <a:p>
            <a:fld id="{69250FD0-7BF3-4601-8024-2F07B7FF8632}" type="slidenum">
              <a:rPr lang="de-DE" altLang="en-US"/>
              <a:pPr/>
              <a:t>‹#›</a:t>
            </a:fld>
            <a:endParaRPr lang="de-DE" altLang="en-US"/>
          </a:p>
        </p:txBody>
      </p:sp>
    </p:spTree>
    <p:extLst>
      <p:ext uri="{BB962C8B-B14F-4D97-AF65-F5344CB8AC3E}">
        <p14:creationId xmlns:p14="http://schemas.microsoft.com/office/powerpoint/2010/main" val="1166511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4AB50FE0-EF57-4833-B203-8E771D401E4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3" name="Fußzeilenplatzhalter 4">
            <a:extLst>
              <a:ext uri="{FF2B5EF4-FFF2-40B4-BE49-F238E27FC236}">
                <a16:creationId xmlns:a16="http://schemas.microsoft.com/office/drawing/2014/main" id="{B5F1CC11-021B-4F37-A462-1DF2C7714607}"/>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046D7B5E-DEFD-4A19-B209-210AC00E0F09}"/>
              </a:ext>
            </a:extLst>
          </p:cNvPr>
          <p:cNvSpPr>
            <a:spLocks noGrp="1"/>
          </p:cNvSpPr>
          <p:nvPr>
            <p:ph type="sldNum" sz="quarter" idx="12"/>
          </p:nvPr>
        </p:nvSpPr>
        <p:spPr/>
        <p:txBody>
          <a:bodyPr/>
          <a:lstStyle>
            <a:lvl1pPr>
              <a:defRPr/>
            </a:lvl1pPr>
          </a:lstStyle>
          <a:p>
            <a:fld id="{A73E5383-848C-42DA-827D-4ADEE768C885}" type="slidenum">
              <a:rPr lang="de-DE" altLang="en-US"/>
              <a:pPr/>
              <a:t>‹#›</a:t>
            </a:fld>
            <a:endParaRPr lang="de-DE" altLang="en-US"/>
          </a:p>
        </p:txBody>
      </p:sp>
    </p:spTree>
    <p:extLst>
      <p:ext uri="{BB962C8B-B14F-4D97-AF65-F5344CB8AC3E}">
        <p14:creationId xmlns:p14="http://schemas.microsoft.com/office/powerpoint/2010/main" val="2563978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616F312-580A-406A-AAD5-E84B8881F7FF}"/>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1CF3BF5E-F9D5-42D1-8D2A-F5EFF0979916}"/>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5C827AEF-FE4F-44E3-8788-3D0750719771}"/>
              </a:ext>
            </a:extLst>
          </p:cNvPr>
          <p:cNvSpPr>
            <a:spLocks noGrp="1"/>
          </p:cNvSpPr>
          <p:nvPr>
            <p:ph type="sldNum" sz="quarter" idx="12"/>
          </p:nvPr>
        </p:nvSpPr>
        <p:spPr/>
        <p:txBody>
          <a:bodyPr/>
          <a:lstStyle>
            <a:lvl1pPr>
              <a:defRPr/>
            </a:lvl1pPr>
          </a:lstStyle>
          <a:p>
            <a:fld id="{61740A60-AB85-4948-A1B7-E9BB7E72B43B}" type="slidenum">
              <a:rPr lang="de-DE" altLang="en-US"/>
              <a:pPr/>
              <a:t>‹#›</a:t>
            </a:fld>
            <a:endParaRPr lang="de-DE" altLang="en-US"/>
          </a:p>
        </p:txBody>
      </p:sp>
    </p:spTree>
    <p:extLst>
      <p:ext uri="{BB962C8B-B14F-4D97-AF65-F5344CB8AC3E}">
        <p14:creationId xmlns:p14="http://schemas.microsoft.com/office/powerpoint/2010/main" val="2885197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6E0444D3-8C92-4366-9FC9-A771E9B6BD91}"/>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C5620D72-3A2B-453F-8800-D3E3890EA4F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7153BAF5-878D-46C4-BCB1-404AFDCDE9BB}"/>
              </a:ext>
            </a:extLst>
          </p:cNvPr>
          <p:cNvSpPr>
            <a:spLocks noGrp="1"/>
          </p:cNvSpPr>
          <p:nvPr>
            <p:ph type="sldNum" sz="quarter" idx="12"/>
          </p:nvPr>
        </p:nvSpPr>
        <p:spPr/>
        <p:txBody>
          <a:bodyPr/>
          <a:lstStyle>
            <a:lvl1pPr>
              <a:defRPr/>
            </a:lvl1pPr>
          </a:lstStyle>
          <a:p>
            <a:fld id="{485FF66A-624C-4048-B6EA-9A75EA31A7E8}" type="slidenum">
              <a:rPr lang="de-DE" altLang="en-US"/>
              <a:pPr/>
              <a:t>‹#›</a:t>
            </a:fld>
            <a:endParaRPr lang="de-DE" altLang="en-US"/>
          </a:p>
        </p:txBody>
      </p:sp>
    </p:spTree>
    <p:extLst>
      <p:ext uri="{BB962C8B-B14F-4D97-AF65-F5344CB8AC3E}">
        <p14:creationId xmlns:p14="http://schemas.microsoft.com/office/powerpoint/2010/main" val="1556666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CC22C5-82F6-412D-9E19-D45697DB6864}"/>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92FD299A-B806-4B77-B6D8-2133BED9081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114ECA81-CF67-45B1-8F01-EA4216C551B6}"/>
              </a:ext>
            </a:extLst>
          </p:cNvPr>
          <p:cNvSpPr>
            <a:spLocks noGrp="1"/>
          </p:cNvSpPr>
          <p:nvPr>
            <p:ph type="sldNum" sz="quarter" idx="12"/>
          </p:nvPr>
        </p:nvSpPr>
        <p:spPr/>
        <p:txBody>
          <a:bodyPr/>
          <a:lstStyle>
            <a:lvl1pPr>
              <a:defRPr/>
            </a:lvl1pPr>
          </a:lstStyle>
          <a:p>
            <a:fld id="{351272F0-35AB-4536-ACEA-F7809D236479}" type="slidenum">
              <a:rPr lang="de-DE" altLang="en-US"/>
              <a:pPr/>
              <a:t>‹#›</a:t>
            </a:fld>
            <a:endParaRPr lang="de-DE" altLang="en-US"/>
          </a:p>
        </p:txBody>
      </p:sp>
    </p:spTree>
    <p:extLst>
      <p:ext uri="{BB962C8B-B14F-4D97-AF65-F5344CB8AC3E}">
        <p14:creationId xmlns:p14="http://schemas.microsoft.com/office/powerpoint/2010/main" val="1669969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1768B5-14A1-4F7C-8A02-439C8602950B}"/>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58C36746-5A0D-429E-ABFD-22DB9E099FD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C27F524-D03D-42A8-9AE3-59D5310A6757}"/>
              </a:ext>
            </a:extLst>
          </p:cNvPr>
          <p:cNvSpPr>
            <a:spLocks noGrp="1"/>
          </p:cNvSpPr>
          <p:nvPr>
            <p:ph type="sldNum" sz="quarter" idx="12"/>
          </p:nvPr>
        </p:nvSpPr>
        <p:spPr/>
        <p:txBody>
          <a:bodyPr/>
          <a:lstStyle>
            <a:lvl1pPr>
              <a:defRPr/>
            </a:lvl1pPr>
          </a:lstStyle>
          <a:p>
            <a:fld id="{F8C0A28F-47C9-4D57-809D-9A6C8DE34299}" type="slidenum">
              <a:rPr lang="de-DE" altLang="en-US"/>
              <a:pPr/>
              <a:t>‹#›</a:t>
            </a:fld>
            <a:endParaRPr lang="de-DE" altLang="en-US"/>
          </a:p>
        </p:txBody>
      </p:sp>
    </p:spTree>
    <p:extLst>
      <p:ext uri="{BB962C8B-B14F-4D97-AF65-F5344CB8AC3E}">
        <p14:creationId xmlns:p14="http://schemas.microsoft.com/office/powerpoint/2010/main" val="2600404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D5116514-CF28-459A-89A3-F33112C258BC}"/>
              </a:ext>
            </a:extLst>
          </p:cNvPr>
          <p:cNvSpPr>
            <a:spLocks noGrp="1"/>
          </p:cNvSpPr>
          <p:nvPr>
            <p:ph type="dt" sz="half" idx="10"/>
          </p:nvPr>
        </p:nvSpPr>
        <p:spPr/>
        <p:txBody>
          <a:bodyPr/>
          <a:lstStyle>
            <a:lvl1pPr algn="l" defTabSz="914400" fontAlgn="base">
              <a:spcBef>
                <a:spcPct val="0"/>
              </a:spcBef>
              <a:spcAft>
                <a:spcPct val="0"/>
              </a:spcAft>
              <a:defRPr sz="1000">
                <a:solidFill>
                  <a:srgbClr val="234085">
                    <a:tint val="75000"/>
                  </a:srgbClr>
                </a:solidFill>
                <a:latin typeface="Arial Narrow" charset="0"/>
                <a:ea typeface="Arial Narrow" charset="0"/>
                <a:cs typeface="Arial Narrow" charset="0"/>
              </a:defRPr>
            </a:lvl1pPr>
          </a:lstStyle>
          <a:p>
            <a:pPr>
              <a:defRPr/>
            </a:pPr>
            <a:fld id="{8CFDB5A2-DB0B-484E-896F-915E12902FC2}"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0918D70A-0483-4E47-905E-B02BBAA370E8}"/>
              </a:ext>
            </a:extLst>
          </p:cNvPr>
          <p:cNvSpPr>
            <a:spLocks noGrp="1"/>
          </p:cNvSpPr>
          <p:nvPr>
            <p:ph type="sldNum" sz="quarter" idx="11"/>
          </p:nvPr>
        </p:nvSpPr>
        <p:spPr/>
        <p:txBody>
          <a:bodyPr/>
          <a:lstStyle>
            <a:lvl1pPr defTabSz="914400">
              <a:defRPr/>
            </a:lvl1pPr>
          </a:lstStyle>
          <a:p>
            <a:fld id="{4997C447-DD47-41EF-ACC4-2E777DF9C3B7}" type="slidenum">
              <a:rPr lang="fr-FR" altLang="fr-FR"/>
              <a:pPr/>
              <a:t>‹#›</a:t>
            </a:fld>
            <a:endParaRPr lang="fr-FR" altLang="fr-FR"/>
          </a:p>
        </p:txBody>
      </p:sp>
    </p:spTree>
    <p:extLst>
      <p:ext uri="{BB962C8B-B14F-4D97-AF65-F5344CB8AC3E}">
        <p14:creationId xmlns:p14="http://schemas.microsoft.com/office/powerpoint/2010/main" val="2466170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460AF50-3BE2-484B-B95F-D6FC3FE44A23}"/>
              </a:ext>
            </a:extLst>
          </p:cNvPr>
          <p:cNvSpPr>
            <a:spLocks noGrp="1"/>
          </p:cNvSpPr>
          <p:nvPr>
            <p:ph type="dt" sz="half" idx="10"/>
          </p:nvPr>
        </p:nvSpPr>
        <p:spPr/>
        <p:txBody>
          <a:bodyPr/>
          <a:lstStyle>
            <a:lvl1pPr>
              <a:defRPr/>
            </a:lvl1pPr>
          </a:lstStyle>
          <a:p>
            <a:pPr>
              <a:defRPr/>
            </a:pPr>
            <a:fld id="{28316520-B105-4A1B-87F6-5760807B92E5}" type="datetime1">
              <a:rPr lang="de-DE"/>
              <a:pPr>
                <a:defRPr/>
              </a:pPr>
              <a:t>15.06.2022</a:t>
            </a:fld>
            <a:endParaRPr lang="de-DE"/>
          </a:p>
        </p:txBody>
      </p:sp>
      <p:sp>
        <p:nvSpPr>
          <p:cNvPr id="5" name="Fußzeilenplatzhalter 4">
            <a:extLst>
              <a:ext uri="{FF2B5EF4-FFF2-40B4-BE49-F238E27FC236}">
                <a16:creationId xmlns:a16="http://schemas.microsoft.com/office/drawing/2014/main" id="{3C0043D8-FC8F-4361-9428-095AB56F8BCE}"/>
              </a:ext>
            </a:extLst>
          </p:cNvPr>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6811EBAD-0346-41BD-B343-D5CAE3152532}"/>
              </a:ext>
            </a:extLst>
          </p:cNvPr>
          <p:cNvSpPr>
            <a:spLocks noGrp="1"/>
          </p:cNvSpPr>
          <p:nvPr>
            <p:ph type="sldNum" sz="quarter" idx="12"/>
          </p:nvPr>
        </p:nvSpPr>
        <p:spPr/>
        <p:txBody>
          <a:bodyPr/>
          <a:lstStyle>
            <a:lvl1pPr>
              <a:defRPr/>
            </a:lvl1pPr>
          </a:lstStyle>
          <a:p>
            <a:fld id="{79534F90-B4B2-4377-A448-8320FF905AAC}" type="slidenum">
              <a:rPr lang="de-DE" altLang="en-US"/>
              <a:pPr/>
              <a:t>‹#›</a:t>
            </a:fld>
            <a:endParaRPr lang="de-DE" altLang="en-US"/>
          </a:p>
        </p:txBody>
      </p:sp>
    </p:spTree>
    <p:extLst>
      <p:ext uri="{BB962C8B-B14F-4D97-AF65-F5344CB8AC3E}">
        <p14:creationId xmlns:p14="http://schemas.microsoft.com/office/powerpoint/2010/main" val="3728545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92389F7-5F82-9AB7-C7A7-123C034944BE}"/>
              </a:ext>
            </a:extLst>
          </p:cNvPr>
          <p:cNvSpPr>
            <a:spLocks noGrp="1"/>
          </p:cNvSpPr>
          <p:nvPr>
            <p:ph type="subTitle" idx="1"/>
          </p:nvPr>
        </p:nvSpPr>
        <p:spPr>
          <a:xfrm>
            <a:off x="1143000" y="433622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53BE619-47EF-659D-66AF-74391D30D2EA}"/>
              </a:ext>
            </a:extLst>
          </p:cNvPr>
          <p:cNvSpPr>
            <a:spLocks noGrp="1"/>
          </p:cNvSpPr>
          <p:nvPr>
            <p:ph type="dt" sz="half" idx="10"/>
          </p:nvPr>
        </p:nvSpPr>
        <p:spPr/>
        <p:txBody>
          <a:bodyPr/>
          <a:lstStyle/>
          <a:p>
            <a:fld id="{93FC251C-D769-3C44-88FD-D584B3A19E4A}" type="datetimeFigureOut">
              <a:rPr lang="fr-FR" smtClean="0"/>
              <a:t>15/06/2022</a:t>
            </a:fld>
            <a:endParaRPr lang="fr-FR"/>
          </a:p>
        </p:txBody>
      </p:sp>
      <p:sp>
        <p:nvSpPr>
          <p:cNvPr id="6" name="Espace réservé du numéro de diapositive 5">
            <a:extLst>
              <a:ext uri="{FF2B5EF4-FFF2-40B4-BE49-F238E27FC236}">
                <a16:creationId xmlns:a16="http://schemas.microsoft.com/office/drawing/2014/main" id="{2F62D6A8-4F39-1AC4-1C72-913D69130BFA}"/>
              </a:ext>
            </a:extLst>
          </p:cNvPr>
          <p:cNvSpPr>
            <a:spLocks noGrp="1"/>
          </p:cNvSpPr>
          <p:nvPr>
            <p:ph type="sldNum" sz="quarter" idx="12"/>
          </p:nvPr>
        </p:nvSpPr>
        <p:spPr/>
        <p:txBody>
          <a:bodyPr/>
          <a:lstStyle/>
          <a:p>
            <a:fld id="{8FBE0B40-A7F4-9741-A9F1-7493B90911CB}" type="slidenum">
              <a:rPr lang="fr-FR" smtClean="0"/>
              <a:t>‹#›</a:t>
            </a:fld>
            <a:endParaRPr lang="fr-FR"/>
          </a:p>
        </p:txBody>
      </p:sp>
    </p:spTree>
    <p:extLst>
      <p:ext uri="{BB962C8B-B14F-4D97-AF65-F5344CB8AC3E}">
        <p14:creationId xmlns:p14="http://schemas.microsoft.com/office/powerpoint/2010/main" val="97850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5A5B5EBF-506C-4890-B632-63C5B52B7479}"/>
              </a:ext>
            </a:extLst>
          </p:cNvPr>
          <p:cNvSpPr>
            <a:spLocks noGrp="1"/>
          </p:cNvSpPr>
          <p:nvPr>
            <p:ph type="dt" sz="half" idx="10"/>
          </p:nvPr>
        </p:nvSpPr>
        <p:spPr/>
        <p:txBody>
          <a:bodyPr/>
          <a:lstStyle>
            <a:lvl1pPr>
              <a:defRPr/>
            </a:lvl1pPr>
          </a:lstStyle>
          <a:p>
            <a:pPr>
              <a:defRPr/>
            </a:pPr>
            <a:fld id="{5AF4376B-74A8-4277-9D85-402D884E9D50}" type="datetime1">
              <a:rPr lang="de-DE"/>
              <a:pPr>
                <a:defRPr/>
              </a:pPr>
              <a:t>15.06.2022</a:t>
            </a:fld>
            <a:endParaRPr lang="de-DE"/>
          </a:p>
        </p:txBody>
      </p:sp>
      <p:sp>
        <p:nvSpPr>
          <p:cNvPr id="6" name="Fußzeilenplatzhalter 4">
            <a:extLst>
              <a:ext uri="{FF2B5EF4-FFF2-40B4-BE49-F238E27FC236}">
                <a16:creationId xmlns:a16="http://schemas.microsoft.com/office/drawing/2014/main" id="{4CA3244D-C10D-4499-9C5D-7BEA484D9AD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40C84F7-D1D9-4E56-BDF1-5C5B9E2026BF}"/>
              </a:ext>
            </a:extLst>
          </p:cNvPr>
          <p:cNvSpPr>
            <a:spLocks noGrp="1"/>
          </p:cNvSpPr>
          <p:nvPr>
            <p:ph type="sldNum" sz="quarter" idx="12"/>
          </p:nvPr>
        </p:nvSpPr>
        <p:spPr/>
        <p:txBody>
          <a:bodyPr/>
          <a:lstStyle>
            <a:lvl1pPr>
              <a:defRPr/>
            </a:lvl1pPr>
          </a:lstStyle>
          <a:p>
            <a:fld id="{AFF32582-E58C-406E-A3FE-62CCDA975C8C}" type="slidenum">
              <a:rPr lang="de-DE" altLang="en-US"/>
              <a:pPr/>
              <a:t>‹#›</a:t>
            </a:fld>
            <a:endParaRPr lang="de-DE" altLang="en-US"/>
          </a:p>
        </p:txBody>
      </p:sp>
    </p:spTree>
    <p:extLst>
      <p:ext uri="{BB962C8B-B14F-4D97-AF65-F5344CB8AC3E}">
        <p14:creationId xmlns:p14="http://schemas.microsoft.com/office/powerpoint/2010/main" val="2105520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8EA88934-3A73-469A-9B5C-36F257BC903C}"/>
              </a:ext>
            </a:extLst>
          </p:cNvPr>
          <p:cNvSpPr>
            <a:spLocks noGrp="1"/>
          </p:cNvSpPr>
          <p:nvPr>
            <p:ph type="dt" sz="half" idx="10"/>
          </p:nvPr>
        </p:nvSpPr>
        <p:spPr/>
        <p:txBody>
          <a:bodyPr/>
          <a:lstStyle>
            <a:lvl1pPr>
              <a:defRPr/>
            </a:lvl1pPr>
          </a:lstStyle>
          <a:p>
            <a:pPr>
              <a:defRPr/>
            </a:pPr>
            <a:fld id="{5445BED6-F134-4AE2-8EAC-A2624628FC85}" type="datetime1">
              <a:rPr lang="de-DE"/>
              <a:pPr>
                <a:defRPr/>
              </a:pPr>
              <a:t>15.06.2022</a:t>
            </a:fld>
            <a:endParaRPr lang="de-DE"/>
          </a:p>
        </p:txBody>
      </p:sp>
      <p:sp>
        <p:nvSpPr>
          <p:cNvPr id="5" name="Fußzeilenplatzhalter 4">
            <a:extLst>
              <a:ext uri="{FF2B5EF4-FFF2-40B4-BE49-F238E27FC236}">
                <a16:creationId xmlns:a16="http://schemas.microsoft.com/office/drawing/2014/main" id="{B096D3E4-B894-4546-B2F5-B017708925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F15104C-204D-49B8-B044-5B1932671815}"/>
              </a:ext>
            </a:extLst>
          </p:cNvPr>
          <p:cNvSpPr>
            <a:spLocks noGrp="1"/>
          </p:cNvSpPr>
          <p:nvPr>
            <p:ph type="sldNum" sz="quarter" idx="12"/>
          </p:nvPr>
        </p:nvSpPr>
        <p:spPr/>
        <p:txBody>
          <a:bodyPr/>
          <a:lstStyle>
            <a:lvl1pPr>
              <a:defRPr/>
            </a:lvl1pPr>
          </a:lstStyle>
          <a:p>
            <a:pPr>
              <a:defRPr/>
            </a:pPr>
            <a:fld id="{BD185439-AEE2-4048-99AD-E1144F25B334}" type="slidenum">
              <a:rPr lang="de-DE" altLang="en-US"/>
              <a:pPr>
                <a:defRPr/>
              </a:pPr>
              <a:t>‹#›</a:t>
            </a:fld>
            <a:endParaRPr lang="de-DE" altLang="en-US"/>
          </a:p>
        </p:txBody>
      </p:sp>
    </p:spTree>
    <p:extLst>
      <p:ext uri="{BB962C8B-B14F-4D97-AF65-F5344CB8AC3E}">
        <p14:creationId xmlns:p14="http://schemas.microsoft.com/office/powerpoint/2010/main" val="2874718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3A6D0D-C588-49DF-A476-EA8292998979}"/>
              </a:ext>
            </a:extLst>
          </p:cNvPr>
          <p:cNvSpPr>
            <a:spLocks noGrp="1"/>
          </p:cNvSpPr>
          <p:nvPr>
            <p:ph type="dt" sz="half" idx="10"/>
          </p:nvPr>
        </p:nvSpPr>
        <p:spPr/>
        <p:txBody>
          <a:bodyPr/>
          <a:lstStyle>
            <a:lvl1pPr>
              <a:defRPr/>
            </a:lvl1pPr>
          </a:lstStyle>
          <a:p>
            <a:pPr>
              <a:defRPr/>
            </a:pPr>
            <a:fld id="{13873A4A-D025-44EF-A2CE-3E6DD826CDB9}" type="datetime1">
              <a:rPr lang="de-DE"/>
              <a:pPr>
                <a:defRPr/>
              </a:pPr>
              <a:t>15.06.2022</a:t>
            </a:fld>
            <a:endParaRPr lang="de-DE"/>
          </a:p>
        </p:txBody>
      </p:sp>
      <p:sp>
        <p:nvSpPr>
          <p:cNvPr id="5" name="Fußzeilenplatzhalter 4">
            <a:extLst>
              <a:ext uri="{FF2B5EF4-FFF2-40B4-BE49-F238E27FC236}">
                <a16:creationId xmlns:a16="http://schemas.microsoft.com/office/drawing/2014/main" id="{A4523A28-BB85-4AD3-8526-826E522EC9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4F16F1E-735C-4417-867A-072406DFFAAA}"/>
              </a:ext>
            </a:extLst>
          </p:cNvPr>
          <p:cNvSpPr>
            <a:spLocks noGrp="1"/>
          </p:cNvSpPr>
          <p:nvPr>
            <p:ph type="sldNum" sz="quarter" idx="12"/>
          </p:nvPr>
        </p:nvSpPr>
        <p:spPr/>
        <p:txBody>
          <a:bodyPr/>
          <a:lstStyle>
            <a:lvl1pPr>
              <a:defRPr/>
            </a:lvl1pPr>
          </a:lstStyle>
          <a:p>
            <a:pPr>
              <a:defRPr/>
            </a:pPr>
            <a:fld id="{8AD090B5-203C-4DDE-80B2-C1C516AA824C}" type="slidenum">
              <a:rPr lang="de-DE" altLang="en-US"/>
              <a:pPr>
                <a:defRPr/>
              </a:pPr>
              <a:t>‹#›</a:t>
            </a:fld>
            <a:endParaRPr lang="de-DE" altLang="en-US"/>
          </a:p>
        </p:txBody>
      </p:sp>
    </p:spTree>
    <p:extLst>
      <p:ext uri="{BB962C8B-B14F-4D97-AF65-F5344CB8AC3E}">
        <p14:creationId xmlns:p14="http://schemas.microsoft.com/office/powerpoint/2010/main" val="1018177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32293F9-84AF-4B43-8597-CC5EF6520C83}"/>
              </a:ext>
            </a:extLst>
          </p:cNvPr>
          <p:cNvSpPr>
            <a:spLocks noGrp="1"/>
          </p:cNvSpPr>
          <p:nvPr>
            <p:ph type="dt" sz="half" idx="10"/>
          </p:nvPr>
        </p:nvSpPr>
        <p:spPr/>
        <p:txBody>
          <a:bodyPr/>
          <a:lstStyle>
            <a:lvl1pPr>
              <a:defRPr/>
            </a:lvl1pPr>
          </a:lstStyle>
          <a:p>
            <a:pPr>
              <a:defRPr/>
            </a:pPr>
            <a:fld id="{D4A3BD2A-0B3F-4B38-BA62-5E58C9F51F15}" type="datetime1">
              <a:rPr lang="de-DE"/>
              <a:pPr>
                <a:defRPr/>
              </a:pPr>
              <a:t>15.06.2022</a:t>
            </a:fld>
            <a:endParaRPr lang="de-DE"/>
          </a:p>
        </p:txBody>
      </p:sp>
      <p:sp>
        <p:nvSpPr>
          <p:cNvPr id="5" name="Fußzeilenplatzhalter 4">
            <a:extLst>
              <a:ext uri="{FF2B5EF4-FFF2-40B4-BE49-F238E27FC236}">
                <a16:creationId xmlns:a16="http://schemas.microsoft.com/office/drawing/2014/main" id="{BF1C20B1-BFD9-4A56-BAAE-E83556F0E09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1C1DB6A-CBA7-4AEF-B15B-9440EEDE1258}"/>
              </a:ext>
            </a:extLst>
          </p:cNvPr>
          <p:cNvSpPr>
            <a:spLocks noGrp="1"/>
          </p:cNvSpPr>
          <p:nvPr>
            <p:ph type="sldNum" sz="quarter" idx="12"/>
          </p:nvPr>
        </p:nvSpPr>
        <p:spPr/>
        <p:txBody>
          <a:bodyPr/>
          <a:lstStyle>
            <a:lvl1pPr>
              <a:defRPr/>
            </a:lvl1pPr>
          </a:lstStyle>
          <a:p>
            <a:pPr>
              <a:defRPr/>
            </a:pPr>
            <a:fld id="{525E652B-D276-4831-AB87-2FB5B9009F00}" type="slidenum">
              <a:rPr lang="de-DE" altLang="en-US"/>
              <a:pPr>
                <a:defRPr/>
              </a:pPr>
              <a:t>‹#›</a:t>
            </a:fld>
            <a:endParaRPr lang="de-DE" altLang="en-US"/>
          </a:p>
        </p:txBody>
      </p:sp>
    </p:spTree>
    <p:extLst>
      <p:ext uri="{BB962C8B-B14F-4D97-AF65-F5344CB8AC3E}">
        <p14:creationId xmlns:p14="http://schemas.microsoft.com/office/powerpoint/2010/main" val="2437264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69ACBA4-DEAC-4EC5-9739-2F519C263D8C}"/>
              </a:ext>
            </a:extLst>
          </p:cNvPr>
          <p:cNvSpPr>
            <a:spLocks noGrp="1"/>
          </p:cNvSpPr>
          <p:nvPr>
            <p:ph type="dt" sz="half" idx="10"/>
          </p:nvPr>
        </p:nvSpPr>
        <p:spPr/>
        <p:txBody>
          <a:bodyPr/>
          <a:lstStyle>
            <a:lvl1pPr>
              <a:defRPr/>
            </a:lvl1pPr>
          </a:lstStyle>
          <a:p>
            <a:pPr>
              <a:defRPr/>
            </a:pPr>
            <a:fld id="{B72C70C6-DCAE-4656-9897-AAC38E41F5B7}" type="datetime1">
              <a:rPr lang="de-DE"/>
              <a:pPr>
                <a:defRPr/>
              </a:pPr>
              <a:t>15.06.2022</a:t>
            </a:fld>
            <a:endParaRPr lang="de-DE"/>
          </a:p>
        </p:txBody>
      </p:sp>
      <p:sp>
        <p:nvSpPr>
          <p:cNvPr id="6" name="Fußzeilenplatzhalter 4">
            <a:extLst>
              <a:ext uri="{FF2B5EF4-FFF2-40B4-BE49-F238E27FC236}">
                <a16:creationId xmlns:a16="http://schemas.microsoft.com/office/drawing/2014/main" id="{23923D4D-DAC5-4D5E-8DE9-2BEFAA882E1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F459CAA-294C-4000-917C-9433FEED283B}"/>
              </a:ext>
            </a:extLst>
          </p:cNvPr>
          <p:cNvSpPr>
            <a:spLocks noGrp="1"/>
          </p:cNvSpPr>
          <p:nvPr>
            <p:ph type="sldNum" sz="quarter" idx="12"/>
          </p:nvPr>
        </p:nvSpPr>
        <p:spPr/>
        <p:txBody>
          <a:bodyPr/>
          <a:lstStyle>
            <a:lvl1pPr>
              <a:defRPr/>
            </a:lvl1pPr>
          </a:lstStyle>
          <a:p>
            <a:pPr>
              <a:defRPr/>
            </a:pPr>
            <a:fld id="{A28FB04E-5733-4BA7-B6FB-EA187DB2844A}" type="slidenum">
              <a:rPr lang="de-DE" altLang="en-US"/>
              <a:pPr>
                <a:defRPr/>
              </a:pPr>
              <a:t>‹#›</a:t>
            </a:fld>
            <a:endParaRPr lang="de-DE" altLang="en-US"/>
          </a:p>
        </p:txBody>
      </p:sp>
    </p:spTree>
    <p:extLst>
      <p:ext uri="{BB962C8B-B14F-4D97-AF65-F5344CB8AC3E}">
        <p14:creationId xmlns:p14="http://schemas.microsoft.com/office/powerpoint/2010/main" val="627836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8069F6C-59EA-418B-95E5-AFC9DE406E80}"/>
              </a:ext>
            </a:extLst>
          </p:cNvPr>
          <p:cNvSpPr>
            <a:spLocks noGrp="1"/>
          </p:cNvSpPr>
          <p:nvPr>
            <p:ph type="dt" sz="half" idx="10"/>
          </p:nvPr>
        </p:nvSpPr>
        <p:spPr/>
        <p:txBody>
          <a:bodyPr/>
          <a:lstStyle>
            <a:lvl1pPr>
              <a:defRPr/>
            </a:lvl1pPr>
          </a:lstStyle>
          <a:p>
            <a:pPr>
              <a:defRPr/>
            </a:pPr>
            <a:fld id="{85D0A328-9920-4F35-AB9B-3122884CF7C8}" type="datetime1">
              <a:rPr lang="de-DE"/>
              <a:pPr>
                <a:defRPr/>
              </a:pPr>
              <a:t>15.06.2022</a:t>
            </a:fld>
            <a:endParaRPr lang="de-DE"/>
          </a:p>
        </p:txBody>
      </p:sp>
      <p:sp>
        <p:nvSpPr>
          <p:cNvPr id="8" name="Fußzeilenplatzhalter 4">
            <a:extLst>
              <a:ext uri="{FF2B5EF4-FFF2-40B4-BE49-F238E27FC236}">
                <a16:creationId xmlns:a16="http://schemas.microsoft.com/office/drawing/2014/main" id="{D859FEBD-7BD1-4BC2-9892-26C9169EAA21}"/>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3B550DD0-01F6-40DD-A76D-701952DA22EF}"/>
              </a:ext>
            </a:extLst>
          </p:cNvPr>
          <p:cNvSpPr>
            <a:spLocks noGrp="1"/>
          </p:cNvSpPr>
          <p:nvPr>
            <p:ph type="sldNum" sz="quarter" idx="12"/>
          </p:nvPr>
        </p:nvSpPr>
        <p:spPr/>
        <p:txBody>
          <a:bodyPr/>
          <a:lstStyle>
            <a:lvl1pPr>
              <a:defRPr/>
            </a:lvl1pPr>
          </a:lstStyle>
          <a:p>
            <a:pPr>
              <a:defRPr/>
            </a:pPr>
            <a:fld id="{1670952D-242C-4561-B9DE-6F110280053B}" type="slidenum">
              <a:rPr lang="de-DE" altLang="en-US"/>
              <a:pPr>
                <a:defRPr/>
              </a:pPr>
              <a:t>‹#›</a:t>
            </a:fld>
            <a:endParaRPr lang="de-DE" altLang="en-US"/>
          </a:p>
        </p:txBody>
      </p:sp>
    </p:spTree>
    <p:extLst>
      <p:ext uri="{BB962C8B-B14F-4D97-AF65-F5344CB8AC3E}">
        <p14:creationId xmlns:p14="http://schemas.microsoft.com/office/powerpoint/2010/main" val="228655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0F9C822C-5DFD-4CB3-92A7-4397B314BF71}"/>
              </a:ext>
            </a:extLst>
          </p:cNvPr>
          <p:cNvSpPr>
            <a:spLocks noGrp="1"/>
          </p:cNvSpPr>
          <p:nvPr>
            <p:ph type="dt" sz="half" idx="10"/>
          </p:nvPr>
        </p:nvSpPr>
        <p:spPr/>
        <p:txBody>
          <a:bodyPr/>
          <a:lstStyle>
            <a:lvl1pPr>
              <a:defRPr/>
            </a:lvl1pPr>
          </a:lstStyle>
          <a:p>
            <a:pPr>
              <a:defRPr/>
            </a:pPr>
            <a:fld id="{7935D06E-C1F3-4A7D-85EF-8E218CA2B7C0}" type="datetime1">
              <a:rPr lang="de-DE"/>
              <a:pPr>
                <a:defRPr/>
              </a:pPr>
              <a:t>15.06.2022</a:t>
            </a:fld>
            <a:endParaRPr lang="de-DE"/>
          </a:p>
        </p:txBody>
      </p:sp>
      <p:sp>
        <p:nvSpPr>
          <p:cNvPr id="4" name="Fußzeilenplatzhalter 4">
            <a:extLst>
              <a:ext uri="{FF2B5EF4-FFF2-40B4-BE49-F238E27FC236}">
                <a16:creationId xmlns:a16="http://schemas.microsoft.com/office/drawing/2014/main" id="{229A3CE2-9598-4E9E-BC85-AACCC97AA13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5056A8C0-85F1-4140-997C-C3AA2A1D960F}"/>
              </a:ext>
            </a:extLst>
          </p:cNvPr>
          <p:cNvSpPr>
            <a:spLocks noGrp="1"/>
          </p:cNvSpPr>
          <p:nvPr>
            <p:ph type="sldNum" sz="quarter" idx="12"/>
          </p:nvPr>
        </p:nvSpPr>
        <p:spPr/>
        <p:txBody>
          <a:bodyPr/>
          <a:lstStyle>
            <a:lvl1pPr>
              <a:defRPr/>
            </a:lvl1pPr>
          </a:lstStyle>
          <a:p>
            <a:pPr>
              <a:defRPr/>
            </a:pPr>
            <a:fld id="{BC459388-34A6-4AFC-B57A-6913481B75BE}" type="slidenum">
              <a:rPr lang="de-DE" altLang="en-US"/>
              <a:pPr>
                <a:defRPr/>
              </a:pPr>
              <a:t>‹#›</a:t>
            </a:fld>
            <a:endParaRPr lang="de-DE" altLang="en-US"/>
          </a:p>
        </p:txBody>
      </p:sp>
    </p:spTree>
    <p:extLst>
      <p:ext uri="{BB962C8B-B14F-4D97-AF65-F5344CB8AC3E}">
        <p14:creationId xmlns:p14="http://schemas.microsoft.com/office/powerpoint/2010/main" val="619775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AA2122C-89B4-4142-B280-7A378DA4956B}"/>
              </a:ext>
            </a:extLst>
          </p:cNvPr>
          <p:cNvSpPr>
            <a:spLocks noGrp="1"/>
          </p:cNvSpPr>
          <p:nvPr>
            <p:ph type="dt" sz="half" idx="10"/>
          </p:nvPr>
        </p:nvSpPr>
        <p:spPr/>
        <p:txBody>
          <a:bodyPr/>
          <a:lstStyle>
            <a:lvl1pPr>
              <a:defRPr/>
            </a:lvl1pPr>
          </a:lstStyle>
          <a:p>
            <a:pPr>
              <a:defRPr/>
            </a:pPr>
            <a:fld id="{62266C7E-259F-4271-8743-6823DCCFD147}" type="datetime1">
              <a:rPr lang="de-DE"/>
              <a:pPr>
                <a:defRPr/>
              </a:pPr>
              <a:t>15.06.2022</a:t>
            </a:fld>
            <a:endParaRPr lang="de-DE"/>
          </a:p>
        </p:txBody>
      </p:sp>
      <p:sp>
        <p:nvSpPr>
          <p:cNvPr id="3" name="Fußzeilenplatzhalter 4">
            <a:extLst>
              <a:ext uri="{FF2B5EF4-FFF2-40B4-BE49-F238E27FC236}">
                <a16:creationId xmlns:a16="http://schemas.microsoft.com/office/drawing/2014/main" id="{84621098-05C5-4E39-BAAE-0DEAE700B8D8}"/>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2E7A322-B552-49D3-ABA9-5D56DDBCB351}"/>
              </a:ext>
            </a:extLst>
          </p:cNvPr>
          <p:cNvSpPr>
            <a:spLocks noGrp="1"/>
          </p:cNvSpPr>
          <p:nvPr>
            <p:ph type="sldNum" sz="quarter" idx="12"/>
          </p:nvPr>
        </p:nvSpPr>
        <p:spPr/>
        <p:txBody>
          <a:bodyPr/>
          <a:lstStyle>
            <a:lvl1pPr>
              <a:defRPr/>
            </a:lvl1pPr>
          </a:lstStyle>
          <a:p>
            <a:pPr>
              <a:defRPr/>
            </a:pPr>
            <a:fld id="{B44EA8F4-0B08-47CA-9E7C-0FA497452BF9}" type="slidenum">
              <a:rPr lang="de-DE" altLang="en-US"/>
              <a:pPr>
                <a:defRPr/>
              </a:pPr>
              <a:t>‹#›</a:t>
            </a:fld>
            <a:endParaRPr lang="de-DE" altLang="en-US"/>
          </a:p>
        </p:txBody>
      </p:sp>
    </p:spTree>
    <p:extLst>
      <p:ext uri="{BB962C8B-B14F-4D97-AF65-F5344CB8AC3E}">
        <p14:creationId xmlns:p14="http://schemas.microsoft.com/office/powerpoint/2010/main" val="459799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AD87096-4878-4916-931E-D2B2C5D0D810}"/>
              </a:ext>
            </a:extLst>
          </p:cNvPr>
          <p:cNvSpPr>
            <a:spLocks noGrp="1"/>
          </p:cNvSpPr>
          <p:nvPr>
            <p:ph type="dt" sz="half" idx="10"/>
          </p:nvPr>
        </p:nvSpPr>
        <p:spPr/>
        <p:txBody>
          <a:bodyPr/>
          <a:lstStyle>
            <a:lvl1pPr>
              <a:defRPr/>
            </a:lvl1pPr>
          </a:lstStyle>
          <a:p>
            <a:pPr>
              <a:defRPr/>
            </a:pPr>
            <a:fld id="{0A35EFBD-AC22-4E48-910E-DDD753E5BE55}" type="datetime1">
              <a:rPr lang="de-DE"/>
              <a:pPr>
                <a:defRPr/>
              </a:pPr>
              <a:t>15.06.2022</a:t>
            </a:fld>
            <a:endParaRPr lang="de-DE"/>
          </a:p>
        </p:txBody>
      </p:sp>
      <p:sp>
        <p:nvSpPr>
          <p:cNvPr id="6" name="Fußzeilenplatzhalter 4">
            <a:extLst>
              <a:ext uri="{FF2B5EF4-FFF2-40B4-BE49-F238E27FC236}">
                <a16:creationId xmlns:a16="http://schemas.microsoft.com/office/drawing/2014/main" id="{0B1D2CA7-9DB3-4BE2-B464-686A573FAAB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37D7731-5921-495E-99C0-EC1BD45ECDD7}"/>
              </a:ext>
            </a:extLst>
          </p:cNvPr>
          <p:cNvSpPr>
            <a:spLocks noGrp="1"/>
          </p:cNvSpPr>
          <p:nvPr>
            <p:ph type="sldNum" sz="quarter" idx="12"/>
          </p:nvPr>
        </p:nvSpPr>
        <p:spPr/>
        <p:txBody>
          <a:bodyPr/>
          <a:lstStyle>
            <a:lvl1pPr>
              <a:defRPr/>
            </a:lvl1pPr>
          </a:lstStyle>
          <a:p>
            <a:pPr>
              <a:defRPr/>
            </a:pPr>
            <a:fld id="{9E1C8B1D-ABCA-43D0-AFBF-8B2247696B18}" type="slidenum">
              <a:rPr lang="de-DE" altLang="en-US"/>
              <a:pPr>
                <a:defRPr/>
              </a:pPr>
              <a:t>‹#›</a:t>
            </a:fld>
            <a:endParaRPr lang="de-DE" altLang="en-US"/>
          </a:p>
        </p:txBody>
      </p:sp>
    </p:spTree>
    <p:extLst>
      <p:ext uri="{BB962C8B-B14F-4D97-AF65-F5344CB8AC3E}">
        <p14:creationId xmlns:p14="http://schemas.microsoft.com/office/powerpoint/2010/main" val="326428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21353A8-63E5-48BD-9B5C-885DF4C26C8D}"/>
              </a:ext>
            </a:extLst>
          </p:cNvPr>
          <p:cNvSpPr>
            <a:spLocks noGrp="1"/>
          </p:cNvSpPr>
          <p:nvPr>
            <p:ph type="dt" sz="half" idx="10"/>
          </p:nvPr>
        </p:nvSpPr>
        <p:spPr/>
        <p:txBody>
          <a:bodyPr/>
          <a:lstStyle>
            <a:lvl1pPr>
              <a:defRPr/>
            </a:lvl1pPr>
          </a:lstStyle>
          <a:p>
            <a:pPr>
              <a:defRPr/>
            </a:pPr>
            <a:fld id="{CA3D72A3-0EB3-4D72-B5AD-3F5AC4E5EA4E}" type="datetime1">
              <a:rPr lang="de-DE"/>
              <a:pPr>
                <a:defRPr/>
              </a:pPr>
              <a:t>15.06.2022</a:t>
            </a:fld>
            <a:endParaRPr lang="de-DE"/>
          </a:p>
        </p:txBody>
      </p:sp>
      <p:sp>
        <p:nvSpPr>
          <p:cNvPr id="6" name="Fußzeilenplatzhalter 4">
            <a:extLst>
              <a:ext uri="{FF2B5EF4-FFF2-40B4-BE49-F238E27FC236}">
                <a16:creationId xmlns:a16="http://schemas.microsoft.com/office/drawing/2014/main" id="{E4ECBCDB-FABD-4DEE-9B31-EF43D834F3B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C9D1ACA-E86F-423C-AE61-3EC6584B84AF}"/>
              </a:ext>
            </a:extLst>
          </p:cNvPr>
          <p:cNvSpPr>
            <a:spLocks noGrp="1"/>
          </p:cNvSpPr>
          <p:nvPr>
            <p:ph type="sldNum" sz="quarter" idx="12"/>
          </p:nvPr>
        </p:nvSpPr>
        <p:spPr/>
        <p:txBody>
          <a:bodyPr/>
          <a:lstStyle>
            <a:lvl1pPr>
              <a:defRPr/>
            </a:lvl1pPr>
          </a:lstStyle>
          <a:p>
            <a:pPr>
              <a:defRPr/>
            </a:pPr>
            <a:fld id="{A90B3FB0-4F34-4D1D-8FED-273D37AF12DC}" type="slidenum">
              <a:rPr lang="de-DE" altLang="en-US"/>
              <a:pPr>
                <a:defRPr/>
              </a:pPr>
              <a:t>‹#›</a:t>
            </a:fld>
            <a:endParaRPr lang="de-DE" altLang="en-US"/>
          </a:p>
        </p:txBody>
      </p:sp>
    </p:spTree>
    <p:extLst>
      <p:ext uri="{BB962C8B-B14F-4D97-AF65-F5344CB8AC3E}">
        <p14:creationId xmlns:p14="http://schemas.microsoft.com/office/powerpoint/2010/main" val="1747572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7124E1-491C-455E-9AB7-A22433C12AD1}"/>
              </a:ext>
            </a:extLst>
          </p:cNvPr>
          <p:cNvSpPr>
            <a:spLocks noGrp="1"/>
          </p:cNvSpPr>
          <p:nvPr>
            <p:ph type="dt" sz="half" idx="10"/>
          </p:nvPr>
        </p:nvSpPr>
        <p:spPr/>
        <p:txBody>
          <a:bodyPr/>
          <a:lstStyle>
            <a:lvl1pPr>
              <a:defRPr/>
            </a:lvl1pPr>
          </a:lstStyle>
          <a:p>
            <a:pPr>
              <a:defRPr/>
            </a:pPr>
            <a:fld id="{60C2810A-5849-4204-B63E-7100334E87B0}" type="datetime1">
              <a:rPr lang="de-DE"/>
              <a:pPr>
                <a:defRPr/>
              </a:pPr>
              <a:t>15.06.2022</a:t>
            </a:fld>
            <a:endParaRPr lang="de-DE"/>
          </a:p>
        </p:txBody>
      </p:sp>
      <p:sp>
        <p:nvSpPr>
          <p:cNvPr id="5" name="Fußzeilenplatzhalter 4">
            <a:extLst>
              <a:ext uri="{FF2B5EF4-FFF2-40B4-BE49-F238E27FC236}">
                <a16:creationId xmlns:a16="http://schemas.microsoft.com/office/drawing/2014/main" id="{CACC5851-4B5E-4F72-BFB7-789AE23F36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D961E26-483E-4EAB-AFE9-83C04403B9CC}"/>
              </a:ext>
            </a:extLst>
          </p:cNvPr>
          <p:cNvSpPr>
            <a:spLocks noGrp="1"/>
          </p:cNvSpPr>
          <p:nvPr>
            <p:ph type="sldNum" sz="quarter" idx="12"/>
          </p:nvPr>
        </p:nvSpPr>
        <p:spPr/>
        <p:txBody>
          <a:bodyPr/>
          <a:lstStyle>
            <a:lvl1pPr>
              <a:defRPr/>
            </a:lvl1pPr>
          </a:lstStyle>
          <a:p>
            <a:pPr>
              <a:defRPr/>
            </a:pPr>
            <a:fld id="{D759D989-2D61-4AB8-9696-1215758377F9}" type="slidenum">
              <a:rPr lang="de-DE" altLang="en-US"/>
              <a:pPr>
                <a:defRPr/>
              </a:pPr>
              <a:t>‹#›</a:t>
            </a:fld>
            <a:endParaRPr lang="de-DE" altLang="en-US"/>
          </a:p>
        </p:txBody>
      </p:sp>
    </p:spTree>
    <p:extLst>
      <p:ext uri="{BB962C8B-B14F-4D97-AF65-F5344CB8AC3E}">
        <p14:creationId xmlns:p14="http://schemas.microsoft.com/office/powerpoint/2010/main" val="381117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E68EC41A-95C8-4CEC-94F6-16E724276145}"/>
              </a:ext>
            </a:extLst>
          </p:cNvPr>
          <p:cNvSpPr>
            <a:spLocks noGrp="1"/>
          </p:cNvSpPr>
          <p:nvPr>
            <p:ph type="dt" sz="half" idx="10"/>
          </p:nvPr>
        </p:nvSpPr>
        <p:spPr/>
        <p:txBody>
          <a:bodyPr/>
          <a:lstStyle>
            <a:lvl1pPr>
              <a:defRPr/>
            </a:lvl1pPr>
          </a:lstStyle>
          <a:p>
            <a:pPr>
              <a:defRPr/>
            </a:pPr>
            <a:fld id="{71FE0325-7916-447D-837F-403C2BE7D7A0}" type="datetime1">
              <a:rPr lang="de-DE"/>
              <a:pPr>
                <a:defRPr/>
              </a:pPr>
              <a:t>15.06.2022</a:t>
            </a:fld>
            <a:endParaRPr lang="de-DE"/>
          </a:p>
        </p:txBody>
      </p:sp>
      <p:sp>
        <p:nvSpPr>
          <p:cNvPr id="8" name="Fußzeilenplatzhalter 4">
            <a:extLst>
              <a:ext uri="{FF2B5EF4-FFF2-40B4-BE49-F238E27FC236}">
                <a16:creationId xmlns:a16="http://schemas.microsoft.com/office/drawing/2014/main" id="{7A37E167-A5FC-4C16-B9A6-B806B1A32A9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C7CC8E66-876A-4FB7-85A7-2754EB2EA4DB}"/>
              </a:ext>
            </a:extLst>
          </p:cNvPr>
          <p:cNvSpPr>
            <a:spLocks noGrp="1"/>
          </p:cNvSpPr>
          <p:nvPr>
            <p:ph type="sldNum" sz="quarter" idx="12"/>
          </p:nvPr>
        </p:nvSpPr>
        <p:spPr/>
        <p:txBody>
          <a:bodyPr/>
          <a:lstStyle>
            <a:lvl1pPr>
              <a:defRPr/>
            </a:lvl1pPr>
          </a:lstStyle>
          <a:p>
            <a:fld id="{0E5E2658-E1D3-4D81-BBA0-0480EEF20481}" type="slidenum">
              <a:rPr lang="de-DE" altLang="en-US"/>
              <a:pPr/>
              <a:t>‹#›</a:t>
            </a:fld>
            <a:endParaRPr lang="de-DE" altLang="en-US"/>
          </a:p>
        </p:txBody>
      </p:sp>
    </p:spTree>
    <p:extLst>
      <p:ext uri="{BB962C8B-B14F-4D97-AF65-F5344CB8AC3E}">
        <p14:creationId xmlns:p14="http://schemas.microsoft.com/office/powerpoint/2010/main" val="4020993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8DDFAF-BF0D-48B8-9F81-EB0374B72784}"/>
              </a:ext>
            </a:extLst>
          </p:cNvPr>
          <p:cNvSpPr>
            <a:spLocks noGrp="1"/>
          </p:cNvSpPr>
          <p:nvPr>
            <p:ph type="dt" sz="half" idx="10"/>
          </p:nvPr>
        </p:nvSpPr>
        <p:spPr/>
        <p:txBody>
          <a:bodyPr/>
          <a:lstStyle>
            <a:lvl1pPr>
              <a:defRPr/>
            </a:lvl1pPr>
          </a:lstStyle>
          <a:p>
            <a:pPr>
              <a:defRPr/>
            </a:pPr>
            <a:fld id="{24BB1101-AE6A-4262-AB4B-84C70A08A3F4}" type="datetime1">
              <a:rPr lang="de-DE"/>
              <a:pPr>
                <a:defRPr/>
              </a:pPr>
              <a:t>15.06.2022</a:t>
            </a:fld>
            <a:endParaRPr lang="de-DE"/>
          </a:p>
        </p:txBody>
      </p:sp>
      <p:sp>
        <p:nvSpPr>
          <p:cNvPr id="5" name="Fußzeilenplatzhalter 4">
            <a:extLst>
              <a:ext uri="{FF2B5EF4-FFF2-40B4-BE49-F238E27FC236}">
                <a16:creationId xmlns:a16="http://schemas.microsoft.com/office/drawing/2014/main" id="{EF3702B4-946B-496E-A2C0-E8F859DD0E0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5B3CFEE-D7F8-4C3A-9BF0-B99FF05A41C1}"/>
              </a:ext>
            </a:extLst>
          </p:cNvPr>
          <p:cNvSpPr>
            <a:spLocks noGrp="1"/>
          </p:cNvSpPr>
          <p:nvPr>
            <p:ph type="sldNum" sz="quarter" idx="12"/>
          </p:nvPr>
        </p:nvSpPr>
        <p:spPr/>
        <p:txBody>
          <a:bodyPr/>
          <a:lstStyle>
            <a:lvl1pPr>
              <a:defRPr/>
            </a:lvl1pPr>
          </a:lstStyle>
          <a:p>
            <a:pPr>
              <a:defRPr/>
            </a:pPr>
            <a:fld id="{C7BD6AB4-284A-400E-AD57-06FDC31013AA}" type="slidenum">
              <a:rPr lang="de-DE" altLang="en-US"/>
              <a:pPr>
                <a:defRPr/>
              </a:pPr>
              <a:t>‹#›</a:t>
            </a:fld>
            <a:endParaRPr lang="de-DE" altLang="en-US"/>
          </a:p>
        </p:txBody>
      </p:sp>
    </p:spTree>
    <p:extLst>
      <p:ext uri="{BB962C8B-B14F-4D97-AF65-F5344CB8AC3E}">
        <p14:creationId xmlns:p14="http://schemas.microsoft.com/office/powerpoint/2010/main" val="1937221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4788586A-8C7D-4BDF-8805-7D01662CE947}"/>
              </a:ext>
            </a:extLst>
          </p:cNvPr>
          <p:cNvSpPr>
            <a:spLocks noGrp="1"/>
          </p:cNvSpPr>
          <p:nvPr>
            <p:ph type="dt" sz="half" idx="10"/>
          </p:nvPr>
        </p:nvSpPr>
        <p:spPr/>
        <p:txBody>
          <a:bodyPr/>
          <a:lstStyle>
            <a:lvl1pPr algn="l">
              <a:defRPr sz="1000">
                <a:solidFill>
                  <a:prstClr val="black">
                    <a:tint val="75000"/>
                  </a:prstClr>
                </a:solidFill>
                <a:latin typeface="Arial Narrow" charset="0"/>
                <a:ea typeface="Arial Narrow" charset="0"/>
                <a:cs typeface="Arial Narrow" charset="0"/>
              </a:defRPr>
            </a:lvl1pPr>
          </a:lstStyle>
          <a:p>
            <a:pPr>
              <a:defRPr/>
            </a:pPr>
            <a:fld id="{51FFA458-5F18-4ADA-983D-36FCAA1FE516}"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D5660176-16FB-448A-A63E-2F82D3AF705D}"/>
              </a:ext>
            </a:extLst>
          </p:cNvPr>
          <p:cNvSpPr>
            <a:spLocks noGrp="1"/>
          </p:cNvSpPr>
          <p:nvPr>
            <p:ph type="sldNum" sz="quarter" idx="11"/>
          </p:nvPr>
        </p:nvSpPr>
        <p:spPr/>
        <p:txBody>
          <a:bodyPr/>
          <a:lstStyle>
            <a:lvl1pPr>
              <a:defRPr sz="1000">
                <a:latin typeface="Arial Narrow" panose="020B0606020202030204" pitchFamily="34" charset="0"/>
              </a:defRPr>
            </a:lvl1pPr>
          </a:lstStyle>
          <a:p>
            <a:pPr>
              <a:defRPr/>
            </a:pPr>
            <a:fld id="{9F2C84F3-F4D5-44DB-B725-AC3D1B5F39A3}" type="slidenum">
              <a:rPr lang="fr-FR" altLang="fr-FR"/>
              <a:pPr>
                <a:defRPr/>
              </a:pPr>
              <a:t>‹#›</a:t>
            </a:fld>
            <a:endParaRPr lang="fr-FR" altLang="fr-FR"/>
          </a:p>
        </p:txBody>
      </p:sp>
    </p:spTree>
    <p:extLst>
      <p:ext uri="{BB962C8B-B14F-4D97-AF65-F5344CB8AC3E}">
        <p14:creationId xmlns:p14="http://schemas.microsoft.com/office/powerpoint/2010/main" val="3791702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9D71BD-161A-4DF0-9112-63E78B07C5ED}"/>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3EB1D67D-3BF9-4A2D-9CC8-B5AAF905C1E3}"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1E03925A-FBD7-47BB-891E-1845E7ABABEE}"/>
              </a:ext>
            </a:extLst>
          </p:cNvPr>
          <p:cNvSpPr>
            <a:spLocks noGrp="1"/>
          </p:cNvSpPr>
          <p:nvPr>
            <p:ph type="sldNum" sz="quarter" idx="11"/>
          </p:nvPr>
        </p:nvSpPr>
        <p:spPr/>
        <p:txBody>
          <a:bodyPr/>
          <a:lstStyle>
            <a:lvl1pPr defTabSz="914400" eaLnBrk="0" hangingPunct="0">
              <a:defRPr/>
            </a:lvl1pPr>
          </a:lstStyle>
          <a:p>
            <a:pPr>
              <a:defRPr/>
            </a:pPr>
            <a:fld id="{9EB461A9-463A-4D9C-94FF-2AAD271E2B59}" type="slidenum">
              <a:rPr lang="fr-FR" altLang="fr-FR"/>
              <a:pPr>
                <a:defRPr/>
              </a:pPr>
              <a:t>‹#›</a:t>
            </a:fld>
            <a:endParaRPr lang="fr-FR" altLang="fr-FR"/>
          </a:p>
        </p:txBody>
      </p:sp>
    </p:spTree>
    <p:extLst>
      <p:ext uri="{BB962C8B-B14F-4D97-AF65-F5344CB8AC3E}">
        <p14:creationId xmlns:p14="http://schemas.microsoft.com/office/powerpoint/2010/main" val="343677434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49FFDD6D-A891-4B67-9E83-A26757E1A8E6}"/>
              </a:ext>
            </a:extLst>
          </p:cNvPr>
          <p:cNvSpPr>
            <a:spLocks noGrp="1"/>
          </p:cNvSpPr>
          <p:nvPr>
            <p:ph type="sldNum" sz="quarter" idx="10"/>
          </p:nvPr>
        </p:nvSpPr>
        <p:spPr/>
        <p:txBody>
          <a:bodyPr/>
          <a:lstStyle>
            <a:lvl1pPr>
              <a:defRPr/>
            </a:lvl1pPr>
          </a:lstStyle>
          <a:p>
            <a:pPr>
              <a:defRPr/>
            </a:pPr>
            <a:fld id="{CA83D055-69C1-44EB-89D8-7A31B08A8C40}" type="slidenum">
              <a:rPr lang="fr-FR" altLang="fr-FR"/>
              <a:pPr>
                <a:defRPr/>
              </a:pPr>
              <a:t>‹#›</a:t>
            </a:fld>
            <a:endParaRPr lang="fr-FR" altLang="fr-FR"/>
          </a:p>
        </p:txBody>
      </p:sp>
    </p:spTree>
    <p:extLst>
      <p:ext uri="{BB962C8B-B14F-4D97-AF65-F5344CB8AC3E}">
        <p14:creationId xmlns:p14="http://schemas.microsoft.com/office/powerpoint/2010/main" val="345972853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096ECFDE-791F-40C9-A20D-C72466399468}"/>
              </a:ext>
            </a:extLst>
          </p:cNvPr>
          <p:cNvSpPr>
            <a:spLocks noGrp="1"/>
          </p:cNvSpPr>
          <p:nvPr>
            <p:ph type="dt" sz="half" idx="10"/>
          </p:nvPr>
        </p:nvSpPr>
        <p:spPr/>
        <p:txBody>
          <a:bodyPr/>
          <a:lstStyle>
            <a:lvl1pPr>
              <a:defRPr/>
            </a:lvl1pPr>
          </a:lstStyle>
          <a:p>
            <a:pPr>
              <a:defRPr/>
            </a:pPr>
            <a:fld id="{15B14DF2-A710-48CD-B720-3A8E8FABD529}" type="datetime1">
              <a:rPr lang="de-DE"/>
              <a:pPr>
                <a:defRPr/>
              </a:pPr>
              <a:t>15.06.2022</a:t>
            </a:fld>
            <a:endParaRPr lang="de-DE"/>
          </a:p>
        </p:txBody>
      </p:sp>
      <p:sp>
        <p:nvSpPr>
          <p:cNvPr id="5" name="Fußzeilenplatzhalter 4">
            <a:extLst>
              <a:ext uri="{FF2B5EF4-FFF2-40B4-BE49-F238E27FC236}">
                <a16:creationId xmlns:a16="http://schemas.microsoft.com/office/drawing/2014/main" id="{C4DD1EDF-92A9-43B2-8172-8C20F1E3A8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0620EA-81A7-4C78-858B-CE4CB3A84F98}"/>
              </a:ext>
            </a:extLst>
          </p:cNvPr>
          <p:cNvSpPr>
            <a:spLocks noGrp="1"/>
          </p:cNvSpPr>
          <p:nvPr>
            <p:ph type="sldNum" sz="quarter" idx="12"/>
          </p:nvPr>
        </p:nvSpPr>
        <p:spPr/>
        <p:txBody>
          <a:bodyPr/>
          <a:lstStyle>
            <a:lvl1pPr>
              <a:defRPr/>
            </a:lvl1pPr>
          </a:lstStyle>
          <a:p>
            <a:pPr>
              <a:defRPr/>
            </a:pPr>
            <a:fld id="{72464013-6EF0-4D58-95A4-82140C5EE5F3}" type="slidenum">
              <a:rPr lang="de-DE" altLang="en-US"/>
              <a:pPr>
                <a:defRPr/>
              </a:pPr>
              <a:t>‹#›</a:t>
            </a:fld>
            <a:endParaRPr lang="de-DE" altLang="en-US"/>
          </a:p>
        </p:txBody>
      </p:sp>
    </p:spTree>
    <p:extLst>
      <p:ext uri="{BB962C8B-B14F-4D97-AF65-F5344CB8AC3E}">
        <p14:creationId xmlns:p14="http://schemas.microsoft.com/office/powerpoint/2010/main" val="2309929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73BDA4-FB51-4C7E-BF34-6490DED62DC5}"/>
              </a:ext>
            </a:extLst>
          </p:cNvPr>
          <p:cNvSpPr>
            <a:spLocks noGrp="1"/>
          </p:cNvSpPr>
          <p:nvPr>
            <p:ph type="dt" sz="half" idx="10"/>
          </p:nvPr>
        </p:nvSpPr>
        <p:spPr/>
        <p:txBody>
          <a:bodyPr/>
          <a:lstStyle>
            <a:lvl1pPr>
              <a:defRPr/>
            </a:lvl1pPr>
          </a:lstStyle>
          <a:p>
            <a:pPr>
              <a:defRPr/>
            </a:pPr>
            <a:fld id="{F1A46C26-3028-435D-9127-AF27BD13C8D4}" type="datetime1">
              <a:rPr lang="de-DE"/>
              <a:pPr>
                <a:defRPr/>
              </a:pPr>
              <a:t>15.06.2022</a:t>
            </a:fld>
            <a:endParaRPr lang="de-DE"/>
          </a:p>
        </p:txBody>
      </p:sp>
      <p:sp>
        <p:nvSpPr>
          <p:cNvPr id="5" name="Fußzeilenplatzhalter 4">
            <a:extLst>
              <a:ext uri="{FF2B5EF4-FFF2-40B4-BE49-F238E27FC236}">
                <a16:creationId xmlns:a16="http://schemas.microsoft.com/office/drawing/2014/main" id="{2FD78F97-91E7-4615-8B3C-0E65951F0B4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8EB2359-3FB7-43F8-8C06-92976C505CEA}"/>
              </a:ext>
            </a:extLst>
          </p:cNvPr>
          <p:cNvSpPr>
            <a:spLocks noGrp="1"/>
          </p:cNvSpPr>
          <p:nvPr>
            <p:ph type="sldNum" sz="quarter" idx="12"/>
          </p:nvPr>
        </p:nvSpPr>
        <p:spPr/>
        <p:txBody>
          <a:bodyPr/>
          <a:lstStyle>
            <a:lvl1pPr>
              <a:defRPr/>
            </a:lvl1pPr>
          </a:lstStyle>
          <a:p>
            <a:pPr>
              <a:defRPr/>
            </a:pPr>
            <a:fld id="{DAAB7CA8-EC9D-4FD0-843B-A7045DB3A2C5}" type="slidenum">
              <a:rPr lang="de-DE" altLang="en-US"/>
              <a:pPr>
                <a:defRPr/>
              </a:pPr>
              <a:t>‹#›</a:t>
            </a:fld>
            <a:endParaRPr lang="de-DE" altLang="en-US"/>
          </a:p>
        </p:txBody>
      </p:sp>
    </p:spTree>
    <p:extLst>
      <p:ext uri="{BB962C8B-B14F-4D97-AF65-F5344CB8AC3E}">
        <p14:creationId xmlns:p14="http://schemas.microsoft.com/office/powerpoint/2010/main" val="2282679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82EEC374-B77A-461E-8DBF-364C65B8B773}"/>
              </a:ext>
            </a:extLst>
          </p:cNvPr>
          <p:cNvSpPr>
            <a:spLocks noGrp="1"/>
          </p:cNvSpPr>
          <p:nvPr>
            <p:ph type="dt" sz="half" idx="10"/>
          </p:nvPr>
        </p:nvSpPr>
        <p:spPr/>
        <p:txBody>
          <a:bodyPr/>
          <a:lstStyle>
            <a:lvl1pPr>
              <a:defRPr/>
            </a:lvl1pPr>
          </a:lstStyle>
          <a:p>
            <a:pPr>
              <a:defRPr/>
            </a:pPr>
            <a:fld id="{EBBEED16-3427-41B5-A93D-0C98A9B66497}" type="datetime1">
              <a:rPr lang="de-DE"/>
              <a:pPr>
                <a:defRPr/>
              </a:pPr>
              <a:t>15.06.2022</a:t>
            </a:fld>
            <a:endParaRPr lang="de-DE"/>
          </a:p>
        </p:txBody>
      </p:sp>
      <p:sp>
        <p:nvSpPr>
          <p:cNvPr id="5" name="Fußzeilenplatzhalter 4">
            <a:extLst>
              <a:ext uri="{FF2B5EF4-FFF2-40B4-BE49-F238E27FC236}">
                <a16:creationId xmlns:a16="http://schemas.microsoft.com/office/drawing/2014/main" id="{2C703073-04EF-4F6D-B8FF-5F8B4560EFD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D4BA7C8-B3B6-4C5F-BBB9-5BC5BBFA6A7E}"/>
              </a:ext>
            </a:extLst>
          </p:cNvPr>
          <p:cNvSpPr>
            <a:spLocks noGrp="1"/>
          </p:cNvSpPr>
          <p:nvPr>
            <p:ph type="sldNum" sz="quarter" idx="12"/>
          </p:nvPr>
        </p:nvSpPr>
        <p:spPr/>
        <p:txBody>
          <a:bodyPr/>
          <a:lstStyle>
            <a:lvl1pPr>
              <a:defRPr/>
            </a:lvl1pPr>
          </a:lstStyle>
          <a:p>
            <a:pPr>
              <a:defRPr/>
            </a:pPr>
            <a:fld id="{9B24E715-42D6-41DE-8A18-8D5E1433DAAC}" type="slidenum">
              <a:rPr lang="de-DE" altLang="en-US"/>
              <a:pPr>
                <a:defRPr/>
              </a:pPr>
              <a:t>‹#›</a:t>
            </a:fld>
            <a:endParaRPr lang="de-DE" altLang="en-US"/>
          </a:p>
        </p:txBody>
      </p:sp>
    </p:spTree>
    <p:extLst>
      <p:ext uri="{BB962C8B-B14F-4D97-AF65-F5344CB8AC3E}">
        <p14:creationId xmlns:p14="http://schemas.microsoft.com/office/powerpoint/2010/main" val="4138478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2737AE3-68F1-49EA-90BD-1DB6AA4FF6F8}"/>
              </a:ext>
            </a:extLst>
          </p:cNvPr>
          <p:cNvSpPr>
            <a:spLocks noGrp="1"/>
          </p:cNvSpPr>
          <p:nvPr>
            <p:ph type="dt" sz="half" idx="10"/>
          </p:nvPr>
        </p:nvSpPr>
        <p:spPr/>
        <p:txBody>
          <a:bodyPr/>
          <a:lstStyle>
            <a:lvl1pPr>
              <a:defRPr/>
            </a:lvl1pPr>
          </a:lstStyle>
          <a:p>
            <a:pPr>
              <a:defRPr/>
            </a:pPr>
            <a:fld id="{6325365F-5820-423A-A43B-7B93B9090D06}" type="datetime1">
              <a:rPr lang="de-DE"/>
              <a:pPr>
                <a:defRPr/>
              </a:pPr>
              <a:t>15.06.2022</a:t>
            </a:fld>
            <a:endParaRPr lang="de-DE"/>
          </a:p>
        </p:txBody>
      </p:sp>
      <p:sp>
        <p:nvSpPr>
          <p:cNvPr id="6" name="Fußzeilenplatzhalter 4">
            <a:extLst>
              <a:ext uri="{FF2B5EF4-FFF2-40B4-BE49-F238E27FC236}">
                <a16:creationId xmlns:a16="http://schemas.microsoft.com/office/drawing/2014/main" id="{B1E030A7-31B0-441D-8083-4960FD4ABE5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1FF87B7-F2B9-4DDD-B806-13EA621640EA}"/>
              </a:ext>
            </a:extLst>
          </p:cNvPr>
          <p:cNvSpPr>
            <a:spLocks noGrp="1"/>
          </p:cNvSpPr>
          <p:nvPr>
            <p:ph type="sldNum" sz="quarter" idx="12"/>
          </p:nvPr>
        </p:nvSpPr>
        <p:spPr/>
        <p:txBody>
          <a:bodyPr/>
          <a:lstStyle>
            <a:lvl1pPr>
              <a:defRPr/>
            </a:lvl1pPr>
          </a:lstStyle>
          <a:p>
            <a:pPr>
              <a:defRPr/>
            </a:pPr>
            <a:fld id="{C356591F-FA94-4C8A-9626-470A9F5D7296}" type="slidenum">
              <a:rPr lang="de-DE" altLang="en-US"/>
              <a:pPr>
                <a:defRPr/>
              </a:pPr>
              <a:t>‹#›</a:t>
            </a:fld>
            <a:endParaRPr lang="de-DE" altLang="en-US"/>
          </a:p>
        </p:txBody>
      </p:sp>
    </p:spTree>
    <p:extLst>
      <p:ext uri="{BB962C8B-B14F-4D97-AF65-F5344CB8AC3E}">
        <p14:creationId xmlns:p14="http://schemas.microsoft.com/office/powerpoint/2010/main" val="3053952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54CA398E-0FB5-44B8-BAB5-23BE7F9518E6}"/>
              </a:ext>
            </a:extLst>
          </p:cNvPr>
          <p:cNvSpPr>
            <a:spLocks noGrp="1"/>
          </p:cNvSpPr>
          <p:nvPr>
            <p:ph type="dt" sz="half" idx="10"/>
          </p:nvPr>
        </p:nvSpPr>
        <p:spPr/>
        <p:txBody>
          <a:bodyPr/>
          <a:lstStyle>
            <a:lvl1pPr>
              <a:defRPr/>
            </a:lvl1pPr>
          </a:lstStyle>
          <a:p>
            <a:pPr>
              <a:defRPr/>
            </a:pPr>
            <a:fld id="{3651F4AC-DC92-4E06-8A92-8AE7C4FBFF4E}" type="datetime1">
              <a:rPr lang="de-DE"/>
              <a:pPr>
                <a:defRPr/>
              </a:pPr>
              <a:t>15.06.2022</a:t>
            </a:fld>
            <a:endParaRPr lang="de-DE"/>
          </a:p>
        </p:txBody>
      </p:sp>
      <p:sp>
        <p:nvSpPr>
          <p:cNvPr id="8" name="Fußzeilenplatzhalter 4">
            <a:extLst>
              <a:ext uri="{FF2B5EF4-FFF2-40B4-BE49-F238E27FC236}">
                <a16:creationId xmlns:a16="http://schemas.microsoft.com/office/drawing/2014/main" id="{C8ADB990-A0E5-4BA6-9016-B158F93188F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6FFD86A-3C73-486A-BCA3-5A2B1FBFBBAA}"/>
              </a:ext>
            </a:extLst>
          </p:cNvPr>
          <p:cNvSpPr>
            <a:spLocks noGrp="1"/>
          </p:cNvSpPr>
          <p:nvPr>
            <p:ph type="sldNum" sz="quarter" idx="12"/>
          </p:nvPr>
        </p:nvSpPr>
        <p:spPr/>
        <p:txBody>
          <a:bodyPr/>
          <a:lstStyle>
            <a:lvl1pPr>
              <a:defRPr/>
            </a:lvl1pPr>
          </a:lstStyle>
          <a:p>
            <a:pPr>
              <a:defRPr/>
            </a:pPr>
            <a:fld id="{DCD607B8-3C60-4B22-8B76-47D9B2463692}" type="slidenum">
              <a:rPr lang="de-DE" altLang="en-US"/>
              <a:pPr>
                <a:defRPr/>
              </a:pPr>
              <a:t>‹#›</a:t>
            </a:fld>
            <a:endParaRPr lang="de-DE" altLang="en-US"/>
          </a:p>
        </p:txBody>
      </p:sp>
    </p:spTree>
    <p:extLst>
      <p:ext uri="{BB962C8B-B14F-4D97-AF65-F5344CB8AC3E}">
        <p14:creationId xmlns:p14="http://schemas.microsoft.com/office/powerpoint/2010/main" val="1872743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B612955-B548-4B2D-8ADB-DC85E24A33DD}"/>
              </a:ext>
            </a:extLst>
          </p:cNvPr>
          <p:cNvSpPr>
            <a:spLocks noGrp="1"/>
          </p:cNvSpPr>
          <p:nvPr>
            <p:ph type="dt" sz="half" idx="10"/>
          </p:nvPr>
        </p:nvSpPr>
        <p:spPr/>
        <p:txBody>
          <a:bodyPr/>
          <a:lstStyle>
            <a:lvl1pPr>
              <a:defRPr/>
            </a:lvl1pPr>
          </a:lstStyle>
          <a:p>
            <a:pPr>
              <a:defRPr/>
            </a:pPr>
            <a:fld id="{D34C481B-12AE-4606-8D86-C81EA3333D99}" type="datetime1">
              <a:rPr lang="de-DE"/>
              <a:pPr>
                <a:defRPr/>
              </a:pPr>
              <a:t>15.06.2022</a:t>
            </a:fld>
            <a:endParaRPr lang="de-DE"/>
          </a:p>
        </p:txBody>
      </p:sp>
      <p:sp>
        <p:nvSpPr>
          <p:cNvPr id="4" name="Fußzeilenplatzhalter 4">
            <a:extLst>
              <a:ext uri="{FF2B5EF4-FFF2-40B4-BE49-F238E27FC236}">
                <a16:creationId xmlns:a16="http://schemas.microsoft.com/office/drawing/2014/main" id="{67F8E3D9-45AC-4E56-98A8-EBBF9085EDA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462B153-2BA6-4499-B793-48013A85102F}"/>
              </a:ext>
            </a:extLst>
          </p:cNvPr>
          <p:cNvSpPr>
            <a:spLocks noGrp="1"/>
          </p:cNvSpPr>
          <p:nvPr>
            <p:ph type="sldNum" sz="quarter" idx="12"/>
          </p:nvPr>
        </p:nvSpPr>
        <p:spPr/>
        <p:txBody>
          <a:bodyPr/>
          <a:lstStyle>
            <a:lvl1pPr>
              <a:defRPr/>
            </a:lvl1pPr>
          </a:lstStyle>
          <a:p>
            <a:pPr>
              <a:defRPr/>
            </a:pPr>
            <a:fld id="{77E4425A-A389-4269-98AF-7CDE81511A9B}" type="slidenum">
              <a:rPr lang="de-DE" altLang="en-US"/>
              <a:pPr>
                <a:defRPr/>
              </a:pPr>
              <a:t>‹#›</a:t>
            </a:fld>
            <a:endParaRPr lang="de-DE" altLang="en-US"/>
          </a:p>
        </p:txBody>
      </p:sp>
    </p:spTree>
    <p:extLst>
      <p:ext uri="{BB962C8B-B14F-4D97-AF65-F5344CB8AC3E}">
        <p14:creationId xmlns:p14="http://schemas.microsoft.com/office/powerpoint/2010/main" val="89779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DBC4656-BC85-4BFC-B191-ABD44778D450}"/>
              </a:ext>
            </a:extLst>
          </p:cNvPr>
          <p:cNvSpPr>
            <a:spLocks noGrp="1"/>
          </p:cNvSpPr>
          <p:nvPr>
            <p:ph type="dt" sz="half" idx="10"/>
          </p:nvPr>
        </p:nvSpPr>
        <p:spPr/>
        <p:txBody>
          <a:bodyPr/>
          <a:lstStyle>
            <a:lvl1pPr>
              <a:defRPr/>
            </a:lvl1pPr>
          </a:lstStyle>
          <a:p>
            <a:pPr>
              <a:defRPr/>
            </a:pPr>
            <a:fld id="{E0659A5E-66B6-43AC-9975-D28CF3A5100A}" type="datetime1">
              <a:rPr lang="de-DE"/>
              <a:pPr>
                <a:defRPr/>
              </a:pPr>
              <a:t>15.06.2022</a:t>
            </a:fld>
            <a:endParaRPr lang="de-DE"/>
          </a:p>
        </p:txBody>
      </p:sp>
      <p:sp>
        <p:nvSpPr>
          <p:cNvPr id="4" name="Fußzeilenplatzhalter 4">
            <a:extLst>
              <a:ext uri="{FF2B5EF4-FFF2-40B4-BE49-F238E27FC236}">
                <a16:creationId xmlns:a16="http://schemas.microsoft.com/office/drawing/2014/main" id="{2723AE30-8B8F-498B-B720-9241A0BCFC26}"/>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D1A9976-F6DA-4100-BFF9-917C6453FCE7}"/>
              </a:ext>
            </a:extLst>
          </p:cNvPr>
          <p:cNvSpPr>
            <a:spLocks noGrp="1"/>
          </p:cNvSpPr>
          <p:nvPr>
            <p:ph type="sldNum" sz="quarter" idx="12"/>
          </p:nvPr>
        </p:nvSpPr>
        <p:spPr/>
        <p:txBody>
          <a:bodyPr/>
          <a:lstStyle>
            <a:lvl1pPr>
              <a:defRPr/>
            </a:lvl1pPr>
          </a:lstStyle>
          <a:p>
            <a:fld id="{7ABE0DDB-69BE-4E83-BF96-3C59FC39D4E0}" type="slidenum">
              <a:rPr lang="de-DE" altLang="en-US"/>
              <a:pPr/>
              <a:t>‹#›</a:t>
            </a:fld>
            <a:endParaRPr lang="de-DE" altLang="en-US"/>
          </a:p>
        </p:txBody>
      </p:sp>
    </p:spTree>
    <p:extLst>
      <p:ext uri="{BB962C8B-B14F-4D97-AF65-F5344CB8AC3E}">
        <p14:creationId xmlns:p14="http://schemas.microsoft.com/office/powerpoint/2010/main" val="3626779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673A8F8A-7007-4C98-B1CB-5A042A7EF75D}"/>
              </a:ext>
            </a:extLst>
          </p:cNvPr>
          <p:cNvSpPr>
            <a:spLocks noGrp="1"/>
          </p:cNvSpPr>
          <p:nvPr>
            <p:ph type="dt" sz="half" idx="10"/>
          </p:nvPr>
        </p:nvSpPr>
        <p:spPr/>
        <p:txBody>
          <a:bodyPr/>
          <a:lstStyle>
            <a:lvl1pPr>
              <a:defRPr/>
            </a:lvl1pPr>
          </a:lstStyle>
          <a:p>
            <a:pPr>
              <a:defRPr/>
            </a:pPr>
            <a:fld id="{1B6487F3-ED10-464A-B335-C14AC6CCE55C}" type="datetime1">
              <a:rPr lang="de-DE"/>
              <a:pPr>
                <a:defRPr/>
              </a:pPr>
              <a:t>15.06.2022</a:t>
            </a:fld>
            <a:endParaRPr lang="de-DE"/>
          </a:p>
        </p:txBody>
      </p:sp>
      <p:sp>
        <p:nvSpPr>
          <p:cNvPr id="3" name="Fußzeilenplatzhalter 4">
            <a:extLst>
              <a:ext uri="{FF2B5EF4-FFF2-40B4-BE49-F238E27FC236}">
                <a16:creationId xmlns:a16="http://schemas.microsoft.com/office/drawing/2014/main" id="{EB4462D0-C843-40DE-8593-93BB5114D80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0174F0E3-23F2-415C-BCB6-3FBE526399E2}"/>
              </a:ext>
            </a:extLst>
          </p:cNvPr>
          <p:cNvSpPr>
            <a:spLocks noGrp="1"/>
          </p:cNvSpPr>
          <p:nvPr>
            <p:ph type="sldNum" sz="quarter" idx="12"/>
          </p:nvPr>
        </p:nvSpPr>
        <p:spPr/>
        <p:txBody>
          <a:bodyPr/>
          <a:lstStyle>
            <a:lvl1pPr>
              <a:defRPr/>
            </a:lvl1pPr>
          </a:lstStyle>
          <a:p>
            <a:pPr>
              <a:defRPr/>
            </a:pPr>
            <a:fld id="{464D2E86-441B-4E7B-BEAF-00A3BBB0C012}" type="slidenum">
              <a:rPr lang="de-DE" altLang="en-US"/>
              <a:pPr>
                <a:defRPr/>
              </a:pPr>
              <a:t>‹#›</a:t>
            </a:fld>
            <a:endParaRPr lang="de-DE" altLang="en-US"/>
          </a:p>
        </p:txBody>
      </p:sp>
    </p:spTree>
    <p:extLst>
      <p:ext uri="{BB962C8B-B14F-4D97-AF65-F5344CB8AC3E}">
        <p14:creationId xmlns:p14="http://schemas.microsoft.com/office/powerpoint/2010/main" val="148895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B5D6634D-9C61-49DA-B99A-9D119B67443F}"/>
              </a:ext>
            </a:extLst>
          </p:cNvPr>
          <p:cNvSpPr>
            <a:spLocks noGrp="1"/>
          </p:cNvSpPr>
          <p:nvPr>
            <p:ph type="dt" sz="half" idx="10"/>
          </p:nvPr>
        </p:nvSpPr>
        <p:spPr/>
        <p:txBody>
          <a:bodyPr/>
          <a:lstStyle>
            <a:lvl1pPr>
              <a:defRPr/>
            </a:lvl1pPr>
          </a:lstStyle>
          <a:p>
            <a:pPr>
              <a:defRPr/>
            </a:pPr>
            <a:fld id="{37C92FBB-DE53-4970-B7E9-739F72748EEA}" type="datetime1">
              <a:rPr lang="de-DE"/>
              <a:pPr>
                <a:defRPr/>
              </a:pPr>
              <a:t>15.06.2022</a:t>
            </a:fld>
            <a:endParaRPr lang="de-DE"/>
          </a:p>
        </p:txBody>
      </p:sp>
      <p:sp>
        <p:nvSpPr>
          <p:cNvPr id="6" name="Fußzeilenplatzhalter 4">
            <a:extLst>
              <a:ext uri="{FF2B5EF4-FFF2-40B4-BE49-F238E27FC236}">
                <a16:creationId xmlns:a16="http://schemas.microsoft.com/office/drawing/2014/main" id="{0899F162-F987-4E87-BE39-9569D58551E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6AD8032-6116-4207-9280-1BD51A443A51}"/>
              </a:ext>
            </a:extLst>
          </p:cNvPr>
          <p:cNvSpPr>
            <a:spLocks noGrp="1"/>
          </p:cNvSpPr>
          <p:nvPr>
            <p:ph type="sldNum" sz="quarter" idx="12"/>
          </p:nvPr>
        </p:nvSpPr>
        <p:spPr/>
        <p:txBody>
          <a:bodyPr/>
          <a:lstStyle>
            <a:lvl1pPr>
              <a:defRPr/>
            </a:lvl1pPr>
          </a:lstStyle>
          <a:p>
            <a:pPr>
              <a:defRPr/>
            </a:pPr>
            <a:fld id="{9A6D5A12-20C1-40EC-964D-F30AD5886E8E}" type="slidenum">
              <a:rPr lang="de-DE" altLang="en-US"/>
              <a:pPr>
                <a:defRPr/>
              </a:pPr>
              <a:t>‹#›</a:t>
            </a:fld>
            <a:endParaRPr lang="de-DE" altLang="en-US"/>
          </a:p>
        </p:txBody>
      </p:sp>
    </p:spTree>
    <p:extLst>
      <p:ext uri="{BB962C8B-B14F-4D97-AF65-F5344CB8AC3E}">
        <p14:creationId xmlns:p14="http://schemas.microsoft.com/office/powerpoint/2010/main" val="3474939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8CEA590-5E84-4040-9BB5-48C14033A640}"/>
              </a:ext>
            </a:extLst>
          </p:cNvPr>
          <p:cNvSpPr>
            <a:spLocks noGrp="1"/>
          </p:cNvSpPr>
          <p:nvPr>
            <p:ph type="dt" sz="half" idx="10"/>
          </p:nvPr>
        </p:nvSpPr>
        <p:spPr/>
        <p:txBody>
          <a:bodyPr/>
          <a:lstStyle>
            <a:lvl1pPr>
              <a:defRPr/>
            </a:lvl1pPr>
          </a:lstStyle>
          <a:p>
            <a:pPr>
              <a:defRPr/>
            </a:pPr>
            <a:fld id="{7376FB74-3CC1-4354-B88E-6AB6446BE708}" type="datetime1">
              <a:rPr lang="de-DE"/>
              <a:pPr>
                <a:defRPr/>
              </a:pPr>
              <a:t>15.06.2022</a:t>
            </a:fld>
            <a:endParaRPr lang="de-DE"/>
          </a:p>
        </p:txBody>
      </p:sp>
      <p:sp>
        <p:nvSpPr>
          <p:cNvPr id="6" name="Fußzeilenplatzhalter 4">
            <a:extLst>
              <a:ext uri="{FF2B5EF4-FFF2-40B4-BE49-F238E27FC236}">
                <a16:creationId xmlns:a16="http://schemas.microsoft.com/office/drawing/2014/main" id="{72F4B264-D40E-46CF-A157-67B8349E888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7557507-A00D-4AD9-804A-A382D8005D14}"/>
              </a:ext>
            </a:extLst>
          </p:cNvPr>
          <p:cNvSpPr>
            <a:spLocks noGrp="1"/>
          </p:cNvSpPr>
          <p:nvPr>
            <p:ph type="sldNum" sz="quarter" idx="12"/>
          </p:nvPr>
        </p:nvSpPr>
        <p:spPr/>
        <p:txBody>
          <a:bodyPr/>
          <a:lstStyle>
            <a:lvl1pPr>
              <a:defRPr/>
            </a:lvl1pPr>
          </a:lstStyle>
          <a:p>
            <a:pPr>
              <a:defRPr/>
            </a:pPr>
            <a:fld id="{009B8A0D-8D0E-4FBC-85BC-3D692A540CF7}" type="slidenum">
              <a:rPr lang="de-DE" altLang="en-US"/>
              <a:pPr>
                <a:defRPr/>
              </a:pPr>
              <a:t>‹#›</a:t>
            </a:fld>
            <a:endParaRPr lang="de-DE" altLang="en-US"/>
          </a:p>
        </p:txBody>
      </p:sp>
    </p:spTree>
    <p:extLst>
      <p:ext uri="{BB962C8B-B14F-4D97-AF65-F5344CB8AC3E}">
        <p14:creationId xmlns:p14="http://schemas.microsoft.com/office/powerpoint/2010/main" val="879574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9DC952-A5D0-4FB8-AF51-E09A91FE672D}"/>
              </a:ext>
            </a:extLst>
          </p:cNvPr>
          <p:cNvSpPr>
            <a:spLocks noGrp="1"/>
          </p:cNvSpPr>
          <p:nvPr>
            <p:ph type="dt" sz="half" idx="10"/>
          </p:nvPr>
        </p:nvSpPr>
        <p:spPr/>
        <p:txBody>
          <a:bodyPr/>
          <a:lstStyle>
            <a:lvl1pPr>
              <a:defRPr/>
            </a:lvl1pPr>
          </a:lstStyle>
          <a:p>
            <a:pPr>
              <a:defRPr/>
            </a:pPr>
            <a:fld id="{196B9243-A0FE-4B5D-9E06-73E418761F62}" type="datetime1">
              <a:rPr lang="de-DE"/>
              <a:pPr>
                <a:defRPr/>
              </a:pPr>
              <a:t>15.06.2022</a:t>
            </a:fld>
            <a:endParaRPr lang="de-DE"/>
          </a:p>
        </p:txBody>
      </p:sp>
      <p:sp>
        <p:nvSpPr>
          <p:cNvPr id="5" name="Fußzeilenplatzhalter 4">
            <a:extLst>
              <a:ext uri="{FF2B5EF4-FFF2-40B4-BE49-F238E27FC236}">
                <a16:creationId xmlns:a16="http://schemas.microsoft.com/office/drawing/2014/main" id="{0E97F89F-A751-45BB-B579-10ACFBCF8F1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A5531EF-E748-40CF-986E-9B3537BEE569}"/>
              </a:ext>
            </a:extLst>
          </p:cNvPr>
          <p:cNvSpPr>
            <a:spLocks noGrp="1"/>
          </p:cNvSpPr>
          <p:nvPr>
            <p:ph type="sldNum" sz="quarter" idx="12"/>
          </p:nvPr>
        </p:nvSpPr>
        <p:spPr/>
        <p:txBody>
          <a:bodyPr/>
          <a:lstStyle>
            <a:lvl1pPr>
              <a:defRPr/>
            </a:lvl1pPr>
          </a:lstStyle>
          <a:p>
            <a:pPr>
              <a:defRPr/>
            </a:pPr>
            <a:fld id="{DEA39961-4034-4747-B349-6DFBA467867D}" type="slidenum">
              <a:rPr lang="de-DE" altLang="en-US"/>
              <a:pPr>
                <a:defRPr/>
              </a:pPr>
              <a:t>‹#›</a:t>
            </a:fld>
            <a:endParaRPr lang="de-DE" altLang="en-US"/>
          </a:p>
        </p:txBody>
      </p:sp>
    </p:spTree>
    <p:extLst>
      <p:ext uri="{BB962C8B-B14F-4D97-AF65-F5344CB8AC3E}">
        <p14:creationId xmlns:p14="http://schemas.microsoft.com/office/powerpoint/2010/main" val="2641734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B6EB984-0BA4-4A01-B1D8-FF9E5E1F9206}"/>
              </a:ext>
            </a:extLst>
          </p:cNvPr>
          <p:cNvSpPr>
            <a:spLocks noGrp="1"/>
          </p:cNvSpPr>
          <p:nvPr>
            <p:ph type="dt" sz="half" idx="10"/>
          </p:nvPr>
        </p:nvSpPr>
        <p:spPr/>
        <p:txBody>
          <a:bodyPr/>
          <a:lstStyle>
            <a:lvl1pPr>
              <a:defRPr/>
            </a:lvl1pPr>
          </a:lstStyle>
          <a:p>
            <a:pPr>
              <a:defRPr/>
            </a:pPr>
            <a:fld id="{BAE34F08-5AC1-4A86-9DED-194F85FB6C88}" type="datetime1">
              <a:rPr lang="de-DE"/>
              <a:pPr>
                <a:defRPr/>
              </a:pPr>
              <a:t>15.06.2022</a:t>
            </a:fld>
            <a:endParaRPr lang="de-DE"/>
          </a:p>
        </p:txBody>
      </p:sp>
      <p:sp>
        <p:nvSpPr>
          <p:cNvPr id="5" name="Fußzeilenplatzhalter 4">
            <a:extLst>
              <a:ext uri="{FF2B5EF4-FFF2-40B4-BE49-F238E27FC236}">
                <a16:creationId xmlns:a16="http://schemas.microsoft.com/office/drawing/2014/main" id="{8C7CFCD1-B38F-4DC7-9FA1-F77280D4E4C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E467D9-DAC1-4FE8-ADD0-15D5282FFCDD}"/>
              </a:ext>
            </a:extLst>
          </p:cNvPr>
          <p:cNvSpPr>
            <a:spLocks noGrp="1"/>
          </p:cNvSpPr>
          <p:nvPr>
            <p:ph type="sldNum" sz="quarter" idx="12"/>
          </p:nvPr>
        </p:nvSpPr>
        <p:spPr/>
        <p:txBody>
          <a:bodyPr/>
          <a:lstStyle>
            <a:lvl1pPr>
              <a:defRPr/>
            </a:lvl1pPr>
          </a:lstStyle>
          <a:p>
            <a:pPr>
              <a:defRPr/>
            </a:pPr>
            <a:fld id="{13704819-8BED-4D7B-99F6-1035E6AAF9FD}" type="slidenum">
              <a:rPr lang="de-DE" altLang="en-US"/>
              <a:pPr>
                <a:defRPr/>
              </a:pPr>
              <a:t>‹#›</a:t>
            </a:fld>
            <a:endParaRPr lang="de-DE" altLang="en-US"/>
          </a:p>
        </p:txBody>
      </p:sp>
    </p:spTree>
    <p:extLst>
      <p:ext uri="{BB962C8B-B14F-4D97-AF65-F5344CB8AC3E}">
        <p14:creationId xmlns:p14="http://schemas.microsoft.com/office/powerpoint/2010/main" val="3715796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7BA269D4-C7E1-47D6-97A5-C86417316BE7}"/>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CE73A232-B513-49CB-AEF8-B42599FF9F9C}"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58CB8521-D839-424E-B48D-97463C0406B7}"/>
              </a:ext>
            </a:extLst>
          </p:cNvPr>
          <p:cNvSpPr>
            <a:spLocks noGrp="1"/>
          </p:cNvSpPr>
          <p:nvPr>
            <p:ph type="sldNum" sz="quarter" idx="11"/>
          </p:nvPr>
        </p:nvSpPr>
        <p:spPr/>
        <p:txBody>
          <a:bodyPr/>
          <a:lstStyle>
            <a:lvl1pPr eaLnBrk="0" hangingPunct="0">
              <a:defRPr/>
            </a:lvl1pPr>
          </a:lstStyle>
          <a:p>
            <a:pPr>
              <a:defRPr/>
            </a:pPr>
            <a:fld id="{4A7422E5-082A-4C51-BFAB-C75E55742078}" type="slidenum">
              <a:rPr lang="fr-FR" altLang="fr-FR"/>
              <a:pPr>
                <a:defRPr/>
              </a:pPr>
              <a:t>‹#›</a:t>
            </a:fld>
            <a:endParaRPr lang="fr-FR" altLang="fr-FR"/>
          </a:p>
        </p:txBody>
      </p:sp>
    </p:spTree>
    <p:extLst>
      <p:ext uri="{BB962C8B-B14F-4D97-AF65-F5344CB8AC3E}">
        <p14:creationId xmlns:p14="http://schemas.microsoft.com/office/powerpoint/2010/main" val="1093203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24AE5B-CBA7-42AC-883B-A2DF66D3936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D296EDD-37B6-459D-8AD4-0B26C687DB1D}"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098EDE9C-DC7F-46DB-978B-95E0EE087CC6}"/>
              </a:ext>
            </a:extLst>
          </p:cNvPr>
          <p:cNvSpPr>
            <a:spLocks noGrp="1"/>
          </p:cNvSpPr>
          <p:nvPr>
            <p:ph type="sldNum" sz="quarter" idx="11"/>
          </p:nvPr>
        </p:nvSpPr>
        <p:spPr/>
        <p:txBody>
          <a:bodyPr/>
          <a:lstStyle>
            <a:lvl1pPr defTabSz="914400" eaLnBrk="0" hangingPunct="0">
              <a:defRPr/>
            </a:lvl1pPr>
          </a:lstStyle>
          <a:p>
            <a:pPr>
              <a:defRPr/>
            </a:pPr>
            <a:fld id="{99C9453C-9212-4A46-91B5-E26368149EDB}" type="slidenum">
              <a:rPr lang="fr-FR" altLang="fr-FR"/>
              <a:pPr>
                <a:defRPr/>
              </a:pPr>
              <a:t>‹#›</a:t>
            </a:fld>
            <a:endParaRPr lang="fr-FR" altLang="fr-FR"/>
          </a:p>
        </p:txBody>
      </p:sp>
    </p:spTree>
    <p:extLst>
      <p:ext uri="{BB962C8B-B14F-4D97-AF65-F5344CB8AC3E}">
        <p14:creationId xmlns:p14="http://schemas.microsoft.com/office/powerpoint/2010/main" val="1972465068"/>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D9136A9-74CF-4006-9F27-D10B6303F5B0}"/>
              </a:ext>
            </a:extLst>
          </p:cNvPr>
          <p:cNvSpPr>
            <a:spLocks noGrp="1"/>
          </p:cNvSpPr>
          <p:nvPr>
            <p:ph type="sldNum" sz="quarter" idx="10"/>
          </p:nvPr>
        </p:nvSpPr>
        <p:spPr/>
        <p:txBody>
          <a:bodyPr/>
          <a:lstStyle>
            <a:lvl1pPr>
              <a:defRPr/>
            </a:lvl1pPr>
          </a:lstStyle>
          <a:p>
            <a:pPr>
              <a:defRPr/>
            </a:pPr>
            <a:fld id="{AEA26921-B6B0-4702-9C88-495017C49A28}" type="slidenum">
              <a:rPr lang="fr-FR" altLang="fr-FR"/>
              <a:pPr>
                <a:defRPr/>
              </a:pPr>
              <a:t>‹#›</a:t>
            </a:fld>
            <a:endParaRPr lang="fr-FR" altLang="fr-FR"/>
          </a:p>
        </p:txBody>
      </p:sp>
    </p:spTree>
    <p:extLst>
      <p:ext uri="{BB962C8B-B14F-4D97-AF65-F5344CB8AC3E}">
        <p14:creationId xmlns:p14="http://schemas.microsoft.com/office/powerpoint/2010/main" val="3389743823"/>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15.06.2022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26125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06DDC1E9-C72C-44B3-AE72-485D17B1BF6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1AA2E0D2-E084-4A15-BE0F-113DC1CD5C4F}"/>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6B25B66C-F5BD-417D-B77B-468AC5AE8C43}"/>
              </a:ext>
            </a:extLst>
          </p:cNvPr>
          <p:cNvSpPr>
            <a:spLocks noGrp="1"/>
          </p:cNvSpPr>
          <p:nvPr>
            <p:ph type="sldNum" sz="quarter" idx="12"/>
          </p:nvPr>
        </p:nvSpPr>
        <p:spPr/>
        <p:txBody>
          <a:bodyPr/>
          <a:lstStyle>
            <a:lvl1pPr>
              <a:defRPr/>
            </a:lvl1pPr>
          </a:lstStyle>
          <a:p>
            <a:pPr>
              <a:defRPr/>
            </a:pPr>
            <a:fld id="{0AACB010-84A8-4765-83B6-2AFFBC02BA02}" type="slidenum">
              <a:rPr lang="de-DE" altLang="en-US"/>
              <a:pPr>
                <a:defRPr/>
              </a:pPr>
              <a:t>‹#›</a:t>
            </a:fld>
            <a:endParaRPr lang="de-DE" altLang="en-US"/>
          </a:p>
        </p:txBody>
      </p:sp>
    </p:spTree>
    <p:extLst>
      <p:ext uri="{BB962C8B-B14F-4D97-AF65-F5344CB8AC3E}">
        <p14:creationId xmlns:p14="http://schemas.microsoft.com/office/powerpoint/2010/main" val="335964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76BCA497-5053-4B2C-8FFD-409D750506C0}"/>
              </a:ext>
            </a:extLst>
          </p:cNvPr>
          <p:cNvSpPr>
            <a:spLocks noGrp="1"/>
          </p:cNvSpPr>
          <p:nvPr>
            <p:ph type="dt" sz="half" idx="10"/>
          </p:nvPr>
        </p:nvSpPr>
        <p:spPr/>
        <p:txBody>
          <a:bodyPr/>
          <a:lstStyle>
            <a:lvl1pPr>
              <a:defRPr/>
            </a:lvl1pPr>
          </a:lstStyle>
          <a:p>
            <a:pPr>
              <a:defRPr/>
            </a:pPr>
            <a:fld id="{CAEFD783-DD4B-4F3F-BF42-5C52EA689A0B}" type="datetime1">
              <a:rPr lang="de-DE"/>
              <a:pPr>
                <a:defRPr/>
              </a:pPr>
              <a:t>15.06.2022</a:t>
            </a:fld>
            <a:endParaRPr lang="de-DE"/>
          </a:p>
        </p:txBody>
      </p:sp>
      <p:sp>
        <p:nvSpPr>
          <p:cNvPr id="3" name="Fußzeilenplatzhalter 4">
            <a:extLst>
              <a:ext uri="{FF2B5EF4-FFF2-40B4-BE49-F238E27FC236}">
                <a16:creationId xmlns:a16="http://schemas.microsoft.com/office/drawing/2014/main" id="{239A288F-B758-417B-BD1D-6438EB0C39EE}"/>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E0454B79-1299-45B3-85CD-4986DEAEA619}"/>
              </a:ext>
            </a:extLst>
          </p:cNvPr>
          <p:cNvSpPr>
            <a:spLocks noGrp="1"/>
          </p:cNvSpPr>
          <p:nvPr>
            <p:ph type="sldNum" sz="quarter" idx="12"/>
          </p:nvPr>
        </p:nvSpPr>
        <p:spPr/>
        <p:txBody>
          <a:bodyPr/>
          <a:lstStyle>
            <a:lvl1pPr>
              <a:defRPr/>
            </a:lvl1pPr>
          </a:lstStyle>
          <a:p>
            <a:fld id="{F74826BA-825F-45D2-A1FA-FE8580B561E7}" type="slidenum">
              <a:rPr lang="de-DE" altLang="en-US"/>
              <a:pPr/>
              <a:t>‹#›</a:t>
            </a:fld>
            <a:endParaRPr lang="de-DE" altLang="en-US"/>
          </a:p>
        </p:txBody>
      </p:sp>
    </p:spTree>
    <p:extLst>
      <p:ext uri="{BB962C8B-B14F-4D97-AF65-F5344CB8AC3E}">
        <p14:creationId xmlns:p14="http://schemas.microsoft.com/office/powerpoint/2010/main" val="38344699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0C858661-AEB6-4E20-BBE0-25CEEBFAFFD7}"/>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E5FB10B2-2143-4BB1-B2F9-6C9FC8D707AC}"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122BD127-4B53-48EF-AF56-DDAC6E678540}"/>
              </a:ext>
            </a:extLst>
          </p:cNvPr>
          <p:cNvSpPr>
            <a:spLocks noGrp="1"/>
          </p:cNvSpPr>
          <p:nvPr>
            <p:ph type="sldNum" sz="quarter" idx="11"/>
          </p:nvPr>
        </p:nvSpPr>
        <p:spPr/>
        <p:txBody>
          <a:bodyPr/>
          <a:lstStyle>
            <a:lvl1pPr defTabSz="914400" eaLnBrk="0" hangingPunct="0">
              <a:defRPr/>
            </a:lvl1pPr>
          </a:lstStyle>
          <a:p>
            <a:fld id="{CA208D64-A735-4F87-A236-593CA2ED102E}" type="slidenum">
              <a:rPr lang="fr-FR" altLang="fr-FR"/>
              <a:pPr/>
              <a:t>‹#›</a:t>
            </a:fld>
            <a:endParaRPr lang="fr-FR" altLang="fr-FR"/>
          </a:p>
        </p:txBody>
      </p:sp>
    </p:spTree>
    <p:extLst>
      <p:ext uri="{BB962C8B-B14F-4D97-AF65-F5344CB8AC3E}">
        <p14:creationId xmlns:p14="http://schemas.microsoft.com/office/powerpoint/2010/main" val="12744086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C0D502C-B0B9-470C-8184-8A46086CFE6C}"/>
              </a:ext>
            </a:extLst>
          </p:cNvPr>
          <p:cNvSpPr>
            <a:spLocks noGrp="1"/>
          </p:cNvSpPr>
          <p:nvPr>
            <p:ph type="dt" sz="half" idx="10"/>
          </p:nvPr>
        </p:nvSpPr>
        <p:spPr/>
        <p:txBody>
          <a:bodyPr/>
          <a:lstStyle>
            <a:lvl1pPr>
              <a:defRPr/>
            </a:lvl1pPr>
          </a:lstStyle>
          <a:p>
            <a:pPr>
              <a:defRPr/>
            </a:pPr>
            <a:fld id="{EE211327-E5D7-43C4-BE45-03B4592395F0}" type="datetime1">
              <a:rPr lang="de-DE"/>
              <a:pPr>
                <a:defRPr/>
              </a:pPr>
              <a:t>15.06.2022</a:t>
            </a:fld>
            <a:endParaRPr lang="de-DE"/>
          </a:p>
        </p:txBody>
      </p:sp>
      <p:sp>
        <p:nvSpPr>
          <p:cNvPr id="5" name="Fußzeilenplatzhalter 4">
            <a:extLst>
              <a:ext uri="{FF2B5EF4-FFF2-40B4-BE49-F238E27FC236}">
                <a16:creationId xmlns:a16="http://schemas.microsoft.com/office/drawing/2014/main" id="{423F3377-5D29-47C5-9E45-BC6AE92A9676}"/>
              </a:ext>
            </a:extLst>
          </p:cNvPr>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D07B46DD-76B2-4011-AE46-CA47289113E1}"/>
              </a:ext>
            </a:extLst>
          </p:cNvPr>
          <p:cNvSpPr>
            <a:spLocks noGrp="1"/>
          </p:cNvSpPr>
          <p:nvPr>
            <p:ph type="sldNum" sz="quarter" idx="12"/>
          </p:nvPr>
        </p:nvSpPr>
        <p:spPr/>
        <p:txBody>
          <a:bodyPr/>
          <a:lstStyle>
            <a:lvl1pPr>
              <a:defRPr/>
            </a:lvl1pPr>
          </a:lstStyle>
          <a:p>
            <a:fld id="{66F70875-3BF2-4B05-83F8-D29D274071EC}" type="slidenum">
              <a:rPr lang="de-DE" altLang="en-US"/>
              <a:pPr/>
              <a:t>‹#›</a:t>
            </a:fld>
            <a:endParaRPr lang="de-DE" altLang="en-US"/>
          </a:p>
        </p:txBody>
      </p:sp>
    </p:spTree>
    <p:extLst>
      <p:ext uri="{BB962C8B-B14F-4D97-AF65-F5344CB8AC3E}">
        <p14:creationId xmlns:p14="http://schemas.microsoft.com/office/powerpoint/2010/main" val="3089145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0ED92F0A-CF88-4A84-84F1-A3A5656F4B7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42EB4D19-318B-424E-ABFB-0D48236766F3}"/>
              </a:ext>
            </a:extLst>
          </p:cNvPr>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DE"/>
          </a:p>
        </p:txBody>
      </p:sp>
      <p:sp>
        <p:nvSpPr>
          <p:cNvPr id="7" name="Foliennummernplatzhalter 5">
            <a:extLst>
              <a:ext uri="{FF2B5EF4-FFF2-40B4-BE49-F238E27FC236}">
                <a16:creationId xmlns:a16="http://schemas.microsoft.com/office/drawing/2014/main" id="{A9082186-637C-4FCF-8EE0-302AB14A4618}"/>
              </a:ext>
            </a:extLst>
          </p:cNvPr>
          <p:cNvSpPr>
            <a:spLocks noGrp="1"/>
          </p:cNvSpPr>
          <p:nvPr>
            <p:ph type="sldNum" sz="quarter" idx="12"/>
          </p:nvPr>
        </p:nvSpPr>
        <p:spPr/>
        <p:txBody>
          <a:bodyPr/>
          <a:lstStyle>
            <a:lvl1pPr>
              <a:defRPr/>
            </a:lvl1pPr>
          </a:lstStyle>
          <a:p>
            <a:fld id="{8DA48A8D-5935-4A1F-8D14-2D94A0E63555}" type="slidenum">
              <a:rPr lang="de-DE" altLang="en-US"/>
              <a:pPr/>
              <a:t>‹#›</a:t>
            </a:fld>
            <a:endParaRPr lang="de-DE" altLang="en-US"/>
          </a:p>
        </p:txBody>
      </p:sp>
    </p:spTree>
    <p:extLst>
      <p:ext uri="{BB962C8B-B14F-4D97-AF65-F5344CB8AC3E}">
        <p14:creationId xmlns:p14="http://schemas.microsoft.com/office/powerpoint/2010/main" val="24284866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15/06/2022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20287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1114142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3343720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15.06.2022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1701918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1838FBBA-E381-4235-B058-80E836BD2E6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6381950B-7E96-418A-956F-C562E9251C6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B46F8BF-CBB4-4E19-AF34-A32C0339C26E}"/>
              </a:ext>
            </a:extLst>
          </p:cNvPr>
          <p:cNvSpPr>
            <a:spLocks noGrp="1"/>
          </p:cNvSpPr>
          <p:nvPr>
            <p:ph type="sldNum" sz="quarter" idx="12"/>
          </p:nvPr>
        </p:nvSpPr>
        <p:spPr/>
        <p:txBody>
          <a:bodyPr/>
          <a:lstStyle>
            <a:lvl1pPr>
              <a:defRPr/>
            </a:lvl1pPr>
          </a:lstStyle>
          <a:p>
            <a:fld id="{73A1831C-1349-48CA-93F4-6C4B45109D0D}" type="slidenum">
              <a:rPr lang="de-DE" altLang="en-US"/>
              <a:pPr/>
              <a:t>‹#›</a:t>
            </a:fld>
            <a:endParaRPr lang="de-DE" altLang="en-US"/>
          </a:p>
        </p:txBody>
      </p:sp>
    </p:spTree>
    <p:extLst>
      <p:ext uri="{BB962C8B-B14F-4D97-AF65-F5344CB8AC3E}">
        <p14:creationId xmlns:p14="http://schemas.microsoft.com/office/powerpoint/2010/main" val="3574011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371657-6FC5-42D1-8C67-13935BF98EF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CF57EDB1-B22F-4D42-B35C-F504B6CE7A7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AE685AB-BDDB-4DCC-AE31-0782C89DD340}"/>
              </a:ext>
            </a:extLst>
          </p:cNvPr>
          <p:cNvSpPr>
            <a:spLocks noGrp="1"/>
          </p:cNvSpPr>
          <p:nvPr>
            <p:ph type="sldNum" sz="quarter" idx="12"/>
          </p:nvPr>
        </p:nvSpPr>
        <p:spPr/>
        <p:txBody>
          <a:bodyPr/>
          <a:lstStyle>
            <a:lvl1pPr>
              <a:defRPr/>
            </a:lvl1pPr>
          </a:lstStyle>
          <a:p>
            <a:fld id="{8AD357C7-FB3F-4428-9363-410387362222}" type="slidenum">
              <a:rPr lang="de-DE" altLang="en-US"/>
              <a:pPr/>
              <a:t>‹#›</a:t>
            </a:fld>
            <a:endParaRPr lang="de-DE" altLang="en-US"/>
          </a:p>
        </p:txBody>
      </p:sp>
    </p:spTree>
    <p:extLst>
      <p:ext uri="{BB962C8B-B14F-4D97-AF65-F5344CB8AC3E}">
        <p14:creationId xmlns:p14="http://schemas.microsoft.com/office/powerpoint/2010/main" val="2435757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DF6CA64-D02F-4D4A-8250-4E4A4EACD02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D61E089A-E88E-4434-936B-405F202C580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1B5E974-9FBC-4EDE-81D5-B48675640D7E}"/>
              </a:ext>
            </a:extLst>
          </p:cNvPr>
          <p:cNvSpPr>
            <a:spLocks noGrp="1"/>
          </p:cNvSpPr>
          <p:nvPr>
            <p:ph type="sldNum" sz="quarter" idx="12"/>
          </p:nvPr>
        </p:nvSpPr>
        <p:spPr/>
        <p:txBody>
          <a:bodyPr/>
          <a:lstStyle>
            <a:lvl1pPr>
              <a:defRPr/>
            </a:lvl1pPr>
          </a:lstStyle>
          <a:p>
            <a:fld id="{15B47886-43C5-4B11-85FA-E30EBF100431}" type="slidenum">
              <a:rPr lang="de-DE" altLang="en-US"/>
              <a:pPr/>
              <a:t>‹#›</a:t>
            </a:fld>
            <a:endParaRPr lang="de-DE" altLang="en-US"/>
          </a:p>
        </p:txBody>
      </p:sp>
    </p:spTree>
    <p:extLst>
      <p:ext uri="{BB962C8B-B14F-4D97-AF65-F5344CB8AC3E}">
        <p14:creationId xmlns:p14="http://schemas.microsoft.com/office/powerpoint/2010/main" val="235264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E663FFF6-B90C-403C-A531-CF7807D4F27F}"/>
              </a:ext>
            </a:extLst>
          </p:cNvPr>
          <p:cNvSpPr>
            <a:spLocks noGrp="1"/>
          </p:cNvSpPr>
          <p:nvPr>
            <p:ph type="dt" sz="half" idx="10"/>
          </p:nvPr>
        </p:nvSpPr>
        <p:spPr/>
        <p:txBody>
          <a:bodyPr/>
          <a:lstStyle>
            <a:lvl1pPr>
              <a:defRPr/>
            </a:lvl1pPr>
          </a:lstStyle>
          <a:p>
            <a:pPr>
              <a:defRPr/>
            </a:pPr>
            <a:fld id="{F8C66D04-3AA2-412B-9D4C-B01B4F47FED6}" type="datetime1">
              <a:rPr lang="de-DE"/>
              <a:pPr>
                <a:defRPr/>
              </a:pPr>
              <a:t>15.06.2022</a:t>
            </a:fld>
            <a:endParaRPr lang="de-DE"/>
          </a:p>
        </p:txBody>
      </p:sp>
      <p:sp>
        <p:nvSpPr>
          <p:cNvPr id="6" name="Fußzeilenplatzhalter 4">
            <a:extLst>
              <a:ext uri="{FF2B5EF4-FFF2-40B4-BE49-F238E27FC236}">
                <a16:creationId xmlns:a16="http://schemas.microsoft.com/office/drawing/2014/main" id="{32F0E07F-0995-42EE-89AD-76078CD20BD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A684090-AE17-4EB1-B041-995B9F8D63D0}"/>
              </a:ext>
            </a:extLst>
          </p:cNvPr>
          <p:cNvSpPr>
            <a:spLocks noGrp="1"/>
          </p:cNvSpPr>
          <p:nvPr>
            <p:ph type="sldNum" sz="quarter" idx="12"/>
          </p:nvPr>
        </p:nvSpPr>
        <p:spPr/>
        <p:txBody>
          <a:bodyPr/>
          <a:lstStyle>
            <a:lvl1pPr>
              <a:defRPr/>
            </a:lvl1pPr>
          </a:lstStyle>
          <a:p>
            <a:fld id="{5FADB6EE-F198-4ABE-890E-56D78DC5C542}" type="slidenum">
              <a:rPr lang="de-DE" altLang="en-US"/>
              <a:pPr/>
              <a:t>‹#›</a:t>
            </a:fld>
            <a:endParaRPr lang="de-DE" altLang="en-US"/>
          </a:p>
        </p:txBody>
      </p:sp>
    </p:spTree>
    <p:extLst>
      <p:ext uri="{BB962C8B-B14F-4D97-AF65-F5344CB8AC3E}">
        <p14:creationId xmlns:p14="http://schemas.microsoft.com/office/powerpoint/2010/main" val="39965958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F9522A2A-8A1C-4903-AA8E-812DC30A673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989BDFDB-61B4-4DDE-A3EA-47656C4D2C4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B6B2F19-422A-41C6-A4E7-93C9AAB65B59}"/>
              </a:ext>
            </a:extLst>
          </p:cNvPr>
          <p:cNvSpPr>
            <a:spLocks noGrp="1"/>
          </p:cNvSpPr>
          <p:nvPr>
            <p:ph type="sldNum" sz="quarter" idx="12"/>
          </p:nvPr>
        </p:nvSpPr>
        <p:spPr/>
        <p:txBody>
          <a:bodyPr/>
          <a:lstStyle>
            <a:lvl1pPr>
              <a:defRPr/>
            </a:lvl1pPr>
          </a:lstStyle>
          <a:p>
            <a:fld id="{DFD25C4F-99AF-429B-A02F-CB7F733E51C9}" type="slidenum">
              <a:rPr lang="de-DE" altLang="en-US"/>
              <a:pPr/>
              <a:t>‹#›</a:t>
            </a:fld>
            <a:endParaRPr lang="de-DE" altLang="en-US"/>
          </a:p>
        </p:txBody>
      </p:sp>
    </p:spTree>
    <p:extLst>
      <p:ext uri="{BB962C8B-B14F-4D97-AF65-F5344CB8AC3E}">
        <p14:creationId xmlns:p14="http://schemas.microsoft.com/office/powerpoint/2010/main" val="30203030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47F8DA2B-D28A-42F9-B877-9458034EBCA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8" name="Fußzeilenplatzhalter 4">
            <a:extLst>
              <a:ext uri="{FF2B5EF4-FFF2-40B4-BE49-F238E27FC236}">
                <a16:creationId xmlns:a16="http://schemas.microsoft.com/office/drawing/2014/main" id="{C50B179E-7D46-4C9B-A04C-0EF6D8753207}"/>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438268B8-FDD6-4E9A-BDF4-8C61E300C522}"/>
              </a:ext>
            </a:extLst>
          </p:cNvPr>
          <p:cNvSpPr>
            <a:spLocks noGrp="1"/>
          </p:cNvSpPr>
          <p:nvPr>
            <p:ph type="sldNum" sz="quarter" idx="12"/>
          </p:nvPr>
        </p:nvSpPr>
        <p:spPr/>
        <p:txBody>
          <a:bodyPr/>
          <a:lstStyle>
            <a:lvl1pPr>
              <a:defRPr/>
            </a:lvl1pPr>
          </a:lstStyle>
          <a:p>
            <a:fld id="{46AD26D3-016E-4636-A35C-698A46B524AD}" type="slidenum">
              <a:rPr lang="de-DE" altLang="en-US"/>
              <a:pPr/>
              <a:t>‹#›</a:t>
            </a:fld>
            <a:endParaRPr lang="de-DE" altLang="en-US"/>
          </a:p>
        </p:txBody>
      </p:sp>
    </p:spTree>
    <p:extLst>
      <p:ext uri="{BB962C8B-B14F-4D97-AF65-F5344CB8AC3E}">
        <p14:creationId xmlns:p14="http://schemas.microsoft.com/office/powerpoint/2010/main" val="8114452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BCC2B197-551B-4C82-AEE9-800A6CDC229C}"/>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4" name="Fußzeilenplatzhalter 4">
            <a:extLst>
              <a:ext uri="{FF2B5EF4-FFF2-40B4-BE49-F238E27FC236}">
                <a16:creationId xmlns:a16="http://schemas.microsoft.com/office/drawing/2014/main" id="{31547846-CA27-47FC-910C-DB6D09403C88}"/>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26D9B018-D86F-4841-B379-0DF5B9C1F395}"/>
              </a:ext>
            </a:extLst>
          </p:cNvPr>
          <p:cNvSpPr>
            <a:spLocks noGrp="1"/>
          </p:cNvSpPr>
          <p:nvPr>
            <p:ph type="sldNum" sz="quarter" idx="12"/>
          </p:nvPr>
        </p:nvSpPr>
        <p:spPr/>
        <p:txBody>
          <a:bodyPr/>
          <a:lstStyle>
            <a:lvl1pPr>
              <a:defRPr/>
            </a:lvl1pPr>
          </a:lstStyle>
          <a:p>
            <a:fld id="{63DFB8EF-817D-4ED8-A983-19474D4B6D05}" type="slidenum">
              <a:rPr lang="de-DE" altLang="en-US"/>
              <a:pPr/>
              <a:t>‹#›</a:t>
            </a:fld>
            <a:endParaRPr lang="de-DE" altLang="en-US"/>
          </a:p>
        </p:txBody>
      </p:sp>
    </p:spTree>
    <p:extLst>
      <p:ext uri="{BB962C8B-B14F-4D97-AF65-F5344CB8AC3E}">
        <p14:creationId xmlns:p14="http://schemas.microsoft.com/office/powerpoint/2010/main" val="657772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4F5B877-B5A7-4242-ACCB-D1654751C06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3" name="Fußzeilenplatzhalter 4">
            <a:extLst>
              <a:ext uri="{FF2B5EF4-FFF2-40B4-BE49-F238E27FC236}">
                <a16:creationId xmlns:a16="http://schemas.microsoft.com/office/drawing/2014/main" id="{932DF1C1-A3C0-4F15-B14B-A0649CBE6C7F}"/>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76E206D4-6A4F-4ED8-96C0-2AAD3AAB8ECC}"/>
              </a:ext>
            </a:extLst>
          </p:cNvPr>
          <p:cNvSpPr>
            <a:spLocks noGrp="1"/>
          </p:cNvSpPr>
          <p:nvPr>
            <p:ph type="sldNum" sz="quarter" idx="12"/>
          </p:nvPr>
        </p:nvSpPr>
        <p:spPr/>
        <p:txBody>
          <a:bodyPr/>
          <a:lstStyle>
            <a:lvl1pPr>
              <a:defRPr/>
            </a:lvl1pPr>
          </a:lstStyle>
          <a:p>
            <a:fld id="{1997846C-ECB7-4712-B0B0-3BBC3B90E648}" type="slidenum">
              <a:rPr lang="de-DE" altLang="en-US"/>
              <a:pPr/>
              <a:t>‹#›</a:t>
            </a:fld>
            <a:endParaRPr lang="de-DE" altLang="en-US"/>
          </a:p>
        </p:txBody>
      </p:sp>
    </p:spTree>
    <p:extLst>
      <p:ext uri="{BB962C8B-B14F-4D97-AF65-F5344CB8AC3E}">
        <p14:creationId xmlns:p14="http://schemas.microsoft.com/office/powerpoint/2010/main" val="908951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9552E8D-C2AB-4A78-BA1E-947EE02F57C3}"/>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100B1B49-E4B9-4A9C-98F6-2113D860C1C8}"/>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E5FF671-0590-4EF5-B180-834B1ABAAAA9}"/>
              </a:ext>
            </a:extLst>
          </p:cNvPr>
          <p:cNvSpPr>
            <a:spLocks noGrp="1"/>
          </p:cNvSpPr>
          <p:nvPr>
            <p:ph type="sldNum" sz="quarter" idx="12"/>
          </p:nvPr>
        </p:nvSpPr>
        <p:spPr/>
        <p:txBody>
          <a:bodyPr/>
          <a:lstStyle>
            <a:lvl1pPr>
              <a:defRPr/>
            </a:lvl1pPr>
          </a:lstStyle>
          <a:p>
            <a:fld id="{86E93C1F-7FBE-4576-9CA6-1DD33DA11042}" type="slidenum">
              <a:rPr lang="de-DE" altLang="en-US"/>
              <a:pPr/>
              <a:t>‹#›</a:t>
            </a:fld>
            <a:endParaRPr lang="de-DE" altLang="en-US"/>
          </a:p>
        </p:txBody>
      </p:sp>
    </p:spTree>
    <p:extLst>
      <p:ext uri="{BB962C8B-B14F-4D97-AF65-F5344CB8AC3E}">
        <p14:creationId xmlns:p14="http://schemas.microsoft.com/office/powerpoint/2010/main" val="1282710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2F99E54C-71F0-4558-ABD4-0248ADBBC5BF}"/>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6" name="Fußzeilenplatzhalter 4">
            <a:extLst>
              <a:ext uri="{FF2B5EF4-FFF2-40B4-BE49-F238E27FC236}">
                <a16:creationId xmlns:a16="http://schemas.microsoft.com/office/drawing/2014/main" id="{288CA876-8334-4164-AFB8-D61629A12F7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8698DE2-71D0-467E-872F-1D48EBE68466}"/>
              </a:ext>
            </a:extLst>
          </p:cNvPr>
          <p:cNvSpPr>
            <a:spLocks noGrp="1"/>
          </p:cNvSpPr>
          <p:nvPr>
            <p:ph type="sldNum" sz="quarter" idx="12"/>
          </p:nvPr>
        </p:nvSpPr>
        <p:spPr/>
        <p:txBody>
          <a:bodyPr/>
          <a:lstStyle>
            <a:lvl1pPr>
              <a:defRPr/>
            </a:lvl1pPr>
          </a:lstStyle>
          <a:p>
            <a:fld id="{886C03AA-789A-4741-A7E2-93169B7A08E0}" type="slidenum">
              <a:rPr lang="de-DE" altLang="en-US"/>
              <a:pPr/>
              <a:t>‹#›</a:t>
            </a:fld>
            <a:endParaRPr lang="de-DE" altLang="en-US"/>
          </a:p>
        </p:txBody>
      </p:sp>
    </p:spTree>
    <p:extLst>
      <p:ext uri="{BB962C8B-B14F-4D97-AF65-F5344CB8AC3E}">
        <p14:creationId xmlns:p14="http://schemas.microsoft.com/office/powerpoint/2010/main" val="913860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D10F9F3-D5F1-486E-AE5C-46E1BB90CF0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5E952421-F07C-4580-9AEA-F7787935EBD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EC8FD66-C5E3-463B-9751-A8690E8FB523}"/>
              </a:ext>
            </a:extLst>
          </p:cNvPr>
          <p:cNvSpPr>
            <a:spLocks noGrp="1"/>
          </p:cNvSpPr>
          <p:nvPr>
            <p:ph type="sldNum" sz="quarter" idx="12"/>
          </p:nvPr>
        </p:nvSpPr>
        <p:spPr/>
        <p:txBody>
          <a:bodyPr/>
          <a:lstStyle>
            <a:lvl1pPr>
              <a:defRPr/>
            </a:lvl1pPr>
          </a:lstStyle>
          <a:p>
            <a:fld id="{842A40E0-4978-461C-B5EA-12679803D8C9}" type="slidenum">
              <a:rPr lang="de-DE" altLang="en-US"/>
              <a:pPr/>
              <a:t>‹#›</a:t>
            </a:fld>
            <a:endParaRPr lang="de-DE" altLang="en-US"/>
          </a:p>
        </p:txBody>
      </p:sp>
    </p:spTree>
    <p:extLst>
      <p:ext uri="{BB962C8B-B14F-4D97-AF65-F5344CB8AC3E}">
        <p14:creationId xmlns:p14="http://schemas.microsoft.com/office/powerpoint/2010/main" val="2653352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1F4C61-5D3F-4E4D-9B74-E2159607825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E8A76260-5581-4EFF-9D99-DF4D3B8AA73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1C99B3BD-DC7C-4F95-9B79-7FE907153109}"/>
              </a:ext>
            </a:extLst>
          </p:cNvPr>
          <p:cNvSpPr>
            <a:spLocks noGrp="1"/>
          </p:cNvSpPr>
          <p:nvPr>
            <p:ph type="sldNum" sz="quarter" idx="12"/>
          </p:nvPr>
        </p:nvSpPr>
        <p:spPr/>
        <p:txBody>
          <a:bodyPr/>
          <a:lstStyle>
            <a:lvl1pPr>
              <a:defRPr/>
            </a:lvl1pPr>
          </a:lstStyle>
          <a:p>
            <a:fld id="{50E0E4E7-4204-4587-9E14-903324AF4232}" type="slidenum">
              <a:rPr lang="de-DE" altLang="en-US"/>
              <a:pPr/>
              <a:t>‹#›</a:t>
            </a:fld>
            <a:endParaRPr lang="de-DE" altLang="en-US"/>
          </a:p>
        </p:txBody>
      </p:sp>
    </p:spTree>
    <p:extLst>
      <p:ext uri="{BB962C8B-B14F-4D97-AF65-F5344CB8AC3E}">
        <p14:creationId xmlns:p14="http://schemas.microsoft.com/office/powerpoint/2010/main" val="1457663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BCB1FC89-7427-4F71-89DF-5E3A3E820EC0}"/>
              </a:ext>
            </a:extLst>
          </p:cNvPr>
          <p:cNvSpPr>
            <a:spLocks noGrp="1"/>
          </p:cNvSpPr>
          <p:nvPr>
            <p:ph type="dt" sz="half" idx="10"/>
          </p:nvPr>
        </p:nvSpPr>
        <p:spPr/>
        <p:txBody>
          <a:bodyPr/>
          <a:lstStyle>
            <a:lvl1pPr>
              <a:defRPr/>
            </a:lvl1pPr>
          </a:lstStyle>
          <a:p>
            <a:pPr>
              <a:defRPr/>
            </a:pPr>
            <a:fld id="{0488737A-941F-4A16-8799-E53B2C65A198}" type="datetime1">
              <a:rPr lang="de-DE"/>
              <a:pPr>
                <a:defRPr/>
              </a:pPr>
              <a:t>15.06.2022</a:t>
            </a:fld>
            <a:endParaRPr lang="de-DE"/>
          </a:p>
        </p:txBody>
      </p:sp>
      <p:sp>
        <p:nvSpPr>
          <p:cNvPr id="5" name="Fußzeilenplatzhalter 4">
            <a:extLst>
              <a:ext uri="{FF2B5EF4-FFF2-40B4-BE49-F238E27FC236}">
                <a16:creationId xmlns:a16="http://schemas.microsoft.com/office/drawing/2014/main" id="{F673BCA7-0661-446E-8846-00A5E0C290A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AD812BD-DFF9-4073-884C-36142D1E0E32}"/>
              </a:ext>
            </a:extLst>
          </p:cNvPr>
          <p:cNvSpPr>
            <a:spLocks noGrp="1"/>
          </p:cNvSpPr>
          <p:nvPr>
            <p:ph type="sldNum" sz="quarter" idx="12"/>
          </p:nvPr>
        </p:nvSpPr>
        <p:spPr/>
        <p:txBody>
          <a:bodyPr/>
          <a:lstStyle>
            <a:lvl1pPr>
              <a:defRPr/>
            </a:lvl1pPr>
          </a:lstStyle>
          <a:p>
            <a:fld id="{7EF6A439-A387-4F2F-A798-370DAFE292D4}" type="slidenum">
              <a:rPr lang="de-DE" altLang="en-US"/>
              <a:pPr/>
              <a:t>‹#›</a:t>
            </a:fld>
            <a:endParaRPr lang="de-DE" altLang="en-US"/>
          </a:p>
        </p:txBody>
      </p:sp>
    </p:spTree>
    <p:extLst>
      <p:ext uri="{BB962C8B-B14F-4D97-AF65-F5344CB8AC3E}">
        <p14:creationId xmlns:p14="http://schemas.microsoft.com/office/powerpoint/2010/main" val="756354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A9D9F9-1218-4D46-8505-4BCD13EF371B}"/>
              </a:ext>
            </a:extLst>
          </p:cNvPr>
          <p:cNvSpPr>
            <a:spLocks noGrp="1"/>
          </p:cNvSpPr>
          <p:nvPr>
            <p:ph type="dt" sz="half" idx="10"/>
          </p:nvPr>
        </p:nvSpPr>
        <p:spPr/>
        <p:txBody>
          <a:bodyPr/>
          <a:lstStyle>
            <a:lvl1pPr>
              <a:defRPr/>
            </a:lvl1pPr>
          </a:lstStyle>
          <a:p>
            <a:pPr>
              <a:defRPr/>
            </a:pPr>
            <a:fld id="{04A48127-9CE9-4CEE-92FB-EE9595180373}" type="datetime1">
              <a:rPr lang="de-DE"/>
              <a:pPr>
                <a:defRPr/>
              </a:pPr>
              <a:t>15.06.2022</a:t>
            </a:fld>
            <a:endParaRPr lang="de-DE"/>
          </a:p>
        </p:txBody>
      </p:sp>
      <p:sp>
        <p:nvSpPr>
          <p:cNvPr id="5" name="Fußzeilenplatzhalter 4">
            <a:extLst>
              <a:ext uri="{FF2B5EF4-FFF2-40B4-BE49-F238E27FC236}">
                <a16:creationId xmlns:a16="http://schemas.microsoft.com/office/drawing/2014/main" id="{AFCBFEC0-1C5E-4BEB-8133-418AC8C8D17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74EBD20-0BE5-4A91-82F3-5C704D2A31A1}"/>
              </a:ext>
            </a:extLst>
          </p:cNvPr>
          <p:cNvSpPr>
            <a:spLocks noGrp="1"/>
          </p:cNvSpPr>
          <p:nvPr>
            <p:ph type="sldNum" sz="quarter" idx="12"/>
          </p:nvPr>
        </p:nvSpPr>
        <p:spPr/>
        <p:txBody>
          <a:bodyPr/>
          <a:lstStyle>
            <a:lvl1pPr>
              <a:defRPr/>
            </a:lvl1pPr>
          </a:lstStyle>
          <a:p>
            <a:fld id="{28323DDD-CCCE-44B9-B53E-55F0590FEDCA}" type="slidenum">
              <a:rPr lang="de-DE" altLang="en-US"/>
              <a:pPr/>
              <a:t>‹#›</a:t>
            </a:fld>
            <a:endParaRPr lang="de-DE" altLang="en-US"/>
          </a:p>
        </p:txBody>
      </p:sp>
    </p:spTree>
    <p:extLst>
      <p:ext uri="{BB962C8B-B14F-4D97-AF65-F5344CB8AC3E}">
        <p14:creationId xmlns:p14="http://schemas.microsoft.com/office/powerpoint/2010/main" val="126593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77F4507E-774D-48DE-B9AB-41E51B59FD31}"/>
              </a:ext>
            </a:extLst>
          </p:cNvPr>
          <p:cNvSpPr>
            <a:spLocks noGrp="1"/>
          </p:cNvSpPr>
          <p:nvPr>
            <p:ph type="dt" sz="half" idx="10"/>
          </p:nvPr>
        </p:nvSpPr>
        <p:spPr/>
        <p:txBody>
          <a:bodyPr/>
          <a:lstStyle>
            <a:lvl1pPr>
              <a:defRPr/>
            </a:lvl1pPr>
          </a:lstStyle>
          <a:p>
            <a:pPr>
              <a:defRPr/>
            </a:pPr>
            <a:fld id="{9FAD16AF-47E2-4526-B87C-A2E8B4CC8FEF}" type="datetime1">
              <a:rPr lang="de-DE"/>
              <a:pPr>
                <a:defRPr/>
              </a:pPr>
              <a:t>15.06.2022</a:t>
            </a:fld>
            <a:endParaRPr lang="de-DE"/>
          </a:p>
        </p:txBody>
      </p:sp>
      <p:sp>
        <p:nvSpPr>
          <p:cNvPr id="6" name="Fußzeilenplatzhalter 4">
            <a:extLst>
              <a:ext uri="{FF2B5EF4-FFF2-40B4-BE49-F238E27FC236}">
                <a16:creationId xmlns:a16="http://schemas.microsoft.com/office/drawing/2014/main" id="{480FE196-71CA-4E5A-94C5-A3EDEFDEBB2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53AE001-3E41-4C34-9689-AF96ED9FFFD9}"/>
              </a:ext>
            </a:extLst>
          </p:cNvPr>
          <p:cNvSpPr>
            <a:spLocks noGrp="1"/>
          </p:cNvSpPr>
          <p:nvPr>
            <p:ph type="sldNum" sz="quarter" idx="12"/>
          </p:nvPr>
        </p:nvSpPr>
        <p:spPr/>
        <p:txBody>
          <a:bodyPr/>
          <a:lstStyle>
            <a:lvl1pPr>
              <a:defRPr/>
            </a:lvl1pPr>
          </a:lstStyle>
          <a:p>
            <a:fld id="{CA906B14-A2FA-46F7-99B4-B2B350C45549}" type="slidenum">
              <a:rPr lang="de-DE" altLang="en-US"/>
              <a:pPr/>
              <a:t>‹#›</a:t>
            </a:fld>
            <a:endParaRPr lang="de-DE" altLang="en-US"/>
          </a:p>
        </p:txBody>
      </p:sp>
    </p:spTree>
    <p:extLst>
      <p:ext uri="{BB962C8B-B14F-4D97-AF65-F5344CB8AC3E}">
        <p14:creationId xmlns:p14="http://schemas.microsoft.com/office/powerpoint/2010/main" val="16877182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222954EC-6C85-4D99-87F5-67ED22DC261D}"/>
              </a:ext>
            </a:extLst>
          </p:cNvPr>
          <p:cNvSpPr>
            <a:spLocks noGrp="1"/>
          </p:cNvSpPr>
          <p:nvPr>
            <p:ph type="dt" sz="half" idx="10"/>
          </p:nvPr>
        </p:nvSpPr>
        <p:spPr/>
        <p:txBody>
          <a:bodyPr/>
          <a:lstStyle>
            <a:lvl1pPr>
              <a:defRPr/>
            </a:lvl1pPr>
          </a:lstStyle>
          <a:p>
            <a:pPr>
              <a:defRPr/>
            </a:pPr>
            <a:fld id="{D3C22573-24D5-4B9A-99AE-9047D947B574}" type="datetime1">
              <a:rPr lang="de-DE"/>
              <a:pPr>
                <a:defRPr/>
              </a:pPr>
              <a:t>15.06.2022</a:t>
            </a:fld>
            <a:endParaRPr lang="de-DE"/>
          </a:p>
        </p:txBody>
      </p:sp>
      <p:sp>
        <p:nvSpPr>
          <p:cNvPr id="5" name="Fußzeilenplatzhalter 4">
            <a:extLst>
              <a:ext uri="{FF2B5EF4-FFF2-40B4-BE49-F238E27FC236}">
                <a16:creationId xmlns:a16="http://schemas.microsoft.com/office/drawing/2014/main" id="{012420EC-BF14-4673-BD39-8DBB9E9B965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6BB5EB3-4122-4A7B-9A88-449F82B54636}"/>
              </a:ext>
            </a:extLst>
          </p:cNvPr>
          <p:cNvSpPr>
            <a:spLocks noGrp="1"/>
          </p:cNvSpPr>
          <p:nvPr>
            <p:ph type="sldNum" sz="quarter" idx="12"/>
          </p:nvPr>
        </p:nvSpPr>
        <p:spPr/>
        <p:txBody>
          <a:bodyPr/>
          <a:lstStyle>
            <a:lvl1pPr>
              <a:defRPr/>
            </a:lvl1pPr>
          </a:lstStyle>
          <a:p>
            <a:fld id="{2D6C8C09-8E72-4530-B3FC-762531C8DACC}" type="slidenum">
              <a:rPr lang="de-DE" altLang="en-US"/>
              <a:pPr/>
              <a:t>‹#›</a:t>
            </a:fld>
            <a:endParaRPr lang="de-DE" altLang="en-US"/>
          </a:p>
        </p:txBody>
      </p:sp>
    </p:spTree>
    <p:extLst>
      <p:ext uri="{BB962C8B-B14F-4D97-AF65-F5344CB8AC3E}">
        <p14:creationId xmlns:p14="http://schemas.microsoft.com/office/powerpoint/2010/main" val="2572776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E3C76721-127C-49C7-8FC1-E5437667A5C2}"/>
              </a:ext>
            </a:extLst>
          </p:cNvPr>
          <p:cNvSpPr>
            <a:spLocks noGrp="1"/>
          </p:cNvSpPr>
          <p:nvPr>
            <p:ph type="dt" sz="half" idx="10"/>
          </p:nvPr>
        </p:nvSpPr>
        <p:spPr/>
        <p:txBody>
          <a:bodyPr/>
          <a:lstStyle>
            <a:lvl1pPr>
              <a:defRPr/>
            </a:lvl1pPr>
          </a:lstStyle>
          <a:p>
            <a:pPr>
              <a:defRPr/>
            </a:pPr>
            <a:fld id="{9E4E3A4C-8CF6-4858-A8CE-29AFB1C613B2}" type="datetime1">
              <a:rPr lang="de-DE"/>
              <a:pPr>
                <a:defRPr/>
              </a:pPr>
              <a:t>15.06.2022</a:t>
            </a:fld>
            <a:endParaRPr lang="de-DE"/>
          </a:p>
        </p:txBody>
      </p:sp>
      <p:sp>
        <p:nvSpPr>
          <p:cNvPr id="6" name="Fußzeilenplatzhalter 4">
            <a:extLst>
              <a:ext uri="{FF2B5EF4-FFF2-40B4-BE49-F238E27FC236}">
                <a16:creationId xmlns:a16="http://schemas.microsoft.com/office/drawing/2014/main" id="{239F5D72-86D9-4AEE-8106-E1F2649A7E3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D507023-C2F0-4256-899D-0BB9C59EF91D}"/>
              </a:ext>
            </a:extLst>
          </p:cNvPr>
          <p:cNvSpPr>
            <a:spLocks noGrp="1"/>
          </p:cNvSpPr>
          <p:nvPr>
            <p:ph type="sldNum" sz="quarter" idx="12"/>
          </p:nvPr>
        </p:nvSpPr>
        <p:spPr/>
        <p:txBody>
          <a:bodyPr/>
          <a:lstStyle>
            <a:lvl1pPr>
              <a:defRPr/>
            </a:lvl1pPr>
          </a:lstStyle>
          <a:p>
            <a:fld id="{05FCDBBF-E7CE-4AC6-8279-3ADB86FDB1A9}" type="slidenum">
              <a:rPr lang="de-DE" altLang="en-US"/>
              <a:pPr/>
              <a:t>‹#›</a:t>
            </a:fld>
            <a:endParaRPr lang="de-DE" altLang="en-US"/>
          </a:p>
        </p:txBody>
      </p:sp>
    </p:spTree>
    <p:extLst>
      <p:ext uri="{BB962C8B-B14F-4D97-AF65-F5344CB8AC3E}">
        <p14:creationId xmlns:p14="http://schemas.microsoft.com/office/powerpoint/2010/main" val="2588731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733099AC-FA1F-49AB-8BEC-4C7369A7396C}"/>
              </a:ext>
            </a:extLst>
          </p:cNvPr>
          <p:cNvSpPr>
            <a:spLocks noGrp="1"/>
          </p:cNvSpPr>
          <p:nvPr>
            <p:ph type="dt" sz="half" idx="10"/>
          </p:nvPr>
        </p:nvSpPr>
        <p:spPr/>
        <p:txBody>
          <a:bodyPr/>
          <a:lstStyle>
            <a:lvl1pPr>
              <a:defRPr/>
            </a:lvl1pPr>
          </a:lstStyle>
          <a:p>
            <a:pPr>
              <a:defRPr/>
            </a:pPr>
            <a:fld id="{6F45CC86-CFA5-4F34-AF2B-92ACA01CDA2C}" type="datetime1">
              <a:rPr lang="de-DE"/>
              <a:pPr>
                <a:defRPr/>
              </a:pPr>
              <a:t>15.06.2022</a:t>
            </a:fld>
            <a:endParaRPr lang="de-DE"/>
          </a:p>
        </p:txBody>
      </p:sp>
      <p:sp>
        <p:nvSpPr>
          <p:cNvPr id="8" name="Fußzeilenplatzhalter 4">
            <a:extLst>
              <a:ext uri="{FF2B5EF4-FFF2-40B4-BE49-F238E27FC236}">
                <a16:creationId xmlns:a16="http://schemas.microsoft.com/office/drawing/2014/main" id="{BD874749-7AAC-440F-9633-DF74CC599D05}"/>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B71AAD0E-0024-4F7F-9D7E-BADD476B5D1C}"/>
              </a:ext>
            </a:extLst>
          </p:cNvPr>
          <p:cNvSpPr>
            <a:spLocks noGrp="1"/>
          </p:cNvSpPr>
          <p:nvPr>
            <p:ph type="sldNum" sz="quarter" idx="12"/>
          </p:nvPr>
        </p:nvSpPr>
        <p:spPr/>
        <p:txBody>
          <a:bodyPr/>
          <a:lstStyle>
            <a:lvl1pPr>
              <a:defRPr/>
            </a:lvl1pPr>
          </a:lstStyle>
          <a:p>
            <a:fld id="{A933F0F0-735A-4EC3-A3AC-AA04E24DEA61}" type="slidenum">
              <a:rPr lang="de-DE" altLang="en-US"/>
              <a:pPr/>
              <a:t>‹#›</a:t>
            </a:fld>
            <a:endParaRPr lang="de-DE" altLang="en-US"/>
          </a:p>
        </p:txBody>
      </p:sp>
    </p:spTree>
    <p:extLst>
      <p:ext uri="{BB962C8B-B14F-4D97-AF65-F5344CB8AC3E}">
        <p14:creationId xmlns:p14="http://schemas.microsoft.com/office/powerpoint/2010/main" val="5256314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E7C217F6-E303-4346-8D94-0B1CAF875FCD}"/>
              </a:ext>
            </a:extLst>
          </p:cNvPr>
          <p:cNvSpPr>
            <a:spLocks noGrp="1"/>
          </p:cNvSpPr>
          <p:nvPr>
            <p:ph type="dt" sz="half" idx="10"/>
          </p:nvPr>
        </p:nvSpPr>
        <p:spPr/>
        <p:txBody>
          <a:bodyPr/>
          <a:lstStyle>
            <a:lvl1pPr>
              <a:defRPr/>
            </a:lvl1pPr>
          </a:lstStyle>
          <a:p>
            <a:pPr>
              <a:defRPr/>
            </a:pPr>
            <a:fld id="{9E84456F-87D0-4C2E-84B5-16E1EDDB81E3}" type="datetime1">
              <a:rPr lang="de-DE"/>
              <a:pPr>
                <a:defRPr/>
              </a:pPr>
              <a:t>15.06.2022</a:t>
            </a:fld>
            <a:endParaRPr lang="de-DE"/>
          </a:p>
        </p:txBody>
      </p:sp>
      <p:sp>
        <p:nvSpPr>
          <p:cNvPr id="4" name="Fußzeilenplatzhalter 4">
            <a:extLst>
              <a:ext uri="{FF2B5EF4-FFF2-40B4-BE49-F238E27FC236}">
                <a16:creationId xmlns:a16="http://schemas.microsoft.com/office/drawing/2014/main" id="{FFF91CDD-9D87-40D4-9FCE-952FED829CEF}"/>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D9330C8D-A672-4D25-BE18-E5FA49E2DB4C}"/>
              </a:ext>
            </a:extLst>
          </p:cNvPr>
          <p:cNvSpPr>
            <a:spLocks noGrp="1"/>
          </p:cNvSpPr>
          <p:nvPr>
            <p:ph type="sldNum" sz="quarter" idx="12"/>
          </p:nvPr>
        </p:nvSpPr>
        <p:spPr/>
        <p:txBody>
          <a:bodyPr/>
          <a:lstStyle>
            <a:lvl1pPr>
              <a:defRPr/>
            </a:lvl1pPr>
          </a:lstStyle>
          <a:p>
            <a:fld id="{C40631D9-4402-49B4-AEC9-A249BA79BE90}" type="slidenum">
              <a:rPr lang="de-DE" altLang="en-US"/>
              <a:pPr/>
              <a:t>‹#›</a:t>
            </a:fld>
            <a:endParaRPr lang="de-DE" altLang="en-US"/>
          </a:p>
        </p:txBody>
      </p:sp>
    </p:spTree>
    <p:extLst>
      <p:ext uri="{BB962C8B-B14F-4D97-AF65-F5344CB8AC3E}">
        <p14:creationId xmlns:p14="http://schemas.microsoft.com/office/powerpoint/2010/main" val="355859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209735A-0087-4FBF-A096-C6C21A037226}"/>
              </a:ext>
            </a:extLst>
          </p:cNvPr>
          <p:cNvSpPr>
            <a:spLocks noGrp="1"/>
          </p:cNvSpPr>
          <p:nvPr>
            <p:ph type="dt" sz="half" idx="10"/>
          </p:nvPr>
        </p:nvSpPr>
        <p:spPr/>
        <p:txBody>
          <a:bodyPr/>
          <a:lstStyle>
            <a:lvl1pPr>
              <a:defRPr/>
            </a:lvl1pPr>
          </a:lstStyle>
          <a:p>
            <a:pPr>
              <a:defRPr/>
            </a:pPr>
            <a:fld id="{2D7E1D70-CE78-4743-979A-7A201B2041AD}" type="datetime1">
              <a:rPr lang="de-DE"/>
              <a:pPr>
                <a:defRPr/>
              </a:pPr>
              <a:t>15.06.2022</a:t>
            </a:fld>
            <a:endParaRPr lang="de-DE"/>
          </a:p>
        </p:txBody>
      </p:sp>
      <p:sp>
        <p:nvSpPr>
          <p:cNvPr id="3" name="Fußzeilenplatzhalter 4">
            <a:extLst>
              <a:ext uri="{FF2B5EF4-FFF2-40B4-BE49-F238E27FC236}">
                <a16:creationId xmlns:a16="http://schemas.microsoft.com/office/drawing/2014/main" id="{6EA19FA4-F42C-4BCB-B028-25B1713B530C}"/>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83FCCAB-CF7C-4201-9CC4-6F724B41C2D4}"/>
              </a:ext>
            </a:extLst>
          </p:cNvPr>
          <p:cNvSpPr>
            <a:spLocks noGrp="1"/>
          </p:cNvSpPr>
          <p:nvPr>
            <p:ph type="sldNum" sz="quarter" idx="12"/>
          </p:nvPr>
        </p:nvSpPr>
        <p:spPr/>
        <p:txBody>
          <a:bodyPr/>
          <a:lstStyle>
            <a:lvl1pPr>
              <a:defRPr/>
            </a:lvl1pPr>
          </a:lstStyle>
          <a:p>
            <a:fld id="{4F82CA83-A8A3-40A9-9A71-54304E222330}" type="slidenum">
              <a:rPr lang="de-DE" altLang="en-US"/>
              <a:pPr/>
              <a:t>‹#›</a:t>
            </a:fld>
            <a:endParaRPr lang="de-DE" altLang="en-US"/>
          </a:p>
        </p:txBody>
      </p:sp>
    </p:spTree>
    <p:extLst>
      <p:ext uri="{BB962C8B-B14F-4D97-AF65-F5344CB8AC3E}">
        <p14:creationId xmlns:p14="http://schemas.microsoft.com/office/powerpoint/2010/main" val="751288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B52FF41-C463-4821-82FF-081E885E981B}"/>
              </a:ext>
            </a:extLst>
          </p:cNvPr>
          <p:cNvSpPr>
            <a:spLocks noGrp="1"/>
          </p:cNvSpPr>
          <p:nvPr>
            <p:ph type="dt" sz="half" idx="10"/>
          </p:nvPr>
        </p:nvSpPr>
        <p:spPr/>
        <p:txBody>
          <a:bodyPr/>
          <a:lstStyle>
            <a:lvl1pPr>
              <a:defRPr/>
            </a:lvl1pPr>
          </a:lstStyle>
          <a:p>
            <a:pPr>
              <a:defRPr/>
            </a:pPr>
            <a:fld id="{470FD9A8-849E-47C5-A4B4-719B92BFDBCF}" type="datetime1">
              <a:rPr lang="de-DE"/>
              <a:pPr>
                <a:defRPr/>
              </a:pPr>
              <a:t>15.06.2022</a:t>
            </a:fld>
            <a:endParaRPr lang="de-DE"/>
          </a:p>
        </p:txBody>
      </p:sp>
      <p:sp>
        <p:nvSpPr>
          <p:cNvPr id="6" name="Fußzeilenplatzhalter 4">
            <a:extLst>
              <a:ext uri="{FF2B5EF4-FFF2-40B4-BE49-F238E27FC236}">
                <a16:creationId xmlns:a16="http://schemas.microsoft.com/office/drawing/2014/main" id="{F5402657-61EB-4394-9F6C-1DE3A614F5B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49422F5-E7C3-4BD0-AEC6-ED5982B646FE}"/>
              </a:ext>
            </a:extLst>
          </p:cNvPr>
          <p:cNvSpPr>
            <a:spLocks noGrp="1"/>
          </p:cNvSpPr>
          <p:nvPr>
            <p:ph type="sldNum" sz="quarter" idx="12"/>
          </p:nvPr>
        </p:nvSpPr>
        <p:spPr/>
        <p:txBody>
          <a:bodyPr/>
          <a:lstStyle>
            <a:lvl1pPr>
              <a:defRPr/>
            </a:lvl1pPr>
          </a:lstStyle>
          <a:p>
            <a:fld id="{27427791-4097-4B4A-930D-C54C8FADB5E9}" type="slidenum">
              <a:rPr lang="de-DE" altLang="en-US"/>
              <a:pPr/>
              <a:t>‹#›</a:t>
            </a:fld>
            <a:endParaRPr lang="de-DE" altLang="en-US"/>
          </a:p>
        </p:txBody>
      </p:sp>
    </p:spTree>
    <p:extLst>
      <p:ext uri="{BB962C8B-B14F-4D97-AF65-F5344CB8AC3E}">
        <p14:creationId xmlns:p14="http://schemas.microsoft.com/office/powerpoint/2010/main" val="1098582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EEB97BA5-B160-40C2-A821-F286C3DCEB23}"/>
              </a:ext>
            </a:extLst>
          </p:cNvPr>
          <p:cNvSpPr>
            <a:spLocks noGrp="1"/>
          </p:cNvSpPr>
          <p:nvPr>
            <p:ph type="dt" sz="half" idx="10"/>
          </p:nvPr>
        </p:nvSpPr>
        <p:spPr/>
        <p:txBody>
          <a:bodyPr/>
          <a:lstStyle>
            <a:lvl1pPr>
              <a:defRPr/>
            </a:lvl1pPr>
          </a:lstStyle>
          <a:p>
            <a:pPr>
              <a:defRPr/>
            </a:pPr>
            <a:fld id="{C6745AE2-55E1-4F1C-8F0C-9273371DD3DB}" type="datetime1">
              <a:rPr lang="de-DE"/>
              <a:pPr>
                <a:defRPr/>
              </a:pPr>
              <a:t>15.06.2022</a:t>
            </a:fld>
            <a:endParaRPr lang="de-DE"/>
          </a:p>
        </p:txBody>
      </p:sp>
      <p:sp>
        <p:nvSpPr>
          <p:cNvPr id="6" name="Fußzeilenplatzhalter 4">
            <a:extLst>
              <a:ext uri="{FF2B5EF4-FFF2-40B4-BE49-F238E27FC236}">
                <a16:creationId xmlns:a16="http://schemas.microsoft.com/office/drawing/2014/main" id="{161CDD13-F6B1-44E5-A850-B2DB1FA8E6B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E46E8DA3-5A3C-4817-A072-327D7FFEE626}"/>
              </a:ext>
            </a:extLst>
          </p:cNvPr>
          <p:cNvSpPr>
            <a:spLocks noGrp="1"/>
          </p:cNvSpPr>
          <p:nvPr>
            <p:ph type="sldNum" sz="quarter" idx="12"/>
          </p:nvPr>
        </p:nvSpPr>
        <p:spPr/>
        <p:txBody>
          <a:bodyPr/>
          <a:lstStyle>
            <a:lvl1pPr>
              <a:defRPr/>
            </a:lvl1pPr>
          </a:lstStyle>
          <a:p>
            <a:fld id="{C293B2B0-77BF-4187-A087-0467DC7A17E3}" type="slidenum">
              <a:rPr lang="de-DE" altLang="en-US"/>
              <a:pPr/>
              <a:t>‹#›</a:t>
            </a:fld>
            <a:endParaRPr lang="de-DE" altLang="en-US"/>
          </a:p>
        </p:txBody>
      </p:sp>
    </p:spTree>
    <p:extLst>
      <p:ext uri="{BB962C8B-B14F-4D97-AF65-F5344CB8AC3E}">
        <p14:creationId xmlns:p14="http://schemas.microsoft.com/office/powerpoint/2010/main" val="579371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7B96FB-9147-4179-BC17-8B960FEE33F5}"/>
              </a:ext>
            </a:extLst>
          </p:cNvPr>
          <p:cNvSpPr>
            <a:spLocks noGrp="1"/>
          </p:cNvSpPr>
          <p:nvPr>
            <p:ph type="dt" sz="half" idx="10"/>
          </p:nvPr>
        </p:nvSpPr>
        <p:spPr/>
        <p:txBody>
          <a:bodyPr/>
          <a:lstStyle>
            <a:lvl1pPr>
              <a:defRPr/>
            </a:lvl1pPr>
          </a:lstStyle>
          <a:p>
            <a:pPr>
              <a:defRPr/>
            </a:pPr>
            <a:fld id="{92BB76FD-F6C9-42DD-ABEF-BB192664B344}" type="datetime1">
              <a:rPr lang="de-DE"/>
              <a:pPr>
                <a:defRPr/>
              </a:pPr>
              <a:t>15.06.2022</a:t>
            </a:fld>
            <a:endParaRPr lang="de-DE"/>
          </a:p>
        </p:txBody>
      </p:sp>
      <p:sp>
        <p:nvSpPr>
          <p:cNvPr id="5" name="Fußzeilenplatzhalter 4">
            <a:extLst>
              <a:ext uri="{FF2B5EF4-FFF2-40B4-BE49-F238E27FC236}">
                <a16:creationId xmlns:a16="http://schemas.microsoft.com/office/drawing/2014/main" id="{22292048-DA78-4A75-9832-D0773EA3FE8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DDF75E3-B98E-47A0-ACBA-330B92E95301}"/>
              </a:ext>
            </a:extLst>
          </p:cNvPr>
          <p:cNvSpPr>
            <a:spLocks noGrp="1"/>
          </p:cNvSpPr>
          <p:nvPr>
            <p:ph type="sldNum" sz="quarter" idx="12"/>
          </p:nvPr>
        </p:nvSpPr>
        <p:spPr/>
        <p:txBody>
          <a:bodyPr/>
          <a:lstStyle>
            <a:lvl1pPr>
              <a:defRPr/>
            </a:lvl1pPr>
          </a:lstStyle>
          <a:p>
            <a:fld id="{44A5CC0C-9AAF-4B5D-BEB5-320EF734CB1F}" type="slidenum">
              <a:rPr lang="de-DE" altLang="en-US"/>
              <a:pPr/>
              <a:t>‹#›</a:t>
            </a:fld>
            <a:endParaRPr lang="de-DE" altLang="en-US"/>
          </a:p>
        </p:txBody>
      </p:sp>
    </p:spTree>
    <p:extLst>
      <p:ext uri="{BB962C8B-B14F-4D97-AF65-F5344CB8AC3E}">
        <p14:creationId xmlns:p14="http://schemas.microsoft.com/office/powerpoint/2010/main" val="302270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3C0CA8-0DE5-4319-ADFB-930872F3B5A4}"/>
              </a:ext>
            </a:extLst>
          </p:cNvPr>
          <p:cNvSpPr>
            <a:spLocks noGrp="1"/>
          </p:cNvSpPr>
          <p:nvPr>
            <p:ph type="dt" sz="half" idx="10"/>
          </p:nvPr>
        </p:nvSpPr>
        <p:spPr/>
        <p:txBody>
          <a:bodyPr/>
          <a:lstStyle>
            <a:lvl1pPr>
              <a:defRPr/>
            </a:lvl1pPr>
          </a:lstStyle>
          <a:p>
            <a:pPr>
              <a:defRPr/>
            </a:pPr>
            <a:fld id="{BF869E79-6C19-48A3-BBB6-D5B17D3E3BB5}" type="datetime1">
              <a:rPr lang="de-DE"/>
              <a:pPr>
                <a:defRPr/>
              </a:pPr>
              <a:t>15.06.2022</a:t>
            </a:fld>
            <a:endParaRPr lang="de-DE"/>
          </a:p>
        </p:txBody>
      </p:sp>
      <p:sp>
        <p:nvSpPr>
          <p:cNvPr id="5" name="Fußzeilenplatzhalter 4">
            <a:extLst>
              <a:ext uri="{FF2B5EF4-FFF2-40B4-BE49-F238E27FC236}">
                <a16:creationId xmlns:a16="http://schemas.microsoft.com/office/drawing/2014/main" id="{D65EF106-8C3B-4B8B-90B7-61E3A376565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750A47B-64F4-47A1-8A0C-CE8A6B614F37}"/>
              </a:ext>
            </a:extLst>
          </p:cNvPr>
          <p:cNvSpPr>
            <a:spLocks noGrp="1"/>
          </p:cNvSpPr>
          <p:nvPr>
            <p:ph type="sldNum" sz="quarter" idx="12"/>
          </p:nvPr>
        </p:nvSpPr>
        <p:spPr/>
        <p:txBody>
          <a:bodyPr/>
          <a:lstStyle>
            <a:lvl1pPr>
              <a:defRPr/>
            </a:lvl1pPr>
          </a:lstStyle>
          <a:p>
            <a:fld id="{6397FD8D-D160-4070-BC45-7122C5810016}" type="slidenum">
              <a:rPr lang="de-DE" altLang="en-US"/>
              <a:pPr/>
              <a:t>‹#›</a:t>
            </a:fld>
            <a:endParaRPr lang="de-DE" altLang="en-US"/>
          </a:p>
        </p:txBody>
      </p:sp>
    </p:spTree>
    <p:extLst>
      <p:ext uri="{BB962C8B-B14F-4D97-AF65-F5344CB8AC3E}">
        <p14:creationId xmlns:p14="http://schemas.microsoft.com/office/powerpoint/2010/main" val="1761454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351025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image" Target="../media/image7.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7.jpeg"/><Relationship Id="rId5" Type="http://schemas.openxmlformats.org/officeDocument/2006/relationships/theme" Target="../theme/theme12.xml"/><Relationship Id="rId4" Type="http://schemas.openxmlformats.org/officeDocument/2006/relationships/slideLayout" Target="../slideLayouts/slideLayout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4.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1.jpeg"/><Relationship Id="rId5" Type="http://schemas.openxmlformats.org/officeDocument/2006/relationships/theme" Target="../theme/theme15.xml"/><Relationship Id="rId4"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8.xml"/><Relationship Id="rId1" Type="http://schemas.openxmlformats.org/officeDocument/2006/relationships/slideLayout" Target="../slideLayouts/slideLayout1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4"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21.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2.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image" Target="../media/image1.jpeg"/><Relationship Id="rId5" Type="http://schemas.openxmlformats.org/officeDocument/2006/relationships/theme" Target="../theme/theme23.xml"/><Relationship Id="rId4" Type="http://schemas.openxmlformats.org/officeDocument/2006/relationships/slideLayout" Target="../slideLayouts/slideLayout1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2.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0.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image" Target="../media/image5.png"/><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9.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elplatzhalter 1">
            <a:extLst>
              <a:ext uri="{FF2B5EF4-FFF2-40B4-BE49-F238E27FC236}">
                <a16:creationId xmlns:a16="http://schemas.microsoft.com/office/drawing/2014/main" id="{E62363C8-9649-4B87-AACE-4A3651DF91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4099" name="Textplatzhalter 2">
            <a:extLst>
              <a:ext uri="{FF2B5EF4-FFF2-40B4-BE49-F238E27FC236}">
                <a16:creationId xmlns:a16="http://schemas.microsoft.com/office/drawing/2014/main" id="{D9D22816-5ADE-4703-96E2-CFFC2AF09F1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93096C1E-D689-4676-949C-A96ED0A2B9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7AF7686A-8EC5-4CD1-8BB7-09E4E434F0A7}" type="datetime1">
              <a:rPr lang="de-DE"/>
              <a:pPr>
                <a:defRPr/>
              </a:pPr>
              <a:t>15.06.2022</a:t>
            </a:fld>
            <a:endParaRPr lang="de-DE"/>
          </a:p>
        </p:txBody>
      </p:sp>
      <p:sp>
        <p:nvSpPr>
          <p:cNvPr id="5" name="Fußzeilenplatzhalter 4">
            <a:extLst>
              <a:ext uri="{FF2B5EF4-FFF2-40B4-BE49-F238E27FC236}">
                <a16:creationId xmlns:a16="http://schemas.microsoft.com/office/drawing/2014/main" id="{0BB7EA8D-AF92-40A6-8FBA-9E61A06F44A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2385A3A-8DBD-44AF-A87C-26A8E3FA39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FFD22BA-079A-4474-8FC7-A7E35DE339FE}" type="slidenum">
              <a:rPr lang="de-DE" altLang="en-US"/>
              <a:pPr/>
              <a:t>‹#›</a:t>
            </a:fld>
            <a:endParaRPr lang="de-DE" altLang="en-US"/>
          </a:p>
        </p:txBody>
      </p:sp>
    </p:spTree>
  </p:cSld>
  <p:clrMap bg1="lt1" tx1="dk1" bg2="lt2" tx2="dk2" accent1="accent1" accent2="accent2" accent3="accent3" accent4="accent4" accent5="accent5" accent6="accent6" hlink="hlink" folHlink="folHlink"/>
  <p:sldLayoutIdLst>
    <p:sldLayoutId id="2147486329" r:id="rId1"/>
    <p:sldLayoutId id="2147486330" r:id="rId2"/>
    <p:sldLayoutId id="2147486331" r:id="rId3"/>
    <p:sldLayoutId id="2147486332" r:id="rId4"/>
    <p:sldLayoutId id="2147486333" r:id="rId5"/>
    <p:sldLayoutId id="2147486334" r:id="rId6"/>
    <p:sldLayoutId id="2147486335" r:id="rId7"/>
    <p:sldLayoutId id="2147486336" r:id="rId8"/>
    <p:sldLayoutId id="2147486337" r:id="rId9"/>
    <p:sldLayoutId id="2147486338" r:id="rId10"/>
    <p:sldLayoutId id="2147486339" r:id="rId11"/>
    <p:sldLayoutId id="214748638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Espace réservé du texte 2">
            <a:extLst>
              <a:ext uri="{FF2B5EF4-FFF2-40B4-BE49-F238E27FC236}">
                <a16:creationId xmlns:a16="http://schemas.microsoft.com/office/drawing/2014/main" id="{BCFE50D6-7CC1-4463-A7F8-8FCAB53D1B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0FC53BD5-49F0-4F9E-AAB2-D4C2BD5E8C79}"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EA20F3B6-06E0-4737-B28F-9EBC969A0FEA}" type="slidenum">
              <a:rPr lang="fr-FR" altLang="fr-FR"/>
              <a:pPr>
                <a:defRPr/>
              </a:pPr>
              <a:t>‹#›</a:t>
            </a:fld>
            <a:endParaRPr lang="fr-FR" altLang="fr-FR"/>
          </a:p>
        </p:txBody>
      </p:sp>
      <p:sp>
        <p:nvSpPr>
          <p:cNvPr id="6149" name="Espace réservé du titre 6">
            <a:extLst>
              <a:ext uri="{FF2B5EF4-FFF2-40B4-BE49-F238E27FC236}">
                <a16:creationId xmlns:a16="http://schemas.microsoft.com/office/drawing/2014/main" id="{02DFED32-4D63-4230-A9D6-E4688D5E220F}"/>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234847202"/>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exte 2">
            <a:extLst>
              <a:ext uri="{FF2B5EF4-FFF2-40B4-BE49-F238E27FC236}">
                <a16:creationId xmlns:a16="http://schemas.microsoft.com/office/drawing/2014/main" id="{08DE3110-8078-40C2-9C79-71AC98ECE4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C5B62F92-E812-43C9-973F-FECCAD1EE3A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2FF105A9-FF0D-47E4-8E59-18A4375D20B7}"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02298916-1AF7-4179-82F1-66749CF0660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D40131E3-6670-442E-A766-A3157539A967}" type="slidenum">
              <a:rPr lang="fr-FR" altLang="fr-FR"/>
              <a:pPr/>
              <a:t>‹#›</a:t>
            </a:fld>
            <a:endParaRPr lang="fr-FR" altLang="fr-FR"/>
          </a:p>
        </p:txBody>
      </p:sp>
      <p:sp>
        <p:nvSpPr>
          <p:cNvPr id="2053" name="Espace réservé du titre 6">
            <a:extLst>
              <a:ext uri="{FF2B5EF4-FFF2-40B4-BE49-F238E27FC236}">
                <a16:creationId xmlns:a16="http://schemas.microsoft.com/office/drawing/2014/main" id="{59DA82C7-6F81-46E0-83A8-7179FB653808}"/>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2786689255"/>
      </p:ext>
    </p:extLst>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2695632679"/>
      </p:ext>
    </p:extLst>
  </p:cSld>
  <p:clrMap bg1="lt1" tx1="dk1" bg2="lt2" tx2="dk2" accent1="accent1" accent2="accent2" accent3="accent3" accent4="accent4" accent5="accent5" accent6="accent6" hlink="hlink" folHlink="folHlink"/>
  <p:sldLayoutIdLst>
    <p:sldLayoutId id="2147486448" r:id="rId1"/>
    <p:sldLayoutId id="2147486449" r:id="rId2"/>
    <p:sldLayoutId id="2147486450" r:id="rId3"/>
    <p:sldLayoutId id="2147486451" r:id="rId4"/>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elplatzhalter 1">
            <a:extLst>
              <a:ext uri="{FF2B5EF4-FFF2-40B4-BE49-F238E27FC236}">
                <a16:creationId xmlns:a16="http://schemas.microsoft.com/office/drawing/2014/main" id="{3662E24E-DD3A-492F-9049-E602A290330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9219" name="Textplatzhalter 2">
            <a:extLst>
              <a:ext uri="{FF2B5EF4-FFF2-40B4-BE49-F238E27FC236}">
                <a16:creationId xmlns:a16="http://schemas.microsoft.com/office/drawing/2014/main" id="{D743E886-C16C-4A68-8186-6AF41944938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1D88EAF-E163-4E05-9FFD-5D93E6434FE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478753FD-F08B-4978-9C67-CC5EF3FBD3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1EEAD40C-1776-40A3-A023-47E5375140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F1B98D7-E2D0-48F3-9A14-F4EBFA1B22E0}" type="slidenum">
              <a:rPr lang="de-DE" altLang="en-US"/>
              <a:pPr/>
              <a:t>‹#›</a:t>
            </a:fld>
            <a:endParaRPr lang="de-DE" altLang="en-US"/>
          </a:p>
        </p:txBody>
      </p:sp>
    </p:spTree>
    <p:extLst>
      <p:ext uri="{BB962C8B-B14F-4D97-AF65-F5344CB8AC3E}">
        <p14:creationId xmlns:p14="http://schemas.microsoft.com/office/powerpoint/2010/main" val="2691625444"/>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16386" name="Titelplatzhalter 1">
            <a:extLst>
              <a:ext uri="{FF2B5EF4-FFF2-40B4-BE49-F238E27FC236}">
                <a16:creationId xmlns:a16="http://schemas.microsoft.com/office/drawing/2014/main" id="{34245C74-8491-4329-ACEA-43650A12A04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6387" name="Textplatzhalter 2">
            <a:extLst>
              <a:ext uri="{FF2B5EF4-FFF2-40B4-BE49-F238E27FC236}">
                <a16:creationId xmlns:a16="http://schemas.microsoft.com/office/drawing/2014/main" id="{AF9B7675-1164-4581-86EF-7A064D4FF83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883EFA9A-1D9D-4C90-BFB9-7F3B802F892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E06DBE4A-4B64-4638-B318-333630A41E91}" type="datetime1">
              <a:rPr lang="de-DE"/>
              <a:pPr>
                <a:defRPr/>
              </a:pPr>
              <a:t>15.06.2022</a:t>
            </a:fld>
            <a:endParaRPr lang="de-DE"/>
          </a:p>
        </p:txBody>
      </p:sp>
      <p:sp>
        <p:nvSpPr>
          <p:cNvPr id="5" name="Fußzeilenplatzhalter 4">
            <a:extLst>
              <a:ext uri="{FF2B5EF4-FFF2-40B4-BE49-F238E27FC236}">
                <a16:creationId xmlns:a16="http://schemas.microsoft.com/office/drawing/2014/main" id="{0EEF9310-52F6-468B-A98A-089F146F73A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3BE850C-421A-4671-ADB2-0ED81F803B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9985B57-38A6-49D5-8992-3F8EEEE50CCA}" type="slidenum">
              <a:rPr lang="de-DE" altLang="en-US"/>
              <a:pPr/>
              <a:t>‹#›</a:t>
            </a:fld>
            <a:endParaRPr lang="de-DE" altLang="en-US"/>
          </a:p>
        </p:txBody>
      </p:sp>
    </p:spTree>
    <p:extLst>
      <p:ext uri="{BB962C8B-B14F-4D97-AF65-F5344CB8AC3E}">
        <p14:creationId xmlns:p14="http://schemas.microsoft.com/office/powerpoint/2010/main" val="3965747256"/>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 id="214748647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000">
                <a:solidFill>
                  <a:srgbClr val="898989"/>
                </a:solidFill>
                <a:latin typeface="Arial Narrow" charset="0"/>
                <a:cs typeface="Arial Narrow" charset="0"/>
              </a:defRPr>
            </a:lvl1pPr>
          </a:lstStyle>
          <a:p>
            <a:fld id="{29BB2FB4-3E05-7949-8311-49226BE3647F}" type="datetime1">
              <a:rPr lang="fr-FR"/>
              <a:pPr/>
              <a:t>15/06/2022</a:t>
            </a:fld>
            <a:endParaRPr lang="fr-FR"/>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charset="0"/>
              </a:defRPr>
            </a:lvl1pPr>
          </a:lstStyle>
          <a:p>
            <a:fld id="{3062206C-6553-594B-9024-049983029148}" type="slidenum">
              <a:rPr lang="fr-FR"/>
              <a:pPr/>
              <a:t>‹#›</a:t>
            </a:fld>
            <a:endParaRPr lang="fr-FR"/>
          </a:p>
        </p:txBody>
      </p:sp>
      <p:sp>
        <p:nvSpPr>
          <p:cNvPr id="6149" name="Espace réservé du titre 6"/>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Name of the presentation</a:t>
            </a:r>
          </a:p>
        </p:txBody>
      </p:sp>
    </p:spTree>
    <p:extLst>
      <p:ext uri="{BB962C8B-B14F-4D97-AF65-F5344CB8AC3E}">
        <p14:creationId xmlns:p14="http://schemas.microsoft.com/office/powerpoint/2010/main" val="2124464116"/>
      </p:ext>
    </p:extLst>
  </p:cSld>
  <p:clrMap bg1="lt1" tx1="dk1" bg2="lt2" tx2="dk2" accent1="accent1" accent2="accent2" accent3="accent3" accent4="accent4" accent5="accent5" accent6="accent6" hlink="hlink" folHlink="folHlink"/>
  <p:sldLayoutIdLst>
    <p:sldLayoutId id="2147486478" r:id="rId1"/>
    <p:sldLayoutId id="2147486479" r:id="rId2"/>
    <p:sldLayoutId id="2147486480" r:id="rId3"/>
    <p:sldLayoutId id="2147486481" r:id="rId4"/>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ＭＳ Ｐゴシック"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5362" name="Titelplatzhalter 1">
            <a:extLst>
              <a:ext uri="{FF2B5EF4-FFF2-40B4-BE49-F238E27FC236}">
                <a16:creationId xmlns:a16="http://schemas.microsoft.com/office/drawing/2014/main" id="{51B3277E-7EC5-4F72-8DEA-411E9618BB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5363" name="Textplatzhalter 2">
            <a:extLst>
              <a:ext uri="{FF2B5EF4-FFF2-40B4-BE49-F238E27FC236}">
                <a16:creationId xmlns:a16="http://schemas.microsoft.com/office/drawing/2014/main" id="{F9F149E5-D268-40CC-A165-2B65B55F88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2EE8690C-F0B4-455A-8616-D3339984E1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1BE7EBD2-2F7C-48E4-8DD1-FDE2237C09AA}" type="datetime1">
              <a:rPr lang="de-DE"/>
              <a:pPr>
                <a:defRPr/>
              </a:pPr>
              <a:t>15.06.2022</a:t>
            </a:fld>
            <a:endParaRPr lang="de-DE"/>
          </a:p>
        </p:txBody>
      </p:sp>
      <p:sp>
        <p:nvSpPr>
          <p:cNvPr id="5" name="Fußzeilenplatzhalter 4">
            <a:extLst>
              <a:ext uri="{FF2B5EF4-FFF2-40B4-BE49-F238E27FC236}">
                <a16:creationId xmlns:a16="http://schemas.microsoft.com/office/drawing/2014/main" id="{3DCC3885-7DA7-46C8-9F2B-D7F31E36CAE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BA3A96E1-AAE6-4485-88CE-9BFC3FD632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BD65062-3481-407E-8FD8-160EAEE82621}" type="slidenum">
              <a:rPr lang="de-DE" altLang="en-US"/>
              <a:pPr>
                <a:defRPr/>
              </a:pPr>
              <a:t>‹#›</a:t>
            </a:fld>
            <a:endParaRPr lang="de-DE" altLang="en-US"/>
          </a:p>
        </p:txBody>
      </p:sp>
    </p:spTree>
    <p:extLst>
      <p:ext uri="{BB962C8B-B14F-4D97-AF65-F5344CB8AC3E}">
        <p14:creationId xmlns:p14="http://schemas.microsoft.com/office/powerpoint/2010/main" val="547027918"/>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EF9A318-C23D-7843-8D79-E2641C94E9C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C826478-6897-5040-91F0-4B9F51E7D1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96999C9A-7CE5-B146-BAA2-C92D605F757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DF530A-1C5E-6D43-9BFC-4F614C3B1E06}" type="datetimeFigureOut">
              <a:rPr lang="it-IT" smtClean="0"/>
              <a:t>15/06/2022</a:t>
            </a:fld>
            <a:endParaRPr lang="it-IT"/>
          </a:p>
        </p:txBody>
      </p:sp>
      <p:sp>
        <p:nvSpPr>
          <p:cNvPr id="5" name="Segnaposto piè di pagina 4">
            <a:extLst>
              <a:ext uri="{FF2B5EF4-FFF2-40B4-BE49-F238E27FC236}">
                <a16:creationId xmlns:a16="http://schemas.microsoft.com/office/drawing/2014/main" id="{C9C85008-804D-FD4C-BC62-8661E37FD5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02B97F8-E4CA-584F-9F92-794C18CC49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B93137-7160-C54F-99D0-DEF06BCF1DF2}" type="slidenum">
              <a:rPr lang="it-IT" smtClean="0"/>
              <a:t>‹#›</a:t>
            </a:fld>
            <a:endParaRPr lang="it-IT"/>
          </a:p>
        </p:txBody>
      </p:sp>
    </p:spTree>
    <p:extLst>
      <p:ext uri="{BB962C8B-B14F-4D97-AF65-F5344CB8AC3E}">
        <p14:creationId xmlns:p14="http://schemas.microsoft.com/office/powerpoint/2010/main" val="1317090828"/>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 id="21474865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F74EFC-86AD-4234-86B0-54B26A32E7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Arial Narrow" panose="020B0606020202030204" pitchFamily="34" charset="0"/>
              </a:defRPr>
            </a:lvl1pPr>
          </a:lstStyle>
          <a:p>
            <a:fld id="{8234F59C-4302-4254-A6B3-D94CFE807FD7}" type="slidenum">
              <a:rPr lang="fr-FR" altLang="fr-FR"/>
              <a:pPr/>
              <a:t>‹#›</a:t>
            </a:fld>
            <a:endParaRPr lang="fr-FR" altLang="fr-FR"/>
          </a:p>
        </p:txBody>
      </p:sp>
    </p:spTree>
    <p:extLst>
      <p:ext uri="{BB962C8B-B14F-4D97-AF65-F5344CB8AC3E}">
        <p14:creationId xmlns:p14="http://schemas.microsoft.com/office/powerpoint/2010/main" val="2575720503"/>
      </p:ext>
    </p:extLst>
  </p:cSld>
  <p:clrMap bg1="lt1" tx1="dk1" bg2="lt2" tx2="dk2" accent1="accent1" accent2="accent2" accent3="accent3" accent4="accent4" accent5="accent5" accent6="accent6" hlink="hlink" folHlink="folHlink"/>
  <p:sldLayoutIdLst>
    <p:sldLayoutId id="2147486508"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Marcador de título 1">
            <a:extLst>
              <a:ext uri="{FF2B5EF4-FFF2-40B4-BE49-F238E27FC236}">
                <a16:creationId xmlns:a16="http://schemas.microsoft.com/office/drawing/2014/main" id="{55A95CCE-4DB9-4D15-A250-4D9E4602E15A}"/>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r-FR"/>
              <a:t>Haga clic para modificar el estilo de título del patrón</a:t>
            </a:r>
            <a:endParaRPr lang="fr-BE" altLang="fr-FR"/>
          </a:p>
        </p:txBody>
      </p:sp>
      <p:sp>
        <p:nvSpPr>
          <p:cNvPr id="3" name="Marcador de texto 2">
            <a:extLst>
              <a:ext uri="{FF2B5EF4-FFF2-40B4-BE49-F238E27FC236}">
                <a16:creationId xmlns:a16="http://schemas.microsoft.com/office/drawing/2014/main" id="{B12771BC-E1CA-4E89-B122-8D63372A65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C38084E4-4514-4F50-9D35-180C4A59BE6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CF811CEA-F0D6-41B0-A6D5-B1CF4AB0D18F}" type="datetimeFigureOut">
              <a:rPr lang="fr-BE"/>
              <a:pPr>
                <a:defRPr/>
              </a:pPr>
              <a:t>15-06-22</a:t>
            </a:fld>
            <a:endParaRPr lang="fr-BE"/>
          </a:p>
        </p:txBody>
      </p:sp>
      <p:sp>
        <p:nvSpPr>
          <p:cNvPr id="5" name="Marcador de pie de página 4">
            <a:extLst>
              <a:ext uri="{FF2B5EF4-FFF2-40B4-BE49-F238E27FC236}">
                <a16:creationId xmlns:a16="http://schemas.microsoft.com/office/drawing/2014/main" id="{EA030354-79C0-4080-A427-35D46F5E98A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BE"/>
          </a:p>
        </p:txBody>
      </p:sp>
      <p:sp>
        <p:nvSpPr>
          <p:cNvPr id="6" name="Marcador de número de diapositiva 5">
            <a:extLst>
              <a:ext uri="{FF2B5EF4-FFF2-40B4-BE49-F238E27FC236}">
                <a16:creationId xmlns:a16="http://schemas.microsoft.com/office/drawing/2014/main" id="{CE10CA87-37DD-4FE4-A3B0-E288AD3AB59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31C9CB35-5456-4114-934A-DCBB9359BAFE}" type="slidenum">
              <a:rPr lang="fr-BE"/>
              <a:pPr>
                <a:defRPr/>
              </a:pPr>
              <a:t>‹#›</a:t>
            </a:fld>
            <a:endParaRPr lang="fr-BE"/>
          </a:p>
        </p:txBody>
      </p:sp>
    </p:spTree>
    <p:extLst>
      <p:ext uri="{BB962C8B-B14F-4D97-AF65-F5344CB8AC3E}">
        <p14:creationId xmlns:p14="http://schemas.microsoft.com/office/powerpoint/2010/main" val="3244992198"/>
      </p:ext>
    </p:extLst>
  </p:cSld>
  <p:clrMap bg1="lt1" tx1="dk1" bg2="lt2" tx2="dk2" accent1="accent1" accent2="accent2" accent3="accent3" accent4="accent4" accent5="accent5" accent6="accent6" hlink="hlink" folHlink="folHlink"/>
  <p:sldLayoutIdLst>
    <p:sldLayoutId id="2147486510" r:id="rId1"/>
    <p:sldLayoutId id="2147486511" r:id="rId2"/>
    <p:sldLayoutId id="2147486512" r:id="rId3"/>
    <p:sldLayoutId id="2147486513" r:id="rId4"/>
    <p:sldLayoutId id="2147486514" r:id="rId5"/>
    <p:sldLayoutId id="2147486515" r:id="rId6"/>
    <p:sldLayoutId id="2147486516" r:id="rId7"/>
    <p:sldLayoutId id="2147486517" r:id="rId8"/>
    <p:sldLayoutId id="2147486518" r:id="rId9"/>
    <p:sldLayoutId id="2147486519" r:id="rId10"/>
    <p:sldLayoutId id="2147486520"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Espace réservé du texte 2">
            <a:extLst>
              <a:ext uri="{FF2B5EF4-FFF2-40B4-BE49-F238E27FC236}">
                <a16:creationId xmlns:a16="http://schemas.microsoft.com/office/drawing/2014/main" id="{CABC4B86-F65E-49A8-80FB-2FD192871EA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B0E9D86C-5499-4245-89E2-C8E27776D6D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C761FABD-8DEC-4358-BB39-DD6224C7222D}"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73570D0C-3EC6-4452-BCDE-72110A13D66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BDCFA0B0-BF6C-44C2-A06D-45BF3C94BABA}" type="slidenum">
              <a:rPr lang="fr-FR" altLang="fr-FR"/>
              <a:pPr/>
              <a:t>‹#›</a:t>
            </a:fld>
            <a:endParaRPr lang="fr-FR" altLang="fr-FR"/>
          </a:p>
        </p:txBody>
      </p:sp>
      <p:sp>
        <p:nvSpPr>
          <p:cNvPr id="7173" name="Espace réservé du titre 6">
            <a:extLst>
              <a:ext uri="{FF2B5EF4-FFF2-40B4-BE49-F238E27FC236}">
                <a16:creationId xmlns:a16="http://schemas.microsoft.com/office/drawing/2014/main" id="{A9F1D8C4-64CB-4770-8B92-F1643121BBA5}"/>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6392" r:id="rId1"/>
    <p:sldLayoutId id="2147486393"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458" name="Espace réservé du texte 2">
            <a:extLst>
              <a:ext uri="{FF2B5EF4-FFF2-40B4-BE49-F238E27FC236}">
                <a16:creationId xmlns:a16="http://schemas.microsoft.com/office/drawing/2014/main" id="{D49596DB-2D2B-4891-9D82-7F4BB612B5C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B0E9D86C-5499-4245-89E2-C8E27776D6D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91715887-6762-49CB-803B-EAABBC540CA7}"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73570D0C-3EC6-4452-BCDE-72110A13D66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4619BFF5-E837-4827-9C7A-47AD5BBFB18D}" type="slidenum">
              <a:rPr lang="fr-FR" altLang="fr-FR"/>
              <a:pPr>
                <a:defRPr/>
              </a:pPr>
              <a:t>‹#›</a:t>
            </a:fld>
            <a:endParaRPr lang="fr-FR" altLang="fr-FR"/>
          </a:p>
        </p:txBody>
      </p:sp>
      <p:sp>
        <p:nvSpPr>
          <p:cNvPr id="19461" name="Espace réservé du titre 6">
            <a:extLst>
              <a:ext uri="{FF2B5EF4-FFF2-40B4-BE49-F238E27FC236}">
                <a16:creationId xmlns:a16="http://schemas.microsoft.com/office/drawing/2014/main" id="{F01DE289-0E67-4D5A-A28E-D63C033BBB1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174333962"/>
      </p:ext>
    </p:extLst>
  </p:cSld>
  <p:clrMap bg1="lt1" tx1="dk1" bg2="lt2" tx2="dk2" accent1="accent1" accent2="accent2" accent3="accent3" accent4="accent4" accent5="accent5" accent6="accent6" hlink="hlink" folHlink="folHlink"/>
  <p:sldLayoutIdLst>
    <p:sldLayoutId id="2147486522" r:id="rId1"/>
    <p:sldLayoutId id="2147486523"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BE30CB-8769-4C01-9BB3-E284DA11738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B286E01-53D3-4410-8DA3-1656EA0C60F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51D34DC-E5B7-4220-A8B7-AC8E9345BA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C352DF-2523-6E4B-8830-42A900EA6111}" type="datetimeFigureOut">
              <a:rPr lang="fr-FR" smtClean="0"/>
              <a:t>15/06/2022</a:t>
            </a:fld>
            <a:endParaRPr lang="fr-FR"/>
          </a:p>
        </p:txBody>
      </p:sp>
      <p:sp>
        <p:nvSpPr>
          <p:cNvPr id="5" name="Footer Placeholder 4">
            <a:extLst>
              <a:ext uri="{FF2B5EF4-FFF2-40B4-BE49-F238E27FC236}">
                <a16:creationId xmlns:a16="http://schemas.microsoft.com/office/drawing/2014/main" id="{6011E7B5-28C6-4679-91DD-7520CA4E13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47EE6961-FF47-4BB5-9FC7-8398EB9F834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4BF6EE-06AF-5941-8878-80F56765A509}" type="slidenum">
              <a:rPr lang="fr-FR" smtClean="0"/>
              <a:t>‹#›</a:t>
            </a:fld>
            <a:endParaRPr lang="fr-FR"/>
          </a:p>
        </p:txBody>
      </p:sp>
    </p:spTree>
    <p:extLst>
      <p:ext uri="{BB962C8B-B14F-4D97-AF65-F5344CB8AC3E}">
        <p14:creationId xmlns:p14="http://schemas.microsoft.com/office/powerpoint/2010/main" val="112574131"/>
      </p:ext>
    </p:extLst>
  </p:cSld>
  <p:clrMap bg1="lt1" tx1="dk1" bg2="lt2" tx2="dk2" accent1="accent1" accent2="accent2" accent3="accent3" accent4="accent4" accent5="accent5" accent6="accent6" hlink="hlink" folHlink="folHlink"/>
  <p:sldLayoutIdLst>
    <p:sldLayoutId id="2147486525" r:id="rId1"/>
    <p:sldLayoutId id="2147486526" r:id="rId2"/>
    <p:sldLayoutId id="2147486527" r:id="rId3"/>
    <p:sldLayoutId id="2147486528" r:id="rId4"/>
    <p:sldLayoutId id="2147486529" r:id="rId5"/>
    <p:sldLayoutId id="2147486530" r:id="rId6"/>
    <p:sldLayoutId id="2147486531" r:id="rId7"/>
    <p:sldLayoutId id="2147486532" r:id="rId8"/>
    <p:sldLayoutId id="2147486533" r:id="rId9"/>
    <p:sldLayoutId id="2147486534" r:id="rId10"/>
    <p:sldLayoutId id="2147486535" r:id="rId11"/>
    <p:sldLayoutId id="2147486536" r:id="rId12"/>
    <p:sldLayoutId id="2147486537" r:id="rId13"/>
    <p:sldLayoutId id="2147486538" r:id="rId14"/>
    <p:sldLayoutId id="2147486539" r:id="rId15"/>
    <p:sldLayoutId id="2147486541" r:id="rId16"/>
    <p:sldLayoutId id="2147486542"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3074" name="Titelplatzhalter 1">
            <a:extLst>
              <a:ext uri="{FF2B5EF4-FFF2-40B4-BE49-F238E27FC236}">
                <a16:creationId xmlns:a16="http://schemas.microsoft.com/office/drawing/2014/main" id="{358F359C-011D-48C5-A1AD-6E0BBB8D34D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3075" name="Textplatzhalter 2">
            <a:extLst>
              <a:ext uri="{FF2B5EF4-FFF2-40B4-BE49-F238E27FC236}">
                <a16:creationId xmlns:a16="http://schemas.microsoft.com/office/drawing/2014/main" id="{D8517570-98C3-4A52-A8C1-4ACD6A9900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7F8154CE-846A-4E29-B88D-01115753959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C59649A0-7E56-4E5B-A6F5-19FCEAD94C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160FC8B9-7A6E-4373-8CCD-122326B3871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8FAE81C-1C8B-4097-9A2A-91213C7F5E1A}" type="slidenum">
              <a:rPr lang="de-DE" altLang="en-US"/>
              <a:pPr/>
              <a:t>‹#›</a:t>
            </a:fld>
            <a:endParaRPr lang="de-DE" altLang="en-US"/>
          </a:p>
        </p:txBody>
      </p:sp>
    </p:spTree>
    <p:extLst>
      <p:ext uri="{BB962C8B-B14F-4D97-AF65-F5344CB8AC3E}">
        <p14:creationId xmlns:p14="http://schemas.microsoft.com/office/powerpoint/2010/main" val="4244480176"/>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Espace réservé du texte 2">
            <a:extLst>
              <a:ext uri="{FF2B5EF4-FFF2-40B4-BE49-F238E27FC236}">
                <a16:creationId xmlns:a16="http://schemas.microsoft.com/office/drawing/2014/main" id="{BCFE50D6-7CC1-4463-A7F8-8FCAB53D1B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0FC53BD5-49F0-4F9E-AAB2-D4C2BD5E8C79}"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EA20F3B6-06E0-4737-B28F-9EBC969A0FEA}" type="slidenum">
              <a:rPr lang="fr-FR" altLang="fr-FR"/>
              <a:pPr>
                <a:defRPr/>
              </a:pPr>
              <a:t>‹#›</a:t>
            </a:fld>
            <a:endParaRPr lang="fr-FR" altLang="fr-FR"/>
          </a:p>
        </p:txBody>
      </p:sp>
      <p:sp>
        <p:nvSpPr>
          <p:cNvPr id="6149" name="Espace réservé du titre 6">
            <a:extLst>
              <a:ext uri="{FF2B5EF4-FFF2-40B4-BE49-F238E27FC236}">
                <a16:creationId xmlns:a16="http://schemas.microsoft.com/office/drawing/2014/main" id="{02DFED32-4D63-4230-A9D6-E4688D5E220F}"/>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4207621243"/>
      </p:ext>
    </p:extLst>
  </p:cSld>
  <p:clrMap bg1="lt1" tx1="dk1" bg2="lt2" tx2="dk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72614F5A-2F79-44E8-A423-E9DC8C6477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0D447AA5-6CC9-4B86-8372-D68D495EA3E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36EFA57-8BFA-4D2A-982B-3B7DF2D5005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E0B463C4-60DD-4576-A590-82ADE1E28360}" type="datetimeFigureOut">
              <a:rPr lang="de-DE"/>
              <a:pPr>
                <a:defRPr/>
              </a:pPr>
              <a:t>15.06.2022</a:t>
            </a:fld>
            <a:endParaRPr lang="de-DE"/>
          </a:p>
        </p:txBody>
      </p:sp>
      <p:sp>
        <p:nvSpPr>
          <p:cNvPr id="5" name="Fußzeilenplatzhalter 4">
            <a:extLst>
              <a:ext uri="{FF2B5EF4-FFF2-40B4-BE49-F238E27FC236}">
                <a16:creationId xmlns:a16="http://schemas.microsoft.com/office/drawing/2014/main" id="{ACD99FF8-8B40-4990-898E-7A737A9D374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AA1B9378-C307-4454-85A2-80002A71CB2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944D70C-5FF7-4D6C-98F4-F02A594AA69F}" type="slidenum">
              <a:rPr lang="de-DE" altLang="en-US"/>
              <a:pPr/>
              <a:t>‹#›</a:t>
            </a:fld>
            <a:endParaRPr lang="de-DE" altLang="en-US"/>
          </a:p>
        </p:txBody>
      </p:sp>
    </p:spTree>
    <p:extLst>
      <p:ext uri="{BB962C8B-B14F-4D97-AF65-F5344CB8AC3E}">
        <p14:creationId xmlns:p14="http://schemas.microsoft.com/office/powerpoint/2010/main" val="1987771272"/>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 id="2147486572" r:id="rId12"/>
    <p:sldLayoutId id="21474865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pic>
        <p:nvPicPr>
          <p:cNvPr id="9" name="Google Shape;9;p1"/>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0" y="-14"/>
            <a:ext cx="9144000" cy="1451428"/>
          </a:xfrm>
          <a:prstGeom prst="rect">
            <a:avLst/>
          </a:prstGeom>
          <a:noFill/>
          <a:ln>
            <a:noFill/>
          </a:ln>
        </p:spPr>
      </p:pic>
    </p:spTree>
    <p:extLst>
      <p:ext uri="{BB962C8B-B14F-4D97-AF65-F5344CB8AC3E}">
        <p14:creationId xmlns:p14="http://schemas.microsoft.com/office/powerpoint/2010/main" val="3345644141"/>
      </p:ext>
    </p:extLst>
  </p:cSld>
  <p:clrMap bg1="lt1" tx1="dk1" bg2="dk2" tx2="lt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1266" name="Titelplatzhalter 1">
            <a:extLst>
              <a:ext uri="{FF2B5EF4-FFF2-40B4-BE49-F238E27FC236}">
                <a16:creationId xmlns:a16="http://schemas.microsoft.com/office/drawing/2014/main" id="{2073F21B-FBA7-43AA-BB9D-0084109F360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1267" name="Textplatzhalter 2">
            <a:extLst>
              <a:ext uri="{FF2B5EF4-FFF2-40B4-BE49-F238E27FC236}">
                <a16:creationId xmlns:a16="http://schemas.microsoft.com/office/drawing/2014/main" id="{7A9512A2-6D97-4590-957F-9C1C3FF7D4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A7887A3-6FFC-4B60-ABDF-B765832DDC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07D66240-B71D-448B-82CD-210C6C4845E9}" type="datetime1">
              <a:rPr lang="de-DE"/>
              <a:pPr>
                <a:defRPr/>
              </a:pPr>
              <a:t>15.06.2022</a:t>
            </a:fld>
            <a:endParaRPr lang="de-DE"/>
          </a:p>
        </p:txBody>
      </p:sp>
      <p:sp>
        <p:nvSpPr>
          <p:cNvPr id="5" name="Fußzeilenplatzhalter 4">
            <a:extLst>
              <a:ext uri="{FF2B5EF4-FFF2-40B4-BE49-F238E27FC236}">
                <a16:creationId xmlns:a16="http://schemas.microsoft.com/office/drawing/2014/main" id="{A37731A9-3E6D-4C8B-86BC-0684117A8D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30EEDE59-827A-428F-AA77-C64387B9AA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6C591A0-D303-40FC-AF38-7087EB7381CF}" type="slidenum">
              <a:rPr lang="de-DE" altLang="en-US"/>
              <a:pPr>
                <a:defRPr/>
              </a:pPr>
              <a:t>‹#›</a:t>
            </a:fld>
            <a:endParaRPr lang="de-DE" altLang="en-US"/>
          </a:p>
        </p:txBody>
      </p:sp>
    </p:spTree>
    <p:extLst>
      <p:ext uri="{BB962C8B-B14F-4D97-AF65-F5344CB8AC3E}">
        <p14:creationId xmlns:p14="http://schemas.microsoft.com/office/powerpoint/2010/main" val="2186712066"/>
      </p:ext>
    </p:extLst>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 id="2147486598" r:id="rId12"/>
    <p:sldLayoutId id="2147486599"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elplatzhalter 1">
            <a:extLst>
              <a:ext uri="{FF2B5EF4-FFF2-40B4-BE49-F238E27FC236}">
                <a16:creationId xmlns:a16="http://schemas.microsoft.com/office/drawing/2014/main" id="{560AC4CA-2C2A-4A38-9CB8-96432AF289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9219" name="Textplatzhalter 2">
            <a:extLst>
              <a:ext uri="{FF2B5EF4-FFF2-40B4-BE49-F238E27FC236}">
                <a16:creationId xmlns:a16="http://schemas.microsoft.com/office/drawing/2014/main" id="{B52C42A1-A8CB-4414-B817-CA6AAED68B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423AAA5E-4605-4E91-B998-FAC786AC185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943CC591-5FA2-4C4F-A4A5-9FF4158E3B7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E036FA01-1941-4C75-9EB1-1B615F2578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BC97C9D-3D70-4E8C-9D63-DE7CF608411A}" type="slidenum">
              <a:rPr lang="de-DE" altLang="en-US"/>
              <a:pPr/>
              <a:t>‹#›</a:t>
            </a:fld>
            <a:endParaRPr lang="de-DE" altLang="en-US"/>
          </a:p>
        </p:txBody>
      </p:sp>
    </p:spTree>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3314" name="Titelplatzhalter 1">
            <a:extLst>
              <a:ext uri="{FF2B5EF4-FFF2-40B4-BE49-F238E27FC236}">
                <a16:creationId xmlns:a16="http://schemas.microsoft.com/office/drawing/2014/main" id="{1E59FAF0-26B1-4F4F-8161-3D37A459D56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3315" name="Textplatzhalter 2">
            <a:extLst>
              <a:ext uri="{FF2B5EF4-FFF2-40B4-BE49-F238E27FC236}">
                <a16:creationId xmlns:a16="http://schemas.microsoft.com/office/drawing/2014/main" id="{D9415EC0-3DC5-44DC-AE56-88428A54B99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70596C6D-A93B-4D92-AAAB-46473C6D3F2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15.06.2022</a:t>
            </a:fld>
            <a:endParaRPr lang="de-DE"/>
          </a:p>
        </p:txBody>
      </p:sp>
      <p:sp>
        <p:nvSpPr>
          <p:cNvPr id="5" name="Fußzeilenplatzhalter 4">
            <a:extLst>
              <a:ext uri="{FF2B5EF4-FFF2-40B4-BE49-F238E27FC236}">
                <a16:creationId xmlns:a16="http://schemas.microsoft.com/office/drawing/2014/main" id="{13F414FC-96E5-44EC-A530-16C8DA6CAB4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3950C97F-66AF-4A6B-B264-9B0A9034D63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297BEC3-190D-4283-B57D-6106E395F0E3}" type="slidenum">
              <a:rPr lang="de-DE" altLang="en-US"/>
              <a:pPr/>
              <a:t>‹#›</a:t>
            </a:fld>
            <a:endParaRPr lang="de-DE" altLang="en-US"/>
          </a:p>
        </p:txBody>
      </p:sp>
    </p:spTree>
  </p:cSld>
  <p:clrMap bg1="lt1" tx1="dk1" bg2="lt2" tx2="dk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 id="2147486357" r:id="rId7"/>
    <p:sldLayoutId id="2147486358" r:id="rId8"/>
    <p:sldLayoutId id="2147486359" r:id="rId9"/>
    <p:sldLayoutId id="2147486360" r:id="rId10"/>
    <p:sldLayoutId id="21474863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Espace réservé du texte 2">
            <a:extLst>
              <a:ext uri="{FF2B5EF4-FFF2-40B4-BE49-F238E27FC236}">
                <a16:creationId xmlns:a16="http://schemas.microsoft.com/office/drawing/2014/main" id="{E05C0C50-2C4F-43D1-903B-807DD4CF381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FDFB6AF6-3085-4937-98CD-746B56DADAC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srgbClr val="234085">
                    <a:tint val="75000"/>
                  </a:srgbClr>
                </a:solidFill>
                <a:latin typeface="Arial Narrow" charset="0"/>
                <a:ea typeface="Arial Narrow" charset="0"/>
                <a:cs typeface="Arial Narrow" charset="0"/>
              </a:defRPr>
            </a:lvl1pPr>
          </a:lstStyle>
          <a:p>
            <a:pPr>
              <a:defRPr/>
            </a:pPr>
            <a:fld id="{F007CD6F-74A7-4EF5-B8A0-C320BF210828}"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EABB4AEE-0C93-4128-9E82-88233CADFA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C92AE"/>
                </a:solidFill>
                <a:latin typeface="Arial Narrow" panose="020B0606020202030204" pitchFamily="34" charset="0"/>
              </a:defRPr>
            </a:lvl1pPr>
          </a:lstStyle>
          <a:p>
            <a:fld id="{2618C7C4-8BE3-4A5D-9448-06523D2ECBE9}" type="slidenum">
              <a:rPr lang="fr-FR" altLang="fr-FR"/>
              <a:pPr/>
              <a:t>‹#›</a:t>
            </a:fld>
            <a:endParaRPr lang="fr-FR" altLang="fr-FR"/>
          </a:p>
        </p:txBody>
      </p:sp>
    </p:spTree>
  </p:cSld>
  <p:clrMap bg1="lt1" tx1="dk1" bg2="lt2" tx2="dk2" accent1="accent1" accent2="accent2" accent3="accent3" accent4="accent4" accent5="accent5" accent6="accent6" hlink="hlink" folHlink="folHlink"/>
  <p:sldLayoutIdLst>
    <p:sldLayoutId id="2147486403" r:id="rId1"/>
    <p:sldLayoutId id="2147486404"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AF7E1A7-3AD1-0AFD-CFC3-D540224046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C251C-D769-3C44-88FD-D584B3A19E4A}" type="datetimeFigureOut">
              <a:rPr lang="fr-FR" smtClean="0"/>
              <a:t>15/06/2022</a:t>
            </a:fld>
            <a:endParaRPr lang="fr-FR"/>
          </a:p>
        </p:txBody>
      </p:sp>
      <p:sp>
        <p:nvSpPr>
          <p:cNvPr id="6" name="Espace réservé du numéro de diapositive 5">
            <a:extLst>
              <a:ext uri="{FF2B5EF4-FFF2-40B4-BE49-F238E27FC236}">
                <a16:creationId xmlns:a16="http://schemas.microsoft.com/office/drawing/2014/main" id="{6F2C0E84-F95B-4E44-8194-C49BBB57BE0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0B40-A7F4-9741-A9F1-7493B90911CB}" type="slidenum">
              <a:rPr lang="fr-FR" smtClean="0"/>
              <a:t>‹#›</a:t>
            </a:fld>
            <a:endParaRPr lang="fr-FR"/>
          </a:p>
        </p:txBody>
      </p:sp>
    </p:spTree>
    <p:extLst>
      <p:ext uri="{BB962C8B-B14F-4D97-AF65-F5344CB8AC3E}">
        <p14:creationId xmlns:p14="http://schemas.microsoft.com/office/powerpoint/2010/main" val="3023588309"/>
      </p:ext>
    </p:extLst>
  </p:cSld>
  <p:clrMap bg1="lt1" tx1="dk1" bg2="lt2" tx2="dk2" accent1="accent1" accent2="accent2" accent3="accent3" accent4="accent4" accent5="accent5" accent6="accent6" hlink="hlink" folHlink="folHlink"/>
  <p:sldLayoutIdLst>
    <p:sldLayoutId id="21474864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1266" name="Titelplatzhalter 1">
            <a:extLst>
              <a:ext uri="{FF2B5EF4-FFF2-40B4-BE49-F238E27FC236}">
                <a16:creationId xmlns:a16="http://schemas.microsoft.com/office/drawing/2014/main" id="{2073F21B-FBA7-43AA-BB9D-0084109F360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1267" name="Textplatzhalter 2">
            <a:extLst>
              <a:ext uri="{FF2B5EF4-FFF2-40B4-BE49-F238E27FC236}">
                <a16:creationId xmlns:a16="http://schemas.microsoft.com/office/drawing/2014/main" id="{7A9512A2-6D97-4590-957F-9C1C3FF7D4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A7887A3-6FFC-4B60-ABDF-B765832DDC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07D66240-B71D-448B-82CD-210C6C4845E9}" type="datetime1">
              <a:rPr lang="de-DE"/>
              <a:pPr>
                <a:defRPr/>
              </a:pPr>
              <a:t>15.06.2022</a:t>
            </a:fld>
            <a:endParaRPr lang="de-DE"/>
          </a:p>
        </p:txBody>
      </p:sp>
      <p:sp>
        <p:nvSpPr>
          <p:cNvPr id="5" name="Fußzeilenplatzhalter 4">
            <a:extLst>
              <a:ext uri="{FF2B5EF4-FFF2-40B4-BE49-F238E27FC236}">
                <a16:creationId xmlns:a16="http://schemas.microsoft.com/office/drawing/2014/main" id="{A37731A9-3E6D-4C8B-86BC-0684117A8D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30EEDE59-827A-428F-AA77-C64387B9AA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6C591A0-D303-40FC-AF38-7087EB7381CF}" type="slidenum">
              <a:rPr lang="de-DE" altLang="en-US"/>
              <a:pPr>
                <a:defRPr/>
              </a:pPr>
              <a:t>‹#›</a:t>
            </a:fld>
            <a:endParaRPr lang="de-DE" altLang="en-US"/>
          </a:p>
        </p:txBody>
      </p:sp>
    </p:spTree>
    <p:extLst>
      <p:ext uri="{BB962C8B-B14F-4D97-AF65-F5344CB8AC3E}">
        <p14:creationId xmlns:p14="http://schemas.microsoft.com/office/powerpoint/2010/main" val="2485605890"/>
      </p:ext>
    </p:extLst>
  </p:cSld>
  <p:clrMap bg1="lt1" tx1="dk1" bg2="lt2" tx2="dk2" accent1="accent1" accent2="accent2" accent3="accent3" accent4="accent4" accent5="accent5" accent6="accent6" hlink="hlink" folHlink="folHlink"/>
  <p:sldLayoutIdLst>
    <p:sldLayoutId id="2147486410" r:id="rId1"/>
    <p:sldLayoutId id="2147486411" r:id="rId2"/>
    <p:sldLayoutId id="2147486412" r:id="rId3"/>
    <p:sldLayoutId id="2147486413" r:id="rId4"/>
    <p:sldLayoutId id="2147486414" r:id="rId5"/>
    <p:sldLayoutId id="2147486415" r:id="rId6"/>
    <p:sldLayoutId id="2147486416" r:id="rId7"/>
    <p:sldLayoutId id="2147486417" r:id="rId8"/>
    <p:sldLayoutId id="2147486418" r:id="rId9"/>
    <p:sldLayoutId id="2147486419" r:id="rId10"/>
    <p:sldLayoutId id="2147486420" r:id="rId11"/>
    <p:sldLayoutId id="214748642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Espace réservé du texte 2">
            <a:extLst>
              <a:ext uri="{FF2B5EF4-FFF2-40B4-BE49-F238E27FC236}">
                <a16:creationId xmlns:a16="http://schemas.microsoft.com/office/drawing/2014/main" id="{60A3AB47-488F-4847-A11F-C85213FCE90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55272C25-ED05-4A3A-9092-6026C18F8C3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C3188630-9749-4BED-B719-0FD46B8C839A}" type="datetime1">
              <a:rPr lang="fr-FR"/>
              <a:pPr>
                <a:defRPr/>
              </a:pPr>
              <a:t>15/06/2022</a:t>
            </a:fld>
            <a:endParaRPr lang="fr-FR" dirty="0"/>
          </a:p>
        </p:txBody>
      </p:sp>
      <p:sp>
        <p:nvSpPr>
          <p:cNvPr id="8" name="Espace réservé du numéro de diapositive 5">
            <a:extLst>
              <a:ext uri="{FF2B5EF4-FFF2-40B4-BE49-F238E27FC236}">
                <a16:creationId xmlns:a16="http://schemas.microsoft.com/office/drawing/2014/main" id="{0D503A42-452C-4F93-B074-BB9B54D1FC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363CC8D8-CD6C-4589-957A-21E1D23BB45A}" type="slidenum">
              <a:rPr lang="fr-FR" altLang="fr-FR"/>
              <a:pPr>
                <a:defRPr/>
              </a:pPr>
              <a:t>‹#›</a:t>
            </a:fld>
            <a:endParaRPr lang="fr-FR" altLang="fr-FR"/>
          </a:p>
        </p:txBody>
      </p:sp>
      <p:sp>
        <p:nvSpPr>
          <p:cNvPr id="14341" name="Espace réservé du titre 6">
            <a:extLst>
              <a:ext uri="{FF2B5EF4-FFF2-40B4-BE49-F238E27FC236}">
                <a16:creationId xmlns:a16="http://schemas.microsoft.com/office/drawing/2014/main" id="{49095F2B-EF98-4F79-AC9B-7B2064830962}"/>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4159709159"/>
      </p:ext>
    </p:extLst>
  </p:cSld>
  <p:clrMap bg1="lt1" tx1="dk1" bg2="lt2" tx2="dk2" accent1="accent1" accent2="accent2" accent3="accent3" accent4="accent4" accent5="accent5" accent6="accent6" hlink="hlink" folHlink="folHlink"/>
  <p:sldLayoutIdLst>
    <p:sldLayoutId id="2147486423" r:id="rId1"/>
    <p:sldLayoutId id="2147486424" r:id="rId2"/>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5362" name="Titelplatzhalter 1">
            <a:extLst>
              <a:ext uri="{FF2B5EF4-FFF2-40B4-BE49-F238E27FC236}">
                <a16:creationId xmlns:a16="http://schemas.microsoft.com/office/drawing/2014/main" id="{51B3277E-7EC5-4F72-8DEA-411E9618BB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5363" name="Textplatzhalter 2">
            <a:extLst>
              <a:ext uri="{FF2B5EF4-FFF2-40B4-BE49-F238E27FC236}">
                <a16:creationId xmlns:a16="http://schemas.microsoft.com/office/drawing/2014/main" id="{F9F149E5-D268-40CC-A165-2B65B55F88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2EE8690C-F0B4-455A-8616-D3339984E1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1BE7EBD2-2F7C-48E4-8DD1-FDE2237C09AA}" type="datetime1">
              <a:rPr lang="de-DE"/>
              <a:pPr>
                <a:defRPr/>
              </a:pPr>
              <a:t>15.06.2022</a:t>
            </a:fld>
            <a:endParaRPr lang="de-DE"/>
          </a:p>
        </p:txBody>
      </p:sp>
      <p:sp>
        <p:nvSpPr>
          <p:cNvPr id="5" name="Fußzeilenplatzhalter 4">
            <a:extLst>
              <a:ext uri="{FF2B5EF4-FFF2-40B4-BE49-F238E27FC236}">
                <a16:creationId xmlns:a16="http://schemas.microsoft.com/office/drawing/2014/main" id="{3DCC3885-7DA7-46C8-9F2B-D7F31E36CAE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BA3A96E1-AAE6-4485-88CE-9BFC3FD632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BD65062-3481-407E-8FD8-160EAEE82621}" type="slidenum">
              <a:rPr lang="de-DE" altLang="en-US"/>
              <a:pPr>
                <a:defRPr/>
              </a:pPr>
              <a:t>‹#›</a:t>
            </a:fld>
            <a:endParaRPr lang="de-DE" altLang="en-US"/>
          </a:p>
        </p:txBody>
      </p:sp>
    </p:spTree>
    <p:extLst>
      <p:ext uri="{BB962C8B-B14F-4D97-AF65-F5344CB8AC3E}">
        <p14:creationId xmlns:p14="http://schemas.microsoft.com/office/powerpoint/2010/main" val="959382635"/>
      </p:ext>
    </p:extLst>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 id="214748643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hyperlink" Target="http://help.elearning.ext.coe.int/course/view.php?id=81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hyperlink" Target="https://help.elearning.ext.coe.int/course/view.php?id=5039" TargetMode="External"/><Relationship Id="rId5" Type="http://schemas.openxmlformats.org/officeDocument/2006/relationships/image" Target="../media/image44.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41.xml"/><Relationship Id="rId1" Type="http://schemas.openxmlformats.org/officeDocument/2006/relationships/tags" Target="../tags/tag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hyperlink" Target="http://www.coe.int/HELP" TargetMode="External"/><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4.jpe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5.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5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http://help.elearning.ext.coe.in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59.xml"/><Relationship Id="rId6" Type="http://schemas.openxmlformats.org/officeDocument/2006/relationships/image" Target="../media/image59.png"/><Relationship Id="rId5" Type="http://schemas.openxmlformats.org/officeDocument/2006/relationships/image" Target="../media/image23.jpeg"/><Relationship Id="rId4" Type="http://schemas.openxmlformats.org/officeDocument/2006/relationships/hyperlink" Target="http://help.elearning.ext.coe.i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59.xml"/><Relationship Id="rId6" Type="http://schemas.openxmlformats.org/officeDocument/2006/relationships/image" Target="../media/image36.png"/><Relationship Id="rId5" Type="http://schemas.openxmlformats.org/officeDocument/2006/relationships/image" Target="../media/image23.jpeg"/><Relationship Id="rId4" Type="http://schemas.openxmlformats.org/officeDocument/2006/relationships/hyperlink" Target="http://help.elearning.ext.coe.in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5.xml"/><Relationship Id="rId7" Type="http://schemas.openxmlformats.org/officeDocument/2006/relationships/image" Target="../media/image64.jpeg"/><Relationship Id="rId2" Type="http://schemas.openxmlformats.org/officeDocument/2006/relationships/slideLayout" Target="../slideLayouts/slideLayout41.xml"/><Relationship Id="rId1" Type="http://schemas.openxmlformats.org/officeDocument/2006/relationships/tags" Target="../tags/tag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hyperlink" Target="http://help.elearning.ext.coe.int/course/view.php?id=3223" TargetMode="External"/><Relationship Id="rId13" Type="http://schemas.openxmlformats.org/officeDocument/2006/relationships/hyperlink" Target="http://help.elearning.ext.coe.int/course/view.php?id=3244" TargetMode="External"/><Relationship Id="rId3" Type="http://schemas.openxmlformats.org/officeDocument/2006/relationships/image" Target="../media/image67.jpeg"/><Relationship Id="rId7" Type="http://schemas.openxmlformats.org/officeDocument/2006/relationships/hyperlink" Target="http://help.elearning.ext.coe.int/course/view.php?id=3248#section-1" TargetMode="External"/><Relationship Id="rId12" Type="http://schemas.openxmlformats.org/officeDocument/2006/relationships/hyperlink" Target="http://help.elearning.ext.coe.int/course/view.php?id=3219" TargetMode="External"/><Relationship Id="rId2" Type="http://schemas.openxmlformats.org/officeDocument/2006/relationships/notesSlide" Target="../notesSlides/notesSlide16.xml"/><Relationship Id="rId1" Type="http://schemas.openxmlformats.org/officeDocument/2006/relationships/slideLayout" Target="../slideLayouts/slideLayout188.xml"/><Relationship Id="rId6" Type="http://schemas.openxmlformats.org/officeDocument/2006/relationships/hyperlink" Target="http://help.elearning.ext.coe.int/course/view.php?id=3247#section-1" TargetMode="External"/><Relationship Id="rId11" Type="http://schemas.openxmlformats.org/officeDocument/2006/relationships/hyperlink" Target="http://help.elearning.ext.coe.int/course/view.php?id=3245" TargetMode="External"/><Relationship Id="rId5" Type="http://schemas.openxmlformats.org/officeDocument/2006/relationships/hyperlink" Target="http://help.elearning.ext.coe.int/course/view.php?id=3220" TargetMode="External"/><Relationship Id="rId10" Type="http://schemas.openxmlformats.org/officeDocument/2006/relationships/hyperlink" Target="http://help.elearning.ext.coe.int/course/view.php?id=3249#section-1" TargetMode="External"/><Relationship Id="rId4" Type="http://schemas.openxmlformats.org/officeDocument/2006/relationships/hyperlink" Target="http://help.elearning.ext.coe.int/course/view.php?id=2469" TargetMode="External"/><Relationship Id="rId9" Type="http://schemas.openxmlformats.org/officeDocument/2006/relationships/hyperlink" Target="http://help.elearning.ext.coe.int/course/view.php?id=3222" TargetMode="External"/><Relationship Id="rId1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09.xml"/><Relationship Id="rId5" Type="http://schemas.openxmlformats.org/officeDocument/2006/relationships/image" Target="../media/image23.jpeg"/><Relationship Id="rId4" Type="http://schemas.openxmlformats.org/officeDocument/2006/relationships/hyperlink" Target="http://help.elearning.ext.coe.int/course/view.php?id=246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9.png"/><Relationship Id="rId1" Type="http://schemas.openxmlformats.org/officeDocument/2006/relationships/slideLayout" Target="../slideLayouts/slideLayout73.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84.xml"/><Relationship Id="rId5" Type="http://schemas.openxmlformats.org/officeDocument/2006/relationships/image" Target="../media/image23.jpe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23.jpe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image" Target="../media/image23.jpe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71.xml"/><Relationship Id="rId6" Type="http://schemas.openxmlformats.org/officeDocument/2006/relationships/image" Target="../media/image23.jpe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6.xml"/><Relationship Id="rId5" Type="http://schemas.openxmlformats.org/officeDocument/2006/relationships/image" Target="../media/image78.pn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6.xml"/><Relationship Id="rId5" Type="http://schemas.openxmlformats.org/officeDocument/2006/relationships/image" Target="../media/image23.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89.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6.xml"/><Relationship Id="rId5" Type="http://schemas.openxmlformats.org/officeDocument/2006/relationships/image" Target="../media/image84.jpe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78.xml"/><Relationship Id="rId5" Type="http://schemas.openxmlformats.org/officeDocument/2006/relationships/image" Target="../media/image88.jpe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71.xml"/><Relationship Id="rId5" Type="http://schemas.openxmlformats.org/officeDocument/2006/relationships/image" Target="../media/image23.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71.xml"/><Relationship Id="rId6" Type="http://schemas.openxmlformats.org/officeDocument/2006/relationships/image" Target="../media/image23.jpe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6.png"/><Relationship Id="rId1" Type="http://schemas.openxmlformats.org/officeDocument/2006/relationships/slideLayout" Target="../slideLayouts/slideLayout38.xml"/><Relationship Id="rId5" Type="http://schemas.openxmlformats.org/officeDocument/2006/relationships/image" Target="../media/image23.jpe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notesSlide" Target="../notesSlides/notesSlide35.xml"/><Relationship Id="rId7" Type="http://schemas.openxmlformats.org/officeDocument/2006/relationships/image" Target="../media/image97.png"/><Relationship Id="rId2" Type="http://schemas.openxmlformats.org/officeDocument/2006/relationships/slideLayout" Target="../slideLayouts/slideLayout101.xml"/><Relationship Id="rId1" Type="http://schemas.openxmlformats.org/officeDocument/2006/relationships/tags" Target="../tags/tag3.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23.jpeg"/></Relationships>
</file>

<file path=ppt/slides/_rels/slide4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68.xml"/><Relationship Id="rId5" Type="http://schemas.openxmlformats.org/officeDocument/2006/relationships/image" Target="../media/image101.jpe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6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39.xml"/><Relationship Id="rId1" Type="http://schemas.openxmlformats.org/officeDocument/2006/relationships/slideLayout" Target="../slideLayouts/slideLayout144.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help.elearning.ext.coe.int/course/view.php?id=5366" TargetMode="External"/><Relationship Id="rId13" Type="http://schemas.openxmlformats.org/officeDocument/2006/relationships/hyperlink" Target="https://help.elearning.ext.coe.int/course/view.php?id=5430" TargetMode="External"/><Relationship Id="rId3" Type="http://schemas.openxmlformats.org/officeDocument/2006/relationships/hyperlink" Target="https://www.coe.int/en/web/help/home#37171355_15416649_True" TargetMode="External"/><Relationship Id="rId7" Type="http://schemas.openxmlformats.org/officeDocument/2006/relationships/hyperlink" Target="https://help.elearning.ext.coe.int/course/view.php?id=5367" TargetMode="External"/><Relationship Id="rId12" Type="http://schemas.openxmlformats.org/officeDocument/2006/relationships/hyperlink" Target="https://help.elearning.ext.coe.int/course/view.php?id=5426" TargetMode="External"/><Relationship Id="rId2" Type="http://schemas.openxmlformats.org/officeDocument/2006/relationships/image" Target="../media/image18.jpeg"/><Relationship Id="rId16" Type="http://schemas.openxmlformats.org/officeDocument/2006/relationships/hyperlink" Target="https://help.elearning.ext.coe.int/course/view.php?id=5419" TargetMode="External"/><Relationship Id="rId1" Type="http://schemas.openxmlformats.org/officeDocument/2006/relationships/slideLayout" Target="../slideLayouts/slideLayout51.xml"/><Relationship Id="rId6" Type="http://schemas.openxmlformats.org/officeDocument/2006/relationships/hyperlink" Target="https://help.elearning.ext.coe.int/course/view.php?id=5365" TargetMode="External"/><Relationship Id="rId11" Type="http://schemas.openxmlformats.org/officeDocument/2006/relationships/hyperlink" Target="https://help.elearning.ext.coe.int/course/view.php?id=5429" TargetMode="External"/><Relationship Id="rId5" Type="http://schemas.openxmlformats.org/officeDocument/2006/relationships/hyperlink" Target="https://help.elearning.ext.coe.int/course/view.php?id=5364" TargetMode="External"/><Relationship Id="rId15" Type="http://schemas.openxmlformats.org/officeDocument/2006/relationships/hyperlink" Target="https://help.elearning.ext.coe.int/course/view.php?id=5431" TargetMode="External"/><Relationship Id="rId10" Type="http://schemas.openxmlformats.org/officeDocument/2006/relationships/hyperlink" Target="https://help.elearning.ext.coe.int/course/view.php?id=5427" TargetMode="External"/><Relationship Id="rId4" Type="http://schemas.openxmlformats.org/officeDocument/2006/relationships/hyperlink" Target="https://help.elearning.ext.coe.int/course/view.php?id=5421" TargetMode="External"/><Relationship Id="rId9" Type="http://schemas.openxmlformats.org/officeDocument/2006/relationships/hyperlink" Target="https://help.elearning.ext.coe.int/course/view.php?id=5393" TargetMode="External"/><Relationship Id="rId14" Type="http://schemas.openxmlformats.org/officeDocument/2006/relationships/hyperlink" Target="https://help.elearning.ext.coe.int/course/view.php?id=5428"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coe.int/en/web/national-implementation/ukraine-enhancing-implementation-of-the-european-human-rights-standards" TargetMode="External"/><Relationship Id="rId7" Type="http://schemas.openxmlformats.org/officeDocument/2006/relationships/hyperlink" Target="https://www.coe.int/en/web/kyiv/idps2" TargetMode="External"/><Relationship Id="rId2" Type="http://schemas.openxmlformats.org/officeDocument/2006/relationships/hyperlink" Target="https://www.coe.int/en/web/help/-/ukrainian-judges-and-prosecutors-trained-to-successfully-implement-the-help-course-on-prohibition-of-ill-treatment-and-labour-rights" TargetMode="External"/><Relationship Id="rId1" Type="http://schemas.openxmlformats.org/officeDocument/2006/relationships/slideLayout" Target="../slideLayouts/slideLayout12.xml"/><Relationship Id="rId6" Type="http://schemas.openxmlformats.org/officeDocument/2006/relationships/hyperlink" Target="https://www.coe.int/en/web/help/-/the-help-course-on-internal-displacement-rolled-out-in-ukraine"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10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74.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 Id="rId9" Type="http://schemas.openxmlformats.org/officeDocument/2006/relationships/image" Target="../media/image129.png"/></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www.youtube.com/watch?v=5BtcEEzxeiQ&amp;feature=youtu.be" TargetMode="External"/><Relationship Id="rId7" Type="http://schemas.openxmlformats.org/officeDocument/2006/relationships/image" Target="../media/image134.jpeg"/><Relationship Id="rId2" Type="http://schemas.openxmlformats.org/officeDocument/2006/relationships/image" Target="../media/image130.jpeg"/><Relationship Id="rId1" Type="http://schemas.openxmlformats.org/officeDocument/2006/relationships/slideLayout" Target="../slideLayouts/slideLayout16.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9.png"/><Relationship Id="rId1" Type="http://schemas.openxmlformats.org/officeDocument/2006/relationships/slideLayout" Target="../slideLayouts/slideLayout127.xml"/><Relationship Id="rId5" Type="http://schemas.openxmlformats.org/officeDocument/2006/relationships/image" Target="../media/image138.png"/><Relationship Id="rId4" Type="http://schemas.openxmlformats.org/officeDocument/2006/relationships/image" Target="../media/image137.jpeg"/></Relationships>
</file>

<file path=ppt/slides/_rels/slide58.xml.rels><?xml version="1.0" encoding="UTF-8" standalone="yes"?>
<Relationships xmlns="http://schemas.openxmlformats.org/package/2006/relationships"><Relationship Id="rId8" Type="http://schemas.openxmlformats.org/officeDocument/2006/relationships/hyperlink" Target="mailto:Jasminka.PERUNICIC-ALLEN@coe.int" TargetMode="External"/><Relationship Id="rId13" Type="http://schemas.openxmlformats.org/officeDocument/2006/relationships/hyperlink" Target="mailto:/Helene.GANGLOFF@coe.int" TargetMode="External"/><Relationship Id="rId3" Type="http://schemas.openxmlformats.org/officeDocument/2006/relationships/hyperlink" Target="mailto:Eva.PASTRANA@coe.int" TargetMode="External"/><Relationship Id="rId7" Type="http://schemas.openxmlformats.org/officeDocument/2006/relationships/hyperlink" Target="mailto:Ana-Maria.TELBIS@coe.int" TargetMode="External"/><Relationship Id="rId12" Type="http://schemas.openxmlformats.org/officeDocument/2006/relationships/hyperlink" Target="mailto:Adela.DOLTU@coe.int" TargetMode="External"/><Relationship Id="rId2" Type="http://schemas.openxmlformats.org/officeDocument/2006/relationships/notesSlide" Target="../notesSlides/notesSlide42.xml"/><Relationship Id="rId1" Type="http://schemas.openxmlformats.org/officeDocument/2006/relationships/slideLayout" Target="../slideLayouts/slideLayout129.xml"/><Relationship Id="rId6" Type="http://schemas.openxmlformats.org/officeDocument/2006/relationships/hyperlink" Target="mailto:Krystyna.Khokhlova@coe.int" TargetMode="External"/><Relationship Id="rId11" Type="http://schemas.openxmlformats.org/officeDocument/2006/relationships/hyperlink" Target="mailto:Imene.KHALIFA@coe.int" TargetMode="External"/><Relationship Id="rId5" Type="http://schemas.openxmlformats.org/officeDocument/2006/relationships/hyperlink" Target="mailto:Olga.KOSTENKO@coe.int" TargetMode="External"/><Relationship Id="rId10" Type="http://schemas.openxmlformats.org/officeDocument/2006/relationships/hyperlink" Target="mailto:Malika.SMAALI@coe.int" TargetMode="External"/><Relationship Id="rId4" Type="http://schemas.openxmlformats.org/officeDocument/2006/relationships/hyperlink" Target="mailto:Ana.MEDARSKA-LAZOVA@coe.int" TargetMode="External"/><Relationship Id="rId9" Type="http://schemas.openxmlformats.org/officeDocument/2006/relationships/hyperlink" Target="mailto:Fethullah.Soyubelli@coe.int" TargetMode="External"/><Relationship Id="rId1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AlIDauangAhWhM-wKHensBRIQjRx6BAgBEAU&amp;url=https%3A%2F%2Fwww.europewatchdog.info%2Fen%2Finternational-treaties%2Fconvention-on-human-rights%2F&amp;psig=AOvVaw0mbppLcDyBRr-6MV0ev76p&amp;ust=1549623000718418" TargetMode="External"/><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20.jpeg"/><Relationship Id="rId5" Type="http://schemas.openxmlformats.org/officeDocument/2006/relationships/hyperlink" Target="https://www.google.com/url?sa=i&amp;rct=j&amp;q=&amp;esrc=s&amp;source=images&amp;cd=&amp;cad=rja&amp;uact=8&amp;ved=2ahUKEwjY_IrxuangAhURjqQKHU26Bo4QjRx6BAgBEAU&amp;url=https%3A%2F%2Fwww.unian.info%2Fsociety%2F10352400-ukraine-preparing-statement-to-echr-over-russia-s-seizure-of-ukrainian-navymen.html&amp;psig=AOvVaw1N8gWBnSDOfkcurlVNRIf9&amp;ust=1549623053124291" TargetMode="Externa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hyperlink" Target="http://www.coe.int/HELP" TargetMode="External"/><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help.elearning.ext.coe.int/" TargetMode="External"/><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24.png"/><Relationship Id="rId5" Type="http://schemas.openxmlformats.org/officeDocument/2006/relationships/hyperlink" Target="http://www.coe.int/help" TargetMode="External"/><Relationship Id="rId4" Type="http://schemas.openxmlformats.org/officeDocument/2006/relationships/hyperlink" Target="http://www.coe.int/en/web/help/help-training-methodolog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hyperlink" Target="http://www.coe.int/help" TargetMode="External"/><Relationship Id="rId11" Type="http://schemas.openxmlformats.org/officeDocument/2006/relationships/image" Target="../media/image29.png"/><Relationship Id="rId5" Type="http://schemas.openxmlformats.org/officeDocument/2006/relationships/hyperlink" Target="http://www.coe.int/en/web/help/help-training-methodology" TargetMode="External"/><Relationship Id="rId10" Type="http://schemas.openxmlformats.org/officeDocument/2006/relationships/image" Target="../media/image28.png"/><Relationship Id="rId4" Type="http://schemas.openxmlformats.org/officeDocument/2006/relationships/hyperlink" Target="http://help.elearning.ext.coe.int/" TargetMode="External"/><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Espace réservé de la date 3">
            <a:extLst>
              <a:ext uri="{FF2B5EF4-FFF2-40B4-BE49-F238E27FC236}">
                <a16:creationId xmlns:a16="http://schemas.microsoft.com/office/drawing/2014/main" id="{B956B93C-5EF1-4EA9-9537-6A670203E479}"/>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3E4FFC7-F062-4A56-B0C3-BE693F57E206}" type="datetime1">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15/06/2022</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9221" name="Espace réservé du numéro de diapositive 5">
            <a:extLst>
              <a:ext uri="{FF2B5EF4-FFF2-40B4-BE49-F238E27FC236}">
                <a16:creationId xmlns:a16="http://schemas.microsoft.com/office/drawing/2014/main" id="{3E05CB4B-3265-4F23-974D-B85C4132CB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37BE1AB5-622F-4A2C-A257-053B0C7D8A27}"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fr-FR" altLang="fr-FR"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7" name="Titre 1">
            <a:extLst>
              <a:ext uri="{FF2B5EF4-FFF2-40B4-BE49-F238E27FC236}">
                <a16:creationId xmlns:a16="http://schemas.microsoft.com/office/drawing/2014/main" id="{65AE0F7D-8BAA-44A1-B2D7-01BEEAF1FD0D}"/>
              </a:ext>
            </a:extLst>
          </p:cNvPr>
          <p:cNvSpPr txBox="1">
            <a:spLocks/>
          </p:cNvSpPr>
          <p:nvPr/>
        </p:nvSpPr>
        <p:spPr>
          <a:xfrm>
            <a:off x="0" y="4238625"/>
            <a:ext cx="9159875" cy="190500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altLang="en-US" sz="4000" b="0" i="0" u="none" strike="noStrike" kern="1200" cap="none" spc="0" normalizeH="0" baseline="0" noProof="0" dirty="0">
                <a:ln>
                  <a:noFill/>
                </a:ln>
                <a:solidFill>
                  <a:srgbClr val="002060"/>
                </a:solidFill>
                <a:effectLst/>
                <a:uLnTx/>
                <a:uFillTx/>
                <a:latin typeface="Calibri Light" panose="020F0302020204030204"/>
                <a:ea typeface="+mj-ea"/>
                <a:cs typeface="+mj-cs"/>
              </a:rPr>
            </a:br>
            <a:r>
              <a:rPr kumimoji="0" lang="en-GB" altLang="en-US" sz="3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t>H</a:t>
            </a:r>
            <a:r>
              <a:rPr kumimoji="0" lang="en-GB" altLang="en-US" sz="3800" b="0" i="0" u="none" strike="noStrike" kern="1200" cap="none" spc="0" normalizeH="0" baseline="0" noProof="0" dirty="0">
                <a:ln>
                  <a:noFill/>
                </a:ln>
                <a:solidFill>
                  <a:srgbClr val="002060"/>
                </a:solidFill>
                <a:effectLst/>
                <a:uLnTx/>
                <a:uFillTx/>
                <a:latin typeface="Calibri Light" panose="020F0302020204030204"/>
                <a:ea typeface="+mj-ea"/>
                <a:cs typeface="+mj-cs"/>
              </a:rPr>
              <a:t>uman Rights </a:t>
            </a:r>
            <a:r>
              <a:rPr kumimoji="0" lang="en-GB" altLang="en-US" sz="3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t>E</a:t>
            </a:r>
            <a:r>
              <a:rPr kumimoji="0" lang="en-GB" altLang="en-US" sz="3800" b="0" i="0" u="none" strike="noStrike" kern="1200" cap="none" spc="0" normalizeH="0" baseline="0" noProof="0" dirty="0">
                <a:ln>
                  <a:noFill/>
                </a:ln>
                <a:solidFill>
                  <a:srgbClr val="002060"/>
                </a:solidFill>
                <a:effectLst/>
                <a:uLnTx/>
                <a:uFillTx/>
                <a:latin typeface="Calibri Light" panose="020F0302020204030204"/>
                <a:ea typeface="+mj-ea"/>
                <a:cs typeface="+mj-cs"/>
              </a:rPr>
              <a:t>ducation for </a:t>
            </a:r>
            <a:r>
              <a:rPr kumimoji="0" lang="en-GB" altLang="en-US" sz="3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t>L</a:t>
            </a:r>
            <a:r>
              <a:rPr kumimoji="0" lang="en-GB" altLang="en-US" sz="3800" b="0" i="0" u="none" strike="noStrike" kern="1200" cap="none" spc="0" normalizeH="0" baseline="0" noProof="0" dirty="0">
                <a:ln>
                  <a:noFill/>
                </a:ln>
                <a:solidFill>
                  <a:srgbClr val="002060"/>
                </a:solidFill>
                <a:effectLst/>
                <a:uLnTx/>
                <a:uFillTx/>
                <a:latin typeface="Calibri Light" panose="020F0302020204030204"/>
                <a:ea typeface="+mj-ea"/>
                <a:cs typeface="+mj-cs"/>
              </a:rPr>
              <a:t>egal </a:t>
            </a:r>
            <a:r>
              <a:rPr kumimoji="0" lang="en-GB" altLang="en-US" sz="3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t>P</a:t>
            </a:r>
            <a:r>
              <a:rPr kumimoji="0" lang="en-GB" altLang="en-US" sz="3800" b="0" i="0" u="none" strike="noStrike" kern="1200" cap="none" spc="0" normalizeH="0" baseline="0" noProof="0" dirty="0">
                <a:ln>
                  <a:noFill/>
                </a:ln>
                <a:solidFill>
                  <a:srgbClr val="002060"/>
                </a:solidFill>
                <a:effectLst/>
                <a:uLnTx/>
                <a:uFillTx/>
                <a:latin typeface="Calibri Light" panose="020F0302020204030204"/>
                <a:ea typeface="+mj-ea"/>
                <a:cs typeface="+mj-cs"/>
              </a:rPr>
              <a:t>rofessionals </a:t>
            </a:r>
            <a:br>
              <a:rPr kumimoji="0" lang="en-GB" altLang="en-US" sz="4000" b="0" i="0" u="none" strike="noStrike" kern="1200" cap="none" spc="0" normalizeH="0" baseline="0" noProof="0" dirty="0">
                <a:ln>
                  <a:noFill/>
                </a:ln>
                <a:solidFill>
                  <a:srgbClr val="002060"/>
                </a:solidFill>
                <a:effectLst/>
                <a:uLnTx/>
                <a:uFillTx/>
                <a:latin typeface="Calibri Light" panose="020F0302020204030204"/>
                <a:ea typeface="+mj-ea"/>
                <a:cs typeface="+mj-cs"/>
              </a:rPr>
            </a:br>
            <a:endParaRPr kumimoji="0" lang="en-GB" altLang="en-US" sz="40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t>HELP for Ukraine</a:t>
            </a:r>
            <a:b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j-ea"/>
                <a:cs typeface="+mj-cs"/>
              </a:rPr>
            </a:br>
            <a:br>
              <a:rPr kumimoji="0" lang="fr-FR" sz="3200" b="1" i="0" u="none" strike="noStrike" kern="1200" cap="none" spc="0" normalizeH="0" baseline="0" noProof="0" dirty="0">
                <a:ln>
                  <a:noFill/>
                </a:ln>
                <a:solidFill>
                  <a:srgbClr val="002060"/>
                </a:solidFill>
                <a:effectLst/>
                <a:uLnTx/>
                <a:uFillTx/>
                <a:latin typeface="Arial Narrow" panose="020B0606020202030204" pitchFamily="34" charset="0"/>
                <a:ea typeface="+mj-ea"/>
                <a:cs typeface="+mj-cs"/>
              </a:rPr>
            </a:br>
            <a:r>
              <a:rPr kumimoji="0" lang="fr-FR" sz="22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Eva Pastrana, Strasbourg, June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Content Placeholder 4">
            <a:extLst>
              <a:ext uri="{FF2B5EF4-FFF2-40B4-BE49-F238E27FC236}">
                <a16:creationId xmlns:a16="http://schemas.microsoft.com/office/drawing/2014/main" id="{BDBEA684-388F-4DBB-9044-16C32445D62E}"/>
              </a:ext>
            </a:extLst>
          </p:cNvPr>
          <p:cNvGraphicFramePr>
            <a:graphicFrameLocks noGrp="1"/>
          </p:cNvGraphicFramePr>
          <p:nvPr>
            <p:ph idx="1"/>
          </p:nvPr>
        </p:nvGraphicFramePr>
        <p:xfrm>
          <a:off x="468313" y="1189038"/>
          <a:ext cx="8115300" cy="5465762"/>
        </p:xfrm>
        <a:graphic>
          <a:graphicData uri="http://schemas.openxmlformats.org/presentationml/2006/ole">
            <mc:AlternateContent xmlns:mc="http://schemas.openxmlformats.org/markup-compatibility/2006">
              <mc:Choice xmlns:v="urn:schemas-microsoft-com:vml" Requires="v">
                <p:oleObj spid="_x0000_s201752" name="Chart" r:id="rId4" imgW="9166891" imgH="6172200" progId="Excel.Chart.8">
                  <p:embed/>
                </p:oleObj>
              </mc:Choice>
              <mc:Fallback>
                <p:oleObj name="Chart" r:id="rId4" imgW="9166891" imgH="6172200" progId="Excel.Chart.8">
                  <p:embed/>
                  <p:pic>
                    <p:nvPicPr>
                      <p:cNvPr id="118786" name="Content Placeholder 4">
                        <a:extLst>
                          <a:ext uri="{FF2B5EF4-FFF2-40B4-BE49-F238E27FC236}">
                            <a16:creationId xmlns:a16="http://schemas.microsoft.com/office/drawing/2014/main" id="{BDBEA684-388F-4DBB-9044-16C32445D62E}"/>
                          </a:ext>
                        </a:extLst>
                      </p:cNvPr>
                      <p:cNvPicPr>
                        <a:picLocks noGrp="1" noChangeArrowheads="1"/>
                      </p:cNvPicPr>
                      <p:nvPr/>
                    </p:nvPicPr>
                    <p:blipFill>
                      <a:blip r:embed="rId5"/>
                      <a:srcRect/>
                      <a:stretch>
                        <a:fillRect/>
                      </a:stretch>
                    </p:blipFill>
                    <p:spPr bwMode="auto">
                      <a:xfrm>
                        <a:off x="468313" y="1189038"/>
                        <a:ext cx="81153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8787" name="Slide Number Placeholder 3">
            <a:extLst>
              <a:ext uri="{FF2B5EF4-FFF2-40B4-BE49-F238E27FC236}">
                <a16:creationId xmlns:a16="http://schemas.microsoft.com/office/drawing/2014/main" id="{FFF9F6AF-E955-4CFE-BCFD-29BC19B4EBD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422F67-855A-42CB-9254-9B920F447263}" type="slidenum">
              <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Arial Narrow" panose="020B0606020202030204" pitchFamily="34" charset="0"/>
                <a:cs typeface="Arial Narrow" panose="020B0606020202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Arial Narrow" panose="020B0606020202030204" pitchFamily="34" charset="0"/>
              <a:cs typeface="Arial Narrow" panose="020B0606020202030204" pitchFamily="34" charset="0"/>
            </a:endParaRPr>
          </a:p>
        </p:txBody>
      </p:sp>
      <p:cxnSp>
        <p:nvCxnSpPr>
          <p:cNvPr id="9" name="Straight Arrow Connector 8">
            <a:extLst>
              <a:ext uri="{FF2B5EF4-FFF2-40B4-BE49-F238E27FC236}">
                <a16:creationId xmlns:a16="http://schemas.microsoft.com/office/drawing/2014/main" id="{BC02BD8F-1744-4B64-9D6A-0A0071AEA96B}"/>
              </a:ext>
            </a:extLst>
          </p:cNvPr>
          <p:cNvCxnSpPr>
            <a:cxnSpLocks/>
          </p:cNvCxnSpPr>
          <p:nvPr/>
        </p:nvCxnSpPr>
        <p:spPr>
          <a:xfrm flipV="1">
            <a:off x="4572000" y="1628775"/>
            <a:ext cx="2663825" cy="31686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8789" name="TextBox 2">
            <a:extLst>
              <a:ext uri="{FF2B5EF4-FFF2-40B4-BE49-F238E27FC236}">
                <a16:creationId xmlns:a16="http://schemas.microsoft.com/office/drawing/2014/main" id="{F14EE042-921F-4121-AF6B-A7E809F7B844}"/>
              </a:ext>
            </a:extLst>
          </p:cNvPr>
          <p:cNvSpPr txBox="1">
            <a:spLocks noChangeArrowheads="1"/>
          </p:cNvSpPr>
          <p:nvPr/>
        </p:nvSpPr>
        <p:spPr bwMode="auto">
          <a:xfrm>
            <a:off x="4643438" y="11588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cxnSp>
        <p:nvCxnSpPr>
          <p:cNvPr id="7" name="Connecteur droit 15">
            <a:extLst>
              <a:ext uri="{FF2B5EF4-FFF2-40B4-BE49-F238E27FC236}">
                <a16:creationId xmlns:a16="http://schemas.microsoft.com/office/drawing/2014/main" id="{00BA9904-1181-42D0-B290-F2A88B86E794}"/>
              </a:ext>
            </a:extLst>
          </p:cNvPr>
          <p:cNvCxnSpPr>
            <a:cxnSpLocks/>
          </p:cNvCxnSpPr>
          <p:nvPr/>
        </p:nvCxnSpPr>
        <p:spPr>
          <a:xfrm flipV="1">
            <a:off x="827088" y="4797425"/>
            <a:ext cx="3744912" cy="7191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881532-03BC-4FB0-8CF2-B3DEC605A613}"/>
              </a:ext>
            </a:extLst>
          </p:cNvPr>
          <p:cNvSpPr txBox="1">
            <a:spLocks noChangeArrowheads="1"/>
          </p:cNvSpPr>
          <p:nvPr/>
        </p:nvSpPr>
        <p:spPr bwMode="auto">
          <a:xfrm>
            <a:off x="1403648" y="2762250"/>
            <a:ext cx="424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400" b="1" i="0" u="none" strike="noStrike" kern="0" cap="none" spc="0" normalizeH="0" baseline="0" noProof="0" dirty="0">
                <a:ln>
                  <a:noFill/>
                </a:ln>
                <a:solidFill>
                  <a:srgbClr val="FF0000"/>
                </a:solidFill>
                <a:effectLst/>
                <a:uLnTx/>
                <a:uFillTx/>
                <a:latin typeface="Calibri" panose="020F0502020204030204" pitchFamily="34" charset="0"/>
              </a:rPr>
              <a:t>Ukraine: +5200!</a:t>
            </a:r>
            <a:endParaRPr kumimoji="0" lang="en-US" altLang="en-US" sz="2400" b="1" i="0" u="none" strike="noStrike" kern="0" cap="none" spc="0" normalizeH="0" baseline="0" noProof="0" dirty="0">
              <a:ln>
                <a:noFill/>
              </a:ln>
              <a:solidFill>
                <a:srgbClr val="FF0000"/>
              </a:solidFill>
              <a:effectLst/>
              <a:uLnTx/>
              <a:uFillTx/>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pie chart&#10;&#10;Description automatically generated">
            <a:extLst>
              <a:ext uri="{FF2B5EF4-FFF2-40B4-BE49-F238E27FC236}">
                <a16:creationId xmlns:a16="http://schemas.microsoft.com/office/drawing/2014/main" id="{29D11D29-96BE-4E24-BA8B-2820AC011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3806" y="1055593"/>
            <a:ext cx="6665050" cy="5112568"/>
          </a:xfrm>
          <a:prstGeom prst="rect">
            <a:avLst/>
          </a:prstGeom>
        </p:spPr>
      </p:pic>
      <p:sp>
        <p:nvSpPr>
          <p:cNvPr id="2" name="Title 1">
            <a:extLst>
              <a:ext uri="{FF2B5EF4-FFF2-40B4-BE49-F238E27FC236}">
                <a16:creationId xmlns:a16="http://schemas.microsoft.com/office/drawing/2014/main" id="{79FF1032-8167-4650-93D5-B9266A45846E}"/>
              </a:ext>
            </a:extLst>
          </p:cNvPr>
          <p:cNvSpPr>
            <a:spLocks noGrp="1"/>
          </p:cNvSpPr>
          <p:nvPr>
            <p:ph type="title" idx="4294967295"/>
          </p:nvPr>
        </p:nvSpPr>
        <p:spPr>
          <a:xfrm>
            <a:off x="-8632" y="-266637"/>
            <a:ext cx="9107488" cy="1143001"/>
          </a:xfrm>
        </p:spPr>
        <p:txBody>
          <a:bodyPr/>
          <a:lstStyle/>
          <a:p>
            <a:pPr>
              <a:defRPr/>
            </a:pPr>
            <a:r>
              <a:rPr lang="en-GB" altLang="en-US" sz="4000" dirty="0">
                <a:effectLst>
                  <a:outerShdw blurRad="38100" dist="38100" dir="2700000" algn="tl">
                    <a:srgbClr val="000000">
                      <a:alpha val="43137"/>
                    </a:srgbClr>
                  </a:outerShdw>
                </a:effectLst>
              </a:rPr>
              <a:t>HELP Platform users</a:t>
            </a:r>
            <a:endParaRPr lang="en-US" sz="4000" dirty="0"/>
          </a:p>
        </p:txBody>
      </p:sp>
      <p:sp>
        <p:nvSpPr>
          <p:cNvPr id="8" name="Content Placeholder 7">
            <a:extLst>
              <a:ext uri="{FF2B5EF4-FFF2-40B4-BE49-F238E27FC236}">
                <a16:creationId xmlns:a16="http://schemas.microsoft.com/office/drawing/2014/main" id="{F939223C-7B8A-4519-812D-DCDC169E95C5}"/>
              </a:ext>
            </a:extLst>
          </p:cNvPr>
          <p:cNvSpPr>
            <a:spLocks noGrp="1" noChangeArrowheads="1"/>
          </p:cNvSpPr>
          <p:nvPr>
            <p:ph idx="1"/>
          </p:nvPr>
        </p:nvSpPr>
        <p:spPr>
          <a:xfrm>
            <a:off x="179388" y="2047875"/>
            <a:ext cx="8229600" cy="4662815"/>
          </a:xfrm>
        </p:spPr>
        <p:txBody>
          <a:bodyPr>
            <a:spAutoFit/>
          </a:bodyPr>
          <a:lstStyle/>
          <a:p>
            <a:pPr>
              <a:spcBef>
                <a:spcPct val="0"/>
              </a:spcBef>
              <a:buFontTx/>
              <a:buNone/>
            </a:pPr>
            <a:endParaRPr lang="en-GB" altLang="en-US" sz="2600" b="1" dirty="0">
              <a:solidFill>
                <a:schemeClr val="tx2"/>
              </a:solidFill>
            </a:endParaRPr>
          </a:p>
          <a:p>
            <a:pPr>
              <a:spcBef>
                <a:spcPct val="0"/>
              </a:spcBef>
              <a:buFontTx/>
              <a:buNone/>
            </a:pPr>
            <a:endParaRPr lang="en-GB" altLang="en-US" sz="26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rgbClr val="FFC000"/>
              </a:solidFill>
            </a:endParaRPr>
          </a:p>
          <a:p>
            <a:pPr>
              <a:spcBef>
                <a:spcPct val="0"/>
              </a:spcBef>
              <a:buFontTx/>
              <a:buNone/>
            </a:pPr>
            <a:endParaRPr lang="en-GB" altLang="en-US" sz="20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r>
              <a:rPr lang="en-GB" altLang="en-US" sz="2400" b="1" dirty="0">
                <a:solidFill>
                  <a:srgbClr val="FFC000"/>
                </a:solidFill>
              </a:rPr>
              <a:t>HELP in EU: +45,000</a:t>
            </a:r>
          </a:p>
          <a:p>
            <a:pPr>
              <a:spcBef>
                <a:spcPct val="0"/>
              </a:spcBef>
              <a:buFontTx/>
              <a:buNone/>
            </a:pPr>
            <a:r>
              <a:rPr lang="en-GB" altLang="en-US" sz="2400" b="1" dirty="0">
                <a:solidFill>
                  <a:srgbClr val="7030A0"/>
                </a:solidFill>
              </a:rPr>
              <a:t>HELP in WB and TK: +15,000</a:t>
            </a:r>
          </a:p>
          <a:p>
            <a:pPr>
              <a:spcBef>
                <a:spcPct val="0"/>
              </a:spcBef>
              <a:buFontTx/>
              <a:buNone/>
            </a:pPr>
            <a:r>
              <a:rPr lang="en-GB" altLang="en-US" sz="2400" b="1">
                <a:solidFill>
                  <a:srgbClr val="00B050"/>
                </a:solidFill>
              </a:rPr>
              <a:t>Eastern </a:t>
            </a:r>
            <a:r>
              <a:rPr lang="en-GB" altLang="en-US" sz="2400" b="1" dirty="0">
                <a:solidFill>
                  <a:srgbClr val="00B050"/>
                </a:solidFill>
              </a:rPr>
              <a:t>Partnership: +10,000</a:t>
            </a:r>
          </a:p>
          <a:p>
            <a:pPr>
              <a:spcBef>
                <a:spcPct val="0"/>
              </a:spcBef>
              <a:buFontTx/>
              <a:buNone/>
            </a:pPr>
            <a:endParaRPr lang="en-GB" altLang="en-US" sz="2500" b="1" dirty="0">
              <a:solidFill>
                <a:srgbClr val="00B050"/>
              </a:solidFill>
            </a:endParaRPr>
          </a:p>
        </p:txBody>
      </p:sp>
      <p:sp>
        <p:nvSpPr>
          <p:cNvPr id="3" name="TextBox 2">
            <a:extLst>
              <a:ext uri="{FF2B5EF4-FFF2-40B4-BE49-F238E27FC236}">
                <a16:creationId xmlns:a16="http://schemas.microsoft.com/office/drawing/2014/main" id="{14B6E5EC-BDCD-4972-B39E-4D3A9576E0BD}"/>
              </a:ext>
            </a:extLst>
          </p:cNvPr>
          <p:cNvSpPr txBox="1"/>
          <p:nvPr/>
        </p:nvSpPr>
        <p:spPr>
          <a:xfrm>
            <a:off x="4282269" y="5157192"/>
            <a:ext cx="1652919" cy="504056"/>
          </a:xfrm>
          <a:prstGeom prst="rect">
            <a:avLst/>
          </a:prstGeom>
          <a:noFill/>
          <a:ln w="41275">
            <a:solidFill>
              <a:srgbClr val="C00000"/>
            </a:solidFill>
          </a:ln>
        </p:spPr>
        <p:txBody>
          <a:bodyPr wrap="square" rtlCol="0">
            <a:spAutoFit/>
          </a:bodyPr>
          <a:lstStyle/>
          <a:p>
            <a:endParaRPr lang="fr-FR" dirty="0"/>
          </a:p>
        </p:txBody>
      </p:sp>
    </p:spTree>
    <p:extLst>
      <p:ext uri="{BB962C8B-B14F-4D97-AF65-F5344CB8AC3E}">
        <p14:creationId xmlns:p14="http://schemas.microsoft.com/office/powerpoint/2010/main" val="6057049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Graphical user interface, diagram&#10;&#10;Description automatically generated">
            <a:extLst>
              <a:ext uri="{FF2B5EF4-FFF2-40B4-BE49-F238E27FC236}">
                <a16:creationId xmlns:a16="http://schemas.microsoft.com/office/drawing/2014/main" id="{B526B633-83BC-4A97-8DFD-40CCA417D8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078" y="662485"/>
            <a:ext cx="2838450" cy="1838325"/>
          </a:xfrm>
          <a:prstGeom prst="rect">
            <a:avLst/>
          </a:prstGeom>
          <a:scene3d>
            <a:camera prst="orthographicFront"/>
            <a:lightRig rig="threePt" dir="t"/>
          </a:scene3d>
        </p:spPr>
      </p:pic>
      <p:pic>
        <p:nvPicPr>
          <p:cNvPr id="54285" name="Picture 13">
            <a:extLst>
              <a:ext uri="{FF2B5EF4-FFF2-40B4-BE49-F238E27FC236}">
                <a16:creationId xmlns:a16="http://schemas.microsoft.com/office/drawing/2014/main" id="{1D68FB3D-9DA6-401A-BD0D-D9BEC8D0C5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5824" y="2722982"/>
            <a:ext cx="2942773" cy="1868069"/>
          </a:xfrm>
          <a:prstGeom prst="rect">
            <a:avLst/>
          </a:prstGeom>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D1EA43E8-BCE2-43FC-9518-BCB13AB3115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5416" y="5006744"/>
            <a:ext cx="2568691" cy="154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Graphical user interface, website&#10;&#10;Description automatically generated">
            <a:extLst>
              <a:ext uri="{FF2B5EF4-FFF2-40B4-BE49-F238E27FC236}">
                <a16:creationId xmlns:a16="http://schemas.microsoft.com/office/drawing/2014/main" id="{947DCA87-3486-4785-AD79-AC21359E8A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711" y="2768484"/>
            <a:ext cx="2944813" cy="1785938"/>
          </a:xfrm>
          <a:prstGeom prst="rect">
            <a:avLst/>
          </a:prstGeom>
        </p:spPr>
      </p:pic>
      <p:pic>
        <p:nvPicPr>
          <p:cNvPr id="21" name="Picture 20" descr="Graphical user interface, website&#10;&#10;Description automatically generated">
            <a:extLst>
              <a:ext uri="{FF2B5EF4-FFF2-40B4-BE49-F238E27FC236}">
                <a16:creationId xmlns:a16="http://schemas.microsoft.com/office/drawing/2014/main" id="{19271319-EF61-4A02-95BD-F667315E1B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710" y="4717999"/>
            <a:ext cx="2944813" cy="1831975"/>
          </a:xfrm>
          <a:prstGeom prst="rect">
            <a:avLst/>
          </a:prstGeom>
        </p:spPr>
      </p:pic>
      <p:pic>
        <p:nvPicPr>
          <p:cNvPr id="54287" name="Picture 15" descr="Graphical user interface, website&#10;&#10;Description automatically generated">
            <a:extLst>
              <a:ext uri="{FF2B5EF4-FFF2-40B4-BE49-F238E27FC236}">
                <a16:creationId xmlns:a16="http://schemas.microsoft.com/office/drawing/2014/main" id="{EE42AB91-FDB9-447D-9E64-CB50C7454EA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38720" y="4985131"/>
            <a:ext cx="2944813" cy="1804988"/>
          </a:xfrm>
          <a:prstGeom prst="rect">
            <a:avLst/>
          </a:prstGeom>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55D1E40C-7E4D-46F6-A4E1-14BEB1F43722}"/>
              </a:ext>
            </a:extLst>
          </p:cNvPr>
          <p:cNvSpPr txBox="1">
            <a:spLocks/>
          </p:cNvSpPr>
          <p:nvPr/>
        </p:nvSpPr>
        <p:spPr bwMode="auto">
          <a:xfrm>
            <a:off x="512763" y="-315416"/>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000" b="1" i="0" u="none" strike="noStrike" kern="1200" cap="none" spc="0" normalizeH="0" baseline="0" noProof="0" dirty="0">
                <a:ln>
                  <a:noFill/>
                </a:ln>
                <a:solidFill>
                  <a:srgbClr val="1F497D"/>
                </a:solidFill>
                <a:effectLst/>
                <a:uLnTx/>
                <a:uFillTx/>
                <a:latin typeface="Calibri"/>
                <a:ea typeface="+mj-ea"/>
                <a:cs typeface="+mj-cs"/>
              </a:rPr>
              <a:t> Council of Europe HELP </a:t>
            </a:r>
            <a:r>
              <a:rPr kumimoji="0" lang="en-GB" altLang="en-US" sz="4000" b="1" i="0" u="none" strike="noStrike" kern="1200" cap="none" spc="0" normalizeH="0" baseline="0" noProof="0" dirty="0">
                <a:ln>
                  <a:noFill/>
                </a:ln>
                <a:solidFill>
                  <a:sysClr val="windowText" lastClr="000000"/>
                </a:solidFill>
                <a:effectLst/>
                <a:uLnTx/>
                <a:uFillTx/>
                <a:latin typeface="Calibri"/>
                <a:ea typeface="+mj-ea"/>
                <a:cs typeface="+mj-cs"/>
                <a:hlinkClick r:id="rId9"/>
              </a:rPr>
              <a:t>courses</a:t>
            </a:r>
            <a:endParaRPr kumimoji="0" lang="en-US" altLang="en-US"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54289" name="Picture 17" descr="A group of people in clothing&#10;&#10;Description automatically generated with low confidence">
            <a:extLst>
              <a:ext uri="{FF2B5EF4-FFF2-40B4-BE49-F238E27FC236}">
                <a16:creationId xmlns:a16="http://schemas.microsoft.com/office/drawing/2014/main" id="{4F2FD969-BE78-4954-80D7-B1000DBB43C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470730" y="2542085"/>
            <a:ext cx="2410086" cy="2410086"/>
          </a:xfrm>
          <a:prstGeom prst="rect">
            <a:avLst/>
          </a:prstGeom>
          <a:extLst>
            <a:ext uri="{909E8E84-426E-40DD-AFC4-6F175D3DCCD1}">
              <a14:hiddenFill xmlns:a14="http://schemas.microsoft.com/office/drawing/2010/main">
                <a:solidFill>
                  <a:srgbClr val="FFFFFF"/>
                </a:solidFill>
              </a14:hiddenFill>
            </a:ext>
          </a:extLst>
        </p:spPr>
      </p:pic>
      <p:pic>
        <p:nvPicPr>
          <p:cNvPr id="25" name="Picture 2" descr="P:\_coe-settings\desktop\photos - courses\prohibition of ill-treatment.png">
            <a:extLst>
              <a:ext uri="{FF2B5EF4-FFF2-40B4-BE49-F238E27FC236}">
                <a16:creationId xmlns:a16="http://schemas.microsoft.com/office/drawing/2014/main" id="{5EE0D601-7748-48A3-BA76-0D200B1A1EEC}"/>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351213" y="662484"/>
            <a:ext cx="2985521" cy="195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image001">
            <a:extLst>
              <a:ext uri="{FF2B5EF4-FFF2-40B4-BE49-F238E27FC236}">
                <a16:creationId xmlns:a16="http://schemas.microsoft.com/office/drawing/2014/main" id="{E9291458-41D2-4ED5-AD50-AA46E10C7D1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r="-662"/>
          <a:stretch>
            <a:fillRect/>
          </a:stretch>
        </p:blipFill>
        <p:spPr bwMode="auto">
          <a:xfrm>
            <a:off x="6457429" y="676298"/>
            <a:ext cx="2616054" cy="1672582"/>
          </a:xfrm>
          <a:prstGeom prst="rect">
            <a:avLst/>
          </a:prstGeom>
          <a:noFill/>
          <a:ln w="9525">
            <a:solidFill>
              <a:srgbClr val="23408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D1DA445-79C3-42A5-9382-F453A0924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1075" y="3894138"/>
            <a:ext cx="3082925" cy="2055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9380" name="Picture 2" descr="image002">
            <a:extLst>
              <a:ext uri="{FF2B5EF4-FFF2-40B4-BE49-F238E27FC236}">
                <a16:creationId xmlns:a16="http://schemas.microsoft.com/office/drawing/2014/main" id="{D10775DF-1C1E-4DB1-B209-9BEFE5EAB4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888" y="987425"/>
            <a:ext cx="3059112" cy="1944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9376171-111A-4C4B-B5B5-1144AEE7B8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189" y="3924888"/>
            <a:ext cx="3168649" cy="2120900"/>
          </a:xfrm>
          <a:prstGeom prst="rect">
            <a:avLst/>
          </a:prstGeom>
        </p:spPr>
      </p:pic>
      <p:pic>
        <p:nvPicPr>
          <p:cNvPr id="56336" name="Picture 16">
            <a:extLst>
              <a:ext uri="{FF2B5EF4-FFF2-40B4-BE49-F238E27FC236}">
                <a16:creationId xmlns:a16="http://schemas.microsoft.com/office/drawing/2014/main" id="{18A5E728-B415-4F3C-9F78-47D28DC02DB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145587" y="3924888"/>
            <a:ext cx="2851988" cy="20233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E7D3F73-5840-47E8-8654-8CB78F3A8C49}"/>
              </a:ext>
            </a:extLst>
          </p:cNvPr>
          <p:cNvSpPr txBox="1"/>
          <p:nvPr/>
        </p:nvSpPr>
        <p:spPr>
          <a:xfrm>
            <a:off x="2957513" y="6095126"/>
            <a:ext cx="3558704" cy="523220"/>
          </a:xfrm>
          <a:prstGeom prst="rect">
            <a:avLst/>
          </a:prstGeom>
          <a:noFill/>
        </p:spPr>
        <p:txBody>
          <a:bodyPr wrap="square">
            <a:spAutoFit/>
          </a:bodyPr>
          <a:lstStyle/>
          <a:p>
            <a:r>
              <a:rPr lang="en-US" sz="1400" b="0" i="0" u="none" strike="noStrike" dirty="0">
                <a:solidFill>
                  <a:srgbClr val="19658A"/>
                </a:solidFill>
                <a:effectLst/>
                <a:latin typeface="Roboto" panose="02000000000000000000" pitchFamily="2" charset="0"/>
                <a:hlinkClick r:id="rId6"/>
              </a:rPr>
              <a:t>NEW! Violence Against Women for Law Enforcement</a:t>
            </a:r>
            <a:endParaRPr lang="fr-FR" sz="1400" dirty="0"/>
          </a:p>
        </p:txBody>
      </p:sp>
      <p:pic>
        <p:nvPicPr>
          <p:cNvPr id="27" name="Picture 26" descr="P:\_coe-settings\desktop\CFJ course kid photo.png">
            <a:extLst>
              <a:ext uri="{FF2B5EF4-FFF2-40B4-BE49-F238E27FC236}">
                <a16:creationId xmlns:a16="http://schemas.microsoft.com/office/drawing/2014/main" id="{96087092-E237-4FED-895F-B6640F7C968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721" y="1072104"/>
            <a:ext cx="2990817" cy="186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93D709A2-9897-4195-BA24-7713FF4FC568}"/>
              </a:ext>
            </a:extLst>
          </p:cNvPr>
          <p:cNvSpPr txBox="1">
            <a:spLocks noChangeArrowheads="1"/>
          </p:cNvSpPr>
          <p:nvPr/>
        </p:nvSpPr>
        <p:spPr bwMode="auto">
          <a:xfrm>
            <a:off x="806896" y="318170"/>
            <a:ext cx="8229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r" rtl="0" eaLnBrk="0" fontAlgn="base" hangingPunct="0">
              <a:lnSpc>
                <a:spcPct val="90000"/>
              </a:lnSpc>
              <a:spcBef>
                <a:spcPct val="20000"/>
              </a:spcBef>
              <a:spcAft>
                <a:spcPct val="0"/>
              </a:spcAft>
              <a:buFont typeface="Arial" charset="0"/>
              <a:buChar char="•"/>
              <a:defRPr sz="3200" kern="1200">
                <a:solidFill>
                  <a:schemeClr val="tx1"/>
                </a:solidFill>
                <a:latin typeface="Calibri" pitchFamily="34" charset="0"/>
                <a:ea typeface="Arial Narrow" charset="0"/>
                <a:cs typeface="Arial Narrow" charset="0"/>
              </a:defRPr>
            </a:lvl1pPr>
            <a:lvl2pPr marL="742950" indent="-285750" algn="r" rtl="0" eaLnBrk="0" fontAlgn="base" hangingPunct="0">
              <a:lnSpc>
                <a:spcPct val="90000"/>
              </a:lnSpc>
              <a:spcBef>
                <a:spcPct val="20000"/>
              </a:spcBef>
              <a:spcAft>
                <a:spcPct val="0"/>
              </a:spcAft>
              <a:buFont typeface="Arial" charset="0"/>
              <a:buChar char="–"/>
              <a:defRPr sz="2800">
                <a:solidFill>
                  <a:schemeClr val="tx1"/>
                </a:solidFill>
                <a:latin typeface="Calibri" pitchFamily="34" charset="0"/>
                <a:ea typeface="Arial Narrow" pitchFamily="34" charset="0"/>
                <a:cs typeface="Arial Narrow" pitchFamily="34" charset="0"/>
              </a:defRPr>
            </a:lvl2pPr>
            <a:lvl3pPr marL="1143000" indent="-228600" algn="r" rtl="0" eaLnBrk="0" fontAlgn="base" hangingPunct="0">
              <a:lnSpc>
                <a:spcPct val="90000"/>
              </a:lnSpc>
              <a:spcBef>
                <a:spcPct val="20000"/>
              </a:spcBef>
              <a:spcAft>
                <a:spcPct val="0"/>
              </a:spcAft>
              <a:buFont typeface="Arial" charset="0"/>
              <a:buChar char="•"/>
              <a:defRPr sz="2400">
                <a:solidFill>
                  <a:schemeClr val="tx1"/>
                </a:solidFill>
                <a:latin typeface="Calibri" pitchFamily="34" charset="0"/>
                <a:ea typeface="Arial Narrow" pitchFamily="34" charset="0"/>
                <a:cs typeface="Arial Narrow" pitchFamily="34" charset="0"/>
              </a:defRPr>
            </a:lvl3pPr>
            <a:lvl4pPr marL="16002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4pPr>
            <a:lvl5pPr marL="20574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5pPr>
            <a:lvl6pPr marL="25146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6pPr>
            <a:lvl7pPr marL="29718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7pPr>
            <a:lvl8pPr marL="34290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8pPr>
            <a:lvl9pPr marL="3886200" indent="-228600" algn="r" rtl="0" eaLnBrk="0" fontAlgn="base" hangingPunct="0">
              <a:lnSpc>
                <a:spcPct val="90000"/>
              </a:lnSpc>
              <a:spcBef>
                <a:spcPct val="20000"/>
              </a:spcBef>
              <a:spcAft>
                <a:spcPct val="0"/>
              </a:spcAft>
              <a:buFont typeface="Arial" charset="0"/>
              <a:buChar char="»"/>
              <a:defRPr sz="2000">
                <a:solidFill>
                  <a:schemeClr val="tx1"/>
                </a:solidFill>
                <a:latin typeface="Calibri" pitchFamily="34" charset="0"/>
                <a:ea typeface="Arial Narrow" pitchFamily="34" charset="0"/>
                <a:cs typeface="Arial Narrow"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fr-FR" altLang="en-US" sz="3600" b="1" i="0" u="none" strike="noStrike" kern="1200" cap="none" spc="0" normalizeH="0" baseline="0" noProof="0" dirty="0">
                <a:ln>
                  <a:noFill/>
                </a:ln>
                <a:solidFill>
                  <a:sysClr val="window" lastClr="FFFFFF"/>
                </a:solidFill>
                <a:effectLst/>
                <a:uLnTx/>
                <a:uFillTx/>
                <a:latin typeface="Calibri" pitchFamily="34" charset="0"/>
                <a:ea typeface="+mn-ea"/>
              </a:rPr>
              <a:t>HELP Courses </a:t>
            </a:r>
            <a:r>
              <a:rPr kumimoji="0" lang="ru-RU" altLang="en-US" sz="2000" b="1" i="0" u="none" strike="noStrike" kern="1200" cap="none" spc="0" normalizeH="0" baseline="0" noProof="0" dirty="0">
                <a:ln>
                  <a:noFill/>
                </a:ln>
                <a:solidFill>
                  <a:sysClr val="window" lastClr="FFFFFF"/>
                </a:solidFill>
                <a:effectLst/>
                <a:uLnTx/>
                <a:uFillTx/>
                <a:latin typeface="Calibri" pitchFamily="34" charset="0"/>
                <a:ea typeface="+mn-ea"/>
              </a:rPr>
              <a:t> </a:t>
            </a:r>
            <a:endParaRPr kumimoji="0" lang="en-US" altLang="en-US" sz="2000" b="1" i="0" u="none" strike="noStrike" kern="1200" cap="none" spc="0" normalizeH="0" baseline="0" noProof="0" dirty="0">
              <a:ln>
                <a:noFill/>
              </a:ln>
              <a:solidFill>
                <a:sysClr val="window" lastClr="FFFFFF"/>
              </a:solidFill>
              <a:effectLst/>
              <a:uLnTx/>
              <a:uFillTx/>
              <a:latin typeface="Calibri" pitchFamily="34" charset="0"/>
              <a:ea typeface="+mn-ea"/>
            </a:endParaRPr>
          </a:p>
        </p:txBody>
      </p:sp>
      <p:pic>
        <p:nvPicPr>
          <p:cNvPr id="56338" name="Picture 18">
            <a:extLst>
              <a:ext uri="{FF2B5EF4-FFF2-40B4-BE49-F238E27FC236}">
                <a16:creationId xmlns:a16="http://schemas.microsoft.com/office/drawing/2014/main" id="{D91A400A-82D8-4559-B256-8F98AD043A0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78232" y="1072104"/>
            <a:ext cx="3063000" cy="183460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4">
            <a:extLst>
              <a:ext uri="{FF2B5EF4-FFF2-40B4-BE49-F238E27FC236}">
                <a16:creationId xmlns:a16="http://schemas.microsoft.com/office/drawing/2014/main" id="{13A88FFF-B4B0-4525-A75E-241995F44BAF}"/>
              </a:ext>
            </a:extLst>
          </p:cNvPr>
          <p:cNvSpPr txBox="1"/>
          <p:nvPr/>
        </p:nvSpPr>
        <p:spPr>
          <a:xfrm>
            <a:off x="6488051" y="1628800"/>
            <a:ext cx="2737321" cy="830997"/>
          </a:xfrm>
          <a:prstGeom prst="rect">
            <a:avLst/>
          </a:prstGeom>
          <a:solidFill>
            <a:schemeClr val="bg1"/>
          </a:solidFill>
        </p:spPr>
        <p:txBody>
          <a:bodyPr wrap="square">
            <a:spAutoFit/>
          </a:bodyPr>
          <a:lstStyle/>
          <a:p>
            <a:pPr algn="ctr" defTabSz="457200" eaLnBrk="1" fontAlgn="auto" hangingPunct="1">
              <a:spcBef>
                <a:spcPts val="0"/>
              </a:spcBef>
              <a:spcAft>
                <a:spcPts val="0"/>
              </a:spcAft>
              <a:defRPr/>
            </a:pPr>
            <a:r>
              <a:rPr lang="fr-FR" sz="1600" b="1" dirty="0">
                <a:solidFill>
                  <a:srgbClr val="23438C"/>
                </a:solidFill>
                <a:latin typeface="Calibri" panose="020F0502020204030204"/>
                <a:cs typeface="+mn-cs"/>
              </a:rPr>
              <a:t>- PROCEDURAL SAFEGUARDS IN CRIMINAL PROCEEDINGS</a:t>
            </a:r>
          </a:p>
          <a:p>
            <a:pPr algn="ctr" defTabSz="457200" eaLnBrk="1" fontAlgn="auto" hangingPunct="1">
              <a:spcBef>
                <a:spcPts val="0"/>
              </a:spcBef>
              <a:spcAft>
                <a:spcPts val="0"/>
              </a:spcAft>
              <a:defRPr/>
            </a:pPr>
            <a:r>
              <a:rPr lang="fr-FR" sz="1600" b="1" dirty="0">
                <a:solidFill>
                  <a:srgbClr val="23438C"/>
                </a:solidFill>
                <a:latin typeface="Calibri" panose="020F0502020204030204"/>
                <a:cs typeface="+mn-cs"/>
              </a:rPr>
              <a:t>- VICTIMS’ RIGHTS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2" name="Slide Number Placeholder 3">
            <a:extLst>
              <a:ext uri="{FF2B5EF4-FFF2-40B4-BE49-F238E27FC236}">
                <a16:creationId xmlns:a16="http://schemas.microsoft.com/office/drawing/2014/main" id="{9D3377AF-DDD1-40DC-931F-1699F24859A5}"/>
              </a:ext>
            </a:extLst>
          </p:cNvPr>
          <p:cNvSpPr>
            <a:spLocks noGrp="1"/>
          </p:cNvSpPr>
          <p:nvPr>
            <p:ph type="sldNum" sz="quarter" idx="12"/>
          </p:nvPr>
        </p:nvSpPr>
        <p:spPr bwMode="auto">
          <a:xfrm>
            <a:off x="8038366" y="6435478"/>
            <a:ext cx="47698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14979B26-0289-454C-B6EB-CB8B082281A0}"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14</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pic>
        <p:nvPicPr>
          <p:cNvPr id="10" name="Picture 9">
            <a:extLst>
              <a:ext uri="{FF2B5EF4-FFF2-40B4-BE49-F238E27FC236}">
                <a16:creationId xmlns:a16="http://schemas.microsoft.com/office/drawing/2014/main" id="{6CEE417D-2D5B-4AE5-973F-A8FD6A5499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527" y="1293717"/>
            <a:ext cx="4129261" cy="2563766"/>
          </a:xfrm>
          <a:prstGeom prst="rect">
            <a:avLst/>
          </a:prstGeom>
        </p:spPr>
      </p:pic>
      <p:pic>
        <p:nvPicPr>
          <p:cNvPr id="9" name="Picture 8">
            <a:extLst>
              <a:ext uri="{FF2B5EF4-FFF2-40B4-BE49-F238E27FC236}">
                <a16:creationId xmlns:a16="http://schemas.microsoft.com/office/drawing/2014/main" id="{C9CD85E7-DDA7-4D7D-B779-2597B1C7FC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4788" y="4035674"/>
            <a:ext cx="4719660" cy="2780345"/>
          </a:xfrm>
          <a:prstGeom prst="rect">
            <a:avLst/>
          </a:prstGeom>
        </p:spPr>
      </p:pic>
      <p:pic>
        <p:nvPicPr>
          <p:cNvPr id="11" name="Picture 10">
            <a:extLst>
              <a:ext uri="{FF2B5EF4-FFF2-40B4-BE49-F238E27FC236}">
                <a16:creationId xmlns:a16="http://schemas.microsoft.com/office/drawing/2014/main" id="{058429B5-1C99-4DCA-AD13-1D744D3E0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527" y="4035674"/>
            <a:ext cx="4034426" cy="2705694"/>
          </a:xfrm>
          <a:prstGeom prst="rect">
            <a:avLst/>
          </a:prstGeom>
          <a:ln>
            <a:solidFill>
              <a:schemeClr val="tx2">
                <a:lumMod val="75000"/>
              </a:schemeClr>
            </a:solidFill>
          </a:ln>
        </p:spPr>
      </p:pic>
      <p:pic>
        <p:nvPicPr>
          <p:cNvPr id="13" name="Picture 12">
            <a:extLst>
              <a:ext uri="{FF2B5EF4-FFF2-40B4-BE49-F238E27FC236}">
                <a16:creationId xmlns:a16="http://schemas.microsoft.com/office/drawing/2014/main" id="{6F050C9F-C9DD-4AD9-8FDA-5B1F6C221C7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407054AF-38AB-41B1-9FEA-DA6C05D86D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45879" y="1200196"/>
            <a:ext cx="4427984" cy="2657287"/>
          </a:xfrm>
          <a:prstGeom prst="rect">
            <a:avLst/>
          </a:prstGeom>
        </p:spPr>
      </p:pic>
    </p:spTree>
    <p:custDataLst>
      <p:tags r:id="rId1"/>
    </p:custDataLst>
    <p:extLst>
      <p:ext uri="{BB962C8B-B14F-4D97-AF65-F5344CB8AC3E}">
        <p14:creationId xmlns:p14="http://schemas.microsoft.com/office/powerpoint/2010/main" val="425747081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CD6BDD6-F8A6-47DE-80A9-F058D44D4BE9}"/>
              </a:ext>
            </a:extLst>
          </p:cNvPr>
          <p:cNvSpPr>
            <a:spLocks noGrp="1"/>
          </p:cNvSpPr>
          <p:nvPr>
            <p:ph type="title"/>
          </p:nvPr>
        </p:nvSpPr>
        <p:spPr>
          <a:xfrm>
            <a:off x="251520" y="1076262"/>
            <a:ext cx="5225536" cy="930847"/>
          </a:xfrm>
        </p:spPr>
        <p:txBody>
          <a:bodyPr/>
          <a:lstStyle/>
          <a:p>
            <a:pPr algn="l" eaLnBrk="1" hangingPunct="1">
              <a:defRPr/>
            </a:pPr>
            <a:r>
              <a:rPr lang="fr-CA" altLang="en-US" sz="2600" b="1" dirty="0">
                <a:solidFill>
                  <a:schemeClr val="tx2"/>
                </a:solidFill>
                <a:effectLst>
                  <a:outerShdw blurRad="38100" dist="38100" dir="2700000" algn="tl">
                    <a:srgbClr val="000000">
                      <a:alpha val="43137"/>
                    </a:srgbClr>
                  </a:outerShdw>
                </a:effectLst>
                <a:hlinkClick r:id="rId3"/>
              </a:rPr>
              <a:t>HELP</a:t>
            </a:r>
            <a:r>
              <a:rPr lang="fr-CA" altLang="en-US" sz="2600" b="1" dirty="0">
                <a:solidFill>
                  <a:schemeClr val="tx2"/>
                </a:solidFill>
                <a:effectLst>
                  <a:outerShdw blurRad="38100" dist="38100" dir="2700000" algn="tl">
                    <a:srgbClr val="000000">
                      <a:alpha val="43137"/>
                    </a:srgbClr>
                  </a:outerShdw>
                </a:effectLst>
              </a:rPr>
              <a:t> </a:t>
            </a:r>
            <a:r>
              <a:rPr lang="en-US" altLang="en-US" sz="2400" b="1" dirty="0">
                <a:solidFill>
                  <a:schemeClr val="tx2"/>
                </a:solidFill>
              </a:rPr>
              <a:t>5-hr online course </a:t>
            </a:r>
            <a:br>
              <a:rPr lang="en-US" altLang="en-US" sz="1600" dirty="0">
                <a:solidFill>
                  <a:schemeClr val="tx2"/>
                </a:solidFill>
              </a:rPr>
            </a:br>
            <a:r>
              <a:rPr lang="en-US" altLang="en-US" sz="1600" b="1" dirty="0">
                <a:solidFill>
                  <a:schemeClr val="tx2"/>
                </a:solidFill>
              </a:rPr>
              <a:t>Jointly w. Execution Department &amp; ECtHR Registry lawyers</a:t>
            </a:r>
            <a:br>
              <a:rPr lang="en-US" altLang="en-US" sz="1400" dirty="0">
                <a:solidFill>
                  <a:schemeClr val="tx2"/>
                </a:solidFill>
              </a:rPr>
            </a:br>
            <a:endParaRPr lang="en-US" altLang="en-US" sz="1400" dirty="0">
              <a:solidFill>
                <a:schemeClr val="tx2"/>
              </a:solidFill>
            </a:endParaRPr>
          </a:p>
        </p:txBody>
      </p:sp>
      <p:pic>
        <p:nvPicPr>
          <p:cNvPr id="13" name="Picture 12">
            <a:extLst>
              <a:ext uri="{FF2B5EF4-FFF2-40B4-BE49-F238E27FC236}">
                <a16:creationId xmlns:a16="http://schemas.microsoft.com/office/drawing/2014/main" id="{7AB17D41-F1A0-41D6-81F9-0BAE0029FD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536" y="1866761"/>
            <a:ext cx="4608512" cy="2948093"/>
          </a:xfrm>
          <a:prstGeom prst="rect">
            <a:avLst/>
          </a:pr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FE39BD7E-C5B5-42EA-9082-F16FFFA5E5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96897" y="4873046"/>
            <a:ext cx="6898663" cy="1940330"/>
          </a:xfrm>
          <a:prstGeom prst="rect">
            <a:avLst/>
          </a:prstGeom>
        </p:spPr>
      </p:pic>
      <p:pic>
        <p:nvPicPr>
          <p:cNvPr id="16" name="Picture 15">
            <a:extLst>
              <a:ext uri="{FF2B5EF4-FFF2-40B4-BE49-F238E27FC236}">
                <a16:creationId xmlns:a16="http://schemas.microsoft.com/office/drawing/2014/main" id="{AF625BB7-9381-449E-B8A1-69A39CC6A4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9792" y="5033474"/>
            <a:ext cx="2082699" cy="1335065"/>
          </a:xfrm>
          <a:prstGeom prst="rect">
            <a:avLst/>
          </a:prstGeom>
        </p:spPr>
      </p:pic>
      <p:sp>
        <p:nvSpPr>
          <p:cNvPr id="20" name="Hexagon 19">
            <a:extLst>
              <a:ext uri="{FF2B5EF4-FFF2-40B4-BE49-F238E27FC236}">
                <a16:creationId xmlns:a16="http://schemas.microsoft.com/office/drawing/2014/main" id="{09B96664-67CD-48F8-A78E-ECE4578164ED}"/>
              </a:ext>
            </a:extLst>
          </p:cNvPr>
          <p:cNvSpPr/>
          <p:nvPr/>
        </p:nvSpPr>
        <p:spPr>
          <a:xfrm>
            <a:off x="6300192" y="2276872"/>
            <a:ext cx="2160240" cy="1656184"/>
          </a:xfrm>
          <a:prstGeom prst="hexagon">
            <a:avLst/>
          </a:prstGeom>
          <a:solidFill>
            <a:srgbClr val="4472C4">
              <a:lumMod val="75000"/>
            </a:srgbClr>
          </a:solidFill>
          <a:ln w="12700" cap="flat" cmpd="sng" algn="ctr">
            <a:solidFill>
              <a:srgbClr val="5B9BD5">
                <a:shade val="50000"/>
              </a:srgbClr>
            </a:solidFill>
            <a:prstDash val="solid"/>
            <a:miter lim="800000"/>
          </a:ln>
          <a:effectLst>
            <a:glow rad="139700">
              <a:srgbClr val="4472C4">
                <a:satMod val="175000"/>
                <a:alpha val="40000"/>
              </a:srgbClr>
            </a:glow>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CC66"/>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+18,000</a:t>
            </a:r>
            <a:r>
              <a:rPr kumimoji="0" lang="en-GB" sz="3200" b="0" i="0" u="none" strike="noStrike" kern="0" cap="none" spc="0" normalizeH="0" baseline="0" noProof="0" dirty="0">
                <a:ln>
                  <a:noFill/>
                </a:ln>
                <a:solidFill>
                  <a:srgbClr val="FFCC66"/>
                </a:solidFill>
                <a:effectLst/>
                <a:uLnTx/>
                <a:uFillTx/>
                <a:latin typeface="Calibri" panose="020F0502020204030204"/>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FFCC66"/>
                </a:solidFill>
                <a:effectLst/>
                <a:uLnTx/>
                <a:uFillTx/>
                <a:latin typeface="Calibri" panose="020F0502020204030204"/>
                <a:ea typeface="+mn-ea"/>
                <a:cs typeface="Arial" panose="020B0604020202020204" pitchFamily="34" charset="0"/>
              </a:rPr>
              <a:t>users!</a:t>
            </a:r>
            <a:endParaRPr kumimoji="0" lang="fr-FR" sz="3200" b="0" i="0" u="none" strike="noStrike" kern="0" cap="none" spc="0" normalizeH="0" baseline="0" noProof="0" dirty="0">
              <a:ln>
                <a:noFill/>
              </a:ln>
              <a:solidFill>
                <a:srgbClr val="FFCC66"/>
              </a:solidFill>
              <a:effectLst/>
              <a:uLnTx/>
              <a:uFillTx/>
              <a:latin typeface="Calibri" panose="020F0502020204030204"/>
              <a:ea typeface="+mn-ea"/>
              <a:cs typeface="Arial" panose="020B0604020202020204" pitchFamily="34" charset="0"/>
            </a:endParaRPr>
          </a:p>
        </p:txBody>
      </p:sp>
      <p:pic>
        <p:nvPicPr>
          <p:cNvPr id="8" name="Picture 7">
            <a:extLst>
              <a:ext uri="{FF2B5EF4-FFF2-40B4-BE49-F238E27FC236}">
                <a16:creationId xmlns:a16="http://schemas.microsoft.com/office/drawing/2014/main" id="{9F973D29-17A2-40B0-9FDE-F9133C34B7E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2615374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9B3A53-08E9-49A3-B8DB-88E9D905BCDA}"/>
              </a:ext>
            </a:extLst>
          </p:cNvPr>
          <p:cNvSpPr>
            <a:spLocks noGrp="1"/>
          </p:cNvSpPr>
          <p:nvPr>
            <p:ph idx="1"/>
          </p:nvPr>
        </p:nvSpPr>
        <p:spPr>
          <a:xfrm>
            <a:off x="457200" y="1600200"/>
            <a:ext cx="8229600" cy="4781550"/>
          </a:xfrm>
        </p:spPr>
        <p:txBody>
          <a:bodyPr/>
          <a:lstStyle/>
          <a:p>
            <a:pPr marL="0" indent="0">
              <a:buFont typeface="Arial" panose="020B0604020202020204" pitchFamily="34" charset="0"/>
              <a:buNone/>
              <a:defRPr/>
            </a:pPr>
            <a:r>
              <a:rPr lang="en-GB" b="1" dirty="0">
                <a:solidFill>
                  <a:schemeClr val="accent5">
                    <a:lumMod val="50000"/>
                  </a:schemeClr>
                </a:solidFill>
              </a:rPr>
              <a:t>SCOPE: </a:t>
            </a:r>
          </a:p>
          <a:p>
            <a:pPr marL="0" indent="0">
              <a:buFont typeface="Arial" panose="020B0604020202020204" pitchFamily="34" charset="0"/>
              <a:buNone/>
              <a:defRPr/>
            </a:pPr>
            <a:endParaRPr lang="en-GB" dirty="0">
              <a:solidFill>
                <a:schemeClr val="accent5">
                  <a:lumMod val="50000"/>
                </a:schemeClr>
              </a:solidFill>
            </a:endParaRPr>
          </a:p>
          <a:p>
            <a:pPr marL="0" indent="0">
              <a:buFont typeface="Arial" panose="020B0604020202020204" pitchFamily="34" charset="0"/>
              <a:buNone/>
              <a:defRPr/>
            </a:pPr>
            <a:r>
              <a:rPr lang="en-GB" dirty="0">
                <a:solidFill>
                  <a:schemeClr val="accent5">
                    <a:lumMod val="50000"/>
                  </a:schemeClr>
                </a:solidFill>
              </a:rPr>
              <a:t>law-enforcement, </a:t>
            </a:r>
          </a:p>
          <a:p>
            <a:pPr marL="0" indent="0">
              <a:buFont typeface="Arial" panose="020B0604020202020204" pitchFamily="34" charset="0"/>
              <a:buNone/>
              <a:defRPr/>
            </a:pPr>
            <a:r>
              <a:rPr lang="en-GB" dirty="0">
                <a:solidFill>
                  <a:schemeClr val="accent5">
                    <a:lumMod val="50000"/>
                  </a:schemeClr>
                </a:solidFill>
              </a:rPr>
              <a:t>criminal justice, </a:t>
            </a:r>
          </a:p>
          <a:p>
            <a:pPr marL="0" indent="0">
              <a:buFont typeface="Arial" panose="020B0604020202020204" pitchFamily="34" charset="0"/>
              <a:buNone/>
              <a:defRPr/>
            </a:pPr>
            <a:r>
              <a:rPr lang="en-GB" dirty="0">
                <a:solidFill>
                  <a:schemeClr val="accent5">
                    <a:lumMod val="50000"/>
                  </a:schemeClr>
                </a:solidFill>
              </a:rPr>
              <a:t>related areas</a:t>
            </a:r>
          </a:p>
          <a:p>
            <a:pPr marL="0" indent="0">
              <a:buFont typeface="Arial" panose="020B0604020202020204" pitchFamily="34" charset="0"/>
              <a:buNone/>
              <a:defRPr/>
            </a:pPr>
            <a:r>
              <a:rPr lang="en-GB" dirty="0">
                <a:solidFill>
                  <a:schemeClr val="accent5">
                    <a:lumMod val="50000"/>
                  </a:schemeClr>
                </a:solidFill>
              </a:rPr>
              <a:t>(use of force, deprivation of liberty…)</a:t>
            </a:r>
          </a:p>
          <a:p>
            <a:pPr marL="0" indent="0">
              <a:buFont typeface="Arial" panose="020B0604020202020204" pitchFamily="34" charset="0"/>
              <a:buNone/>
              <a:defRPr/>
            </a:pPr>
            <a:endParaRPr lang="en-GB" dirty="0">
              <a:solidFill>
                <a:schemeClr val="accent5">
                  <a:lumMod val="50000"/>
                </a:schemeClr>
              </a:solidFill>
            </a:endParaRPr>
          </a:p>
          <a:p>
            <a:pPr marL="0" indent="0">
              <a:buFont typeface="Arial" panose="020B0604020202020204" pitchFamily="34" charset="0"/>
              <a:buNone/>
              <a:defRPr/>
            </a:pPr>
            <a:r>
              <a:rPr lang="en-GB" b="1" dirty="0">
                <a:solidFill>
                  <a:schemeClr val="accent5">
                    <a:lumMod val="50000"/>
                  </a:schemeClr>
                </a:solidFill>
              </a:rPr>
              <a:t>Relevant </a:t>
            </a:r>
            <a:r>
              <a:rPr lang="en-GB" b="1" dirty="0" err="1">
                <a:solidFill>
                  <a:schemeClr val="accent5">
                    <a:lumMod val="50000"/>
                  </a:schemeClr>
                </a:solidFill>
              </a:rPr>
              <a:t>ECtHR</a:t>
            </a:r>
            <a:r>
              <a:rPr lang="en-GB" b="1" dirty="0">
                <a:solidFill>
                  <a:schemeClr val="accent5">
                    <a:lumMod val="50000"/>
                  </a:schemeClr>
                </a:solidFill>
              </a:rPr>
              <a:t> case law (+ CPT standards)</a:t>
            </a:r>
          </a:p>
          <a:p>
            <a:pPr marL="0" indent="0">
              <a:buFont typeface="Arial" panose="020B0604020202020204" pitchFamily="34" charset="0"/>
              <a:buNone/>
              <a:defRPr/>
            </a:pPr>
            <a:endParaRPr lang="en-US" dirty="0">
              <a:solidFill>
                <a:schemeClr val="accent5">
                  <a:lumMod val="50000"/>
                </a:schemeClr>
              </a:solidFill>
            </a:endParaRPr>
          </a:p>
        </p:txBody>
      </p:sp>
      <p:pic>
        <p:nvPicPr>
          <p:cNvPr id="70659" name="Picture 2">
            <a:extLst>
              <a:ext uri="{FF2B5EF4-FFF2-40B4-BE49-F238E27FC236}">
                <a16:creationId xmlns:a16="http://schemas.microsoft.com/office/drawing/2014/main" id="{F1F3925D-C599-4B87-BFE0-2371054027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6950" y="1196975"/>
            <a:ext cx="39433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4DC1F202-7DC1-4ED6-B3DE-61D062E056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0D5A6-5C7D-4B51-9A84-C39C0711E0DB}"/>
              </a:ext>
            </a:extLst>
          </p:cNvPr>
          <p:cNvSpPr>
            <a:spLocks noGrp="1"/>
          </p:cNvSpPr>
          <p:nvPr>
            <p:ph idx="1"/>
          </p:nvPr>
        </p:nvSpPr>
        <p:spPr>
          <a:xfrm>
            <a:off x="457200" y="1268760"/>
            <a:ext cx="8229600" cy="5480337"/>
          </a:xfrm>
        </p:spPr>
        <p:txBody>
          <a:bodyPr>
            <a:normAutofit fontScale="92500" lnSpcReduction="20000"/>
          </a:bodyPr>
          <a:lstStyle/>
          <a:p>
            <a:pPr marL="0" indent="0">
              <a:buNone/>
              <a:defRPr/>
            </a:pPr>
            <a:r>
              <a:rPr lang="en-GB" b="1" dirty="0">
                <a:solidFill>
                  <a:srgbClr val="FFC000"/>
                </a:solidFill>
                <a:effectLst>
                  <a:outerShdw blurRad="38100" dist="38100" dir="2700000" algn="tl">
                    <a:srgbClr val="000000">
                      <a:alpha val="43137"/>
                    </a:srgbClr>
                  </a:outerShdw>
                </a:effectLst>
              </a:rPr>
              <a:t>Target audience: </a:t>
            </a:r>
          </a:p>
          <a:p>
            <a:pPr lvl="1">
              <a:buFont typeface="Arial" panose="020B0604020202020204" pitchFamily="34" charset="0"/>
              <a:buChar char="•"/>
              <a:defRPr/>
            </a:pPr>
            <a:r>
              <a:rPr lang="en-GB" b="1" dirty="0">
                <a:solidFill>
                  <a:schemeClr val="accent5">
                    <a:lumMod val="50000"/>
                  </a:schemeClr>
                </a:solidFill>
              </a:rPr>
              <a:t>Judges –Prosecutors -Lawyers</a:t>
            </a:r>
          </a:p>
          <a:p>
            <a:pPr lvl="1">
              <a:buFont typeface="Arial" panose="020B0604020202020204" pitchFamily="34" charset="0"/>
              <a:buChar char="•"/>
              <a:defRPr/>
            </a:pPr>
            <a:r>
              <a:rPr lang="en-GB" dirty="0">
                <a:solidFill>
                  <a:schemeClr val="accent5">
                    <a:lumMod val="50000"/>
                  </a:schemeClr>
                </a:solidFill>
              </a:rPr>
              <a:t>Law enforcement </a:t>
            </a:r>
          </a:p>
          <a:p>
            <a:pPr lvl="1">
              <a:buFont typeface="Arial" panose="020B0604020202020204" pitchFamily="34" charset="0"/>
              <a:buChar char="•"/>
              <a:defRPr/>
            </a:pPr>
            <a:r>
              <a:rPr lang="en-GB" dirty="0">
                <a:solidFill>
                  <a:schemeClr val="accent5">
                    <a:lumMod val="50000"/>
                  </a:schemeClr>
                </a:solidFill>
              </a:rPr>
              <a:t>NHRIs – CSO - Students  </a:t>
            </a:r>
          </a:p>
          <a:p>
            <a:pPr marL="0" lvl="1" indent="0">
              <a:spcBef>
                <a:spcPts val="1000"/>
              </a:spcBef>
              <a:buNone/>
              <a:defRPr/>
            </a:pPr>
            <a:r>
              <a:rPr lang="en-GB" sz="3200" b="1" dirty="0">
                <a:solidFill>
                  <a:srgbClr val="FFC000"/>
                </a:solidFill>
                <a:effectLst>
                  <a:outerShdw blurRad="38100" dist="38100" dir="2700000" algn="tl">
                    <a:srgbClr val="000000">
                      <a:alpha val="43137"/>
                    </a:srgbClr>
                  </a:outerShdw>
                </a:effectLst>
              </a:rPr>
              <a:t>Content:</a:t>
            </a:r>
            <a:r>
              <a:rPr lang="en-GB" sz="3200" dirty="0">
                <a:solidFill>
                  <a:schemeClr val="accent5">
                    <a:lumMod val="50000"/>
                  </a:schemeClr>
                </a:solidFill>
              </a:rPr>
              <a:t> Six substantive modules </a:t>
            </a:r>
          </a:p>
          <a:p>
            <a:pPr marL="457200" lvl="1" indent="-514350">
              <a:spcBef>
                <a:spcPts val="1000"/>
              </a:spcBef>
              <a:buFont typeface="+mj-lt"/>
              <a:buAutoNum type="arabicParenR"/>
              <a:defRPr/>
            </a:pPr>
            <a:r>
              <a:rPr lang="en-US" dirty="0">
                <a:solidFill>
                  <a:schemeClr val="accent5">
                    <a:lumMod val="50000"/>
                  </a:schemeClr>
                </a:solidFill>
              </a:rPr>
              <a:t>Definitions and International Legal Framework</a:t>
            </a:r>
          </a:p>
          <a:p>
            <a:pPr marL="457200" lvl="1" indent="-514350">
              <a:spcBef>
                <a:spcPts val="1000"/>
              </a:spcBef>
              <a:buFont typeface="+mj-lt"/>
              <a:buAutoNum type="arabicParenR"/>
              <a:defRPr/>
            </a:pPr>
            <a:r>
              <a:rPr lang="en-US" b="1" dirty="0">
                <a:solidFill>
                  <a:schemeClr val="accent5">
                    <a:lumMod val="50000"/>
                  </a:schemeClr>
                </a:solidFill>
              </a:rPr>
              <a:t>Conditions of detention [</a:t>
            </a:r>
            <a:r>
              <a:rPr lang="en-US" dirty="0">
                <a:solidFill>
                  <a:schemeClr val="accent5">
                    <a:lumMod val="50000"/>
                  </a:schemeClr>
                </a:solidFill>
              </a:rPr>
              <a:t>Living (personal) space / Physical, material and other conditions]. </a:t>
            </a:r>
            <a:r>
              <a:rPr lang="en-US" b="1" dirty="0">
                <a:solidFill>
                  <a:schemeClr val="accent5">
                    <a:lumMod val="50000"/>
                  </a:schemeClr>
                </a:solidFill>
              </a:rPr>
              <a:t>Medical treatment of detainees</a:t>
            </a:r>
          </a:p>
          <a:p>
            <a:pPr marL="457200" lvl="1" indent="-514350">
              <a:spcBef>
                <a:spcPts val="1000"/>
              </a:spcBef>
              <a:buFont typeface="+mj-lt"/>
              <a:buAutoNum type="arabicParenR"/>
              <a:defRPr/>
            </a:pPr>
            <a:r>
              <a:rPr lang="en-US" dirty="0">
                <a:solidFill>
                  <a:schemeClr val="accent5">
                    <a:lumMod val="50000"/>
                  </a:schemeClr>
                </a:solidFill>
              </a:rPr>
              <a:t>Use of force and means of restraint</a:t>
            </a:r>
          </a:p>
          <a:p>
            <a:pPr marL="457200" lvl="1" indent="-514350">
              <a:spcBef>
                <a:spcPts val="1000"/>
              </a:spcBef>
              <a:buFont typeface="+mj-lt"/>
              <a:buAutoNum type="arabicParenR"/>
              <a:defRPr/>
            </a:pPr>
            <a:r>
              <a:rPr lang="en-US" dirty="0">
                <a:solidFill>
                  <a:schemeClr val="accent5">
                    <a:lumMod val="50000"/>
                  </a:schemeClr>
                </a:solidFill>
              </a:rPr>
              <a:t>Safeguards against ill-treatment</a:t>
            </a:r>
          </a:p>
          <a:p>
            <a:pPr marL="457200" lvl="1" indent="-514350">
              <a:spcBef>
                <a:spcPts val="1000"/>
              </a:spcBef>
              <a:buFont typeface="+mj-lt"/>
              <a:buAutoNum type="arabicParenR"/>
              <a:defRPr/>
            </a:pPr>
            <a:r>
              <a:rPr lang="en-US" dirty="0">
                <a:solidFill>
                  <a:schemeClr val="accent5">
                    <a:lumMod val="50000"/>
                  </a:schemeClr>
                </a:solidFill>
              </a:rPr>
              <a:t>Effective investigations</a:t>
            </a:r>
          </a:p>
          <a:p>
            <a:pPr marL="457200" lvl="1" indent="-514350">
              <a:spcBef>
                <a:spcPts val="1000"/>
              </a:spcBef>
              <a:buFont typeface="+mj-lt"/>
              <a:buAutoNum type="arabicParenR"/>
              <a:defRPr/>
            </a:pPr>
            <a:r>
              <a:rPr lang="en-US" dirty="0">
                <a:solidFill>
                  <a:schemeClr val="accent5">
                    <a:lumMod val="50000"/>
                  </a:schemeClr>
                </a:solidFill>
              </a:rPr>
              <a:t>Interrelation with other rights</a:t>
            </a:r>
          </a:p>
          <a:p>
            <a:pPr marL="0" lvl="1" indent="0">
              <a:spcBef>
                <a:spcPts val="1000"/>
              </a:spcBef>
              <a:buFont typeface="Arial" panose="020B0604020202020204" pitchFamily="34" charset="0"/>
              <a:buNone/>
              <a:defRPr/>
            </a:pPr>
            <a:endParaRPr lang="en-GB" dirty="0">
              <a:solidFill>
                <a:schemeClr val="accent5">
                  <a:lumMod val="50000"/>
                </a:schemeClr>
              </a:solidFill>
            </a:endParaRPr>
          </a:p>
          <a:p>
            <a:pPr marL="0" indent="0">
              <a:buNone/>
              <a:defRPr/>
            </a:pPr>
            <a:r>
              <a:rPr lang="en-GB" dirty="0">
                <a:solidFill>
                  <a:schemeClr val="accent5">
                    <a:lumMod val="50000"/>
                  </a:schemeClr>
                </a:solidFill>
              </a:rPr>
              <a:t>Summary (who does what) </a:t>
            </a:r>
          </a:p>
          <a:p>
            <a:pPr marL="0" indent="0">
              <a:buNone/>
              <a:defRPr/>
            </a:pPr>
            <a:r>
              <a:rPr lang="en-GB" dirty="0">
                <a:solidFill>
                  <a:schemeClr val="accent5">
                    <a:lumMod val="50000"/>
                  </a:schemeClr>
                </a:solidFill>
              </a:rPr>
              <a:t>Case study scenario </a:t>
            </a:r>
          </a:p>
          <a:p>
            <a:pPr marL="457200" lvl="1" indent="0">
              <a:buFont typeface="Arial" panose="020B0604020202020204" pitchFamily="34" charset="0"/>
              <a:buNone/>
              <a:defRPr/>
            </a:pPr>
            <a:endParaRPr lang="en-GB" dirty="0">
              <a:solidFill>
                <a:schemeClr val="accent5">
                  <a:lumMod val="50000"/>
                </a:schemeClr>
              </a:solidFill>
            </a:endParaRPr>
          </a:p>
          <a:p>
            <a:pPr marL="457200" lvl="1" indent="0">
              <a:buFont typeface="Arial" panose="020B0604020202020204" pitchFamily="34" charset="0"/>
              <a:buNone/>
              <a:defRPr/>
            </a:pPr>
            <a:endParaRPr lang="en-GB" dirty="0">
              <a:solidFill>
                <a:schemeClr val="accent5">
                  <a:lumMod val="50000"/>
                </a:schemeClr>
              </a:solidFill>
            </a:endParaRPr>
          </a:p>
          <a:p>
            <a:pPr marL="457200" lvl="1" indent="0">
              <a:buFont typeface="Arial" panose="020B0604020202020204" pitchFamily="34" charset="0"/>
              <a:buNone/>
              <a:defRPr/>
            </a:pPr>
            <a:endParaRPr lang="en-US" dirty="0">
              <a:solidFill>
                <a:schemeClr val="accent5">
                  <a:lumMod val="50000"/>
                </a:schemeClr>
              </a:solidFill>
            </a:endParaRPr>
          </a:p>
        </p:txBody>
      </p:sp>
      <p:pic>
        <p:nvPicPr>
          <p:cNvPr id="3" name="Picture 2">
            <a:extLst>
              <a:ext uri="{FF2B5EF4-FFF2-40B4-BE49-F238E27FC236}">
                <a16:creationId xmlns:a16="http://schemas.microsoft.com/office/drawing/2014/main" id="{14354898-4F48-4674-9A8D-10198021A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8970" y="4005064"/>
            <a:ext cx="3781699" cy="2736304"/>
          </a:xfrm>
          <a:prstGeom prst="rect">
            <a:avLst/>
          </a:prstGeom>
        </p:spPr>
      </p:pic>
      <p:pic>
        <p:nvPicPr>
          <p:cNvPr id="7" name="Picture 6">
            <a:extLst>
              <a:ext uri="{FF2B5EF4-FFF2-40B4-BE49-F238E27FC236}">
                <a16:creationId xmlns:a16="http://schemas.microsoft.com/office/drawing/2014/main" id="{6B74B8EE-5BD0-4A92-925E-21D94B82FB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6EB90068-E1E3-4C26-8351-AAC9A301D8F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87563"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4D0F0356-F61D-4D08-89F5-A1FC0FD2D277}"/>
              </a:ext>
            </a:extLst>
          </p:cNvPr>
          <p:cNvSpPr>
            <a:spLocks noGrp="1"/>
          </p:cNvSpPr>
          <p:nvPr>
            <p:ph type="title"/>
          </p:nvPr>
        </p:nvSpPr>
        <p:spPr>
          <a:xfrm>
            <a:off x="107950" y="831032"/>
            <a:ext cx="2948865" cy="862012"/>
          </a:xfrm>
        </p:spPr>
        <p:txBody>
          <a:bodyPr/>
          <a:lstStyle/>
          <a:p>
            <a:pPr eaLnBrk="1" hangingPunct="1"/>
            <a:r>
              <a:rPr lang="en-US" altLang="en-US" sz="2800" b="1" dirty="0">
                <a:solidFill>
                  <a:srgbClr val="1F497D"/>
                </a:solidFill>
                <a:hlinkClick r:id="rId4"/>
              </a:rPr>
              <a:t>HELP Course</a:t>
            </a:r>
            <a:endParaRPr lang="en-US" altLang="en-US" sz="3200" b="1" dirty="0">
              <a:solidFill>
                <a:schemeClr val="tx2"/>
              </a:solidFill>
            </a:endParaRPr>
          </a:p>
        </p:txBody>
      </p:sp>
      <p:pic>
        <p:nvPicPr>
          <p:cNvPr id="29700" name="Picture 2">
            <a:extLst>
              <a:ext uri="{FF2B5EF4-FFF2-40B4-BE49-F238E27FC236}">
                <a16:creationId xmlns:a16="http://schemas.microsoft.com/office/drawing/2014/main" id="{963170B6-7857-4A7C-A07B-6E9DE7FF9E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0950" y="2708920"/>
            <a:ext cx="3913187" cy="298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3">
            <a:extLst>
              <a:ext uri="{FF2B5EF4-FFF2-40B4-BE49-F238E27FC236}">
                <a16:creationId xmlns:a16="http://schemas.microsoft.com/office/drawing/2014/main" id="{08EA8BFE-0230-4048-B846-BDC674BA717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75138" y="1136650"/>
            <a:ext cx="4760912" cy="465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34454E63-6929-49FE-955D-9414A9759B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8" name="TextBox 7">
            <a:extLst>
              <a:ext uri="{FF2B5EF4-FFF2-40B4-BE49-F238E27FC236}">
                <a16:creationId xmlns:a16="http://schemas.microsoft.com/office/drawing/2014/main" id="{9E17F3B2-C0A2-4490-B751-49864B2122C5}"/>
              </a:ext>
            </a:extLst>
          </p:cNvPr>
          <p:cNvSpPr txBox="1"/>
          <p:nvPr/>
        </p:nvSpPr>
        <p:spPr>
          <a:xfrm>
            <a:off x="27468" y="1693044"/>
            <a:ext cx="4572000" cy="923330"/>
          </a:xfrm>
          <a:prstGeom prst="rect">
            <a:avLst/>
          </a:prstGeom>
          <a:noFill/>
        </p:spPr>
        <p:txBody>
          <a:bodyPr wrap="square">
            <a:spAutoFit/>
          </a:bodyPr>
          <a:lstStyle/>
          <a:p>
            <a:pPr lvl="1">
              <a:buFont typeface="Arial" panose="020B0604020202020204" pitchFamily="34" charset="0"/>
              <a:buChar char="•"/>
              <a:defRPr/>
            </a:pPr>
            <a:r>
              <a:rPr lang="en-GB" b="1" dirty="0">
                <a:solidFill>
                  <a:schemeClr val="accent5">
                    <a:lumMod val="50000"/>
                  </a:schemeClr>
                </a:solidFill>
              </a:rPr>
              <a:t>Judges –Prosecutors -Lawyers</a:t>
            </a:r>
          </a:p>
          <a:p>
            <a:pPr lvl="1">
              <a:buFont typeface="Arial" panose="020B0604020202020204" pitchFamily="34" charset="0"/>
              <a:buChar char="•"/>
              <a:defRPr/>
            </a:pPr>
            <a:r>
              <a:rPr lang="en-GB" dirty="0">
                <a:solidFill>
                  <a:schemeClr val="accent5">
                    <a:lumMod val="50000"/>
                  </a:schemeClr>
                </a:solidFill>
              </a:rPr>
              <a:t>Law enforcement </a:t>
            </a:r>
          </a:p>
          <a:p>
            <a:pPr lvl="1">
              <a:buFont typeface="Arial" panose="020B0604020202020204" pitchFamily="34" charset="0"/>
              <a:buChar char="•"/>
              <a:defRPr/>
            </a:pPr>
            <a:r>
              <a:rPr lang="en-GB" dirty="0">
                <a:solidFill>
                  <a:schemeClr val="accent5">
                    <a:lumMod val="50000"/>
                  </a:schemeClr>
                </a:solidFill>
              </a:rPr>
              <a:t>NHRIs – CSO – Legal staff- Students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6EB90068-E1E3-4C26-8351-AAC9A301D8F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87563"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4D0F0356-F61D-4D08-89F5-A1FC0FD2D277}"/>
              </a:ext>
            </a:extLst>
          </p:cNvPr>
          <p:cNvSpPr>
            <a:spLocks noGrp="1"/>
          </p:cNvSpPr>
          <p:nvPr>
            <p:ph type="title"/>
          </p:nvPr>
        </p:nvSpPr>
        <p:spPr>
          <a:xfrm>
            <a:off x="395536" y="1556792"/>
            <a:ext cx="2948865" cy="862012"/>
          </a:xfrm>
        </p:spPr>
        <p:txBody>
          <a:bodyPr/>
          <a:lstStyle/>
          <a:p>
            <a:pPr eaLnBrk="1" hangingPunct="1"/>
            <a:r>
              <a:rPr lang="en-US" altLang="en-US" sz="2800" b="1" dirty="0">
                <a:solidFill>
                  <a:srgbClr val="1F497D"/>
                </a:solidFill>
                <a:hlinkClick r:id="rId4"/>
              </a:rPr>
              <a:t>HELP Course</a:t>
            </a:r>
            <a:endParaRPr lang="en-US" altLang="en-US" sz="3200" b="1" dirty="0">
              <a:solidFill>
                <a:schemeClr val="tx2"/>
              </a:solidFill>
            </a:endParaRPr>
          </a:p>
        </p:txBody>
      </p:sp>
      <p:pic>
        <p:nvPicPr>
          <p:cNvPr id="6" name="Picture 5">
            <a:extLst>
              <a:ext uri="{FF2B5EF4-FFF2-40B4-BE49-F238E27FC236}">
                <a16:creationId xmlns:a16="http://schemas.microsoft.com/office/drawing/2014/main" id="{34454E63-6929-49FE-955D-9414A9759B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7" name="Picture 6">
            <a:extLst>
              <a:ext uri="{FF2B5EF4-FFF2-40B4-BE49-F238E27FC236}">
                <a16:creationId xmlns:a16="http://schemas.microsoft.com/office/drawing/2014/main" id="{5C2C0C7E-A3DD-4E35-8E8C-324E5BCDB3C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512" y="2445235"/>
            <a:ext cx="4050854" cy="227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51CBC04-48AF-4175-BEE7-D14F1FD02775}"/>
              </a:ext>
            </a:extLst>
          </p:cNvPr>
          <p:cNvSpPr txBox="1"/>
          <p:nvPr/>
        </p:nvSpPr>
        <p:spPr>
          <a:xfrm>
            <a:off x="4913636" y="1877157"/>
            <a:ext cx="4572000" cy="3046988"/>
          </a:xfrm>
          <a:prstGeom prst="rect">
            <a:avLst/>
          </a:prstGeom>
          <a:noFill/>
        </p:spPr>
        <p:txBody>
          <a:bodyPr wrap="square">
            <a:spAutoFit/>
          </a:bodyPr>
          <a:lstStyle/>
          <a:p>
            <a:pPr marL="457200" indent="-457200">
              <a:buAutoNum type="arabicPeriod"/>
              <a:defRPr/>
            </a:pPr>
            <a:r>
              <a:rPr lang="en-GB" sz="2400" b="1" dirty="0">
                <a:solidFill>
                  <a:schemeClr val="accent5">
                    <a:lumMod val="50000"/>
                  </a:schemeClr>
                </a:solidFill>
                <a:cs typeface="Arial" charset="0"/>
              </a:rPr>
              <a:t>Introduction</a:t>
            </a:r>
          </a:p>
          <a:p>
            <a:pPr marL="457200" indent="-457200">
              <a:buAutoNum type="arabicPeriod"/>
              <a:defRPr/>
            </a:pPr>
            <a:r>
              <a:rPr lang="en-GB" sz="2400" b="1" dirty="0">
                <a:solidFill>
                  <a:schemeClr val="accent5">
                    <a:lumMod val="50000"/>
                  </a:schemeClr>
                </a:solidFill>
                <a:cs typeface="Arial" charset="0"/>
              </a:rPr>
              <a:t>Law enforcement</a:t>
            </a:r>
          </a:p>
          <a:p>
            <a:pPr marL="457200" indent="-457200">
              <a:buAutoNum type="arabicPeriod"/>
              <a:defRPr/>
            </a:pPr>
            <a:r>
              <a:rPr lang="en-GB" sz="2400" b="1" dirty="0">
                <a:solidFill>
                  <a:schemeClr val="accent5">
                    <a:lumMod val="50000"/>
                  </a:schemeClr>
                </a:solidFill>
                <a:cs typeface="Arial" charset="0"/>
              </a:rPr>
              <a:t>Prisons and other penal institutions</a:t>
            </a:r>
          </a:p>
          <a:p>
            <a:pPr marL="457200" indent="-457200">
              <a:buAutoNum type="arabicPeriod"/>
              <a:defRPr/>
            </a:pPr>
            <a:r>
              <a:rPr lang="en-GB" sz="2400" b="1" dirty="0">
                <a:solidFill>
                  <a:schemeClr val="accent5">
                    <a:lumMod val="50000"/>
                  </a:schemeClr>
                </a:solidFill>
                <a:cs typeface="Arial" charset="0"/>
              </a:rPr>
              <a:t>Immigration detention</a:t>
            </a:r>
          </a:p>
          <a:p>
            <a:pPr marL="457200" indent="-457200">
              <a:buAutoNum type="arabicPeriod"/>
              <a:defRPr/>
            </a:pPr>
            <a:r>
              <a:rPr lang="en-GB" sz="2400" b="1" dirty="0">
                <a:solidFill>
                  <a:schemeClr val="accent5">
                    <a:lumMod val="50000"/>
                  </a:schemeClr>
                </a:solidFill>
                <a:cs typeface="Arial" charset="0"/>
              </a:rPr>
              <a:t>Psychiatric establishments</a:t>
            </a:r>
          </a:p>
          <a:p>
            <a:pPr marL="457200" indent="-457200">
              <a:buAutoNum type="arabicPeriod"/>
              <a:defRPr/>
            </a:pPr>
            <a:r>
              <a:rPr lang="en-GB" sz="2400" b="1" dirty="0">
                <a:solidFill>
                  <a:schemeClr val="accent5">
                    <a:lumMod val="50000"/>
                  </a:schemeClr>
                </a:solidFill>
                <a:cs typeface="Arial" charset="0"/>
              </a:rPr>
              <a:t>Social care </a:t>
            </a:r>
          </a:p>
          <a:p>
            <a:pPr>
              <a:defRPr/>
            </a:pPr>
            <a:endParaRPr lang="en-GB" sz="2400" b="1" dirty="0">
              <a:solidFill>
                <a:schemeClr val="accent5">
                  <a:lumMod val="50000"/>
                </a:schemeClr>
              </a:solidFill>
              <a:cs typeface="Arial" charset="0"/>
            </a:endParaRPr>
          </a:p>
        </p:txBody>
      </p:sp>
    </p:spTree>
    <p:extLst>
      <p:ext uri="{BB962C8B-B14F-4D97-AF65-F5344CB8AC3E}">
        <p14:creationId xmlns:p14="http://schemas.microsoft.com/office/powerpoint/2010/main" val="305027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544C78D9-1AC5-49CD-97A9-A325171175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737325-AC46-4646-B4F0-2661AE6F5FCE}" type="slidenum">
              <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40963" name="Titre 2">
            <a:extLst>
              <a:ext uri="{FF2B5EF4-FFF2-40B4-BE49-F238E27FC236}">
                <a16:creationId xmlns:a16="http://schemas.microsoft.com/office/drawing/2014/main" id="{D30531F2-4BF1-4D0C-A5F5-7528930C8219}"/>
              </a:ext>
            </a:extLst>
          </p:cNvPr>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Overview</a:t>
            </a:r>
          </a:p>
        </p:txBody>
      </p:sp>
      <p:sp>
        <p:nvSpPr>
          <p:cNvPr id="6" name="Content Placeholder 2">
            <a:extLst>
              <a:ext uri="{FF2B5EF4-FFF2-40B4-BE49-F238E27FC236}">
                <a16:creationId xmlns:a16="http://schemas.microsoft.com/office/drawing/2014/main" id="{EC5B8AA6-FD10-4B2D-83ED-ED772E77CCA0}"/>
              </a:ext>
            </a:extLst>
          </p:cNvPr>
          <p:cNvSpPr>
            <a:spLocks noGrp="1"/>
          </p:cNvSpPr>
          <p:nvPr>
            <p:ph idx="1"/>
          </p:nvPr>
        </p:nvSpPr>
        <p:spPr>
          <a:xfrm>
            <a:off x="289478" y="237853"/>
            <a:ext cx="5616575" cy="5041900"/>
          </a:xfrm>
          <a:solidFill>
            <a:schemeClr val="bg1"/>
          </a:solidFill>
        </p:spPr>
        <p:txBody>
          <a:bodyPr>
            <a:noAutofit/>
          </a:bodyPr>
          <a:lstStyle/>
          <a:p>
            <a:pPr marL="0" lvl="1" indent="0" eaLnBrk="1" fontAlgn="auto" hangingPunct="1">
              <a:spcBef>
                <a:spcPts val="1000"/>
              </a:spcBef>
              <a:spcAft>
                <a:spcPts val="0"/>
              </a:spcAft>
              <a:buNone/>
              <a:defRPr/>
            </a:pPr>
            <a:r>
              <a:rPr lang="en-GB" sz="3200" b="1" dirty="0">
                <a:solidFill>
                  <a:schemeClr val="accent1">
                    <a:lumMod val="50000"/>
                  </a:schemeClr>
                </a:solidFill>
                <a:effectLst>
                  <a:outerShdw blurRad="38100" dist="38100" dir="2700000" algn="tl">
                    <a:srgbClr val="000000">
                      <a:alpha val="43137"/>
                    </a:srgbClr>
                  </a:outerShdw>
                </a:effectLst>
              </a:rPr>
              <a:t>OVERVIEW</a:t>
            </a:r>
          </a:p>
          <a:p>
            <a:pPr marL="0" lvl="1" indent="0" eaLnBrk="1" fontAlgn="auto" hangingPunct="1">
              <a:spcBef>
                <a:spcPts val="1000"/>
              </a:spcBef>
              <a:spcAft>
                <a:spcPts val="0"/>
              </a:spcAft>
              <a:buNone/>
              <a:defRPr/>
            </a:pPr>
            <a:endParaRPr lang="en-GB" sz="2800" b="1" dirty="0">
              <a:solidFill>
                <a:schemeClr val="accent1">
                  <a:lumMod val="50000"/>
                </a:schemeClr>
              </a:solidFill>
            </a:endParaRPr>
          </a:p>
          <a:p>
            <a:pPr marL="228600" lvl="1" eaLnBrk="1" fontAlgn="auto" hangingPunct="1">
              <a:spcBef>
                <a:spcPts val="0"/>
              </a:spcBef>
              <a:spcAft>
                <a:spcPts val="0"/>
              </a:spcAft>
              <a:buFont typeface="Wingdings" panose="05000000000000000000" pitchFamily="2" charset="2"/>
              <a:buChar char="q"/>
              <a:defRPr/>
            </a:pPr>
            <a:r>
              <a:rPr lang="en-GB" sz="2800" b="1" dirty="0">
                <a:solidFill>
                  <a:schemeClr val="accent1">
                    <a:lumMod val="50000"/>
                  </a:schemeClr>
                </a:solidFill>
              </a:rPr>
              <a:t> What is HELP? </a:t>
            </a:r>
          </a:p>
          <a:p>
            <a:pPr marL="228600" lvl="1" eaLnBrk="1" fontAlgn="auto" hangingPunct="1">
              <a:lnSpc>
                <a:spcPct val="270000"/>
              </a:lnSpc>
              <a:spcBef>
                <a:spcPts val="1000"/>
              </a:spcBef>
              <a:spcAft>
                <a:spcPts val="0"/>
              </a:spcAft>
              <a:buFont typeface="Wingdings" panose="05000000000000000000" pitchFamily="2" charset="2"/>
              <a:buChar char="q"/>
              <a:defRPr/>
            </a:pPr>
            <a:endParaRPr lang="en-GB" sz="800" b="1" dirty="0">
              <a:solidFill>
                <a:schemeClr val="accent1">
                  <a:lumMod val="50000"/>
                </a:schemeClr>
              </a:solidFill>
            </a:endParaRPr>
          </a:p>
          <a:p>
            <a:pPr marL="228600" lvl="1" eaLnBrk="1" fontAlgn="auto" hangingPunct="1">
              <a:lnSpc>
                <a:spcPct val="270000"/>
              </a:lnSpc>
              <a:spcBef>
                <a:spcPts val="1000"/>
              </a:spcBef>
              <a:spcAft>
                <a:spcPts val="0"/>
              </a:spcAft>
              <a:buFont typeface="Wingdings" panose="05000000000000000000" pitchFamily="2" charset="2"/>
              <a:buChar char="q"/>
              <a:defRPr/>
            </a:pPr>
            <a:endParaRPr lang="en-GB" sz="800" b="1" dirty="0">
              <a:solidFill>
                <a:schemeClr val="accent1">
                  <a:lumMod val="50000"/>
                </a:schemeClr>
              </a:solidFill>
            </a:endParaRPr>
          </a:p>
          <a:p>
            <a:pPr marL="228600" lvl="1" eaLnBrk="1" fontAlgn="auto" hangingPunct="1">
              <a:lnSpc>
                <a:spcPct val="270000"/>
              </a:lnSpc>
              <a:spcBef>
                <a:spcPts val="1000"/>
              </a:spcBef>
              <a:spcAft>
                <a:spcPts val="0"/>
              </a:spcAft>
              <a:buFont typeface="Wingdings" panose="05000000000000000000" pitchFamily="2" charset="2"/>
              <a:buChar char="q"/>
              <a:defRPr/>
            </a:pPr>
            <a:endParaRPr lang="en-GB" sz="800" b="1" dirty="0">
              <a:solidFill>
                <a:schemeClr val="accent1">
                  <a:lumMod val="50000"/>
                </a:schemeClr>
              </a:solidFill>
            </a:endParaRPr>
          </a:p>
          <a:p>
            <a:pPr marL="216000" lvl="1" eaLnBrk="1" fontAlgn="auto" hangingPunct="1">
              <a:lnSpc>
                <a:spcPct val="100000"/>
              </a:lnSpc>
              <a:spcBef>
                <a:spcPts val="0"/>
              </a:spcBef>
              <a:spcAft>
                <a:spcPts val="0"/>
              </a:spcAft>
              <a:buFont typeface="Wingdings" panose="05000000000000000000" pitchFamily="2" charset="2"/>
              <a:buChar char="q"/>
              <a:defRPr/>
            </a:pPr>
            <a:r>
              <a:rPr lang="en-GB" sz="2800" b="1" dirty="0">
                <a:solidFill>
                  <a:schemeClr val="accent1">
                    <a:lumMod val="50000"/>
                  </a:schemeClr>
                </a:solidFill>
              </a:rPr>
              <a:t>HELP courses </a:t>
            </a:r>
          </a:p>
          <a:p>
            <a:pPr marL="0" lvl="1" indent="0" eaLnBrk="1" fontAlgn="auto" hangingPunct="1">
              <a:lnSpc>
                <a:spcPct val="100000"/>
              </a:lnSpc>
              <a:spcBef>
                <a:spcPts val="0"/>
              </a:spcBef>
              <a:spcAft>
                <a:spcPts val="0"/>
              </a:spcAft>
              <a:buFont typeface="Arial" charset="0"/>
              <a:buNone/>
              <a:defRPr/>
            </a:pPr>
            <a:endParaRPr lang="en-GB" sz="1600" b="1" dirty="0">
              <a:solidFill>
                <a:schemeClr val="accent1">
                  <a:lumMod val="50000"/>
                </a:schemeClr>
              </a:solidFill>
            </a:endParaRPr>
          </a:p>
          <a:p>
            <a:pPr marL="0" lvl="1" indent="0" eaLnBrk="1" fontAlgn="auto" hangingPunct="1">
              <a:lnSpc>
                <a:spcPct val="100000"/>
              </a:lnSpc>
              <a:spcBef>
                <a:spcPts val="0"/>
              </a:spcBef>
              <a:spcAft>
                <a:spcPts val="0"/>
              </a:spcAft>
              <a:buNone/>
              <a:defRPr/>
            </a:pPr>
            <a:endParaRPr lang="en-GB" sz="1600" b="1" dirty="0">
              <a:solidFill>
                <a:schemeClr val="accent1">
                  <a:lumMod val="50000"/>
                </a:schemeClr>
              </a:solidFill>
            </a:endParaRPr>
          </a:p>
          <a:p>
            <a:pPr marL="216000" lvl="1" eaLnBrk="1" fontAlgn="auto" hangingPunct="1">
              <a:lnSpc>
                <a:spcPct val="100000"/>
              </a:lnSpc>
              <a:spcBef>
                <a:spcPts val="0"/>
              </a:spcBef>
              <a:spcAft>
                <a:spcPts val="0"/>
              </a:spcAft>
              <a:buFont typeface="Wingdings" panose="05000000000000000000" pitchFamily="2" charset="2"/>
              <a:buChar char="q"/>
              <a:defRPr/>
            </a:pPr>
            <a:endParaRPr lang="en-GB" sz="1600" b="1" dirty="0">
              <a:solidFill>
                <a:schemeClr val="accent1">
                  <a:lumMod val="50000"/>
                </a:schemeClr>
              </a:solidFill>
            </a:endParaRPr>
          </a:p>
          <a:p>
            <a:pPr marL="0" indent="0" eaLnBrk="1" fontAlgn="auto" hangingPunct="1">
              <a:lnSpc>
                <a:spcPct val="100000"/>
              </a:lnSpc>
              <a:spcBef>
                <a:spcPts val="0"/>
              </a:spcBef>
              <a:spcAft>
                <a:spcPts val="0"/>
              </a:spcAft>
              <a:buNone/>
              <a:defRPr/>
            </a:pPr>
            <a:endParaRPr lang="en-GB" dirty="0">
              <a:solidFill>
                <a:schemeClr val="accent1">
                  <a:lumMod val="50000"/>
                </a:schemeClr>
              </a:solidFill>
            </a:endParaRPr>
          </a:p>
          <a:p>
            <a:pPr marL="0" indent="0" eaLnBrk="1" fontAlgn="auto" hangingPunct="1">
              <a:lnSpc>
                <a:spcPct val="100000"/>
              </a:lnSpc>
              <a:spcBef>
                <a:spcPts val="0"/>
              </a:spcBef>
              <a:spcAft>
                <a:spcPts val="0"/>
              </a:spcAft>
              <a:buNone/>
              <a:defRPr/>
            </a:pPr>
            <a:endParaRPr lang="en-GB" dirty="0">
              <a:solidFill>
                <a:schemeClr val="accent1">
                  <a:lumMod val="50000"/>
                </a:schemeClr>
              </a:solidFill>
            </a:endParaRPr>
          </a:p>
          <a:p>
            <a:pPr eaLnBrk="1" fontAlgn="auto" hangingPunct="1">
              <a:lnSpc>
                <a:spcPct val="100000"/>
              </a:lnSpc>
              <a:spcBef>
                <a:spcPts val="0"/>
              </a:spcBef>
              <a:spcAft>
                <a:spcPts val="0"/>
              </a:spcAft>
              <a:buFont typeface="Wingdings" panose="05000000000000000000" pitchFamily="2" charset="2"/>
              <a:buChar char="q"/>
              <a:defRPr/>
            </a:pPr>
            <a:r>
              <a:rPr lang="en-GB" sz="2800" b="1" dirty="0">
                <a:solidFill>
                  <a:schemeClr val="accent1">
                    <a:lumMod val="50000"/>
                  </a:schemeClr>
                </a:solidFill>
              </a:rPr>
              <a:t>Format HELP courses:</a:t>
            </a:r>
          </a:p>
          <a:p>
            <a:pPr lvl="1" eaLnBrk="1" fontAlgn="auto" hangingPunct="1">
              <a:lnSpc>
                <a:spcPct val="100000"/>
              </a:lnSpc>
              <a:spcBef>
                <a:spcPts val="0"/>
              </a:spcBef>
              <a:spcAft>
                <a:spcPts val="0"/>
              </a:spcAft>
              <a:buFont typeface="Wingdings" panose="05000000000000000000" pitchFamily="2" charset="2"/>
              <a:buChar char="q"/>
              <a:defRPr/>
            </a:pPr>
            <a:r>
              <a:rPr lang="en-GB" dirty="0">
                <a:solidFill>
                  <a:schemeClr val="accent1">
                    <a:lumMod val="50000"/>
                  </a:schemeClr>
                </a:solidFill>
              </a:rPr>
              <a:t> </a:t>
            </a:r>
            <a:r>
              <a:rPr lang="en-GB" sz="2600" dirty="0">
                <a:solidFill>
                  <a:schemeClr val="accent1">
                    <a:lumMod val="50000"/>
                  </a:schemeClr>
                </a:solidFill>
              </a:rPr>
              <a:t>Self-learning</a:t>
            </a:r>
          </a:p>
          <a:p>
            <a:pPr lvl="1" eaLnBrk="1" fontAlgn="auto" hangingPunct="1">
              <a:lnSpc>
                <a:spcPct val="100000"/>
              </a:lnSpc>
              <a:spcBef>
                <a:spcPts val="0"/>
              </a:spcBef>
              <a:spcAft>
                <a:spcPts val="0"/>
              </a:spcAft>
              <a:buFont typeface="Wingdings" panose="05000000000000000000" pitchFamily="2" charset="2"/>
              <a:buChar char="q"/>
              <a:defRPr/>
            </a:pPr>
            <a:r>
              <a:rPr lang="en-GB" sz="2600" dirty="0">
                <a:solidFill>
                  <a:schemeClr val="accent1">
                    <a:lumMod val="50000"/>
                  </a:schemeClr>
                </a:solidFill>
              </a:rPr>
              <a:t> National versions for Ukraine</a:t>
            </a:r>
            <a:endParaRPr lang="en-GB" sz="2600" b="1" dirty="0">
              <a:solidFill>
                <a:schemeClr val="accent1">
                  <a:lumMod val="50000"/>
                </a:schemeClr>
              </a:solidFill>
            </a:endParaRPr>
          </a:p>
          <a:p>
            <a:pPr marL="0" indent="0" eaLnBrk="1" fontAlgn="auto" hangingPunct="1">
              <a:spcAft>
                <a:spcPts val="0"/>
              </a:spcAft>
              <a:buFont typeface="Arial" charset="0"/>
              <a:buNone/>
              <a:defRPr/>
            </a:pPr>
            <a:endParaRPr lang="en-GB" dirty="0">
              <a:solidFill>
                <a:srgbClr val="FFC000"/>
              </a:solidFill>
            </a:endParaRPr>
          </a:p>
          <a:p>
            <a:pPr lvl="1" eaLnBrk="1" fontAlgn="auto" hangingPunct="1">
              <a:lnSpc>
                <a:spcPct val="100000"/>
              </a:lnSpc>
              <a:spcBef>
                <a:spcPts val="0"/>
              </a:spcBef>
              <a:spcAft>
                <a:spcPts val="0"/>
              </a:spcAft>
              <a:buFont typeface="Wingdings" panose="05000000000000000000" pitchFamily="2" charset="2"/>
              <a:buChar char="q"/>
              <a:defRPr/>
            </a:pPr>
            <a:endParaRPr lang="en-GB" b="1" dirty="0">
              <a:solidFill>
                <a:schemeClr val="accent1">
                  <a:lumMod val="50000"/>
                </a:schemeClr>
              </a:solidFill>
            </a:endParaRPr>
          </a:p>
          <a:p>
            <a:pPr eaLnBrk="1" fontAlgn="auto" hangingPunct="1">
              <a:lnSpc>
                <a:spcPct val="150000"/>
              </a:lnSpc>
              <a:spcAft>
                <a:spcPts val="0"/>
              </a:spcAft>
              <a:buFont typeface="Wingdings" panose="05000000000000000000" pitchFamily="2" charset="2"/>
              <a:buChar char="q"/>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anose="020B0604020202020204" pitchFamily="34" charset="0"/>
              <a:buNone/>
              <a:defRPr/>
            </a:pPr>
            <a:endParaRPr lang="en-US" i="1" dirty="0"/>
          </a:p>
        </p:txBody>
      </p:sp>
      <p:pic>
        <p:nvPicPr>
          <p:cNvPr id="11" name="Picture 10" descr="Logo&#10;&#10;Description automatically generated with low confidence">
            <a:extLst>
              <a:ext uri="{FF2B5EF4-FFF2-40B4-BE49-F238E27FC236}">
                <a16:creationId xmlns:a16="http://schemas.microsoft.com/office/drawing/2014/main" id="{79AFFD46-0696-4BA8-9B69-55B0796D4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09767" y="272311"/>
            <a:ext cx="3867432" cy="1941299"/>
          </a:xfrm>
          <a:prstGeom prst="rect">
            <a:avLst/>
          </a:prstGeom>
        </p:spPr>
      </p:pic>
      <p:grpSp>
        <p:nvGrpSpPr>
          <p:cNvPr id="13" name="Group 12">
            <a:extLst>
              <a:ext uri="{FF2B5EF4-FFF2-40B4-BE49-F238E27FC236}">
                <a16:creationId xmlns:a16="http://schemas.microsoft.com/office/drawing/2014/main" id="{53EDCDBB-D203-4EB3-8602-4B513393D5E2}"/>
              </a:ext>
            </a:extLst>
          </p:cNvPr>
          <p:cNvGrpSpPr/>
          <p:nvPr/>
        </p:nvGrpSpPr>
        <p:grpSpPr>
          <a:xfrm>
            <a:off x="6190902" y="4823945"/>
            <a:ext cx="2729326" cy="1886971"/>
            <a:chOff x="6190902" y="4823945"/>
            <a:chExt cx="2729326" cy="1886971"/>
          </a:xfrm>
        </p:grpSpPr>
        <p:pic>
          <p:nvPicPr>
            <p:cNvPr id="14" name="Picture 13">
              <a:extLst>
                <a:ext uri="{FF2B5EF4-FFF2-40B4-BE49-F238E27FC236}">
                  <a16:creationId xmlns:a16="http://schemas.microsoft.com/office/drawing/2014/main" id="{69DB8B62-7648-481A-81FB-32ADC47AFC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902" y="4823945"/>
              <a:ext cx="2729326" cy="18869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0"/>
              </a:camera>
              <a:lightRig rig="twoPt" dir="t">
                <a:rot lat="0" lon="0" rev="7200000"/>
              </a:lightRig>
            </a:scene3d>
            <a:sp3d contourW="12700">
              <a:bevelT w="25400" h="19050"/>
              <a:contourClr>
                <a:srgbClr val="969696"/>
              </a:contourClr>
            </a:sp3d>
          </p:spPr>
        </p:pic>
        <p:sp>
          <p:nvSpPr>
            <p:cNvPr id="15" name="TextBox 14">
              <a:extLst>
                <a:ext uri="{FF2B5EF4-FFF2-40B4-BE49-F238E27FC236}">
                  <a16:creationId xmlns:a16="http://schemas.microsoft.com/office/drawing/2014/main" id="{BE657B28-ECCE-403C-A689-E54B278C94E3}"/>
                </a:ext>
              </a:extLst>
            </p:cNvPr>
            <p:cNvSpPr txBox="1"/>
            <p:nvPr/>
          </p:nvSpPr>
          <p:spPr>
            <a:xfrm>
              <a:off x="7079940" y="5570486"/>
              <a:ext cx="1080120" cy="24622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Eva Pastrana</a:t>
              </a: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grpSp>
      <p:pic>
        <p:nvPicPr>
          <p:cNvPr id="18" name="Picture 17">
            <a:extLst>
              <a:ext uri="{FF2B5EF4-FFF2-40B4-BE49-F238E27FC236}">
                <a16:creationId xmlns:a16="http://schemas.microsoft.com/office/drawing/2014/main" id="{D3CF60C3-77DF-4FEE-96A4-6BC296687F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16064" y="2746209"/>
            <a:ext cx="2865901" cy="17348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6EB90068-E1E3-4C26-8351-AAC9A301D8F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87563"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4D0F0356-F61D-4D08-89F5-A1FC0FD2D277}"/>
              </a:ext>
            </a:extLst>
          </p:cNvPr>
          <p:cNvSpPr>
            <a:spLocks noGrp="1"/>
          </p:cNvSpPr>
          <p:nvPr>
            <p:ph type="title"/>
          </p:nvPr>
        </p:nvSpPr>
        <p:spPr>
          <a:xfrm>
            <a:off x="4184454" y="831243"/>
            <a:ext cx="2948865" cy="862012"/>
          </a:xfrm>
        </p:spPr>
        <p:txBody>
          <a:bodyPr/>
          <a:lstStyle/>
          <a:p>
            <a:pPr eaLnBrk="1" hangingPunct="1"/>
            <a:r>
              <a:rPr lang="en-US" altLang="en-US" sz="2800" b="1" dirty="0">
                <a:solidFill>
                  <a:srgbClr val="1F497D"/>
                </a:solidFill>
                <a:hlinkClick r:id="rId4"/>
              </a:rPr>
              <a:t>HELP Course</a:t>
            </a:r>
            <a:endParaRPr lang="en-US" altLang="en-US" sz="3200" b="1" dirty="0">
              <a:solidFill>
                <a:schemeClr val="tx2"/>
              </a:solidFill>
            </a:endParaRPr>
          </a:p>
        </p:txBody>
      </p:sp>
      <p:pic>
        <p:nvPicPr>
          <p:cNvPr id="6" name="Picture 5">
            <a:extLst>
              <a:ext uri="{FF2B5EF4-FFF2-40B4-BE49-F238E27FC236}">
                <a16:creationId xmlns:a16="http://schemas.microsoft.com/office/drawing/2014/main" id="{34454E63-6929-49FE-955D-9414A9759B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9" name="TextBox 8">
            <a:extLst>
              <a:ext uri="{FF2B5EF4-FFF2-40B4-BE49-F238E27FC236}">
                <a16:creationId xmlns:a16="http://schemas.microsoft.com/office/drawing/2014/main" id="{551CBC04-48AF-4175-BEE7-D14F1FD02775}"/>
              </a:ext>
            </a:extLst>
          </p:cNvPr>
          <p:cNvSpPr txBox="1"/>
          <p:nvPr/>
        </p:nvSpPr>
        <p:spPr>
          <a:xfrm>
            <a:off x="3563888" y="1446210"/>
            <a:ext cx="5849740" cy="4893647"/>
          </a:xfrm>
          <a:prstGeom prst="rect">
            <a:avLst/>
          </a:prstGeom>
          <a:noFill/>
        </p:spPr>
        <p:txBody>
          <a:bodyPr wrap="square">
            <a:spAutoFit/>
          </a:bodyPr>
          <a:lstStyle/>
          <a:p>
            <a:pPr marL="457200" indent="-457200">
              <a:buAutoNum type="arabicPeriod"/>
              <a:defRPr/>
            </a:pPr>
            <a:r>
              <a:rPr lang="en-US" sz="2400" b="1" dirty="0">
                <a:solidFill>
                  <a:schemeClr val="accent5">
                    <a:lumMod val="50000"/>
                  </a:schemeClr>
                </a:solidFill>
                <a:cs typeface="Arial" charset="0"/>
              </a:rPr>
              <a:t>Introduction and legal framework</a:t>
            </a:r>
          </a:p>
          <a:p>
            <a:pPr marL="457200" indent="-457200">
              <a:buAutoNum type="arabicPeriod"/>
              <a:defRPr/>
            </a:pPr>
            <a:r>
              <a:rPr lang="en-US" sz="2400" b="1" dirty="0">
                <a:solidFill>
                  <a:schemeClr val="accent5">
                    <a:lumMod val="50000"/>
                  </a:schemeClr>
                </a:solidFill>
                <a:cs typeface="Arial" charset="0"/>
              </a:rPr>
              <a:t>Definitions and legal concepts</a:t>
            </a:r>
          </a:p>
          <a:p>
            <a:pPr marL="457200" indent="-457200">
              <a:buAutoNum type="arabicPeriod"/>
              <a:defRPr/>
            </a:pPr>
            <a:r>
              <a:rPr lang="en-US" sz="2400" b="1" dirty="0">
                <a:solidFill>
                  <a:schemeClr val="accent5">
                    <a:lumMod val="50000"/>
                  </a:schemeClr>
                </a:solidFill>
                <a:cs typeface="Arial" charset="0"/>
              </a:rPr>
              <a:t>Identification of victims of human trafficking </a:t>
            </a:r>
          </a:p>
          <a:p>
            <a:pPr marL="457200" indent="-457200">
              <a:buAutoNum type="arabicPeriod"/>
              <a:defRPr/>
            </a:pPr>
            <a:r>
              <a:rPr lang="en-US" sz="2400" b="1" dirty="0">
                <a:solidFill>
                  <a:schemeClr val="accent5">
                    <a:lumMod val="50000"/>
                  </a:schemeClr>
                </a:solidFill>
                <a:cs typeface="Arial" charset="0"/>
              </a:rPr>
              <a:t>Assistance for victims of human trafficking</a:t>
            </a:r>
          </a:p>
          <a:p>
            <a:pPr marL="457200" indent="-457200">
              <a:buAutoNum type="arabicPeriod"/>
              <a:defRPr/>
            </a:pPr>
            <a:r>
              <a:rPr lang="en-US" sz="2400" b="1" dirty="0">
                <a:solidFill>
                  <a:schemeClr val="accent5">
                    <a:lumMod val="50000"/>
                  </a:schemeClr>
                </a:solidFill>
                <a:cs typeface="Arial" charset="0"/>
              </a:rPr>
              <a:t>The non-punishment provision </a:t>
            </a:r>
          </a:p>
          <a:p>
            <a:pPr marL="457200" indent="-457200">
              <a:buAutoNum type="arabicPeriod"/>
              <a:defRPr/>
            </a:pPr>
            <a:r>
              <a:rPr lang="en-US" sz="2400" b="1" dirty="0">
                <a:solidFill>
                  <a:schemeClr val="accent5">
                    <a:lumMod val="50000"/>
                  </a:schemeClr>
                </a:solidFill>
                <a:cs typeface="Arial" charset="0"/>
              </a:rPr>
              <a:t>Investigation, prosecution and victims’ rights</a:t>
            </a:r>
          </a:p>
          <a:p>
            <a:pPr marL="457200" indent="-457200">
              <a:buAutoNum type="arabicPeriod"/>
              <a:defRPr/>
            </a:pPr>
            <a:r>
              <a:rPr lang="en-US" sz="2400" b="1" dirty="0">
                <a:solidFill>
                  <a:schemeClr val="accent5">
                    <a:lumMod val="50000"/>
                  </a:schemeClr>
                </a:solidFill>
                <a:cs typeface="Arial" charset="0"/>
              </a:rPr>
              <a:t>Sentencing</a:t>
            </a:r>
          </a:p>
          <a:p>
            <a:pPr marL="457200" indent="-457200">
              <a:buAutoNum type="arabicPeriod"/>
              <a:defRPr/>
            </a:pPr>
            <a:r>
              <a:rPr lang="en-US" sz="2400" b="1" dirty="0">
                <a:solidFill>
                  <a:schemeClr val="accent5">
                    <a:lumMod val="50000"/>
                  </a:schemeClr>
                </a:solidFill>
                <a:cs typeface="Arial" charset="0"/>
              </a:rPr>
              <a:t>Compensation for victims of trafficking</a:t>
            </a:r>
          </a:p>
          <a:p>
            <a:pPr marL="457200" indent="-457200">
              <a:buAutoNum type="arabicPeriod"/>
              <a:defRPr/>
            </a:pPr>
            <a:r>
              <a:rPr lang="en-US" sz="2400" b="1" dirty="0">
                <a:solidFill>
                  <a:schemeClr val="accent5">
                    <a:lumMod val="50000"/>
                  </a:schemeClr>
                </a:solidFill>
                <a:cs typeface="Arial" charset="0"/>
              </a:rPr>
              <a:t>Return and repatriation</a:t>
            </a:r>
          </a:p>
          <a:p>
            <a:pPr>
              <a:defRPr/>
            </a:pPr>
            <a:endParaRPr lang="en-GB" sz="2400" b="1" dirty="0">
              <a:solidFill>
                <a:schemeClr val="accent5">
                  <a:lumMod val="50000"/>
                </a:schemeClr>
              </a:solidFill>
              <a:cs typeface="Arial" charset="0"/>
            </a:endParaRPr>
          </a:p>
        </p:txBody>
      </p:sp>
      <p:pic>
        <p:nvPicPr>
          <p:cNvPr id="8" name="Picture 7" descr="Graphical user interface, website&#10;&#10;Description automatically generated">
            <a:extLst>
              <a:ext uri="{FF2B5EF4-FFF2-40B4-BE49-F238E27FC236}">
                <a16:creationId xmlns:a16="http://schemas.microsoft.com/office/drawing/2014/main" id="{679FB51D-1367-4A95-A47D-5C9D3F4106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536" y="3861048"/>
            <a:ext cx="2944813" cy="1831975"/>
          </a:xfrm>
          <a:prstGeom prst="rect">
            <a:avLst/>
          </a:prstGeom>
        </p:spPr>
      </p:pic>
      <p:pic>
        <p:nvPicPr>
          <p:cNvPr id="10" name="Picture 10">
            <a:extLst>
              <a:ext uri="{FF2B5EF4-FFF2-40B4-BE49-F238E27FC236}">
                <a16:creationId xmlns:a16="http://schemas.microsoft.com/office/drawing/2014/main" id="{181F7ECE-2D65-47EC-AB7E-C32C88AE689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9223" y="1182962"/>
            <a:ext cx="2946653" cy="24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89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A1124A-D83B-4287-B4F5-FE2844631C2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090B5-203C-4DDE-80B2-C1C516AA824C}" type="slidenum">
              <a:rPr kumimoji="0" lang="de-DE"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49AE93E9-B6A1-42DE-B3C5-69E9AC368F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9217" y="44624"/>
            <a:ext cx="4283968" cy="2408302"/>
          </a:xfrm>
          <a:prstGeom prst="rect">
            <a:avLst/>
          </a:prstGeom>
        </p:spPr>
      </p:pic>
      <p:pic>
        <p:nvPicPr>
          <p:cNvPr id="10" name="Picture 9">
            <a:extLst>
              <a:ext uri="{FF2B5EF4-FFF2-40B4-BE49-F238E27FC236}">
                <a16:creationId xmlns:a16="http://schemas.microsoft.com/office/drawing/2014/main" id="{8BDE68F5-DCA9-47D5-AFD7-338218FE66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87" y="2487668"/>
            <a:ext cx="7739374" cy="4370332"/>
          </a:xfrm>
          <a:prstGeom prst="rect">
            <a:avLst/>
          </a:prstGeom>
        </p:spPr>
      </p:pic>
      <p:pic>
        <p:nvPicPr>
          <p:cNvPr id="11" name="Picture 10">
            <a:extLst>
              <a:ext uri="{FF2B5EF4-FFF2-40B4-BE49-F238E27FC236}">
                <a16:creationId xmlns:a16="http://schemas.microsoft.com/office/drawing/2014/main" id="{07574C50-2C0C-4451-B817-995D5796A5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788" y="2414471"/>
            <a:ext cx="7812361" cy="4415422"/>
          </a:xfrm>
          <a:prstGeom prst="rect">
            <a:avLst/>
          </a:prstGeom>
        </p:spPr>
      </p:pic>
      <p:pic>
        <p:nvPicPr>
          <p:cNvPr id="12" name="Picture 11">
            <a:extLst>
              <a:ext uri="{FF2B5EF4-FFF2-40B4-BE49-F238E27FC236}">
                <a16:creationId xmlns:a16="http://schemas.microsoft.com/office/drawing/2014/main" id="{9F03ADCF-2205-4E0E-B0C5-4C57DBBED3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447" y="2366067"/>
            <a:ext cx="7938628" cy="4512230"/>
          </a:xfrm>
          <a:prstGeom prst="rect">
            <a:avLst/>
          </a:prstGeom>
        </p:spPr>
      </p:pic>
      <p:pic>
        <p:nvPicPr>
          <p:cNvPr id="13" name="Picture 12">
            <a:extLst>
              <a:ext uri="{FF2B5EF4-FFF2-40B4-BE49-F238E27FC236}">
                <a16:creationId xmlns:a16="http://schemas.microsoft.com/office/drawing/2014/main" id="{7D92000D-B09F-41DD-AA4A-AFB0416E1E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3248" y="2408303"/>
            <a:ext cx="7812361" cy="4392588"/>
          </a:xfrm>
          <a:prstGeom prst="rect">
            <a:avLst/>
          </a:prstGeom>
        </p:spPr>
      </p:pic>
      <p:pic>
        <p:nvPicPr>
          <p:cNvPr id="14" name="Picture 13">
            <a:extLst>
              <a:ext uri="{FF2B5EF4-FFF2-40B4-BE49-F238E27FC236}">
                <a16:creationId xmlns:a16="http://schemas.microsoft.com/office/drawing/2014/main" id="{50FCDC05-82AD-4D2A-B5C7-6F92E6AB239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638" y="2429748"/>
            <a:ext cx="7812362" cy="4404525"/>
          </a:xfrm>
          <a:prstGeom prst="rect">
            <a:avLst/>
          </a:prstGeom>
        </p:spPr>
      </p:pic>
    </p:spTree>
    <p:custDataLst>
      <p:tags r:id="rId1"/>
    </p:custDataLst>
    <p:extLst>
      <p:ext uri="{BB962C8B-B14F-4D97-AF65-F5344CB8AC3E}">
        <p14:creationId xmlns:p14="http://schemas.microsoft.com/office/powerpoint/2010/main" val="15751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311700" y="1967475"/>
            <a:ext cx="8520600" cy="572700"/>
          </a:xfrm>
          <a:prstGeom prst="rect">
            <a:avLst/>
          </a:prstGeom>
        </p:spPr>
        <p:txBody>
          <a:bodyPr spcFirstLastPara="1" wrap="square" lIns="91425" tIns="91425" rIns="91425" bIns="91425" anchor="t" anchorCtr="0">
            <a:noAutofit/>
          </a:bodyPr>
          <a:lstStyle/>
          <a:p>
            <a:r>
              <a:rPr lang="en-GB" dirty="0"/>
              <a:t>Refugee and Migrant Children</a:t>
            </a:r>
          </a:p>
        </p:txBody>
      </p:sp>
      <p:sp>
        <p:nvSpPr>
          <p:cNvPr id="141" name="Google Shape;141;p22"/>
          <p:cNvSpPr txBox="1">
            <a:spLocks noGrp="1"/>
          </p:cNvSpPr>
          <p:nvPr>
            <p:ph type="body" idx="1"/>
          </p:nvPr>
        </p:nvSpPr>
        <p:spPr>
          <a:xfrm>
            <a:off x="464100" y="2519800"/>
            <a:ext cx="3708718" cy="3141448"/>
          </a:xfrm>
          <a:prstGeom prst="rect">
            <a:avLst/>
          </a:prstGeom>
        </p:spPr>
        <p:txBody>
          <a:bodyPr spcFirstLastPara="1" wrap="square" lIns="91425" tIns="91425" rIns="91425" bIns="91425" anchor="t" anchorCtr="0">
            <a:noAutofit/>
          </a:bodyPr>
          <a:lstStyle/>
          <a:p>
            <a:pPr marL="0" indent="0">
              <a:buNone/>
            </a:pPr>
            <a:r>
              <a:rPr lang="en-US" dirty="0">
                <a:solidFill>
                  <a:srgbClr val="000000"/>
                </a:solidFill>
              </a:rPr>
              <a:t>Contents:</a:t>
            </a:r>
          </a:p>
          <a:p>
            <a:pPr>
              <a:spcBef>
                <a:spcPts val="1600"/>
              </a:spcBef>
              <a:buClr>
                <a:srgbClr val="000000"/>
              </a:buClr>
              <a:buAutoNum type="arabicPeriod"/>
            </a:pPr>
            <a:r>
              <a:rPr lang="en-US" sz="2000" dirty="0">
                <a:solidFill>
                  <a:srgbClr val="000000"/>
                </a:solidFill>
              </a:rPr>
              <a:t>Legal Framework</a:t>
            </a:r>
          </a:p>
          <a:p>
            <a:pPr>
              <a:buClr>
                <a:srgbClr val="000000"/>
              </a:buClr>
              <a:buAutoNum type="arabicPeriod"/>
            </a:pPr>
            <a:r>
              <a:rPr lang="en-US" sz="2000" dirty="0">
                <a:solidFill>
                  <a:srgbClr val="000000"/>
                </a:solidFill>
              </a:rPr>
              <a:t>Child-friendly Procedures</a:t>
            </a:r>
          </a:p>
          <a:p>
            <a:pPr>
              <a:buClr>
                <a:srgbClr val="000000"/>
              </a:buClr>
              <a:buAutoNum type="arabicPeriod"/>
            </a:pPr>
            <a:r>
              <a:rPr lang="en-US" sz="2000" dirty="0">
                <a:solidFill>
                  <a:srgbClr val="000000"/>
                </a:solidFill>
              </a:rPr>
              <a:t>Alternatives to Detention</a:t>
            </a:r>
          </a:p>
          <a:p>
            <a:pPr>
              <a:buClr>
                <a:srgbClr val="000000"/>
              </a:buClr>
              <a:buAutoNum type="arabicPeriod"/>
            </a:pPr>
            <a:r>
              <a:rPr lang="en-US" sz="2000" dirty="0">
                <a:solidFill>
                  <a:srgbClr val="000000"/>
                </a:solidFill>
              </a:rPr>
              <a:t>Family Reunification</a:t>
            </a:r>
          </a:p>
          <a:p>
            <a:pPr>
              <a:buClr>
                <a:srgbClr val="000000"/>
              </a:buClr>
              <a:buAutoNum type="arabicPeriod"/>
            </a:pPr>
            <a:r>
              <a:rPr lang="en-US" sz="2000" dirty="0">
                <a:solidFill>
                  <a:srgbClr val="000000"/>
                </a:solidFill>
              </a:rPr>
              <a:t>Social Rights</a:t>
            </a:r>
          </a:p>
          <a:p>
            <a:pPr>
              <a:buClr>
                <a:srgbClr val="000000"/>
              </a:buClr>
              <a:buAutoNum type="arabicPeriod"/>
            </a:pPr>
            <a:r>
              <a:rPr lang="en-US" sz="2000" dirty="0">
                <a:solidFill>
                  <a:srgbClr val="000000"/>
                </a:solidFill>
              </a:rPr>
              <a:t>Guardianship</a:t>
            </a:r>
          </a:p>
          <a:p>
            <a:pPr>
              <a:buClr>
                <a:srgbClr val="000000"/>
              </a:buClr>
              <a:buAutoNum type="arabicPeriod"/>
            </a:pPr>
            <a:r>
              <a:rPr lang="en-US" sz="2000" dirty="0">
                <a:solidFill>
                  <a:srgbClr val="000000"/>
                </a:solidFill>
              </a:rPr>
              <a:t>Age Assessment</a:t>
            </a:r>
          </a:p>
        </p:txBody>
      </p:sp>
      <p:pic>
        <p:nvPicPr>
          <p:cNvPr id="142" name="Google Shape;142;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71183" y="2566101"/>
            <a:ext cx="3861116" cy="2899799"/>
          </a:xfrm>
          <a:prstGeom prst="rect">
            <a:avLst/>
          </a:prstGeom>
          <a:noFill/>
          <a:ln w="9525" cap="flat" cmpd="sng">
            <a:solidFill>
              <a:schemeClr val="dk2"/>
            </a:solidFill>
            <a:prstDash val="solid"/>
            <a:round/>
            <a:headEnd type="none" w="sm" len="sm"/>
            <a:tailEnd type="none" w="sm" len="sm"/>
          </a:ln>
        </p:spPr>
      </p:pic>
      <p:sp>
        <p:nvSpPr>
          <p:cNvPr id="143" name="Google Shape;143;p22"/>
          <p:cNvSpPr txBox="1">
            <a:spLocks noGrp="1"/>
          </p:cNvSpPr>
          <p:nvPr>
            <p:ph type="body" idx="1"/>
          </p:nvPr>
        </p:nvSpPr>
        <p:spPr>
          <a:xfrm>
            <a:off x="7025397" y="2111175"/>
            <a:ext cx="1806900" cy="429000"/>
          </a:xfrm>
          <a:prstGeom prst="rect">
            <a:avLst/>
          </a:prstGeom>
          <a:ln>
            <a:noFill/>
          </a:ln>
        </p:spPr>
        <p:txBody>
          <a:bodyPr spcFirstLastPara="1" wrap="square" lIns="91425" tIns="91425" rIns="91425" bIns="91425" anchor="t" anchorCtr="0">
            <a:noAutofit/>
          </a:bodyPr>
          <a:lstStyle/>
          <a:p>
            <a:pPr marL="0" indent="0">
              <a:buNone/>
            </a:pPr>
            <a:r>
              <a:rPr lang="en-GB" sz="1500">
                <a:solidFill>
                  <a:schemeClr val="accent5"/>
                </a:solidFill>
              </a:rPr>
              <a:t>Developed in 2018</a:t>
            </a:r>
            <a:endParaRPr sz="1500">
              <a:solidFill>
                <a:schemeClr val="accent5"/>
              </a:solidFill>
            </a:endParaRPr>
          </a:p>
          <a:p>
            <a:pPr indent="0">
              <a:spcBef>
                <a:spcPts val="1600"/>
              </a:spcBef>
              <a:spcAft>
                <a:spcPts val="1600"/>
              </a:spcAft>
              <a:buNone/>
            </a:pPr>
            <a:endParaRPr sz="1500">
              <a:solidFill>
                <a:schemeClr val="accent5"/>
              </a:solidFill>
              <a:highlight>
                <a:srgbClr val="FFFFFF"/>
              </a:highlight>
              <a:latin typeface="Georgia"/>
              <a:ea typeface="Georgia"/>
              <a:cs typeface="Georgia"/>
              <a:sym typeface="Georgia"/>
            </a:endParaRPr>
          </a:p>
        </p:txBody>
      </p:sp>
      <p:sp>
        <p:nvSpPr>
          <p:cNvPr id="144" name="Google Shape;144;p22"/>
          <p:cNvSpPr txBox="1"/>
          <p:nvPr/>
        </p:nvSpPr>
        <p:spPr>
          <a:xfrm>
            <a:off x="2218890" y="5999073"/>
            <a:ext cx="4771800" cy="429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4"/>
              </a:rPr>
              <a:t>eng</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5"/>
              </a:rPr>
              <a:t>ara</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6"/>
              </a:rPr>
              <a:t>aze</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7"/>
              </a:rPr>
              <a:t>bul</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a:ln>
                  <a:noFill/>
                </a:ln>
                <a:solidFill>
                  <a:srgbClr val="0097A7"/>
                </a:solidFill>
                <a:effectLst/>
                <a:uLnTx/>
                <a:uFillTx/>
                <a:latin typeface="Arial"/>
                <a:ea typeface="+mn-ea"/>
                <a:cs typeface="Arial"/>
                <a:sym typeface="Arial"/>
                <a:hlinkClick r:id="rId8"/>
              </a:rPr>
              <a:t>ell</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9"/>
              </a:rPr>
              <a:t>fra</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10"/>
              </a:rPr>
              <a:t>hrv</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err="1">
                <a:ln>
                  <a:noFill/>
                </a:ln>
                <a:solidFill>
                  <a:srgbClr val="0097A7"/>
                </a:solidFill>
                <a:effectLst/>
                <a:uLnTx/>
                <a:uFillTx/>
                <a:latin typeface="Arial"/>
                <a:ea typeface="+mn-ea"/>
                <a:cs typeface="Arial"/>
                <a:sym typeface="Arial"/>
                <a:hlinkClick r:id="rId11"/>
              </a:rPr>
              <a:t>ita</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a:ln>
                  <a:noFill/>
                </a:ln>
                <a:solidFill>
                  <a:srgbClr val="0097A7"/>
                </a:solidFill>
                <a:effectLst/>
                <a:uLnTx/>
                <a:uFillTx/>
                <a:latin typeface="Arial"/>
                <a:ea typeface="+mn-ea"/>
                <a:cs typeface="Arial"/>
                <a:sym typeface="Arial"/>
                <a:hlinkClick r:id="rId12"/>
              </a:rPr>
              <a:t>spa</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 </a:t>
            </a:r>
            <a:r>
              <a:rPr kumimoji="0" lang="en-GB" sz="1700" b="0" i="0" u="sng" strike="noStrike" kern="0" cap="none" spc="0" normalizeH="0" baseline="0" noProof="0" dirty="0">
                <a:ln>
                  <a:noFill/>
                </a:ln>
                <a:solidFill>
                  <a:srgbClr val="0097A7"/>
                </a:solidFill>
                <a:effectLst/>
                <a:uLnTx/>
                <a:uFillTx/>
                <a:latin typeface="Arial"/>
                <a:ea typeface="+mn-ea"/>
                <a:cs typeface="Arial"/>
                <a:sym typeface="Arial"/>
                <a:hlinkClick r:id="rId13"/>
              </a:rPr>
              <a:t>tur</a:t>
            </a:r>
            <a:r>
              <a:rPr kumimoji="0" lang="en-GB" sz="17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sz="17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4897E1B6-F221-4D71-9A23-9E2CD217B80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9" name="Content Placeholder 2">
            <a:extLst>
              <a:ext uri="{FF2B5EF4-FFF2-40B4-BE49-F238E27FC236}">
                <a16:creationId xmlns:a16="http://schemas.microsoft.com/office/drawing/2014/main" id="{38C1FC2B-6F49-4B5B-82E2-F4DB5DA4BFE0}"/>
              </a:ext>
            </a:extLst>
          </p:cNvPr>
          <p:cNvSpPr txBox="1">
            <a:spLocks/>
          </p:cNvSpPr>
          <p:nvPr/>
        </p:nvSpPr>
        <p:spPr bwMode="auto">
          <a:xfrm>
            <a:off x="0" y="1203397"/>
            <a:ext cx="5412126" cy="546596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0" fontAlgn="base" latinLnBrk="0" hangingPunct="0">
              <a:lnSpc>
                <a:spcPct val="90000"/>
              </a:lnSpc>
              <a:spcBef>
                <a:spcPts val="600"/>
              </a:spcBef>
              <a:spcAft>
                <a:spcPct val="0"/>
              </a:spcAft>
              <a:buClrTx/>
              <a:buSzTx/>
              <a:buFont typeface="+mj-lt"/>
              <a:buAutoNum type="arabicPeriod"/>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Introduction to </a:t>
            </a: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legal framework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(RMC rights)</a:t>
            </a:r>
          </a:p>
          <a:p>
            <a:pPr marL="342900" marR="0" lvl="0" indent="-3429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Child-friendly procedures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(the best interests of the child assessment; identification of children; access to information; reception conditions; appointment of a guardian; legal representation; access to asylum and migration procedures; (forced) return of children)</a:t>
            </a:r>
          </a:p>
          <a:p>
            <a:pPr marL="342900" marR="0" lvl="0" indent="-3429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Alternatives to detention</a:t>
            </a:r>
            <a:r>
              <a:rPr kumimoji="0" lang="en-GB" sz="16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(legal framework; alternatives to child immigration detention; safeguards and standards)</a:t>
            </a:r>
          </a:p>
          <a:p>
            <a:pPr marL="342900" marR="0" lvl="0" indent="-3429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Family reunification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(importance; int’l and European standards; application of the principles to RMC)</a:t>
            </a:r>
          </a:p>
          <a:p>
            <a:pPr marL="342900" marR="0" lvl="0" indent="-3429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Social rights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and integration  (adequate standards of living; education; safe work; health; integration and durable solution)</a:t>
            </a:r>
          </a:p>
          <a:p>
            <a:pPr marL="342900" marR="0" lvl="0" indent="-3429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Guardianship</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 (legal framework; timing and appointment of a guardian; monitoring and complaints; volunteer and professional guardians; guardians and legal representatives; principles for guardians)</a:t>
            </a:r>
          </a:p>
          <a:p>
            <a:pPr marL="342900" marR="0" lvl="0" indent="-3429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GB" sz="1800" b="1"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Age assessment </a:t>
            </a:r>
            <a:r>
              <a:rPr kumimoji="0" lang="en-GB" sz="1600" b="0" i="0" u="none" strike="noStrike" kern="1200" cap="none" spc="0" normalizeH="0" baseline="0" noProof="0" dirty="0">
                <a:ln>
                  <a:noFill/>
                </a:ln>
                <a:solidFill>
                  <a:sysClr val="windowText" lastClr="000000"/>
                </a:solidFill>
                <a:effectLst/>
                <a:uLnTx/>
                <a:uFillTx/>
                <a:latin typeface="Calibri"/>
                <a:ea typeface="MS PGothic" pitchFamily="34" charset="-128"/>
                <a:cs typeface="+mn-cs"/>
              </a:rPr>
              <a:t>(legal framework; the benefit of the doubt; non-invasive and holistic age assessment procedures; legal remedies)</a:t>
            </a:r>
          </a:p>
        </p:txBody>
      </p:sp>
    </p:spTree>
    <p:extLst>
      <p:ext uri="{BB962C8B-B14F-4D97-AF65-F5344CB8AC3E}">
        <p14:creationId xmlns:p14="http://schemas.microsoft.com/office/powerpoint/2010/main" val="32133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1268760"/>
            <a:ext cx="86682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GB" dirty="0"/>
              <a:t>HELP/UNHCR: Alternatives to Immigration Detention</a:t>
            </a:r>
            <a:endParaRPr dirty="0"/>
          </a:p>
        </p:txBody>
      </p:sp>
      <p:pic>
        <p:nvPicPr>
          <p:cNvPr id="159" name="Google Shape;159;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60032" y="3197751"/>
            <a:ext cx="4119869" cy="2535505"/>
          </a:xfrm>
          <a:prstGeom prst="rect">
            <a:avLst/>
          </a:prstGeom>
          <a:noFill/>
          <a:ln>
            <a:noFill/>
          </a:ln>
        </p:spPr>
      </p:pic>
      <p:sp>
        <p:nvSpPr>
          <p:cNvPr id="160" name="Google Shape;160;p24"/>
          <p:cNvSpPr txBox="1"/>
          <p:nvPr/>
        </p:nvSpPr>
        <p:spPr>
          <a:xfrm>
            <a:off x="91524" y="2648550"/>
            <a:ext cx="4912523" cy="1500530"/>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90000"/>
              </a:lnSpc>
              <a:spcBef>
                <a:spcPts val="100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Contents:</a:t>
            </a:r>
            <a:endParaRPr kumimoji="0"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342900" algn="l" defTabSz="914400" rtl="0" eaLnBrk="0" fontAlgn="base" latinLnBrk="0" hangingPunct="0">
              <a:lnSpc>
                <a:spcPct val="100000"/>
              </a:lnSpc>
              <a:spcBef>
                <a:spcPts val="1200"/>
              </a:spcBef>
              <a:spcAft>
                <a:spcPts val="0"/>
              </a:spcAft>
              <a:buClr>
                <a:prstClr val="black"/>
              </a:buClr>
              <a:buSzPts val="1800"/>
              <a:buFontTx/>
              <a:buAutoNum type="arabicPeriod"/>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Legal and Practical Basics</a:t>
            </a:r>
            <a:endParaRPr kumimoji="0"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342900" algn="l" defTabSz="914400" rtl="0" eaLnBrk="0" fontAlgn="base" latinLnBrk="0" hangingPunct="0">
              <a:lnSpc>
                <a:spcPct val="100000"/>
              </a:lnSpc>
              <a:spcBef>
                <a:spcPts val="1200"/>
              </a:spcBef>
              <a:spcAft>
                <a:spcPts val="0"/>
              </a:spcAft>
              <a:buClr>
                <a:prstClr val="black"/>
              </a:buClr>
              <a:buSzPts val="1800"/>
              <a:buFontTx/>
              <a:buAutoNum type="arabicPeriod"/>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Legal Framework</a:t>
            </a:r>
            <a:endParaRPr kumimoji="0"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342900" algn="l" defTabSz="914400" rtl="0" eaLnBrk="0" fontAlgn="base" latinLnBrk="0" hangingPunct="0">
              <a:lnSpc>
                <a:spcPct val="100000"/>
              </a:lnSpc>
              <a:spcBef>
                <a:spcPts val="1200"/>
              </a:spcBef>
              <a:spcAft>
                <a:spcPts val="0"/>
              </a:spcAft>
              <a:buClr>
                <a:prstClr val="black"/>
              </a:buClr>
              <a:buSzPts val="1800"/>
              <a:buFontTx/>
              <a:buAutoNum type="arabicPeriod"/>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What Possible Types of Alternatives?</a:t>
            </a:r>
            <a:endParaRPr kumimoji="0"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342900" algn="l" defTabSz="914400" rtl="0" eaLnBrk="0" fontAlgn="base" latinLnBrk="0" hangingPunct="0">
              <a:lnSpc>
                <a:spcPct val="100000"/>
              </a:lnSpc>
              <a:spcBef>
                <a:spcPts val="1200"/>
              </a:spcBef>
              <a:spcAft>
                <a:spcPts val="0"/>
              </a:spcAft>
              <a:buClr>
                <a:prstClr val="black"/>
              </a:buClr>
              <a:buSzPts val="1800"/>
              <a:buFontTx/>
              <a:buAutoNum type="arabicPeriod"/>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How to make Alternatives effective</a:t>
            </a:r>
            <a:endParaRPr kumimoji="0"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1" name="Google Shape;161;p24"/>
          <p:cNvSpPr txBox="1">
            <a:spLocks noGrp="1"/>
          </p:cNvSpPr>
          <p:nvPr>
            <p:ph type="body" idx="1"/>
          </p:nvPr>
        </p:nvSpPr>
        <p:spPr>
          <a:xfrm>
            <a:off x="6447275" y="2771313"/>
            <a:ext cx="2434200" cy="423900"/>
          </a:xfrm>
          <a:prstGeom prst="rect">
            <a:avLst/>
          </a:prstGeom>
          <a:ln>
            <a:noFill/>
          </a:ln>
        </p:spPr>
        <p:txBody>
          <a:bodyPr spcFirstLastPara="1" vert="horz" wrap="square" lIns="91425" tIns="91425" rIns="91425" bIns="91425" numCol="1" anchor="t" anchorCtr="0" compatLnSpc="1">
            <a:prstTxWarp prst="textNoShape">
              <a:avLst/>
            </a:prstTxWarp>
            <a:noAutofit/>
          </a:bodyPr>
          <a:lstStyle/>
          <a:p>
            <a:pPr marL="0" indent="0" algn="ctr">
              <a:buNone/>
            </a:pPr>
            <a:r>
              <a:rPr lang="en-GB" sz="2000" dirty="0">
                <a:solidFill>
                  <a:schemeClr val="accent5"/>
                </a:solidFill>
              </a:rPr>
              <a:t>Developed in 2020</a:t>
            </a:r>
            <a:endParaRPr sz="2000" dirty="0">
              <a:solidFill>
                <a:schemeClr val="accent5"/>
              </a:solidFill>
            </a:endParaRPr>
          </a:p>
          <a:p>
            <a:pPr indent="0">
              <a:spcBef>
                <a:spcPts val="1600"/>
              </a:spcBef>
              <a:spcAft>
                <a:spcPts val="1600"/>
              </a:spcAft>
              <a:buNone/>
            </a:pPr>
            <a:endParaRPr sz="1500" dirty="0">
              <a:solidFill>
                <a:schemeClr val="accent5"/>
              </a:solidFill>
              <a:highlight>
                <a:srgbClr val="FFFFFF"/>
              </a:highlight>
              <a:latin typeface="Georgia"/>
              <a:ea typeface="Georgia"/>
              <a:cs typeface="Georgia"/>
              <a:sym typeface="Georgia"/>
            </a:endParaRPr>
          </a:p>
        </p:txBody>
      </p:sp>
      <p:sp>
        <p:nvSpPr>
          <p:cNvPr id="162" name="Google Shape;162;p24"/>
          <p:cNvSpPr txBox="1"/>
          <p:nvPr/>
        </p:nvSpPr>
        <p:spPr>
          <a:xfrm>
            <a:off x="1930525" y="5396665"/>
            <a:ext cx="783300" cy="423900"/>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sz="1700" b="0" i="0" u="sng" strike="noStrike" kern="1200" cap="none" spc="0" normalizeH="0" baseline="0" noProof="0">
                <a:ln>
                  <a:noFill/>
                </a:ln>
                <a:solidFill>
                  <a:srgbClr val="4BACC6"/>
                </a:solidFill>
                <a:effectLst/>
                <a:uLnTx/>
                <a:uFillTx/>
                <a:latin typeface="Calibri" panose="020F0502020204030204" pitchFamily="34" charset="0"/>
                <a:ea typeface="+mn-ea"/>
                <a:cs typeface="Arial" panose="020B0604020202020204" pitchFamily="34" charset="0"/>
                <a:hlinkClick r:id="rId4"/>
              </a:rPr>
              <a:t>eng</a:t>
            </a:r>
            <a:r>
              <a:rPr kumimoji="0" lang="en-GB" sz="17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 </a:t>
            </a: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B9BA6B5E-F2BE-4380-91A1-F96074B330F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5">
            <a:extLst>
              <a:ext uri="{FF2B5EF4-FFF2-40B4-BE49-F238E27FC236}">
                <a16:creationId xmlns:a16="http://schemas.microsoft.com/office/drawing/2014/main" id="{07799180-2001-4AC0-9E05-B2AAC5A893E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3F6F8E-28D2-4DC1-8BE5-4DA44C86BF75}" type="slidenum">
              <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FR" altLang="en-US"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pic>
        <p:nvPicPr>
          <p:cNvPr id="11267" name="Picture 2">
            <a:extLst>
              <a:ext uri="{FF2B5EF4-FFF2-40B4-BE49-F238E27FC236}">
                <a16:creationId xmlns:a16="http://schemas.microsoft.com/office/drawing/2014/main" id="{27A5E048-7A90-4EB0-93B0-91680F51AB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9175" y="241300"/>
            <a:ext cx="42799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3EDE381-61DA-4C7E-AA3B-6239BFDDC22C}"/>
              </a:ext>
            </a:extLst>
          </p:cNvPr>
          <p:cNvSpPr txBox="1"/>
          <p:nvPr/>
        </p:nvSpPr>
        <p:spPr>
          <a:xfrm>
            <a:off x="5576150" y="1293813"/>
            <a:ext cx="311065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Daytona" panose="020B0604030500040204" pitchFamily="34" charset="0"/>
                <a:ea typeface="+mn-ea"/>
                <a:cs typeface="Arial" charset="0"/>
              </a:rPr>
              <a:t>Course Format</a:t>
            </a:r>
            <a:endParaRPr kumimoji="0" lang="en-US" sz="2800" b="0" i="0" u="none" strike="noStrike" kern="1200" cap="none" spc="0" normalizeH="0" baseline="0" noProof="0" dirty="0">
              <a:ln>
                <a:noFill/>
              </a:ln>
              <a:solidFill>
                <a:prstClr val="black"/>
              </a:solidFill>
              <a:effectLst/>
              <a:uLnTx/>
              <a:uFillTx/>
              <a:latin typeface="Daytona" panose="020B0604030500040204" pitchFamily="34" charset="0"/>
              <a:ea typeface="+mn-ea"/>
              <a:cs typeface="Arial" charset="0"/>
            </a:endParaRPr>
          </a:p>
        </p:txBody>
      </p:sp>
      <p:sp>
        <p:nvSpPr>
          <p:cNvPr id="7" name="Rectangle: Rounded Corners 6">
            <a:extLst>
              <a:ext uri="{FF2B5EF4-FFF2-40B4-BE49-F238E27FC236}">
                <a16:creationId xmlns:a16="http://schemas.microsoft.com/office/drawing/2014/main" id="{FD4B42DF-4A79-4AC4-998A-69B5C9865C82}"/>
              </a:ext>
            </a:extLst>
          </p:cNvPr>
          <p:cNvSpPr/>
          <p:nvPr/>
        </p:nvSpPr>
        <p:spPr>
          <a:xfrm>
            <a:off x="340138" y="1052513"/>
            <a:ext cx="4024220" cy="60407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1.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Introduction to computers, networks and cybercrime</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3" name="Rectangle: Rounded Corners 12">
            <a:extLst>
              <a:ext uri="{FF2B5EF4-FFF2-40B4-BE49-F238E27FC236}">
                <a16:creationId xmlns:a16="http://schemas.microsoft.com/office/drawing/2014/main" id="{E5BA89E5-1ACE-4887-AE8C-34C4CCFCD7D9}"/>
              </a:ext>
            </a:extLst>
          </p:cNvPr>
          <p:cNvSpPr/>
          <p:nvPr/>
        </p:nvSpPr>
        <p:spPr>
          <a:xfrm>
            <a:off x="290930" y="1793120"/>
            <a:ext cx="4281069"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2.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Introduction to the Budapest Convention on Cybercrime</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8" name="Rectangle: Rounded Corners 17">
            <a:extLst>
              <a:ext uri="{FF2B5EF4-FFF2-40B4-BE49-F238E27FC236}">
                <a16:creationId xmlns:a16="http://schemas.microsoft.com/office/drawing/2014/main" id="{20E3462E-D7EC-4917-AD5A-69809D9FD302}"/>
              </a:ext>
            </a:extLst>
          </p:cNvPr>
          <p:cNvSpPr/>
          <p:nvPr/>
        </p:nvSpPr>
        <p:spPr>
          <a:xfrm>
            <a:off x="290930" y="2564114"/>
            <a:ext cx="4038508"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3. </a:t>
            </a: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Substantive provisions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9" name="Rectangle: Rounded Corners 18">
            <a:extLst>
              <a:ext uri="{FF2B5EF4-FFF2-40B4-BE49-F238E27FC236}">
                <a16:creationId xmlns:a16="http://schemas.microsoft.com/office/drawing/2014/main" id="{FC68CBC0-5152-435C-8005-FACF3CAFBF75}"/>
              </a:ext>
            </a:extLst>
          </p:cNvPr>
          <p:cNvSpPr/>
          <p:nvPr/>
        </p:nvSpPr>
        <p:spPr>
          <a:xfrm>
            <a:off x="238796" y="3377723"/>
            <a:ext cx="4385335" cy="58822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4. Electronic evidence &amp; the BC procedural provisions</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21" name="Rectangle: Rounded Corners 20">
            <a:extLst>
              <a:ext uri="{FF2B5EF4-FFF2-40B4-BE49-F238E27FC236}">
                <a16:creationId xmlns:a16="http://schemas.microsoft.com/office/drawing/2014/main" id="{A3A9C0F9-0B9D-4E6E-9EAC-A4CE5AA7900D}"/>
              </a:ext>
            </a:extLst>
          </p:cNvPr>
          <p:cNvSpPr/>
          <p:nvPr/>
        </p:nvSpPr>
        <p:spPr>
          <a:xfrm>
            <a:off x="209619" y="4167418"/>
            <a:ext cx="5095958" cy="77972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263525" marR="0" lvl="0" indent="-263525"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5.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International cooperation provisions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22" name="Rectangle: Rounded Corners 21">
            <a:extLst>
              <a:ext uri="{FF2B5EF4-FFF2-40B4-BE49-F238E27FC236}">
                <a16:creationId xmlns:a16="http://schemas.microsoft.com/office/drawing/2014/main" id="{8262EC82-FA17-4ABF-8AF3-E6AA861E0089}"/>
              </a:ext>
            </a:extLst>
          </p:cNvPr>
          <p:cNvSpPr/>
          <p:nvPr/>
        </p:nvSpPr>
        <p:spPr>
          <a:xfrm>
            <a:off x="209619" y="5093322"/>
            <a:ext cx="6320094"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6.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Cybercrime in practice and Human Rights</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pic>
        <p:nvPicPr>
          <p:cNvPr id="15" name="Picture 14">
            <a:extLst>
              <a:ext uri="{FF2B5EF4-FFF2-40B4-BE49-F238E27FC236}">
                <a16:creationId xmlns:a16="http://schemas.microsoft.com/office/drawing/2014/main" id="{B59BB542-02D9-4AA1-B069-3AA8CB371D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14" name="Picture 13">
            <a:extLst>
              <a:ext uri="{FF2B5EF4-FFF2-40B4-BE49-F238E27FC236}">
                <a16:creationId xmlns:a16="http://schemas.microsoft.com/office/drawing/2014/main" id="{76CCAC7C-624F-4C31-9ED4-C6F1EF2108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0008" y="1834566"/>
            <a:ext cx="3953854" cy="2186671"/>
          </a:xfrm>
          <a:prstGeom prst="rect">
            <a:avLst/>
          </a:prstGeom>
        </p:spPr>
      </p:pic>
      <p:sp>
        <p:nvSpPr>
          <p:cNvPr id="16" name="Rectangle: Rounded Corners 15">
            <a:extLst>
              <a:ext uri="{FF2B5EF4-FFF2-40B4-BE49-F238E27FC236}">
                <a16:creationId xmlns:a16="http://schemas.microsoft.com/office/drawing/2014/main" id="{223B5A9D-C839-478D-8AFF-E9B67BE1CEE8}"/>
              </a:ext>
            </a:extLst>
          </p:cNvPr>
          <p:cNvSpPr/>
          <p:nvPr/>
        </p:nvSpPr>
        <p:spPr>
          <a:xfrm>
            <a:off x="209618" y="5967349"/>
            <a:ext cx="7962781"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7.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The Second Additional Protocol to the Budapest Convention</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Tree>
    <p:extLst>
      <p:ext uri="{BB962C8B-B14F-4D97-AF65-F5344CB8AC3E}">
        <p14:creationId xmlns:p14="http://schemas.microsoft.com/office/powerpoint/2010/main" val="38457091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P spid="19" grpId="0" animBg="1"/>
      <p:bldP spid="21" grpId="0" animBg="1"/>
      <p:bldP spid="2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Espace réservé du numéro de diapositive 5">
            <a:extLst>
              <a:ext uri="{FF2B5EF4-FFF2-40B4-BE49-F238E27FC236}">
                <a16:creationId xmlns:a16="http://schemas.microsoft.com/office/drawing/2014/main" id="{07799180-2001-4AC0-9E05-B2AAC5A893E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3F6F8E-28D2-4DC1-8BE5-4DA44C86BF75}" type="slidenum">
              <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fr-FR" altLang="en-US"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pic>
        <p:nvPicPr>
          <p:cNvPr id="11267" name="Picture 2">
            <a:extLst>
              <a:ext uri="{FF2B5EF4-FFF2-40B4-BE49-F238E27FC236}">
                <a16:creationId xmlns:a16="http://schemas.microsoft.com/office/drawing/2014/main" id="{27A5E048-7A90-4EB0-93B0-91680F51AB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9175" y="241300"/>
            <a:ext cx="42799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3EDE381-61DA-4C7E-AA3B-6239BFDDC22C}"/>
              </a:ext>
            </a:extLst>
          </p:cNvPr>
          <p:cNvSpPr txBox="1"/>
          <p:nvPr/>
        </p:nvSpPr>
        <p:spPr>
          <a:xfrm>
            <a:off x="5576150" y="1293813"/>
            <a:ext cx="311065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4F81BD">
                    <a:lumMod val="50000"/>
                  </a:srgbClr>
                </a:solidFill>
                <a:effectLst/>
                <a:uLnTx/>
                <a:uFillTx/>
                <a:latin typeface="Daytona" panose="020B0604030500040204" pitchFamily="34" charset="0"/>
                <a:ea typeface="+mn-ea"/>
                <a:cs typeface="Arial" charset="0"/>
              </a:rPr>
              <a:t>Course Format</a:t>
            </a:r>
            <a:endParaRPr kumimoji="0" lang="en-US" sz="2800" b="0" i="0" u="none" strike="noStrike" kern="1200" cap="none" spc="0" normalizeH="0" baseline="0" noProof="0" dirty="0">
              <a:ln>
                <a:noFill/>
              </a:ln>
              <a:solidFill>
                <a:prstClr val="black"/>
              </a:solidFill>
              <a:effectLst/>
              <a:uLnTx/>
              <a:uFillTx/>
              <a:latin typeface="Daytona" panose="020B0604030500040204" pitchFamily="34" charset="0"/>
              <a:ea typeface="+mn-ea"/>
              <a:cs typeface="Arial" charset="0"/>
            </a:endParaRPr>
          </a:p>
        </p:txBody>
      </p:sp>
      <p:sp>
        <p:nvSpPr>
          <p:cNvPr id="7" name="Rectangle: Rounded Corners 6">
            <a:extLst>
              <a:ext uri="{FF2B5EF4-FFF2-40B4-BE49-F238E27FC236}">
                <a16:creationId xmlns:a16="http://schemas.microsoft.com/office/drawing/2014/main" id="{FD4B42DF-4A79-4AC4-998A-69B5C9865C82}"/>
              </a:ext>
            </a:extLst>
          </p:cNvPr>
          <p:cNvSpPr/>
          <p:nvPr/>
        </p:nvSpPr>
        <p:spPr>
          <a:xfrm>
            <a:off x="340138" y="1880306"/>
            <a:ext cx="2297103" cy="54767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1. Introduction</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3" name="Rectangle: Rounded Corners 12">
            <a:extLst>
              <a:ext uri="{FF2B5EF4-FFF2-40B4-BE49-F238E27FC236}">
                <a16:creationId xmlns:a16="http://schemas.microsoft.com/office/drawing/2014/main" id="{E5BA89E5-1ACE-4887-AE8C-34C4CCFCD7D9}"/>
              </a:ext>
            </a:extLst>
          </p:cNvPr>
          <p:cNvSpPr/>
          <p:nvPr/>
        </p:nvSpPr>
        <p:spPr>
          <a:xfrm>
            <a:off x="340138" y="2597946"/>
            <a:ext cx="4024220" cy="52322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2. </a:t>
            </a: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Extradition and surrender</a:t>
            </a: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8" name="Rectangle: Rounded Corners 17">
            <a:extLst>
              <a:ext uri="{FF2B5EF4-FFF2-40B4-BE49-F238E27FC236}">
                <a16:creationId xmlns:a16="http://schemas.microsoft.com/office/drawing/2014/main" id="{20E3462E-D7EC-4917-AD5A-69809D9FD302}"/>
              </a:ext>
            </a:extLst>
          </p:cNvPr>
          <p:cNvSpPr/>
          <p:nvPr/>
        </p:nvSpPr>
        <p:spPr>
          <a:xfrm>
            <a:off x="327002" y="3275828"/>
            <a:ext cx="4038508"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3. </a:t>
            </a: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Mutual legal assistance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19" name="Rectangle: Rounded Corners 18">
            <a:extLst>
              <a:ext uri="{FF2B5EF4-FFF2-40B4-BE49-F238E27FC236}">
                <a16:creationId xmlns:a16="http://schemas.microsoft.com/office/drawing/2014/main" id="{FC68CBC0-5152-435C-8005-FACF3CAFBF75}"/>
              </a:ext>
            </a:extLst>
          </p:cNvPr>
          <p:cNvSpPr/>
          <p:nvPr/>
        </p:nvSpPr>
        <p:spPr>
          <a:xfrm>
            <a:off x="372682" y="4098783"/>
            <a:ext cx="4385335" cy="58822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4. </a:t>
            </a: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Transfer of sentenced persons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21" name="Rectangle: Rounded Corners 20">
            <a:extLst>
              <a:ext uri="{FF2B5EF4-FFF2-40B4-BE49-F238E27FC236}">
                <a16:creationId xmlns:a16="http://schemas.microsoft.com/office/drawing/2014/main" id="{A3A9C0F9-0B9D-4E6E-9EAC-A4CE5AA7900D}"/>
              </a:ext>
            </a:extLst>
          </p:cNvPr>
          <p:cNvSpPr/>
          <p:nvPr/>
        </p:nvSpPr>
        <p:spPr>
          <a:xfrm>
            <a:off x="340138" y="4862458"/>
            <a:ext cx="8142206" cy="77972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263525" marR="0" lvl="0" indent="-263525"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5.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Transfer of Proceedings, International Validity of Criminal Judgments, and Supervision of Offenders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sp>
        <p:nvSpPr>
          <p:cNvPr id="22" name="Rectangle: Rounded Corners 21">
            <a:extLst>
              <a:ext uri="{FF2B5EF4-FFF2-40B4-BE49-F238E27FC236}">
                <a16:creationId xmlns:a16="http://schemas.microsoft.com/office/drawing/2014/main" id="{8262EC82-FA17-4ABF-8AF3-E6AA861E0089}"/>
              </a:ext>
            </a:extLst>
          </p:cNvPr>
          <p:cNvSpPr/>
          <p:nvPr/>
        </p:nvSpPr>
        <p:spPr>
          <a:xfrm>
            <a:off x="340138" y="5803334"/>
            <a:ext cx="6320094" cy="6674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Calibri" panose="020F0502020204030204" pitchFamily="34" charset="0"/>
                <a:cs typeface="Times New Roman" panose="02020603050405020304" pitchFamily="18" charset="0"/>
              </a:rPr>
              <a:t>6. </a:t>
            </a:r>
            <a:r>
              <a:rPr kumimoji="0" lang="en-US"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Seizure and Confiscation of Proceeds of Crime</a:t>
            </a: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Daytona" panose="020B0604030500040204" pitchFamily="34" charset="0"/>
              <a:ea typeface="+mn-ea"/>
              <a:cs typeface="+mn-cs"/>
            </a:endParaRPr>
          </a:p>
        </p:txBody>
      </p:sp>
      <p:pic>
        <p:nvPicPr>
          <p:cNvPr id="3" name="Picture 2">
            <a:extLst>
              <a:ext uri="{FF2B5EF4-FFF2-40B4-BE49-F238E27FC236}">
                <a16:creationId xmlns:a16="http://schemas.microsoft.com/office/drawing/2014/main" id="{D6380D14-C548-4ACD-B0A9-5C74399CBC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904" y="2095982"/>
            <a:ext cx="3680637" cy="2125106"/>
          </a:xfrm>
          <a:prstGeom prst="rect">
            <a:avLst/>
          </a:prstGeom>
        </p:spPr>
      </p:pic>
      <p:pic>
        <p:nvPicPr>
          <p:cNvPr id="15" name="Picture 14">
            <a:extLst>
              <a:ext uri="{FF2B5EF4-FFF2-40B4-BE49-F238E27FC236}">
                <a16:creationId xmlns:a16="http://schemas.microsoft.com/office/drawing/2014/main" id="{28409A64-237F-4F5B-BAEE-597A7FF481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351925991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0D9F320B-FCAD-4E68-B9F7-361A784373E9}"/>
              </a:ext>
            </a:extLst>
          </p:cNvPr>
          <p:cNvSpPr>
            <a:spLocks noGrp="1" noChangeArrowheads="1"/>
          </p:cNvSpPr>
          <p:nvPr>
            <p:ph type="title"/>
          </p:nvPr>
        </p:nvSpPr>
        <p:spPr bwMode="auto">
          <a:xfrm>
            <a:off x="201613" y="922338"/>
            <a:ext cx="8229600" cy="785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a:solidFill>
                  <a:schemeClr val="tx2"/>
                </a:solidFill>
                <a:latin typeface="Leelawadee" panose="020B0502040204020203" pitchFamily="34" charset="-34"/>
                <a:cs typeface="Leelawadee" panose="020B0502040204020203" pitchFamily="34" charset="-34"/>
              </a:rPr>
              <a:t>Data Protection and Privacy Rights</a:t>
            </a:r>
          </a:p>
        </p:txBody>
      </p:sp>
      <p:sp>
        <p:nvSpPr>
          <p:cNvPr id="9219" name="Content Placeholder 4">
            <a:extLst>
              <a:ext uri="{FF2B5EF4-FFF2-40B4-BE49-F238E27FC236}">
                <a16:creationId xmlns:a16="http://schemas.microsoft.com/office/drawing/2014/main" id="{D57BB10F-3F85-4AF6-BB78-972494946D41}"/>
              </a:ext>
            </a:extLst>
          </p:cNvPr>
          <p:cNvSpPr>
            <a:spLocks noGrp="1"/>
          </p:cNvSpPr>
          <p:nvPr>
            <p:ph idx="1"/>
          </p:nvPr>
        </p:nvSpPr>
        <p:spPr>
          <a:xfrm>
            <a:off x="107950" y="1533525"/>
            <a:ext cx="5040313" cy="1608138"/>
          </a:xfrm>
        </p:spPr>
        <p:txBody>
          <a:bodyPr/>
          <a:lstStyle/>
          <a:p>
            <a:pPr marL="457200" lvl="1" indent="0" eaLnBrk="1" hangingPunct="1">
              <a:buFont typeface="Arial" charset="0"/>
              <a:buNone/>
              <a:defRPr/>
            </a:pPr>
            <a:r>
              <a:rPr lang="en-CA" altLang="en-US" sz="2000" b="1" dirty="0"/>
              <a:t>Basic knowledge:</a:t>
            </a:r>
            <a:endParaRPr lang="en-US" altLang="en-US" sz="2000" b="1" dirty="0"/>
          </a:p>
          <a:p>
            <a:pPr lvl="1" eaLnBrk="1" hangingPunct="1">
              <a:defRPr/>
            </a:pPr>
            <a:r>
              <a:rPr lang="en-US" altLang="en-US" sz="1800" dirty="0"/>
              <a:t>Legal framework</a:t>
            </a:r>
          </a:p>
          <a:p>
            <a:pPr lvl="1" eaLnBrk="1" hangingPunct="1">
              <a:spcBef>
                <a:spcPts val="0"/>
              </a:spcBef>
              <a:defRPr/>
            </a:pPr>
            <a:r>
              <a:rPr lang="en-CA" altLang="en-US" sz="1800" dirty="0"/>
              <a:t>Role of European institutions (CoE/ECtHR – EU/CJEU)</a:t>
            </a:r>
            <a:endParaRPr lang="en-US" altLang="en-US" sz="1800" dirty="0"/>
          </a:p>
          <a:p>
            <a:pPr lvl="1" eaLnBrk="1" hangingPunct="1">
              <a:spcBef>
                <a:spcPts val="0"/>
              </a:spcBef>
              <a:defRPr/>
            </a:pPr>
            <a:r>
              <a:rPr lang="en-US" altLang="en-US" sz="1800" dirty="0"/>
              <a:t>Concepts, principles and rules</a:t>
            </a:r>
          </a:p>
        </p:txBody>
      </p:sp>
      <p:pic>
        <p:nvPicPr>
          <p:cNvPr id="60420" name="Picture 5">
            <a:extLst>
              <a:ext uri="{FF2B5EF4-FFF2-40B4-BE49-F238E27FC236}">
                <a16:creationId xmlns:a16="http://schemas.microsoft.com/office/drawing/2014/main" id="{6CA3886D-F512-4FC0-A29F-52254217FA4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87563"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808F8-04BF-4723-80D7-909CAA5598C5}"/>
              </a:ext>
            </a:extLst>
          </p:cNvPr>
          <p:cNvSpPr/>
          <p:nvPr/>
        </p:nvSpPr>
        <p:spPr>
          <a:xfrm>
            <a:off x="107950" y="3008313"/>
            <a:ext cx="3976688" cy="1839912"/>
          </a:xfrm>
          <a:prstGeom prst="rect">
            <a:avLst/>
          </a:prstGeom>
        </p:spPr>
        <p:txBody>
          <a:bodyPr>
            <a:spAutoFit/>
          </a:bodyPr>
          <a:lstStyle/>
          <a:p>
            <a:pPr lvl="1" eaLnBrk="1" hangingPunct="1">
              <a:spcBef>
                <a:spcPct val="20000"/>
              </a:spcBef>
              <a:defRPr/>
            </a:pPr>
            <a:r>
              <a:rPr lang="en-CA" altLang="en-US" sz="2000" b="1" dirty="0">
                <a:solidFill>
                  <a:prstClr val="black"/>
                </a:solidFill>
                <a:latin typeface="Calibri"/>
                <a:ea typeface="Arial" charset="0"/>
                <a:cs typeface="Arial" charset="0"/>
              </a:rPr>
              <a:t>Thematic Areas:</a:t>
            </a:r>
            <a:endParaRPr lang="en-US" altLang="en-US" sz="2000" b="1" dirty="0">
              <a:solidFill>
                <a:prstClr val="black"/>
              </a:solidFill>
              <a:latin typeface="Calibri"/>
              <a:ea typeface="Arial" charset="0"/>
              <a:cs typeface="Arial" charset="0"/>
            </a:endParaRPr>
          </a:p>
          <a:p>
            <a:pPr marL="742950" lvl="1" indent="-285750" eaLnBrk="1" hangingPunct="1">
              <a:spcBef>
                <a:spcPct val="20000"/>
              </a:spcBef>
              <a:buFont typeface="Arial" panose="020B0604020202020204" pitchFamily="34" charset="0"/>
              <a:buChar char="•"/>
              <a:defRPr/>
            </a:pPr>
            <a:r>
              <a:rPr lang="en-US" altLang="en-US" dirty="0">
                <a:solidFill>
                  <a:prstClr val="black"/>
                </a:solidFill>
                <a:latin typeface="Calibri"/>
                <a:ea typeface="Arial" charset="0"/>
                <a:cs typeface="Arial" charset="0"/>
              </a:rPr>
              <a:t>health</a:t>
            </a: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media </a:t>
            </a: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e-communications &amp; marketing</a:t>
            </a: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new technologies</a:t>
            </a: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work place surveillance</a:t>
            </a:r>
          </a:p>
        </p:txBody>
      </p:sp>
      <p:sp>
        <p:nvSpPr>
          <p:cNvPr id="3" name="Rectangle 2">
            <a:extLst>
              <a:ext uri="{FF2B5EF4-FFF2-40B4-BE49-F238E27FC236}">
                <a16:creationId xmlns:a16="http://schemas.microsoft.com/office/drawing/2014/main" id="{3D9011B2-C289-4A11-810C-B144BAFCA3B1}"/>
              </a:ext>
            </a:extLst>
          </p:cNvPr>
          <p:cNvSpPr/>
          <p:nvPr/>
        </p:nvSpPr>
        <p:spPr>
          <a:xfrm>
            <a:off x="82550" y="4886325"/>
            <a:ext cx="4772025" cy="954088"/>
          </a:xfrm>
          <a:prstGeom prst="rect">
            <a:avLst/>
          </a:prstGeom>
        </p:spPr>
        <p:txBody>
          <a:bodyPr>
            <a:spAutoFit/>
          </a:bodyPr>
          <a:lstStyle/>
          <a:p>
            <a:pPr lvl="1" eaLnBrk="1" hangingPunct="1">
              <a:spcBef>
                <a:spcPct val="20000"/>
              </a:spcBef>
              <a:defRPr/>
            </a:pPr>
            <a:r>
              <a:rPr lang="en-CA" altLang="en-US" sz="2000" b="1" dirty="0">
                <a:solidFill>
                  <a:prstClr val="black"/>
                </a:solidFill>
                <a:latin typeface="Calibri"/>
                <a:ea typeface="Arial" charset="0"/>
                <a:cs typeface="Arial" charset="0"/>
              </a:rPr>
              <a:t>Enforcement:</a:t>
            </a:r>
            <a:endParaRPr lang="en-US" altLang="en-US" sz="2000" b="1" dirty="0">
              <a:solidFill>
                <a:prstClr val="black"/>
              </a:solidFill>
              <a:latin typeface="Calibri"/>
              <a:ea typeface="Arial" charset="0"/>
              <a:cs typeface="Arial" charset="0"/>
            </a:endParaRP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Remedies and enforcement </a:t>
            </a:r>
          </a:p>
          <a:p>
            <a:pPr marL="742950" lvl="1" indent="-285750" eaLnBrk="1" hangingPunct="1">
              <a:spcBef>
                <a:spcPts val="0"/>
              </a:spcBef>
              <a:buFont typeface="Arial" panose="020B0604020202020204" pitchFamily="34" charset="0"/>
              <a:buChar char="•"/>
              <a:defRPr/>
            </a:pPr>
            <a:r>
              <a:rPr lang="en-US" altLang="en-US" dirty="0">
                <a:solidFill>
                  <a:prstClr val="black"/>
                </a:solidFill>
                <a:latin typeface="Calibri"/>
                <a:ea typeface="Arial" charset="0"/>
                <a:cs typeface="Arial" charset="0"/>
              </a:rPr>
              <a:t>Trans-border data flows</a:t>
            </a:r>
          </a:p>
        </p:txBody>
      </p:sp>
      <p:pic>
        <p:nvPicPr>
          <p:cNvPr id="11" name="Picture 10">
            <a:extLst>
              <a:ext uri="{FF2B5EF4-FFF2-40B4-BE49-F238E27FC236}">
                <a16:creationId xmlns:a16="http://schemas.microsoft.com/office/drawing/2014/main" id="{A019DA37-BAC0-4638-9C95-70F8945461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4313" y="1719263"/>
            <a:ext cx="3136900" cy="1865312"/>
          </a:xfrm>
          <a:prstGeom prst="rect">
            <a:avLst/>
          </a:prstGeom>
          <a:ln w="12700">
            <a:solidFill>
              <a:schemeClr val="accent1">
                <a:lumMod val="50000"/>
              </a:schemeClr>
            </a:solidFill>
          </a:ln>
        </p:spPr>
      </p:pic>
      <p:pic>
        <p:nvPicPr>
          <p:cNvPr id="13" name="Picture 12">
            <a:extLst>
              <a:ext uri="{FF2B5EF4-FFF2-40B4-BE49-F238E27FC236}">
                <a16:creationId xmlns:a16="http://schemas.microsoft.com/office/drawing/2014/main" id="{07CC1643-0338-402D-8D72-04B75D2C7E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4313" y="3757613"/>
            <a:ext cx="3136900" cy="1857375"/>
          </a:xfrm>
          <a:prstGeom prst="rect">
            <a:avLst/>
          </a:prstGeom>
          <a:ln w="12700">
            <a:solidFill>
              <a:schemeClr val="accent1">
                <a:lumMod val="50000"/>
              </a:schemeClr>
            </a:solidFill>
          </a:ln>
        </p:spPr>
      </p:pic>
      <p:pic>
        <p:nvPicPr>
          <p:cNvPr id="10" name="Picture 9">
            <a:extLst>
              <a:ext uri="{FF2B5EF4-FFF2-40B4-BE49-F238E27FC236}">
                <a16:creationId xmlns:a16="http://schemas.microsoft.com/office/drawing/2014/main" id="{9CE31846-D178-43AA-A423-09060EF369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A4B689C-73C0-458D-9522-AA614841A2C5}"/>
              </a:ext>
            </a:extLst>
          </p:cNvPr>
          <p:cNvSpPr>
            <a:spLocks noGrp="1" noChangeArrowheads="1"/>
          </p:cNvSpPr>
          <p:nvPr>
            <p:ph type="title"/>
          </p:nvPr>
        </p:nvSpPr>
        <p:spPr bwMode="auto">
          <a:xfrm>
            <a:off x="660400" y="93662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a:solidFill>
                  <a:schemeClr val="tx2"/>
                </a:solidFill>
                <a:latin typeface="Leelawadee" panose="020B0502040204020203" pitchFamily="34" charset="-34"/>
                <a:cs typeface="Leelawadee" panose="020B0502040204020203" pitchFamily="34" charset="-34"/>
              </a:rPr>
              <a:t>Procedural Safeguards in Criminal Proceedings and Victims’ Rights</a:t>
            </a:r>
            <a:endParaRPr lang="en-US" altLang="en-US" sz="2800">
              <a:solidFill>
                <a:schemeClr val="tx2"/>
              </a:solidFill>
              <a:latin typeface="Leelawadee" panose="020B0502040204020203" pitchFamily="34" charset="-34"/>
              <a:cs typeface="Leelawadee" panose="020B0502040204020203" pitchFamily="34" charset="-34"/>
            </a:endParaRPr>
          </a:p>
        </p:txBody>
      </p:sp>
      <p:pic>
        <p:nvPicPr>
          <p:cNvPr id="57347" name="Picture 5">
            <a:extLst>
              <a:ext uri="{FF2B5EF4-FFF2-40B4-BE49-F238E27FC236}">
                <a16:creationId xmlns:a16="http://schemas.microsoft.com/office/drawing/2014/main" id="{B4B1A7A9-08B1-49ED-A0B3-A7EF990A7FB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7236E838-CA81-4C97-86DA-B8FC0273E0A6}"/>
              </a:ext>
            </a:extLst>
          </p:cNvPr>
          <p:cNvSpPr txBox="1">
            <a:spLocks noChangeArrowheads="1"/>
          </p:cNvSpPr>
          <p:nvPr/>
        </p:nvSpPr>
        <p:spPr bwMode="auto">
          <a:xfrm>
            <a:off x="369888" y="2017713"/>
            <a:ext cx="450056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ts val="600"/>
              </a:spcBef>
              <a:defRPr/>
            </a:pPr>
            <a:r>
              <a:rPr lang="fr-FR" altLang="fr-FR" sz="2200" b="1" dirty="0"/>
              <a:t>CONTENT:</a:t>
            </a:r>
          </a:p>
          <a:p>
            <a:pPr marL="285750" indent="-285750" eaLnBrk="1" hangingPunct="1">
              <a:spcBef>
                <a:spcPts val="600"/>
              </a:spcBef>
              <a:buFont typeface="Arial" panose="020B0604020202020204" pitchFamily="34" charset="0"/>
              <a:buChar char="•"/>
              <a:defRPr/>
            </a:pPr>
            <a:r>
              <a:rPr lang="fr-FR" altLang="fr-FR" sz="2200" dirty="0"/>
              <a:t>ECHR/EU CFR</a:t>
            </a:r>
          </a:p>
          <a:p>
            <a:pPr marL="285750" indent="-285750" eaLnBrk="1" hangingPunct="1">
              <a:spcBef>
                <a:spcPts val="600"/>
              </a:spcBef>
              <a:buFont typeface="Arial" panose="020B0604020202020204" pitchFamily="34" charset="0"/>
              <a:buChar char="•"/>
              <a:defRPr/>
            </a:pPr>
            <a:r>
              <a:rPr lang="fr-FR" altLang="fr-FR" sz="2200" dirty="0"/>
              <a:t>CoE instruments/EU </a:t>
            </a:r>
            <a:r>
              <a:rPr lang="fr-FR" altLang="fr-FR" sz="2200" dirty="0" err="1"/>
              <a:t>Roadmap</a:t>
            </a:r>
            <a:r>
              <a:rPr lang="fr-FR" altLang="fr-FR" sz="2200" dirty="0"/>
              <a:t> Directives</a:t>
            </a:r>
          </a:p>
          <a:p>
            <a:pPr marL="285750" indent="-285750" eaLnBrk="1" hangingPunct="1">
              <a:spcBef>
                <a:spcPts val="600"/>
              </a:spcBef>
              <a:buFont typeface="Arial" panose="020B0604020202020204" pitchFamily="34" charset="0"/>
              <a:buChar char="•"/>
              <a:defRPr/>
            </a:pPr>
            <a:r>
              <a:rPr lang="fr-FR" altLang="fr-FR" sz="2200" dirty="0"/>
              <a:t>ECtHR/CJEU case-</a:t>
            </a:r>
            <a:r>
              <a:rPr lang="fr-FR" altLang="fr-FR" sz="2200" dirty="0" err="1"/>
              <a:t>law</a:t>
            </a:r>
            <a:endParaRPr lang="fr-FR" altLang="fr-FR" sz="2200" dirty="0"/>
          </a:p>
          <a:p>
            <a:pPr marL="285750" indent="-285750" eaLnBrk="1" hangingPunct="1">
              <a:spcBef>
                <a:spcPts val="600"/>
              </a:spcBef>
              <a:buFont typeface="Arial" panose="020B0604020202020204" pitchFamily="34" charset="0"/>
              <a:buChar char="•"/>
              <a:defRPr/>
            </a:pPr>
            <a:r>
              <a:rPr lang="en-US" altLang="fr-FR" sz="2200" dirty="0"/>
              <a:t>Fundamental procedural rights of accused and suspected persons in criminal proceedings</a:t>
            </a:r>
          </a:p>
          <a:p>
            <a:pPr marL="285750" indent="-285750" eaLnBrk="1" hangingPunct="1">
              <a:spcBef>
                <a:spcPts val="600"/>
              </a:spcBef>
              <a:buFont typeface="Arial" panose="020B0604020202020204" pitchFamily="34" charset="0"/>
              <a:buChar char="•"/>
              <a:defRPr/>
            </a:pPr>
            <a:r>
              <a:rPr lang="en-US" altLang="fr-FR" sz="2200" dirty="0"/>
              <a:t>Rights of victims of crime</a:t>
            </a:r>
            <a:endParaRPr lang="fr-FR" altLang="fr-FR" sz="2200" dirty="0"/>
          </a:p>
          <a:p>
            <a:pPr marL="285750" indent="-285750" algn="just" eaLnBrk="1" hangingPunct="1">
              <a:buFont typeface="Arial" panose="020B0604020202020204" pitchFamily="34" charset="0"/>
              <a:buChar char="•"/>
              <a:defRPr/>
            </a:pPr>
            <a:endParaRPr lang="fr-FR" altLang="fr-FR" sz="2000" dirty="0"/>
          </a:p>
          <a:p>
            <a:pPr algn="just" eaLnBrk="1" hangingPunct="1">
              <a:defRPr/>
            </a:pPr>
            <a:endParaRPr lang="fr-FR" altLang="fr-FR" sz="2000" dirty="0"/>
          </a:p>
        </p:txBody>
      </p:sp>
      <p:pic>
        <p:nvPicPr>
          <p:cNvPr id="57350" name="Picture 3">
            <a:extLst>
              <a:ext uri="{FF2B5EF4-FFF2-40B4-BE49-F238E27FC236}">
                <a16:creationId xmlns:a16="http://schemas.microsoft.com/office/drawing/2014/main" id="{C660D772-852C-42EF-8CE8-823F6A10AE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2038" y="2546350"/>
            <a:ext cx="3975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10D7E91-CF59-46D8-98B3-AB98BAADB2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B264D278-0581-4D99-923E-F5FBF7CFF9AC}"/>
              </a:ext>
            </a:extLst>
          </p:cNvPr>
          <p:cNvSpPr>
            <a:spLocks noGrp="1"/>
          </p:cNvSpPr>
          <p:nvPr>
            <p:ph type="title"/>
          </p:nvPr>
        </p:nvSpPr>
        <p:spPr>
          <a:xfrm>
            <a:off x="660400" y="936625"/>
            <a:ext cx="8229600" cy="1143000"/>
          </a:xfrm>
        </p:spPr>
        <p:txBody>
          <a:bodyPr/>
          <a:lstStyle/>
          <a:p>
            <a:pPr eaLnBrk="1" hangingPunct="1"/>
            <a:r>
              <a:rPr lang="en-US" altLang="en-US" sz="2800" b="1">
                <a:solidFill>
                  <a:schemeClr val="tx2"/>
                </a:solidFill>
                <a:latin typeface="Leelawadee" panose="020B0502040204020203" pitchFamily="34" charset="-34"/>
                <a:cs typeface="Leelawadee" panose="020B0502040204020203" pitchFamily="34" charset="-34"/>
              </a:rPr>
              <a:t>Procedural Safeguards in Criminal Proceedings and Victims’ Rights</a:t>
            </a:r>
            <a:endParaRPr lang="en-US" altLang="en-US" sz="2800">
              <a:solidFill>
                <a:schemeClr val="tx2"/>
              </a:solidFill>
              <a:latin typeface="Leelawadee" panose="020B0502040204020203" pitchFamily="34" charset="-34"/>
              <a:cs typeface="Leelawadee" panose="020B0502040204020203" pitchFamily="34" charset="-34"/>
            </a:endParaRPr>
          </a:p>
        </p:txBody>
      </p:sp>
      <p:pic>
        <p:nvPicPr>
          <p:cNvPr id="54275" name="Picture 5">
            <a:extLst>
              <a:ext uri="{FF2B5EF4-FFF2-40B4-BE49-F238E27FC236}">
                <a16:creationId xmlns:a16="http://schemas.microsoft.com/office/drawing/2014/main" id="{A64702D4-025D-44E3-ADD2-015E063EB2B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
            <a:extLst>
              <a:ext uri="{FF2B5EF4-FFF2-40B4-BE49-F238E27FC236}">
                <a16:creationId xmlns:a16="http://schemas.microsoft.com/office/drawing/2014/main" id="{D09F3103-34CE-4948-8EEC-EC68EF99C4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2022475"/>
            <a:ext cx="3656013" cy="20542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FEEC8C2-2DF7-4C20-B8BB-591FB3E553C8}"/>
              </a:ext>
            </a:extLst>
          </p:cNvPr>
          <p:cNvSpPr/>
          <p:nvPr/>
        </p:nvSpPr>
        <p:spPr>
          <a:xfrm>
            <a:off x="319088" y="1989138"/>
            <a:ext cx="4032250" cy="372427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6 Modules: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Introduction.</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General Aspects of a </a:t>
            </a:r>
            <a:r>
              <a:rPr kumimoji="0" lang="en-US" sz="2000" b="1"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Fair Trial</a:t>
            </a: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1"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Specific Rights/Procedural Safeguards </a:t>
            </a: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I – The Presumption of Innocence.</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Specific Rights/Procedural Safeguards II.</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Specific Rights/Procedural Safeguards III.</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2000" b="1"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Victims</a:t>
            </a:r>
            <a:r>
              <a:rPr kumimoji="0" lang="en-US" sz="2000" b="0" i="0" u="none" strike="noStrike" kern="1200" cap="none" spc="0" normalizeH="0" baseline="0" noProof="0" dirty="0">
                <a:ln>
                  <a:noFill/>
                </a:ln>
                <a:solidFill>
                  <a:srgbClr val="565656"/>
                </a:solidFill>
                <a:effectLst/>
                <a:uLnTx/>
                <a:uFillTx/>
                <a:latin typeface="Calibri" panose="020F0502020204030204" pitchFamily="34" charset="0"/>
                <a:ea typeface="+mn-ea"/>
                <a:cs typeface="Calibri" panose="020F0502020204030204" pitchFamily="34" charset="0"/>
              </a:rPr>
              <a:t>’ Rights.</a:t>
            </a:r>
          </a:p>
        </p:txBody>
      </p:sp>
      <p:pic>
        <p:nvPicPr>
          <p:cNvPr id="54279" name="Picture 4">
            <a:extLst>
              <a:ext uri="{FF2B5EF4-FFF2-40B4-BE49-F238E27FC236}">
                <a16:creationId xmlns:a16="http://schemas.microsoft.com/office/drawing/2014/main" id="{0F179126-4979-4E53-A1B0-7DF72CED2C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263" y="3897313"/>
            <a:ext cx="3887787" cy="218916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5C08BDD-A6E7-464B-AE3A-A0EEBAD577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12700"/>
            <a:ext cx="9144001" cy="975813"/>
          </a:xfrm>
          <a:prstGeom prst="rect">
            <a:avLst/>
          </a:prstGeom>
        </p:spPr>
      </p:pic>
    </p:spTree>
    <p:extLst>
      <p:ext uri="{BB962C8B-B14F-4D97-AF65-F5344CB8AC3E}">
        <p14:creationId xmlns:p14="http://schemas.microsoft.com/office/powerpoint/2010/main" val="291623207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A37CFE9-3DD3-4A86-B2AF-0460C841508E}"/>
              </a:ext>
            </a:extLst>
          </p:cNvPr>
          <p:cNvSpPr>
            <a:spLocks noGrp="1"/>
          </p:cNvSpPr>
          <p:nvPr>
            <p:ph type="title"/>
          </p:nvPr>
        </p:nvSpPr>
        <p:spPr>
          <a:xfrm>
            <a:off x="600457" y="875507"/>
            <a:ext cx="8229600" cy="1143000"/>
          </a:xfrm>
        </p:spPr>
        <p:txBody>
          <a:bodyPr/>
          <a:lstStyle/>
          <a:p>
            <a:pPr eaLnBrk="1" hangingPunct="1"/>
            <a:r>
              <a:rPr lang="en-US" altLang="en-US" sz="2800" b="1" dirty="0">
                <a:solidFill>
                  <a:schemeClr val="tx2"/>
                </a:solidFill>
                <a:latin typeface="Leelawadee" panose="020B0502040204020203" pitchFamily="34" charset="-34"/>
                <a:cs typeface="Leelawadee" panose="020B0502040204020203" pitchFamily="34" charset="-34"/>
              </a:rPr>
              <a:t>Procedural Safeguards in Criminal Proceedings and Victims’ Rights</a:t>
            </a:r>
            <a:endParaRPr lang="en-US" altLang="en-US" sz="2800" dirty="0">
              <a:solidFill>
                <a:schemeClr val="tx2"/>
              </a:solidFill>
              <a:latin typeface="Leelawadee" panose="020B0502040204020203" pitchFamily="34" charset="-34"/>
              <a:cs typeface="Leelawadee" panose="020B0502040204020203" pitchFamily="34" charset="-34"/>
            </a:endParaRPr>
          </a:p>
        </p:txBody>
      </p:sp>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313943" y="1482011"/>
            <a:ext cx="79805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CONTENT - Modules: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53253" name="Picture 1">
            <a:extLst>
              <a:ext uri="{FF2B5EF4-FFF2-40B4-BE49-F238E27FC236}">
                <a16:creationId xmlns:a16="http://schemas.microsoft.com/office/drawing/2014/main" id="{D2484A9B-E70E-418C-B7BB-69DA010B4E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8" y="-84138"/>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95BAB8D-295B-4454-9425-A3AB5DAD0500}"/>
              </a:ext>
            </a:extLst>
          </p:cNvPr>
          <p:cNvSpPr txBox="1"/>
          <p:nvPr/>
        </p:nvSpPr>
        <p:spPr>
          <a:xfrm>
            <a:off x="254000" y="1885074"/>
            <a:ext cx="8782496" cy="10618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1. </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Introduction, </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legal framework </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and key concepts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2. </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General Aspects of a </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Fair Trial</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t>
            </a:r>
            <a:endParaRPr kumimoji="0" lang="fr-FR" sz="21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3.</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Specific Rights/</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Procedural Safeguards </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I – The </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Presumption of Innocence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0F2B3820-7424-4E74-A1C5-E614084F11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1037" y="3489204"/>
            <a:ext cx="3101041" cy="1791713"/>
          </a:xfrm>
          <a:prstGeom prst="rect">
            <a:avLst/>
          </a:prstGeom>
        </p:spPr>
      </p:pic>
      <p:sp>
        <p:nvSpPr>
          <p:cNvPr id="2" name="TextBox 1">
            <a:extLst>
              <a:ext uri="{FF2B5EF4-FFF2-40B4-BE49-F238E27FC236}">
                <a16:creationId xmlns:a16="http://schemas.microsoft.com/office/drawing/2014/main" id="{F12EDAA7-4EB3-4B7C-A4F7-90356CDFB839}"/>
              </a:ext>
            </a:extLst>
          </p:cNvPr>
          <p:cNvSpPr txBox="1"/>
          <p:nvPr/>
        </p:nvSpPr>
        <p:spPr>
          <a:xfrm>
            <a:off x="254000" y="2935206"/>
            <a:ext cx="5614144" cy="300082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4. Specific Rights</a:t>
            </a:r>
            <a:r>
              <a:rPr kumimoji="0" lang="en-US"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a:t>
            </a:r>
            <a:r>
              <a:rPr kumimoji="0" lang="en-US" sz="2100" b="0" i="0" u="none" strike="noStrike" kern="1200" cap="none" spc="0" normalizeH="0" baseline="0" noProof="0" dirty="0" err="1">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Proc.Safeguards</a:t>
            </a:r>
            <a:r>
              <a:rPr kumimoji="0" lang="en-US"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 II</a:t>
            </a:r>
            <a:r>
              <a:rPr kumimoji="0" lang="en-US" sz="21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 - </a:t>
            </a:r>
            <a:r>
              <a:rPr kumimoji="0" lang="en-US"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Right to Information; Right to Remain Silent and Not to Incriminate Oneself; Right of Access to a Lawyer; Right to Legal Aid; Right to Interpretation and Translation.</a:t>
            </a:r>
            <a:endParaRPr kumimoji="0" lang="fr-FR"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5. </a:t>
            </a:r>
            <a:r>
              <a:rPr kumimoji="0" lang="en-US" sz="2100" b="0" i="0" u="none" strike="noStrike" kern="1200" cap="none" spc="0" normalizeH="0" baseline="0" noProof="0" dirty="0" err="1">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S.Rights</a:t>
            </a:r>
            <a:r>
              <a:rPr kumimoji="0" lang="en-US"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/Proc. Safeguards III</a:t>
            </a:r>
            <a:r>
              <a:rPr kumimoji="0" lang="en-US" sz="21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 - </a:t>
            </a:r>
            <a:r>
              <a:rPr kumimoji="0" lang="en-US" sz="2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orbel" panose="020B0503020204020204" pitchFamily="34" charset="0"/>
              </a:rPr>
              <a:t>Right to Examine Witnesses; Right to be present at Trial; Right to Appeal; Right to an Effective Remedy.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6. Victims’ Rights</a:t>
            </a:r>
            <a:r>
              <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t>
            </a: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t>
            </a:r>
            <a:endParaRPr kumimoji="0" lang="fr-FR" sz="21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1075979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5">
            <a:extLst>
              <a:ext uri="{FF2B5EF4-FFF2-40B4-BE49-F238E27FC236}">
                <a16:creationId xmlns:a16="http://schemas.microsoft.com/office/drawing/2014/main" id="{87FDA52B-3E08-4867-837B-2C34826C1EA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F10826-BC9C-46D5-8A16-F5F66B9B6CA5}"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51206" name="TextBox 3">
            <a:extLst>
              <a:ext uri="{FF2B5EF4-FFF2-40B4-BE49-F238E27FC236}">
                <a16:creationId xmlns:a16="http://schemas.microsoft.com/office/drawing/2014/main" id="{E53FD2F3-11DF-47E0-B00A-34FABF0057EB}"/>
              </a:ext>
            </a:extLst>
          </p:cNvPr>
          <p:cNvSpPr txBox="1">
            <a:spLocks noChangeArrowheads="1"/>
          </p:cNvSpPr>
          <p:nvPr/>
        </p:nvSpPr>
        <p:spPr bwMode="auto">
          <a:xfrm>
            <a:off x="3491880" y="6045493"/>
            <a:ext cx="183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203864"/>
                </a:solidFill>
                <a:effectLst/>
                <a:uLnTx/>
                <a:uFillTx/>
                <a:latin typeface="Calibri" panose="020F0502020204030204" pitchFamily="34" charset="0"/>
                <a:ea typeface="+mn-ea"/>
                <a:cs typeface="Arial" panose="020B0604020202020204" pitchFamily="34" charset="0"/>
              </a:rPr>
              <a:t>May 2022</a:t>
            </a:r>
            <a:endParaRPr kumimoji="0" lang="en-US" altLang="en-US" sz="2400" b="1" i="0" u="none" strike="noStrike" kern="1200" cap="none" spc="0" normalizeH="0" baseline="0" noProof="0" dirty="0">
              <a:ln>
                <a:noFill/>
              </a:ln>
              <a:solidFill>
                <a:srgbClr val="203864"/>
              </a:solidFill>
              <a:effectLst/>
              <a:uLnTx/>
              <a:uFillTx/>
              <a:latin typeface="Calibri" panose="020F0502020204030204" pitchFamily="34" charset="0"/>
              <a:ea typeface="+mn-ea"/>
              <a:cs typeface="Arial" panose="020B0604020202020204" pitchFamily="34" charset="0"/>
            </a:endParaRPr>
          </a:p>
        </p:txBody>
      </p:sp>
      <p:pic>
        <p:nvPicPr>
          <p:cNvPr id="281602" name="Picture 2" descr="Puede ser una imagen de 8 personas, personas de pie e interior">
            <a:extLst>
              <a:ext uri="{FF2B5EF4-FFF2-40B4-BE49-F238E27FC236}">
                <a16:creationId xmlns:a16="http://schemas.microsoft.com/office/drawing/2014/main" id="{F6303D72-7FE9-408B-8801-0E8C72CEAA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3500" y="1000125"/>
            <a:ext cx="6477000" cy="485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A37CFE9-3DD3-4A86-B2AF-0460C841508E}"/>
              </a:ext>
            </a:extLst>
          </p:cNvPr>
          <p:cNvSpPr>
            <a:spLocks noGrp="1"/>
          </p:cNvSpPr>
          <p:nvPr>
            <p:ph type="title"/>
          </p:nvPr>
        </p:nvSpPr>
        <p:spPr>
          <a:xfrm>
            <a:off x="395536" y="1356339"/>
            <a:ext cx="4159040" cy="1143000"/>
          </a:xfrm>
        </p:spPr>
        <p:txBody>
          <a:bodyPr/>
          <a:lstStyle/>
          <a:p>
            <a:pPr algn="l" eaLnBrk="1" hangingPunct="1"/>
            <a:r>
              <a:rPr lang="en-US" altLang="en-US" sz="2800" b="1" dirty="0">
                <a:solidFill>
                  <a:schemeClr val="tx2"/>
                </a:solidFill>
                <a:latin typeface="Leelawadee" panose="020B0502040204020203" pitchFamily="34" charset="-34"/>
                <a:cs typeface="Leelawadee" panose="020B0502040204020203" pitchFamily="34" charset="-34"/>
              </a:rPr>
              <a:t>HELP course on Ethics for judges, prosecutors and lawyers</a:t>
            </a:r>
            <a:br>
              <a:rPr lang="en-US" altLang="en-US" sz="2800" b="1" dirty="0">
                <a:solidFill>
                  <a:schemeClr val="tx2"/>
                </a:solidFill>
                <a:latin typeface="Leelawadee" panose="020B0502040204020203" pitchFamily="34" charset="-34"/>
                <a:cs typeface="Leelawadee" panose="020B0502040204020203" pitchFamily="34" charset="-34"/>
              </a:rPr>
            </a:br>
            <a:endParaRPr lang="en-US" altLang="en-US" sz="2800" dirty="0">
              <a:solidFill>
                <a:schemeClr val="tx2"/>
              </a:solidFill>
              <a:latin typeface="Leelawadee" panose="020B0502040204020203" pitchFamily="34" charset="-34"/>
              <a:cs typeface="Leelawadee" panose="020B0502040204020203" pitchFamily="34" charset="-34"/>
            </a:endParaRPr>
          </a:p>
        </p:txBody>
      </p:sp>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416138" y="2823825"/>
            <a:ext cx="8620358"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Modules</a:t>
            </a: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US"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Introduction (for all legal professionals)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Sources on ethical conduct (Treaty, UN, </a:t>
            </a:r>
            <a:r>
              <a:rPr kumimoji="0" lang="en-GB" alt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CoE</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UE, p</a:t>
            </a:r>
            <a:r>
              <a:rPr kumimoji="0" lang="en-GB" alt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rofessional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bodies…)</a:t>
            </a:r>
            <a:endPar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Ethics for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judges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Ethics for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prosecutors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Main principles of the ethics of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lawyers</a:t>
            </a:r>
            <a:endParaRPr kumimoji="0" lang="en-US"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D4F4B01E-46C6-4D70-B113-FF11BFC104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493" y="1127285"/>
            <a:ext cx="4046507" cy="2301715"/>
          </a:xfrm>
          <a:prstGeom prst="rect">
            <a:avLst/>
          </a:prstGeom>
        </p:spPr>
      </p:pic>
      <p:pic>
        <p:nvPicPr>
          <p:cNvPr id="8" name="Picture 7">
            <a:extLst>
              <a:ext uri="{FF2B5EF4-FFF2-40B4-BE49-F238E27FC236}">
                <a16:creationId xmlns:a16="http://schemas.microsoft.com/office/drawing/2014/main" id="{8F2795B1-46E9-4873-AD7F-34DA84ACD1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261760306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4">
            <a:extLst>
              <a:ext uri="{FF2B5EF4-FFF2-40B4-BE49-F238E27FC236}">
                <a16:creationId xmlns:a16="http://schemas.microsoft.com/office/drawing/2014/main" id="{54EDA124-C729-4819-A897-681CCD889AA7}"/>
              </a:ext>
            </a:extLst>
          </p:cNvPr>
          <p:cNvSpPr txBox="1">
            <a:spLocks noChangeArrowheads="1"/>
          </p:cNvSpPr>
          <p:nvPr/>
        </p:nvSpPr>
        <p:spPr bwMode="auto">
          <a:xfrm>
            <a:off x="2771775" y="5951538"/>
            <a:ext cx="5875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CA" altLang="en-US" sz="1800" i="1">
                <a:solidFill>
                  <a:srgbClr val="FF9933"/>
                </a:solidFill>
              </a:rPr>
              <a:t>Click on the picture for </a:t>
            </a:r>
          </a:p>
          <a:p>
            <a:pPr algn="r" eaLnBrk="1" hangingPunct="1">
              <a:spcBef>
                <a:spcPct val="0"/>
              </a:spcBef>
              <a:buFontTx/>
              <a:buNone/>
            </a:pPr>
            <a:r>
              <a:rPr lang="en-CA" altLang="en-US" sz="1800" i="1">
                <a:solidFill>
                  <a:srgbClr val="FF9933"/>
                </a:solidFill>
              </a:rPr>
              <a:t>quick access to online course</a:t>
            </a:r>
            <a:endParaRPr lang="en-GB" altLang="en-US" sz="1800" i="1">
              <a:solidFill>
                <a:srgbClr val="FF9933"/>
              </a:solidFill>
            </a:endParaRPr>
          </a:p>
        </p:txBody>
      </p:sp>
      <p:pic>
        <p:nvPicPr>
          <p:cNvPr id="66563" name="Picture 6">
            <a:extLst>
              <a:ext uri="{FF2B5EF4-FFF2-40B4-BE49-F238E27FC236}">
                <a16:creationId xmlns:a16="http://schemas.microsoft.com/office/drawing/2014/main" id="{FDDA286E-6600-4979-A1D3-36A4E33BDC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325" y="914400"/>
            <a:ext cx="8821738"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itle 1">
            <a:extLst>
              <a:ext uri="{FF2B5EF4-FFF2-40B4-BE49-F238E27FC236}">
                <a16:creationId xmlns:a16="http://schemas.microsoft.com/office/drawing/2014/main" id="{6D10D516-4F70-4A55-8E29-11FE5F95EE8C}"/>
              </a:ext>
            </a:extLst>
          </p:cNvPr>
          <p:cNvSpPr>
            <a:spLocks noGrp="1"/>
          </p:cNvSpPr>
          <p:nvPr>
            <p:ph type="title"/>
          </p:nvPr>
        </p:nvSpPr>
        <p:spPr>
          <a:xfrm>
            <a:off x="457200" y="44450"/>
            <a:ext cx="8229600" cy="1143000"/>
          </a:xfrm>
        </p:spPr>
        <p:txBody>
          <a:bodyPr/>
          <a:lstStyle/>
          <a:p>
            <a:pPr eaLnBrk="1" hangingPunct="1"/>
            <a:r>
              <a:rPr lang="en-US" altLang="en-US" sz="3600" b="1">
                <a:solidFill>
                  <a:srgbClr val="1F497D"/>
                </a:solidFill>
              </a:rPr>
              <a:t>HELP online course</a:t>
            </a:r>
            <a:endParaRPr lang="en-US" altLang="en-US" sz="3200" b="1">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E6FDF687-B688-47DC-8E14-47E5BBF177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981075"/>
            <a:ext cx="8847137" cy="49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5359DD46-59B1-442E-B204-E4E4EBE6F74C}"/>
              </a:ext>
            </a:extLst>
          </p:cNvPr>
          <p:cNvSpPr>
            <a:spLocks noGrp="1"/>
          </p:cNvSpPr>
          <p:nvPr>
            <p:ph type="title"/>
          </p:nvPr>
        </p:nvSpPr>
        <p:spPr>
          <a:xfrm>
            <a:off x="457200" y="801688"/>
            <a:ext cx="8229600" cy="1331912"/>
          </a:xfrm>
        </p:spPr>
        <p:txBody>
          <a:bodyPr/>
          <a:lstStyle/>
          <a:p>
            <a:pPr eaLnBrk="1" hangingPunct="1"/>
            <a:r>
              <a:rPr lang="en-GB" altLang="en-US" sz="3200" b="1" dirty="0">
                <a:solidFill>
                  <a:schemeClr val="tx2"/>
                </a:solidFill>
              </a:rPr>
              <a:t>HELP course on Violence against women (VAW) and domestic violence (DV)</a:t>
            </a:r>
            <a:endParaRPr lang="en-US" altLang="en-US" sz="3200" b="1" dirty="0">
              <a:solidFill>
                <a:schemeClr val="tx2"/>
              </a:solidFill>
            </a:endParaRPr>
          </a:p>
        </p:txBody>
      </p:sp>
      <p:sp>
        <p:nvSpPr>
          <p:cNvPr id="74756" name="Rectangle 1">
            <a:extLst>
              <a:ext uri="{FF2B5EF4-FFF2-40B4-BE49-F238E27FC236}">
                <a16:creationId xmlns:a16="http://schemas.microsoft.com/office/drawing/2014/main" id="{5261C84E-00D2-43EC-979E-A424A002FDF2}"/>
              </a:ext>
            </a:extLst>
          </p:cNvPr>
          <p:cNvSpPr>
            <a:spLocks noChangeArrowheads="1"/>
          </p:cNvSpPr>
          <p:nvPr/>
        </p:nvSpPr>
        <p:spPr bwMode="auto">
          <a:xfrm>
            <a:off x="-179388" y="1982788"/>
            <a:ext cx="6407151"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Understanding </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VAW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and DV</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Int’l and European </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Legal Framework</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Overcoming </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barriers to Justice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A2J</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GB"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Criminal Justice Response </a:t>
            </a:r>
            <a:r>
              <a:rPr kumimoji="0" lang="en-GB"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 – Investigation and pre-trial</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GB"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Criminal Justice Response II – Trial and sentencing</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Civil Justice  Response</a:t>
            </a:r>
          </a:p>
          <a:p>
            <a:pPr marL="914400" marR="0" lvl="1" indent="-457200" algn="l" defTabSz="914400" rtl="0" eaLnBrk="1" fontAlgn="base" latinLnBrk="0" hangingPunct="1">
              <a:lnSpc>
                <a:spcPct val="100000"/>
              </a:lnSpc>
              <a:spcBef>
                <a:spcPct val="0"/>
              </a:spcBef>
              <a:spcAft>
                <a:spcPct val="0"/>
              </a:spcAft>
              <a:buClrTx/>
              <a:buSzTx/>
              <a:buFont typeface="Calibri" panose="020F0502020204030204" pitchFamily="34" charset="0"/>
              <a:buAutoNum type="arabicPeriod"/>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Alternative Dispute Resolution</a:t>
            </a:r>
          </a:p>
        </p:txBody>
      </p:sp>
      <p:pic>
        <p:nvPicPr>
          <p:cNvPr id="74757" name="Picture 9">
            <a:extLst>
              <a:ext uri="{FF2B5EF4-FFF2-40B4-BE49-F238E27FC236}">
                <a16:creationId xmlns:a16="http://schemas.microsoft.com/office/drawing/2014/main" id="{85FFEAA7-2BB7-4CD0-8A84-38FBBA188A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1225" y="3860800"/>
            <a:ext cx="2806700" cy="194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DF55378-D4BE-4FD4-94E5-AD2B8120ED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A37CFE9-3DD3-4A86-B2AF-0460C841508E}"/>
              </a:ext>
            </a:extLst>
          </p:cNvPr>
          <p:cNvSpPr>
            <a:spLocks noGrp="1"/>
          </p:cNvSpPr>
          <p:nvPr>
            <p:ph type="title"/>
          </p:nvPr>
        </p:nvSpPr>
        <p:spPr>
          <a:xfrm>
            <a:off x="395536" y="1111392"/>
            <a:ext cx="4631680" cy="1143000"/>
          </a:xfrm>
        </p:spPr>
        <p:txBody>
          <a:bodyPr/>
          <a:lstStyle/>
          <a:p>
            <a:pPr algn="l" eaLnBrk="1" hangingPunct="1"/>
            <a:r>
              <a:rPr lang="en-US" altLang="en-US" sz="2800" b="1" dirty="0">
                <a:solidFill>
                  <a:schemeClr val="tx2"/>
                </a:solidFill>
                <a:latin typeface="Leelawadee" panose="020B0502040204020203" pitchFamily="34" charset="-34"/>
                <a:cs typeface="Leelawadee" panose="020B0502040204020203" pitchFamily="34" charset="-34"/>
              </a:rPr>
              <a:t>HELP course on Access to Justice for Women</a:t>
            </a:r>
            <a:br>
              <a:rPr lang="en-US" altLang="en-US" sz="2800" b="1" dirty="0">
                <a:solidFill>
                  <a:schemeClr val="tx2"/>
                </a:solidFill>
                <a:latin typeface="Leelawadee" panose="020B0502040204020203" pitchFamily="34" charset="-34"/>
                <a:cs typeface="Leelawadee" panose="020B0502040204020203" pitchFamily="34" charset="-34"/>
              </a:rPr>
            </a:br>
            <a:r>
              <a:rPr lang="en-US" altLang="en-US" sz="1600" dirty="0">
                <a:solidFill>
                  <a:schemeClr val="tx2"/>
                </a:solidFill>
                <a:latin typeface="Leelawadee" panose="020B0502040204020203" pitchFamily="34" charset="-34"/>
                <a:cs typeface="Leelawadee" panose="020B0502040204020203" pitchFamily="34" charset="-34"/>
              </a:rPr>
              <a:t>Developed with the </a:t>
            </a:r>
            <a:r>
              <a:rPr lang="en-US" altLang="en-US" sz="1600" dirty="0" err="1">
                <a:solidFill>
                  <a:schemeClr val="tx2"/>
                </a:solidFill>
                <a:latin typeface="Leelawadee" panose="020B0502040204020203" pitchFamily="34" charset="-34"/>
                <a:cs typeface="Leelawadee" panose="020B0502040204020203" pitchFamily="34" charset="-34"/>
              </a:rPr>
              <a:t>CoE</a:t>
            </a:r>
            <a:r>
              <a:rPr lang="en-US" altLang="en-US" sz="1600" dirty="0">
                <a:solidFill>
                  <a:schemeClr val="tx2"/>
                </a:solidFill>
                <a:latin typeface="Leelawadee" panose="020B0502040204020203" pitchFamily="34" charset="-34"/>
                <a:cs typeface="Leelawadee" panose="020B0502040204020203" pitchFamily="34" charset="-34"/>
              </a:rPr>
              <a:t> Gender Equality Division</a:t>
            </a:r>
            <a:endParaRPr lang="en-US" altLang="en-US" sz="2800" dirty="0">
              <a:solidFill>
                <a:schemeClr val="tx2"/>
              </a:solidFill>
              <a:latin typeface="Leelawadee" panose="020B0502040204020203" pitchFamily="34" charset="-34"/>
              <a:cs typeface="Leelawadee" panose="020B0502040204020203" pitchFamily="34" charset="-34"/>
            </a:endParaRPr>
          </a:p>
        </p:txBody>
      </p:sp>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251780" y="2407232"/>
            <a:ext cx="7260740"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Modules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(2/3 hr learning per substantive module</a:t>
            </a:r>
            <a:endPar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Understanding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women’s access to justice</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International and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European legal framework</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Discrimination</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on the grounds of sex and gender</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Avoiding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gender stereotyping</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Practical guidance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to improve women’s access to justice</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Gender sensitive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approach</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US"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to the practice of law</a:t>
            </a:r>
          </a:p>
        </p:txBody>
      </p:sp>
      <p:pic>
        <p:nvPicPr>
          <p:cNvPr id="2" name="Picture 1">
            <a:extLst>
              <a:ext uri="{FF2B5EF4-FFF2-40B4-BE49-F238E27FC236}">
                <a16:creationId xmlns:a16="http://schemas.microsoft.com/office/drawing/2014/main" id="{2B99808F-B0CA-4452-97E4-39102C9259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7278" y="1113988"/>
            <a:ext cx="2953691" cy="1986400"/>
          </a:xfrm>
          <a:prstGeom prst="rect">
            <a:avLst/>
          </a:prstGeom>
        </p:spPr>
      </p:pic>
      <p:pic>
        <p:nvPicPr>
          <p:cNvPr id="7" name="Picture 6">
            <a:extLst>
              <a:ext uri="{FF2B5EF4-FFF2-40B4-BE49-F238E27FC236}">
                <a16:creationId xmlns:a16="http://schemas.microsoft.com/office/drawing/2014/main" id="{4E31FC42-B63E-436D-813F-0E24BBC54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9144000" cy="1083471"/>
          </a:xfrm>
          <a:prstGeom prst="rect">
            <a:avLst/>
          </a:prstGeom>
        </p:spPr>
      </p:pic>
    </p:spTree>
    <p:extLst>
      <p:ext uri="{BB962C8B-B14F-4D97-AF65-F5344CB8AC3E}">
        <p14:creationId xmlns:p14="http://schemas.microsoft.com/office/powerpoint/2010/main" val="120193606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A37CFE9-3DD3-4A86-B2AF-0460C841508E}"/>
              </a:ext>
            </a:extLst>
          </p:cNvPr>
          <p:cNvSpPr>
            <a:spLocks noGrp="1"/>
          </p:cNvSpPr>
          <p:nvPr>
            <p:ph type="title"/>
          </p:nvPr>
        </p:nvSpPr>
        <p:spPr>
          <a:xfrm>
            <a:off x="395536" y="1111392"/>
            <a:ext cx="3672408" cy="1143000"/>
          </a:xfrm>
        </p:spPr>
        <p:txBody>
          <a:bodyPr/>
          <a:lstStyle/>
          <a:p>
            <a:pPr algn="l" eaLnBrk="1" hangingPunct="1"/>
            <a:r>
              <a:rPr lang="en-US" altLang="en-US" sz="2800" b="1" dirty="0">
                <a:solidFill>
                  <a:schemeClr val="tx2"/>
                </a:solidFill>
                <a:latin typeface="Leelawadee" panose="020B0502040204020203" pitchFamily="34" charset="-34"/>
                <a:cs typeface="Leelawadee" panose="020B0502040204020203" pitchFamily="34" charset="-34"/>
              </a:rPr>
              <a:t>HELP course on Transitional Justice</a:t>
            </a:r>
            <a:br>
              <a:rPr lang="en-US" altLang="en-US" sz="2800" b="1" dirty="0">
                <a:solidFill>
                  <a:schemeClr val="tx2"/>
                </a:solidFill>
                <a:latin typeface="Leelawadee" panose="020B0502040204020203" pitchFamily="34" charset="-34"/>
                <a:cs typeface="Leelawadee" panose="020B0502040204020203" pitchFamily="34" charset="-34"/>
              </a:rPr>
            </a:br>
            <a:endParaRPr lang="en-US" altLang="en-US" sz="2800" dirty="0">
              <a:solidFill>
                <a:schemeClr val="tx2"/>
              </a:solidFill>
              <a:latin typeface="Leelawadee" panose="020B0502040204020203" pitchFamily="34" charset="-34"/>
              <a:cs typeface="Leelawadee" panose="020B0502040204020203" pitchFamily="34" charset="-34"/>
            </a:endParaRPr>
          </a:p>
        </p:txBody>
      </p:sp>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251780" y="2407232"/>
            <a:ext cx="726074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Modules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Introduction</a:t>
            </a:r>
            <a:endPar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Basics of </a:t>
            </a:r>
            <a:r>
              <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Transitional Justice</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Investigation and prosecution</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Legality</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Fair Trial </a:t>
            </a:r>
            <a:r>
              <a:rPr kumimoji="0" lang="en-GB"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guarantees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Witnesses and victims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Victims’ rights</a:t>
            </a:r>
            <a:endParaRPr kumimoji="0" lang="en-US"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E31FC42-B63E-436D-813F-0E24BBC54A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9144000" cy="1083471"/>
          </a:xfrm>
          <a:prstGeom prst="rect">
            <a:avLst/>
          </a:prstGeom>
        </p:spPr>
      </p:pic>
      <p:pic>
        <p:nvPicPr>
          <p:cNvPr id="9" name="Picture 8">
            <a:extLst>
              <a:ext uri="{FF2B5EF4-FFF2-40B4-BE49-F238E27FC236}">
                <a16:creationId xmlns:a16="http://schemas.microsoft.com/office/drawing/2014/main" id="{22F20C5A-A78D-45DF-8C76-E919A96D22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415"/>
          <a:stretch/>
        </p:blipFill>
        <p:spPr>
          <a:xfrm>
            <a:off x="4494272" y="1188336"/>
            <a:ext cx="4600455" cy="241569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cene3d>
            <a:camera prst="orthographicFront"/>
            <a:lightRig rig="threePt" dir="t"/>
          </a:scene3d>
          <a:sp3d>
            <a:bevelT/>
          </a:sp3d>
        </p:spPr>
      </p:pic>
    </p:spTree>
    <p:extLst>
      <p:ext uri="{BB962C8B-B14F-4D97-AF65-F5344CB8AC3E}">
        <p14:creationId xmlns:p14="http://schemas.microsoft.com/office/powerpoint/2010/main" val="352142339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1C60F7-9790-46B7-8492-1B64188E6F5B}"/>
              </a:ext>
            </a:extLst>
          </p:cNvPr>
          <p:cNvSpPr>
            <a:spLocks noGrp="1"/>
          </p:cNvSpPr>
          <p:nvPr>
            <p:ph type="title"/>
          </p:nvPr>
        </p:nvSpPr>
        <p:spPr/>
        <p:txBody>
          <a:bodyPr>
            <a:normAutofit fontScale="90000"/>
          </a:bodyPr>
          <a:lstStyle/>
          <a:p>
            <a:pPr>
              <a:defRPr/>
            </a:pPr>
            <a:br>
              <a:rPr lang="en-GB" altLang="en-US" b="1" dirty="0">
                <a:solidFill>
                  <a:schemeClr val="tx2"/>
                </a:solidFill>
                <a:effectLst>
                  <a:outerShdw blurRad="38100" dist="38100" dir="2700000" algn="tl">
                    <a:srgbClr val="C0C0C0"/>
                  </a:outerShdw>
                </a:effectLst>
              </a:rPr>
            </a:br>
            <a:br>
              <a:rPr lang="en-GB" altLang="en-US" b="1" dirty="0">
                <a:solidFill>
                  <a:schemeClr val="tx2"/>
                </a:solidFill>
                <a:effectLst>
                  <a:outerShdw blurRad="38100" dist="38100" dir="2700000" algn="tl">
                    <a:srgbClr val="C0C0C0"/>
                  </a:outerShdw>
                </a:effectLst>
              </a:rPr>
            </a:br>
            <a:r>
              <a:rPr lang="en-GB" altLang="en-US" b="1" dirty="0">
                <a:solidFill>
                  <a:schemeClr val="tx2"/>
                </a:solidFill>
                <a:effectLst>
                  <a:outerShdw blurRad="38100" dist="38100" dir="2700000" algn="tl">
                    <a:srgbClr val="C0C0C0"/>
                  </a:outerShdw>
                </a:effectLst>
              </a:rPr>
              <a:t>Course outline</a:t>
            </a:r>
          </a:p>
        </p:txBody>
      </p:sp>
      <p:sp>
        <p:nvSpPr>
          <p:cNvPr id="13315" name="TextBox 3">
            <a:extLst>
              <a:ext uri="{FF2B5EF4-FFF2-40B4-BE49-F238E27FC236}">
                <a16:creationId xmlns:a16="http://schemas.microsoft.com/office/drawing/2014/main" id="{8534A664-FEA6-480E-BCCB-DD10A8500C77}"/>
              </a:ext>
            </a:extLst>
          </p:cNvPr>
          <p:cNvSpPr txBox="1">
            <a:spLocks noChangeArrowheads="1"/>
          </p:cNvSpPr>
          <p:nvPr/>
        </p:nvSpPr>
        <p:spPr bwMode="auto">
          <a:xfrm>
            <a:off x="708025" y="1919288"/>
            <a:ext cx="7869238"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Introduction</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Child-friendly </a:t>
            </a: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Justice</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Non-judicial </a:t>
            </a: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proceedings</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General </a:t>
            </a: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elements</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Interaction with </a:t>
            </a: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children in judicial system</a:t>
            </a: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 main challenges</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Interdisciplinarity</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Deprivation of </a:t>
            </a: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liberty</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Violence</a:t>
            </a: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 against children</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r>
              <a:rPr kumimoji="0" lang="en-GB" altLang="en-US" sz="2800" b="1"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Migration</a:t>
            </a:r>
            <a:r>
              <a:rPr kumimoji="0" lang="en-GB" altLang="en-US" sz="2800" b="0" i="0" u="none" strike="noStrike" kern="1200" cap="none" spc="0" normalizeH="0" baseline="0" noProof="0" dirty="0">
                <a:ln>
                  <a:noFill/>
                </a:ln>
                <a:solidFill>
                  <a:srgbClr val="1F497D"/>
                </a:solidFill>
                <a:effectLst/>
                <a:uLnTx/>
                <a:uFillTx/>
                <a:latin typeface="Calibri" pitchFamily="34" charset="0"/>
                <a:ea typeface="MS PGothic" pitchFamily="34" charset="-128"/>
                <a:cs typeface="Arial" panose="020B0604020202020204" pitchFamily="34" charset="0"/>
              </a:rPr>
              <a:t> and asylum</a:t>
            </a:r>
          </a:p>
          <a:p>
            <a:pPr marL="342900" marR="0" lvl="0" indent="-342900" algn="l" defTabSz="914400" rtl="0" eaLnBrk="0" fontAlgn="base" latinLnBrk="0" hangingPunct="0">
              <a:lnSpc>
                <a:spcPct val="100000"/>
              </a:lnSpc>
              <a:spcBef>
                <a:spcPct val="0"/>
              </a:spcBef>
              <a:spcAft>
                <a:spcPct val="0"/>
              </a:spcAft>
              <a:buClrTx/>
              <a:buSzTx/>
              <a:buFont typeface="Calibri" pitchFamily="34" charset="0"/>
              <a:buAutoNum type="arabicPeriod"/>
              <a:tabLst/>
              <a:defRPr/>
            </a:pPr>
            <a:endParaRPr kumimoji="0" lang="en-GB"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anose="020B0604020202020204" pitchFamily="34" charset="0"/>
            </a:endParaRPr>
          </a:p>
        </p:txBody>
      </p:sp>
      <p:pic>
        <p:nvPicPr>
          <p:cNvPr id="45061" name="Picture 3" descr="P:\_coe-settings\desktop\CFJ.jpg">
            <a:extLst>
              <a:ext uri="{FF2B5EF4-FFF2-40B4-BE49-F238E27FC236}">
                <a16:creationId xmlns:a16="http://schemas.microsoft.com/office/drawing/2014/main" id="{607BC954-4425-41B8-9CE0-2A57B4C309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4368" y="188640"/>
            <a:ext cx="875653"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_coe-settings\desktop\CFJ course kid photo.png">
            <a:extLst>
              <a:ext uri="{FF2B5EF4-FFF2-40B4-BE49-F238E27FC236}">
                <a16:creationId xmlns:a16="http://schemas.microsoft.com/office/drawing/2014/main" id="{FB4301A4-DD38-4321-8A24-7905F6920E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0424" y="4293096"/>
            <a:ext cx="3473576"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4886231-6424-44EE-9403-47E7746802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2" y="196540"/>
            <a:ext cx="7559040" cy="8991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A37CFE9-3DD3-4A86-B2AF-0460C841508E}"/>
              </a:ext>
            </a:extLst>
          </p:cNvPr>
          <p:cNvSpPr>
            <a:spLocks noGrp="1"/>
          </p:cNvSpPr>
          <p:nvPr>
            <p:ph type="title"/>
          </p:nvPr>
        </p:nvSpPr>
        <p:spPr>
          <a:xfrm>
            <a:off x="242960" y="927779"/>
            <a:ext cx="5481168" cy="1143000"/>
          </a:xfrm>
        </p:spPr>
        <p:txBody>
          <a:bodyPr/>
          <a:lstStyle/>
          <a:p>
            <a:pPr algn="l" eaLnBrk="1" hangingPunct="1"/>
            <a:r>
              <a:rPr lang="en-US" altLang="en-US" sz="2800" b="1" dirty="0">
                <a:solidFill>
                  <a:schemeClr val="tx2"/>
                </a:solidFill>
                <a:latin typeface="Leelawadee" panose="020B0502040204020203" pitchFamily="34" charset="-34"/>
                <a:cs typeface="Leelawadee" panose="020B0502040204020203" pitchFamily="34" charset="-34"/>
              </a:rPr>
              <a:t>HELP course on </a:t>
            </a:r>
            <a:r>
              <a:rPr lang="en-US" altLang="en-US" sz="2800" b="1" dirty="0" err="1">
                <a:solidFill>
                  <a:schemeClr val="tx2"/>
                </a:solidFill>
                <a:latin typeface="Leelawadee" panose="020B0502040204020203" pitchFamily="34" charset="-34"/>
                <a:cs typeface="Leelawadee" panose="020B0502040204020203" pitchFamily="34" charset="-34"/>
              </a:rPr>
              <a:t>Labour</a:t>
            </a:r>
            <a:r>
              <a:rPr lang="en-US" altLang="en-US" sz="2800" b="1" dirty="0">
                <a:solidFill>
                  <a:schemeClr val="tx2"/>
                </a:solidFill>
                <a:latin typeface="Leelawadee" panose="020B0502040204020203" pitchFamily="34" charset="-34"/>
                <a:cs typeface="Leelawadee" panose="020B0502040204020203" pitchFamily="34" charset="-34"/>
              </a:rPr>
              <a:t> Rights</a:t>
            </a:r>
          </a:p>
        </p:txBody>
      </p:sp>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395536" y="2009381"/>
            <a:ext cx="619268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Modules:</a:t>
            </a: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Labour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rights as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human rights</a:t>
            </a: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Right to work</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and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employment relationship</a:t>
            </a: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Working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time</a:t>
            </a: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Fair</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remuneration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and protection of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wages</a:t>
            </a: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Termination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of employment</a:t>
            </a:r>
            <a:endPar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Equality and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non-discrimination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Collective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labour</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rights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CA"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Freedom of association </a:t>
            </a:r>
            <a:r>
              <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Right to negotiate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514350" marR="0" lvl="0" indent="-51435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Occupational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safety and health</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51D75EE0-FB67-432E-9844-08AFF89A8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59150" y="1412776"/>
            <a:ext cx="3102063" cy="2325672"/>
          </a:xfrm>
          <a:prstGeom prst="rect">
            <a:avLst/>
          </a:prstGeom>
          <a:ln w="19050">
            <a:solidFill>
              <a:srgbClr val="4472C4">
                <a:lumMod val="50000"/>
              </a:srgbClr>
            </a:solidFill>
          </a:ln>
        </p:spPr>
      </p:pic>
      <p:pic>
        <p:nvPicPr>
          <p:cNvPr id="7" name="Picture 6">
            <a:extLst>
              <a:ext uri="{FF2B5EF4-FFF2-40B4-BE49-F238E27FC236}">
                <a16:creationId xmlns:a16="http://schemas.microsoft.com/office/drawing/2014/main" id="{CFFB1AC8-F878-4F51-9AFA-7026960A66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29098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39C7640-6E07-4600-8AEC-1CB35D00DC4D}"/>
              </a:ext>
            </a:extLst>
          </p:cNvPr>
          <p:cNvSpPr>
            <a:spLocks noGrp="1"/>
          </p:cNvSpPr>
          <p:nvPr>
            <p:ph type="title"/>
          </p:nvPr>
        </p:nvSpPr>
        <p:spPr/>
        <p:txBody>
          <a:bodyPr/>
          <a:lstStyle/>
          <a:p>
            <a:endParaRPr lang="fr-FR"/>
          </a:p>
        </p:txBody>
      </p:sp>
      <p:pic>
        <p:nvPicPr>
          <p:cNvPr id="5" name="Picture 4">
            <a:extLst>
              <a:ext uri="{FF2B5EF4-FFF2-40B4-BE49-F238E27FC236}">
                <a16:creationId xmlns:a16="http://schemas.microsoft.com/office/drawing/2014/main" id="{C348E65A-051B-4C92-8E55-B5ACA45FCC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512" y="1142867"/>
            <a:ext cx="3474715" cy="2934205"/>
          </a:xfrm>
          <a:prstGeom prst="rect">
            <a:avLst/>
          </a:prstGeom>
        </p:spPr>
      </p:pic>
      <p:pic>
        <p:nvPicPr>
          <p:cNvPr id="3" name="Picture 2">
            <a:extLst>
              <a:ext uri="{FF2B5EF4-FFF2-40B4-BE49-F238E27FC236}">
                <a16:creationId xmlns:a16="http://schemas.microsoft.com/office/drawing/2014/main" id="{FFDBE6B5-7D43-413B-A57D-8F96F7BA6A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79912" y="984402"/>
            <a:ext cx="5184576" cy="4910803"/>
          </a:xfrm>
          <a:prstGeom prst="rect">
            <a:avLst/>
          </a:prstGeom>
        </p:spPr>
      </p:pic>
      <p:pic>
        <p:nvPicPr>
          <p:cNvPr id="7" name="Picture 6">
            <a:extLst>
              <a:ext uri="{FF2B5EF4-FFF2-40B4-BE49-F238E27FC236}">
                <a16:creationId xmlns:a16="http://schemas.microsoft.com/office/drawing/2014/main" id="{86C9CE98-01D3-4818-98F8-1E4F2CAB62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417022790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Slide Number Placeholder 3">
            <a:extLst>
              <a:ext uri="{FF2B5EF4-FFF2-40B4-BE49-F238E27FC236}">
                <a16:creationId xmlns:a16="http://schemas.microsoft.com/office/drawing/2014/main" id="{F808AA24-18EC-49E6-A224-682530E4F5E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FF20EFD-CDCA-4581-AAD9-D36D476EC104}" type="slidenum">
              <a:rPr lang="de-DE" altLang="en-US" sz="1200">
                <a:solidFill>
                  <a:srgbClr val="898989"/>
                </a:solidFill>
              </a:rPr>
              <a:pPr>
                <a:lnSpc>
                  <a:spcPct val="100000"/>
                </a:lnSpc>
                <a:spcBef>
                  <a:spcPct val="0"/>
                </a:spcBef>
                <a:buFontTx/>
                <a:buNone/>
              </a:pPr>
              <a:t>39</a:t>
            </a:fld>
            <a:endParaRPr lang="de-DE" altLang="en-US" sz="1200">
              <a:solidFill>
                <a:srgbClr val="898989"/>
              </a:solidFill>
            </a:endParaRPr>
          </a:p>
        </p:txBody>
      </p:sp>
      <p:sp>
        <p:nvSpPr>
          <p:cNvPr id="3" name="Rectangle 2">
            <a:extLst>
              <a:ext uri="{FF2B5EF4-FFF2-40B4-BE49-F238E27FC236}">
                <a16:creationId xmlns:a16="http://schemas.microsoft.com/office/drawing/2014/main" id="{4433D3E5-8387-4033-8CDC-6CB9277BD8B5}"/>
              </a:ext>
            </a:extLst>
          </p:cNvPr>
          <p:cNvSpPr/>
          <p:nvPr/>
        </p:nvSpPr>
        <p:spPr>
          <a:xfrm>
            <a:off x="573088" y="1989138"/>
            <a:ext cx="4824412" cy="3908425"/>
          </a:xfrm>
          <a:prstGeom prst="rect">
            <a:avLst/>
          </a:prstGeom>
        </p:spPr>
        <p:txBody>
          <a:bodyPr>
            <a:spAutoFit/>
          </a:bodyPr>
          <a:lstStyle/>
          <a:p>
            <a:pPr eaLnBrk="1" hangingPunct="1">
              <a:defRPr/>
            </a:pPr>
            <a:r>
              <a:rPr lang="en-US" sz="2000" dirty="0"/>
              <a:t>6 Modules:</a:t>
            </a:r>
          </a:p>
          <a:p>
            <a:pPr marL="285750" indent="-285750" eaLnBrk="1" hangingPunct="1">
              <a:buFont typeface="Arial" panose="020B0604020202020204" pitchFamily="34" charset="0"/>
              <a:buChar char="•"/>
              <a:defRPr/>
            </a:pPr>
            <a:endParaRPr lang="en-US" sz="2000" dirty="0"/>
          </a:p>
          <a:p>
            <a:pPr marL="342900" indent="-342900" eaLnBrk="1" hangingPunct="1">
              <a:buFont typeface="+mj-lt"/>
              <a:buAutoNum type="arabicParenR"/>
              <a:defRPr/>
            </a:pPr>
            <a:r>
              <a:rPr lang="en-US" sz="2000" dirty="0"/>
              <a:t>Introduction </a:t>
            </a:r>
            <a:endParaRPr lang="fr-FR" sz="2000" dirty="0"/>
          </a:p>
          <a:p>
            <a:pPr marL="342900" indent="-342900" eaLnBrk="1" hangingPunct="1">
              <a:spcBef>
                <a:spcPts val="600"/>
              </a:spcBef>
              <a:buFont typeface="+mj-lt"/>
              <a:buAutoNum type="arabicParenR"/>
              <a:defRPr/>
            </a:pPr>
            <a:r>
              <a:rPr lang="en-US" sz="2000" dirty="0"/>
              <a:t>Rights Related to </a:t>
            </a:r>
            <a:r>
              <a:rPr lang="en-US" sz="2000" b="1" dirty="0"/>
              <a:t>Couples</a:t>
            </a:r>
            <a:endParaRPr lang="fr-FR" sz="2000" b="1" dirty="0"/>
          </a:p>
          <a:p>
            <a:pPr marL="342900" indent="-342900" eaLnBrk="1" hangingPunct="1">
              <a:spcBef>
                <a:spcPts val="600"/>
              </a:spcBef>
              <a:buFont typeface="+mj-lt"/>
              <a:buAutoNum type="arabicParenR"/>
              <a:defRPr/>
            </a:pPr>
            <a:r>
              <a:rPr lang="en-US" sz="2000" dirty="0"/>
              <a:t>Relationship between Children and their </a:t>
            </a:r>
            <a:r>
              <a:rPr lang="en-US" sz="2000" b="1" dirty="0"/>
              <a:t>Parents and Other Relatives</a:t>
            </a:r>
            <a:endParaRPr lang="fr-FR" sz="2000" b="1" dirty="0"/>
          </a:p>
          <a:p>
            <a:pPr marL="342900" indent="-342900" eaLnBrk="1" hangingPunct="1">
              <a:spcBef>
                <a:spcPts val="600"/>
              </a:spcBef>
              <a:buFont typeface="+mj-lt"/>
              <a:buAutoNum type="arabicParenR"/>
              <a:defRPr/>
            </a:pPr>
            <a:r>
              <a:rPr lang="en-US" sz="2000" dirty="0"/>
              <a:t>International </a:t>
            </a:r>
            <a:r>
              <a:rPr lang="en-US" sz="2000" b="1" dirty="0"/>
              <a:t>Child Abduction</a:t>
            </a:r>
            <a:endParaRPr lang="fr-FR" sz="2000" b="1" dirty="0"/>
          </a:p>
          <a:p>
            <a:pPr marL="342900" indent="-342900" eaLnBrk="1" hangingPunct="1">
              <a:spcBef>
                <a:spcPts val="600"/>
              </a:spcBef>
              <a:buFont typeface="+mj-lt"/>
              <a:buAutoNum type="arabicParenR"/>
              <a:defRPr/>
            </a:pPr>
            <a:r>
              <a:rPr lang="en-US" sz="2000" dirty="0"/>
              <a:t>Children’s Rights: Key Challenges</a:t>
            </a:r>
          </a:p>
          <a:p>
            <a:pPr lvl="1" eaLnBrk="1" hangingPunct="1">
              <a:spcBef>
                <a:spcPts val="600"/>
              </a:spcBef>
              <a:defRPr/>
            </a:pPr>
            <a:r>
              <a:rPr lang="en-US" sz="2000" dirty="0"/>
              <a:t>sexual abuse; children in digital era)</a:t>
            </a:r>
          </a:p>
          <a:p>
            <a:pPr marL="342900" indent="-342900" eaLnBrk="1" hangingPunct="1">
              <a:spcBef>
                <a:spcPts val="600"/>
              </a:spcBef>
              <a:buFont typeface="+mj-lt"/>
              <a:buAutoNum type="arabicParenR"/>
              <a:defRPr/>
            </a:pPr>
            <a:r>
              <a:rPr lang="en-US" sz="2000" b="1" dirty="0"/>
              <a:t>Private life </a:t>
            </a:r>
            <a:r>
              <a:rPr lang="en-US" sz="2000" dirty="0"/>
              <a:t>&amp; family life</a:t>
            </a:r>
            <a:endParaRPr lang="fr-FR" sz="2000" dirty="0"/>
          </a:p>
          <a:p>
            <a:pPr eaLnBrk="1" hangingPunct="1">
              <a:defRPr/>
            </a:pPr>
            <a:endParaRPr lang="fr-FR" dirty="0"/>
          </a:p>
        </p:txBody>
      </p:sp>
      <p:pic>
        <p:nvPicPr>
          <p:cNvPr id="59397" name="Picture 5">
            <a:extLst>
              <a:ext uri="{FF2B5EF4-FFF2-40B4-BE49-F238E27FC236}">
                <a16:creationId xmlns:a16="http://schemas.microsoft.com/office/drawing/2014/main" id="{97EB1D1F-6D09-4D25-AB4B-218BAF19DA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87563"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774F181C-43EC-49C9-BD08-8CBF840BB473}"/>
              </a:ext>
            </a:extLst>
          </p:cNvPr>
          <p:cNvSpPr txBox="1">
            <a:spLocks/>
          </p:cNvSpPr>
          <p:nvPr/>
        </p:nvSpPr>
        <p:spPr bwMode="auto">
          <a:xfrm>
            <a:off x="457200" y="1473200"/>
            <a:ext cx="8229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a:lstStyle>
          <a:p>
            <a:pPr>
              <a:defRPr/>
            </a:pPr>
            <a:r>
              <a:rPr lang="en-GB" sz="2800" b="1" dirty="0">
                <a:solidFill>
                  <a:schemeClr val="accent5">
                    <a:lumMod val="75000"/>
                  </a:schemeClr>
                </a:solidFill>
                <a:latin typeface="Leelawadee" panose="020B0502040204020203" pitchFamily="34" charset="-34"/>
                <a:cs typeface="Leelawadee" panose="020B0502040204020203" pitchFamily="34" charset="-34"/>
              </a:rPr>
              <a:t>HELP course on </a:t>
            </a:r>
            <a:br>
              <a:rPr lang="en-GB" sz="2800" b="1" dirty="0">
                <a:solidFill>
                  <a:schemeClr val="accent5">
                    <a:lumMod val="75000"/>
                  </a:schemeClr>
                </a:solidFill>
                <a:latin typeface="Leelawadee" panose="020B0502040204020203" pitchFamily="34" charset="-34"/>
                <a:cs typeface="Leelawadee" panose="020B0502040204020203" pitchFamily="34" charset="-34"/>
              </a:rPr>
            </a:br>
            <a:r>
              <a:rPr lang="en-GB" sz="2800" b="1" dirty="0">
                <a:solidFill>
                  <a:schemeClr val="accent5">
                    <a:lumMod val="75000"/>
                  </a:schemeClr>
                </a:solidFill>
                <a:latin typeface="Leelawadee" panose="020B0502040204020203" pitchFamily="34" charset="-34"/>
                <a:cs typeface="Leelawadee" panose="020B0502040204020203" pitchFamily="34" charset="-34"/>
              </a:rPr>
              <a:t>Family Law and Human Rights</a:t>
            </a:r>
            <a:br>
              <a:rPr lang="en-GB" sz="2800" b="1" dirty="0">
                <a:solidFill>
                  <a:schemeClr val="accent5">
                    <a:lumMod val="75000"/>
                  </a:schemeClr>
                </a:solidFill>
                <a:latin typeface="Leelawadee" panose="020B0502040204020203" pitchFamily="34" charset="-34"/>
                <a:cs typeface="Leelawadee" panose="020B0502040204020203" pitchFamily="34" charset="-34"/>
              </a:rPr>
            </a:br>
            <a:br>
              <a:rPr lang="en-GB" sz="2800" b="1" dirty="0">
                <a:solidFill>
                  <a:schemeClr val="accent5">
                    <a:lumMod val="75000"/>
                  </a:schemeClr>
                </a:solidFill>
                <a:latin typeface="Leelawadee" panose="020B0502040204020203" pitchFamily="34" charset="-34"/>
                <a:cs typeface="Leelawadee" panose="020B0502040204020203" pitchFamily="34" charset="-34"/>
              </a:rPr>
            </a:br>
            <a:r>
              <a:rPr lang="en-GB" sz="2800" b="1" dirty="0">
                <a:solidFill>
                  <a:schemeClr val="accent5">
                    <a:lumMod val="75000"/>
                  </a:schemeClr>
                </a:solidFill>
                <a:latin typeface="Leelawadee" panose="020B0502040204020203" pitchFamily="34" charset="-34"/>
                <a:cs typeface="Leelawadee" panose="020B0502040204020203" pitchFamily="34" charset="-34"/>
              </a:rPr>
              <a:t> </a:t>
            </a:r>
            <a:endParaRPr lang="en-US" sz="2800" b="1" dirty="0">
              <a:solidFill>
                <a:schemeClr val="accent5">
                  <a:lumMod val="75000"/>
                </a:schemeClr>
              </a:solidFill>
              <a:latin typeface="Leelawadee" panose="020B0502040204020203" pitchFamily="34" charset="-34"/>
              <a:cs typeface="Leelawadee" panose="020B0502040204020203" pitchFamily="34" charset="-34"/>
            </a:endParaRPr>
          </a:p>
        </p:txBody>
      </p:sp>
      <p:pic>
        <p:nvPicPr>
          <p:cNvPr id="7" name="Picture 6">
            <a:extLst>
              <a:ext uri="{FF2B5EF4-FFF2-40B4-BE49-F238E27FC236}">
                <a16:creationId xmlns:a16="http://schemas.microsoft.com/office/drawing/2014/main" id="{79ED8E2C-CB92-4854-BDA3-95D113DAD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1500" y="2105025"/>
            <a:ext cx="2960688" cy="1800225"/>
          </a:xfrm>
          <a:prstGeom prst="rect">
            <a:avLst/>
          </a:prstGeom>
          <a:ln w="12700">
            <a:solidFill>
              <a:schemeClr val="accent2">
                <a:lumMod val="75000"/>
              </a:schemeClr>
            </a:solidFill>
          </a:ln>
        </p:spPr>
      </p:pic>
      <p:pic>
        <p:nvPicPr>
          <p:cNvPr id="59400" name="Picture 7">
            <a:extLst>
              <a:ext uri="{FF2B5EF4-FFF2-40B4-BE49-F238E27FC236}">
                <a16:creationId xmlns:a16="http://schemas.microsoft.com/office/drawing/2014/main" id="{52D4F530-4F8D-4CA2-BF0D-C7B3405FE83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1500" y="4005263"/>
            <a:ext cx="2960688" cy="1771650"/>
          </a:xfrm>
          <a:prstGeom prst="rect">
            <a:avLst/>
          </a:prstGeom>
          <a:noFill/>
          <a:ln w="12700">
            <a:solidFill>
              <a:srgbClr val="CC66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DB25891-58CA-4283-B2DC-2E5FD789F9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5">
            <a:extLst>
              <a:ext uri="{FF2B5EF4-FFF2-40B4-BE49-F238E27FC236}">
                <a16:creationId xmlns:a16="http://schemas.microsoft.com/office/drawing/2014/main" id="{87FDA52B-3E08-4867-837B-2C34826C1EA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F10826-BC9C-46D5-8A16-F5F66B9B6CA5}"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51206" name="TextBox 3">
            <a:extLst>
              <a:ext uri="{FF2B5EF4-FFF2-40B4-BE49-F238E27FC236}">
                <a16:creationId xmlns:a16="http://schemas.microsoft.com/office/drawing/2014/main" id="{E53FD2F3-11DF-47E0-B00A-34FABF0057EB}"/>
              </a:ext>
            </a:extLst>
          </p:cNvPr>
          <p:cNvSpPr txBox="1">
            <a:spLocks noChangeArrowheads="1"/>
          </p:cNvSpPr>
          <p:nvPr/>
        </p:nvSpPr>
        <p:spPr bwMode="auto">
          <a:xfrm>
            <a:off x="4834519" y="188640"/>
            <a:ext cx="4288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3200" b="1" dirty="0">
                <a:solidFill>
                  <a:schemeClr val="bg1"/>
                </a:solidFill>
              </a:rPr>
              <a:t>Why use HELP courses? </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CFC714A-EE83-41AA-A542-07E27E6B8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039583"/>
            <a:ext cx="3960440" cy="2053102"/>
          </a:xfrm>
          <a:prstGeom prst="rect">
            <a:avLst/>
          </a:prstGeom>
        </p:spPr>
      </p:pic>
      <p:sp>
        <p:nvSpPr>
          <p:cNvPr id="4" name="TextBox 3">
            <a:extLst>
              <a:ext uri="{FF2B5EF4-FFF2-40B4-BE49-F238E27FC236}">
                <a16:creationId xmlns:a16="http://schemas.microsoft.com/office/drawing/2014/main" id="{7170BCAA-7774-4A0D-996C-FB5D23508A62}"/>
              </a:ext>
            </a:extLst>
          </p:cNvPr>
          <p:cNvSpPr txBox="1"/>
          <p:nvPr/>
        </p:nvSpPr>
        <p:spPr>
          <a:xfrm>
            <a:off x="4355442" y="1071236"/>
            <a:ext cx="4788558" cy="5847755"/>
          </a:xfrm>
          <a:prstGeom prst="rect">
            <a:avLst/>
          </a:prstGeom>
          <a:noFill/>
        </p:spPr>
        <p:txBody>
          <a:bodyPr wrap="square" rtlCol="0">
            <a:spAutoFit/>
          </a:bodyPr>
          <a:lstStyle/>
          <a:p>
            <a:r>
              <a:rPr lang="en-GB" sz="2400" b="1" dirty="0"/>
              <a:t>For MPs, Parliament staff, Universities:</a:t>
            </a:r>
          </a:p>
          <a:p>
            <a:endParaRPr lang="en-GB" dirty="0"/>
          </a:p>
          <a:p>
            <a:pPr marL="285750" indent="-285750">
              <a:buFontTx/>
              <a:buChar char="-"/>
            </a:pPr>
            <a:r>
              <a:rPr lang="en-GB" b="1" dirty="0"/>
              <a:t>High quality content </a:t>
            </a:r>
            <a:r>
              <a:rPr lang="en-GB" dirty="0"/>
              <a:t>on Human Rights and Council of Europe standards </a:t>
            </a:r>
          </a:p>
          <a:p>
            <a:pPr marL="285750" indent="-285750">
              <a:spcBef>
                <a:spcPts val="600"/>
              </a:spcBef>
              <a:buFontTx/>
              <a:buChar char="-"/>
            </a:pPr>
            <a:r>
              <a:rPr lang="en-GB" dirty="0"/>
              <a:t>HELP courses support the effective implementation of those standards and </a:t>
            </a:r>
            <a:r>
              <a:rPr lang="en-GB" dirty="0" err="1"/>
              <a:t>CoE</a:t>
            </a:r>
            <a:r>
              <a:rPr lang="en-GB" dirty="0"/>
              <a:t> Conventions priority for Ukraine</a:t>
            </a:r>
          </a:p>
          <a:p>
            <a:pPr marL="285750" indent="-285750">
              <a:spcBef>
                <a:spcPts val="600"/>
              </a:spcBef>
              <a:buFontTx/>
              <a:buChar char="-"/>
            </a:pPr>
            <a:r>
              <a:rPr lang="en-GB" b="1" dirty="0"/>
              <a:t>Easy and quick access</a:t>
            </a:r>
            <a:r>
              <a:rPr lang="en-GB" dirty="0"/>
              <a:t> to standards on various HR issues, key documents &amp;  case-law of the ECHR and CJEU</a:t>
            </a:r>
          </a:p>
          <a:p>
            <a:pPr marL="285750" indent="-285750">
              <a:spcBef>
                <a:spcPts val="600"/>
              </a:spcBef>
              <a:buFontTx/>
              <a:buChar char="-"/>
            </a:pPr>
            <a:r>
              <a:rPr lang="en-GB" b="1" dirty="0"/>
              <a:t>Free</a:t>
            </a:r>
            <a:r>
              <a:rPr lang="en-GB" dirty="0"/>
              <a:t>, easy navigation to go directly to the info </a:t>
            </a:r>
            <a:r>
              <a:rPr lang="en-GB" b="1" dirty="0"/>
              <a:t>24/7</a:t>
            </a:r>
            <a:r>
              <a:rPr lang="en-GB" dirty="0"/>
              <a:t> – No need to take the full course, just browse the course modules &amp; access what you need.</a:t>
            </a:r>
          </a:p>
          <a:p>
            <a:pPr marL="285750" indent="-285750">
              <a:spcBef>
                <a:spcPts val="600"/>
              </a:spcBef>
              <a:buFontTx/>
              <a:buChar char="-"/>
            </a:pPr>
            <a:r>
              <a:rPr lang="en-GB" dirty="0"/>
              <a:t>If you have more time (6-12 hrs) and you want a Council of Europe digital and individual </a:t>
            </a:r>
            <a:r>
              <a:rPr lang="en-GB" b="1" dirty="0"/>
              <a:t>certificate</a:t>
            </a:r>
            <a:r>
              <a:rPr lang="en-GB" dirty="0"/>
              <a:t>, then </a:t>
            </a:r>
            <a:r>
              <a:rPr lang="en-GB" b="1" dirty="0"/>
              <a:t>complete the course</a:t>
            </a:r>
            <a:r>
              <a:rPr lang="en-GB" dirty="0"/>
              <a:t>.</a:t>
            </a:r>
          </a:p>
          <a:p>
            <a:pPr marL="285750" indent="-285750">
              <a:buFontTx/>
              <a:buChar char="-"/>
            </a:pPr>
            <a:endParaRPr lang="fr-FR" dirty="0"/>
          </a:p>
        </p:txBody>
      </p:sp>
      <p:pic>
        <p:nvPicPr>
          <p:cNvPr id="284674" name="Picture 2" descr="TARAS SHEVCHENKO NATIONAL UNIVERSITY OF KIEV – EduMed Overseas">
            <a:extLst>
              <a:ext uri="{FF2B5EF4-FFF2-40B4-BE49-F238E27FC236}">
                <a16:creationId xmlns:a16="http://schemas.microsoft.com/office/drawing/2014/main" id="{48ECDB8B-4D07-455B-9F84-9702D3EA38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2475" y="3233508"/>
            <a:ext cx="3230846" cy="18092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8F12E1-0E7B-4D63-8794-A71AA3AFE4EA}"/>
              </a:ext>
            </a:extLst>
          </p:cNvPr>
          <p:cNvSpPr txBox="1"/>
          <p:nvPr/>
        </p:nvSpPr>
        <p:spPr>
          <a:xfrm>
            <a:off x="674969" y="4511015"/>
            <a:ext cx="3168352" cy="523220"/>
          </a:xfrm>
          <a:prstGeom prst="rect">
            <a:avLst/>
          </a:prstGeom>
          <a:noFill/>
        </p:spPr>
        <p:txBody>
          <a:bodyPr wrap="square">
            <a:spAutoFit/>
          </a:bodyPr>
          <a:lstStyle/>
          <a:p>
            <a:pPr algn="l"/>
            <a:r>
              <a:rPr lang="en-US" sz="1400" b="1" i="0" cap="all" dirty="0">
                <a:solidFill>
                  <a:schemeClr val="bg1"/>
                </a:solidFill>
                <a:effectLst/>
                <a:latin typeface="Playfair Display" panose="00000500000000000000" pitchFamily="2" charset="0"/>
              </a:rPr>
              <a:t>TARAS SHEVCHENKO NATIONAL UNIVERSITY OF KYIV</a:t>
            </a:r>
          </a:p>
        </p:txBody>
      </p:sp>
      <p:pic>
        <p:nvPicPr>
          <p:cNvPr id="8" name="Picture 4">
            <a:extLst>
              <a:ext uri="{FF2B5EF4-FFF2-40B4-BE49-F238E27FC236}">
                <a16:creationId xmlns:a16="http://schemas.microsoft.com/office/drawing/2014/main" id="{8B0C25CE-CA33-4977-A35D-33901AFA3F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8910" y="5095197"/>
            <a:ext cx="2592289" cy="164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F8F092F-91C2-4EE6-AF34-60D8C3A1E0A3}"/>
              </a:ext>
            </a:extLst>
          </p:cNvPr>
          <p:cNvSpPr txBox="1"/>
          <p:nvPr/>
        </p:nvSpPr>
        <p:spPr>
          <a:xfrm>
            <a:off x="754591" y="6277302"/>
            <a:ext cx="2592289"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all"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Institute of </a:t>
            </a:r>
            <a:r>
              <a:rPr kumimoji="0" lang="fr-FR" sz="1400" b="1" i="0" u="none" strike="noStrike" kern="1200" cap="all" spc="0" normalizeH="0" baseline="0" noProof="0" dirty="0" err="1">
                <a:ln>
                  <a:noFill/>
                </a:ln>
                <a:solidFill>
                  <a:schemeClr val="bg1"/>
                </a:solidFill>
                <a:effectLst/>
                <a:uLnTx/>
                <a:uFillTx/>
                <a:latin typeface="Calibri" panose="020F0502020204030204" pitchFamily="34" charset="0"/>
                <a:ea typeface="+mn-ea"/>
                <a:cs typeface="Arial" panose="020B0604020202020204" pitchFamily="34" charset="0"/>
              </a:rPr>
              <a:t>Int’l</a:t>
            </a:r>
            <a:r>
              <a:rPr kumimoji="0" lang="fr-FR" sz="1400" b="1" i="0" u="none" strike="noStrike" kern="1200" cap="all"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 Relations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all" spc="0" normalizeH="0" baseline="0" noProof="0" dirty="0" err="1">
                <a:ln>
                  <a:noFill/>
                </a:ln>
                <a:solidFill>
                  <a:schemeClr val="bg1"/>
                </a:solidFill>
                <a:effectLst/>
                <a:uLnTx/>
                <a:uFillTx/>
                <a:latin typeface="Calibri" panose="020F0502020204030204" pitchFamily="34" charset="0"/>
                <a:ea typeface="+mn-ea"/>
                <a:cs typeface="Arial" panose="020B0604020202020204" pitchFamily="34" charset="0"/>
              </a:rPr>
              <a:t>Kyiv</a:t>
            </a:r>
            <a:r>
              <a:rPr kumimoji="0" lang="fr-FR" sz="1400" b="1" i="0" u="none" strike="noStrike" kern="1200" cap="all"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 Taras Shevchenko </a:t>
            </a:r>
          </a:p>
        </p:txBody>
      </p:sp>
    </p:spTree>
    <p:extLst>
      <p:ext uri="{BB962C8B-B14F-4D97-AF65-F5344CB8AC3E}">
        <p14:creationId xmlns:p14="http://schemas.microsoft.com/office/powerpoint/2010/main" val="319755025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163BE5-ACF8-4ABC-902C-ABA0ACB8EA38}"/>
              </a:ext>
            </a:extLst>
          </p:cNvPr>
          <p:cNvSpPr/>
          <p:nvPr/>
        </p:nvSpPr>
        <p:spPr>
          <a:xfrm>
            <a:off x="0" y="1052736"/>
            <a:ext cx="4572000" cy="5801588"/>
          </a:xfrm>
          <a:prstGeom prst="rect">
            <a:avLst/>
          </a:prstGeom>
        </p:spPr>
        <p:txBody>
          <a:bodyPr>
            <a:spAutoFit/>
          </a:bodyPr>
          <a:lstStyle/>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Admissibility criteria in applications submitted to the </a:t>
            </a:r>
            <a:r>
              <a:rPr kumimoji="0" lang="en-US" sz="1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Arial" charset="0"/>
              </a:rPr>
              <a:t>ECtHR</a:t>
            </a:r>
            <a:endPar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endParaRP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Alternative measures to detention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Alternatives to Immigration Detention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Anti-discrimination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Asylum and Human Rights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Key human rights principles in biomedicine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Business and human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Child-friendly Justice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Combatting Trafficking in Human Beings (soon)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Counterfeiting of Medical Products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CPT Standards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Data Protection and Privacy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Ethics for judges, prosecutors and lawyers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Family Law and human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Fight against Racism, Xenophobia, Homophobia and Transphobia</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Freedom of Expression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Gathering/use of evidence in counter-terrorism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Hate crime and </a:t>
            </a: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Hate speech</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Human Rights in Sports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Introduction to the ECHR and ECtHR</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Introduction to the European Social Charter</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charset="0"/>
              </a:rPr>
              <a:t>Int’l Cooperation in Criminal Matters</a:t>
            </a:r>
          </a:p>
        </p:txBody>
      </p:sp>
      <p:sp>
        <p:nvSpPr>
          <p:cNvPr id="6" name="Rectangle 6">
            <a:extLst>
              <a:ext uri="{FF2B5EF4-FFF2-40B4-BE49-F238E27FC236}">
                <a16:creationId xmlns:a16="http://schemas.microsoft.com/office/drawing/2014/main" id="{6F9F64F3-A452-480F-873B-3F0BC280E8AA}"/>
              </a:ext>
            </a:extLst>
          </p:cNvPr>
          <p:cNvSpPr>
            <a:spLocks noGrp="1" noChangeArrowheads="1"/>
          </p:cNvSpPr>
          <p:nvPr>
            <p:ph type="title"/>
          </p:nvPr>
        </p:nvSpPr>
        <p:spPr>
          <a:xfrm>
            <a:off x="806896" y="318170"/>
            <a:ext cx="8229600" cy="590550"/>
          </a:xfrm>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fr-FR" altLang="en-US" sz="3600" b="1" dirty="0">
                <a:solidFill>
                  <a:schemeClr val="bg1"/>
                </a:solidFill>
                <a:ea typeface="+mn-ea"/>
              </a:rPr>
              <a:t>Catalogue of HELP Courses </a:t>
            </a:r>
            <a:r>
              <a:rPr lang="ru-RU" altLang="en-US" sz="2000" b="1" dirty="0">
                <a:solidFill>
                  <a:schemeClr val="bg1"/>
                </a:solidFill>
                <a:ea typeface="+mn-ea"/>
              </a:rPr>
              <a:t> </a:t>
            </a:r>
            <a:endParaRPr lang="en-US" altLang="en-US" sz="2000" b="1" dirty="0">
              <a:solidFill>
                <a:schemeClr val="bg1"/>
              </a:solidFill>
              <a:ea typeface="+mn-ea"/>
            </a:endParaRPr>
          </a:p>
        </p:txBody>
      </p:sp>
      <p:sp>
        <p:nvSpPr>
          <p:cNvPr id="7" name="Rectangle 6">
            <a:extLst>
              <a:ext uri="{FF2B5EF4-FFF2-40B4-BE49-F238E27FC236}">
                <a16:creationId xmlns:a16="http://schemas.microsoft.com/office/drawing/2014/main" id="{36DD23ED-3AF4-4CAE-992D-6FD28F35F60E}"/>
              </a:ext>
            </a:extLst>
          </p:cNvPr>
          <p:cNvSpPr/>
          <p:nvPr/>
        </p:nvSpPr>
        <p:spPr>
          <a:xfrm>
            <a:off x="4450223" y="980728"/>
            <a:ext cx="4608512" cy="6332503"/>
          </a:xfrm>
          <a:prstGeom prst="rect">
            <a:avLst/>
          </a:prstGeom>
        </p:spPr>
        <p:txBody>
          <a:bodyPr wrap="square">
            <a:spAutoFit/>
          </a:bodyPr>
          <a:lstStyle/>
          <a:p>
            <a:pPr marL="405000" indent="-257175">
              <a:spcBef>
                <a:spcPts val="113"/>
              </a:spcBef>
              <a:buFont typeface="+mj-lt"/>
              <a:buAutoNum type="arabicPeriod"/>
              <a:defRPr/>
            </a:pPr>
            <a:r>
              <a:rPr lang="uk-UA" sz="1400" b="1" dirty="0">
                <a:solidFill>
                  <a:srgbClr val="00B050"/>
                </a:solidFill>
                <a:cs typeface="Arial" charset="0"/>
              </a:rPr>
              <a:t>Критерії прийнятності скарг в ЄСПЛ</a:t>
            </a:r>
          </a:p>
          <a:p>
            <a:pPr marL="405000" indent="-257175">
              <a:spcBef>
                <a:spcPts val="113"/>
              </a:spcBef>
              <a:buFont typeface="+mj-lt"/>
              <a:buAutoNum type="arabicPeriod"/>
              <a:defRPr/>
            </a:pPr>
            <a:r>
              <a:rPr lang="uk-UA" sz="1400" b="1" dirty="0">
                <a:solidFill>
                  <a:schemeClr val="accent5">
                    <a:lumMod val="50000"/>
                  </a:schemeClr>
                </a:solidFill>
                <a:cs typeface="Arial" charset="0"/>
              </a:rPr>
              <a:t>Альтернативні заходи затримання під вартою</a:t>
            </a:r>
          </a:p>
          <a:p>
            <a:pPr marL="405000" indent="-257175">
              <a:spcBef>
                <a:spcPts val="113"/>
              </a:spcBef>
              <a:buFont typeface="+mj-lt"/>
              <a:buAutoNum type="arabicPeriod"/>
              <a:defRPr/>
            </a:pPr>
            <a:r>
              <a:rPr lang="uk-UA" sz="1400" b="1" dirty="0">
                <a:solidFill>
                  <a:schemeClr val="accent5">
                    <a:lumMod val="50000"/>
                  </a:schemeClr>
                </a:solidFill>
                <a:cs typeface="Arial" charset="0"/>
              </a:rPr>
              <a:t>Анти дискримінація</a:t>
            </a:r>
          </a:p>
          <a:p>
            <a:pPr marL="405000" indent="-257175">
              <a:spcBef>
                <a:spcPts val="113"/>
              </a:spcBef>
              <a:buFont typeface="+mj-lt"/>
              <a:buAutoNum type="arabicPeriod"/>
              <a:defRPr/>
            </a:pPr>
            <a:r>
              <a:rPr lang="uk-UA" sz="1400" b="1" dirty="0">
                <a:solidFill>
                  <a:srgbClr val="00B050"/>
                </a:solidFill>
                <a:cs typeface="Arial" charset="0"/>
              </a:rPr>
              <a:t>Право притулку і ЄКПЛ</a:t>
            </a:r>
          </a:p>
          <a:p>
            <a:pPr marL="405000" indent="-257175">
              <a:spcBef>
                <a:spcPts val="113"/>
              </a:spcBef>
              <a:buFont typeface="+mj-lt"/>
              <a:buAutoNum type="arabicPeriod"/>
              <a:defRPr/>
            </a:pPr>
            <a:r>
              <a:rPr lang="uk-UA" sz="1400" b="1" dirty="0">
                <a:solidFill>
                  <a:srgbClr val="00B050"/>
                </a:solidFill>
                <a:cs typeface="Arial" charset="0"/>
              </a:rPr>
              <a:t>Ключові принципи прав людини в біомедицині</a:t>
            </a:r>
          </a:p>
          <a:p>
            <a:pPr marL="405000" indent="-257175">
              <a:spcBef>
                <a:spcPts val="113"/>
              </a:spcBef>
              <a:buFont typeface="+mj-lt"/>
              <a:buAutoNum type="arabicPeriod"/>
              <a:defRPr/>
            </a:pPr>
            <a:r>
              <a:rPr lang="uk-UA" sz="1400" b="1" dirty="0">
                <a:solidFill>
                  <a:schemeClr val="accent5">
                    <a:lumMod val="50000"/>
                  </a:schemeClr>
                </a:solidFill>
                <a:cs typeface="Arial" charset="0"/>
              </a:rPr>
              <a:t>Бізнес і права людини </a:t>
            </a:r>
            <a:endParaRPr lang="uk-UA" sz="1400" b="1" dirty="0">
              <a:solidFill>
                <a:srgbClr val="FF0000"/>
              </a:solidFill>
              <a:cs typeface="Arial" charset="0"/>
            </a:endParaRPr>
          </a:p>
          <a:p>
            <a:pPr marL="405000" indent="-257175">
              <a:spcBef>
                <a:spcPts val="113"/>
              </a:spcBef>
              <a:buFont typeface="+mj-lt"/>
              <a:buAutoNum type="arabicPeriod"/>
              <a:defRPr/>
            </a:pPr>
            <a:r>
              <a:rPr lang="uk-UA" sz="1400" b="1" dirty="0">
                <a:solidFill>
                  <a:srgbClr val="00B050"/>
                </a:solidFill>
                <a:cs typeface="Arial" charset="0"/>
              </a:rPr>
              <a:t>Правосуддя дружнє до дітей </a:t>
            </a:r>
          </a:p>
          <a:p>
            <a:pPr marL="405000" indent="-257175">
              <a:spcBef>
                <a:spcPts val="113"/>
              </a:spcBef>
              <a:buFont typeface="+mj-lt"/>
              <a:buAutoNum type="arabicPeriod"/>
              <a:defRPr/>
            </a:pPr>
            <a:r>
              <a:rPr lang="uk-UA" sz="1400" b="1" dirty="0">
                <a:solidFill>
                  <a:srgbClr val="00B050"/>
                </a:solidFill>
                <a:cs typeface="Arial" charset="0"/>
              </a:rPr>
              <a:t>Боротьба з торгівлею людьми і сучасними формами рабства</a:t>
            </a:r>
            <a:endParaRPr lang="en-GB" sz="1400" b="1" dirty="0">
              <a:solidFill>
                <a:srgbClr val="00B050"/>
              </a:solidFill>
              <a:cs typeface="Arial" charset="0"/>
            </a:endParaRPr>
          </a:p>
          <a:p>
            <a:pPr marL="405000" indent="-257175">
              <a:spcBef>
                <a:spcPts val="113"/>
              </a:spcBef>
              <a:buFont typeface="+mj-lt"/>
              <a:buAutoNum type="arabicPeriod"/>
              <a:defRPr/>
            </a:pPr>
            <a:r>
              <a:rPr lang="uk-UA" sz="1400" b="1" dirty="0">
                <a:solidFill>
                  <a:schemeClr val="accent5">
                    <a:lumMod val="50000"/>
                  </a:schemeClr>
                </a:solidFill>
                <a:cs typeface="Arial" charset="0"/>
              </a:rPr>
              <a:t>Фармацевтична злочинність та Конвенція Медікрайм </a:t>
            </a:r>
          </a:p>
          <a:p>
            <a:pPr>
              <a:defRPr/>
            </a:pPr>
            <a:r>
              <a:rPr lang="uk-UA" sz="1400" b="1" dirty="0">
                <a:solidFill>
                  <a:schemeClr val="accent5">
                    <a:lumMod val="50000"/>
                  </a:schemeClr>
                </a:solidFill>
                <a:cs typeface="Arial" charset="0"/>
              </a:rPr>
              <a:t>10. Комітет проти тортур (CPT)</a:t>
            </a:r>
          </a:p>
          <a:p>
            <a:pPr marL="147825">
              <a:spcBef>
                <a:spcPts val="113"/>
              </a:spcBef>
              <a:defRPr/>
            </a:pPr>
            <a:r>
              <a:rPr lang="uk-UA" sz="1400" b="1" dirty="0">
                <a:solidFill>
                  <a:schemeClr val="accent5">
                    <a:lumMod val="50000"/>
                  </a:schemeClr>
                </a:solidFill>
                <a:cs typeface="Arial" charset="0"/>
              </a:rPr>
              <a:t>11. Персональні дані і приватне життя</a:t>
            </a:r>
          </a:p>
          <a:p>
            <a:pPr marL="147825">
              <a:spcBef>
                <a:spcPts val="113"/>
              </a:spcBef>
              <a:defRPr/>
            </a:pPr>
            <a:r>
              <a:rPr lang="uk-UA" sz="1400" b="1" dirty="0">
                <a:solidFill>
                  <a:schemeClr val="accent5">
                    <a:lumMod val="50000"/>
                  </a:schemeClr>
                </a:solidFill>
                <a:cs typeface="Arial" charset="0"/>
              </a:rPr>
              <a:t>12. </a:t>
            </a:r>
            <a:r>
              <a:rPr lang="uk-UA" sz="1400" b="1" dirty="0">
                <a:solidFill>
                  <a:schemeClr val="accent5">
                    <a:lumMod val="50000"/>
                  </a:schemeClr>
                </a:solidFill>
              </a:rPr>
              <a:t>Управління іноземними ув’язненими</a:t>
            </a:r>
            <a:endParaRPr lang="uk-UA" sz="1400" b="1" dirty="0">
              <a:solidFill>
                <a:schemeClr val="accent5">
                  <a:lumMod val="50000"/>
                </a:schemeClr>
              </a:solidFill>
              <a:cs typeface="Arial" charset="0"/>
            </a:endParaRPr>
          </a:p>
          <a:p>
            <a:pPr marL="147825">
              <a:spcBef>
                <a:spcPts val="113"/>
              </a:spcBef>
              <a:defRPr/>
            </a:pPr>
            <a:r>
              <a:rPr lang="uk-UA" sz="1400" b="1" dirty="0">
                <a:solidFill>
                  <a:schemeClr val="accent5">
                    <a:lumMod val="50000"/>
                  </a:schemeClr>
                </a:solidFill>
                <a:cs typeface="Arial" charset="0"/>
              </a:rPr>
              <a:t>13. Сімейне право</a:t>
            </a:r>
          </a:p>
          <a:p>
            <a:pPr marL="147825">
              <a:spcBef>
                <a:spcPts val="113"/>
              </a:spcBef>
              <a:defRPr/>
            </a:pPr>
            <a:r>
              <a:rPr lang="uk-UA" sz="1400" b="1" dirty="0">
                <a:solidFill>
                  <a:schemeClr val="accent5">
                    <a:lumMod val="50000"/>
                  </a:schemeClr>
                </a:solidFill>
                <a:cs typeface="Arial" charset="0"/>
              </a:rPr>
              <a:t>14. Боротьба з расизмом, ксенофобією, гомофобією та трансфобією</a:t>
            </a:r>
          </a:p>
          <a:p>
            <a:pPr marL="147825">
              <a:spcBef>
                <a:spcPts val="113"/>
              </a:spcBef>
              <a:defRPr/>
            </a:pPr>
            <a:r>
              <a:rPr lang="uk-UA" sz="1400" b="1" dirty="0">
                <a:solidFill>
                  <a:schemeClr val="accent5">
                    <a:lumMod val="50000"/>
                  </a:schemeClr>
                </a:solidFill>
                <a:cs typeface="Arial" charset="0"/>
              </a:rPr>
              <a:t>15. Свобода вираження поглядів</a:t>
            </a:r>
          </a:p>
          <a:p>
            <a:pPr marL="147825">
              <a:spcBef>
                <a:spcPts val="113"/>
              </a:spcBef>
              <a:defRPr/>
            </a:pPr>
            <a:r>
              <a:rPr lang="uk-UA" sz="1400" b="1" dirty="0">
                <a:solidFill>
                  <a:schemeClr val="accent5">
                    <a:lumMod val="50000"/>
                  </a:schemeClr>
                </a:solidFill>
                <a:cs typeface="Arial" charset="0"/>
              </a:rPr>
              <a:t>16. Злочини на ґрунті ненависті та </a:t>
            </a:r>
            <a:r>
              <a:rPr lang="uk-UA" sz="1400" b="1" dirty="0">
                <a:solidFill>
                  <a:srgbClr val="00B050"/>
                </a:solidFill>
                <a:cs typeface="Arial" charset="0"/>
              </a:rPr>
              <a:t>мова ворожди</a:t>
            </a:r>
          </a:p>
          <a:p>
            <a:pPr marL="147825">
              <a:spcBef>
                <a:spcPts val="113"/>
              </a:spcBef>
              <a:defRPr/>
            </a:pPr>
            <a:r>
              <a:rPr lang="uk-UA" sz="1400" b="1" dirty="0">
                <a:solidFill>
                  <a:schemeClr val="accent5">
                    <a:lumMod val="50000"/>
                  </a:schemeClr>
                </a:solidFill>
                <a:cs typeface="Arial" charset="0"/>
              </a:rPr>
              <a:t>17. Права людини в спорті</a:t>
            </a:r>
          </a:p>
          <a:p>
            <a:pPr marL="147825">
              <a:spcBef>
                <a:spcPts val="113"/>
              </a:spcBef>
              <a:defRPr/>
            </a:pPr>
            <a:r>
              <a:rPr lang="uk-UA" sz="1400" b="1" dirty="0">
                <a:solidFill>
                  <a:srgbClr val="00B050"/>
                </a:solidFill>
                <a:cs typeface="Arial" charset="0"/>
              </a:rPr>
              <a:t>18. Вступ до Конвенції ЄКПЛ</a:t>
            </a:r>
          </a:p>
          <a:p>
            <a:pPr marL="147825">
              <a:spcBef>
                <a:spcPts val="113"/>
              </a:spcBef>
              <a:defRPr/>
            </a:pPr>
            <a:r>
              <a:rPr lang="uk-UA" sz="1400" b="1" dirty="0">
                <a:solidFill>
                  <a:schemeClr val="accent5">
                    <a:lumMod val="50000"/>
                  </a:schemeClr>
                </a:solidFill>
                <a:cs typeface="Arial" charset="0"/>
              </a:rPr>
              <a:t>19. Міжнародне співробітництво у кримінальних справах</a:t>
            </a:r>
            <a:endParaRPr lang="en-GB" sz="1400" b="1" dirty="0">
              <a:solidFill>
                <a:srgbClr val="FF0000"/>
              </a:solidFill>
              <a:cs typeface="Arial" charset="0"/>
            </a:endParaRPr>
          </a:p>
          <a:p>
            <a:pPr marL="147825">
              <a:spcBef>
                <a:spcPts val="113"/>
              </a:spcBef>
              <a:defRPr/>
            </a:pPr>
            <a:r>
              <a:rPr lang="ru-RU" sz="1400" b="1" dirty="0">
                <a:solidFill>
                  <a:schemeClr val="accent5">
                    <a:lumMod val="50000"/>
                  </a:schemeClr>
                </a:solidFill>
                <a:cs typeface="Arial" charset="0"/>
              </a:rPr>
              <a:t>20. </a:t>
            </a:r>
            <a:r>
              <a:rPr lang="uk-UA" sz="1400" b="1" dirty="0">
                <a:solidFill>
                  <a:schemeClr val="accent5">
                    <a:lumMod val="50000"/>
                  </a:schemeClr>
                </a:solidFill>
                <a:cs typeface="Arial" charset="0"/>
              </a:rPr>
              <a:t>Права осіб з обмеженими можливостями</a:t>
            </a:r>
            <a:endParaRPr lang="en-GB" sz="1400" b="1" dirty="0">
              <a:solidFill>
                <a:schemeClr val="accent5">
                  <a:lumMod val="50000"/>
                </a:schemeClr>
              </a:solidFill>
              <a:cs typeface="Arial" charset="0"/>
            </a:endParaRPr>
          </a:p>
          <a:p>
            <a:pPr marL="147825">
              <a:spcBef>
                <a:spcPts val="113"/>
              </a:spcBef>
              <a:defRPr/>
            </a:pPr>
            <a:r>
              <a:rPr lang="en-GB" sz="1400" b="1" dirty="0">
                <a:solidFill>
                  <a:srgbClr val="00B050"/>
                </a:solidFill>
                <a:cs typeface="Arial" charset="0"/>
              </a:rPr>
              <a:t>21. </a:t>
            </a:r>
            <a:r>
              <a:rPr lang="uk-UA" sz="1400" b="1" dirty="0">
                <a:solidFill>
                  <a:srgbClr val="00B050"/>
                </a:solidFill>
              </a:rPr>
              <a:t>Трудові права</a:t>
            </a:r>
            <a:r>
              <a:rPr lang="en-GB" sz="1400" b="1" dirty="0">
                <a:solidFill>
                  <a:srgbClr val="00B050"/>
                </a:solidFill>
              </a:rPr>
              <a:t> </a:t>
            </a:r>
          </a:p>
          <a:p>
            <a:pPr marL="147825">
              <a:spcBef>
                <a:spcPts val="113"/>
              </a:spcBef>
              <a:defRPr/>
            </a:pPr>
            <a:r>
              <a:rPr lang="en-GB" sz="1400" b="1" dirty="0">
                <a:solidFill>
                  <a:srgbClr val="00B050"/>
                </a:solidFill>
              </a:rPr>
              <a:t>22. </a:t>
            </a:r>
            <a:r>
              <a:rPr lang="uk-UA" sz="1400" b="1" dirty="0">
                <a:solidFill>
                  <a:srgbClr val="00B050"/>
                </a:solidFill>
              </a:rPr>
              <a:t>Досудове розслідування і ЄКПЛ</a:t>
            </a:r>
          </a:p>
          <a:p>
            <a:pPr marL="147825">
              <a:spcBef>
                <a:spcPts val="113"/>
              </a:spcBef>
              <a:defRPr/>
            </a:pPr>
            <a:endParaRPr lang="uk-UA" sz="1400" b="1" dirty="0">
              <a:solidFill>
                <a:srgbClr val="FF0000"/>
              </a:solidFill>
              <a:cs typeface="Arial" charset="0"/>
            </a:endParaRPr>
          </a:p>
        </p:txBody>
      </p:sp>
    </p:spTree>
    <p:extLst>
      <p:ext uri="{BB962C8B-B14F-4D97-AF65-F5344CB8AC3E}">
        <p14:creationId xmlns:p14="http://schemas.microsoft.com/office/powerpoint/2010/main" val="271921899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5AD466-CB06-47EE-83BA-FEE199288821}"/>
              </a:ext>
            </a:extLst>
          </p:cNvPr>
          <p:cNvSpPr>
            <a:spLocks noGrp="1"/>
          </p:cNvSpPr>
          <p:nvPr>
            <p:ph idx="1"/>
          </p:nvPr>
        </p:nvSpPr>
        <p:spPr>
          <a:xfrm>
            <a:off x="25801" y="1037945"/>
            <a:ext cx="4751387" cy="5820055"/>
          </a:xfrm>
        </p:spPr>
        <p:txBody>
          <a:bodyPr>
            <a:spAutoFit/>
          </a:bodyPr>
          <a:lstStyle/>
          <a:p>
            <a:pPr marL="342900" indent="-342900">
              <a:spcBef>
                <a:spcPts val="600"/>
              </a:spcBef>
              <a:buFont typeface="+mj-lt"/>
              <a:buAutoNum type="arabicPeriod" startAt="23"/>
              <a:defRPr/>
            </a:pPr>
            <a:r>
              <a:rPr lang="en-GB" sz="1400" b="1" dirty="0">
                <a:solidFill>
                  <a:srgbClr val="00B050"/>
                </a:solidFill>
              </a:rPr>
              <a:t>Internal Displacement </a:t>
            </a:r>
          </a:p>
          <a:p>
            <a:pPr marL="342900" indent="-342900">
              <a:spcBef>
                <a:spcPts val="600"/>
              </a:spcBef>
              <a:buFont typeface="+mj-lt"/>
              <a:buAutoNum type="arabicPeriod" startAt="23"/>
              <a:defRPr/>
            </a:pPr>
            <a:r>
              <a:rPr lang="en-GB" sz="1400" b="1" dirty="0">
                <a:solidFill>
                  <a:schemeClr val="accent1">
                    <a:lumMod val="50000"/>
                  </a:schemeClr>
                </a:solidFill>
              </a:rPr>
              <a:t>Judicial Reasoning and Human Rights</a:t>
            </a:r>
            <a:endParaRPr lang="en-US" sz="1400" b="1" dirty="0">
              <a:solidFill>
                <a:schemeClr val="accent1">
                  <a:lumMod val="50000"/>
                </a:schemeClr>
              </a:solidFill>
            </a:endParaRPr>
          </a:p>
          <a:p>
            <a:pPr marL="342900" indent="-342900">
              <a:spcBef>
                <a:spcPts val="600"/>
              </a:spcBef>
              <a:buFont typeface="+mj-lt"/>
              <a:buAutoNum type="arabicPeriod" startAt="23"/>
              <a:defRPr/>
            </a:pPr>
            <a:r>
              <a:rPr lang="en-US" sz="1400" b="1" dirty="0" err="1">
                <a:solidFill>
                  <a:srgbClr val="00B050"/>
                </a:solidFill>
              </a:rPr>
              <a:t>Labour</a:t>
            </a:r>
            <a:r>
              <a:rPr lang="en-US" sz="1400" b="1" dirty="0">
                <a:solidFill>
                  <a:srgbClr val="00B050"/>
                </a:solidFill>
              </a:rPr>
              <a:t> Rights</a:t>
            </a:r>
          </a:p>
          <a:p>
            <a:pPr marL="342900" indent="-342900">
              <a:spcBef>
                <a:spcPts val="600"/>
              </a:spcBef>
              <a:buFont typeface="+mj-lt"/>
              <a:buAutoNum type="arabicPeriod" startAt="23"/>
              <a:defRPr/>
            </a:pPr>
            <a:r>
              <a:rPr lang="en-GB" sz="1400" b="1" dirty="0">
                <a:solidFill>
                  <a:schemeClr val="accent1">
                    <a:lumMod val="50000"/>
                  </a:schemeClr>
                </a:solidFill>
              </a:rPr>
              <a:t>Managing foreign prisoners (</a:t>
            </a:r>
            <a:r>
              <a:rPr lang="en-GB" sz="1400" b="1" dirty="0" err="1">
                <a:solidFill>
                  <a:schemeClr val="accent1">
                    <a:lumMod val="50000"/>
                  </a:schemeClr>
                </a:solidFill>
              </a:rPr>
              <a:t>europris</a:t>
            </a:r>
            <a:r>
              <a:rPr lang="en-GB" sz="1400" b="1" dirty="0">
                <a:solidFill>
                  <a:schemeClr val="accent1">
                    <a:lumMod val="50000"/>
                  </a:schemeClr>
                </a:solidFill>
              </a:rPr>
              <a:t>) </a:t>
            </a:r>
          </a:p>
          <a:p>
            <a:pPr marL="342900" indent="-342900">
              <a:spcBef>
                <a:spcPts val="600"/>
              </a:spcBef>
              <a:buFont typeface="+mj-lt"/>
              <a:buAutoNum type="arabicPeriod" startAt="23"/>
              <a:defRPr/>
            </a:pPr>
            <a:r>
              <a:rPr lang="en-US" sz="1400" b="1" dirty="0">
                <a:solidFill>
                  <a:srgbClr val="00B050"/>
                </a:solidFill>
              </a:rPr>
              <a:t>Pre-trial Investigation in light of the ECHR</a:t>
            </a:r>
          </a:p>
          <a:p>
            <a:pPr marL="342900" indent="-342900">
              <a:spcBef>
                <a:spcPts val="600"/>
              </a:spcBef>
              <a:buFont typeface="+mj-lt"/>
              <a:buAutoNum type="arabicPeriod" startAt="23"/>
              <a:defRPr/>
            </a:pPr>
            <a:r>
              <a:rPr lang="en-GB" sz="1400" b="1" dirty="0">
                <a:solidFill>
                  <a:schemeClr val="accent1">
                    <a:lumMod val="50000"/>
                  </a:schemeClr>
                </a:solidFill>
              </a:rPr>
              <a:t>Procedural safeguards in criminal proceedings and victims’ rights </a:t>
            </a:r>
            <a:endParaRPr lang="en-US" sz="1400" b="1" dirty="0">
              <a:solidFill>
                <a:schemeClr val="accent1">
                  <a:lumMod val="50000"/>
                </a:schemeClr>
              </a:solidFill>
            </a:endParaRPr>
          </a:p>
          <a:p>
            <a:pPr marL="342900" indent="-342900">
              <a:spcBef>
                <a:spcPts val="600"/>
              </a:spcBef>
              <a:buFont typeface="+mj-lt"/>
              <a:buAutoNum type="arabicPeriod" startAt="23"/>
              <a:defRPr/>
            </a:pPr>
            <a:r>
              <a:rPr lang="en-US" sz="1400" b="1" dirty="0">
                <a:solidFill>
                  <a:srgbClr val="00B050"/>
                </a:solidFill>
              </a:rPr>
              <a:t>Prohibition of Ill-treatment </a:t>
            </a:r>
          </a:p>
          <a:p>
            <a:pPr marL="342900" indent="-342900">
              <a:spcBef>
                <a:spcPts val="600"/>
              </a:spcBef>
              <a:buFont typeface="+mj-lt"/>
              <a:buAutoNum type="arabicPeriod" startAt="23"/>
              <a:defRPr/>
            </a:pPr>
            <a:r>
              <a:rPr lang="en-US" sz="1400" b="1" dirty="0">
                <a:solidFill>
                  <a:schemeClr val="accent1">
                    <a:lumMod val="50000"/>
                  </a:schemeClr>
                </a:solidFill>
              </a:rPr>
              <a:t>Property Rights</a:t>
            </a:r>
          </a:p>
          <a:p>
            <a:pPr marL="342900" indent="-342900">
              <a:spcBef>
                <a:spcPts val="600"/>
              </a:spcBef>
              <a:buFont typeface="+mj-lt"/>
              <a:buAutoNum type="arabicPeriod" startAt="23"/>
              <a:defRPr/>
            </a:pPr>
            <a:r>
              <a:rPr lang="en-US" sz="1400" b="1" dirty="0">
                <a:solidFill>
                  <a:schemeClr val="accent1">
                    <a:lumMod val="50000"/>
                  </a:schemeClr>
                </a:solidFill>
              </a:rPr>
              <a:t>Protection and Safety of Journalists</a:t>
            </a:r>
          </a:p>
          <a:p>
            <a:pPr marL="342900" indent="-342900">
              <a:spcBef>
                <a:spcPts val="600"/>
              </a:spcBef>
              <a:buFont typeface="+mj-lt"/>
              <a:buAutoNum type="arabicPeriod" startAt="23"/>
              <a:defRPr/>
            </a:pPr>
            <a:r>
              <a:rPr lang="en-GB" sz="1400" b="1" dirty="0">
                <a:solidFill>
                  <a:schemeClr val="accent1">
                    <a:lumMod val="50000"/>
                  </a:schemeClr>
                </a:solidFill>
              </a:rPr>
              <a:t>Radicalisation Prevention - Gathering and use of evidence in counter-terrorism cases </a:t>
            </a:r>
          </a:p>
          <a:p>
            <a:pPr marL="342900" indent="-342900">
              <a:spcBef>
                <a:spcPts val="600"/>
              </a:spcBef>
              <a:buFont typeface="+mj-lt"/>
              <a:buAutoNum type="arabicPeriod" startAt="23"/>
              <a:defRPr/>
            </a:pPr>
            <a:r>
              <a:rPr lang="en-US" sz="1400" b="1" dirty="0">
                <a:solidFill>
                  <a:srgbClr val="00B050"/>
                </a:solidFill>
              </a:rPr>
              <a:t>Refugee and Migrant Children </a:t>
            </a:r>
          </a:p>
          <a:p>
            <a:pPr marL="342900" indent="-342900">
              <a:spcBef>
                <a:spcPts val="600"/>
              </a:spcBef>
              <a:buFont typeface="+mj-lt"/>
              <a:buAutoNum type="arabicPeriod" startAt="23"/>
              <a:defRPr/>
            </a:pPr>
            <a:r>
              <a:rPr lang="en-US" sz="1400" b="1" dirty="0">
                <a:solidFill>
                  <a:schemeClr val="accent1">
                    <a:lumMod val="50000"/>
                  </a:schemeClr>
                </a:solidFill>
              </a:rPr>
              <a:t>Reasoning of (Criminal) Judgments</a:t>
            </a:r>
          </a:p>
          <a:p>
            <a:pPr marL="342900" indent="-342900">
              <a:spcBef>
                <a:spcPts val="600"/>
              </a:spcBef>
              <a:buFont typeface="+mj-lt"/>
              <a:buAutoNum type="arabicPeriod" startAt="23"/>
              <a:defRPr/>
            </a:pPr>
            <a:r>
              <a:rPr lang="en-US" sz="1400" b="1" dirty="0">
                <a:solidFill>
                  <a:schemeClr val="accent1">
                    <a:lumMod val="50000"/>
                  </a:schemeClr>
                </a:solidFill>
              </a:rPr>
              <a:t>Rights of Persons with Disabilities </a:t>
            </a:r>
          </a:p>
          <a:p>
            <a:pPr marL="342900" indent="-342900">
              <a:spcBef>
                <a:spcPts val="600"/>
              </a:spcBef>
              <a:buFont typeface="+mj-lt"/>
              <a:buAutoNum type="arabicPeriod" startAt="23"/>
              <a:defRPr/>
            </a:pPr>
            <a:r>
              <a:rPr lang="en-US" sz="1400" b="1" dirty="0">
                <a:solidFill>
                  <a:srgbClr val="00B050"/>
                </a:solidFill>
              </a:rPr>
              <a:t>Right to Liberty and Security (Art 5 ECHR)</a:t>
            </a:r>
          </a:p>
          <a:p>
            <a:pPr marL="342900" indent="-342900">
              <a:spcBef>
                <a:spcPts val="600"/>
              </a:spcBef>
              <a:buFont typeface="+mj-lt"/>
              <a:buAutoNum type="arabicPeriod" startAt="23"/>
              <a:defRPr/>
            </a:pPr>
            <a:r>
              <a:rPr lang="en-US" sz="1400" b="1" dirty="0">
                <a:solidFill>
                  <a:schemeClr val="accent1">
                    <a:lumMod val="50000"/>
                  </a:schemeClr>
                </a:solidFill>
              </a:rPr>
              <a:t>Right to Respect for Private and Family Life (Art 8 ECHR)</a:t>
            </a:r>
          </a:p>
          <a:p>
            <a:pPr marL="342900" indent="-342900">
              <a:spcBef>
                <a:spcPts val="600"/>
              </a:spcBef>
              <a:buFont typeface="+mj-lt"/>
              <a:buAutoNum type="arabicPeriod" startAt="23"/>
              <a:defRPr/>
            </a:pPr>
            <a:r>
              <a:rPr lang="en-US" sz="1400" b="1" dirty="0">
                <a:solidFill>
                  <a:schemeClr val="accent1">
                    <a:lumMod val="50000"/>
                  </a:schemeClr>
                </a:solidFill>
              </a:rPr>
              <a:t>Right to the Integrity of the Person (Bioethics)</a:t>
            </a:r>
          </a:p>
          <a:p>
            <a:pPr marL="342900" indent="-342900">
              <a:spcBef>
                <a:spcPts val="600"/>
              </a:spcBef>
              <a:buFont typeface="+mj-lt"/>
              <a:buAutoNum type="arabicPeriod" startAt="23"/>
              <a:defRPr/>
            </a:pPr>
            <a:r>
              <a:rPr lang="en-US" sz="1400" b="1" dirty="0">
                <a:solidFill>
                  <a:schemeClr val="accent1">
                    <a:lumMod val="50000"/>
                  </a:schemeClr>
                </a:solidFill>
              </a:rPr>
              <a:t>The environment and human rights </a:t>
            </a:r>
          </a:p>
          <a:p>
            <a:pPr marL="342900" indent="-342900">
              <a:spcBef>
                <a:spcPts val="600"/>
              </a:spcBef>
              <a:buFont typeface="+mj-lt"/>
              <a:buAutoNum type="arabicPeriod" startAt="23"/>
              <a:defRPr/>
            </a:pPr>
            <a:r>
              <a:rPr lang="en-US" sz="1400" b="1" dirty="0">
                <a:solidFill>
                  <a:schemeClr val="accent1">
                    <a:lumMod val="50000"/>
                  </a:schemeClr>
                </a:solidFill>
              </a:rPr>
              <a:t>Transitional Justice</a:t>
            </a:r>
          </a:p>
          <a:p>
            <a:pPr marL="342900" indent="-342900">
              <a:spcBef>
                <a:spcPts val="600"/>
              </a:spcBef>
              <a:buFont typeface="+mj-lt"/>
              <a:buAutoNum type="arabicPeriod" startAt="23"/>
              <a:defRPr/>
            </a:pPr>
            <a:r>
              <a:rPr lang="en-US" sz="1400" b="1" dirty="0">
                <a:solidFill>
                  <a:srgbClr val="00B050"/>
                </a:solidFill>
              </a:rPr>
              <a:t>Violence Against Women and Domestic Violence</a:t>
            </a:r>
          </a:p>
          <a:p>
            <a:pPr marL="342900" indent="-342900">
              <a:spcBef>
                <a:spcPts val="600"/>
              </a:spcBef>
              <a:buFont typeface="+mj-lt"/>
              <a:buAutoNum type="arabicPeriod" startAt="23"/>
              <a:defRPr/>
            </a:pPr>
            <a:r>
              <a:rPr lang="en-GB" sz="1400" b="1" dirty="0">
                <a:solidFill>
                  <a:srgbClr val="00B050"/>
                </a:solidFill>
              </a:rPr>
              <a:t>Women’s Access to Justice</a:t>
            </a:r>
          </a:p>
        </p:txBody>
      </p:sp>
      <p:sp>
        <p:nvSpPr>
          <p:cNvPr id="6" name="Rectangle 6">
            <a:extLst>
              <a:ext uri="{FF2B5EF4-FFF2-40B4-BE49-F238E27FC236}">
                <a16:creationId xmlns:a16="http://schemas.microsoft.com/office/drawing/2014/main" id="{6F9F64F3-A452-480F-873B-3F0BC280E8AA}"/>
              </a:ext>
            </a:extLst>
          </p:cNvPr>
          <p:cNvSpPr>
            <a:spLocks noGrp="1" noChangeArrowheads="1"/>
          </p:cNvSpPr>
          <p:nvPr>
            <p:ph type="title"/>
          </p:nvPr>
        </p:nvSpPr>
        <p:spPr>
          <a:xfrm>
            <a:off x="806896" y="318170"/>
            <a:ext cx="8229600" cy="590550"/>
          </a:xfrm>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fr-FR" altLang="en-US" sz="3600" b="1" dirty="0">
                <a:solidFill>
                  <a:schemeClr val="bg1"/>
                </a:solidFill>
                <a:ea typeface="+mn-ea"/>
              </a:rPr>
              <a:t>Catalogue of HELP Courses </a:t>
            </a:r>
            <a:r>
              <a:rPr lang="ru-RU" altLang="en-US" sz="2000" b="1" dirty="0">
                <a:solidFill>
                  <a:schemeClr val="bg1"/>
                </a:solidFill>
                <a:ea typeface="+mn-ea"/>
              </a:rPr>
              <a:t> </a:t>
            </a:r>
            <a:endParaRPr lang="en-US" altLang="en-US" sz="2000" b="1" dirty="0">
              <a:solidFill>
                <a:schemeClr val="bg1"/>
              </a:solidFill>
              <a:ea typeface="+mn-ea"/>
            </a:endParaRPr>
          </a:p>
        </p:txBody>
      </p:sp>
      <p:sp>
        <p:nvSpPr>
          <p:cNvPr id="7" name="Content Placeholder 4">
            <a:extLst>
              <a:ext uri="{FF2B5EF4-FFF2-40B4-BE49-F238E27FC236}">
                <a16:creationId xmlns:a16="http://schemas.microsoft.com/office/drawing/2014/main" id="{31FEC93D-917D-4CA5-93A6-CF737901062D}"/>
              </a:ext>
            </a:extLst>
          </p:cNvPr>
          <p:cNvSpPr txBox="1">
            <a:spLocks/>
          </p:cNvSpPr>
          <p:nvPr/>
        </p:nvSpPr>
        <p:spPr bwMode="auto">
          <a:xfrm>
            <a:off x="4572000" y="980728"/>
            <a:ext cx="4572000" cy="61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startAt="23"/>
              <a:defRPr/>
            </a:pPr>
            <a:r>
              <a:rPr lang="uk-UA" sz="1400" b="1" dirty="0">
                <a:solidFill>
                  <a:srgbClr val="00B050"/>
                </a:solidFill>
                <a:latin typeface="Calibri" panose="020F0502020204030204" pitchFamily="34" charset="0"/>
                <a:cs typeface="Arial" charset="0"/>
              </a:rPr>
              <a:t>Заборона </a:t>
            </a:r>
            <a:r>
              <a:rPr lang="ru-RU" sz="1400" b="1" dirty="0">
                <a:solidFill>
                  <a:srgbClr val="00B050"/>
                </a:solidFill>
                <a:latin typeface="Calibri" panose="020F0502020204030204" pitchFamily="34" charset="0"/>
                <a:cs typeface="Arial" charset="0"/>
              </a:rPr>
              <a:t>неналежного</a:t>
            </a:r>
            <a:r>
              <a:rPr lang="en-GB" sz="1400" b="1" dirty="0">
                <a:solidFill>
                  <a:srgbClr val="00B050"/>
                </a:solidFill>
                <a:latin typeface="Calibri" panose="020F0502020204030204" pitchFamily="34" charset="0"/>
                <a:cs typeface="Arial" charset="0"/>
              </a:rPr>
              <a:t> </a:t>
            </a:r>
            <a:r>
              <a:rPr lang="ru-RU" sz="1400" b="1" dirty="0">
                <a:solidFill>
                  <a:srgbClr val="00B050"/>
                </a:solidFill>
                <a:latin typeface="Calibri" panose="020F0502020204030204" pitchFamily="34" charset="0"/>
                <a:cs typeface="Arial" charset="0"/>
              </a:rPr>
              <a:t>поводження</a:t>
            </a:r>
            <a:endParaRPr lang="uk-UA" sz="1400" b="1" dirty="0">
              <a:solidFill>
                <a:srgbClr val="00B050"/>
              </a:solidFill>
              <a:latin typeface="Calibri" panose="020F0502020204030204" pitchFamily="34" charset="0"/>
              <a:cs typeface="Arial" charset="0"/>
            </a:endParaRP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Процедури гарантії в кримінальному процесі та права жертви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Право власності та ЄКПЛ</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Запобігання радикалізації – використання доказів у випадках боротьби з тероризмом </a:t>
            </a:r>
          </a:p>
          <a:p>
            <a:pPr marL="342900" indent="-342900">
              <a:lnSpc>
                <a:spcPct val="100000"/>
              </a:lnSpc>
              <a:spcBef>
                <a:spcPts val="300"/>
              </a:spcBef>
              <a:buFont typeface="+mj-lt"/>
              <a:buAutoNum type="arabicPeriod" startAt="23"/>
              <a:defRPr/>
            </a:pPr>
            <a:r>
              <a:rPr lang="uk-UA" sz="1400" b="1" dirty="0">
                <a:solidFill>
                  <a:srgbClr val="00B050"/>
                </a:solidFill>
                <a:latin typeface="Calibri" panose="020F0502020204030204" pitchFamily="34" charset="0"/>
                <a:cs typeface="Arial" charset="0"/>
              </a:rPr>
              <a:t>Діти біженці і мігранти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Обґрунтованість кримінальних вироків</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Внутрішнє переміщення</a:t>
            </a:r>
          </a:p>
          <a:p>
            <a:pPr marL="342900" indent="-342900">
              <a:lnSpc>
                <a:spcPct val="100000"/>
              </a:lnSpc>
              <a:spcBef>
                <a:spcPts val="300"/>
              </a:spcBef>
              <a:buFont typeface="+mj-lt"/>
              <a:buAutoNum type="arabicPeriod" startAt="23"/>
              <a:defRPr/>
            </a:pPr>
            <a:r>
              <a:rPr lang="uk-UA" sz="1400" b="1" dirty="0">
                <a:solidFill>
                  <a:srgbClr val="00B050"/>
                </a:solidFill>
                <a:latin typeface="Calibri" panose="020F0502020204030204" pitchFamily="34" charset="0"/>
                <a:cs typeface="Arial" charset="0"/>
              </a:rPr>
              <a:t>Право на свободу та безпеку (5 стаття)</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Право на повагу приватного та сімейного життя (8 стаття)</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Біоетика</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Правосуддя в перехідний період і права людини</a:t>
            </a:r>
          </a:p>
          <a:p>
            <a:pPr marL="342900" indent="-342900">
              <a:lnSpc>
                <a:spcPct val="100000"/>
              </a:lnSpc>
              <a:spcBef>
                <a:spcPts val="300"/>
              </a:spcBef>
              <a:buFont typeface="+mj-lt"/>
              <a:buAutoNum type="arabicPeriod" startAt="23"/>
              <a:defRPr/>
            </a:pPr>
            <a:r>
              <a:rPr lang="uk-UA" sz="1400" b="1" dirty="0">
                <a:solidFill>
                  <a:srgbClr val="00B050"/>
                </a:solidFill>
                <a:latin typeface="Calibri" panose="020F0502020204030204" pitchFamily="34" charset="0"/>
                <a:cs typeface="Arial" charset="0"/>
              </a:rPr>
              <a:t>Насильство щодо жінок і домашнє насильство</a:t>
            </a:r>
            <a:endParaRPr lang="en-GB" sz="1400" b="1" dirty="0">
              <a:solidFill>
                <a:srgbClr val="00B050"/>
              </a:solidFill>
              <a:latin typeface="Calibri" panose="020F0502020204030204" pitchFamily="34" charset="0"/>
              <a:cs typeface="Arial" charset="0"/>
            </a:endParaRPr>
          </a:p>
          <a:p>
            <a:pPr marL="342900" indent="-342900">
              <a:lnSpc>
                <a:spcPct val="100000"/>
              </a:lnSpc>
              <a:spcBef>
                <a:spcPts val="300"/>
              </a:spcBef>
              <a:buFont typeface="+mj-lt"/>
              <a:buAutoNum type="arabicPeriod" startAt="23"/>
              <a:defRPr/>
            </a:pPr>
            <a:r>
              <a:rPr lang="uk-UA" sz="1400" b="1" dirty="0">
                <a:solidFill>
                  <a:srgbClr val="00B050"/>
                </a:solidFill>
                <a:latin typeface="Calibri" panose="020F0502020204030204" pitchFamily="34" charset="0"/>
                <a:cs typeface="Arial" charset="0"/>
              </a:rPr>
              <a:t>Насильство щодо жінок і домашнє насильство для правоохоронних органів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Доступ до правосуддя для жінок</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Альтернативи ім</a:t>
            </a:r>
            <a:r>
              <a:rPr lang="ru-RU" sz="1400" b="1" dirty="0">
                <a:solidFill>
                  <a:schemeClr val="accent5">
                    <a:lumMod val="50000"/>
                  </a:schemeClr>
                </a:solidFill>
                <a:latin typeface="Calibri" panose="020F0502020204030204" pitchFamily="34" charset="0"/>
                <a:cs typeface="Arial" charset="0"/>
              </a:rPr>
              <a:t>м</a:t>
            </a:r>
            <a:r>
              <a:rPr lang="uk-UA" sz="1400" b="1" dirty="0">
                <a:solidFill>
                  <a:schemeClr val="accent5">
                    <a:lumMod val="50000"/>
                  </a:schemeClr>
                </a:solidFill>
                <a:latin typeface="Calibri" panose="020F0502020204030204" pitchFamily="34" charset="0"/>
                <a:cs typeface="Arial" charset="0"/>
              </a:rPr>
              <a:t>іграційному затриманню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Захист та безпека журналістів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Навколишня середа та права людини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Судова етика</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Кіберзлочинність та електронні докази </a:t>
            </a:r>
          </a:p>
          <a:p>
            <a:pPr marL="342900" indent="-342900">
              <a:lnSpc>
                <a:spcPct val="100000"/>
              </a:lnSpc>
              <a:spcBef>
                <a:spcPts val="300"/>
              </a:spcBef>
              <a:buFont typeface="+mj-lt"/>
              <a:buAutoNum type="arabicPeriod" startAt="23"/>
              <a:defRPr/>
            </a:pPr>
            <a:r>
              <a:rPr lang="uk-UA" sz="1400" b="1" dirty="0">
                <a:solidFill>
                  <a:schemeClr val="accent5">
                    <a:lumMod val="50000"/>
                  </a:schemeClr>
                </a:solidFill>
                <a:latin typeface="Calibri" panose="020F0502020204030204" pitchFamily="34" charset="0"/>
                <a:cs typeface="Arial" charset="0"/>
              </a:rPr>
              <a:t>Вступ до запобігання корупції</a:t>
            </a:r>
            <a:endParaRPr lang="en-GB" sz="1400" b="1" dirty="0">
              <a:solidFill>
                <a:schemeClr val="accent5">
                  <a:lumMod val="50000"/>
                </a:schemeClr>
              </a:solidFill>
              <a:latin typeface="Calibri" panose="020F0502020204030204" pitchFamily="34" charset="0"/>
              <a:cs typeface="Arial" charset="0"/>
            </a:endParaRPr>
          </a:p>
          <a:p>
            <a:pPr marL="257175" indent="-257175">
              <a:lnSpc>
                <a:spcPts val="1260"/>
              </a:lnSpc>
              <a:spcBef>
                <a:spcPts val="0"/>
              </a:spcBef>
              <a:buFont typeface="+mj-lt"/>
              <a:buAutoNum type="arabicPeriod" startAt="23"/>
              <a:defRPr/>
            </a:pPr>
            <a:endParaRPr lang="uk-UA" sz="1050" b="1" dirty="0">
              <a:solidFill>
                <a:srgbClr val="FF0000"/>
              </a:solidFill>
            </a:endParaRPr>
          </a:p>
        </p:txBody>
      </p:sp>
    </p:spTree>
    <p:extLst>
      <p:ext uri="{BB962C8B-B14F-4D97-AF65-F5344CB8AC3E}">
        <p14:creationId xmlns:p14="http://schemas.microsoft.com/office/powerpoint/2010/main" val="146929767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7AC902-F2B0-AE43-A740-B2E67A292B52}"/>
              </a:ext>
            </a:extLst>
          </p:cNvPr>
          <p:cNvSpPr/>
          <p:nvPr/>
        </p:nvSpPr>
        <p:spPr>
          <a:xfrm>
            <a:off x="611560" y="1052737"/>
            <a:ext cx="4169990" cy="5480988"/>
          </a:xfrm>
          <a:prstGeom prst="rect">
            <a:avLst/>
          </a:prstGeom>
        </p:spPr>
        <p:txBody>
          <a:bodyPr wrap="square">
            <a:spAutoFit/>
          </a:bodyPr>
          <a:lstStyle/>
          <a:p>
            <a:pPr marL="405000" indent="-257175">
              <a:spcBef>
                <a:spcPts val="113"/>
              </a:spcBef>
              <a:buFont typeface="+mj-lt"/>
              <a:buAutoNum type="arabicPeriod"/>
              <a:defRPr/>
            </a:pPr>
            <a:r>
              <a:rPr lang="uk-UA" sz="1400" b="1" dirty="0">
                <a:solidFill>
                  <a:schemeClr val="accent5">
                    <a:lumMod val="50000"/>
                  </a:schemeClr>
                </a:solidFill>
                <a:cs typeface="Arial" charset="0"/>
              </a:rPr>
              <a:t>Критерії прийнятності скарг в ЄСПЛ</a:t>
            </a:r>
          </a:p>
          <a:p>
            <a:pPr marL="405000" indent="-257175">
              <a:spcBef>
                <a:spcPts val="113"/>
              </a:spcBef>
              <a:buFont typeface="+mj-lt"/>
              <a:buAutoNum type="arabicPeriod"/>
              <a:defRPr/>
            </a:pPr>
            <a:r>
              <a:rPr lang="uk-UA" sz="1400" b="1" dirty="0">
                <a:solidFill>
                  <a:schemeClr val="accent5">
                    <a:lumMod val="50000"/>
                  </a:schemeClr>
                </a:solidFill>
                <a:cs typeface="Arial" charset="0"/>
              </a:rPr>
              <a:t>Альтернативні заходи затримання під вартою</a:t>
            </a:r>
          </a:p>
          <a:p>
            <a:pPr marL="405000" indent="-257175">
              <a:spcBef>
                <a:spcPts val="113"/>
              </a:spcBef>
              <a:buFont typeface="+mj-lt"/>
              <a:buAutoNum type="arabicPeriod"/>
              <a:defRPr/>
            </a:pPr>
            <a:r>
              <a:rPr lang="uk-UA" sz="1400" b="1" dirty="0">
                <a:solidFill>
                  <a:schemeClr val="accent5">
                    <a:lumMod val="50000"/>
                  </a:schemeClr>
                </a:solidFill>
                <a:cs typeface="Arial" charset="0"/>
              </a:rPr>
              <a:t>Анти дискримінація</a:t>
            </a:r>
          </a:p>
          <a:p>
            <a:pPr marL="405000" indent="-257175">
              <a:spcBef>
                <a:spcPts val="113"/>
              </a:spcBef>
              <a:buFont typeface="+mj-lt"/>
              <a:buAutoNum type="arabicPeriod"/>
              <a:defRPr/>
            </a:pPr>
            <a:r>
              <a:rPr lang="uk-UA" sz="1400" b="1" dirty="0">
                <a:solidFill>
                  <a:schemeClr val="accent5">
                    <a:lumMod val="50000"/>
                  </a:schemeClr>
                </a:solidFill>
                <a:cs typeface="Arial" charset="0"/>
              </a:rPr>
              <a:t>Право притулку і ЄКПЛ</a:t>
            </a:r>
          </a:p>
          <a:p>
            <a:pPr marL="405000" indent="-257175">
              <a:spcBef>
                <a:spcPts val="113"/>
              </a:spcBef>
              <a:buFont typeface="+mj-lt"/>
              <a:buAutoNum type="arabicPeriod"/>
              <a:defRPr/>
            </a:pPr>
            <a:r>
              <a:rPr lang="uk-UA" sz="1400" b="1" dirty="0">
                <a:solidFill>
                  <a:schemeClr val="accent5">
                    <a:lumMod val="50000"/>
                  </a:schemeClr>
                </a:solidFill>
                <a:cs typeface="Arial" charset="0"/>
              </a:rPr>
              <a:t>Ключові принципи прав людини в біомедицині</a:t>
            </a:r>
          </a:p>
          <a:p>
            <a:pPr marL="405000" indent="-257175">
              <a:spcBef>
                <a:spcPts val="113"/>
              </a:spcBef>
              <a:buFont typeface="+mj-lt"/>
              <a:buAutoNum type="arabicPeriod"/>
              <a:defRPr/>
            </a:pPr>
            <a:r>
              <a:rPr lang="uk-UA" sz="1400" b="1" dirty="0">
                <a:solidFill>
                  <a:schemeClr val="accent5">
                    <a:lumMod val="50000"/>
                  </a:schemeClr>
                </a:solidFill>
                <a:cs typeface="Arial" charset="0"/>
              </a:rPr>
              <a:t>Бізнес і права людини </a:t>
            </a:r>
            <a:endParaRPr lang="uk-UA" sz="1400" b="1" dirty="0">
              <a:solidFill>
                <a:srgbClr val="FF0000"/>
              </a:solidFill>
              <a:cs typeface="Arial" charset="0"/>
            </a:endParaRPr>
          </a:p>
          <a:p>
            <a:pPr marL="405000" indent="-257175">
              <a:spcBef>
                <a:spcPts val="113"/>
              </a:spcBef>
              <a:buFont typeface="+mj-lt"/>
              <a:buAutoNum type="arabicPeriod"/>
              <a:defRPr/>
            </a:pPr>
            <a:r>
              <a:rPr lang="uk-UA" sz="1400" b="1" dirty="0">
                <a:solidFill>
                  <a:schemeClr val="accent5">
                    <a:lumMod val="50000"/>
                  </a:schemeClr>
                </a:solidFill>
                <a:cs typeface="Arial" charset="0"/>
              </a:rPr>
              <a:t>Правосуддя дружнє до дітей </a:t>
            </a:r>
          </a:p>
          <a:p>
            <a:pPr marL="405000" indent="-257175">
              <a:spcBef>
                <a:spcPts val="113"/>
              </a:spcBef>
              <a:buFont typeface="+mj-lt"/>
              <a:buAutoNum type="arabicPeriod"/>
              <a:defRPr/>
            </a:pPr>
            <a:r>
              <a:rPr lang="uk-UA" sz="1400" b="1" dirty="0">
                <a:solidFill>
                  <a:schemeClr val="accent5">
                    <a:lumMod val="50000"/>
                  </a:schemeClr>
                </a:solidFill>
                <a:cs typeface="Arial" charset="0"/>
              </a:rPr>
              <a:t>Боротьба з торгівлею людьми і сучасними формами рабства</a:t>
            </a:r>
            <a:endParaRPr lang="en-GB" sz="1400" b="1" dirty="0">
              <a:solidFill>
                <a:schemeClr val="accent5">
                  <a:lumMod val="50000"/>
                </a:schemeClr>
              </a:solidFill>
              <a:cs typeface="Arial" charset="0"/>
            </a:endParaRPr>
          </a:p>
          <a:p>
            <a:pPr marL="405000" indent="-257175">
              <a:spcBef>
                <a:spcPts val="113"/>
              </a:spcBef>
              <a:buFont typeface="+mj-lt"/>
              <a:buAutoNum type="arabicPeriod"/>
              <a:defRPr/>
            </a:pPr>
            <a:r>
              <a:rPr lang="uk-UA" sz="1400" b="1" dirty="0">
                <a:solidFill>
                  <a:schemeClr val="accent5">
                    <a:lumMod val="50000"/>
                  </a:schemeClr>
                </a:solidFill>
                <a:cs typeface="Arial" charset="0"/>
              </a:rPr>
              <a:t>Фармацевтична злочинність та Конвенція Медікрайм </a:t>
            </a:r>
          </a:p>
          <a:p>
            <a:pPr>
              <a:defRPr/>
            </a:pPr>
            <a:r>
              <a:rPr lang="uk-UA" sz="1400" b="1" dirty="0">
                <a:solidFill>
                  <a:schemeClr val="accent5">
                    <a:lumMod val="50000"/>
                  </a:schemeClr>
                </a:solidFill>
                <a:cs typeface="Arial" charset="0"/>
              </a:rPr>
              <a:t>10. Комітет проти тортур (CPT)</a:t>
            </a:r>
          </a:p>
          <a:p>
            <a:pPr marL="147825">
              <a:spcBef>
                <a:spcPts val="113"/>
              </a:spcBef>
              <a:defRPr/>
            </a:pPr>
            <a:r>
              <a:rPr lang="uk-UA" sz="1400" b="1" dirty="0">
                <a:solidFill>
                  <a:schemeClr val="accent5">
                    <a:lumMod val="50000"/>
                  </a:schemeClr>
                </a:solidFill>
                <a:cs typeface="Arial" charset="0"/>
              </a:rPr>
              <a:t>11. Персональні дані і приватне життя</a:t>
            </a:r>
          </a:p>
          <a:p>
            <a:pPr marL="147825">
              <a:spcBef>
                <a:spcPts val="113"/>
              </a:spcBef>
              <a:defRPr/>
            </a:pPr>
            <a:r>
              <a:rPr lang="uk-UA" sz="1400" b="1" dirty="0">
                <a:solidFill>
                  <a:schemeClr val="accent5">
                    <a:lumMod val="50000"/>
                  </a:schemeClr>
                </a:solidFill>
                <a:cs typeface="Arial" charset="0"/>
              </a:rPr>
              <a:t>12. </a:t>
            </a:r>
            <a:r>
              <a:rPr lang="uk-UA" sz="1400" b="1" dirty="0">
                <a:solidFill>
                  <a:schemeClr val="accent5">
                    <a:lumMod val="50000"/>
                  </a:schemeClr>
                </a:solidFill>
              </a:rPr>
              <a:t>Управління іноземними ув’язненими</a:t>
            </a:r>
            <a:endParaRPr lang="uk-UA" sz="1400" b="1" dirty="0">
              <a:solidFill>
                <a:schemeClr val="accent5">
                  <a:lumMod val="50000"/>
                </a:schemeClr>
              </a:solidFill>
              <a:cs typeface="Arial" charset="0"/>
            </a:endParaRPr>
          </a:p>
          <a:p>
            <a:pPr marL="147825">
              <a:spcBef>
                <a:spcPts val="113"/>
              </a:spcBef>
              <a:defRPr/>
            </a:pPr>
            <a:r>
              <a:rPr lang="uk-UA" sz="1400" b="1" dirty="0">
                <a:solidFill>
                  <a:schemeClr val="accent5">
                    <a:lumMod val="50000"/>
                  </a:schemeClr>
                </a:solidFill>
                <a:cs typeface="Arial" charset="0"/>
              </a:rPr>
              <a:t>13. Сімейне право</a:t>
            </a:r>
          </a:p>
          <a:p>
            <a:pPr marL="147825">
              <a:spcBef>
                <a:spcPts val="113"/>
              </a:spcBef>
              <a:defRPr/>
            </a:pPr>
            <a:r>
              <a:rPr lang="uk-UA" sz="1400" b="1" dirty="0">
                <a:solidFill>
                  <a:schemeClr val="accent5">
                    <a:lumMod val="50000"/>
                  </a:schemeClr>
                </a:solidFill>
                <a:cs typeface="Arial" charset="0"/>
              </a:rPr>
              <a:t>14. Боротьба з расизмом, ксенофобією, гомофобією та трансфобією</a:t>
            </a:r>
          </a:p>
          <a:p>
            <a:pPr marL="147825">
              <a:spcBef>
                <a:spcPts val="113"/>
              </a:spcBef>
              <a:defRPr/>
            </a:pPr>
            <a:r>
              <a:rPr lang="uk-UA" sz="1400" b="1" dirty="0">
                <a:solidFill>
                  <a:schemeClr val="accent5">
                    <a:lumMod val="50000"/>
                  </a:schemeClr>
                </a:solidFill>
                <a:cs typeface="Arial" charset="0"/>
              </a:rPr>
              <a:t>15. Свобода вираження поглядів</a:t>
            </a:r>
          </a:p>
          <a:p>
            <a:pPr marL="147825">
              <a:spcBef>
                <a:spcPts val="113"/>
              </a:spcBef>
              <a:defRPr/>
            </a:pPr>
            <a:r>
              <a:rPr lang="uk-UA" sz="1400" b="1" dirty="0">
                <a:solidFill>
                  <a:schemeClr val="accent5">
                    <a:lumMod val="50000"/>
                  </a:schemeClr>
                </a:solidFill>
                <a:cs typeface="Arial" charset="0"/>
              </a:rPr>
              <a:t>16. Злочини на ґрунті ненависті та мова ворожди</a:t>
            </a:r>
          </a:p>
          <a:p>
            <a:pPr marL="147825">
              <a:spcBef>
                <a:spcPts val="113"/>
              </a:spcBef>
              <a:defRPr/>
            </a:pPr>
            <a:r>
              <a:rPr lang="uk-UA" sz="1400" b="1" dirty="0">
                <a:solidFill>
                  <a:schemeClr val="accent5">
                    <a:lumMod val="50000"/>
                  </a:schemeClr>
                </a:solidFill>
                <a:cs typeface="Arial" charset="0"/>
              </a:rPr>
              <a:t>17. Права людини в спорті</a:t>
            </a:r>
          </a:p>
          <a:p>
            <a:pPr marL="147825">
              <a:spcBef>
                <a:spcPts val="113"/>
              </a:spcBef>
              <a:defRPr/>
            </a:pPr>
            <a:r>
              <a:rPr lang="uk-UA" sz="1400" b="1" dirty="0">
                <a:solidFill>
                  <a:schemeClr val="accent5">
                    <a:lumMod val="50000"/>
                  </a:schemeClr>
                </a:solidFill>
                <a:cs typeface="Arial" charset="0"/>
              </a:rPr>
              <a:t>18. Вступ до Конвенції ЄКПЛ</a:t>
            </a:r>
          </a:p>
          <a:p>
            <a:pPr marL="147825">
              <a:spcBef>
                <a:spcPts val="113"/>
              </a:spcBef>
              <a:defRPr/>
            </a:pPr>
            <a:r>
              <a:rPr lang="uk-UA" sz="1400" b="1" dirty="0">
                <a:solidFill>
                  <a:schemeClr val="accent5">
                    <a:lumMod val="50000"/>
                  </a:schemeClr>
                </a:solidFill>
                <a:cs typeface="Arial" charset="0"/>
              </a:rPr>
              <a:t>19. Міжнародне співробітництво у кримінальних справах </a:t>
            </a:r>
            <a:r>
              <a:rPr lang="uk-UA" sz="1400" b="1" dirty="0">
                <a:solidFill>
                  <a:srgbClr val="FF0000"/>
                </a:solidFill>
                <a:cs typeface="Arial" charset="0"/>
              </a:rPr>
              <a:t>Оновлена версія </a:t>
            </a:r>
          </a:p>
        </p:txBody>
      </p:sp>
      <p:sp>
        <p:nvSpPr>
          <p:cNvPr id="3" name="Titre 2">
            <a:extLst>
              <a:ext uri="{FF2B5EF4-FFF2-40B4-BE49-F238E27FC236}">
                <a16:creationId xmlns:a16="http://schemas.microsoft.com/office/drawing/2014/main" id="{886899AB-C1CF-A147-846E-D6A9B8D041E3}"/>
              </a:ext>
            </a:extLst>
          </p:cNvPr>
          <p:cNvSpPr>
            <a:spLocks noGrp="1"/>
          </p:cNvSpPr>
          <p:nvPr>
            <p:ph type="title"/>
          </p:nvPr>
        </p:nvSpPr>
        <p:spPr>
          <a:xfrm>
            <a:off x="1043608" y="125480"/>
            <a:ext cx="7886700" cy="994172"/>
          </a:xfrm>
        </p:spPr>
        <p:txBody>
          <a:bodyPr/>
          <a:lstStyle/>
          <a:p>
            <a:r>
              <a:rPr lang="ru-RU" sz="4400" dirty="0" err="1">
                <a:ln w="0"/>
                <a:effectLst>
                  <a:outerShdw blurRad="38100" dist="19050" dir="2700000" algn="tl" rotWithShape="0">
                    <a:schemeClr val="dk1">
                      <a:alpha val="40000"/>
                    </a:schemeClr>
                  </a:outerShdw>
                </a:effectLst>
              </a:rPr>
              <a:t>Каталг</a:t>
            </a:r>
            <a:r>
              <a:rPr lang="ru-RU" sz="4400" dirty="0">
                <a:ln w="0"/>
                <a:effectLst>
                  <a:outerShdw blurRad="38100" dist="19050" dir="2700000" algn="tl" rotWithShape="0">
                    <a:schemeClr val="dk1">
                      <a:alpha val="40000"/>
                    </a:schemeClr>
                  </a:outerShdw>
                </a:effectLst>
              </a:rPr>
              <a:t> курсов   </a:t>
            </a:r>
            <a:r>
              <a:rPr lang="en-GB" sz="4400" dirty="0">
                <a:ln w="0"/>
                <a:effectLst>
                  <a:outerShdw blurRad="38100" dist="19050" dir="2700000" algn="tl" rotWithShape="0">
                    <a:schemeClr val="dk1">
                      <a:alpha val="40000"/>
                    </a:schemeClr>
                  </a:outerShdw>
                </a:effectLst>
              </a:rPr>
              <a:t>HELP</a:t>
            </a:r>
            <a:endParaRPr lang="fr-FR" sz="4400" dirty="0">
              <a:ln w="0"/>
              <a:effectLst>
                <a:outerShdw blurRad="38100" dist="19050" dir="2700000" algn="tl" rotWithShape="0">
                  <a:schemeClr val="dk1">
                    <a:alpha val="40000"/>
                  </a:schemeClr>
                </a:outerShdw>
              </a:effectLst>
            </a:endParaRPr>
          </a:p>
        </p:txBody>
      </p:sp>
      <p:sp>
        <p:nvSpPr>
          <p:cNvPr id="5" name="Content Placeholder 4">
            <a:extLst>
              <a:ext uri="{FF2B5EF4-FFF2-40B4-BE49-F238E27FC236}">
                <a16:creationId xmlns:a16="http://schemas.microsoft.com/office/drawing/2014/main" id="{214C063E-2CD2-814F-9A7A-042BBB96108A}"/>
              </a:ext>
            </a:extLst>
          </p:cNvPr>
          <p:cNvSpPr>
            <a:spLocks noGrp="1"/>
          </p:cNvSpPr>
          <p:nvPr>
            <p:ph idx="1"/>
          </p:nvPr>
        </p:nvSpPr>
        <p:spPr>
          <a:xfrm>
            <a:off x="4714128" y="1052737"/>
            <a:ext cx="4169989" cy="4420697"/>
          </a:xfrm>
        </p:spPr>
        <p:txBody>
          <a:bodyPr wrap="square">
            <a:spAutoFit/>
          </a:bodyPr>
          <a:lstStyle/>
          <a:p>
            <a:pPr marL="0" indent="0">
              <a:lnSpc>
                <a:spcPts val="1260"/>
              </a:lnSpc>
              <a:spcBef>
                <a:spcPts val="0"/>
              </a:spcBef>
              <a:buNone/>
              <a:defRPr/>
            </a:pPr>
            <a:r>
              <a:rPr lang="ru-RU" sz="1050" b="1" dirty="0">
                <a:solidFill>
                  <a:schemeClr val="accent5">
                    <a:lumMod val="50000"/>
                  </a:schemeClr>
                </a:solidFill>
                <a:cs typeface="Arial" charset="0"/>
              </a:rPr>
              <a:t>20. </a:t>
            </a:r>
            <a:r>
              <a:rPr lang="uk-UA" sz="1050" b="1" dirty="0">
                <a:solidFill>
                  <a:schemeClr val="accent5">
                    <a:lumMod val="50000"/>
                  </a:schemeClr>
                </a:solidFill>
                <a:cs typeface="Arial" charset="0"/>
              </a:rPr>
              <a:t>Права осіб з обмеженими можливостями</a:t>
            </a:r>
            <a:endParaRPr lang="uk-UA" sz="1050" b="1"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Трудові права</a:t>
            </a:r>
            <a:r>
              <a:rPr lang="en-GB" sz="1050" b="1" dirty="0">
                <a:solidFill>
                  <a:schemeClr val="accent5">
                    <a:lumMod val="50000"/>
                  </a:schemeClr>
                </a:solidFill>
              </a:rPr>
              <a:t> </a:t>
            </a:r>
            <a:endParaRPr lang="uk-UA" sz="1050" b="1" dirty="0">
              <a:solidFill>
                <a:srgbClr val="FF0000"/>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Досудове розслідування і ЄКПЛ</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Заборона </a:t>
            </a:r>
            <a:r>
              <a:rPr lang="ru-RU" sz="1050" b="1" dirty="0">
                <a:solidFill>
                  <a:schemeClr val="accent5">
                    <a:lumMod val="50000"/>
                  </a:schemeClr>
                </a:solidFill>
              </a:rPr>
              <a:t>неналежного</a:t>
            </a:r>
            <a:r>
              <a:rPr lang="en-GB" sz="1050" b="1" dirty="0">
                <a:solidFill>
                  <a:schemeClr val="accent5">
                    <a:lumMod val="50000"/>
                  </a:schemeClr>
                </a:solidFill>
              </a:rPr>
              <a:t> </a:t>
            </a:r>
            <a:r>
              <a:rPr lang="ru-RU" sz="1050" b="1" dirty="0" err="1">
                <a:solidFill>
                  <a:schemeClr val="accent5">
                    <a:lumMod val="50000"/>
                  </a:schemeClr>
                </a:solidFill>
              </a:rPr>
              <a:t>поводження</a:t>
            </a:r>
            <a:endParaRPr lang="uk-UA" sz="1050" b="1"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Процедури гарантії в кримінальному процесі та права жертви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Право власності та ЄКПЛ</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Запобігання радикалізації – використання доказів у випадках боротьби з тероризмом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Діти біженці і мігранти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Обґрунтованість кримінальних </a:t>
            </a:r>
            <a:r>
              <a:rPr lang="uk-UA" sz="1050" b="1" dirty="0" err="1">
                <a:solidFill>
                  <a:schemeClr val="accent5">
                    <a:lumMod val="50000"/>
                  </a:schemeClr>
                </a:solidFill>
              </a:rPr>
              <a:t>вироків</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Внутрішнє переміщення</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Право на свободу та безпеку (5 стаття)</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Право на повагу приватного та сімейного життя (8 стаття)</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Біоетика</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Правосуддя в перехідний період і права людини</a:t>
            </a:r>
            <a:endParaRPr lang="uk-UA" sz="1050"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Насильство щодо жінок і домашнє насильство</a:t>
            </a:r>
            <a:endParaRPr lang="en-GB" sz="1050" b="1" dirty="0">
              <a:solidFill>
                <a:schemeClr val="accent5">
                  <a:lumMod val="50000"/>
                </a:schemeClr>
              </a:solidFill>
            </a:endParaRPr>
          </a:p>
          <a:p>
            <a:pPr marL="257175" indent="-257175">
              <a:lnSpc>
                <a:spcPts val="1260"/>
              </a:lnSpc>
              <a:spcBef>
                <a:spcPts val="0"/>
              </a:spcBef>
              <a:buFont typeface="+mj-lt"/>
              <a:buAutoNum type="arabicPeriod" startAt="21"/>
              <a:defRPr/>
            </a:pPr>
            <a:r>
              <a:rPr lang="uk-UA" sz="1050" b="1" dirty="0">
                <a:solidFill>
                  <a:srgbClr val="FF0000"/>
                </a:solidFill>
              </a:rPr>
              <a:t>Насильство щодо жінок і домашнє насильство для правоохоронних органів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Доступ до правосуддя для жінок</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Альтернативи </a:t>
            </a:r>
            <a:r>
              <a:rPr lang="uk-UA" sz="1050" b="1" dirty="0" err="1">
                <a:solidFill>
                  <a:schemeClr val="accent5">
                    <a:lumMod val="50000"/>
                  </a:schemeClr>
                </a:solidFill>
              </a:rPr>
              <a:t>ім</a:t>
            </a:r>
            <a:r>
              <a:rPr lang="ru-RU" sz="1050" b="1" dirty="0">
                <a:solidFill>
                  <a:schemeClr val="accent5">
                    <a:lumMod val="50000"/>
                  </a:schemeClr>
                </a:solidFill>
              </a:rPr>
              <a:t>м</a:t>
            </a:r>
            <a:r>
              <a:rPr lang="uk-UA" sz="1050" b="1" dirty="0">
                <a:solidFill>
                  <a:schemeClr val="accent5">
                    <a:lumMod val="50000"/>
                  </a:schemeClr>
                </a:solidFill>
              </a:rPr>
              <a:t>іграційному затриманню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Захист та безпека журналістів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Навколишня середа та права людини </a:t>
            </a:r>
          </a:p>
          <a:p>
            <a:pPr marL="257175" indent="-257175">
              <a:lnSpc>
                <a:spcPts val="1260"/>
              </a:lnSpc>
              <a:spcBef>
                <a:spcPts val="0"/>
              </a:spcBef>
              <a:buFont typeface="+mj-lt"/>
              <a:buAutoNum type="arabicPeriod" startAt="21"/>
              <a:defRPr/>
            </a:pPr>
            <a:r>
              <a:rPr lang="uk-UA" sz="1050" b="1" dirty="0">
                <a:solidFill>
                  <a:schemeClr val="accent5">
                    <a:lumMod val="50000"/>
                  </a:schemeClr>
                </a:solidFill>
              </a:rPr>
              <a:t>Судова етика</a:t>
            </a:r>
          </a:p>
          <a:p>
            <a:pPr marL="257175" indent="-257175">
              <a:lnSpc>
                <a:spcPts val="1260"/>
              </a:lnSpc>
              <a:spcBef>
                <a:spcPts val="0"/>
              </a:spcBef>
              <a:buFont typeface="+mj-lt"/>
              <a:buAutoNum type="arabicPeriod" startAt="21"/>
              <a:defRPr/>
            </a:pPr>
            <a:r>
              <a:rPr lang="uk-UA" sz="1050" b="1" dirty="0">
                <a:solidFill>
                  <a:srgbClr val="FF0000"/>
                </a:solidFill>
              </a:rPr>
              <a:t>Кіберзлочинність та електронні докази </a:t>
            </a:r>
          </a:p>
          <a:p>
            <a:pPr marL="257175" indent="-257175">
              <a:lnSpc>
                <a:spcPts val="1260"/>
              </a:lnSpc>
              <a:spcBef>
                <a:spcPts val="0"/>
              </a:spcBef>
              <a:buFont typeface="+mj-lt"/>
              <a:buAutoNum type="arabicPeriod" startAt="21"/>
              <a:defRPr/>
            </a:pPr>
            <a:r>
              <a:rPr lang="uk-UA" sz="1050" b="1" dirty="0">
                <a:solidFill>
                  <a:srgbClr val="FF0000"/>
                </a:solidFill>
              </a:rPr>
              <a:t>Вступ до запобігання корупції</a:t>
            </a:r>
            <a:endParaRPr lang="en-GB" sz="1050" b="1" dirty="0">
              <a:solidFill>
                <a:srgbClr val="FF0000"/>
              </a:solidFill>
            </a:endParaRPr>
          </a:p>
          <a:p>
            <a:pPr marL="257175" indent="-257175">
              <a:lnSpc>
                <a:spcPts val="1260"/>
              </a:lnSpc>
              <a:spcBef>
                <a:spcPts val="0"/>
              </a:spcBef>
              <a:buFont typeface="+mj-lt"/>
              <a:buAutoNum type="arabicPeriod" startAt="21"/>
              <a:defRPr/>
            </a:pPr>
            <a:endParaRPr lang="uk-UA" sz="1050" b="1" dirty="0">
              <a:solidFill>
                <a:srgbClr val="FF0000"/>
              </a:solidFill>
            </a:endParaRPr>
          </a:p>
        </p:txBody>
      </p:sp>
    </p:spTree>
    <p:extLst>
      <p:ext uri="{BB962C8B-B14F-4D97-AF65-F5344CB8AC3E}">
        <p14:creationId xmlns:p14="http://schemas.microsoft.com/office/powerpoint/2010/main" val="26748179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Content Placeholder 3">
            <a:extLst>
              <a:ext uri="{FF2B5EF4-FFF2-40B4-BE49-F238E27FC236}">
                <a16:creationId xmlns:a16="http://schemas.microsoft.com/office/drawing/2014/main" id="{F704D0B6-100B-4925-9C5F-2D89B2B27EFF}"/>
              </a:ext>
            </a:extLst>
          </p:cNvPr>
          <p:cNvSpPr>
            <a:spLocks noGrp="1"/>
          </p:cNvSpPr>
          <p:nvPr>
            <p:ph idx="1"/>
          </p:nvPr>
        </p:nvSpPr>
        <p:spPr>
          <a:xfrm>
            <a:off x="457200" y="1268413"/>
            <a:ext cx="8229600" cy="4824412"/>
          </a:xfrm>
        </p:spPr>
        <p:txBody>
          <a:bodyPr/>
          <a:lstStyle/>
          <a:p>
            <a:pPr marL="0" indent="0" algn="ctr">
              <a:buFont typeface="Arial" panose="020B0604020202020204" pitchFamily="34" charset="0"/>
              <a:buNone/>
            </a:pPr>
            <a:r>
              <a:rPr lang="en-US" altLang="en-US" sz="4000" b="1" dirty="0"/>
              <a:t>Online course </a:t>
            </a:r>
            <a:r>
              <a:rPr lang="en-US" altLang="en-US" sz="4000" dirty="0"/>
              <a:t>duration is 6-12 </a:t>
            </a:r>
            <a:r>
              <a:rPr lang="en-US" altLang="en-US" sz="4000" dirty="0" err="1"/>
              <a:t>hrs</a:t>
            </a:r>
            <a:r>
              <a:rPr lang="en-US" altLang="en-US" sz="4000" dirty="0"/>
              <a:t>                     More if reviewing links</a:t>
            </a:r>
          </a:p>
          <a:p>
            <a:pPr marL="0" indent="0">
              <a:spcBef>
                <a:spcPts val="1200"/>
              </a:spcBef>
              <a:buFont typeface="Arial" panose="020B0604020202020204" pitchFamily="34" charset="0"/>
              <a:buNone/>
            </a:pPr>
            <a:r>
              <a:rPr lang="en-GB" altLang="en-US" sz="3600" i="1" dirty="0"/>
              <a:t>   Self-learning</a:t>
            </a:r>
            <a:r>
              <a:rPr lang="en-GB" altLang="en-US" i="1" dirty="0"/>
              <a:t>			       </a:t>
            </a:r>
            <a:r>
              <a:rPr lang="en-GB" altLang="en-US" sz="3600" i="1" dirty="0"/>
              <a:t>Tutored course</a:t>
            </a:r>
            <a:endParaRPr lang="en-US" altLang="en-US" sz="3600" i="1"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b="1" dirty="0"/>
          </a:p>
        </p:txBody>
      </p:sp>
      <p:pic>
        <p:nvPicPr>
          <p:cNvPr id="81923" name="Picture 2">
            <a:extLst>
              <a:ext uri="{FF2B5EF4-FFF2-40B4-BE49-F238E27FC236}">
                <a16:creationId xmlns:a16="http://schemas.microsoft.com/office/drawing/2014/main" id="{83CA13BB-30D3-4F7F-9170-9441AF0B84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113" y="3284538"/>
            <a:ext cx="28797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Рисунок 6">
            <a:extLst>
              <a:ext uri="{FF2B5EF4-FFF2-40B4-BE49-F238E27FC236}">
                <a16:creationId xmlns:a16="http://schemas.microsoft.com/office/drawing/2014/main" id="{2CDC3DF9-1FC1-45CB-83CF-51EDDCCB62E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9138" y="3249613"/>
            <a:ext cx="26733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99DEA33-6BC0-4C07-9BCF-57EF5CE7F2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550" y="4093369"/>
            <a:ext cx="3800475" cy="2647950"/>
          </a:xfrm>
          <a:prstGeom prst="rect">
            <a:avLst/>
          </a:prstGeom>
        </p:spPr>
      </p:pic>
      <p:grpSp>
        <p:nvGrpSpPr>
          <p:cNvPr id="3" name="Group 2">
            <a:extLst>
              <a:ext uri="{FF2B5EF4-FFF2-40B4-BE49-F238E27FC236}">
                <a16:creationId xmlns:a16="http://schemas.microsoft.com/office/drawing/2014/main" id="{DB694D47-AD25-494D-87CD-14D2B531CDF1}"/>
              </a:ext>
            </a:extLst>
          </p:cNvPr>
          <p:cNvGrpSpPr/>
          <p:nvPr/>
        </p:nvGrpSpPr>
        <p:grpSpPr>
          <a:xfrm>
            <a:off x="5513506" y="4293193"/>
            <a:ext cx="3616207" cy="2448920"/>
            <a:chOff x="5513506" y="4293193"/>
            <a:chExt cx="3616207" cy="2448920"/>
          </a:xfrm>
        </p:grpSpPr>
        <p:pic>
          <p:nvPicPr>
            <p:cNvPr id="8" name="Picture 10">
              <a:extLst>
                <a:ext uri="{FF2B5EF4-FFF2-40B4-BE49-F238E27FC236}">
                  <a16:creationId xmlns:a16="http://schemas.microsoft.com/office/drawing/2014/main" id="{3B1B3B41-0A02-4213-A1F6-AC53C6A80B1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13506" y="4293193"/>
              <a:ext cx="3616207" cy="244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3FA2EAC5-8577-4859-ABED-607F1003536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8082" y="6237312"/>
              <a:ext cx="1491631" cy="3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0612FF86-DEFB-4701-AE7F-43771ED975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ustDataLst>
      <p:tags r:id="rId1"/>
    </p:custDataLst>
    <p:extLst>
      <p:ext uri="{BB962C8B-B14F-4D97-AF65-F5344CB8AC3E}">
        <p14:creationId xmlns:p14="http://schemas.microsoft.com/office/powerpoint/2010/main" val="31948609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Content Placeholder 3">
            <a:extLst>
              <a:ext uri="{FF2B5EF4-FFF2-40B4-BE49-F238E27FC236}">
                <a16:creationId xmlns:a16="http://schemas.microsoft.com/office/drawing/2014/main" id="{383694D9-C979-49F3-ACC3-301A1EDEA103}"/>
              </a:ext>
            </a:extLst>
          </p:cNvPr>
          <p:cNvSpPr>
            <a:spLocks noGrp="1"/>
          </p:cNvSpPr>
          <p:nvPr>
            <p:ph idx="1"/>
          </p:nvPr>
        </p:nvSpPr>
        <p:spPr>
          <a:xfrm>
            <a:off x="457200" y="1268413"/>
            <a:ext cx="8229600" cy="4824412"/>
          </a:xfrm>
        </p:spPr>
        <p:txBody>
          <a:bodyPr/>
          <a:lstStyle/>
          <a:p>
            <a:pPr marL="0" indent="0" algn="ctr">
              <a:buFont typeface="Arial" panose="020B0604020202020204" pitchFamily="34" charset="0"/>
              <a:buNone/>
            </a:pPr>
            <a:r>
              <a:rPr lang="en-US" altLang="en-US" b="1" dirty="0"/>
              <a:t>Online course </a:t>
            </a:r>
            <a:r>
              <a:rPr lang="en-US" altLang="en-US" dirty="0"/>
              <a:t>duration is 6-12 </a:t>
            </a:r>
            <a:r>
              <a:rPr lang="en-US" altLang="en-US" dirty="0" err="1"/>
              <a:t>hrs</a:t>
            </a:r>
            <a:r>
              <a:rPr lang="en-US" altLang="en-US" dirty="0"/>
              <a:t>                     More if reviewing links</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GB" altLang="en-US" i="1" dirty="0"/>
              <a:t>Self-learning			        Tutored course</a:t>
            </a:r>
            <a:endParaRPr lang="en-US" altLang="en-US" i="1"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b="1" dirty="0"/>
          </a:p>
        </p:txBody>
      </p:sp>
      <p:pic>
        <p:nvPicPr>
          <p:cNvPr id="91139" name="Picture 2">
            <a:extLst>
              <a:ext uri="{FF2B5EF4-FFF2-40B4-BE49-F238E27FC236}">
                <a16:creationId xmlns:a16="http://schemas.microsoft.com/office/drawing/2014/main" id="{F9B2D907-89D6-41E0-85B9-457C349873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263" y="3573463"/>
            <a:ext cx="28797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8">
            <a:extLst>
              <a:ext uri="{FF2B5EF4-FFF2-40B4-BE49-F238E27FC236}">
                <a16:creationId xmlns:a16="http://schemas.microsoft.com/office/drawing/2014/main" id="{097E58E4-31AB-4618-9BCB-9AF0DCA74C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2" name="Рисунок 6">
            <a:extLst>
              <a:ext uri="{FF2B5EF4-FFF2-40B4-BE49-F238E27FC236}">
                <a16:creationId xmlns:a16="http://schemas.microsoft.com/office/drawing/2014/main" id="{6754BDE0-DE95-46FC-91CD-A4C41B21329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2000" y="3573463"/>
            <a:ext cx="26733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04718-FF4D-4F06-B685-5FF72D5CAD48}"/>
              </a:ext>
            </a:extLst>
          </p:cNvPr>
          <p:cNvSpPr txBox="1"/>
          <p:nvPr/>
        </p:nvSpPr>
        <p:spPr>
          <a:xfrm>
            <a:off x="184620" y="5084763"/>
            <a:ext cx="4372037" cy="1569660"/>
          </a:xfrm>
          <a:prstGeom prst="rect">
            <a:avLst/>
          </a:prstGeom>
          <a:noFill/>
        </p:spPr>
        <p:txBody>
          <a:bodyPr wrap="square" rtlCol="0">
            <a:spAutoFit/>
          </a:bodyPr>
          <a:lstStyle/>
          <a:p>
            <a:r>
              <a:rPr lang="uk-UA" sz="2400" b="1" dirty="0"/>
              <a:t>Курси для самостійного проходження </a:t>
            </a:r>
          </a:p>
          <a:p>
            <a:endParaRPr lang="uk-UA" sz="2400" b="1" dirty="0"/>
          </a:p>
          <a:p>
            <a:r>
              <a:rPr lang="en-GB" sz="2400" b="1" dirty="0"/>
              <a:t>6</a:t>
            </a:r>
            <a:r>
              <a:rPr lang="uk-UA" sz="2400" b="1" dirty="0"/>
              <a:t>-12 годин – проходження </a:t>
            </a:r>
            <a:endParaRPr lang="fr-FR" sz="2400" b="1" dirty="0"/>
          </a:p>
        </p:txBody>
      </p:sp>
      <p:sp>
        <p:nvSpPr>
          <p:cNvPr id="8" name="Content Placeholder 5">
            <a:extLst>
              <a:ext uri="{FF2B5EF4-FFF2-40B4-BE49-F238E27FC236}">
                <a16:creationId xmlns:a16="http://schemas.microsoft.com/office/drawing/2014/main" id="{AA19525F-3D07-4664-94BB-8139D5AED137}"/>
              </a:ext>
            </a:extLst>
          </p:cNvPr>
          <p:cNvSpPr txBox="1">
            <a:spLocks/>
          </p:cNvSpPr>
          <p:nvPr/>
        </p:nvSpPr>
        <p:spPr>
          <a:xfrm>
            <a:off x="4355977" y="5157192"/>
            <a:ext cx="4464496" cy="156966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spcBef>
                <a:spcPct val="0"/>
              </a:spcBef>
              <a:buNone/>
            </a:pPr>
            <a:r>
              <a:rPr lang="uk-UA" sz="2000" b="1" dirty="0"/>
              <a:t>Курси для проходження з національним т</a:t>
            </a:r>
            <a:r>
              <a:rPr lang="en-GB" sz="2000" b="1" dirty="0"/>
              <a:t>’</a:t>
            </a:r>
            <a:r>
              <a:rPr lang="uk-UA" sz="2000" b="1" dirty="0"/>
              <a:t>ютором/викладачем</a:t>
            </a:r>
          </a:p>
          <a:p>
            <a:pPr marL="0" indent="0" algn="ctr" eaLnBrk="1" hangingPunct="1">
              <a:spcBef>
                <a:spcPct val="0"/>
              </a:spcBef>
              <a:buNone/>
            </a:pPr>
            <a:r>
              <a:rPr lang="uk-UA" sz="2000" b="1" dirty="0"/>
              <a:t>Лише для обмежених груп учасників </a:t>
            </a:r>
          </a:p>
        </p:txBody>
      </p:sp>
      <p:pic>
        <p:nvPicPr>
          <p:cNvPr id="9" name="Picture 8">
            <a:extLst>
              <a:ext uri="{FF2B5EF4-FFF2-40B4-BE49-F238E27FC236}">
                <a16:creationId xmlns:a16="http://schemas.microsoft.com/office/drawing/2014/main" id="{04AC1A48-ED1E-4292-A982-98BEAD3BDE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550" y="4093369"/>
            <a:ext cx="3800475" cy="2647950"/>
          </a:xfrm>
          <a:prstGeom prst="rect">
            <a:avLst/>
          </a:prstGeom>
        </p:spPr>
      </p:pic>
      <p:grpSp>
        <p:nvGrpSpPr>
          <p:cNvPr id="10" name="Group 9">
            <a:extLst>
              <a:ext uri="{FF2B5EF4-FFF2-40B4-BE49-F238E27FC236}">
                <a16:creationId xmlns:a16="http://schemas.microsoft.com/office/drawing/2014/main" id="{C325AE53-DCFE-4266-A82A-6DCBD60E89C4}"/>
              </a:ext>
            </a:extLst>
          </p:cNvPr>
          <p:cNvGrpSpPr/>
          <p:nvPr/>
        </p:nvGrpSpPr>
        <p:grpSpPr>
          <a:xfrm>
            <a:off x="5513506" y="4293193"/>
            <a:ext cx="3616207" cy="2448920"/>
            <a:chOff x="5513506" y="4293193"/>
            <a:chExt cx="3616207" cy="2448920"/>
          </a:xfrm>
        </p:grpSpPr>
        <p:pic>
          <p:nvPicPr>
            <p:cNvPr id="11" name="Picture 10">
              <a:extLst>
                <a:ext uri="{FF2B5EF4-FFF2-40B4-BE49-F238E27FC236}">
                  <a16:creationId xmlns:a16="http://schemas.microsoft.com/office/drawing/2014/main" id="{A6E634C9-0D9B-45EB-A674-C3632ECB06D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13506" y="4293193"/>
              <a:ext cx="3616207" cy="244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46733DBC-4738-4EC9-8A79-E937AAF3E77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8082" y="6237312"/>
              <a:ext cx="1491631" cy="3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C1774-D37B-4F41-A71D-3CB09AC8B8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83970" name="Slide Number Placeholder 3">
            <a:extLst>
              <a:ext uri="{FF2B5EF4-FFF2-40B4-BE49-F238E27FC236}">
                <a16:creationId xmlns:a16="http://schemas.microsoft.com/office/drawing/2014/main" id="{D918225E-DE2A-45FE-876C-4DD815B69C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F45549D-987E-4328-B4D5-D5F577AD0C2F}" type="slidenum">
              <a:rPr kumimoji="0" lang="de-DE"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900F204-428E-41EE-864A-FE4CAF641FA2}"/>
              </a:ext>
            </a:extLst>
          </p:cNvPr>
          <p:cNvSpPr/>
          <p:nvPr/>
        </p:nvSpPr>
        <p:spPr>
          <a:xfrm>
            <a:off x="142875" y="1041400"/>
            <a:ext cx="8856663" cy="56943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HELP Online courses: 1) Self-learning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Free</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Available to anyone with an account at HELP e-platform</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Learning when and as much as users want/have the time</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Statement of accomplishment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p:txBody>
      </p:sp>
      <p:pic>
        <p:nvPicPr>
          <p:cNvPr id="83973" name="Picture 5">
            <a:extLst>
              <a:ext uri="{FF2B5EF4-FFF2-40B4-BE49-F238E27FC236}">
                <a16:creationId xmlns:a16="http://schemas.microsoft.com/office/drawing/2014/main" id="{CE70720A-6B7E-4D1A-9768-B089C354240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6013" y="2155825"/>
            <a:ext cx="6070600" cy="254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4" name="Picture 2">
            <a:extLst>
              <a:ext uri="{FF2B5EF4-FFF2-40B4-BE49-F238E27FC236}">
                <a16:creationId xmlns:a16="http://schemas.microsoft.com/office/drawing/2014/main" id="{E77F25D7-F241-479F-AC9C-D147524D92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0138" y="44450"/>
            <a:ext cx="16097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682952-4181-46F4-8DEB-0AF9F3376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1083471"/>
          </a:xfrm>
          <a:prstGeom prst="rect">
            <a:avLst/>
          </a:prstGeom>
        </p:spPr>
      </p:pic>
      <p:sp>
        <p:nvSpPr>
          <p:cNvPr id="86018" name="Slide Number Placeholder 3">
            <a:extLst>
              <a:ext uri="{FF2B5EF4-FFF2-40B4-BE49-F238E27FC236}">
                <a16:creationId xmlns:a16="http://schemas.microsoft.com/office/drawing/2014/main" id="{7E38E1AF-0BCD-4334-929E-5A74BBB435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84E15D1-E4C6-42E7-A976-0D05D8126D96}" type="slidenum">
              <a:rPr kumimoji="0" lang="de-DE"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de-DE"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A6417CB-8495-44D1-8072-BAF1121EEB66}"/>
              </a:ext>
            </a:extLst>
          </p:cNvPr>
          <p:cNvSpPr/>
          <p:nvPr/>
        </p:nvSpPr>
        <p:spPr>
          <a:xfrm>
            <a:off x="192088" y="1391835"/>
            <a:ext cx="8856662" cy="5847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2) Tutored – NATIONAL ADAPTATION </a:t>
            </a: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p:txBody>
      </p:sp>
      <p:sp>
        <p:nvSpPr>
          <p:cNvPr id="7" name="Rectangle 6">
            <a:extLst>
              <a:ext uri="{FF2B5EF4-FFF2-40B4-BE49-F238E27FC236}">
                <a16:creationId xmlns:a16="http://schemas.microsoft.com/office/drawing/2014/main" id="{995CE984-13B5-4BC7-B592-7D7422D44A8D}"/>
              </a:ext>
            </a:extLst>
          </p:cNvPr>
          <p:cNvSpPr/>
          <p:nvPr/>
        </p:nvSpPr>
        <p:spPr>
          <a:xfrm>
            <a:off x="30163" y="5038725"/>
            <a:ext cx="9018587" cy="1558925"/>
          </a:xfrm>
          <a:prstGeom prst="rect">
            <a:avLst/>
          </a:prstGeom>
        </p:spPr>
        <p:txBody>
          <a:bodyPr/>
          <a:lstStyle/>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Available only to LIMITED GROUPs of participants</a:t>
            </a: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Organised by National Justice Training Institutions or Bar associations</a:t>
            </a:r>
            <a:endParaRPr kumimoji="0" lang="fr-FR"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endParaRP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Advantages: facilitated by certified TUTORs and + interaction </a:t>
            </a:r>
          </a:p>
          <a:p>
            <a:pPr marL="914400" marR="0" lvl="1"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CERTIFICATE (</a:t>
            </a:r>
            <a:r>
              <a:rPr kumimoji="0" lang="en-GB" sz="20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Arial" charset="0"/>
              </a:rPr>
              <a:t>CoE</a:t>
            </a: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charset="0"/>
              </a:rPr>
              <a:t> + NTI/BA or other national institution)</a:t>
            </a:r>
          </a:p>
        </p:txBody>
      </p:sp>
      <p:pic>
        <p:nvPicPr>
          <p:cNvPr id="86027" name="Рисунок 6">
            <a:extLst>
              <a:ext uri="{FF2B5EF4-FFF2-40B4-BE49-F238E27FC236}">
                <a16:creationId xmlns:a16="http://schemas.microsoft.com/office/drawing/2014/main" id="{41C98D12-2BFE-4C88-8609-F950D48E112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1725" y="85725"/>
            <a:ext cx="16605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62E6740-7257-44F1-844C-F4F367D40C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14323" y="2992435"/>
            <a:ext cx="2571263" cy="1558925"/>
          </a:xfrm>
          <a:prstGeom prst="rect">
            <a:avLst/>
          </a:prstGeom>
        </p:spPr>
      </p:pic>
      <p:pic>
        <p:nvPicPr>
          <p:cNvPr id="15" name="Picture 2">
            <a:extLst>
              <a:ext uri="{FF2B5EF4-FFF2-40B4-BE49-F238E27FC236}">
                <a16:creationId xmlns:a16="http://schemas.microsoft.com/office/drawing/2014/main" id="{FA658769-E16D-44DC-AF37-70C35285E93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9264" y="2898851"/>
            <a:ext cx="2421471" cy="17460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5E0ADBF9-EAD6-4E57-A8D8-07D882D3F3C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0470" y="3004340"/>
            <a:ext cx="2783298" cy="160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D39DD5F7-35FA-4E47-9833-DB61A96D3761}"/>
              </a:ext>
            </a:extLst>
          </p:cNvPr>
          <p:cNvSpPr/>
          <p:nvPr/>
        </p:nvSpPr>
        <p:spPr>
          <a:xfrm>
            <a:off x="-79830" y="2117862"/>
            <a:ext cx="9252519" cy="733320"/>
          </a:xfrm>
          <a:prstGeom prst="rect">
            <a:avLst/>
          </a:prstGeom>
        </p:spPr>
        <p:txBody>
          <a:bodyPr/>
          <a:lstStyle/>
          <a:p>
            <a:pPr marL="457200" marR="0" lvl="1" indent="0" algn="l" defTabSz="914400" rtl="0" eaLnBrk="0" fontAlgn="base" latinLnBrk="0" hangingPunct="0">
              <a:lnSpc>
                <a:spcPct val="100000"/>
              </a:lnSpc>
              <a:spcBef>
                <a:spcPts val="600"/>
              </a:spcBef>
              <a:spcAft>
                <a:spcPct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Int’l &amp; European standards  </a:t>
            </a:r>
            <a:r>
              <a:rPr kumimoji="0" lang="en-GB" sz="24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information on </a:t>
            </a:r>
            <a:r>
              <a:rPr kumimoji="0" lang="en-GB" sz="2400" b="1" i="0" u="none" strike="noStrike" kern="1200" cap="none" spc="0" normalizeH="0" baseline="0" noProof="0" dirty="0" err="1">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nat’l</a:t>
            </a:r>
            <a:r>
              <a:rPr kumimoji="0" lang="en-GB" sz="24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laws + case law</a:t>
            </a:r>
            <a:endParaRPr kumimoji="0" lang="fr-FR" sz="24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1046874"/>
            <a:ext cx="6217920" cy="768479"/>
          </a:xfrm>
        </p:spPr>
        <p:txBody>
          <a:bodyPr>
            <a:normAutofit/>
          </a:bodyPr>
          <a:lstStyle/>
          <a:p>
            <a:r>
              <a:rPr lang="uk-UA" b="1" dirty="0">
                <a:solidFill>
                  <a:schemeClr val="tx2"/>
                </a:solidFill>
              </a:rPr>
              <a:t>Що в собі містить </a:t>
            </a:r>
            <a:r>
              <a:rPr lang="en-US" b="1" dirty="0">
                <a:solidFill>
                  <a:schemeClr val="tx2"/>
                </a:solidFill>
              </a:rPr>
              <a:t>HELP</a:t>
            </a:r>
            <a:r>
              <a:rPr lang="uk-UA" b="1" dirty="0">
                <a:solidFill>
                  <a:schemeClr val="tx2"/>
                </a:solidFill>
              </a:rPr>
              <a:t> курс</a:t>
            </a:r>
            <a:r>
              <a:rPr lang="ru-RU" b="1" dirty="0">
                <a:solidFill>
                  <a:schemeClr val="tx2"/>
                </a:solidFill>
              </a:rPr>
              <a:t>?</a:t>
            </a:r>
            <a:endParaRPr lang="ru-RU" dirty="0"/>
          </a:p>
        </p:txBody>
      </p:sp>
      <p:sp>
        <p:nvSpPr>
          <p:cNvPr id="5" name="Объект 4"/>
          <p:cNvSpPr>
            <a:spLocks noGrp="1"/>
          </p:cNvSpPr>
          <p:nvPr>
            <p:ph sz="half" idx="1"/>
          </p:nvPr>
        </p:nvSpPr>
        <p:spPr/>
        <p:txBody>
          <a:bodyPr/>
          <a:lstStyle/>
          <a:p>
            <a:pPr marL="0" indent="0">
              <a:buNone/>
            </a:pPr>
            <a:endParaRPr lang="ru-RU" dirty="0">
              <a:solidFill>
                <a:schemeClr val="tx2"/>
              </a:solidFill>
            </a:endParaRPr>
          </a:p>
          <a:p>
            <a:endParaRPr lang="ru-RU" dirty="0"/>
          </a:p>
        </p:txBody>
      </p:sp>
      <p:sp>
        <p:nvSpPr>
          <p:cNvPr id="2" name="ZoneTexte 1">
            <a:extLst>
              <a:ext uri="{FF2B5EF4-FFF2-40B4-BE49-F238E27FC236}">
                <a16:creationId xmlns:a16="http://schemas.microsoft.com/office/drawing/2014/main" id="{1DB4E5F2-C1F7-4C4B-8FAA-32F71070E35E}"/>
              </a:ext>
            </a:extLst>
          </p:cNvPr>
          <p:cNvSpPr txBox="1"/>
          <p:nvPr/>
        </p:nvSpPr>
        <p:spPr>
          <a:xfrm>
            <a:off x="628650" y="2291831"/>
            <a:ext cx="3677771" cy="3554819"/>
          </a:xfrm>
          <a:prstGeom prst="rect">
            <a:avLst/>
          </a:prstGeom>
          <a:noFill/>
        </p:spPr>
        <p:txBody>
          <a:bodyPr wrap="square" rtlCol="0">
            <a:spAutoFit/>
          </a:bodyPr>
          <a:lstStyle/>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5 – 9 модулів</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Введення в курс (цілі курсу та задачі)</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Міжнародна практика </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Судова практика і прецеденти</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Особливості національного законодавства (</a:t>
            </a:r>
            <a:r>
              <a:rPr lang="uk-UA" sz="1500" u="sng" dirty="0">
                <a:solidFill>
                  <a:prstClr val="black"/>
                </a:solidFill>
                <a:latin typeface="Calibri" panose="020F0502020204030204"/>
                <a:cs typeface="+mn-cs"/>
              </a:rPr>
              <a:t>якщо є національна версія</a:t>
            </a:r>
            <a:r>
              <a:rPr lang="uk-UA" sz="1500" dirty="0">
                <a:solidFill>
                  <a:prstClr val="black"/>
                </a:solidFill>
                <a:latin typeface="Calibri" panose="020F0502020204030204"/>
                <a:cs typeface="+mn-cs"/>
              </a:rPr>
              <a:t>)</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Глосарій (дуже часто)</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Перевірка знань/тести/завдання після кожного модуля</a:t>
            </a: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Матеріали для самостійного навчання (у вигляді посилань, статей і бібліографії)</a:t>
            </a:r>
          </a:p>
          <a:p>
            <a:pPr marL="214313" indent="-214313" defTabSz="685800" eaLnBrk="1" fontAlgn="auto" hangingPunct="1">
              <a:spcBef>
                <a:spcPts val="0"/>
              </a:spcBef>
              <a:spcAft>
                <a:spcPts val="0"/>
              </a:spcAft>
              <a:buFont typeface="Wingdings" pitchFamily="2" charset="2"/>
              <a:buChar char="Ø"/>
            </a:pPr>
            <a:r>
              <a:rPr lang="uk-UA" sz="1500" dirty="0" err="1">
                <a:solidFill>
                  <a:prstClr val="black"/>
                </a:solidFill>
                <a:latin typeface="Calibri" panose="020F0502020204030204"/>
                <a:cs typeface="+mn-cs"/>
              </a:rPr>
              <a:t>Інтерактив</a:t>
            </a:r>
            <a:endParaRPr lang="uk-UA" sz="150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Wingdings" pitchFamily="2" charset="2"/>
              <a:buChar char="Ø"/>
            </a:pPr>
            <a:r>
              <a:rPr lang="uk-UA" sz="1500" dirty="0">
                <a:solidFill>
                  <a:prstClr val="black"/>
                </a:solidFill>
                <a:latin typeface="Calibri" panose="020F0502020204030204"/>
                <a:cs typeface="+mn-cs"/>
              </a:rPr>
              <a:t>Вступне тестування (зворотній зв’язок)*</a:t>
            </a:r>
          </a:p>
        </p:txBody>
      </p:sp>
      <p:pic>
        <p:nvPicPr>
          <p:cNvPr id="3" name="Image 2">
            <a:extLst>
              <a:ext uri="{FF2B5EF4-FFF2-40B4-BE49-F238E27FC236}">
                <a16:creationId xmlns:a16="http://schemas.microsoft.com/office/drawing/2014/main" id="{773E0C76-4C97-434E-AABE-4A60FD8F21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4580" y="3613050"/>
            <a:ext cx="3590526" cy="2387700"/>
          </a:xfrm>
          <a:prstGeom prst="rect">
            <a:avLst/>
          </a:prstGeom>
        </p:spPr>
      </p:pic>
      <p:pic>
        <p:nvPicPr>
          <p:cNvPr id="11" name="Picture 2">
            <a:extLst>
              <a:ext uri="{FF2B5EF4-FFF2-40B4-BE49-F238E27FC236}">
                <a16:creationId xmlns:a16="http://schemas.microsoft.com/office/drawing/2014/main" id="{465FA441-C674-4145-AD9D-30FECED722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71928" y="1588863"/>
            <a:ext cx="3172071" cy="202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EA884AA8-DA2D-4D54-BA23-9D7521687A5E}"/>
              </a:ext>
            </a:extLst>
          </p:cNvPr>
          <p:cNvSpPr/>
          <p:nvPr/>
        </p:nvSpPr>
        <p:spPr>
          <a:xfrm>
            <a:off x="392113" y="2838450"/>
            <a:ext cx="2593975" cy="259397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99331" name="Group 17">
            <a:extLst>
              <a:ext uri="{FF2B5EF4-FFF2-40B4-BE49-F238E27FC236}">
                <a16:creationId xmlns:a16="http://schemas.microsoft.com/office/drawing/2014/main" id="{2FF68B5F-3441-4533-A955-35351E53EC56}"/>
              </a:ext>
            </a:extLst>
          </p:cNvPr>
          <p:cNvGrpSpPr>
            <a:grpSpLocks/>
          </p:cNvGrpSpPr>
          <p:nvPr/>
        </p:nvGrpSpPr>
        <p:grpSpPr bwMode="auto">
          <a:xfrm>
            <a:off x="479425" y="2924175"/>
            <a:ext cx="2420938" cy="2422525"/>
            <a:chOff x="6032117" y="2272044"/>
            <a:chExt cx="2421507" cy="2421249"/>
          </a:xfrm>
        </p:grpSpPr>
        <p:sp>
          <p:nvSpPr>
            <p:cNvPr id="19" name="Oval 18">
              <a:extLst>
                <a:ext uri="{FF2B5EF4-FFF2-40B4-BE49-F238E27FC236}">
                  <a16:creationId xmlns:a16="http://schemas.microsoft.com/office/drawing/2014/main" id="{DDDBDA73-5083-4521-9E70-72175E01C8B4}"/>
                </a:ext>
              </a:extLst>
            </p:cNvPr>
            <p:cNvSpPr/>
            <p:nvPr/>
          </p:nvSpPr>
          <p:spPr>
            <a:xfrm>
              <a:off x="6032117" y="2272044"/>
              <a:ext cx="2421507" cy="2421249"/>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Oval 4">
              <a:extLst>
                <a:ext uri="{FF2B5EF4-FFF2-40B4-BE49-F238E27FC236}">
                  <a16:creationId xmlns:a16="http://schemas.microsoft.com/office/drawing/2014/main" id="{6CC32319-73EA-4C0C-9526-487C08704B32}"/>
                </a:ext>
              </a:extLst>
            </p:cNvPr>
            <p:cNvSpPr txBox="1"/>
            <p:nvPr/>
          </p:nvSpPr>
          <p:spPr>
            <a:xfrm>
              <a:off x="6378273" y="2617937"/>
              <a:ext cx="1729194" cy="1729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4290" tIns="34290" rIns="34290" bIns="34290" spcCol="1270" anchor="ctr"/>
            <a:lstStyle/>
            <a:p>
              <a:pPr algn="ctr" defTabSz="1200150" eaLnBrk="1" hangingPunct="1">
                <a:lnSpc>
                  <a:spcPct val="90000"/>
                </a:lnSpc>
                <a:spcAft>
                  <a:spcPct val="35000"/>
                </a:spcAft>
                <a:defRPr/>
              </a:pPr>
              <a:r>
                <a:rPr lang="en-GB" sz="2700" dirty="0"/>
                <a:t>HELP in Ukraine</a:t>
              </a:r>
              <a:endParaRPr lang="fr-FR" sz="2700" dirty="0"/>
            </a:p>
          </p:txBody>
        </p:sp>
      </p:grpSp>
      <p:graphicFrame>
        <p:nvGraphicFramePr>
          <p:cNvPr id="8" name="Diagram 7">
            <a:extLst>
              <a:ext uri="{FF2B5EF4-FFF2-40B4-BE49-F238E27FC236}">
                <a16:creationId xmlns:a16="http://schemas.microsoft.com/office/drawing/2014/main" id="{D8E6D09F-84C7-4ACE-8931-0F875BF25AAB}"/>
              </a:ext>
            </a:extLst>
          </p:cNvPr>
          <p:cNvGraphicFramePr/>
          <p:nvPr/>
        </p:nvGraphicFramePr>
        <p:xfrm>
          <a:off x="2900363" y="1196752"/>
          <a:ext cx="5992117"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9FDD91B5-D531-4402-BAB6-5DA15F6DF39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CE77CA3C-3D2A-4F6D-9A10-91BD25399B8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C2553E21-A6C2-48C6-BA94-192EE08E755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E93D47CC-51D9-4D61-89F5-1C8C565CCF2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544B6155-801D-488D-84E1-2FACC9BADBD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1F2BF3B3-2FEA-4526-AD36-FAE67064F1B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790D7432-F0CE-4222-99F3-A200C30B627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4D777B01-4B30-4879-B5F0-B883D2393CC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4E65AA-28A5-AC47-8527-0C02F8E6DFDB}"/>
              </a:ext>
            </a:extLst>
          </p:cNvPr>
          <p:cNvSpPr>
            <a:spLocks noGrp="1"/>
          </p:cNvSpPr>
          <p:nvPr>
            <p:ph type="title"/>
          </p:nvPr>
        </p:nvSpPr>
        <p:spPr>
          <a:xfrm>
            <a:off x="175449" y="3250128"/>
            <a:ext cx="2736342" cy="1289304"/>
          </a:xfrm>
        </p:spPr>
        <p:txBody>
          <a:bodyPr vert="horz" wrap="square" lIns="68580" tIns="34290" rIns="68580" bIns="34290" numCol="1" rtlCol="0" anchor="ctr" anchorCtr="0" compatLnSpc="1">
            <a:prstTxWarp prst="textNoShape">
              <a:avLst/>
            </a:prstTxWarp>
            <a:normAutofit/>
          </a:bodyPr>
          <a:lstStyle/>
          <a:p>
            <a:r>
              <a:rPr lang="en-US" sz="2400" dirty="0"/>
              <a:t>HELP в </a:t>
            </a:r>
            <a:r>
              <a:rPr lang="en-US" sz="2400" dirty="0" err="1"/>
              <a:t>Україні</a:t>
            </a:r>
            <a:endParaRPr lang="en-US" sz="2400" dirty="0"/>
          </a:p>
        </p:txBody>
      </p:sp>
      <p:pic>
        <p:nvPicPr>
          <p:cNvPr id="6" name="Espace réservé du contenu 5">
            <a:extLst>
              <a:ext uri="{FF2B5EF4-FFF2-40B4-BE49-F238E27FC236}">
                <a16:creationId xmlns:a16="http://schemas.microsoft.com/office/drawing/2014/main" id="{A0759F0D-A751-574D-8600-C681599DC28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4333503" cy="3250128"/>
          </a:xfrm>
          <a:prstGeom prst="rect">
            <a:avLst/>
          </a:prstGeom>
        </p:spPr>
      </p:pic>
      <p:pic>
        <p:nvPicPr>
          <p:cNvPr id="4" name="Image 3">
            <a:extLst>
              <a:ext uri="{FF2B5EF4-FFF2-40B4-BE49-F238E27FC236}">
                <a16:creationId xmlns:a16="http://schemas.microsoft.com/office/drawing/2014/main" id="{A7D40BF9-E925-864F-AC8F-30213D7E8A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316440"/>
            <a:ext cx="3950561" cy="2617247"/>
          </a:xfrm>
          <a:prstGeom prst="rect">
            <a:avLst/>
          </a:prstGeom>
        </p:spPr>
      </p:pic>
      <p:sp>
        <p:nvSpPr>
          <p:cNvPr id="7" name="ZoneTexte 6">
            <a:extLst>
              <a:ext uri="{FF2B5EF4-FFF2-40B4-BE49-F238E27FC236}">
                <a16:creationId xmlns:a16="http://schemas.microsoft.com/office/drawing/2014/main" id="{F5948F7D-1E7F-394A-B9C1-219805F90FAD}"/>
              </a:ext>
            </a:extLst>
          </p:cNvPr>
          <p:cNvSpPr txBox="1"/>
          <p:nvPr/>
        </p:nvSpPr>
        <p:spPr>
          <a:xfrm>
            <a:off x="3059831" y="4240820"/>
            <a:ext cx="5894777" cy="1289304"/>
          </a:xfrm>
          <a:prstGeom prst="rect">
            <a:avLst/>
          </a:prstGeom>
        </p:spPr>
        <p:txBody>
          <a:bodyPr vert="horz" lIns="68580" tIns="34290" rIns="68580" bIns="34290" rtlCol="0" anchor="ctr">
            <a:noAutofit/>
          </a:bodyPr>
          <a:lstStyle/>
          <a:p>
            <a:pPr indent="-171450">
              <a:lnSpc>
                <a:spcPct val="90000"/>
              </a:lnSpc>
              <a:spcAft>
                <a:spcPts val="450"/>
              </a:spcAft>
              <a:buFont typeface="Arial" panose="020B0604020202020204" pitchFamily="34" charset="0"/>
              <a:buChar char="•"/>
            </a:pPr>
            <a:r>
              <a:rPr lang="uk-UA" dirty="0">
                <a:cs typeface="Calibri" panose="020F0502020204030204" pitchFamily="34" charset="0"/>
              </a:rPr>
              <a:t>Наші партнери: Національна Школа Суддів; Національна Академія Прокурорів України (НАПУ), Національна Асоціація Адвокатів України, Офіс Уповноваженого з прав людини </a:t>
            </a:r>
          </a:p>
          <a:p>
            <a:pPr indent="-171450">
              <a:lnSpc>
                <a:spcPct val="90000"/>
              </a:lnSpc>
              <a:spcAft>
                <a:spcPts val="450"/>
              </a:spcAft>
              <a:buFont typeface="Arial" panose="020B0604020202020204" pitchFamily="34" charset="0"/>
              <a:buChar char="•"/>
            </a:pPr>
            <a:r>
              <a:rPr lang="uk-UA" dirty="0">
                <a:cs typeface="Calibri" panose="020F0502020204030204" pitchFamily="34" charset="0"/>
              </a:rPr>
              <a:t>Курс «Введення в Конвенцію» - в 2018 році для 240 прокурорів України</a:t>
            </a:r>
          </a:p>
          <a:p>
            <a:pPr indent="-171450">
              <a:lnSpc>
                <a:spcPct val="90000"/>
              </a:lnSpc>
              <a:spcAft>
                <a:spcPts val="450"/>
              </a:spcAft>
              <a:buFont typeface="Arial" panose="020B0604020202020204" pitchFamily="34" charset="0"/>
              <a:buChar char="•"/>
            </a:pPr>
            <a:r>
              <a:rPr lang="uk-UA" dirty="0">
                <a:cs typeface="Calibri" panose="020F0502020204030204" pitchFamily="34" charset="0"/>
              </a:rPr>
              <a:t>Робота з університетами - Університет Тараса Шевченка та Харківська Академія Внутрішніх Справ</a:t>
            </a:r>
          </a:p>
          <a:p>
            <a:pPr indent="-171450">
              <a:lnSpc>
                <a:spcPct val="90000"/>
              </a:lnSpc>
              <a:spcAft>
                <a:spcPts val="450"/>
              </a:spcAft>
              <a:buFont typeface="Arial" panose="020B0604020202020204" pitchFamily="34" charset="0"/>
              <a:buChar char="•"/>
            </a:pPr>
            <a:r>
              <a:rPr lang="uk-UA" dirty="0">
                <a:cs typeface="Calibri" panose="020F0502020204030204" pitchFamily="34" charset="0"/>
              </a:rPr>
              <a:t>2019 рік – Запуск курсу Внутрішнє переміщення для</a:t>
            </a:r>
            <a:r>
              <a:rPr lang="en-GB" dirty="0">
                <a:cs typeface="Calibri" panose="020F0502020204030204" pitchFamily="34" charset="0"/>
              </a:rPr>
              <a:t> 13 </a:t>
            </a:r>
            <a:r>
              <a:rPr lang="uk-UA" dirty="0">
                <a:cs typeface="Calibri" panose="020F0502020204030204" pitchFamily="34" charset="0"/>
              </a:rPr>
              <a:t>груп представників юридичних професій </a:t>
            </a:r>
          </a:p>
          <a:p>
            <a:pPr indent="-171450">
              <a:lnSpc>
                <a:spcPct val="90000"/>
              </a:lnSpc>
              <a:spcAft>
                <a:spcPts val="450"/>
              </a:spcAft>
              <a:buFont typeface="Arial" panose="020B0604020202020204" pitchFamily="34" charset="0"/>
              <a:buChar char="•"/>
            </a:pPr>
            <a:r>
              <a:rPr lang="uk-UA" dirty="0">
                <a:cs typeface="Calibri" panose="020F0502020204030204" pitchFamily="34" charset="0"/>
              </a:rPr>
              <a:t>2020 рік - запуск курсу з біоетики та курсу Міжнародне співробітництво у кримінальних справах</a:t>
            </a:r>
          </a:p>
        </p:txBody>
      </p:sp>
      <p:grpSp>
        <p:nvGrpSpPr>
          <p:cNvPr id="8" name="Group 7">
            <a:extLst>
              <a:ext uri="{FF2B5EF4-FFF2-40B4-BE49-F238E27FC236}">
                <a16:creationId xmlns:a16="http://schemas.microsoft.com/office/drawing/2014/main" id="{CC68E1CF-02AD-464D-A2E6-88739A7F088F}"/>
              </a:ext>
            </a:extLst>
          </p:cNvPr>
          <p:cNvGrpSpPr/>
          <p:nvPr/>
        </p:nvGrpSpPr>
        <p:grpSpPr>
          <a:xfrm>
            <a:off x="189392" y="5169962"/>
            <a:ext cx="2857769" cy="1177037"/>
            <a:chOff x="140288" y="1659090"/>
            <a:chExt cx="2857769" cy="1177037"/>
          </a:xfrm>
        </p:grpSpPr>
        <p:sp>
          <p:nvSpPr>
            <p:cNvPr id="9" name="Rectangle 8">
              <a:extLst>
                <a:ext uri="{FF2B5EF4-FFF2-40B4-BE49-F238E27FC236}">
                  <a16:creationId xmlns:a16="http://schemas.microsoft.com/office/drawing/2014/main" id="{C8B7F716-34F9-4991-8B75-4B90F13EFC41}"/>
                </a:ext>
              </a:extLst>
            </p:cNvPr>
            <p:cNvSpPr/>
            <p:nvPr/>
          </p:nvSpPr>
          <p:spPr>
            <a:xfrm>
              <a:off x="140288" y="1659090"/>
              <a:ext cx="2857769" cy="1177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76F72875-4555-446E-A190-00562D228275}"/>
                </a:ext>
              </a:extLst>
            </p:cNvPr>
            <p:cNvSpPr txBox="1"/>
            <p:nvPr/>
          </p:nvSpPr>
          <p:spPr>
            <a:xfrm>
              <a:off x="140288" y="1659090"/>
              <a:ext cx="2857769" cy="1177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GB" sz="2800" kern="1200" dirty="0">
                  <a:solidFill>
                    <a:schemeClr val="accent1">
                      <a:lumMod val="75000"/>
                    </a:schemeClr>
                  </a:solidFill>
                </a:rPr>
                <a:t>Pool of trainers</a:t>
              </a:r>
            </a:p>
            <a:p>
              <a:pPr marL="0" lvl="0" indent="0" algn="ctr" defTabSz="1244600">
                <a:lnSpc>
                  <a:spcPct val="90000"/>
                </a:lnSpc>
                <a:spcBef>
                  <a:spcPct val="0"/>
                </a:spcBef>
                <a:spcAft>
                  <a:spcPct val="35000"/>
                </a:spcAft>
                <a:buNone/>
              </a:pPr>
              <a:r>
                <a:rPr lang="fr-FR" sz="2000" kern="1200" dirty="0">
                  <a:solidFill>
                    <a:schemeClr val="accent1">
                      <a:lumMod val="75000"/>
                    </a:schemeClr>
                  </a:solidFill>
                </a:rPr>
                <a:t>https://www.coe.int/en/web/help/help-tutors</a:t>
              </a:r>
            </a:p>
          </p:txBody>
        </p:sp>
      </p:grpSp>
    </p:spTree>
    <p:extLst>
      <p:ext uri="{BB962C8B-B14F-4D97-AF65-F5344CB8AC3E}">
        <p14:creationId xmlns:p14="http://schemas.microsoft.com/office/powerpoint/2010/main" val="333803566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4A9380-4BC6-4933-B62A-3F2A2C980358}"/>
              </a:ext>
            </a:extLst>
          </p:cNvPr>
          <p:cNvSpPr>
            <a:spLocks noGrp="1"/>
          </p:cNvSpPr>
          <p:nvPr>
            <p:ph type="sldNum" sz="quarter" idx="11"/>
          </p:nvPr>
        </p:nvSpPr>
        <p:spPr/>
        <p:txBody>
          <a:bodyPr/>
          <a:lstStyle/>
          <a:p>
            <a:pPr>
              <a:defRPr/>
            </a:pPr>
            <a:fld id="{9F2C84F3-F4D5-44DB-B725-AC3D1B5F39A3}" type="slidenum">
              <a:rPr lang="fr-FR" altLang="fr-FR" smtClean="0"/>
              <a:pPr>
                <a:defRPr/>
              </a:pPr>
              <a:t>5</a:t>
            </a:fld>
            <a:endParaRPr lang="fr-FR" altLang="fr-FR"/>
          </a:p>
        </p:txBody>
      </p:sp>
      <p:pic>
        <p:nvPicPr>
          <p:cNvPr id="4" name="Picture 3">
            <a:extLst>
              <a:ext uri="{FF2B5EF4-FFF2-40B4-BE49-F238E27FC236}">
                <a16:creationId xmlns:a16="http://schemas.microsoft.com/office/drawing/2014/main" id="{88847CB8-064A-43A0-97C4-99ADE364F8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980728"/>
            <a:ext cx="4300587" cy="4300587"/>
          </a:xfrm>
          <a:prstGeom prst="rect">
            <a:avLst/>
          </a:prstGeom>
        </p:spPr>
      </p:pic>
      <p:sp>
        <p:nvSpPr>
          <p:cNvPr id="6" name="TextBox 5">
            <a:extLst>
              <a:ext uri="{FF2B5EF4-FFF2-40B4-BE49-F238E27FC236}">
                <a16:creationId xmlns:a16="http://schemas.microsoft.com/office/drawing/2014/main" id="{C68EDAB9-43EF-46BD-BAA0-D6E58ADC8659}"/>
              </a:ext>
            </a:extLst>
          </p:cNvPr>
          <p:cNvSpPr txBox="1"/>
          <p:nvPr/>
        </p:nvSpPr>
        <p:spPr>
          <a:xfrm>
            <a:off x="4932040" y="692696"/>
            <a:ext cx="3384376" cy="5755422"/>
          </a:xfrm>
          <a:prstGeom prst="rect">
            <a:avLst/>
          </a:prstGeom>
          <a:noFill/>
        </p:spPr>
        <p:txBody>
          <a:bodyPr wrap="square">
            <a:spAutoFit/>
          </a:bodyPr>
          <a:lstStyle/>
          <a:p>
            <a:pPr algn="just">
              <a:spcAft>
                <a:spcPts val="750"/>
              </a:spcAft>
            </a:pPr>
            <a:r>
              <a:rPr lang="en-US" sz="1200" dirty="0">
                <a:solidFill>
                  <a:srgbClr val="161616"/>
                </a:solidFill>
                <a:effectLst/>
                <a:latin typeface="+mj-lt"/>
                <a:ea typeface="Calibri" panose="020F0502020204030204" pitchFamily="34" charset="0"/>
              </a:rPr>
              <a:t>To assist </a:t>
            </a:r>
            <a:r>
              <a:rPr lang="en-US" sz="1200" b="1" dirty="0">
                <a:solidFill>
                  <a:srgbClr val="161616"/>
                </a:solidFill>
                <a:effectLst/>
                <a:latin typeface="+mj-lt"/>
                <a:ea typeface="Calibri" panose="020F0502020204030204" pitchFamily="34" charset="0"/>
              </a:rPr>
              <a:t>lawyers and all legal professionals dealing with the huge increase of war people on the move </a:t>
            </a:r>
            <a:r>
              <a:rPr lang="en-US" sz="1200" b="1" dirty="0">
                <a:solidFill>
                  <a:srgbClr val="161616"/>
                </a:solidFill>
                <a:latin typeface="+mj-lt"/>
                <a:ea typeface="Calibri" panose="020F0502020204030204" pitchFamily="34" charset="0"/>
              </a:rPr>
              <a:t>and/or </a:t>
            </a:r>
            <a:r>
              <a:rPr lang="en-US" sz="1200" b="1" dirty="0">
                <a:solidFill>
                  <a:srgbClr val="161616"/>
                </a:solidFill>
                <a:effectLst/>
                <a:latin typeface="+mj-lt"/>
                <a:ea typeface="Calibri" panose="020F0502020204030204" pitchFamily="34" charset="0"/>
              </a:rPr>
              <a:t>refugees</a:t>
            </a:r>
            <a:r>
              <a:rPr lang="en-US" sz="1200" dirty="0">
                <a:solidFill>
                  <a:srgbClr val="161616"/>
                </a:solidFill>
                <a:effectLst/>
                <a:latin typeface="+mj-lt"/>
                <a:ea typeface="Calibri" panose="020F0502020204030204" pitchFamily="34" charset="0"/>
              </a:rPr>
              <a:t>, mostly women, girls and boys,</a:t>
            </a:r>
            <a:r>
              <a:rPr lang="en-US" sz="1200" b="1" dirty="0">
                <a:solidFill>
                  <a:srgbClr val="161616"/>
                </a:solidFill>
                <a:effectLst/>
                <a:latin typeface="+mj-lt"/>
                <a:ea typeface="Calibri" panose="020F0502020204030204" pitchFamily="34" charset="0"/>
              </a:rPr>
              <a:t> the Council of Europe took immediate steps</a:t>
            </a:r>
            <a:r>
              <a:rPr lang="en-US" sz="1200" dirty="0">
                <a:solidFill>
                  <a:srgbClr val="161616"/>
                </a:solidFill>
                <a:effectLst/>
                <a:latin typeface="+mj-lt"/>
                <a:ea typeface="Calibri" panose="020F0502020204030204" pitchFamily="34" charset="0"/>
              </a:rPr>
              <a:t>, thanks to the flexibility of its</a:t>
            </a:r>
            <a:r>
              <a:rPr lang="en-US" sz="1200" b="1" dirty="0">
                <a:solidFill>
                  <a:srgbClr val="007BC8"/>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3"/>
              </a:rPr>
              <a:t>Human Rights Education for Legal Professionals (HELP) </a:t>
            </a:r>
            <a:r>
              <a:rPr lang="en-US" sz="1200" b="1" u="sng" dirty="0" err="1">
                <a:solidFill>
                  <a:srgbClr val="007BC8"/>
                </a:solidFill>
                <a:effectLst/>
                <a:latin typeface="+mj-lt"/>
                <a:ea typeface="Calibri" panose="020F0502020204030204" pitchFamily="34" charset="0"/>
                <a:hlinkClick r:id="rId3"/>
              </a:rPr>
              <a:t>Programme</a:t>
            </a:r>
            <a:r>
              <a:rPr lang="en-US" sz="1200" b="1" dirty="0">
                <a:solidFill>
                  <a:srgbClr val="007BC8"/>
                </a:solidFill>
                <a:effectLst/>
                <a:latin typeface="+mj-lt"/>
                <a:ea typeface="Calibri" panose="020F0502020204030204" pitchFamily="34" charset="0"/>
              </a:rPr>
              <a:t>.</a:t>
            </a:r>
            <a:r>
              <a:rPr lang="en-US" sz="1200" dirty="0">
                <a:solidFill>
                  <a:srgbClr val="161616"/>
                </a:solidFill>
                <a:effectLst/>
                <a:latin typeface="+mj-lt"/>
                <a:ea typeface="Calibri" panose="020F0502020204030204" pitchFamily="34" charset="0"/>
              </a:rPr>
              <a:t> </a:t>
            </a:r>
            <a:endParaRPr lang="fr-FR" sz="1200" dirty="0">
              <a:effectLst/>
              <a:latin typeface="+mj-lt"/>
              <a:ea typeface="Calibri" panose="020F0502020204030204" pitchFamily="34" charset="0"/>
            </a:endParaRPr>
          </a:p>
          <a:p>
            <a:pPr algn="just">
              <a:spcAft>
                <a:spcPts val="750"/>
              </a:spcAft>
            </a:pPr>
            <a:r>
              <a:rPr lang="en-US" sz="1200" dirty="0">
                <a:solidFill>
                  <a:srgbClr val="161616"/>
                </a:solidFill>
                <a:effectLst/>
                <a:latin typeface="+mj-lt"/>
                <a:ea typeface="Calibri" panose="020F0502020204030204" pitchFamily="34" charset="0"/>
              </a:rPr>
              <a:t>As of 1 March 2022, </a:t>
            </a:r>
            <a:r>
              <a:rPr lang="en-US" sz="1200" b="1" dirty="0">
                <a:solidFill>
                  <a:srgbClr val="161616"/>
                </a:solidFill>
                <a:effectLst/>
                <a:latin typeface="+mj-lt"/>
                <a:ea typeface="Calibri" panose="020F0502020204030204" pitchFamily="34" charset="0"/>
              </a:rPr>
              <a:t>virtual </a:t>
            </a:r>
            <a:r>
              <a:rPr lang="en-US" sz="1200" b="1" u="sng" dirty="0">
                <a:solidFill>
                  <a:srgbClr val="007BC8"/>
                </a:solidFill>
                <a:effectLst/>
                <a:latin typeface="+mj-lt"/>
                <a:ea typeface="Calibri" panose="020F0502020204030204" pitchFamily="34" charset="0"/>
                <a:hlinkClick r:id="rId4"/>
              </a:rPr>
              <a:t>Asylum/Migration HELP e-Desks</a:t>
            </a:r>
            <a:r>
              <a:rPr lang="en-US" sz="1200" b="1" dirty="0">
                <a:solidFill>
                  <a:srgbClr val="161616"/>
                </a:solidFill>
                <a:effectLst/>
                <a:latin typeface="+mj-lt"/>
                <a:ea typeface="Calibri" panose="020F0502020204030204" pitchFamily="34" charset="0"/>
              </a:rPr>
              <a:t> managed by HELP tutors and legal experts support lawyers in four EU </a:t>
            </a:r>
            <a:r>
              <a:rPr lang="en-US" sz="1200" b="1" dirty="0" err="1">
                <a:solidFill>
                  <a:srgbClr val="161616"/>
                </a:solidFill>
                <a:effectLst/>
                <a:latin typeface="+mj-lt"/>
                <a:ea typeface="Calibri" panose="020F0502020204030204" pitchFamily="34" charset="0"/>
              </a:rPr>
              <a:t>neighbouring</a:t>
            </a:r>
            <a:r>
              <a:rPr lang="en-US" sz="1200" b="1" dirty="0">
                <a:solidFill>
                  <a:srgbClr val="161616"/>
                </a:solidFill>
                <a:effectLst/>
                <a:latin typeface="+mj-lt"/>
                <a:ea typeface="Calibri" panose="020F0502020204030204" pitchFamily="34" charset="0"/>
              </a:rPr>
              <a:t> </a:t>
            </a:r>
            <a:r>
              <a:rPr lang="en-US" sz="1200" b="1" dirty="0" err="1">
                <a:solidFill>
                  <a:srgbClr val="161616"/>
                </a:solidFill>
                <a:effectLst/>
                <a:latin typeface="+mj-lt"/>
                <a:ea typeface="Calibri" panose="020F0502020204030204" pitchFamily="34" charset="0"/>
              </a:rPr>
              <a:t>countrie</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5"/>
              </a:rPr>
              <a:t>Romania</a:t>
            </a:r>
            <a:r>
              <a:rPr lang="en-US" sz="1200" b="1" u="sng" dirty="0">
                <a:solidFill>
                  <a:srgbClr val="161616"/>
                </a:solidFill>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6"/>
              </a:rPr>
              <a:t>Slovakia</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7"/>
              </a:rPr>
              <a:t>Hungary </a:t>
            </a:r>
            <a:r>
              <a:rPr lang="en-US" sz="1200" b="1" dirty="0">
                <a:solidFill>
                  <a:srgbClr val="161616"/>
                </a:solidFill>
                <a:effectLst/>
                <a:latin typeface="+mj-lt"/>
                <a:ea typeface="Calibri" panose="020F0502020204030204" pitchFamily="34" charset="0"/>
              </a:rPr>
              <a:t>and </a:t>
            </a:r>
            <a:r>
              <a:rPr lang="en-US" sz="1200" b="1" u="sng" dirty="0">
                <a:solidFill>
                  <a:srgbClr val="007BC8"/>
                </a:solidFill>
                <a:effectLst/>
                <a:latin typeface="+mj-lt"/>
                <a:ea typeface="Calibri" panose="020F0502020204030204" pitchFamily="34" charset="0"/>
                <a:hlinkClick r:id="rId8"/>
              </a:rPr>
              <a:t>Poland</a:t>
            </a:r>
            <a:r>
              <a:rPr lang="en-US" sz="1200" dirty="0">
                <a:solidFill>
                  <a:srgbClr val="161616"/>
                </a:solidFill>
                <a:effectLst/>
                <a:latin typeface="+mj-lt"/>
                <a:ea typeface="Calibri" panose="020F0502020204030204" pitchFamily="34" charset="0"/>
              </a:rPr>
              <a:t> (with EU support) as well as for </a:t>
            </a:r>
            <a:r>
              <a:rPr lang="en-US" sz="1200" b="1" u="sng" dirty="0">
                <a:solidFill>
                  <a:srgbClr val="007BC8"/>
                </a:solidFill>
                <a:effectLst/>
                <a:latin typeface="+mj-lt"/>
                <a:ea typeface="Calibri" panose="020F0502020204030204" pitchFamily="34" charset="0"/>
                <a:hlinkClick r:id="rId9"/>
              </a:rPr>
              <a:t>Moldova. </a:t>
            </a:r>
            <a:endParaRPr lang="fr-FR" sz="1200" dirty="0">
              <a:effectLst/>
              <a:latin typeface="+mj-lt"/>
              <a:ea typeface="Calibri" panose="020F0502020204030204" pitchFamily="34" charset="0"/>
            </a:endParaRPr>
          </a:p>
          <a:p>
            <a:pPr algn="just">
              <a:spcAft>
                <a:spcPts val="750"/>
              </a:spcAft>
            </a:pPr>
            <a:r>
              <a:rPr lang="en-US" sz="1200" dirty="0">
                <a:solidFill>
                  <a:srgbClr val="161616"/>
                </a:solidFill>
                <a:effectLst/>
                <a:latin typeface="+mj-lt"/>
                <a:ea typeface="Calibri" panose="020F0502020204030204" pitchFamily="34" charset="0"/>
              </a:rPr>
              <a:t>These HELP e-Desks are being gradually fed with resources and information as it becomes available in each country, particularly after the reactivation of the </a:t>
            </a:r>
            <a:r>
              <a:rPr lang="en-US" sz="1200" b="1" dirty="0">
                <a:solidFill>
                  <a:srgbClr val="161616"/>
                </a:solidFill>
                <a:effectLst/>
                <a:latin typeface="+mj-lt"/>
                <a:ea typeface="Calibri" panose="020F0502020204030204" pitchFamily="34" charset="0"/>
              </a:rPr>
              <a:t>EU Directive on Temporary Protection</a:t>
            </a:r>
            <a:r>
              <a:rPr lang="en-US" sz="1200" dirty="0">
                <a:solidFill>
                  <a:srgbClr val="161616"/>
                </a:solidFill>
                <a:effectLst/>
                <a:latin typeface="+mj-lt"/>
                <a:ea typeface="Calibri" panose="020F0502020204030204" pitchFamily="34" charset="0"/>
              </a:rPr>
              <a:t>. </a:t>
            </a:r>
          </a:p>
          <a:p>
            <a:pPr algn="just">
              <a:spcAft>
                <a:spcPts val="750"/>
              </a:spcAft>
            </a:pPr>
            <a:r>
              <a:rPr lang="en-US" sz="1200" dirty="0">
                <a:solidFill>
                  <a:srgbClr val="161616"/>
                </a:solidFill>
                <a:effectLst/>
                <a:latin typeface="+mj-lt"/>
                <a:ea typeface="Calibri" panose="020F0502020204030204" pitchFamily="34" charset="0"/>
              </a:rPr>
              <a:t>The initiative is coordinated with the Migration Committee of the Council of Bars and Law Societies in Europe (</a:t>
            </a:r>
            <a:r>
              <a:rPr lang="en-US" sz="1200" b="1" dirty="0">
                <a:solidFill>
                  <a:srgbClr val="161616"/>
                </a:solidFill>
                <a:effectLst/>
                <a:latin typeface="+mj-lt"/>
                <a:ea typeface="Calibri" panose="020F0502020204030204" pitchFamily="34" charset="0"/>
              </a:rPr>
              <a:t>CCBE</a:t>
            </a:r>
            <a:r>
              <a:rPr lang="en-US" sz="1200" dirty="0">
                <a:solidFill>
                  <a:srgbClr val="161616"/>
                </a:solidFill>
                <a:effectLst/>
                <a:latin typeface="+mj-lt"/>
                <a:ea typeface="Calibri" panose="020F0502020204030204" pitchFamily="34" charset="0"/>
              </a:rPr>
              <a:t>). </a:t>
            </a:r>
          </a:p>
          <a:p>
            <a:pPr algn="just">
              <a:spcAft>
                <a:spcPts val="750"/>
              </a:spcAft>
            </a:pPr>
            <a:r>
              <a:rPr lang="en-US" sz="1200" dirty="0">
                <a:solidFill>
                  <a:srgbClr val="161616"/>
                </a:solidFill>
                <a:effectLst/>
                <a:latin typeface="+mj-lt"/>
                <a:ea typeface="Calibri" panose="020F0502020204030204" pitchFamily="34" charset="0"/>
              </a:rPr>
              <a:t>National HELP </a:t>
            </a:r>
            <a:r>
              <a:rPr lang="en-US" sz="1200" dirty="0" err="1">
                <a:solidFill>
                  <a:srgbClr val="161616"/>
                </a:solidFill>
                <a:effectLst/>
                <a:latin typeface="+mj-lt"/>
                <a:ea typeface="Calibri" panose="020F0502020204030204" pitchFamily="34" charset="0"/>
              </a:rPr>
              <a:t>eDesks</a:t>
            </a:r>
            <a:r>
              <a:rPr lang="en-US" sz="1200" dirty="0">
                <a:solidFill>
                  <a:srgbClr val="161616"/>
                </a:solidFill>
                <a:effectLst/>
                <a:latin typeface="+mj-lt"/>
                <a:ea typeface="Calibri" panose="020F0502020204030204" pitchFamily="34" charset="0"/>
              </a:rPr>
              <a:t> have also been set up </a:t>
            </a:r>
            <a:r>
              <a:rPr lang="en-US" sz="1200" u="sng" dirty="0">
                <a:solidFill>
                  <a:srgbClr val="161616"/>
                </a:solidFill>
                <a:effectLst/>
                <a:latin typeface="+mj-lt"/>
                <a:ea typeface="Calibri" panose="020F0502020204030204" pitchFamily="34" charset="0"/>
              </a:rPr>
              <a:t>for</a:t>
            </a:r>
            <a:r>
              <a:rPr lang="en-US" sz="1200" b="1" u="sng"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10"/>
              </a:rPr>
              <a:t>Bulgaria</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11"/>
              </a:rPr>
              <a:t>Cyprus</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12"/>
              </a:rPr>
              <a:t>France</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13"/>
              </a:rPr>
              <a:t>Germany</a:t>
            </a:r>
            <a:r>
              <a:rPr lang="en-US" sz="1200" b="1" dirty="0">
                <a:solidFill>
                  <a:srgbClr val="161616"/>
                </a:solidFill>
                <a:effectLst/>
                <a:latin typeface="+mj-lt"/>
                <a:ea typeface="Calibri" panose="020F0502020204030204" pitchFamily="34" charset="0"/>
              </a:rPr>
              <a:t>, </a:t>
            </a:r>
            <a:r>
              <a:rPr lang="en-US" sz="1200" b="1" u="sng" dirty="0">
                <a:solidFill>
                  <a:srgbClr val="007BC8"/>
                </a:solidFill>
                <a:effectLst/>
                <a:latin typeface="+mj-lt"/>
                <a:ea typeface="Calibri" panose="020F0502020204030204" pitchFamily="34" charset="0"/>
                <a:hlinkClick r:id="rId14"/>
              </a:rPr>
              <a:t>Greece </a:t>
            </a:r>
            <a:r>
              <a:rPr lang="en-US" sz="1200" b="1" dirty="0">
                <a:solidFill>
                  <a:srgbClr val="161616"/>
                </a:solidFill>
                <a:effectLst/>
                <a:latin typeface="+mj-lt"/>
                <a:ea typeface="Calibri" panose="020F0502020204030204" pitchFamily="34" charset="0"/>
              </a:rPr>
              <a:t>and </a:t>
            </a:r>
            <a:r>
              <a:rPr lang="en-US" sz="1200" b="1" u="sng" dirty="0">
                <a:solidFill>
                  <a:srgbClr val="007BC8"/>
                </a:solidFill>
                <a:effectLst/>
                <a:latin typeface="+mj-lt"/>
                <a:ea typeface="Calibri" panose="020F0502020204030204" pitchFamily="34" charset="0"/>
                <a:hlinkClick r:id="rId15"/>
              </a:rPr>
              <a:t>Spain </a:t>
            </a:r>
            <a:r>
              <a:rPr lang="en-US" sz="1200" dirty="0">
                <a:solidFill>
                  <a:srgbClr val="161616"/>
                </a:solidFill>
                <a:effectLst/>
                <a:latin typeface="+mj-lt"/>
                <a:ea typeface="Calibri" panose="020F0502020204030204" pitchFamily="34" charset="0"/>
              </a:rPr>
              <a:t>and several others are in preparation </a:t>
            </a:r>
            <a:r>
              <a:rPr lang="en-US" sz="1200" dirty="0">
                <a:solidFill>
                  <a:srgbClr val="000000"/>
                </a:solidFill>
                <a:effectLst/>
                <a:latin typeface="+mj-lt"/>
                <a:ea typeface="Calibri" panose="020F0502020204030204" pitchFamily="34" charset="0"/>
              </a:rPr>
              <a:t>(for </a:t>
            </a:r>
            <a:r>
              <a:rPr lang="en-US" sz="1200" b="1" dirty="0">
                <a:solidFill>
                  <a:srgbClr val="007BC8"/>
                </a:solidFill>
                <a:effectLst/>
                <a:latin typeface="+mj-lt"/>
                <a:ea typeface="Calibri" panose="020F0502020204030204" pitchFamily="34" charset="0"/>
              </a:rPr>
              <a:t>Belgium, Czechia, Latvia, Lithuania </a:t>
            </a:r>
            <a:r>
              <a:rPr lang="en-US" sz="1200" b="1" dirty="0">
                <a:solidFill>
                  <a:srgbClr val="000000"/>
                </a:solidFill>
                <a:effectLst/>
                <a:latin typeface="+mj-lt"/>
                <a:ea typeface="Calibri" panose="020F0502020204030204" pitchFamily="34" charset="0"/>
              </a:rPr>
              <a:t>and </a:t>
            </a:r>
            <a:r>
              <a:rPr lang="en-US" sz="1200" b="1" dirty="0">
                <a:solidFill>
                  <a:srgbClr val="007BC8"/>
                </a:solidFill>
                <a:effectLst/>
                <a:latin typeface="+mj-lt"/>
                <a:ea typeface="Calibri" panose="020F0502020204030204" pitchFamily="34" charset="0"/>
              </a:rPr>
              <a:t>Slovenia</a:t>
            </a:r>
            <a:r>
              <a:rPr lang="en-US" sz="1200" dirty="0">
                <a:solidFill>
                  <a:srgbClr val="000000"/>
                </a:solidFill>
                <a:effectLst/>
                <a:latin typeface="+mj-lt"/>
                <a:ea typeface="Calibri" panose="020F0502020204030204" pitchFamily="34" charset="0"/>
              </a:rPr>
              <a:t>)</a:t>
            </a:r>
            <a:r>
              <a:rPr lang="en-US" sz="1200" dirty="0">
                <a:solidFill>
                  <a:srgbClr val="161616"/>
                </a:solidFill>
                <a:effectLst/>
                <a:latin typeface="+mj-lt"/>
                <a:ea typeface="Calibri" panose="020F0502020204030204" pitchFamily="34" charset="0"/>
              </a:rPr>
              <a:t>. </a:t>
            </a:r>
            <a:endParaRPr lang="fr-FR" sz="1200" dirty="0">
              <a:effectLst/>
              <a:latin typeface="+mj-lt"/>
              <a:ea typeface="Calibri" panose="020F0502020204030204" pitchFamily="34" charset="0"/>
            </a:endParaRPr>
          </a:p>
          <a:p>
            <a:pPr algn="just">
              <a:spcAft>
                <a:spcPts val="750"/>
              </a:spcAft>
            </a:pPr>
            <a:r>
              <a:rPr lang="en-US" sz="1200" dirty="0">
                <a:solidFill>
                  <a:srgbClr val="161616"/>
                </a:solidFill>
                <a:effectLst/>
                <a:latin typeface="+mj-lt"/>
                <a:ea typeface="Calibri" panose="020F0502020204030204" pitchFamily="34" charset="0"/>
              </a:rPr>
              <a:t>In parallel, a similar Asylum/Migration </a:t>
            </a:r>
            <a:r>
              <a:rPr lang="en-US" sz="1200" b="1" u="sng" dirty="0">
                <a:solidFill>
                  <a:srgbClr val="007BC8"/>
                </a:solidFill>
                <a:effectLst/>
                <a:latin typeface="+mj-lt"/>
                <a:ea typeface="Calibri" panose="020F0502020204030204" pitchFamily="34" charset="0"/>
                <a:hlinkClick r:id="rId16"/>
              </a:rPr>
              <a:t>National HELP e-Desk is being developed for Ukraine</a:t>
            </a:r>
            <a:r>
              <a:rPr lang="en-US" sz="1200" dirty="0">
                <a:solidFill>
                  <a:srgbClr val="161616"/>
                </a:solidFill>
                <a:effectLst/>
                <a:latin typeface="+mj-lt"/>
                <a:ea typeface="Calibri" panose="020F0502020204030204" pitchFamily="34" charset="0"/>
              </a:rPr>
              <a:t> for those still in the country who need legal information on asylum/migration/displacement issues. </a:t>
            </a:r>
            <a:endParaRPr lang="fr-FR" sz="1200" dirty="0">
              <a:effectLst/>
              <a:latin typeface="+mj-lt"/>
              <a:ea typeface="Calibri" panose="020F0502020204030204" pitchFamily="34" charset="0"/>
            </a:endParaRPr>
          </a:p>
        </p:txBody>
      </p:sp>
    </p:spTree>
    <p:extLst>
      <p:ext uri="{BB962C8B-B14F-4D97-AF65-F5344CB8AC3E}">
        <p14:creationId xmlns:p14="http://schemas.microsoft.com/office/powerpoint/2010/main" val="4022447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69F77-43EE-45F4-8B0C-0F0CB8E311B3}"/>
              </a:ext>
            </a:extLst>
          </p:cNvPr>
          <p:cNvSpPr>
            <a:spLocks noGrp="1"/>
          </p:cNvSpPr>
          <p:nvPr>
            <p:ph idx="1"/>
          </p:nvPr>
        </p:nvSpPr>
        <p:spPr>
          <a:xfrm>
            <a:off x="457200" y="1600200"/>
            <a:ext cx="4114800" cy="2189163"/>
          </a:xfrm>
        </p:spPr>
        <p:txBody>
          <a:bodyPr>
            <a:normAutofit fontScale="70000" lnSpcReduction="20000"/>
          </a:bodyPr>
          <a:lstStyle/>
          <a:p>
            <a:pPr marL="0" indent="0">
              <a:buFont typeface="Arial" charset="0"/>
              <a:buNone/>
              <a:defRPr/>
            </a:pPr>
            <a:r>
              <a:rPr lang="en-GB" sz="3800" dirty="0">
                <a:solidFill>
                  <a:schemeClr val="accent5">
                    <a:lumMod val="50000"/>
                  </a:schemeClr>
                </a:solidFill>
                <a:hlinkClick r:id="rId2"/>
              </a:rPr>
              <a:t>Kyiv, November 2018</a:t>
            </a:r>
            <a:r>
              <a:rPr lang="en-GB" sz="3800" dirty="0">
                <a:solidFill>
                  <a:schemeClr val="accent5">
                    <a:lumMod val="50000"/>
                  </a:schemeClr>
                </a:solidFill>
              </a:rPr>
              <a:t>: </a:t>
            </a:r>
          </a:p>
          <a:p>
            <a:pPr marL="0" indent="0">
              <a:buFont typeface="Arial" charset="0"/>
              <a:buNone/>
              <a:defRPr/>
            </a:pPr>
            <a:r>
              <a:rPr lang="en-GB" sz="3800" dirty="0">
                <a:solidFill>
                  <a:schemeClr val="accent5">
                    <a:lumMod val="50000"/>
                  </a:schemeClr>
                </a:solidFill>
              </a:rPr>
              <a:t>Labour Rights and Prohibition of Ill-treatment </a:t>
            </a:r>
          </a:p>
          <a:p>
            <a:pPr marL="0" indent="0">
              <a:buFont typeface="Arial" charset="0"/>
              <a:buNone/>
              <a:defRPr/>
            </a:pPr>
            <a:endParaRPr lang="en-GB" sz="2800" dirty="0">
              <a:solidFill>
                <a:schemeClr val="accent5">
                  <a:lumMod val="50000"/>
                </a:schemeClr>
              </a:solidFill>
            </a:endParaRPr>
          </a:p>
          <a:p>
            <a:pPr marL="0" indent="0">
              <a:buFont typeface="Arial" charset="0"/>
              <a:buNone/>
              <a:defRPr/>
            </a:pPr>
            <a:r>
              <a:rPr lang="en-GB" sz="2600" dirty="0">
                <a:solidFill>
                  <a:schemeClr val="accent5">
                    <a:lumMod val="50000"/>
                  </a:schemeClr>
                </a:solidFill>
              </a:rPr>
              <a:t>* Under </a:t>
            </a:r>
            <a:r>
              <a:rPr lang="en-GB" sz="2600" dirty="0" err="1">
                <a:solidFill>
                  <a:schemeClr val="accent5">
                    <a:lumMod val="50000"/>
                  </a:schemeClr>
                </a:solidFill>
              </a:rPr>
              <a:t>CoE</a:t>
            </a:r>
            <a:r>
              <a:rPr lang="en-GB" sz="2600" dirty="0">
                <a:solidFill>
                  <a:schemeClr val="accent5">
                    <a:lumMod val="50000"/>
                  </a:schemeClr>
                </a:solidFill>
              </a:rPr>
              <a:t> Project “</a:t>
            </a:r>
            <a:r>
              <a:rPr lang="en-GB" sz="2600" dirty="0">
                <a:solidFill>
                  <a:schemeClr val="accent5">
                    <a:lumMod val="50000"/>
                  </a:schemeClr>
                </a:solidFill>
                <a:hlinkClick r:id="rId3"/>
              </a:rPr>
              <a:t>Enhancing the implementation of European Human Rights standards in Ukraine</a:t>
            </a:r>
            <a:r>
              <a:rPr lang="en-GB" sz="2600" dirty="0">
                <a:solidFill>
                  <a:schemeClr val="accent5">
                    <a:lumMod val="50000"/>
                  </a:schemeClr>
                </a:solidFill>
              </a:rPr>
              <a:t>”</a:t>
            </a:r>
            <a:endParaRPr lang="en-US" sz="2600" dirty="0">
              <a:solidFill>
                <a:schemeClr val="accent5">
                  <a:lumMod val="50000"/>
                </a:schemeClr>
              </a:solidFill>
            </a:endParaRPr>
          </a:p>
        </p:txBody>
      </p:sp>
      <p:sp>
        <p:nvSpPr>
          <p:cNvPr id="101379" name="Slide Number Placeholder 2">
            <a:extLst>
              <a:ext uri="{FF2B5EF4-FFF2-40B4-BE49-F238E27FC236}">
                <a16:creationId xmlns:a16="http://schemas.microsoft.com/office/drawing/2014/main" id="{F37A0A91-5C4D-4B3A-9498-7075510CA8B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5537CC-DDC2-4C9F-8CE4-4EB2D02E26DC}" type="slidenum">
              <a:rPr lang="fr-FR" altLang="en-US" sz="1000">
                <a:solidFill>
                  <a:srgbClr val="898989"/>
                </a:solidFill>
                <a:latin typeface="Arial Narrow" panose="020B0606020202030204" pitchFamily="34" charset="0"/>
                <a:ea typeface="Arial Narrow" panose="020B0606020202030204" pitchFamily="34" charset="0"/>
              </a:rPr>
              <a:pPr>
                <a:spcBef>
                  <a:spcPct val="0"/>
                </a:spcBef>
                <a:buFontTx/>
                <a:buNone/>
              </a:pPr>
              <a:t>50</a:t>
            </a:fld>
            <a:endParaRPr lang="fr-FR" altLang="en-US" sz="1000">
              <a:solidFill>
                <a:srgbClr val="898989"/>
              </a:solidFill>
              <a:latin typeface="Arial Narrow" panose="020B0606020202030204" pitchFamily="34" charset="0"/>
              <a:ea typeface="Arial Narrow" panose="020B0606020202030204" pitchFamily="34" charset="0"/>
            </a:endParaRPr>
          </a:p>
        </p:txBody>
      </p:sp>
      <p:pic>
        <p:nvPicPr>
          <p:cNvPr id="4" name="Picture 8">
            <a:extLst>
              <a:ext uri="{FF2B5EF4-FFF2-40B4-BE49-F238E27FC236}">
                <a16:creationId xmlns:a16="http://schemas.microsoft.com/office/drawing/2014/main" id="{A5BE1953-F5CF-40AB-B688-8F57263FD7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988"/>
            <a:ext cx="91440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itle 1">
            <a:extLst>
              <a:ext uri="{FF2B5EF4-FFF2-40B4-BE49-F238E27FC236}">
                <a16:creationId xmlns:a16="http://schemas.microsoft.com/office/drawing/2014/main" id="{ADF3ABA8-2599-4210-A95D-D32091EE6222}"/>
              </a:ext>
            </a:extLst>
          </p:cNvPr>
          <p:cNvSpPr txBox="1">
            <a:spLocks/>
          </p:cNvSpPr>
          <p:nvPr/>
        </p:nvSpPr>
        <p:spPr>
          <a:xfrm>
            <a:off x="179388" y="993775"/>
            <a:ext cx="8713787"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2800" b="1" dirty="0">
                <a:solidFill>
                  <a:schemeClr val="accent5">
                    <a:lumMod val="75000"/>
                  </a:schemeClr>
                </a:solidFill>
                <a:effectLst>
                  <a:outerShdw blurRad="38100" dist="38100" dir="2700000" algn="tl">
                    <a:srgbClr val="000000">
                      <a:alpha val="43137"/>
                    </a:srgbClr>
                  </a:outerShdw>
                </a:effectLst>
              </a:rPr>
              <a:t>Training of Trainers sessions  </a:t>
            </a:r>
            <a:r>
              <a:rPr lang="en-GB" sz="2800" b="1" dirty="0">
                <a:solidFill>
                  <a:srgbClr val="FF0000"/>
                </a:solidFill>
                <a:effectLst>
                  <a:outerShdw blurRad="38100" dist="38100" dir="2700000" algn="tl">
                    <a:srgbClr val="000000">
                      <a:alpha val="43137"/>
                    </a:srgbClr>
                  </a:outerShdw>
                </a:effectLst>
              </a:rPr>
              <a:t>  </a:t>
            </a:r>
            <a:endParaRPr lang="en-US" sz="2800" b="1" dirty="0">
              <a:solidFill>
                <a:srgbClr val="FF0000"/>
              </a:solidFill>
              <a:effectLst>
                <a:outerShdw blurRad="38100" dist="38100" dir="2700000" algn="tl">
                  <a:srgbClr val="000000">
                    <a:alpha val="43137"/>
                  </a:srgbClr>
                </a:outerShdw>
              </a:effectLst>
            </a:endParaRPr>
          </a:p>
        </p:txBody>
      </p:sp>
      <p:pic>
        <p:nvPicPr>
          <p:cNvPr id="115714" name="Picture 2" descr="P:\_coe-settings\desktop\Kyiv ToT.png">
            <a:extLst>
              <a:ext uri="{FF2B5EF4-FFF2-40B4-BE49-F238E27FC236}">
                <a16:creationId xmlns:a16="http://schemas.microsoft.com/office/drawing/2014/main" id="{BD937632-FB84-4DCB-B0A3-873378D8B3A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463" y="1612900"/>
            <a:ext cx="36385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F04FBE03-6116-48B4-BC3C-436CE910866F}"/>
              </a:ext>
            </a:extLst>
          </p:cNvPr>
          <p:cNvSpPr txBox="1">
            <a:spLocks/>
          </p:cNvSpPr>
          <p:nvPr/>
        </p:nvSpPr>
        <p:spPr bwMode="auto">
          <a:xfrm>
            <a:off x="4572000" y="4292600"/>
            <a:ext cx="41148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defRPr/>
            </a:pPr>
            <a:r>
              <a:rPr lang="en-GB" sz="3300" dirty="0">
                <a:solidFill>
                  <a:schemeClr val="accent5">
                    <a:lumMod val="50000"/>
                  </a:schemeClr>
                </a:solidFill>
                <a:hlinkClick r:id="rId6"/>
              </a:rPr>
              <a:t>Kyiv, May 2019</a:t>
            </a:r>
            <a:r>
              <a:rPr lang="en-GB" sz="3300" dirty="0">
                <a:solidFill>
                  <a:schemeClr val="accent5">
                    <a:lumMod val="50000"/>
                  </a:schemeClr>
                </a:solidFill>
              </a:rPr>
              <a:t>: </a:t>
            </a:r>
          </a:p>
          <a:p>
            <a:pPr marL="0" indent="0">
              <a:buFont typeface="Arial" charset="0"/>
              <a:buNone/>
              <a:defRPr/>
            </a:pPr>
            <a:r>
              <a:rPr lang="en-GB" sz="3300" dirty="0">
                <a:solidFill>
                  <a:schemeClr val="accent5">
                    <a:lumMod val="50000"/>
                  </a:schemeClr>
                </a:solidFill>
              </a:rPr>
              <a:t>Internal Displacement</a:t>
            </a:r>
          </a:p>
          <a:p>
            <a:pPr marL="0" indent="0">
              <a:buFont typeface="Arial" charset="0"/>
              <a:buNone/>
              <a:defRPr/>
            </a:pPr>
            <a:endParaRPr lang="en-GB" sz="2800" dirty="0">
              <a:solidFill>
                <a:schemeClr val="accent5">
                  <a:lumMod val="50000"/>
                </a:schemeClr>
              </a:solidFill>
            </a:endParaRPr>
          </a:p>
          <a:p>
            <a:pPr marL="0" indent="0">
              <a:buFont typeface="Arial" charset="0"/>
              <a:buNone/>
              <a:defRPr/>
            </a:pPr>
            <a:r>
              <a:rPr lang="en-GB" sz="2600" dirty="0">
                <a:solidFill>
                  <a:schemeClr val="accent5">
                    <a:lumMod val="50000"/>
                  </a:schemeClr>
                </a:solidFill>
              </a:rPr>
              <a:t>* Under </a:t>
            </a:r>
            <a:r>
              <a:rPr lang="en-GB" sz="2600" dirty="0" err="1">
                <a:solidFill>
                  <a:schemeClr val="accent5">
                    <a:lumMod val="50000"/>
                  </a:schemeClr>
                </a:solidFill>
              </a:rPr>
              <a:t>CoE</a:t>
            </a:r>
            <a:r>
              <a:rPr lang="en-GB" sz="2600" dirty="0">
                <a:solidFill>
                  <a:schemeClr val="accent5">
                    <a:lumMod val="50000"/>
                  </a:schemeClr>
                </a:solidFill>
              </a:rPr>
              <a:t> Project </a:t>
            </a:r>
            <a:r>
              <a:rPr lang="en-GB" sz="2400" dirty="0"/>
              <a:t>"</a:t>
            </a:r>
            <a:r>
              <a:rPr lang="en-GB" sz="2400" dirty="0">
                <a:hlinkClick r:id="rId7"/>
              </a:rPr>
              <a:t>Internal Displacement in Ukraine: Building Solutions</a:t>
            </a:r>
            <a:r>
              <a:rPr lang="en-GB" sz="2400" dirty="0"/>
              <a:t>"</a:t>
            </a:r>
            <a:endParaRPr lang="en-US" sz="2600" dirty="0">
              <a:solidFill>
                <a:schemeClr val="accent5">
                  <a:lumMod val="50000"/>
                </a:schemeClr>
              </a:solidFill>
            </a:endParaRPr>
          </a:p>
        </p:txBody>
      </p:sp>
      <p:pic>
        <p:nvPicPr>
          <p:cNvPr id="121858" name="Picture 2" descr="P:\_coe-settings\desktop\untitled.png">
            <a:extLst>
              <a:ext uri="{FF2B5EF4-FFF2-40B4-BE49-F238E27FC236}">
                <a16:creationId xmlns:a16="http://schemas.microsoft.com/office/drawing/2014/main" id="{04AF9BBF-0B10-4B6D-B87A-4EB111458EB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1188" y="4292600"/>
            <a:ext cx="31686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33079D-B596-4D54-B83C-E35BE60699DF}"/>
              </a:ext>
            </a:extLst>
          </p:cNvPr>
          <p:cNvSpPr txBox="1">
            <a:spLocks/>
          </p:cNvSpPr>
          <p:nvPr/>
        </p:nvSpPr>
        <p:spPr bwMode="auto">
          <a:xfrm>
            <a:off x="179512" y="0"/>
            <a:ext cx="518795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fr-CA" alt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rPr>
              <a:t>HELP </a:t>
            </a:r>
            <a:r>
              <a:rPr kumimoji="0" lang="fr-CA" altLang="en-US" sz="32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rPr>
              <a:t>training </a:t>
            </a:r>
            <a:r>
              <a:rPr kumimoji="0" lang="fr-CA" altLang="en-US" sz="3200" b="1"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Calibri"/>
              </a:rPr>
              <a:t>methodology</a:t>
            </a:r>
            <a:endParaRPr kumimoji="0" lang="en-US" altLang="en-US" sz="32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ndParaRPr>
          </a:p>
        </p:txBody>
      </p:sp>
      <p:pic>
        <p:nvPicPr>
          <p:cNvPr id="10" name="Picture 9">
            <a:extLst>
              <a:ext uri="{FF2B5EF4-FFF2-40B4-BE49-F238E27FC236}">
                <a16:creationId xmlns:a16="http://schemas.microsoft.com/office/drawing/2014/main" id="{2CEF8A7F-FB6F-4A3D-B806-2844E7B1D4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84" y="1112264"/>
            <a:ext cx="4339884" cy="5845128"/>
          </a:xfrm>
          <a:prstGeom prst="rect">
            <a:avLst/>
          </a:prstGeom>
        </p:spPr>
      </p:pic>
      <p:pic>
        <p:nvPicPr>
          <p:cNvPr id="9" name="Picture 10">
            <a:extLst>
              <a:ext uri="{FF2B5EF4-FFF2-40B4-BE49-F238E27FC236}">
                <a16:creationId xmlns:a16="http://schemas.microsoft.com/office/drawing/2014/main" id="{8A64BC1C-694C-4F60-A758-76C7F321AE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6022" y="3553602"/>
            <a:ext cx="3384490" cy="166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a:extLst>
              <a:ext uri="{FF2B5EF4-FFF2-40B4-BE49-F238E27FC236}">
                <a16:creationId xmlns:a16="http://schemas.microsoft.com/office/drawing/2014/main" id="{88C330BC-3533-4C05-A019-6958A3058D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6200" y="5247703"/>
            <a:ext cx="2427800" cy="1610297"/>
          </a:xfrm>
          <a:prstGeom prst="rect">
            <a:avLst/>
          </a:prstGeom>
          <a:noFill/>
          <a:ln>
            <a:solidFill>
              <a:srgbClr val="002060"/>
            </a:solidFill>
          </a:ln>
        </p:spPr>
      </p:pic>
      <p:pic>
        <p:nvPicPr>
          <p:cNvPr id="8" name="Picture 13">
            <a:extLst>
              <a:ext uri="{FF2B5EF4-FFF2-40B4-BE49-F238E27FC236}">
                <a16:creationId xmlns:a16="http://schemas.microsoft.com/office/drawing/2014/main" id="{0089B8AE-892B-431F-837C-C76BFCFCD2B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6216" y="1979768"/>
            <a:ext cx="2630767" cy="1566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4FC98D1F-5E92-4F0B-B87D-2485CD4242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73106" y="362215"/>
            <a:ext cx="2783687" cy="1435954"/>
          </a:xfrm>
          <a:prstGeom prst="rect">
            <a:avLst/>
          </a:prstGeom>
        </p:spPr>
      </p:pic>
      <p:pic>
        <p:nvPicPr>
          <p:cNvPr id="11" name="Immagine 21">
            <a:extLst>
              <a:ext uri="{FF2B5EF4-FFF2-40B4-BE49-F238E27FC236}">
                <a16:creationId xmlns:a16="http://schemas.microsoft.com/office/drawing/2014/main" id="{E47D82FB-7892-46C4-BECA-73D2C632D2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113" r="-12006"/>
          <a:stretch/>
        </p:blipFill>
        <p:spPr>
          <a:xfrm>
            <a:off x="4932040" y="5379570"/>
            <a:ext cx="1584176" cy="1458208"/>
          </a:xfrm>
          <a:prstGeom prst="rect">
            <a:avLst/>
          </a:prstGeom>
        </p:spPr>
      </p:pic>
    </p:spTree>
    <p:extLst>
      <p:ext uri="{BB962C8B-B14F-4D97-AF65-F5344CB8AC3E}">
        <p14:creationId xmlns:p14="http://schemas.microsoft.com/office/powerpoint/2010/main" val="13385285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3B8BA6-DF38-4D61-8F2A-B00EAB6D0136}"/>
              </a:ext>
            </a:extLst>
          </p:cNvPr>
          <p:cNvSpPr/>
          <p:nvPr/>
        </p:nvSpPr>
        <p:spPr>
          <a:xfrm>
            <a:off x="683568" y="1054704"/>
            <a:ext cx="8064896" cy="976982"/>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a:ea typeface="+mn-ea"/>
                <a:cs typeface="+mn-cs"/>
              </a:rPr>
              <a:t>HELP in Universities/Academia – HOW?</a:t>
            </a:r>
            <a:endParaRPr kumimoji="0" lang="fr-FR" sz="36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72F3E4A-993E-4207-9D2F-17B1D28E6C8E}"/>
              </a:ext>
            </a:extLst>
          </p:cNvPr>
          <p:cNvSpPr/>
          <p:nvPr/>
        </p:nvSpPr>
        <p:spPr>
          <a:xfrm>
            <a:off x="935596" y="2044413"/>
            <a:ext cx="7272808" cy="4233545"/>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mn-cs"/>
              </a:rPr>
              <a:t>No formalities!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2800" b="1" i="0" u="none" strike="noStrike" kern="1200" cap="none" spc="0" normalizeH="0" baseline="0" noProof="0" dirty="0">
                <a:ln>
                  <a:noFill/>
                </a:ln>
                <a:solidFill>
                  <a:srgbClr val="4BACC6">
                    <a:lumMod val="50000"/>
                  </a:srgbClr>
                </a:solidFill>
                <a:effectLst/>
                <a:uLnTx/>
                <a:uFillTx/>
                <a:latin typeface="Calibri"/>
                <a:ea typeface="+mn-ea"/>
                <a:cs typeface="+mn-cs"/>
              </a:rPr>
              <a:t>Self-learning: HELP courses to complement university programmes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sz="2200" b="0" i="0" u="none" strike="noStrike" kern="1200" cap="none" spc="0" normalizeH="0" baseline="0" noProof="0" dirty="0">
              <a:ln>
                <a:noFill/>
              </a:ln>
              <a:solidFill>
                <a:srgbClr val="4BACC6">
                  <a:lumMod val="50000"/>
                </a:srgbClr>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2200" b="0" i="0" u="none" strike="noStrike" kern="1200" cap="none" spc="0" normalizeH="0" baseline="0" noProof="0" dirty="0">
                <a:ln>
                  <a:noFill/>
                </a:ln>
                <a:solidFill>
                  <a:srgbClr val="4BACC6">
                    <a:lumMod val="50000"/>
                  </a:srgbClr>
                </a:solidFill>
                <a:effectLst/>
                <a:uLnTx/>
                <a:uFillTx/>
                <a:latin typeface="Calibri"/>
                <a:ea typeface="+mn-ea"/>
                <a:cs typeface="+mn-cs"/>
              </a:rPr>
              <a:t>Exceptionally: Dedicated pages for Unis/law schools if YOU are HELP certified tutor</a:t>
            </a:r>
            <a:endParaRPr kumimoji="0" lang="fr-FR" sz="22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E830F16-9EC9-49FE-B17D-E5C0DC9D3C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1959474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AEB42-82D1-48F4-9E7E-B581C552B5B5}"/>
              </a:ext>
            </a:extLst>
          </p:cNvPr>
          <p:cNvSpPr txBox="1"/>
          <p:nvPr/>
        </p:nvSpPr>
        <p:spPr>
          <a:xfrm>
            <a:off x="395536" y="694555"/>
            <a:ext cx="324036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rPr>
              <a:t>HELP PROJECTS:</a:t>
            </a:r>
            <a:endParaRPr kumimoji="0" lang="fr-FR"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9B124D5-9D29-4E0B-96D4-4540F518A0FE}"/>
              </a:ext>
            </a:extLst>
          </p:cNvPr>
          <p:cNvSpPr/>
          <p:nvPr/>
        </p:nvSpPr>
        <p:spPr>
          <a:xfrm>
            <a:off x="158785" y="1145096"/>
            <a:ext cx="4845876" cy="2554545"/>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the EU</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lumMod val="95000"/>
                    <a:lumOff val="5000"/>
                  </a:prstClr>
                </a:solidFill>
                <a:effectLst/>
                <a:uLnTx/>
                <a:uFillTx/>
                <a:latin typeface="Open Sans"/>
                <a:ea typeface="+mn-ea"/>
                <a:cs typeface="Arial" panose="020B0604020202020204" pitchFamily="34" charset="0"/>
              </a:rPr>
              <a:t>Radicalisation</a:t>
            </a: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Prevention</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Judicial Response to </a:t>
            </a: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Terrorism</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and International Cooperation in </a:t>
            </a: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Criminal </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Matters</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Russia </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funded by HRTF – VC</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Cyprus –</a:t>
            </a:r>
            <a:r>
              <a:rPr kumimoji="0" lang="en-US" sz="1800" b="1" i="0" u="none" strike="noStrike" kern="1200" cap="none" spc="0" normalizeH="0" baseline="0" noProof="0" dirty="0" err="1">
                <a:ln>
                  <a:noFill/>
                </a:ln>
                <a:solidFill>
                  <a:prstClr val="black">
                    <a:lumMod val="95000"/>
                    <a:lumOff val="5000"/>
                  </a:prstClr>
                </a:solidFill>
                <a:effectLst/>
                <a:uLnTx/>
                <a:uFillTx/>
                <a:latin typeface="Open Sans"/>
                <a:ea typeface="+mn-ea"/>
                <a:cs typeface="Arial" panose="020B0604020202020204" pitchFamily="34" charset="0"/>
              </a:rPr>
              <a:t>EaP</a:t>
            </a: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(Armenia, Azerbaijan, Georgia, Republic of Moldova)–  funded by UK</a:t>
            </a:r>
          </a:p>
        </p:txBody>
      </p:sp>
      <p:pic>
        <p:nvPicPr>
          <p:cNvPr id="10" name="Picture 9">
            <a:extLst>
              <a:ext uri="{FF2B5EF4-FFF2-40B4-BE49-F238E27FC236}">
                <a16:creationId xmlns:a16="http://schemas.microsoft.com/office/drawing/2014/main" id="{41C8A8FF-67C3-4F27-80A2-2750C337AA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4824" y="1282513"/>
            <a:ext cx="4175688" cy="863831"/>
          </a:xfrm>
          <a:prstGeom prst="rect">
            <a:avLst/>
          </a:prstGeom>
          <a:ln>
            <a:solidFill>
              <a:schemeClr val="bg1">
                <a:lumMod val="65000"/>
              </a:schemeClr>
            </a:solidFill>
          </a:ln>
        </p:spPr>
      </p:pic>
      <p:pic>
        <p:nvPicPr>
          <p:cNvPr id="189442" name="Picture 2">
            <a:extLst>
              <a:ext uri="{FF2B5EF4-FFF2-40B4-BE49-F238E27FC236}">
                <a16:creationId xmlns:a16="http://schemas.microsoft.com/office/drawing/2014/main" id="{DD2BAB4C-51EF-4898-81D5-5878DD04800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8490" y="2389787"/>
            <a:ext cx="1703750" cy="86383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541F2B-9D7D-42AC-A629-B8319830C6E2}"/>
              </a:ext>
            </a:extLst>
          </p:cNvPr>
          <p:cNvSpPr txBox="1"/>
          <p:nvPr/>
        </p:nvSpPr>
        <p:spPr>
          <a:xfrm>
            <a:off x="220801" y="3689593"/>
            <a:ext cx="726716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rPr>
              <a:t>HELP COMPONENTS </a:t>
            </a: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rPr>
              <a:t>in mainly EU-funded projects:</a:t>
            </a:r>
            <a:endParaRPr kumimoji="0" lang="fr-FR"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3DED849B-2635-423E-842A-D82CA12FF4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76056" y="4228175"/>
            <a:ext cx="2412068" cy="1307458"/>
          </a:xfrm>
          <a:prstGeom prst="rect">
            <a:avLst/>
          </a:prstGeom>
          <a:ln>
            <a:solidFill>
              <a:schemeClr val="bg1">
                <a:lumMod val="65000"/>
              </a:schemeClr>
            </a:solidFill>
          </a:ln>
        </p:spPr>
      </p:pic>
      <p:sp>
        <p:nvSpPr>
          <p:cNvPr id="14" name="Rectangle 13">
            <a:extLst>
              <a:ext uri="{FF2B5EF4-FFF2-40B4-BE49-F238E27FC236}">
                <a16:creationId xmlns:a16="http://schemas.microsoft.com/office/drawing/2014/main" id="{E0C224AB-AE56-42C1-AE7C-42D181065E50}"/>
              </a:ext>
            </a:extLst>
          </p:cNvPr>
          <p:cNvSpPr/>
          <p:nvPr/>
        </p:nvSpPr>
        <p:spPr>
          <a:xfrm>
            <a:off x="217743" y="4222536"/>
            <a:ext cx="4612852" cy="2739211"/>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the Western Balkans &amp; Turkey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South Mediterranean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Support to Independent Instances- Tunisia</a:t>
            </a: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Central Asia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Other CoE cooperation projects         </a:t>
            </a:r>
            <a:r>
              <a:rPr kumimoji="0" lang="en-US" sz="12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(e.g. Business &amp; HR, migration)</a:t>
            </a:r>
          </a:p>
        </p:txBody>
      </p:sp>
      <p:pic>
        <p:nvPicPr>
          <p:cNvPr id="15" name="Picture 14">
            <a:extLst>
              <a:ext uri="{FF2B5EF4-FFF2-40B4-BE49-F238E27FC236}">
                <a16:creationId xmlns:a16="http://schemas.microsoft.com/office/drawing/2014/main" id="{2EE874C1-3B1C-4267-B916-1B38D38EC3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2174" y="5803572"/>
            <a:ext cx="1852949" cy="1081812"/>
          </a:xfrm>
          <a:prstGeom prst="rect">
            <a:avLst/>
          </a:prstGeom>
          <a:ln>
            <a:solidFill>
              <a:schemeClr val="bg1">
                <a:lumMod val="65000"/>
              </a:schemeClr>
            </a:solidFill>
          </a:ln>
        </p:spPr>
      </p:pic>
      <p:pic>
        <p:nvPicPr>
          <p:cNvPr id="3" name="Picture 2">
            <a:extLst>
              <a:ext uri="{FF2B5EF4-FFF2-40B4-BE49-F238E27FC236}">
                <a16:creationId xmlns:a16="http://schemas.microsoft.com/office/drawing/2014/main" id="{572F0693-BC7D-452D-8B38-F8656FCAA73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08168" y="5557024"/>
            <a:ext cx="1136240" cy="1300976"/>
          </a:xfrm>
          <a:prstGeom prst="rect">
            <a:avLst/>
          </a:prstGeom>
          <a:ln>
            <a:solidFill>
              <a:schemeClr val="bg1">
                <a:lumMod val="65000"/>
              </a:schemeClr>
            </a:solidFill>
          </a:ln>
        </p:spPr>
      </p:pic>
      <p:sp>
        <p:nvSpPr>
          <p:cNvPr id="4" name="AutoShape 2" descr="Flag: United Kingdom on Twitter Twemoji 13.0.1">
            <a:extLst>
              <a:ext uri="{FF2B5EF4-FFF2-40B4-BE49-F238E27FC236}">
                <a16:creationId xmlns:a16="http://schemas.microsoft.com/office/drawing/2014/main" id="{1DE7C921-4353-4E29-BCF1-BBDB0ACD05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66564" name="Picture 4" descr="The United Kingdom flag emoji - Country flags">
            <a:extLst>
              <a:ext uri="{FF2B5EF4-FFF2-40B4-BE49-F238E27FC236}">
                <a16:creationId xmlns:a16="http://schemas.microsoft.com/office/drawing/2014/main" id="{59CEC331-408F-4B22-8A64-7B16FB81920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22794" y="3316414"/>
            <a:ext cx="917358" cy="458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2">
            <a:extLst>
              <a:ext uri="{FF2B5EF4-FFF2-40B4-BE49-F238E27FC236}">
                <a16:creationId xmlns:a16="http://schemas.microsoft.com/office/drawing/2014/main" id="{5CA5DC11-3926-460F-97D4-362FD45BA4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7021E6-A6FA-4D4F-ADDA-2421540351C9}" type="slidenum">
              <a:rPr lang="fr-FR" altLang="en-US" sz="100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spcBef>
                  <a:spcPct val="0"/>
                </a:spcBef>
                <a:buFontTx/>
                <a:buNone/>
              </a:pPr>
              <a:t>54</a:t>
            </a:fld>
            <a:endParaRPr lang="fr-FR" altLang="en-US"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4" name="Picture 8">
            <a:extLst>
              <a:ext uri="{FF2B5EF4-FFF2-40B4-BE49-F238E27FC236}">
                <a16:creationId xmlns:a16="http://schemas.microsoft.com/office/drawing/2014/main" id="{35D1122C-9823-4566-A768-A18665DFC9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988"/>
            <a:ext cx="91440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itle 1">
            <a:extLst>
              <a:ext uri="{FF2B5EF4-FFF2-40B4-BE49-F238E27FC236}">
                <a16:creationId xmlns:a16="http://schemas.microsoft.com/office/drawing/2014/main" id="{F344D965-E2E6-4CAF-9D8C-B9B4CC7249E7}"/>
              </a:ext>
            </a:extLst>
          </p:cNvPr>
          <p:cNvSpPr txBox="1">
            <a:spLocks/>
          </p:cNvSpPr>
          <p:nvPr/>
        </p:nvSpPr>
        <p:spPr>
          <a:xfrm>
            <a:off x="179388" y="993775"/>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2800" b="1" dirty="0">
                <a:solidFill>
                  <a:schemeClr val="accent5">
                    <a:lumMod val="75000"/>
                  </a:schemeClr>
                </a:solidFill>
                <a:effectLst>
                  <a:outerShdw blurRad="38100" dist="38100" dir="2700000" algn="tl">
                    <a:srgbClr val="000000">
                      <a:alpha val="43137"/>
                    </a:srgbClr>
                  </a:outerShdw>
                </a:effectLst>
              </a:rPr>
              <a:t>NEXT!!  HELP us promote HELP courses….  </a:t>
            </a:r>
            <a:endParaRPr lang="en-US" sz="2800" b="1"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BF8AFAF5-E5FF-43F8-9659-6BF588FF2BFB}"/>
              </a:ext>
            </a:extLst>
          </p:cNvPr>
          <p:cNvSpPr txBox="1"/>
          <p:nvPr/>
        </p:nvSpPr>
        <p:spPr>
          <a:xfrm>
            <a:off x="457200" y="2104827"/>
            <a:ext cx="8496944" cy="4616648"/>
          </a:xfrm>
          <a:prstGeom prst="rect">
            <a:avLst/>
          </a:prstGeom>
          <a:noFill/>
        </p:spPr>
        <p:txBody>
          <a:bodyPr wrap="square" rtlCol="0">
            <a:spAutoFit/>
          </a:bodyPr>
          <a:lstStyle/>
          <a:p>
            <a:pPr marL="285750" indent="-285750">
              <a:buFontTx/>
              <a:buChar char="-"/>
            </a:pPr>
            <a:r>
              <a:rPr lang="en-GB" dirty="0"/>
              <a:t>Encourage/kindly push your </a:t>
            </a:r>
            <a:r>
              <a:rPr lang="en-GB" b="1" dirty="0"/>
              <a:t>(Parliament) staff to follow/use HELP courses </a:t>
            </a:r>
            <a:r>
              <a:rPr lang="en-GB" dirty="0"/>
              <a:t>linked to their work or priorities (good to easy check Int’l/European HR standards). Staff from HR and legal committee should take relevant courses in line with national priorities.</a:t>
            </a:r>
          </a:p>
          <a:p>
            <a:endParaRPr lang="en-GB" sz="800" dirty="0"/>
          </a:p>
          <a:p>
            <a:pPr marL="285750" indent="-285750">
              <a:buFontTx/>
              <a:buChar char="-"/>
            </a:pPr>
            <a:r>
              <a:rPr lang="en-GB" dirty="0"/>
              <a:t>Promote HELP courses among </a:t>
            </a:r>
            <a:r>
              <a:rPr lang="en-GB" b="1" dirty="0"/>
              <a:t>legal/justice/education professionals </a:t>
            </a:r>
            <a:r>
              <a:rPr lang="en-GB" dirty="0"/>
              <a:t>of your constituencies. E.g. make sure lawyers from your constituencies know about HELP courses. </a:t>
            </a:r>
          </a:p>
          <a:p>
            <a:endParaRPr lang="en-GB" sz="800" dirty="0"/>
          </a:p>
          <a:p>
            <a:pPr marL="285750" indent="-285750">
              <a:buFontTx/>
              <a:buChar char="-"/>
            </a:pPr>
            <a:r>
              <a:rPr lang="en-GB" dirty="0"/>
              <a:t>Encourage legal professionals to </a:t>
            </a:r>
            <a:r>
              <a:rPr lang="en-GB" b="1" dirty="0"/>
              <a:t>reach out to their institutions </a:t>
            </a:r>
            <a:r>
              <a:rPr lang="en-GB" dirty="0"/>
              <a:t>(School of judges, Prosecutor’s Office or Ukrainian Bar) to</a:t>
            </a:r>
          </a:p>
          <a:p>
            <a:pPr marL="742950" lvl="1" indent="-285750">
              <a:buFontTx/>
              <a:buChar char="-"/>
            </a:pPr>
            <a:r>
              <a:rPr lang="en-GB" dirty="0"/>
              <a:t>offer </a:t>
            </a:r>
            <a:r>
              <a:rPr lang="en-GB" b="1" dirty="0"/>
              <a:t>Ukrainian </a:t>
            </a:r>
            <a:r>
              <a:rPr lang="en-GB" b="1" dirty="0" err="1"/>
              <a:t>contextualisations</a:t>
            </a:r>
            <a:r>
              <a:rPr lang="en-GB" b="1" dirty="0"/>
              <a:t> of HELP courses </a:t>
            </a:r>
            <a:r>
              <a:rPr lang="en-GB" dirty="0"/>
              <a:t>(that are necessarily done at </a:t>
            </a:r>
            <a:r>
              <a:rPr lang="en-GB" dirty="0" err="1"/>
              <a:t>nat’l</a:t>
            </a:r>
            <a:r>
              <a:rPr lang="en-GB" dirty="0"/>
              <a:t> level)</a:t>
            </a:r>
          </a:p>
          <a:p>
            <a:pPr marL="742950" lvl="1" indent="-285750">
              <a:buFontTx/>
              <a:buChar char="-"/>
            </a:pPr>
            <a:r>
              <a:rPr lang="en-GB" dirty="0"/>
              <a:t>Organise </a:t>
            </a:r>
            <a:r>
              <a:rPr lang="en-GB" b="1" dirty="0"/>
              <a:t>HELP training of trainers </a:t>
            </a:r>
            <a:r>
              <a:rPr lang="en-GB" dirty="0"/>
              <a:t>together with </a:t>
            </a:r>
            <a:r>
              <a:rPr lang="en-GB" dirty="0" err="1"/>
              <a:t>CoE</a:t>
            </a:r>
            <a:r>
              <a:rPr lang="en-GB" dirty="0"/>
              <a:t> staff</a:t>
            </a:r>
          </a:p>
          <a:p>
            <a:endParaRPr lang="en-GB" sz="800" dirty="0"/>
          </a:p>
          <a:p>
            <a:pPr marL="285750" indent="-285750">
              <a:buFontTx/>
              <a:buChar char="-"/>
            </a:pPr>
            <a:r>
              <a:rPr lang="en-GB" dirty="0"/>
              <a:t>For </a:t>
            </a:r>
            <a:r>
              <a:rPr lang="en-GB" b="1" dirty="0"/>
              <a:t>university professors</a:t>
            </a:r>
            <a:r>
              <a:rPr lang="en-GB" dirty="0"/>
              <a:t>, use </a:t>
            </a:r>
            <a:r>
              <a:rPr lang="en-GB" b="1" dirty="0"/>
              <a:t>HELP courses as complement to your own programmes</a:t>
            </a:r>
            <a:r>
              <a:rPr lang="en-GB" dirty="0"/>
              <a:t>. You can request students to complete the HELP course(s) and forward you the ‘statement of accomplishment’ as proof of their work. HELP courses complement –never replace- your own programme.</a:t>
            </a:r>
            <a:endParaRPr 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2">
            <a:extLst>
              <a:ext uri="{FF2B5EF4-FFF2-40B4-BE49-F238E27FC236}">
                <a16:creationId xmlns:a16="http://schemas.microsoft.com/office/drawing/2014/main" id="{5CA5DC11-3926-460F-97D4-362FD45BA4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7021E6-A6FA-4D4F-ADDA-2421540351C9}" type="slidenum">
              <a:rPr lang="fr-FR" altLang="en-US" sz="100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spcBef>
                  <a:spcPct val="0"/>
                </a:spcBef>
                <a:buFontTx/>
                <a:buNone/>
              </a:pPr>
              <a:t>55</a:t>
            </a:fld>
            <a:endParaRPr lang="fr-FR" altLang="en-US"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4" name="Picture 8">
            <a:extLst>
              <a:ext uri="{FF2B5EF4-FFF2-40B4-BE49-F238E27FC236}">
                <a16:creationId xmlns:a16="http://schemas.microsoft.com/office/drawing/2014/main" id="{35D1122C-9823-4566-A768-A18665DFC9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988"/>
            <a:ext cx="91440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itle 1">
            <a:extLst>
              <a:ext uri="{FF2B5EF4-FFF2-40B4-BE49-F238E27FC236}">
                <a16:creationId xmlns:a16="http://schemas.microsoft.com/office/drawing/2014/main" id="{F344D965-E2E6-4CAF-9D8C-B9B4CC7249E7}"/>
              </a:ext>
            </a:extLst>
          </p:cNvPr>
          <p:cNvSpPr txBox="1">
            <a:spLocks/>
          </p:cNvSpPr>
          <p:nvPr/>
        </p:nvSpPr>
        <p:spPr>
          <a:xfrm>
            <a:off x="179388" y="993775"/>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2800" b="1" dirty="0">
                <a:solidFill>
                  <a:schemeClr val="accent5">
                    <a:lumMod val="75000"/>
                  </a:schemeClr>
                </a:solidFill>
                <a:effectLst>
                  <a:outerShdw blurRad="38100" dist="38100" dir="2700000" algn="tl">
                    <a:srgbClr val="000000">
                      <a:alpha val="43137"/>
                    </a:srgbClr>
                  </a:outerShdw>
                </a:effectLst>
              </a:rPr>
              <a:t>How HELP reinforces its work in Ukraine during the war….  </a:t>
            </a:r>
            <a:endParaRPr lang="en-US" sz="2800" b="1"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BF8AFAF5-E5FF-43F8-9659-6BF588FF2BFB}"/>
              </a:ext>
            </a:extLst>
          </p:cNvPr>
          <p:cNvSpPr txBox="1"/>
          <p:nvPr/>
        </p:nvSpPr>
        <p:spPr>
          <a:xfrm>
            <a:off x="426311" y="1772816"/>
            <a:ext cx="8496944" cy="4401205"/>
          </a:xfrm>
          <a:prstGeom prst="rect">
            <a:avLst/>
          </a:prstGeom>
          <a:noFill/>
        </p:spPr>
        <p:txBody>
          <a:bodyPr wrap="square" rtlCol="0">
            <a:spAutoFit/>
          </a:bodyPr>
          <a:lstStyle/>
          <a:p>
            <a:pPr marL="285750" indent="-285750">
              <a:buFontTx/>
              <a:buChar char="-"/>
            </a:pPr>
            <a:r>
              <a:rPr lang="en-GB" dirty="0"/>
              <a:t>Continuing updating the Asylum/migration </a:t>
            </a:r>
            <a:r>
              <a:rPr lang="en-GB" b="1" dirty="0"/>
              <a:t>HELP </a:t>
            </a:r>
            <a:r>
              <a:rPr lang="en-GB" b="1" dirty="0" err="1"/>
              <a:t>eDesks</a:t>
            </a:r>
            <a:r>
              <a:rPr lang="en-GB" dirty="0"/>
              <a:t>.</a:t>
            </a:r>
          </a:p>
          <a:p>
            <a:pPr marL="285750" indent="-285750">
              <a:spcBef>
                <a:spcPts val="600"/>
              </a:spcBef>
              <a:buFontTx/>
              <a:buChar char="-"/>
            </a:pPr>
            <a:r>
              <a:rPr lang="en-GB" dirty="0"/>
              <a:t>Expanding the catalogue of </a:t>
            </a:r>
            <a:r>
              <a:rPr lang="en-GB" b="1" dirty="0"/>
              <a:t>HELP courses </a:t>
            </a:r>
            <a:r>
              <a:rPr lang="en-GB" dirty="0"/>
              <a:t>translated </a:t>
            </a:r>
            <a:r>
              <a:rPr lang="en-GB" b="1" dirty="0"/>
              <a:t>in Ukrainian</a:t>
            </a:r>
          </a:p>
          <a:p>
            <a:pPr marL="285750" indent="-285750">
              <a:spcBef>
                <a:spcPts val="600"/>
              </a:spcBef>
              <a:buFontTx/>
              <a:buChar char="-"/>
            </a:pPr>
            <a:r>
              <a:rPr lang="en-GB" dirty="0"/>
              <a:t>Working with national (training) justice institutions for </a:t>
            </a:r>
            <a:r>
              <a:rPr lang="en-GB" b="1" dirty="0"/>
              <a:t>+ Ukrainian </a:t>
            </a:r>
            <a:r>
              <a:rPr lang="en-GB" b="1" dirty="0" err="1"/>
              <a:t>contextualisations</a:t>
            </a:r>
            <a:r>
              <a:rPr lang="en-GB" b="1" dirty="0"/>
              <a:t> </a:t>
            </a:r>
            <a:r>
              <a:rPr lang="en-GB" dirty="0"/>
              <a:t>of HELP courses </a:t>
            </a:r>
          </a:p>
          <a:p>
            <a:pPr marL="285750" indent="-285750">
              <a:spcBef>
                <a:spcPts val="600"/>
              </a:spcBef>
              <a:buFontTx/>
              <a:buChar char="-"/>
            </a:pPr>
            <a:r>
              <a:rPr lang="en-GB" dirty="0"/>
              <a:t>Preparing </a:t>
            </a:r>
            <a:r>
              <a:rPr lang="en-GB" b="1" dirty="0"/>
              <a:t>specific modules of HELP courses </a:t>
            </a:r>
            <a:r>
              <a:rPr lang="en-GB" dirty="0"/>
              <a:t>adapted to the conflict situation (e.g. Prohibition of Ill-treatment and Torture)</a:t>
            </a:r>
          </a:p>
          <a:p>
            <a:pPr marL="285750" indent="-285750">
              <a:spcBef>
                <a:spcPts val="600"/>
              </a:spcBef>
              <a:buFontTx/>
              <a:buChar char="-"/>
            </a:pPr>
            <a:r>
              <a:rPr lang="en-GB" dirty="0"/>
              <a:t>Dedicating a specific session to the situation in Ukraine during the next HELP Annual Conference that will be mainstreamed online: </a:t>
            </a:r>
          </a:p>
          <a:p>
            <a:pPr marL="285750" indent="-285750">
              <a:buFontTx/>
              <a:buChar char="-"/>
            </a:pPr>
            <a:endParaRPr lang="en-GB" dirty="0"/>
          </a:p>
          <a:p>
            <a:pPr marL="285750" indent="-285750">
              <a:buFontTx/>
              <a:buChar char="-"/>
            </a:pPr>
            <a:endParaRPr lang="en-GB" dirty="0"/>
          </a:p>
          <a:p>
            <a:pPr marL="285750" indent="-285750">
              <a:buFontTx/>
              <a:buChar char="-"/>
            </a:pPr>
            <a:endParaRPr lang="en-GB" dirty="0"/>
          </a:p>
          <a:p>
            <a:pPr marL="285750" indent="-285750">
              <a:buFontTx/>
              <a:buChar char="-"/>
            </a:pPr>
            <a:endParaRPr lang="en-GB" dirty="0"/>
          </a:p>
          <a:p>
            <a:pPr marL="285750" indent="-285750">
              <a:buFontTx/>
              <a:buChar char="-"/>
            </a:pPr>
            <a:r>
              <a:rPr lang="en-GB" dirty="0"/>
              <a:t>Organise an online HELP Training of Trainers in Summer 2022</a:t>
            </a:r>
          </a:p>
          <a:p>
            <a:endParaRPr lang="en-GB" sz="800" dirty="0"/>
          </a:p>
          <a:p>
            <a:pPr marL="285750" indent="-285750">
              <a:buFontTx/>
              <a:buChar char="-"/>
            </a:pPr>
            <a:r>
              <a:rPr lang="en-GB" dirty="0"/>
              <a:t>Make HELP presentations for Universities.</a:t>
            </a:r>
            <a:endParaRPr lang="fr-FR" dirty="0"/>
          </a:p>
        </p:txBody>
      </p:sp>
      <p:graphicFrame>
        <p:nvGraphicFramePr>
          <p:cNvPr id="2" name="Table 1">
            <a:extLst>
              <a:ext uri="{FF2B5EF4-FFF2-40B4-BE49-F238E27FC236}">
                <a16:creationId xmlns:a16="http://schemas.microsoft.com/office/drawing/2014/main" id="{7B7D1A9D-E0C8-4D43-A16C-66543B2E4624}"/>
              </a:ext>
            </a:extLst>
          </p:cNvPr>
          <p:cNvGraphicFramePr>
            <a:graphicFrameLocks noGrp="1"/>
          </p:cNvGraphicFramePr>
          <p:nvPr>
            <p:extLst>
              <p:ext uri="{D42A27DB-BD31-4B8C-83A1-F6EECF244321}">
                <p14:modId xmlns:p14="http://schemas.microsoft.com/office/powerpoint/2010/main" val="125093100"/>
              </p:ext>
            </p:extLst>
          </p:nvPr>
        </p:nvGraphicFramePr>
        <p:xfrm>
          <a:off x="1115616" y="4365104"/>
          <a:ext cx="6207760" cy="914400"/>
        </p:xfrm>
        <a:graphic>
          <a:graphicData uri="http://schemas.openxmlformats.org/drawingml/2006/table">
            <a:tbl>
              <a:tblPr firstRow="1" firstCol="1" bandRow="1">
                <a:tableStyleId>{5C22544A-7EE6-4342-B048-85BDC9FD1C3A}</a:tableStyleId>
              </a:tblPr>
              <a:tblGrid>
                <a:gridCol w="6207760">
                  <a:extLst>
                    <a:ext uri="{9D8B030D-6E8A-4147-A177-3AD203B41FA5}">
                      <a16:colId xmlns:a16="http://schemas.microsoft.com/office/drawing/2014/main" val="3519204805"/>
                    </a:ext>
                  </a:extLst>
                </a:gridCol>
              </a:tblGrid>
              <a:tr h="0">
                <a:tc>
                  <a:txBody>
                    <a:bodyPr/>
                    <a:lstStyle/>
                    <a:p>
                      <a:r>
                        <a:rPr lang="en-GB" sz="1200" spc="-10" dirty="0">
                          <a:effectLst/>
                        </a:rPr>
                        <a:t>Training of legal professionals at times of war: why and how? </a:t>
                      </a:r>
                      <a:endParaRPr lang="fr-FR" sz="1200" spc="-10" dirty="0">
                        <a:effectLst/>
                      </a:endParaRPr>
                    </a:p>
                    <a:p>
                      <a:r>
                        <a:rPr lang="en-GB" sz="1200" spc="-10" dirty="0">
                          <a:effectLst/>
                        </a:rPr>
                        <a:t> </a:t>
                      </a:r>
                      <a:endParaRPr lang="fr-FR" sz="1200" spc="-10" dirty="0">
                        <a:effectLst/>
                      </a:endParaRPr>
                    </a:p>
                    <a:p>
                      <a:r>
                        <a:rPr lang="en-GB" sz="1200" spc="-10" dirty="0">
                          <a:effectLst/>
                        </a:rPr>
                        <a:t>Tetyana FULEY, HELP Focal Point, National School of Judges of Ukraine </a:t>
                      </a:r>
                      <a:endParaRPr lang="fr-FR" sz="1200" spc="-10" dirty="0">
                        <a:effectLst/>
                      </a:endParaRPr>
                    </a:p>
                    <a:p>
                      <a:r>
                        <a:rPr lang="en-GB" sz="1200" spc="-10" dirty="0" err="1">
                          <a:effectLst/>
                        </a:rPr>
                        <a:t>Olesia</a:t>
                      </a:r>
                      <a:r>
                        <a:rPr lang="en-GB" sz="1200" spc="-10" dirty="0">
                          <a:effectLst/>
                        </a:rPr>
                        <a:t> OTRADNOVA, Director, Prosecutor’s Training Centre of Ukraine TBC</a:t>
                      </a:r>
                      <a:endParaRPr lang="fr-FR" sz="1200" spc="-10" dirty="0">
                        <a:effectLst/>
                      </a:endParaRPr>
                    </a:p>
                    <a:p>
                      <a:r>
                        <a:rPr lang="en-GB" sz="1200" spc="-10" dirty="0">
                          <a:effectLst/>
                        </a:rPr>
                        <a:t>Savva KUZMENKO, Director of the Ukrainian National Bar Association’s High School for Advocates</a:t>
                      </a:r>
                      <a:endParaRPr lang="fr-FR" sz="1200" spc="-10" dirty="0">
                        <a:effectLst/>
                        <a:latin typeface="Times New Roman" panose="02020603050405020304" pitchFamily="18" charset="0"/>
                        <a:cs typeface="Tahoma" panose="020B0604030504040204" pitchFamily="34" charset="0"/>
                      </a:endParaRPr>
                    </a:p>
                  </a:txBody>
                  <a:tcPr marL="68580" marR="68580" marT="0" marB="0"/>
                </a:tc>
                <a:extLst>
                  <a:ext uri="{0D108BD9-81ED-4DB2-BD59-A6C34878D82A}">
                    <a16:rowId xmlns:a16="http://schemas.microsoft.com/office/drawing/2014/main" val="1485680660"/>
                  </a:ext>
                </a:extLst>
              </a:tr>
            </a:tbl>
          </a:graphicData>
        </a:graphic>
      </p:graphicFrame>
    </p:spTree>
    <p:extLst>
      <p:ext uri="{BB962C8B-B14F-4D97-AF65-F5344CB8AC3E}">
        <p14:creationId xmlns:p14="http://schemas.microsoft.com/office/powerpoint/2010/main" val="977564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9">
            <a:extLst>
              <a:ext uri="{FF2B5EF4-FFF2-40B4-BE49-F238E27FC236}">
                <a16:creationId xmlns:a16="http://schemas.microsoft.com/office/drawing/2014/main" id="{C6BF0C93-CD3A-4CDB-9EBD-F2B3E85773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3313" y="1420813"/>
            <a:ext cx="2693987" cy="157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3" name="Title 1">
            <a:extLst>
              <a:ext uri="{FF2B5EF4-FFF2-40B4-BE49-F238E27FC236}">
                <a16:creationId xmlns:a16="http://schemas.microsoft.com/office/drawing/2014/main" id="{94AF096B-F080-451E-A161-498F22B0F596}"/>
              </a:ext>
            </a:extLst>
          </p:cNvPr>
          <p:cNvSpPr>
            <a:spLocks noGrp="1"/>
          </p:cNvSpPr>
          <p:nvPr>
            <p:ph type="title"/>
          </p:nvPr>
        </p:nvSpPr>
        <p:spPr>
          <a:xfrm>
            <a:off x="1258888" y="277813"/>
            <a:ext cx="7894637" cy="1143000"/>
          </a:xfrm>
        </p:spPr>
        <p:txBody>
          <a:bodyPr/>
          <a:lstStyle/>
          <a:p>
            <a:r>
              <a:rPr lang="en-GB" altLang="en-US" sz="2800" b="1">
                <a:solidFill>
                  <a:schemeClr val="tx2"/>
                </a:solidFill>
              </a:rPr>
              <a:t>ECtHR-HELP videos with Court’s jurisprudence </a:t>
            </a:r>
            <a:br>
              <a:rPr lang="en-GB" altLang="en-US" sz="2800" b="1">
                <a:solidFill>
                  <a:schemeClr val="tx2"/>
                </a:solidFill>
              </a:rPr>
            </a:br>
            <a:r>
              <a:rPr lang="en-GB" altLang="en-US" sz="1400">
                <a:solidFill>
                  <a:schemeClr val="tx2"/>
                </a:solidFill>
              </a:rPr>
              <a:t>https://www.echr.coe.int/Pages/home.aspx?p=caselaw/analysis/courtalks&amp;c=</a:t>
            </a:r>
            <a:br>
              <a:rPr lang="en-GB" altLang="en-US" sz="1400" b="1">
                <a:solidFill>
                  <a:schemeClr val="tx2"/>
                </a:solidFill>
              </a:rPr>
            </a:br>
            <a:r>
              <a:rPr lang="en-GB" altLang="en-US" sz="1800" b="1">
                <a:solidFill>
                  <a:schemeClr val="tx2"/>
                </a:solidFill>
              </a:rPr>
              <a:t> </a:t>
            </a:r>
            <a:endParaRPr lang="en-US" altLang="en-US" sz="1800" b="1">
              <a:solidFill>
                <a:schemeClr val="tx2"/>
              </a:solidFill>
            </a:endParaRPr>
          </a:p>
        </p:txBody>
      </p:sp>
      <p:sp>
        <p:nvSpPr>
          <p:cNvPr id="87044" name="Slide Number Placeholder 3">
            <a:extLst>
              <a:ext uri="{FF2B5EF4-FFF2-40B4-BE49-F238E27FC236}">
                <a16:creationId xmlns:a16="http://schemas.microsoft.com/office/drawing/2014/main" id="{5F85D84B-9FD1-4B9A-9B2A-4250ECCEF9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59CC02F-DF55-4C7F-A8C6-3611B53C47E8}" type="slidenum">
              <a:rPr lang="de-DE" altLang="en-US" sz="1200">
                <a:solidFill>
                  <a:srgbClr val="898989"/>
                </a:solidFill>
              </a:rPr>
              <a:pPr>
                <a:spcBef>
                  <a:spcPct val="0"/>
                </a:spcBef>
                <a:buFontTx/>
                <a:buNone/>
              </a:pPr>
              <a:t>56</a:t>
            </a:fld>
            <a:endParaRPr lang="de-DE" altLang="en-US" sz="1200">
              <a:solidFill>
                <a:srgbClr val="898989"/>
              </a:solidFill>
            </a:endParaRPr>
          </a:p>
        </p:txBody>
      </p:sp>
      <p:pic>
        <p:nvPicPr>
          <p:cNvPr id="87045" name="Picture 2">
            <a:hlinkClick r:id="rId3"/>
            <a:extLst>
              <a:ext uri="{FF2B5EF4-FFF2-40B4-BE49-F238E27FC236}">
                <a16:creationId xmlns:a16="http://schemas.microsoft.com/office/drawing/2014/main" id="{04E300B0-5B12-4C1F-9C56-7F30DF37A3D5}"/>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305935" y="1339923"/>
            <a:ext cx="3963988" cy="27336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7" name="Picture 7">
            <a:extLst>
              <a:ext uri="{FF2B5EF4-FFF2-40B4-BE49-F238E27FC236}">
                <a16:creationId xmlns:a16="http://schemas.microsoft.com/office/drawing/2014/main" id="{0C1BDC08-580B-48CB-8876-14FB044D302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6325" y="4941888"/>
            <a:ext cx="2720975"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8" name="Picture 8">
            <a:extLst>
              <a:ext uri="{FF2B5EF4-FFF2-40B4-BE49-F238E27FC236}">
                <a16:creationId xmlns:a16="http://schemas.microsoft.com/office/drawing/2014/main" id="{6ED02FF0-261B-4C68-B763-9AF0C19E6D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6325" y="3068638"/>
            <a:ext cx="27209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3757E2B9-CA3A-49E8-B49C-98AEDDF02A91}"/>
              </a:ext>
            </a:extLst>
          </p:cNvPr>
          <p:cNvSpPr/>
          <p:nvPr/>
        </p:nvSpPr>
        <p:spPr>
          <a:xfrm>
            <a:off x="4427538" y="1412875"/>
            <a:ext cx="4178300" cy="5262563"/>
          </a:xfrm>
          <a:prstGeom prst="rect">
            <a:avLst/>
          </a:prstGeom>
        </p:spPr>
        <p:txBody>
          <a:bodyPr>
            <a:spAutoFit/>
          </a:bodyPr>
          <a:lstStyle/>
          <a:p>
            <a:pPr eaLnBrk="1" hangingPunct="1">
              <a:defRPr/>
            </a:pPr>
            <a:endParaRPr lang="en-GB" altLang="en-US" sz="2400" b="1" dirty="0">
              <a:solidFill>
                <a:schemeClr val="tx2"/>
              </a:solidFill>
              <a:cs typeface="Arial" charset="0"/>
            </a:endParaRPr>
          </a:p>
          <a:p>
            <a:pPr eaLnBrk="1" hangingPunct="1">
              <a:defRPr/>
            </a:pPr>
            <a:endParaRPr lang="en-GB" altLang="en-US" sz="2400" b="1" dirty="0">
              <a:solidFill>
                <a:schemeClr val="tx2"/>
              </a:solidFill>
              <a:cs typeface="Arial" charset="0"/>
            </a:endParaRPr>
          </a:p>
          <a:p>
            <a:pPr eaLnBrk="1" hangingPunct="1">
              <a:defRPr/>
            </a:pPr>
            <a:r>
              <a:rPr lang="en-GB" altLang="en-US" sz="2400" b="1" dirty="0">
                <a:solidFill>
                  <a:schemeClr val="tx2"/>
                </a:solidFill>
                <a:cs typeface="Arial" charset="0"/>
              </a:rPr>
              <a:t>     Terrorism: </a:t>
            </a:r>
            <a:r>
              <a:rPr lang="en-GB" altLang="en-US" sz="3200" b="1" dirty="0">
                <a:solidFill>
                  <a:schemeClr val="tx2"/>
                </a:solidFill>
                <a:cs typeface="Arial" charset="0"/>
              </a:rPr>
              <a:t>		</a:t>
            </a:r>
            <a:r>
              <a:rPr lang="en-GB" altLang="en-US" sz="3200" b="1" dirty="0">
                <a:solidFill>
                  <a:srgbClr val="FFC000"/>
                </a:solidFill>
                <a:effectLst>
                  <a:outerShdw blurRad="38100" dist="38100" dir="2700000" algn="tl">
                    <a:srgbClr val="000000">
                      <a:alpha val="43137"/>
                    </a:srgbClr>
                  </a:outerShdw>
                </a:effectLst>
                <a:cs typeface="Arial" charset="0"/>
              </a:rPr>
              <a:t>6,250</a:t>
            </a:r>
          </a:p>
          <a:p>
            <a:pPr eaLnBrk="1" hangingPunct="1">
              <a:defRPr/>
            </a:pPr>
            <a:endParaRPr lang="en-GB" altLang="en-US" sz="2400" b="1" dirty="0">
              <a:solidFill>
                <a:srgbClr val="FFC000"/>
              </a:solidFill>
              <a:effectLst>
                <a:outerShdw blurRad="38100" dist="38100" dir="2700000" algn="tl">
                  <a:srgbClr val="000000">
                    <a:alpha val="43137"/>
                  </a:srgbClr>
                </a:outerShdw>
              </a:effectLst>
              <a:cs typeface="Arial" charset="0"/>
            </a:endParaRPr>
          </a:p>
          <a:p>
            <a:pPr eaLnBrk="1" hangingPunct="1">
              <a:defRPr/>
            </a:pPr>
            <a:endParaRPr lang="en-GB" altLang="en-US" sz="2400" b="1" dirty="0">
              <a:solidFill>
                <a:srgbClr val="FFC000"/>
              </a:solidFill>
              <a:effectLst>
                <a:outerShdw blurRad="38100" dist="38100" dir="2700000" algn="tl">
                  <a:srgbClr val="000000">
                    <a:alpha val="43137"/>
                  </a:srgbClr>
                </a:outerShdw>
              </a:effectLst>
              <a:cs typeface="Arial" charset="0"/>
            </a:endParaRPr>
          </a:p>
          <a:p>
            <a:pPr eaLnBrk="1" hangingPunct="1">
              <a:defRPr/>
            </a:pPr>
            <a:endParaRPr lang="en-GB" altLang="en-US" sz="2400" b="1" dirty="0">
              <a:solidFill>
                <a:schemeClr val="tx2"/>
              </a:solidFill>
              <a:cs typeface="Arial" charset="0"/>
            </a:endParaRPr>
          </a:p>
          <a:p>
            <a:pPr eaLnBrk="1" hangingPunct="1">
              <a:defRPr/>
            </a:pPr>
            <a:r>
              <a:rPr lang="en-GB" altLang="en-US" sz="2400" b="1" dirty="0">
                <a:solidFill>
                  <a:schemeClr val="tx2"/>
                </a:solidFill>
                <a:cs typeface="Arial" charset="0"/>
              </a:rPr>
              <a:t>        Asylum: 		</a:t>
            </a:r>
            <a:r>
              <a:rPr lang="en-GB" altLang="en-US" sz="3200" b="1" dirty="0">
                <a:solidFill>
                  <a:srgbClr val="FFC000"/>
                </a:solidFill>
                <a:effectLst>
                  <a:outerShdw blurRad="38100" dist="38100" dir="2700000" algn="tl">
                    <a:srgbClr val="000000">
                      <a:alpha val="43137"/>
                    </a:srgbClr>
                  </a:outerShdw>
                </a:effectLst>
                <a:cs typeface="Arial" charset="0"/>
              </a:rPr>
              <a:t>+7,500</a:t>
            </a:r>
          </a:p>
          <a:p>
            <a:pPr eaLnBrk="1" hangingPunct="1">
              <a:defRPr/>
            </a:pPr>
            <a:endParaRPr lang="en-GB" altLang="en-US" sz="2400" b="1" dirty="0">
              <a:solidFill>
                <a:schemeClr val="tx2"/>
              </a:solidFill>
              <a:cs typeface="Arial" charset="0"/>
            </a:endParaRPr>
          </a:p>
          <a:p>
            <a:pPr eaLnBrk="1" hangingPunct="1">
              <a:defRPr/>
            </a:pPr>
            <a:endParaRPr lang="en-GB" altLang="en-US" sz="2400" b="1" dirty="0">
              <a:solidFill>
                <a:schemeClr val="tx2"/>
              </a:solidFill>
              <a:cs typeface="Arial" charset="0"/>
            </a:endParaRPr>
          </a:p>
          <a:p>
            <a:pPr eaLnBrk="1" hangingPunct="1">
              <a:defRPr/>
            </a:pPr>
            <a:endParaRPr lang="en-GB" altLang="en-US" sz="2400" b="1" dirty="0">
              <a:solidFill>
                <a:schemeClr val="tx2"/>
              </a:solidFill>
              <a:cs typeface="Arial" charset="0"/>
            </a:endParaRPr>
          </a:p>
          <a:p>
            <a:pPr eaLnBrk="1" hangingPunct="1">
              <a:defRPr/>
            </a:pPr>
            <a:endParaRPr lang="en-GB" altLang="en-US" sz="2400" b="1" dirty="0">
              <a:solidFill>
                <a:schemeClr val="tx2"/>
              </a:solidFill>
              <a:cs typeface="Arial" charset="0"/>
            </a:endParaRPr>
          </a:p>
          <a:p>
            <a:pPr eaLnBrk="1" hangingPunct="1">
              <a:defRPr/>
            </a:pPr>
            <a:r>
              <a:rPr lang="en-GB" altLang="en-US" sz="2400" b="1" dirty="0">
                <a:solidFill>
                  <a:schemeClr val="tx2"/>
                </a:solidFill>
                <a:cs typeface="Arial" charset="0"/>
              </a:rPr>
              <a:t>Admissibility 	          </a:t>
            </a:r>
            <a:r>
              <a:rPr lang="en-GB" altLang="en-US" sz="3200" b="1" dirty="0">
                <a:solidFill>
                  <a:srgbClr val="FFC000"/>
                </a:solidFill>
                <a:effectLst>
                  <a:outerShdw blurRad="38100" dist="38100" dir="2700000" algn="tl">
                    <a:srgbClr val="000000">
                      <a:alpha val="43137"/>
                    </a:srgbClr>
                  </a:outerShdw>
                </a:effectLst>
                <a:cs typeface="Arial" charset="0"/>
              </a:rPr>
              <a:t>+ 40,000</a:t>
            </a:r>
            <a:endParaRPr lang="en-GB" altLang="en-US" sz="3200" b="1" dirty="0">
              <a:solidFill>
                <a:schemeClr val="tx2"/>
              </a:solidFill>
              <a:cs typeface="Arial" charset="0"/>
            </a:endParaRPr>
          </a:p>
          <a:p>
            <a:pPr eaLnBrk="1" hangingPunct="1">
              <a:defRPr/>
            </a:pPr>
            <a:r>
              <a:rPr lang="en-GB" altLang="en-US" sz="2400" b="1" dirty="0">
                <a:solidFill>
                  <a:schemeClr val="tx2"/>
                </a:solidFill>
                <a:cs typeface="Arial" charset="0"/>
              </a:rPr>
              <a:t>         criteria: 	</a:t>
            </a:r>
            <a:endParaRPr lang="en-US" sz="3200" dirty="0">
              <a:solidFill>
                <a:srgbClr val="FFC000"/>
              </a:solidFill>
              <a:effectLst>
                <a:outerShdw blurRad="38100" dist="38100" dir="2700000" algn="tl">
                  <a:srgbClr val="000000">
                    <a:alpha val="43137"/>
                  </a:srgbClr>
                </a:outerShdw>
              </a:effectLst>
              <a:cs typeface="Arial" charset="0"/>
            </a:endParaRPr>
          </a:p>
        </p:txBody>
      </p:sp>
      <p:pic>
        <p:nvPicPr>
          <p:cNvPr id="87050" name="Picture 10">
            <a:extLst>
              <a:ext uri="{FF2B5EF4-FFF2-40B4-BE49-F238E27FC236}">
                <a16:creationId xmlns:a16="http://schemas.microsoft.com/office/drawing/2014/main" id="{E83FF54A-8B7A-4E7C-BF0D-24F44BBC38B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388" y="404813"/>
            <a:ext cx="1603375"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oogle Shape;185;p27">
            <a:extLst>
              <a:ext uri="{FF2B5EF4-FFF2-40B4-BE49-F238E27FC236}">
                <a16:creationId xmlns:a16="http://schemas.microsoft.com/office/drawing/2014/main" id="{DCB06CFB-73C4-4118-9025-8B09F60A01C5}"/>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00317" y="4246707"/>
            <a:ext cx="4175225" cy="1800225"/>
          </a:xfrm>
          <a:prstGeom prst="rect">
            <a:avLst/>
          </a:prstGeom>
          <a:noFill/>
          <a:ln w="9525" cap="flat" cmpd="sng">
            <a:solidFill>
              <a:srgbClr val="000000"/>
            </a:solidFill>
            <a:prstDash val="solid"/>
            <a:round/>
            <a:headEnd type="none" w="sm" len="sm"/>
            <a:tailEnd type="none" w="sm" len="sm"/>
          </a:ln>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a16="http://schemas.microsoft.com/office/drawing/2014/main" id="{E321BE6A-D80C-495A-B376-1990886FB17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333C67-51D9-4196-92A2-B11D0F1F36AE}"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mn-ea"/>
              <a:cs typeface="Arial" panose="020B0604020202020204" pitchFamily="34" charset="0"/>
            </a:endParaRPr>
          </a:p>
        </p:txBody>
      </p:sp>
      <p:sp>
        <p:nvSpPr>
          <p:cNvPr id="3" name="TextBox 1">
            <a:extLst>
              <a:ext uri="{FF2B5EF4-FFF2-40B4-BE49-F238E27FC236}">
                <a16:creationId xmlns:a16="http://schemas.microsoft.com/office/drawing/2014/main" id="{024A2B92-B5B0-44EF-9456-AC9C24FF275F}"/>
              </a:ext>
            </a:extLst>
          </p:cNvPr>
          <p:cNvSpPr txBox="1">
            <a:spLocks noChangeArrowheads="1"/>
          </p:cNvSpPr>
          <p:nvPr/>
        </p:nvSpPr>
        <p:spPr bwMode="auto">
          <a:xfrm>
            <a:off x="769523" y="2924492"/>
            <a:ext cx="1989137" cy="1938992"/>
          </a:xfrm>
          <a:prstGeom prst="rect">
            <a:avLst/>
          </a:prstGeom>
          <a:solidFill>
            <a:srgbClr val="57B7D5"/>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WHAT: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42 </a:t>
            </a: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courses</a:t>
            </a: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Human Rights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+500 national versions </a:t>
            </a:r>
          </a:p>
        </p:txBody>
      </p:sp>
      <p:sp>
        <p:nvSpPr>
          <p:cNvPr id="4" name="TextBox 10">
            <a:extLst>
              <a:ext uri="{FF2B5EF4-FFF2-40B4-BE49-F238E27FC236}">
                <a16:creationId xmlns:a16="http://schemas.microsoft.com/office/drawing/2014/main" id="{ECA61DD6-DC69-46F2-BB25-DF4E69C8A7E8}"/>
              </a:ext>
            </a:extLst>
          </p:cNvPr>
          <p:cNvSpPr txBox="1">
            <a:spLocks noChangeArrowheads="1"/>
          </p:cNvSpPr>
          <p:nvPr/>
        </p:nvSpPr>
        <p:spPr bwMode="auto">
          <a:xfrm>
            <a:off x="4282696" y="2490281"/>
            <a:ext cx="3097212" cy="1877437"/>
          </a:xfrm>
          <a:prstGeom prst="rect">
            <a:avLst/>
          </a:prstGeom>
          <a:solidFill>
            <a:srgbClr val="57B7D5"/>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For WHOM: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HELP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Justice professionals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+/- 30,000 tutored courses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+ 90,000 users online</a:t>
            </a:r>
            <a:endPar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5" name="TextBox 11">
            <a:extLst>
              <a:ext uri="{FF2B5EF4-FFF2-40B4-BE49-F238E27FC236}">
                <a16:creationId xmlns:a16="http://schemas.microsoft.com/office/drawing/2014/main" id="{248E9AFD-89A8-40E3-A1F7-D458EE1C1B7C}"/>
              </a:ext>
            </a:extLst>
          </p:cNvPr>
          <p:cNvSpPr txBox="1">
            <a:spLocks noChangeArrowheads="1"/>
          </p:cNvSpPr>
          <p:nvPr/>
        </p:nvSpPr>
        <p:spPr bwMode="auto">
          <a:xfrm>
            <a:off x="6084169" y="5287963"/>
            <a:ext cx="3067770" cy="1569660"/>
          </a:xfrm>
          <a:prstGeom prst="rect">
            <a:avLst/>
          </a:prstGeom>
          <a:solidFill>
            <a:srgbClr val="57B7D5"/>
          </a:solidFill>
          <a:ln>
            <a:noFill/>
          </a:ln>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HOW: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itchFamily="34" charset="0"/>
                <a:ea typeface="+mn-ea"/>
                <a:cs typeface="Arial" charset="0"/>
              </a:rPr>
              <a:t>HELP methodology</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(virtual) face-to-face &amp; online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cross-border </a:t>
            </a:r>
            <a:endParaRPr kumimoji="0" lang="en-GB" altLang="en-US" sz="1200" b="0" i="0" u="none" strike="noStrike" kern="1200" cap="none" spc="0" normalizeH="0" baseline="0" noProof="0" dirty="0">
              <a:ln>
                <a:noFill/>
              </a:ln>
              <a:solidFill>
                <a:prstClr val="white"/>
              </a:solidFill>
              <a:effectLst/>
              <a:uLnTx/>
              <a:uFillTx/>
              <a:latin typeface="Calibri" pitchFamily="34"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cross-professional </a:t>
            </a:r>
          </a:p>
        </p:txBody>
      </p:sp>
      <p:pic>
        <p:nvPicPr>
          <p:cNvPr id="6" name="Picture 5">
            <a:extLst>
              <a:ext uri="{FF2B5EF4-FFF2-40B4-BE49-F238E27FC236}">
                <a16:creationId xmlns:a16="http://schemas.microsoft.com/office/drawing/2014/main" id="{A45E1959-644E-4CBA-8200-9E1C00990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972" y="1790560"/>
            <a:ext cx="2462237" cy="1133932"/>
          </a:xfrm>
          <a:prstGeom prst="rect">
            <a:avLst/>
          </a:prstGeom>
        </p:spPr>
      </p:pic>
      <p:pic>
        <p:nvPicPr>
          <p:cNvPr id="7" name="Picture 2" descr="© Spanish Judicial School">
            <a:extLst>
              <a:ext uri="{FF2B5EF4-FFF2-40B4-BE49-F238E27FC236}">
                <a16:creationId xmlns:a16="http://schemas.microsoft.com/office/drawing/2014/main" id="{81228586-80A0-4EE5-8B18-AC5BD3E2CBB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06252" y="1303093"/>
            <a:ext cx="3450101" cy="1275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6A994F-CF0C-4B32-9427-615DC9EA28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9596" y="3779838"/>
            <a:ext cx="1578908" cy="1508125"/>
          </a:xfrm>
          <a:prstGeom prst="rect">
            <a:avLst/>
          </a:prstGeom>
        </p:spPr>
      </p:pic>
    </p:spTree>
    <p:extLst>
      <p:ext uri="{BB962C8B-B14F-4D97-AF65-F5344CB8AC3E}">
        <p14:creationId xmlns:p14="http://schemas.microsoft.com/office/powerpoint/2010/main" val="2057137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feld 3">
            <a:extLst>
              <a:ext uri="{FF2B5EF4-FFF2-40B4-BE49-F238E27FC236}">
                <a16:creationId xmlns:a16="http://schemas.microsoft.com/office/drawing/2014/main" id="{F68DBCEE-F0EA-422C-962C-1CEF136D535F}"/>
              </a:ext>
            </a:extLst>
          </p:cNvPr>
          <p:cNvSpPr txBox="1">
            <a:spLocks noChangeArrowheads="1"/>
          </p:cNvSpPr>
          <p:nvPr/>
        </p:nvSpPr>
        <p:spPr bwMode="auto">
          <a:xfrm>
            <a:off x="107504" y="2132856"/>
            <a:ext cx="864076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en-US" sz="32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altLang="en-US" sz="2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HELP Head </a:t>
            </a:r>
            <a:r>
              <a:rPr kumimoji="0" lang="de-DE" altLang="en-US" sz="2000" b="1" i="1" u="none" strike="noStrike" kern="1200" cap="none" spc="0" normalizeH="0" baseline="0" noProof="0" dirty="0" err="1">
                <a:ln>
                  <a:noFill/>
                </a:ln>
                <a:solidFill>
                  <a:srgbClr val="254061"/>
                </a:solidFill>
                <a:effectLst/>
                <a:uLnTx/>
                <a:uFillTx/>
                <a:latin typeface="Calibri" panose="020F0502020204030204" pitchFamily="34" charset="0"/>
                <a:ea typeface="+mn-ea"/>
                <a:cs typeface="Arial" panose="020B0604020202020204" pitchFamily="34" charset="0"/>
              </a:rPr>
              <a:t>of</a:t>
            </a:r>
            <a:r>
              <a:rPr kumimoji="0" lang="de-DE" altLang="en-US" sz="2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 Division: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3"/>
              </a:rPr>
              <a:t>Eva.PASTRANA@coe.int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Deputy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HoD</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EaP</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Universities</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4"/>
              </a:rPr>
              <a:t>Ana.MEDARSKA-LAZOVA@coe.int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de-DE" altLang="en-US" sz="2000" b="1" i="1" dirty="0">
                <a:solidFill>
                  <a:srgbClr val="000000"/>
                </a:solidFill>
              </a:rPr>
              <a:t>HELP in Ukraine: </a:t>
            </a:r>
            <a:r>
              <a:rPr lang="de-DE" altLang="en-US" sz="2000" b="1" i="1" dirty="0">
                <a:solidFill>
                  <a:srgbClr val="000000"/>
                </a:solidFill>
                <a:hlinkClick r:id="rId5"/>
              </a:rPr>
              <a:t>Olga.KOSTENKO@coe.int</a:t>
            </a:r>
            <a:endParaRPr lang="de-DE" altLang="en-US" sz="2000" b="1" i="1" dirty="0">
              <a:solidFill>
                <a:srgbClr val="000000"/>
              </a:solidFill>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Central Asia: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6"/>
              </a:rPr>
              <a:t>Krystyna.Khokhlova@coe.int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the EU: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7"/>
              </a:rPr>
              <a:t>Ana-Maria.TELBIS@coe.int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Western Balkans: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8"/>
              </a:rPr>
              <a:t>Jasminka.PERUNICIC-ALLEN@coe.int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Turkey</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9"/>
              </a:rPr>
              <a:t>Fethullah.Soyubelli@coe.int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13716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Morocco: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0"/>
              </a:rPr>
              <a:t>Malika.SMAALI@coe.int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13716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Tunisia</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1"/>
              </a:rPr>
              <a:t>Imene.KHALIFA@coe.int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main</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assistant</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2"/>
              </a:rPr>
              <a:t>Adela.DOLTU@coe.int</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3"/>
              </a:rPr>
              <a:t>/Helene.GANGLOFF@coe.int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de-DE" alt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4" name="TextBox 1">
            <a:extLst>
              <a:ext uri="{FF2B5EF4-FFF2-40B4-BE49-F238E27FC236}">
                <a16:creationId xmlns:a16="http://schemas.microsoft.com/office/drawing/2014/main" id="{22D6CB90-8931-4F42-A70A-AEDF24E406CD}"/>
              </a:ext>
            </a:extLst>
          </p:cNvPr>
          <p:cNvSpPr txBox="1">
            <a:spLocks noChangeArrowheads="1"/>
          </p:cNvSpPr>
          <p:nvPr/>
        </p:nvSpPr>
        <p:spPr bwMode="auto">
          <a:xfrm>
            <a:off x="1488281" y="452929"/>
            <a:ext cx="61674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altLang="en-US" sz="66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charset="0"/>
                <a:ea typeface="Arial" charset="0"/>
                <a:cs typeface="Arial" charset="0"/>
              </a:rPr>
              <a:t>HELP </a:t>
            </a:r>
            <a:endParaRPr kumimoji="0" lang="en-US" altLang="en-US" sz="6600" b="1" i="0" u="none" strike="noStrike" kern="1200" cap="none" spc="0" normalizeH="0" baseline="0" noProof="0" dirty="0">
              <a:ln>
                <a:noFill/>
              </a:ln>
              <a:solidFill>
                <a:srgbClr val="1F497D"/>
              </a:solidFill>
              <a:effectLst/>
              <a:uLnTx/>
              <a:uFillTx/>
              <a:latin typeface="Calibri"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1" u="none" strike="noStrike" kern="1200" cap="none" spc="0" normalizeH="0" baseline="0" noProof="0" dirty="0">
                <a:ln>
                  <a:noFill/>
                </a:ln>
                <a:solidFill>
                  <a:srgbClr val="1F497D"/>
                </a:solidFill>
                <a:effectLst/>
                <a:uLnTx/>
                <a:uFillTx/>
                <a:latin typeface="Calibri" charset="0"/>
                <a:ea typeface="Arial" charset="0"/>
                <a:cs typeface="Arial" charset="0"/>
              </a:rPr>
              <a:t>Good training for good judgments</a:t>
            </a:r>
            <a:endParaRPr kumimoji="0" lang="en-US" altLang="en-US" sz="2800" b="1" i="1" u="none" strike="noStrike" kern="1200" cap="none" spc="0" normalizeH="0" baseline="0" noProof="0" dirty="0">
              <a:ln>
                <a:noFill/>
              </a:ln>
              <a:solidFill>
                <a:srgbClr val="FFC000"/>
              </a:solidFill>
              <a:effectLst/>
              <a:uLnTx/>
              <a:uFillTx/>
              <a:latin typeface="Calibri" charset="0"/>
              <a:ea typeface="Arial" charset="0"/>
              <a:cs typeface="Arial" charset="0"/>
            </a:endParaRPr>
          </a:p>
        </p:txBody>
      </p:sp>
      <p:sp>
        <p:nvSpPr>
          <p:cNvPr id="101380" name="Rectangle 1">
            <a:extLst>
              <a:ext uri="{FF2B5EF4-FFF2-40B4-BE49-F238E27FC236}">
                <a16:creationId xmlns:a16="http://schemas.microsoft.com/office/drawing/2014/main" id="{93420FEF-6B5D-4961-82F1-098CA6E5AD31}"/>
              </a:ext>
            </a:extLst>
          </p:cNvPr>
          <p:cNvSpPr>
            <a:spLocks noChangeArrowheads="1"/>
          </p:cNvSpPr>
          <p:nvPr/>
        </p:nvSpPr>
        <p:spPr bwMode="auto">
          <a:xfrm>
            <a:off x="6253163" y="188913"/>
            <a:ext cx="2998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Join us in Facebook, Twitter: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600" b="1" i="1" u="none" strike="noStrike" kern="1200" cap="none" spc="0" normalizeH="0" baseline="0" noProof="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CoEHELP</a:t>
            </a:r>
          </a:p>
        </p:txBody>
      </p:sp>
      <p:pic>
        <p:nvPicPr>
          <p:cNvPr id="5" name="Picture 5">
            <a:extLst>
              <a:ext uri="{FF2B5EF4-FFF2-40B4-BE49-F238E27FC236}">
                <a16:creationId xmlns:a16="http://schemas.microsoft.com/office/drawing/2014/main" id="{EC4D2A0D-8C8F-4A01-9888-786E64C6A84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891213" y="188913"/>
            <a:ext cx="409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3">
            <a:extLst>
              <a:ext uri="{FF2B5EF4-FFF2-40B4-BE49-F238E27FC236}">
                <a16:creationId xmlns:a16="http://schemas.microsoft.com/office/drawing/2014/main" id="{5879DEB5-F2A6-4726-AA79-2517F2FCD92A}"/>
              </a:ext>
            </a:extLst>
          </p:cNvPr>
          <p:cNvSpPr txBox="1">
            <a:spLocks noChangeArrowheads="1"/>
          </p:cNvSpPr>
          <p:nvPr/>
        </p:nvSpPr>
        <p:spPr bwMode="auto">
          <a:xfrm>
            <a:off x="2730580" y="1844824"/>
            <a:ext cx="357020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ru-RU" altLang="en-US" sz="3600" b="1" i="1" dirty="0">
                <a:solidFill>
                  <a:srgbClr val="254061"/>
                </a:solidFill>
              </a:rPr>
              <a:t>Дякую за увагу</a:t>
            </a:r>
            <a:r>
              <a:rPr lang="de-DE" altLang="en-US" b="1" i="1" dirty="0">
                <a:solidFill>
                  <a:srgbClr val="254061"/>
                </a:solidFill>
              </a:rPr>
              <a:t>!</a:t>
            </a:r>
            <a:r>
              <a:rPr lang="de-DE" altLang="en-US" sz="2000" b="1" i="1" dirty="0">
                <a:solidFill>
                  <a:srgbClr val="000000"/>
                </a:solidFill>
              </a:rPr>
              <a:t>   </a:t>
            </a:r>
          </a:p>
          <a:p>
            <a:pPr algn="ctr">
              <a:spcBef>
                <a:spcPct val="0"/>
              </a:spcBef>
              <a:buFontTx/>
              <a:buNone/>
            </a:pPr>
            <a:endParaRPr lang="de-DE" altLang="en-US" sz="4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5">
            <a:extLst>
              <a:ext uri="{FF2B5EF4-FFF2-40B4-BE49-F238E27FC236}">
                <a16:creationId xmlns:a16="http://schemas.microsoft.com/office/drawing/2014/main" id="{87FDA52B-3E08-4867-837B-2C34826C1EA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F10826-BC9C-46D5-8A16-F5F66B9B6CA5}"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pic>
        <p:nvPicPr>
          <p:cNvPr id="51203" name="Picture 6" descr="Image result for echr pics">
            <a:hlinkClick r:id="rId3"/>
            <a:extLst>
              <a:ext uri="{FF2B5EF4-FFF2-40B4-BE49-F238E27FC236}">
                <a16:creationId xmlns:a16="http://schemas.microsoft.com/office/drawing/2014/main" id="{19463682-13BF-4110-8921-D9177DC17E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8038" y="1196975"/>
            <a:ext cx="23749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 result for echr pics">
            <a:hlinkClick r:id="rId5"/>
            <a:extLst>
              <a:ext uri="{FF2B5EF4-FFF2-40B4-BE49-F238E27FC236}">
                <a16:creationId xmlns:a16="http://schemas.microsoft.com/office/drawing/2014/main" id="{91DFA952-1A59-48BA-8B4C-17EB1EA52A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1350" y="3933825"/>
            <a:ext cx="31845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3">
            <a:extLst>
              <a:ext uri="{FF2B5EF4-FFF2-40B4-BE49-F238E27FC236}">
                <a16:creationId xmlns:a16="http://schemas.microsoft.com/office/drawing/2014/main" id="{E53FD2F3-11DF-47E0-B00A-34FABF0057EB}"/>
              </a:ext>
            </a:extLst>
          </p:cNvPr>
          <p:cNvSpPr txBox="1">
            <a:spLocks noChangeArrowheads="1"/>
          </p:cNvSpPr>
          <p:nvPr/>
        </p:nvSpPr>
        <p:spPr bwMode="auto">
          <a:xfrm>
            <a:off x="3635375" y="2924175"/>
            <a:ext cx="183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203864"/>
                </a:solidFill>
                <a:effectLst/>
                <a:uLnTx/>
                <a:uFillTx/>
                <a:latin typeface="Calibri" panose="020F0502020204030204" pitchFamily="34" charset="0"/>
                <a:ea typeface="+mn-ea"/>
                <a:cs typeface="Arial" panose="020B0604020202020204" pitchFamily="34" charset="0"/>
              </a:rPr>
              <a:t>STANDARDS</a:t>
            </a:r>
            <a:endParaRPr kumimoji="0" lang="en-US" altLang="en-US" sz="2400" b="1" i="0" u="none" strike="noStrike" kern="1200" cap="none" spc="0" normalizeH="0" baseline="0" noProof="0">
              <a:ln>
                <a:noFill/>
              </a:ln>
              <a:solidFill>
                <a:srgbClr val="203864"/>
              </a:solidFill>
              <a:effectLst/>
              <a:uLnTx/>
              <a:uFillTx/>
              <a:latin typeface="Calibri" panose="020F0502020204030204" pitchFamily="34" charset="0"/>
              <a:ea typeface="+mn-ea"/>
              <a:cs typeface="Arial" panose="020B0604020202020204" pitchFamily="34" charset="0"/>
            </a:endParaRPr>
          </a:p>
        </p:txBody>
      </p:sp>
      <p:sp>
        <p:nvSpPr>
          <p:cNvPr id="51207" name="TextBox 12">
            <a:extLst>
              <a:ext uri="{FF2B5EF4-FFF2-40B4-BE49-F238E27FC236}">
                <a16:creationId xmlns:a16="http://schemas.microsoft.com/office/drawing/2014/main" id="{B171A73F-F210-41BC-87DD-ACBA85968BAB}"/>
              </a:ext>
            </a:extLst>
          </p:cNvPr>
          <p:cNvSpPr txBox="1">
            <a:spLocks noChangeArrowheads="1"/>
          </p:cNvSpPr>
          <p:nvPr/>
        </p:nvSpPr>
        <p:spPr bwMode="auto">
          <a:xfrm>
            <a:off x="90488" y="6088063"/>
            <a:ext cx="4481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203864"/>
                </a:solidFill>
                <a:effectLst/>
                <a:uLnTx/>
                <a:uFillTx/>
                <a:latin typeface="Calibri" panose="020F0502020204030204" pitchFamily="34" charset="0"/>
                <a:ea typeface="+mn-ea"/>
                <a:cs typeface="Arial" panose="020B0604020202020204" pitchFamily="34" charset="0"/>
              </a:rPr>
              <a:t>MONITORING (ECtHR, Execution, CPT, GRECO, GREVIO…)</a:t>
            </a:r>
            <a:endParaRPr kumimoji="0" lang="en-US" altLang="en-US" sz="2400" b="1" i="0" u="none" strike="noStrike" kern="1200" cap="none" spc="0" normalizeH="0" baseline="0" noProof="0" dirty="0">
              <a:ln>
                <a:noFill/>
              </a:ln>
              <a:solidFill>
                <a:srgbClr val="203864"/>
              </a:solidFill>
              <a:effectLst/>
              <a:uLnTx/>
              <a:uFillTx/>
              <a:latin typeface="Calibri" panose="020F0502020204030204" pitchFamily="34" charset="0"/>
              <a:ea typeface="+mn-ea"/>
              <a:cs typeface="Arial" panose="020B0604020202020204" pitchFamily="34" charset="0"/>
            </a:endParaRPr>
          </a:p>
        </p:txBody>
      </p:sp>
      <p:sp>
        <p:nvSpPr>
          <p:cNvPr id="51208" name="TextBox 13">
            <a:extLst>
              <a:ext uri="{FF2B5EF4-FFF2-40B4-BE49-F238E27FC236}">
                <a16:creationId xmlns:a16="http://schemas.microsoft.com/office/drawing/2014/main" id="{0D98C3E0-736D-4B55-A5A2-2C0748ED66FF}"/>
              </a:ext>
            </a:extLst>
          </p:cNvPr>
          <p:cNvSpPr txBox="1">
            <a:spLocks noChangeArrowheads="1"/>
          </p:cNvSpPr>
          <p:nvPr/>
        </p:nvSpPr>
        <p:spPr bwMode="auto">
          <a:xfrm>
            <a:off x="6156325" y="6135688"/>
            <a:ext cx="208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203864"/>
                </a:solidFill>
                <a:effectLst/>
                <a:uLnTx/>
                <a:uFillTx/>
                <a:latin typeface="Calibri" panose="020F0502020204030204" pitchFamily="34" charset="0"/>
                <a:ea typeface="+mn-ea"/>
                <a:cs typeface="Arial" panose="020B0604020202020204" pitchFamily="34" charset="0"/>
              </a:rPr>
              <a:t>COOPERATION</a:t>
            </a:r>
            <a:endParaRPr kumimoji="0" lang="en-US" altLang="en-US" sz="2400" b="1" i="0" u="none" strike="noStrike" kern="1200" cap="none" spc="0" normalizeH="0" baseline="0" noProof="0">
              <a:ln>
                <a:noFill/>
              </a:ln>
              <a:solidFill>
                <a:srgbClr val="203864"/>
              </a:solidFill>
              <a:effectLst/>
              <a:uLnTx/>
              <a:uFillTx/>
              <a:latin typeface="Calibri" panose="020F0502020204030204" pitchFamily="34" charset="0"/>
              <a:ea typeface="+mn-ea"/>
              <a:cs typeface="Arial" panose="020B0604020202020204" pitchFamily="34" charset="0"/>
            </a:endParaRPr>
          </a:p>
        </p:txBody>
      </p:sp>
      <p:sp>
        <p:nvSpPr>
          <p:cNvPr id="11" name="Up-Down Arrow 7">
            <a:extLst>
              <a:ext uri="{FF2B5EF4-FFF2-40B4-BE49-F238E27FC236}">
                <a16:creationId xmlns:a16="http://schemas.microsoft.com/office/drawing/2014/main" id="{514B94D7-8C20-45D9-AA96-F179B5F6A8CD}"/>
              </a:ext>
            </a:extLst>
          </p:cNvPr>
          <p:cNvSpPr/>
          <p:nvPr/>
        </p:nvSpPr>
        <p:spPr>
          <a:xfrm rot="8448897" flipH="1">
            <a:off x="6141134" y="2544331"/>
            <a:ext cx="256434" cy="1412546"/>
          </a:xfrm>
          <a:prstGeom prst="upDownArrow">
            <a:avLst>
              <a:gd name="adj1" fmla="val 50000"/>
              <a:gd name="adj2" fmla="val 47073"/>
            </a:avLst>
          </a:prstGeom>
          <a:scene3d>
            <a:camera prst="orthographicFront">
              <a:rot lat="0" lon="3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Up-Down Arrow 16">
            <a:extLst>
              <a:ext uri="{FF2B5EF4-FFF2-40B4-BE49-F238E27FC236}">
                <a16:creationId xmlns:a16="http://schemas.microsoft.com/office/drawing/2014/main" id="{DE3E7D69-D381-440B-A0DF-E2AA7F339F5E}"/>
              </a:ext>
            </a:extLst>
          </p:cNvPr>
          <p:cNvSpPr/>
          <p:nvPr/>
        </p:nvSpPr>
        <p:spPr>
          <a:xfrm rot="13423778" flipH="1">
            <a:off x="2563550" y="2588498"/>
            <a:ext cx="315752" cy="1434365"/>
          </a:xfrm>
          <a:prstGeom prst="upDownArrow">
            <a:avLst>
              <a:gd name="adj1" fmla="val 50000"/>
              <a:gd name="adj2" fmla="val 47073"/>
            </a:avLst>
          </a:prstGeom>
          <a:scene3d>
            <a:camera prst="orthographicFront">
              <a:rot lat="0" lon="3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Up-Down Arrow 17">
            <a:extLst>
              <a:ext uri="{FF2B5EF4-FFF2-40B4-BE49-F238E27FC236}">
                <a16:creationId xmlns:a16="http://schemas.microsoft.com/office/drawing/2014/main" id="{81F28D2A-E480-42B2-8D62-5850B9262634}"/>
              </a:ext>
            </a:extLst>
          </p:cNvPr>
          <p:cNvSpPr/>
          <p:nvPr/>
        </p:nvSpPr>
        <p:spPr>
          <a:xfrm rot="5400000" flipH="1">
            <a:off x="4377634" y="4514561"/>
            <a:ext cx="290234" cy="1106611"/>
          </a:xfrm>
          <a:prstGeom prst="upDownArrow">
            <a:avLst>
              <a:gd name="adj1" fmla="val 50000"/>
              <a:gd name="adj2" fmla="val 47073"/>
            </a:avLst>
          </a:prstGeom>
          <a:scene3d>
            <a:camera prst="orthographicFront">
              <a:rot lat="0" lon="3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calendar&#10;&#10;Description automatically generated">
            <a:extLst>
              <a:ext uri="{FF2B5EF4-FFF2-40B4-BE49-F238E27FC236}">
                <a16:creationId xmlns:a16="http://schemas.microsoft.com/office/drawing/2014/main" id="{D74315DC-B0D7-4DCE-B566-E04E64C251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7670" y="3879054"/>
            <a:ext cx="3867293" cy="2132809"/>
          </a:xfrm>
          <a:prstGeom prst="rect">
            <a:avLst/>
          </a:prstGeom>
        </p:spPr>
      </p:pic>
    </p:spTree>
    <p:extLst>
      <p:ext uri="{BB962C8B-B14F-4D97-AF65-F5344CB8AC3E}">
        <p14:creationId xmlns:p14="http://schemas.microsoft.com/office/powerpoint/2010/main" val="11091558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CD6BDD6-F8A6-47DE-80A9-F058D44D4BE9}"/>
              </a:ext>
            </a:extLst>
          </p:cNvPr>
          <p:cNvSpPr>
            <a:spLocks noGrp="1"/>
          </p:cNvSpPr>
          <p:nvPr>
            <p:ph type="title"/>
          </p:nvPr>
        </p:nvSpPr>
        <p:spPr>
          <a:xfrm>
            <a:off x="457200" y="476250"/>
            <a:ext cx="8229600" cy="1143000"/>
          </a:xfrm>
        </p:spPr>
        <p:txBody>
          <a:bodyPr/>
          <a:lstStyle/>
          <a:p>
            <a:pPr eaLnBrk="1" hangingPunct="1">
              <a:defRPr/>
            </a:pPr>
            <a:br>
              <a:rPr lang="fr-CA" altLang="en-US" b="1" dirty="0">
                <a:solidFill>
                  <a:schemeClr val="tx2"/>
                </a:solidFill>
                <a:effectLst>
                  <a:outerShdw blurRad="38100" dist="38100" dir="2700000" algn="tl">
                    <a:srgbClr val="000000">
                      <a:alpha val="43137"/>
                    </a:srgbClr>
                  </a:outerShdw>
                </a:effectLst>
              </a:rPr>
            </a:br>
            <a:r>
              <a:rPr lang="fr-CA" altLang="en-US" b="1" dirty="0" err="1">
                <a:solidFill>
                  <a:schemeClr val="tx2"/>
                </a:solidFill>
                <a:effectLst>
                  <a:outerShdw blurRad="38100" dist="38100" dir="2700000" algn="tl">
                    <a:srgbClr val="000000">
                      <a:alpha val="43137"/>
                    </a:srgbClr>
                  </a:outerShdw>
                </a:effectLst>
                <a:hlinkClick r:id="rId3"/>
              </a:rPr>
              <a:t>HELP</a:t>
            </a:r>
            <a:r>
              <a:rPr lang="fr-CA" altLang="en-US" b="1" dirty="0" err="1">
                <a:solidFill>
                  <a:schemeClr val="tx2"/>
                </a:solidFill>
                <a:effectLst>
                  <a:outerShdw blurRad="38100" dist="38100" dir="2700000" algn="tl">
                    <a:srgbClr val="000000">
                      <a:alpha val="43137"/>
                    </a:srgbClr>
                  </a:outerShdw>
                </a:effectLst>
              </a:rPr>
              <a:t>’s</a:t>
            </a:r>
            <a:r>
              <a:rPr lang="fr-CA" altLang="en-US" b="1" dirty="0">
                <a:solidFill>
                  <a:schemeClr val="tx2"/>
                </a:solidFill>
                <a:effectLst>
                  <a:outerShdw blurRad="38100" dist="38100" dir="2700000" algn="tl">
                    <a:srgbClr val="000000">
                      <a:alpha val="43137"/>
                    </a:srgbClr>
                  </a:outerShdw>
                </a:effectLst>
              </a:rPr>
              <a:t> main goal</a:t>
            </a:r>
            <a:endParaRPr lang="en-US" altLang="en-US" b="1" dirty="0">
              <a:solidFill>
                <a:schemeClr val="tx2"/>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8ED5730-3B59-42FB-939D-5995BD0F34F3}"/>
              </a:ext>
            </a:extLst>
          </p:cNvPr>
          <p:cNvSpPr>
            <a:spLocks noGrp="1"/>
          </p:cNvSpPr>
          <p:nvPr>
            <p:ph idx="1"/>
          </p:nvPr>
        </p:nvSpPr>
        <p:spPr>
          <a:xfrm>
            <a:off x="-62935" y="1791322"/>
            <a:ext cx="9269869" cy="5066678"/>
          </a:xfrm>
        </p:spPr>
        <p:txBody>
          <a:bodyPr rtlCol="0">
            <a:normAutofit/>
          </a:bodyPr>
          <a:lstStyle/>
          <a:p>
            <a:pPr marL="0" indent="0" algn="ctr" eaLnBrk="1" fontAlgn="auto" hangingPunct="1">
              <a:spcAft>
                <a:spcPts val="0"/>
              </a:spcAft>
              <a:buFont typeface="Arial" charset="0"/>
              <a:buNone/>
              <a:defRPr/>
            </a:pPr>
            <a:r>
              <a:rPr lang="en-US" sz="3000" dirty="0">
                <a:solidFill>
                  <a:schemeClr val="tx2"/>
                </a:solidFill>
              </a:rPr>
              <a:t>HELP</a:t>
            </a:r>
            <a:r>
              <a:rPr lang="en-US" sz="3000" b="1" dirty="0">
                <a:solidFill>
                  <a:schemeClr val="tx2"/>
                </a:solidFill>
              </a:rPr>
              <a:t> legal professionals* </a:t>
            </a:r>
            <a:r>
              <a:rPr lang="en-US" sz="3000" dirty="0">
                <a:solidFill>
                  <a:schemeClr val="tx2"/>
                </a:solidFill>
              </a:rPr>
              <a:t>apply Int’l/</a:t>
            </a:r>
            <a:r>
              <a:rPr lang="en-US" sz="3000" b="1" dirty="0">
                <a:solidFill>
                  <a:schemeClr val="tx2"/>
                </a:solidFill>
              </a:rPr>
              <a:t>European human rights standards </a:t>
            </a:r>
            <a:r>
              <a:rPr kumimoji="0" lang="en-US" sz="2800" b="1" i="0" u="none" strike="noStrike" kern="1200" cap="none" spc="0" normalizeH="0" baseline="0" noProof="0" dirty="0">
                <a:ln>
                  <a:noFill/>
                </a:ln>
                <a:solidFill>
                  <a:srgbClr val="1F497D"/>
                </a:solidFill>
                <a:effectLst/>
                <a:uLnTx/>
                <a:uFillTx/>
                <a:latin typeface="Calibri"/>
                <a:ea typeface="+mn-ea"/>
                <a:cs typeface="+mn-cs"/>
              </a:rPr>
              <a:t>(</a:t>
            </a:r>
            <a:r>
              <a:rPr kumimoji="0" lang="en-US" sz="2800" b="1" i="0" u="none" strike="noStrike" kern="1200" cap="none" spc="0" normalizeH="0" baseline="0" noProof="0" dirty="0" err="1">
                <a:ln>
                  <a:noFill/>
                </a:ln>
                <a:solidFill>
                  <a:srgbClr val="1F497D"/>
                </a:solidFill>
                <a:effectLst/>
                <a:uLnTx/>
                <a:uFillTx/>
                <a:latin typeface="Calibri"/>
                <a:ea typeface="+mn-ea"/>
                <a:cs typeface="+mn-cs"/>
              </a:rPr>
              <a:t>CoE</a:t>
            </a:r>
            <a:r>
              <a:rPr kumimoji="0" lang="en-US" sz="2800" b="1" i="0" u="none" strike="noStrike" kern="1200" cap="none" spc="0" normalizeH="0" baseline="0" noProof="0" dirty="0">
                <a:ln>
                  <a:noFill/>
                </a:ln>
                <a:solidFill>
                  <a:srgbClr val="1F497D"/>
                </a:solidFill>
                <a:effectLst/>
                <a:uLnTx/>
                <a:uFillTx/>
                <a:latin typeface="Calibri"/>
                <a:ea typeface="+mn-ea"/>
                <a:cs typeface="+mn-cs"/>
              </a:rPr>
              <a:t> +</a:t>
            </a:r>
            <a:r>
              <a:rPr kumimoji="0" lang="en-US" sz="2800" b="1" i="0" u="none" strike="noStrike" kern="1200" cap="none" spc="0" normalizeH="0" baseline="0" noProof="0" dirty="0">
                <a:ln>
                  <a:noFill/>
                </a:ln>
                <a:solidFill>
                  <a:srgbClr val="FFC000"/>
                </a:solidFill>
                <a:effectLst/>
                <a:uLnTx/>
                <a:uFillTx/>
                <a:latin typeface="Calibri"/>
                <a:ea typeface="+mn-ea"/>
                <a:cs typeface="+mn-cs"/>
              </a:rPr>
              <a:t> EU</a:t>
            </a:r>
            <a:r>
              <a:rPr kumimoji="0" lang="en-US" sz="2800" b="1" i="0" u="none" strike="noStrike" kern="1200" cap="none" spc="0" normalizeH="0" baseline="0" noProof="0" dirty="0">
                <a:ln>
                  <a:noFill/>
                </a:ln>
                <a:solidFill>
                  <a:srgbClr val="1F497D"/>
                </a:solidFill>
                <a:effectLst/>
                <a:uLnTx/>
                <a:uFillTx/>
                <a:latin typeface="Calibri"/>
                <a:ea typeface="+mn-ea"/>
                <a:cs typeface="+mn-cs"/>
              </a:rPr>
              <a:t>)</a:t>
            </a:r>
            <a:r>
              <a:rPr lang="en-US" sz="3000" b="1" dirty="0">
                <a:solidFill>
                  <a:schemeClr val="tx2"/>
                </a:solidFill>
              </a:rPr>
              <a:t> </a:t>
            </a:r>
            <a:r>
              <a:rPr lang="en-US" sz="3000" dirty="0">
                <a:solidFill>
                  <a:schemeClr val="tx2"/>
                </a:solidFill>
              </a:rPr>
              <a:t>in their daily work, by training </a:t>
            </a:r>
            <a:endParaRPr lang="en-US" sz="3000" b="1" dirty="0">
              <a:solidFill>
                <a:srgbClr val="FFC000"/>
              </a:solidFill>
              <a:effectLst>
                <a:outerShdw blurRad="38100" dist="38100" dir="2700000" algn="tl">
                  <a:srgbClr val="000000">
                    <a:alpha val="43137"/>
                  </a:srgbClr>
                </a:outerShdw>
              </a:effectLst>
              <a:latin typeface="+mj-lt"/>
              <a:ea typeface="+mj-ea"/>
              <a:cs typeface="+mj-cs"/>
            </a:endParaRPr>
          </a:p>
          <a:p>
            <a:pPr marL="0" lvl="1" indent="0" algn="ctr" eaLnBrk="1" fontAlgn="auto" hangingPunct="1">
              <a:spcAft>
                <a:spcPts val="0"/>
              </a:spcAft>
              <a:buFont typeface="Arial" panose="020B0604020202020204" pitchFamily="34" charset="0"/>
              <a:buNone/>
              <a:defRPr/>
            </a:pPr>
            <a:r>
              <a:rPr lang="en-US" sz="2000" dirty="0">
                <a:solidFill>
                  <a:schemeClr val="tx2"/>
                </a:solidFill>
              </a:rPr>
              <a:t>	</a:t>
            </a:r>
          </a:p>
          <a:p>
            <a:pPr marL="0" lvl="1" indent="0" algn="ctr" eaLnBrk="1" fontAlgn="auto" hangingPunct="1">
              <a:spcAft>
                <a:spcPts val="0"/>
              </a:spcAft>
              <a:buFont typeface="Arial" panose="020B0604020202020204" pitchFamily="34" charset="0"/>
              <a:buNone/>
              <a:defRPr/>
            </a:pPr>
            <a:endParaRPr lang="en-US" sz="3600" dirty="0">
              <a:solidFill>
                <a:schemeClr val="tx2"/>
              </a:solidFill>
            </a:endParaRPr>
          </a:p>
          <a:p>
            <a:pPr marL="0" lvl="1" indent="0" algn="ctr" eaLnBrk="1" fontAlgn="auto" hangingPunct="1">
              <a:spcAft>
                <a:spcPts val="0"/>
              </a:spcAft>
              <a:buFont typeface="Arial" panose="020B0604020202020204" pitchFamily="34" charset="0"/>
              <a:buNone/>
              <a:defRPr/>
            </a:pPr>
            <a:endParaRPr lang="en-US" sz="2400" dirty="0">
              <a:solidFill>
                <a:schemeClr val="tx2"/>
              </a:solidFill>
            </a:endParaRPr>
          </a:p>
          <a:p>
            <a:pPr marL="0" indent="0" algn="ctr" eaLnBrk="1" fontAlgn="auto" hangingPunct="1">
              <a:spcAft>
                <a:spcPts val="0"/>
              </a:spcAft>
              <a:buFont typeface="Arial" charset="0"/>
              <a:buNone/>
              <a:defRPr/>
            </a:pPr>
            <a:endParaRPr lang="en-US" dirty="0"/>
          </a:p>
          <a:p>
            <a:pPr marL="0" indent="0" algn="ctr" eaLnBrk="1" fontAlgn="auto" hangingPunct="1">
              <a:spcAft>
                <a:spcPts val="0"/>
              </a:spcAft>
              <a:buFont typeface="Arial" charset="0"/>
              <a:buNone/>
              <a:defRPr/>
            </a:pPr>
            <a:endParaRPr lang="en-GB" dirty="0"/>
          </a:p>
          <a:p>
            <a:pPr marL="0" indent="0" algn="ctr" eaLnBrk="1" fontAlgn="auto" hangingPunct="1">
              <a:spcAft>
                <a:spcPts val="0"/>
              </a:spcAft>
              <a:buFont typeface="Arial" charset="0"/>
              <a:buNone/>
              <a:defRPr/>
            </a:pPr>
            <a:endParaRPr lang="en-GB" sz="1100" dirty="0">
              <a:solidFill>
                <a:schemeClr val="tx2"/>
              </a:solidFill>
            </a:endParaRPr>
          </a:p>
          <a:p>
            <a:pPr marL="0" indent="0" algn="ctr" eaLnBrk="1" fontAlgn="auto" hangingPunct="1">
              <a:spcAft>
                <a:spcPts val="0"/>
              </a:spcAft>
              <a:buFont typeface="Arial" charset="0"/>
              <a:buNone/>
              <a:defRPr/>
            </a:pPr>
            <a:endParaRPr lang="en-GB" dirty="0">
              <a:solidFill>
                <a:schemeClr val="tx2"/>
              </a:solidFill>
            </a:endParaRPr>
          </a:p>
          <a:p>
            <a:pPr marL="0" indent="0" algn="ctr" eaLnBrk="1" fontAlgn="auto" hangingPunct="1">
              <a:spcAft>
                <a:spcPts val="0"/>
              </a:spcAft>
              <a:buFont typeface="Arial" charset="0"/>
              <a:buNone/>
              <a:defRPr/>
            </a:pPr>
            <a:r>
              <a:rPr lang="en-GB" dirty="0">
                <a:solidFill>
                  <a:schemeClr val="tx2"/>
                </a:solidFill>
              </a:rPr>
              <a:t>* and other current/future professionals</a:t>
            </a:r>
            <a:endParaRPr lang="en-US" dirty="0">
              <a:solidFill>
                <a:schemeClr val="tx2"/>
              </a:solidFill>
            </a:endParaRPr>
          </a:p>
        </p:txBody>
      </p:sp>
      <p:pic>
        <p:nvPicPr>
          <p:cNvPr id="53252" name="Content Placeholder 4">
            <a:extLst>
              <a:ext uri="{FF2B5EF4-FFF2-40B4-BE49-F238E27FC236}">
                <a16:creationId xmlns:a16="http://schemas.microsoft.com/office/drawing/2014/main" id="{F8C28611-FEF9-424E-96CB-63C0D2263E1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59632" y="3234177"/>
            <a:ext cx="4556991" cy="28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CBCD8FD-C643-4BD8-9A45-F6DCB11A8980}"/>
              </a:ext>
            </a:extLst>
          </p:cNvPr>
          <p:cNvSpPr txBox="1"/>
          <p:nvPr/>
        </p:nvSpPr>
        <p:spPr>
          <a:xfrm>
            <a:off x="2987824" y="3717032"/>
            <a:ext cx="5400600" cy="1769715"/>
          </a:xfrm>
          <a:prstGeom prst="rect">
            <a:avLst/>
          </a:prstGeom>
          <a:solidFill>
            <a:schemeClr val="tx2">
              <a:lumMod val="7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European Convention on Human Rights,  (Revised) ESC, Council of Europe Conventions and </a:t>
            </a:r>
            <a:r>
              <a:rPr kumimoji="0" lang="en-GB" sz="2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rPr>
              <a:t>EU</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Law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endParaRPr>
          </a:p>
        </p:txBody>
      </p:sp>
      <p:pic>
        <p:nvPicPr>
          <p:cNvPr id="8" name="Picture 7">
            <a:extLst>
              <a:ext uri="{FF2B5EF4-FFF2-40B4-BE49-F238E27FC236}">
                <a16:creationId xmlns:a16="http://schemas.microsoft.com/office/drawing/2014/main" id="{BCD73FA9-B395-4DFF-B359-72AB803635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F67578-4CB8-42EE-B88E-A7630284C8CD}"/>
              </a:ext>
            </a:extLst>
          </p:cNvPr>
          <p:cNvSpPr>
            <a:spLocks noGrp="1"/>
          </p:cNvSpPr>
          <p:nvPr>
            <p:ph type="title"/>
          </p:nvPr>
        </p:nvSpPr>
        <p:spPr>
          <a:xfrm>
            <a:off x="457200" y="846138"/>
            <a:ext cx="8229600" cy="719137"/>
          </a:xfrm>
        </p:spPr>
        <p:txBody>
          <a:bodyPr/>
          <a:lstStyle/>
          <a:p>
            <a:pPr eaLnBrk="1" hangingPunct="1">
              <a:lnSpc>
                <a:spcPct val="100000"/>
              </a:lnSpc>
              <a:defRPr/>
            </a:pPr>
            <a:r>
              <a:rPr lang="de-DE" altLang="en-US" b="1" dirty="0">
                <a:solidFill>
                  <a:schemeClr val="tx2"/>
                </a:solidFill>
                <a:effectLst>
                  <a:outerShdw blurRad="38100" dist="38100" dir="2700000" algn="tl">
                    <a:srgbClr val="000000">
                      <a:alpha val="43137"/>
                    </a:srgbClr>
                  </a:outerShdw>
                </a:effectLst>
              </a:rPr>
              <a:t>HELP </a:t>
            </a:r>
            <a:r>
              <a:rPr lang="de-DE" altLang="en-US" b="1" dirty="0" err="1">
                <a:solidFill>
                  <a:schemeClr val="tx2"/>
                </a:solidFill>
                <a:effectLst>
                  <a:outerShdw blurRad="38100" dist="38100" dir="2700000" algn="tl">
                    <a:srgbClr val="000000">
                      <a:alpha val="43137"/>
                    </a:srgbClr>
                  </a:outerShdw>
                </a:effectLst>
              </a:rPr>
              <a:t>key</a:t>
            </a:r>
            <a:r>
              <a:rPr lang="de-DE" altLang="en-US" b="1" dirty="0">
                <a:solidFill>
                  <a:schemeClr val="tx2"/>
                </a:solidFill>
                <a:effectLst>
                  <a:outerShdw blurRad="38100" dist="38100" dir="2700000" algn="tl">
                    <a:srgbClr val="000000">
                      <a:alpha val="43137"/>
                    </a:srgbClr>
                  </a:outerShdw>
                </a:effectLst>
              </a:rPr>
              <a:t> 3 </a:t>
            </a:r>
            <a:r>
              <a:rPr lang="en-GB" altLang="en-US" b="1" dirty="0">
                <a:solidFill>
                  <a:schemeClr val="tx2"/>
                </a:solidFill>
                <a:effectLst>
                  <a:outerShdw blurRad="38100" dist="38100" dir="2700000" algn="tl">
                    <a:srgbClr val="000000">
                      <a:alpha val="43137"/>
                    </a:srgbClr>
                  </a:outerShdw>
                </a:effectLst>
              </a:rPr>
              <a:t>components</a:t>
            </a:r>
            <a:endParaRPr lang="en-GB" altLang="en-US" sz="4000" b="1" dirty="0">
              <a:solidFill>
                <a:schemeClr val="tx2"/>
              </a:solidFill>
            </a:endParaRPr>
          </a:p>
        </p:txBody>
      </p:sp>
      <p:sp>
        <p:nvSpPr>
          <p:cNvPr id="10" name="Content Placeholder 9">
            <a:extLst>
              <a:ext uri="{FF2B5EF4-FFF2-40B4-BE49-F238E27FC236}">
                <a16:creationId xmlns:a16="http://schemas.microsoft.com/office/drawing/2014/main" id="{48122B6E-50F0-4F31-A159-F63EFD48A341}"/>
              </a:ext>
            </a:extLst>
          </p:cNvPr>
          <p:cNvSpPr>
            <a:spLocks noGrp="1"/>
          </p:cNvSpPr>
          <p:nvPr>
            <p:ph sz="quarter" idx="4"/>
          </p:nvPr>
        </p:nvSpPr>
        <p:spPr>
          <a:xfrm>
            <a:off x="17969" y="1796029"/>
            <a:ext cx="8712200" cy="584200"/>
          </a:xfrm>
        </p:spPr>
        <p:txBody>
          <a:bodyPr>
            <a:spAutoFit/>
          </a:bodyPr>
          <a:lstStyle/>
          <a:p>
            <a:pPr marL="0" indent="0" fontAlgn="auto">
              <a:spcBef>
                <a:spcPts val="0"/>
              </a:spcBef>
              <a:spcAft>
                <a:spcPts val="0"/>
              </a:spcAft>
              <a:buFont typeface="Arial" charset="0"/>
              <a:buNone/>
              <a:defRPr/>
            </a:pPr>
            <a:r>
              <a:rPr lang="en-US" sz="3200" b="1" kern="0" dirty="0">
                <a:solidFill>
                  <a:srgbClr val="1F497D"/>
                </a:solidFill>
                <a:cs typeface="Arial" pitchFamily="34" charset="0"/>
              </a:rPr>
              <a:t>2) Free </a:t>
            </a:r>
            <a:r>
              <a:rPr lang="en-CA" sz="3200" b="1" kern="0" dirty="0">
                <a:solidFill>
                  <a:srgbClr val="4BACC6">
                    <a:lumMod val="75000"/>
                  </a:srgbClr>
                </a:solidFill>
                <a:hlinkClick r:id="rId3"/>
              </a:rPr>
              <a:t>online courses </a:t>
            </a:r>
            <a:endParaRPr lang="en-US" sz="3200" b="1" kern="0" dirty="0">
              <a:solidFill>
                <a:srgbClr val="2F8CB5"/>
              </a:solidFill>
            </a:endParaRPr>
          </a:p>
        </p:txBody>
      </p:sp>
      <p:sp>
        <p:nvSpPr>
          <p:cNvPr id="12" name="Rectangle 11">
            <a:extLst>
              <a:ext uri="{FF2B5EF4-FFF2-40B4-BE49-F238E27FC236}">
                <a16:creationId xmlns:a16="http://schemas.microsoft.com/office/drawing/2014/main" id="{C1AE8245-1962-49E8-AFA1-EA98FECA03A7}"/>
              </a:ext>
            </a:extLst>
          </p:cNvPr>
          <p:cNvSpPr/>
          <p:nvPr/>
        </p:nvSpPr>
        <p:spPr>
          <a:xfrm>
            <a:off x="17969" y="2209759"/>
            <a:ext cx="7200900" cy="5847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solidFill>
                <a:effectLst/>
                <a:uLnTx/>
                <a:uFillTx/>
                <a:latin typeface="Calibri"/>
                <a:ea typeface="+mn-ea"/>
                <a:cs typeface="Arial" charset="0"/>
              </a:rPr>
              <a:t>3) Human rights </a:t>
            </a:r>
            <a:r>
              <a:rPr kumimoji="0" lang="en-CA" sz="3200" b="1" i="0" u="none" strike="noStrike" kern="0" cap="none" spc="0" normalizeH="0" baseline="0" noProof="0" dirty="0">
                <a:ln>
                  <a:noFill/>
                </a:ln>
                <a:solidFill>
                  <a:srgbClr val="4BACC6">
                    <a:lumMod val="75000"/>
                  </a:srgbClr>
                </a:solidFill>
                <a:effectLst/>
                <a:uLnTx/>
                <a:uFillTx/>
                <a:latin typeface="Calibri" panose="020F0502020204030204" pitchFamily="34" charset="0"/>
                <a:ea typeface="+mn-ea"/>
                <a:cs typeface="Arial" charset="0"/>
                <a:hlinkClick r:id="rId4"/>
              </a:rPr>
              <a:t>training methodology</a:t>
            </a:r>
            <a:r>
              <a:rPr kumimoji="0" lang="en-CA" sz="3200" b="1" i="0" u="none" strike="noStrike" kern="0" cap="none" spc="0" normalizeH="0" baseline="0" noProof="0" dirty="0">
                <a:ln>
                  <a:noFill/>
                </a:ln>
                <a:solidFill>
                  <a:srgbClr val="4BACC6">
                    <a:lumMod val="75000"/>
                  </a:srgbClr>
                </a:solidFill>
                <a:effectLst/>
                <a:uLnTx/>
                <a:uFillTx/>
                <a:latin typeface="Calibri" panose="020F0502020204030204" pitchFamily="34" charset="0"/>
                <a:ea typeface="+mn-ea"/>
                <a:cs typeface="Arial" charset="0"/>
              </a:rPr>
              <a:t> </a:t>
            </a:r>
            <a:endParaRPr kumimoji="0" lang="en-GB" sz="3200" b="0" i="0" u="none" strike="noStrike" kern="0" cap="none" spc="0" normalizeH="0" baseline="0" noProof="0" dirty="0">
              <a:ln>
                <a:noFill/>
              </a:ln>
              <a:solidFill>
                <a:srgbClr val="2F8CB5"/>
              </a:solidFill>
              <a:effectLst/>
              <a:uLnTx/>
              <a:uFillTx/>
              <a:latin typeface="Calibri" panose="020F0502020204030204" pitchFamily="34" charset="0"/>
              <a:ea typeface="+mn-ea"/>
              <a:cs typeface="Arial" charset="0"/>
            </a:endParaRPr>
          </a:p>
        </p:txBody>
      </p:sp>
      <p:sp>
        <p:nvSpPr>
          <p:cNvPr id="13" name="Text Placeholder 2">
            <a:extLst>
              <a:ext uri="{FF2B5EF4-FFF2-40B4-BE49-F238E27FC236}">
                <a16:creationId xmlns:a16="http://schemas.microsoft.com/office/drawing/2014/main" id="{3DD20FE2-3D22-4BE4-B16F-7E93ECC13A83}"/>
              </a:ext>
            </a:extLst>
          </p:cNvPr>
          <p:cNvSpPr txBox="1">
            <a:spLocks/>
          </p:cNvSpPr>
          <p:nvPr/>
        </p:nvSpPr>
        <p:spPr bwMode="auto">
          <a:xfrm>
            <a:off x="-6524" y="814182"/>
            <a:ext cx="9028060" cy="99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rPr>
              <a:t>1) </a:t>
            </a: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hlinkClick r:id="rId5"/>
              </a:rPr>
              <a:t>HELP</a:t>
            </a: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rPr>
              <a:t> Network</a:t>
            </a:r>
            <a:r>
              <a:rPr kumimoji="0" lang="en-US" altLang="en-US" sz="2400" b="1"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22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altLang="en-US" sz="2200" b="0" i="0" u="none" strike="noStrike" kern="1200" cap="none" spc="0" normalizeH="0" baseline="0" noProof="0" dirty="0" err="1">
                <a:ln>
                  <a:noFill/>
                </a:ln>
                <a:solidFill>
                  <a:srgbClr val="44546A"/>
                </a:solidFill>
                <a:effectLst/>
                <a:uLnTx/>
                <a:uFillTx/>
                <a:latin typeface="Calibri" panose="020F0502020204030204"/>
                <a:ea typeface="+mn-ea"/>
                <a:cs typeface="+mn-cs"/>
              </a:rPr>
              <a:t>Nat’l</a:t>
            </a: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mn-ea"/>
                <a:cs typeface="+mn-cs"/>
              </a:rPr>
              <a:t> Training institutions/Bar Councils/EJTN-CCBE</a:t>
            </a: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52DE95-9C4D-4AF6-A714-01D7E075DA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707" y="2776997"/>
            <a:ext cx="7908586" cy="3962549"/>
          </a:xfrm>
          <a:prstGeom prst="rect">
            <a:avLst/>
          </a:prstGeom>
        </p:spPr>
      </p:pic>
      <p:pic>
        <p:nvPicPr>
          <p:cNvPr id="11" name="Picture 10">
            <a:extLst>
              <a:ext uri="{FF2B5EF4-FFF2-40B4-BE49-F238E27FC236}">
                <a16:creationId xmlns:a16="http://schemas.microsoft.com/office/drawing/2014/main" id="{061F380C-6F18-4698-83BC-CD466DEF7E1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195760723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4F7B9-1536-4BAA-9F05-8FA311D99A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58" y="2872017"/>
            <a:ext cx="6418214" cy="2999551"/>
          </a:xfrm>
          <a:prstGeom prst="rect">
            <a:avLst/>
          </a:prstGeom>
        </p:spPr>
      </p:pic>
      <p:sp>
        <p:nvSpPr>
          <p:cNvPr id="8" name="Title 1">
            <a:extLst>
              <a:ext uri="{FF2B5EF4-FFF2-40B4-BE49-F238E27FC236}">
                <a16:creationId xmlns:a16="http://schemas.microsoft.com/office/drawing/2014/main" id="{0AF67578-4CB8-42EE-B88E-A7630284C8CD}"/>
              </a:ext>
            </a:extLst>
          </p:cNvPr>
          <p:cNvSpPr>
            <a:spLocks noGrp="1"/>
          </p:cNvSpPr>
          <p:nvPr>
            <p:ph type="title"/>
          </p:nvPr>
        </p:nvSpPr>
        <p:spPr>
          <a:xfrm>
            <a:off x="457200" y="846138"/>
            <a:ext cx="8229600" cy="719137"/>
          </a:xfrm>
        </p:spPr>
        <p:txBody>
          <a:bodyPr/>
          <a:lstStyle/>
          <a:p>
            <a:pPr eaLnBrk="1" hangingPunct="1">
              <a:lnSpc>
                <a:spcPct val="100000"/>
              </a:lnSpc>
              <a:defRPr/>
            </a:pPr>
            <a:r>
              <a:rPr lang="de-DE" altLang="en-US" b="1" dirty="0">
                <a:solidFill>
                  <a:schemeClr val="tx2"/>
                </a:solidFill>
                <a:effectLst>
                  <a:outerShdw blurRad="38100" dist="38100" dir="2700000" algn="tl">
                    <a:srgbClr val="000000">
                      <a:alpha val="43137"/>
                    </a:srgbClr>
                  </a:outerShdw>
                </a:effectLst>
              </a:rPr>
              <a:t>HELP </a:t>
            </a:r>
            <a:r>
              <a:rPr lang="de-DE" altLang="en-US" b="1" dirty="0" err="1">
                <a:solidFill>
                  <a:schemeClr val="tx2"/>
                </a:solidFill>
                <a:effectLst>
                  <a:outerShdw blurRad="38100" dist="38100" dir="2700000" algn="tl">
                    <a:srgbClr val="000000">
                      <a:alpha val="43137"/>
                    </a:srgbClr>
                  </a:outerShdw>
                </a:effectLst>
              </a:rPr>
              <a:t>key</a:t>
            </a:r>
            <a:r>
              <a:rPr lang="de-DE" altLang="en-US" b="1" dirty="0">
                <a:solidFill>
                  <a:schemeClr val="tx2"/>
                </a:solidFill>
                <a:effectLst>
                  <a:outerShdw blurRad="38100" dist="38100" dir="2700000" algn="tl">
                    <a:srgbClr val="000000">
                      <a:alpha val="43137"/>
                    </a:srgbClr>
                  </a:outerShdw>
                </a:effectLst>
              </a:rPr>
              <a:t> 3 </a:t>
            </a:r>
            <a:r>
              <a:rPr lang="en-GB" altLang="en-US" b="1" dirty="0">
                <a:solidFill>
                  <a:schemeClr val="tx2"/>
                </a:solidFill>
                <a:effectLst>
                  <a:outerShdw blurRad="38100" dist="38100" dir="2700000" algn="tl">
                    <a:srgbClr val="000000">
                      <a:alpha val="43137"/>
                    </a:srgbClr>
                  </a:outerShdw>
                </a:effectLst>
              </a:rPr>
              <a:t>components</a:t>
            </a:r>
            <a:endParaRPr lang="en-GB" altLang="en-US" sz="4000" b="1" dirty="0">
              <a:solidFill>
                <a:schemeClr val="tx2"/>
              </a:solidFill>
            </a:endParaRPr>
          </a:p>
        </p:txBody>
      </p:sp>
      <p:sp>
        <p:nvSpPr>
          <p:cNvPr id="10" name="Content Placeholder 9">
            <a:extLst>
              <a:ext uri="{FF2B5EF4-FFF2-40B4-BE49-F238E27FC236}">
                <a16:creationId xmlns:a16="http://schemas.microsoft.com/office/drawing/2014/main" id="{48122B6E-50F0-4F31-A159-F63EFD48A341}"/>
              </a:ext>
            </a:extLst>
          </p:cNvPr>
          <p:cNvSpPr>
            <a:spLocks noGrp="1"/>
          </p:cNvSpPr>
          <p:nvPr>
            <p:ph sz="quarter" idx="4"/>
          </p:nvPr>
        </p:nvSpPr>
        <p:spPr>
          <a:xfrm>
            <a:off x="115940" y="1809750"/>
            <a:ext cx="8712200" cy="584200"/>
          </a:xfrm>
        </p:spPr>
        <p:txBody>
          <a:bodyPr>
            <a:spAutoFit/>
          </a:bodyPr>
          <a:lstStyle/>
          <a:p>
            <a:pPr marL="0" indent="0" fontAlgn="auto">
              <a:spcBef>
                <a:spcPts val="0"/>
              </a:spcBef>
              <a:spcAft>
                <a:spcPts val="0"/>
              </a:spcAft>
              <a:buFont typeface="Arial" charset="0"/>
              <a:buNone/>
              <a:defRPr/>
            </a:pPr>
            <a:r>
              <a:rPr lang="en-US" sz="3200" b="1" kern="0" dirty="0">
                <a:solidFill>
                  <a:srgbClr val="1F497D"/>
                </a:solidFill>
                <a:cs typeface="Arial" pitchFamily="34" charset="0"/>
              </a:rPr>
              <a:t>2) Free </a:t>
            </a:r>
            <a:r>
              <a:rPr lang="en-CA" sz="3200" b="1" kern="0" dirty="0">
                <a:solidFill>
                  <a:srgbClr val="4BACC6">
                    <a:lumMod val="75000"/>
                  </a:srgbClr>
                </a:solidFill>
                <a:hlinkClick r:id="rId4"/>
              </a:rPr>
              <a:t>online courses </a:t>
            </a:r>
            <a:endParaRPr lang="en-US" sz="3200" b="1" kern="0" dirty="0">
              <a:solidFill>
                <a:srgbClr val="2F8CB5"/>
              </a:solidFill>
            </a:endParaRPr>
          </a:p>
        </p:txBody>
      </p:sp>
      <p:sp>
        <p:nvSpPr>
          <p:cNvPr id="12" name="Rectangle 11">
            <a:extLst>
              <a:ext uri="{FF2B5EF4-FFF2-40B4-BE49-F238E27FC236}">
                <a16:creationId xmlns:a16="http://schemas.microsoft.com/office/drawing/2014/main" id="{C1AE8245-1962-49E8-AFA1-EA98FECA03A7}"/>
              </a:ext>
            </a:extLst>
          </p:cNvPr>
          <p:cNvSpPr/>
          <p:nvPr/>
        </p:nvSpPr>
        <p:spPr>
          <a:xfrm>
            <a:off x="115940" y="2225100"/>
            <a:ext cx="7200900" cy="584775"/>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solidFill>
                <a:effectLst/>
                <a:uLnTx/>
                <a:uFillTx/>
                <a:latin typeface="Calibri"/>
                <a:ea typeface="+mn-ea"/>
                <a:cs typeface="Arial" charset="0"/>
              </a:rPr>
              <a:t>3) Human rights </a:t>
            </a:r>
            <a:r>
              <a:rPr kumimoji="0" lang="en-CA" sz="3200" b="1" i="0" u="none" strike="noStrike" kern="0" cap="none" spc="0" normalizeH="0" baseline="0" noProof="0" dirty="0">
                <a:ln>
                  <a:noFill/>
                </a:ln>
                <a:solidFill>
                  <a:srgbClr val="4BACC6">
                    <a:lumMod val="75000"/>
                  </a:srgbClr>
                </a:solidFill>
                <a:effectLst/>
                <a:uLnTx/>
                <a:uFillTx/>
                <a:latin typeface="Calibri" panose="020F0502020204030204" pitchFamily="34" charset="0"/>
                <a:ea typeface="+mn-ea"/>
                <a:cs typeface="Arial" charset="0"/>
                <a:hlinkClick r:id="rId5"/>
              </a:rPr>
              <a:t>training methodology</a:t>
            </a:r>
            <a:r>
              <a:rPr kumimoji="0" lang="en-CA" sz="3200" b="1" i="0" u="none" strike="noStrike" kern="0" cap="none" spc="0" normalizeH="0" baseline="0" noProof="0" dirty="0">
                <a:ln>
                  <a:noFill/>
                </a:ln>
                <a:solidFill>
                  <a:srgbClr val="4BACC6">
                    <a:lumMod val="75000"/>
                  </a:srgbClr>
                </a:solidFill>
                <a:effectLst/>
                <a:uLnTx/>
                <a:uFillTx/>
                <a:latin typeface="Calibri" panose="020F0502020204030204" pitchFamily="34" charset="0"/>
                <a:ea typeface="+mn-ea"/>
                <a:cs typeface="Arial" charset="0"/>
              </a:rPr>
              <a:t> </a:t>
            </a:r>
            <a:endParaRPr kumimoji="0" lang="en-GB" sz="3200" b="0" i="0" u="none" strike="noStrike" kern="0" cap="none" spc="0" normalizeH="0" baseline="0" noProof="0" dirty="0">
              <a:ln>
                <a:noFill/>
              </a:ln>
              <a:solidFill>
                <a:srgbClr val="2F8CB5"/>
              </a:solidFill>
              <a:effectLst/>
              <a:uLnTx/>
              <a:uFillTx/>
              <a:latin typeface="Calibri" panose="020F0502020204030204" pitchFamily="34" charset="0"/>
              <a:ea typeface="+mn-ea"/>
              <a:cs typeface="Arial" charset="0"/>
            </a:endParaRPr>
          </a:p>
        </p:txBody>
      </p:sp>
      <p:sp>
        <p:nvSpPr>
          <p:cNvPr id="13" name="Text Placeholder 2">
            <a:extLst>
              <a:ext uri="{FF2B5EF4-FFF2-40B4-BE49-F238E27FC236}">
                <a16:creationId xmlns:a16="http://schemas.microsoft.com/office/drawing/2014/main" id="{3DD20FE2-3D22-4BE4-B16F-7E93ECC13A83}"/>
              </a:ext>
            </a:extLst>
          </p:cNvPr>
          <p:cNvSpPr txBox="1">
            <a:spLocks/>
          </p:cNvSpPr>
          <p:nvPr/>
        </p:nvSpPr>
        <p:spPr bwMode="auto">
          <a:xfrm>
            <a:off x="115940" y="1443564"/>
            <a:ext cx="9144000" cy="44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rPr>
              <a:t>1) </a:t>
            </a: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hlinkClick r:id="rId6"/>
              </a:rPr>
              <a:t>HELP</a:t>
            </a:r>
            <a:r>
              <a:rPr kumimoji="0" lang="en-US" altLang="en-US" sz="3200" b="1" i="0" u="none" strike="noStrike" kern="1200" cap="none" spc="0" normalizeH="0" baseline="0" noProof="0" dirty="0">
                <a:ln>
                  <a:noFill/>
                </a:ln>
                <a:solidFill>
                  <a:srgbClr val="44546A"/>
                </a:solidFill>
                <a:effectLst/>
                <a:uLnTx/>
                <a:uFillTx/>
                <a:latin typeface="Calibri" panose="020F0502020204030204"/>
                <a:ea typeface="+mn-ea"/>
                <a:cs typeface="+mn-cs"/>
              </a:rPr>
              <a:t> Network</a:t>
            </a:r>
            <a:r>
              <a:rPr kumimoji="0" lang="en-US" altLang="en-US" sz="2400" b="1"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22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altLang="en-US" sz="2200" b="0" i="0" u="none" strike="noStrike" kern="1200" cap="none" spc="0" normalizeH="0" baseline="0" noProof="0" dirty="0" err="1">
                <a:ln>
                  <a:noFill/>
                </a:ln>
                <a:solidFill>
                  <a:srgbClr val="44546A"/>
                </a:solidFill>
                <a:effectLst/>
                <a:uLnTx/>
                <a:uFillTx/>
                <a:latin typeface="Calibri" panose="020F0502020204030204"/>
                <a:ea typeface="+mn-ea"/>
                <a:cs typeface="+mn-cs"/>
              </a:rPr>
              <a:t>Nat’l</a:t>
            </a: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mn-ea"/>
                <a:cs typeface="+mn-cs"/>
              </a:rPr>
              <a:t> Training institutions/Bar Councils-EJTN/CCBE</a:t>
            </a: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3AED07D-4838-4202-9B67-134A88D149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14" name="TextBox 1">
            <a:extLst>
              <a:ext uri="{FF2B5EF4-FFF2-40B4-BE49-F238E27FC236}">
                <a16:creationId xmlns:a16="http://schemas.microsoft.com/office/drawing/2014/main" id="{6102FCC0-5DCC-4DA2-B70A-D5A5661AE72F}"/>
              </a:ext>
            </a:extLst>
          </p:cNvPr>
          <p:cNvSpPr txBox="1">
            <a:spLocks noChangeArrowheads="1"/>
          </p:cNvSpPr>
          <p:nvPr/>
        </p:nvSpPr>
        <p:spPr bwMode="auto">
          <a:xfrm>
            <a:off x="4844177" y="5395349"/>
            <a:ext cx="738187" cy="368300"/>
          </a:xfrm>
          <a:prstGeom prst="rect">
            <a:avLst/>
          </a:prstGeom>
          <a:solidFill>
            <a:sysClr val="window" lastClr="FFFFFF"/>
          </a:solidFill>
          <a:ln w="38100">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Log in</a:t>
            </a:r>
            <a:endPar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p:txBody>
      </p:sp>
      <p:pic>
        <p:nvPicPr>
          <p:cNvPr id="15" name="Picture 10">
            <a:extLst>
              <a:ext uri="{FF2B5EF4-FFF2-40B4-BE49-F238E27FC236}">
                <a16:creationId xmlns:a16="http://schemas.microsoft.com/office/drawing/2014/main" id="{767B1C36-CD4D-4C87-B81C-F57AE3F795D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091894" y="5617765"/>
            <a:ext cx="15113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
            <a:extLst>
              <a:ext uri="{FF2B5EF4-FFF2-40B4-BE49-F238E27FC236}">
                <a16:creationId xmlns:a16="http://schemas.microsoft.com/office/drawing/2014/main" id="{BAC5D27D-7723-4629-AF3A-E32353B6DD1F}"/>
              </a:ext>
            </a:extLst>
          </p:cNvPr>
          <p:cNvSpPr txBox="1"/>
          <p:nvPr/>
        </p:nvSpPr>
        <p:spPr>
          <a:xfrm>
            <a:off x="96051" y="5418191"/>
            <a:ext cx="2385766" cy="523220"/>
          </a:xfrm>
          <a:prstGeom prst="rect">
            <a:avLst/>
          </a:prstGeom>
          <a:solidFill>
            <a:srgbClr val="9BBB59">
              <a:lumMod val="20000"/>
              <a:lumOff val="80000"/>
            </a:srgbClr>
          </a:solid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dirty="0">
                <a:solidFill>
                  <a:prstClr val="black"/>
                </a:solidFill>
                <a:cs typeface="Arial" charset="0"/>
              </a:rPr>
              <a:t>C</a:t>
            </a:r>
            <a:r>
              <a:rPr lang="fr-FR" sz="1400" kern="0" dirty="0" err="1">
                <a:solidFill>
                  <a:prstClr val="black"/>
                </a:solidFill>
                <a:cs typeface="Arial" charset="0"/>
              </a:rPr>
              <a:t>lick</a:t>
            </a:r>
            <a:r>
              <a:rPr lang="fr-FR" sz="1400" kern="0" dirty="0">
                <a:solidFill>
                  <a:prstClr val="black"/>
                </a:solidFill>
                <a:cs typeface="Arial" charset="0"/>
              </a:rPr>
              <a:t> </a:t>
            </a:r>
            <a:r>
              <a:rPr lang="fr-FR" sz="1400" kern="0" dirty="0" err="1">
                <a:solidFill>
                  <a:prstClr val="black"/>
                </a:solidFill>
                <a:cs typeface="Arial" charset="0"/>
              </a:rPr>
              <a:t>here</a:t>
            </a:r>
            <a:r>
              <a:rPr lang="fr-FR" sz="1400" kern="0" dirty="0">
                <a:solidFill>
                  <a:prstClr val="black"/>
                </a:solidFill>
                <a:cs typeface="Arial" charset="0"/>
              </a:rPr>
              <a:t> to open </a:t>
            </a:r>
            <a:r>
              <a:rPr lang="fr-FR" sz="1400" kern="0" dirty="0" err="1">
                <a:solidFill>
                  <a:prstClr val="black"/>
                </a:solidFill>
                <a:cs typeface="Arial" charset="0"/>
              </a:rPr>
              <a:t>your</a:t>
            </a:r>
            <a:r>
              <a:rPr lang="fr-FR" sz="1400" kern="0" dirty="0">
                <a:solidFill>
                  <a:prstClr val="black"/>
                </a:solidFill>
                <a:cs typeface="Arial" charset="0"/>
              </a:rPr>
              <a:t> </a:t>
            </a:r>
            <a:r>
              <a:rPr lang="fr-FR" sz="1400" kern="0" dirty="0" err="1">
                <a:solidFill>
                  <a:prstClr val="black"/>
                </a:solidFill>
                <a:cs typeface="Arial" charset="0"/>
              </a:rPr>
              <a:t>account</a:t>
            </a:r>
            <a:r>
              <a:rPr lang="fr-FR" sz="1400" kern="0" dirty="0">
                <a:solidFill>
                  <a:prstClr val="black"/>
                </a:solidFill>
                <a:cs typeface="Arial" charset="0"/>
              </a:rPr>
              <a:t> or </a:t>
            </a:r>
            <a:r>
              <a:rPr lang="fr-FR" sz="1400" kern="0" dirty="0" err="1">
                <a:solidFill>
                  <a:prstClr val="black"/>
                </a:solidFill>
                <a:cs typeface="Arial" charset="0"/>
              </a:rPr>
              <a:t>create</a:t>
            </a:r>
            <a:r>
              <a:rPr lang="fr-FR" sz="1400" kern="0" dirty="0">
                <a:solidFill>
                  <a:prstClr val="black"/>
                </a:solidFill>
                <a:cs typeface="Arial" charset="0"/>
              </a:rPr>
              <a:t> a new one</a:t>
            </a:r>
            <a:endParaRPr kumimoji="0" lang="en-US" sz="1400" b="0" i="0" u="none" strike="noStrike" kern="0" cap="none" spc="0" normalizeH="0" baseline="0" noProof="0" dirty="0">
              <a:ln>
                <a:noFill/>
              </a:ln>
              <a:solidFill>
                <a:prstClr val="black"/>
              </a:solidFill>
              <a:effectLst/>
              <a:uLnTx/>
              <a:uFillTx/>
              <a:cs typeface="Arial" charset="0"/>
            </a:endParaRPr>
          </a:p>
        </p:txBody>
      </p:sp>
      <p:pic>
        <p:nvPicPr>
          <p:cNvPr id="283650" name="Picture 2">
            <a:extLst>
              <a:ext uri="{FF2B5EF4-FFF2-40B4-BE49-F238E27FC236}">
                <a16:creationId xmlns:a16="http://schemas.microsoft.com/office/drawing/2014/main" id="{D02BDF91-2C19-41AD-B259-B49CA85F1A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56697" y="2093701"/>
            <a:ext cx="2068542" cy="2068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67496F-DA8B-4280-A1A5-265570125D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4265" y="4340373"/>
            <a:ext cx="2629735" cy="2230020"/>
          </a:xfrm>
          <a:prstGeom prst="rect">
            <a:avLst/>
          </a:prstGeom>
        </p:spPr>
      </p:pic>
      <p:pic>
        <p:nvPicPr>
          <p:cNvPr id="18" name="Picture 17">
            <a:extLst>
              <a:ext uri="{FF2B5EF4-FFF2-40B4-BE49-F238E27FC236}">
                <a16:creationId xmlns:a16="http://schemas.microsoft.com/office/drawing/2014/main" id="{B0DE78F0-6641-4A1E-9258-1B59CCF556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65129" y="4365772"/>
            <a:ext cx="3354768" cy="2159572"/>
          </a:xfrm>
          <a:prstGeom prst="rect">
            <a:avLst/>
          </a:prstGeom>
        </p:spPr>
      </p:pic>
    </p:spTree>
    <p:extLst>
      <p:ext uri="{BB962C8B-B14F-4D97-AF65-F5344CB8AC3E}">
        <p14:creationId xmlns:p14="http://schemas.microsoft.com/office/powerpoint/2010/main" val="2969779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9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6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5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1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8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Simple light - HELP">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ception personnalisée">
  <a:themeElements>
    <a:clrScheme name="Personnalisée 3">
      <a:dk1>
        <a:srgbClr val="234085"/>
      </a:dk1>
      <a:lt1>
        <a:srgbClr val="FFFFFF"/>
      </a:lt1>
      <a:dk2>
        <a:srgbClr val="23428B"/>
      </a:dk2>
      <a:lt2>
        <a:srgbClr val="E7E6E6"/>
      </a:lt2>
      <a:accent1>
        <a:srgbClr val="23428B"/>
      </a:accent1>
      <a:accent2>
        <a:srgbClr val="ED7D31"/>
      </a:accent2>
      <a:accent3>
        <a:srgbClr val="A5A5A5"/>
      </a:accent3>
      <a:accent4>
        <a:srgbClr val="FFC000"/>
      </a:accent4>
      <a:accent5>
        <a:srgbClr val="4472C4"/>
      </a:accent5>
      <a:accent6>
        <a:srgbClr val="70AD47"/>
      </a:accent6>
      <a:hlink>
        <a:srgbClr val="21418B"/>
      </a:hlink>
      <a:folHlink>
        <a:srgbClr val="23428B"/>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13709</TotalTime>
  <Words>6643</Words>
  <Application>Microsoft Office PowerPoint</Application>
  <PresentationFormat>On-screen Show (4:3)</PresentationFormat>
  <Paragraphs>842</Paragraphs>
  <Slides>58</Slides>
  <Notes>42</Notes>
  <HiddenSlides>11</HiddenSlides>
  <MMClips>0</MMClips>
  <ScaleCrop>false</ScaleCrop>
  <HeadingPairs>
    <vt:vector size="8" baseType="variant">
      <vt:variant>
        <vt:lpstr>Fonts Used</vt:lpstr>
      </vt:variant>
      <vt:variant>
        <vt:i4>13</vt:i4>
      </vt:variant>
      <vt:variant>
        <vt:lpstr>Theme</vt:lpstr>
      </vt:variant>
      <vt:variant>
        <vt:i4>26</vt:i4>
      </vt:variant>
      <vt:variant>
        <vt:lpstr>Embedded OLE Servers</vt:lpstr>
      </vt:variant>
      <vt:variant>
        <vt:i4>1</vt:i4>
      </vt:variant>
      <vt:variant>
        <vt:lpstr>Slide Titles</vt:lpstr>
      </vt:variant>
      <vt:variant>
        <vt:i4>58</vt:i4>
      </vt:variant>
    </vt:vector>
  </HeadingPairs>
  <TitlesOfParts>
    <vt:vector size="98" baseType="lpstr">
      <vt:lpstr>Arial</vt:lpstr>
      <vt:lpstr>Arial Narrow</vt:lpstr>
      <vt:lpstr>Calibri</vt:lpstr>
      <vt:lpstr>Calibri Light</vt:lpstr>
      <vt:lpstr>Century Gothic</vt:lpstr>
      <vt:lpstr>Daytona</vt:lpstr>
      <vt:lpstr>Georgia</vt:lpstr>
      <vt:lpstr>Leelawadee</vt:lpstr>
      <vt:lpstr>Open Sans</vt:lpstr>
      <vt:lpstr>Playfair Display</vt:lpstr>
      <vt:lpstr>Roboto</vt:lpstr>
      <vt:lpstr>Times New Roman</vt:lpstr>
      <vt:lpstr>Wingdings</vt:lpstr>
      <vt:lpstr>Larissa</vt:lpstr>
      <vt:lpstr>9_Conception personnalisée</vt:lpstr>
      <vt:lpstr>3_Larissa</vt:lpstr>
      <vt:lpstr>4_Larissa</vt:lpstr>
      <vt:lpstr>Conception personnalisée</vt:lpstr>
      <vt:lpstr>2_Conception personnalisée</vt:lpstr>
      <vt:lpstr>9_Larissa</vt:lpstr>
      <vt:lpstr>14_Conception personnalisée</vt:lpstr>
      <vt:lpstr>2_Larissa</vt:lpstr>
      <vt:lpstr>20_Conception personnalisée</vt:lpstr>
      <vt:lpstr>19_Conception personnalisée</vt:lpstr>
      <vt:lpstr>26_Conception personnalisée</vt:lpstr>
      <vt:lpstr>6_Larissa</vt:lpstr>
      <vt:lpstr>10_Larissa</vt:lpstr>
      <vt:lpstr>22_Conception personnalisée</vt:lpstr>
      <vt:lpstr>7_Larissa</vt:lpstr>
      <vt:lpstr>Tema di Office</vt:lpstr>
      <vt:lpstr>1_Conception personnalisée</vt:lpstr>
      <vt:lpstr>Tema de Office</vt:lpstr>
      <vt:lpstr>15_Conception personnalisée</vt:lpstr>
      <vt:lpstr>Office Theme</vt:lpstr>
      <vt:lpstr>5_Larissa</vt:lpstr>
      <vt:lpstr>11_Conception personnalisée</vt:lpstr>
      <vt:lpstr>8_Larissa</vt:lpstr>
      <vt:lpstr>Simple light - HELP</vt:lpstr>
      <vt:lpstr>11_Larissa</vt:lpstr>
      <vt:lpstr>Chart</vt:lpstr>
      <vt:lpstr>PowerPoint Presentation</vt:lpstr>
      <vt:lpstr>PowerPoint Presentation</vt:lpstr>
      <vt:lpstr>PowerPoint Presentation</vt:lpstr>
      <vt:lpstr>PowerPoint Presentation</vt:lpstr>
      <vt:lpstr>PowerPoint Presentation</vt:lpstr>
      <vt:lpstr>PowerPoint Presentation</vt:lpstr>
      <vt:lpstr> HELP’s main goal</vt:lpstr>
      <vt:lpstr>HELP key 3 components</vt:lpstr>
      <vt:lpstr>HELP key 3 components</vt:lpstr>
      <vt:lpstr>PowerPoint Presentation</vt:lpstr>
      <vt:lpstr>HELP Platform users</vt:lpstr>
      <vt:lpstr>PowerPoint Presentation</vt:lpstr>
      <vt:lpstr>PowerPoint Presentation</vt:lpstr>
      <vt:lpstr>PowerPoint Presentation</vt:lpstr>
      <vt:lpstr>HELP 5-hr online course  Jointly w. Execution Department &amp; ECtHR Registry lawyers </vt:lpstr>
      <vt:lpstr>PowerPoint Presentation</vt:lpstr>
      <vt:lpstr>PowerPoint Presentation</vt:lpstr>
      <vt:lpstr>HELP Course</vt:lpstr>
      <vt:lpstr>HELP Course</vt:lpstr>
      <vt:lpstr>HELP Course</vt:lpstr>
      <vt:lpstr>PowerPoint Presentation</vt:lpstr>
      <vt:lpstr>Refugee and Migrant Children</vt:lpstr>
      <vt:lpstr>HELP/UNHCR: Alternatives to Immigration Detention</vt:lpstr>
      <vt:lpstr>PowerPoint Presentation</vt:lpstr>
      <vt:lpstr>PowerPoint Presentation</vt:lpstr>
      <vt:lpstr>Data Protection and Privacy Rights</vt:lpstr>
      <vt:lpstr>Procedural Safeguards in Criminal Proceedings and Victims’ Rights</vt:lpstr>
      <vt:lpstr>Procedural Safeguards in Criminal Proceedings and Victims’ Rights</vt:lpstr>
      <vt:lpstr>Procedural Safeguards in Criminal Proceedings and Victims’ Rights</vt:lpstr>
      <vt:lpstr>HELP course on Ethics for judges, prosecutors and lawyers </vt:lpstr>
      <vt:lpstr>HELP online course</vt:lpstr>
      <vt:lpstr>PowerPoint Presentation</vt:lpstr>
      <vt:lpstr>HELP course on Violence against women (VAW) and domestic violence (DV)</vt:lpstr>
      <vt:lpstr>HELP course on Access to Justice for Women Developed with the CoE Gender Equality Division</vt:lpstr>
      <vt:lpstr>HELP course on Transitional Justice </vt:lpstr>
      <vt:lpstr>  Course outline</vt:lpstr>
      <vt:lpstr>HELP course on Labour Rights</vt:lpstr>
      <vt:lpstr>PowerPoint Presentation</vt:lpstr>
      <vt:lpstr>PowerPoint Presentation</vt:lpstr>
      <vt:lpstr>Catalogue of HELP Courses  </vt:lpstr>
      <vt:lpstr>Catalogue of HELP Courses  </vt:lpstr>
      <vt:lpstr>Каталг курсов   HELP</vt:lpstr>
      <vt:lpstr>PowerPoint Presentation</vt:lpstr>
      <vt:lpstr>PowerPoint Presentation</vt:lpstr>
      <vt:lpstr>PowerPoint Presentation</vt:lpstr>
      <vt:lpstr>PowerPoint Presentation</vt:lpstr>
      <vt:lpstr>Що в собі містить HELP курс?</vt:lpstr>
      <vt:lpstr>PowerPoint Presentation</vt:lpstr>
      <vt:lpstr>HELP в Україні</vt:lpstr>
      <vt:lpstr>PowerPoint Presentation</vt:lpstr>
      <vt:lpstr>PowerPoint Presentation</vt:lpstr>
      <vt:lpstr>PowerPoint Presentation</vt:lpstr>
      <vt:lpstr>PowerPoint Presentation</vt:lpstr>
      <vt:lpstr>PowerPoint Presentation</vt:lpstr>
      <vt:lpstr>PowerPoint Presentation</vt:lpstr>
      <vt:lpstr>ECtHR-HELP videos with Court’s jurisprudence  https://www.echr.coe.int/Pages/home.aspx?p=caselaw/analysis/courtalks&amp;c=  </vt:lpstr>
      <vt:lpstr>PowerPoint Presentation</vt:lpstr>
      <vt:lpstr>PowerPoint Presentation</vt:lpstr>
    </vt:vector>
  </TitlesOfParts>
  <Company>1&amp;1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HELP Programme</dc:title>
  <dc:creator>Ricardo Carvalho</dc:creator>
  <cp:lastModifiedBy>VRATSIDA Evangelia</cp:lastModifiedBy>
  <cp:revision>647</cp:revision>
  <cp:lastPrinted>2016-05-06T16:39:20Z</cp:lastPrinted>
  <dcterms:created xsi:type="dcterms:W3CDTF">2015-02-12T17:41:55Z</dcterms:created>
  <dcterms:modified xsi:type="dcterms:W3CDTF">2022-06-15T07:37:32Z</dcterms:modified>
</cp:coreProperties>
</file>