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customXml/itemProps6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tags/tag2.xml" ContentType="application/vnd.openxmlformats-officedocument.presentationml.tags+xml"/>
  <Override PartName="/ppt/notesSlides/notesSlide3.xml" ContentType="application/vnd.openxmlformats-officedocument.presentationml.notesSlide+xml"/>
  <Override PartName="/ppt/tags/tag3.xml" ContentType="application/vnd.openxmlformats-officedocument.presentationml.tags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tags/tag4.xml" ContentType="application/vnd.openxmlformats-officedocument.presentationml.tags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7"/>
    <p:sldMasterId id="2147483672" r:id="rId8"/>
  </p:sldMasterIdLst>
  <p:notesMasterIdLst>
    <p:notesMasterId r:id="rId25"/>
  </p:notesMasterIdLst>
  <p:handoutMasterIdLst>
    <p:handoutMasterId r:id="rId26"/>
  </p:handoutMasterIdLst>
  <p:sldIdLst>
    <p:sldId id="1371" r:id="rId9"/>
    <p:sldId id="1439" r:id="rId10"/>
    <p:sldId id="1440" r:id="rId11"/>
    <p:sldId id="1441" r:id="rId12"/>
    <p:sldId id="1442" r:id="rId13"/>
    <p:sldId id="1395" r:id="rId14"/>
    <p:sldId id="1443" r:id="rId15"/>
    <p:sldId id="1444" r:id="rId16"/>
    <p:sldId id="1445" r:id="rId17"/>
    <p:sldId id="1446" r:id="rId18"/>
    <p:sldId id="1447" r:id="rId19"/>
    <p:sldId id="1448" r:id="rId20"/>
    <p:sldId id="1449" r:id="rId21"/>
    <p:sldId id="1450" r:id="rId22"/>
    <p:sldId id="1454" r:id="rId23"/>
    <p:sldId id="1453" r:id="rId24"/>
  </p:sldIdLst>
  <p:sldSz cx="11201400" cy="6300788"/>
  <p:notesSz cx="6805613" cy="9944100"/>
  <p:embeddedFontLst>
    <p:embeddedFont>
      <p:font typeface="PT Sans" panose="020B0503020203020204" pitchFamily="34" charset="0"/>
      <p:regular r:id="rId27"/>
      <p:bold r:id="rId28"/>
      <p:italic r:id="rId29"/>
      <p:boldItalic r:id="rId30"/>
    </p:embeddedFont>
  </p:embeddedFontLst>
  <p:defaultTextStyle>
    <a:defPPr>
      <a:defRPr lang="fr-FR"/>
    </a:defPPr>
    <a:lvl1pPr algn="l" defTabSz="485495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-107" charset="-128"/>
        <a:cs typeface="+mn-cs"/>
      </a:defRPr>
    </a:lvl1pPr>
    <a:lvl2pPr marL="485495" algn="l" defTabSz="485495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-107" charset="-128"/>
        <a:cs typeface="+mn-cs"/>
      </a:defRPr>
    </a:lvl2pPr>
    <a:lvl3pPr marL="970989" algn="l" defTabSz="485495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-107" charset="-128"/>
        <a:cs typeface="+mn-cs"/>
      </a:defRPr>
    </a:lvl3pPr>
    <a:lvl4pPr marL="1456486" algn="l" defTabSz="485495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-107" charset="-128"/>
        <a:cs typeface="+mn-cs"/>
      </a:defRPr>
    </a:lvl4pPr>
    <a:lvl5pPr marL="1941983" algn="l" defTabSz="485495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-107" charset="-128"/>
        <a:cs typeface="+mn-cs"/>
      </a:defRPr>
    </a:lvl5pPr>
    <a:lvl6pPr marL="2427478" algn="l" defTabSz="970989" rtl="0" eaLnBrk="1" latinLnBrk="0" hangingPunct="1">
      <a:defRPr kern="1200">
        <a:solidFill>
          <a:schemeClr val="tx1"/>
        </a:solidFill>
        <a:latin typeface="Arial" charset="0"/>
        <a:ea typeface="ＭＳ Ｐゴシック" pitchFamily="-107" charset="-128"/>
        <a:cs typeface="+mn-cs"/>
      </a:defRPr>
    </a:lvl6pPr>
    <a:lvl7pPr marL="2912972" algn="l" defTabSz="970989" rtl="0" eaLnBrk="1" latinLnBrk="0" hangingPunct="1">
      <a:defRPr kern="1200">
        <a:solidFill>
          <a:schemeClr val="tx1"/>
        </a:solidFill>
        <a:latin typeface="Arial" charset="0"/>
        <a:ea typeface="ＭＳ Ｐゴシック" pitchFamily="-107" charset="-128"/>
        <a:cs typeface="+mn-cs"/>
      </a:defRPr>
    </a:lvl7pPr>
    <a:lvl8pPr marL="3398466" algn="l" defTabSz="970989" rtl="0" eaLnBrk="1" latinLnBrk="0" hangingPunct="1">
      <a:defRPr kern="1200">
        <a:solidFill>
          <a:schemeClr val="tx1"/>
        </a:solidFill>
        <a:latin typeface="Arial" charset="0"/>
        <a:ea typeface="ＭＳ Ｐゴシック" pitchFamily="-107" charset="-128"/>
        <a:cs typeface="+mn-cs"/>
      </a:defRPr>
    </a:lvl8pPr>
    <a:lvl9pPr marL="3883965" algn="l" defTabSz="970989" rtl="0" eaLnBrk="1" latinLnBrk="0" hangingPunct="1">
      <a:defRPr kern="1200">
        <a:solidFill>
          <a:schemeClr val="tx1"/>
        </a:solidFill>
        <a:latin typeface="Arial" charset="0"/>
        <a:ea typeface="ＭＳ Ｐゴシック" pitchFamily="-107" charset="-128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AFDAB776-99AC-4970-AFF0-CABD90B95976}">
          <p14:sldIdLst>
            <p14:sldId id="1371"/>
            <p14:sldId id="1439"/>
            <p14:sldId id="1440"/>
            <p14:sldId id="1441"/>
            <p14:sldId id="1442"/>
            <p14:sldId id="1395"/>
            <p14:sldId id="1443"/>
            <p14:sldId id="1444"/>
            <p14:sldId id="1445"/>
            <p14:sldId id="1446"/>
            <p14:sldId id="1447"/>
            <p14:sldId id="1448"/>
            <p14:sldId id="1449"/>
            <p14:sldId id="1450"/>
            <p14:sldId id="1454"/>
            <p14:sldId id="1453"/>
          </p14:sldIdLst>
        </p14:section>
        <p14:section name="Default Section" id="{01B9A2EE-4548-4E33-9E39-6BC67F010676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3381" userDrawn="1">
          <p15:clr>
            <a:srgbClr val="A4A3A4"/>
          </p15:clr>
        </p15:guide>
        <p15:guide id="3" orient="horz" pos="1986" userDrawn="1">
          <p15:clr>
            <a:srgbClr val="A4A3A4"/>
          </p15:clr>
        </p15:guide>
        <p15:guide id="4" pos="3529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GRECE Christian" initials="GC" lastIdx="2" clrIdx="0"/>
  <p:cmAuthor id="1" name="FONTAINE Gilles" initials="FG" lastIdx="62" clrIdx="1"/>
  <p:cmAuthor id="2" name="Sue Norman-Fleck" initials="SN" lastIdx="3" clrIdx="2"/>
  <p:cmAuthor id="3" name="JIMENEZ-PUMARES Marta" initials="JM" lastIdx="1" clrIdx="3">
    <p:extLst>
      <p:ext uri="{19B8F6BF-5375-455C-9EA6-DF929625EA0E}">
        <p15:presenceInfo xmlns:p15="http://schemas.microsoft.com/office/powerpoint/2012/main" userId="S-1-5-21-1574594750-1263408776-2012955550-11670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7D6D9"/>
    <a:srgbClr val="9CB3E0"/>
    <a:srgbClr val="205784"/>
    <a:srgbClr val="3D71A5"/>
    <a:srgbClr val="DEECF6"/>
    <a:srgbClr val="76A1CC"/>
    <a:srgbClr val="90B5BA"/>
    <a:srgbClr val="4982BB"/>
    <a:srgbClr val="C2D6D9"/>
    <a:srgbClr val="00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4" autoAdjust="0"/>
    <p:restoredTop sz="92203" autoAdjust="0"/>
  </p:normalViewPr>
  <p:slideViewPr>
    <p:cSldViewPr snapToObjects="1">
      <p:cViewPr varScale="1">
        <p:scale>
          <a:sx n="95" d="100"/>
          <a:sy n="95" d="100"/>
        </p:scale>
        <p:origin x="504" y="53"/>
      </p:cViewPr>
      <p:guideLst>
        <p:guide orient="horz" pos="1620"/>
        <p:guide pos="3381"/>
        <p:guide orient="horz" pos="1986"/>
        <p:guide pos="3529"/>
      </p:guideLst>
    </p:cSldViewPr>
  </p:slideViewPr>
  <p:outlineViewPr>
    <p:cViewPr>
      <p:scale>
        <a:sx n="33" d="100"/>
        <a:sy n="33" d="100"/>
      </p:scale>
      <p:origin x="0" y="-119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Objects="1">
      <p:cViewPr>
        <p:scale>
          <a:sx n="80" d="100"/>
          <a:sy n="80" d="100"/>
        </p:scale>
        <p:origin x="2072" y="-105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2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3.xml"/><Relationship Id="rId34" Type="http://schemas.openxmlformats.org/officeDocument/2006/relationships/theme" Target="theme/theme1.xml"/><Relationship Id="rId7" Type="http://schemas.openxmlformats.org/officeDocument/2006/relationships/slideMaster" Target="slideMasters/slideMaster1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notesMaster" Target="notesMasters/notesMaster1.xml"/><Relationship Id="rId33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font" Target="fonts/font3.fntdata"/><Relationship Id="rId1" Type="http://schemas.openxmlformats.org/officeDocument/2006/relationships/customXml" Target="../customXml/item1.xml"/><Relationship Id="rId6" Type="http://schemas.openxmlformats.org/officeDocument/2006/relationships/customXml" Target="../customXml/item6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presProps" Target="presProps.xml"/><Relationship Id="rId5" Type="http://schemas.openxmlformats.org/officeDocument/2006/relationships/customXml" Target="../customXml/item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font" Target="fonts/font2.fntdata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commentAuthors" Target="commentAuthors.xml"/><Relationship Id="rId4" Type="http://schemas.openxmlformats.org/officeDocument/2006/relationships/customXml" Target="../customXml/item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font" Target="fonts/font1.fntdata"/><Relationship Id="rId30" Type="http://schemas.openxmlformats.org/officeDocument/2006/relationships/font" Target="fonts/font4.fntdata"/><Relationship Id="rId35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svg"/><Relationship Id="rId1" Type="http://schemas.openxmlformats.org/officeDocument/2006/relationships/image" Target="../media/image11.png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image" Target="../media/image14.sv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svg"/><Relationship Id="rId1" Type="http://schemas.openxmlformats.org/officeDocument/2006/relationships/image" Target="../media/image11.png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image" Target="../media/image14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E70B18C-1650-4425-BB50-A54B3C951885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BFA31AAE-8C60-4A03-A120-A12C47D4D262}">
      <dgm:prSet custT="1"/>
      <dgm:spPr>
        <a:xfrm rot="10800000">
          <a:off x="0" y="2631"/>
          <a:ext cx="1174432" cy="1192627"/>
        </a:xfrm>
      </dgm:spPr>
      <dgm:t>
        <a:bodyPr/>
        <a:lstStyle/>
        <a:p>
          <a:pPr>
            <a:lnSpc>
              <a:spcPct val="100000"/>
            </a:lnSpc>
          </a:pPr>
          <a:r>
            <a:rPr lang="fr-FR" sz="2400" b="1" dirty="0">
              <a:latin typeface="PT Sans" panose="020B0503020203020204" pitchFamily="34" charset="0"/>
              <a:ea typeface="+mn-ea"/>
              <a:cs typeface="+mn-cs"/>
            </a:rPr>
            <a:t>Broad </a:t>
          </a:r>
          <a:r>
            <a:rPr lang="fr-FR" sz="2400" b="1" dirty="0" err="1">
              <a:latin typeface="PT Sans" panose="020B0503020203020204" pitchFamily="34" charset="0"/>
              <a:ea typeface="+mn-ea"/>
              <a:cs typeface="+mn-cs"/>
            </a:rPr>
            <a:t>approach</a:t>
          </a:r>
          <a:endParaRPr lang="en-US" sz="2400" b="1" dirty="0">
            <a:latin typeface="PT Sans" panose="020B0503020203020204" pitchFamily="34" charset="0"/>
            <a:ea typeface="+mn-ea"/>
            <a:cs typeface="+mn-cs"/>
          </a:endParaRPr>
        </a:p>
      </dgm:t>
    </dgm:pt>
    <dgm:pt modelId="{A26E066B-0754-40C7-A516-E5B4967B5CBC}" type="parTrans" cxnId="{87583584-3D76-4A42-A812-4CD664E46A35}">
      <dgm:prSet/>
      <dgm:spPr/>
      <dgm:t>
        <a:bodyPr/>
        <a:lstStyle/>
        <a:p>
          <a:endParaRPr lang="en-US"/>
        </a:p>
      </dgm:t>
    </dgm:pt>
    <dgm:pt modelId="{4393F980-D26C-4B17-BBA3-C7A147775610}" type="sibTrans" cxnId="{87583584-3D76-4A42-A812-4CD664E46A35}">
      <dgm:prSet/>
      <dgm:spPr/>
      <dgm:t>
        <a:bodyPr/>
        <a:lstStyle/>
        <a:p>
          <a:endParaRPr lang="en-US"/>
        </a:p>
      </dgm:t>
    </dgm:pt>
    <dgm:pt modelId="{DCAE450A-5726-4F5B-9E0D-D18AF09E7CAF}">
      <dgm:prSet custT="1"/>
      <dgm:spPr>
        <a:xfrm rot="10800000">
          <a:off x="0" y="1183627"/>
          <a:ext cx="1174432" cy="1192627"/>
        </a:xfrm>
      </dgm:spPr>
      <dgm:t>
        <a:bodyPr/>
        <a:lstStyle/>
        <a:p>
          <a:pPr>
            <a:lnSpc>
              <a:spcPct val="100000"/>
            </a:lnSpc>
          </a:pPr>
          <a:r>
            <a:rPr lang="fr-FR" sz="2400" b="1" dirty="0">
              <a:latin typeface="PT Sans" panose="020B0503020203020204" pitchFamily="34" charset="0"/>
              <a:ea typeface="+mn-ea"/>
              <a:cs typeface="+mn-cs"/>
            </a:rPr>
            <a:t>Narrow </a:t>
          </a:r>
          <a:r>
            <a:rPr lang="fr-FR" sz="2400" b="1" dirty="0" err="1">
              <a:latin typeface="PT Sans" panose="020B0503020203020204" pitchFamily="34" charset="0"/>
              <a:ea typeface="+mn-ea"/>
              <a:cs typeface="+mn-cs"/>
            </a:rPr>
            <a:t>approach</a:t>
          </a:r>
          <a:endParaRPr lang="en-US" sz="2400" b="1" dirty="0">
            <a:latin typeface="PT Sans" panose="020B0503020203020204" pitchFamily="34" charset="0"/>
            <a:ea typeface="+mn-ea"/>
            <a:cs typeface="+mn-cs"/>
          </a:endParaRPr>
        </a:p>
      </dgm:t>
    </dgm:pt>
    <dgm:pt modelId="{7B2FFA4E-9AE1-4D70-B81A-AC417D68722A}" type="parTrans" cxnId="{CDD6E46E-9B25-477F-B5BF-64BB22AB11EE}">
      <dgm:prSet/>
      <dgm:spPr/>
      <dgm:t>
        <a:bodyPr/>
        <a:lstStyle/>
        <a:p>
          <a:endParaRPr lang="en-US"/>
        </a:p>
      </dgm:t>
    </dgm:pt>
    <dgm:pt modelId="{2094C2F6-70FE-4702-BAD7-B987FF413C74}" type="sibTrans" cxnId="{CDD6E46E-9B25-477F-B5BF-64BB22AB11EE}">
      <dgm:prSet/>
      <dgm:spPr/>
      <dgm:t>
        <a:bodyPr/>
        <a:lstStyle/>
        <a:p>
          <a:endParaRPr lang="en-US"/>
        </a:p>
      </dgm:t>
    </dgm:pt>
    <dgm:pt modelId="{50E25D60-72BA-4D9B-8235-A794B03C16E7}">
      <dgm:prSet custT="1"/>
      <dgm:spPr>
        <a:xfrm>
          <a:off x="1174432" y="1183627"/>
          <a:ext cx="3523297" cy="775208"/>
        </a:xfrm>
      </dgm:spPr>
      <dgm:t>
        <a:bodyPr/>
        <a:lstStyle/>
        <a:p>
          <a:pPr>
            <a:lnSpc>
              <a:spcPct val="100000"/>
            </a:lnSpc>
          </a:pPr>
          <a:r>
            <a:rPr lang="en-US" sz="1400" b="1" dirty="0">
              <a:latin typeface="PT Sans" panose="020B0503020203020204" pitchFamily="34" charset="0"/>
              <a:ea typeface="+mn-ea"/>
              <a:cs typeface="+mn-cs"/>
            </a:rPr>
            <a:t>AT, DE, FI</a:t>
          </a:r>
          <a:r>
            <a:rPr lang="en-US" sz="1400" dirty="0">
              <a:latin typeface="PT Sans" panose="020B0503020203020204" pitchFamily="34" charset="0"/>
              <a:ea typeface="+mn-ea"/>
              <a:cs typeface="+mn-cs"/>
            </a:rPr>
            <a:t>: persons directly involved in artistic creation or performance</a:t>
          </a:r>
        </a:p>
        <a:p>
          <a:pPr>
            <a:lnSpc>
              <a:spcPct val="100000"/>
            </a:lnSpc>
          </a:pPr>
          <a:r>
            <a:rPr lang="en-US" sz="1400" b="1" dirty="0">
              <a:latin typeface="PT Sans" panose="020B0503020203020204" pitchFamily="34" charset="0"/>
              <a:ea typeface="+mn-ea"/>
              <a:cs typeface="+mn-cs"/>
            </a:rPr>
            <a:t>HR, CY, BG, IE</a:t>
          </a:r>
          <a:r>
            <a:rPr lang="en-US" sz="1400" dirty="0">
              <a:latin typeface="PT Sans" panose="020B0503020203020204" pitchFamily="34" charset="0"/>
              <a:ea typeface="+mn-ea"/>
              <a:cs typeface="+mn-cs"/>
            </a:rPr>
            <a:t>..: “professional” artist, i.e. freelance or self-employed</a:t>
          </a:r>
        </a:p>
      </dgm:t>
    </dgm:pt>
    <dgm:pt modelId="{CA81A089-3B56-496C-B060-57F49706BC88}" type="parTrans" cxnId="{C89C4336-CDF1-495D-B9D6-73AB442B6ABB}">
      <dgm:prSet/>
      <dgm:spPr/>
      <dgm:t>
        <a:bodyPr/>
        <a:lstStyle/>
        <a:p>
          <a:endParaRPr lang="en-US"/>
        </a:p>
      </dgm:t>
    </dgm:pt>
    <dgm:pt modelId="{308E1134-66C7-409B-9842-5ECC87D34B04}" type="sibTrans" cxnId="{C89C4336-CDF1-495D-B9D6-73AB442B6ABB}">
      <dgm:prSet/>
      <dgm:spPr/>
      <dgm:t>
        <a:bodyPr/>
        <a:lstStyle/>
        <a:p>
          <a:endParaRPr lang="en-US"/>
        </a:p>
      </dgm:t>
    </dgm:pt>
    <dgm:pt modelId="{883B8DF4-299A-4FFF-BB87-FA76915BD0AA}">
      <dgm:prSet custT="1"/>
      <dgm:spPr>
        <a:xfrm rot="10800000">
          <a:off x="0" y="2364623"/>
          <a:ext cx="1174432" cy="1192627"/>
        </a:xfrm>
      </dgm:spPr>
      <dgm:t>
        <a:bodyPr/>
        <a:lstStyle/>
        <a:p>
          <a:pPr>
            <a:lnSpc>
              <a:spcPct val="100000"/>
            </a:lnSpc>
          </a:pPr>
          <a:r>
            <a:rPr lang="en-US" sz="2400" b="1" dirty="0">
              <a:latin typeface="PT Sans" panose="020B0503020203020204" pitchFamily="34" charset="0"/>
              <a:ea typeface="+mn-ea"/>
              <a:cs typeface="+mn-cs"/>
            </a:rPr>
            <a:t>Multiple sub-categories</a:t>
          </a:r>
        </a:p>
      </dgm:t>
    </dgm:pt>
    <dgm:pt modelId="{0E8E7A55-89F1-43E3-9A4E-0A6E920841AD}" type="parTrans" cxnId="{01B28453-DE97-46D8-9481-8E8C3D6369FD}">
      <dgm:prSet/>
      <dgm:spPr/>
      <dgm:t>
        <a:bodyPr/>
        <a:lstStyle/>
        <a:p>
          <a:endParaRPr lang="en-US"/>
        </a:p>
      </dgm:t>
    </dgm:pt>
    <dgm:pt modelId="{CE575584-9963-41B5-A982-6E31DB0D655E}" type="sibTrans" cxnId="{01B28453-DE97-46D8-9481-8E8C3D6369FD}">
      <dgm:prSet/>
      <dgm:spPr/>
      <dgm:t>
        <a:bodyPr/>
        <a:lstStyle/>
        <a:p>
          <a:endParaRPr lang="en-US"/>
        </a:p>
      </dgm:t>
    </dgm:pt>
    <dgm:pt modelId="{2065E8BD-2FA7-4B56-9EC9-40A63765C431}">
      <dgm:prSet custT="1"/>
      <dgm:spPr>
        <a:xfrm>
          <a:off x="1174432" y="2364623"/>
          <a:ext cx="3523297" cy="775208"/>
        </a:xfrm>
      </dgm:spPr>
      <dgm:t>
        <a:bodyPr/>
        <a:lstStyle/>
        <a:p>
          <a:pPr>
            <a:lnSpc>
              <a:spcPct val="100000"/>
            </a:lnSpc>
          </a:pPr>
          <a:r>
            <a:rPr lang="en-US" sz="1400" b="1" kern="1200" dirty="0">
              <a:latin typeface="PT Sans" panose="020B0503020203020204" pitchFamily="34" charset="0"/>
              <a:ea typeface="+mn-ea"/>
              <a:cs typeface="+mn-cs"/>
            </a:rPr>
            <a:t>PT, FR</a:t>
          </a:r>
          <a:r>
            <a:rPr lang="en-US" sz="1400" kern="1200" dirty="0">
              <a:latin typeface="PT Sans" panose="020B0503020203020204" pitchFamily="34" charset="0"/>
              <a:ea typeface="+mn-ea"/>
              <a:cs typeface="+mn-cs"/>
            </a:rPr>
            <a:t>: distinctions between authorship / artistic / technical artistic / cultural mediation activities / technicians / performing artists / </a:t>
          </a:r>
          <a:r>
            <a:rPr lang="en-US" sz="1400" kern="1200" dirty="0" err="1">
              <a:latin typeface="PT Sans" panose="020B0503020203020204" pitchFamily="34" charset="0"/>
              <a:ea typeface="+mn-ea"/>
              <a:cs typeface="+mn-cs"/>
            </a:rPr>
            <a:t>intermittents</a:t>
          </a:r>
          <a:r>
            <a:rPr lang="en-US" sz="1400" kern="1200" dirty="0">
              <a:latin typeface="PT Sans" panose="020B0503020203020204" pitchFamily="34" charset="0"/>
              <a:ea typeface="+mn-ea"/>
              <a:cs typeface="+mn-cs"/>
            </a:rPr>
            <a:t>…</a:t>
          </a:r>
        </a:p>
      </dgm:t>
    </dgm:pt>
    <dgm:pt modelId="{883DB9F7-B54F-4015-9BAF-94070D6F858D}" type="parTrans" cxnId="{324C54E0-C8DC-4657-B823-02982E9B5A28}">
      <dgm:prSet/>
      <dgm:spPr/>
      <dgm:t>
        <a:bodyPr/>
        <a:lstStyle/>
        <a:p>
          <a:endParaRPr lang="en-US"/>
        </a:p>
      </dgm:t>
    </dgm:pt>
    <dgm:pt modelId="{B59A3C79-93AB-4110-BC88-7450F83ABF9E}" type="sibTrans" cxnId="{324C54E0-C8DC-4657-B823-02982E9B5A28}">
      <dgm:prSet/>
      <dgm:spPr/>
      <dgm:t>
        <a:bodyPr/>
        <a:lstStyle/>
        <a:p>
          <a:endParaRPr lang="en-US"/>
        </a:p>
      </dgm:t>
    </dgm:pt>
    <dgm:pt modelId="{7510D2AC-5D0A-413E-8F21-FDB7CE7D7E62}">
      <dgm:prSet custT="1"/>
      <dgm:spPr/>
      <dgm:t>
        <a:bodyPr/>
        <a:lstStyle/>
        <a:p>
          <a:pPr>
            <a:lnSpc>
              <a:spcPct val="100000"/>
            </a:lnSpc>
          </a:pPr>
          <a:endParaRPr lang="en-US" sz="1100" kern="1200" dirty="0">
            <a:latin typeface="PT Sans" panose="020B0503020203020204" pitchFamily="34" charset="0"/>
            <a:ea typeface="+mn-ea"/>
            <a:cs typeface="+mn-cs"/>
          </a:endParaRPr>
        </a:p>
        <a:p>
          <a:pPr>
            <a:lnSpc>
              <a:spcPct val="100000"/>
            </a:lnSpc>
          </a:pPr>
          <a:r>
            <a:rPr lang="en-US" sz="1400" b="1" kern="1200" dirty="0">
              <a:latin typeface="PT Sans" panose="020B0503020203020204" pitchFamily="34" charset="0"/>
              <a:ea typeface="+mn-ea"/>
              <a:cs typeface="+mn-cs"/>
            </a:rPr>
            <a:t>HU</a:t>
          </a:r>
          <a:r>
            <a:rPr lang="en-US" sz="1400" kern="1200" dirty="0">
              <a:latin typeface="PT Sans" panose="020B0503020203020204" pitchFamily="34" charset="0"/>
              <a:ea typeface="+mn-ea"/>
              <a:cs typeface="+mn-cs"/>
            </a:rPr>
            <a:t>: “Artist of the Nation” / </a:t>
          </a:r>
          <a:r>
            <a:rPr lang="en-US" sz="1400" b="1" kern="1200" dirty="0">
              <a:latin typeface="PT Sans" panose="020B0503020203020204" pitchFamily="34" charset="0"/>
              <a:ea typeface="+mn-ea"/>
              <a:cs typeface="+mn-cs"/>
            </a:rPr>
            <a:t>LT:</a:t>
          </a:r>
          <a:r>
            <a:rPr lang="en-US" sz="1400" kern="1200" dirty="0">
              <a:latin typeface="PT Sans" panose="020B0503020203020204" pitchFamily="34" charset="0"/>
              <a:ea typeface="+mn-ea"/>
              <a:cs typeface="+mn-cs"/>
            </a:rPr>
            <a:t> regularly updated list of 70 specialised professions eligible for state-funded social support</a:t>
          </a:r>
          <a:endParaRPr lang="fr-FR" sz="1400" kern="1200" dirty="0">
            <a:latin typeface="PT Sans" panose="020B0503020203020204" pitchFamily="34" charset="0"/>
            <a:ea typeface="+mn-ea"/>
            <a:cs typeface="+mn-cs"/>
          </a:endParaRPr>
        </a:p>
      </dgm:t>
    </dgm:pt>
    <dgm:pt modelId="{B2B98F50-D8DA-4CDC-8429-A842031AF7D4}" type="parTrans" cxnId="{3FABA833-16D5-4AD1-AAD8-A74B9DC77BF4}">
      <dgm:prSet/>
      <dgm:spPr/>
      <dgm:t>
        <a:bodyPr/>
        <a:lstStyle/>
        <a:p>
          <a:endParaRPr lang="fr-FR"/>
        </a:p>
      </dgm:t>
    </dgm:pt>
    <dgm:pt modelId="{968711D1-5448-402F-97EF-E482EAD18879}" type="sibTrans" cxnId="{3FABA833-16D5-4AD1-AAD8-A74B9DC77BF4}">
      <dgm:prSet/>
      <dgm:spPr/>
      <dgm:t>
        <a:bodyPr/>
        <a:lstStyle/>
        <a:p>
          <a:endParaRPr lang="fr-FR"/>
        </a:p>
      </dgm:t>
    </dgm:pt>
    <dgm:pt modelId="{3CF19005-588B-4228-83A0-2A2B96859E6D}">
      <dgm:prSet custT="1"/>
      <dgm:spPr>
        <a:xfrm rot="10800000">
          <a:off x="0" y="3545619"/>
          <a:ext cx="1174432" cy="1192627"/>
        </a:xfrm>
      </dgm:spPr>
      <dgm:t>
        <a:bodyPr/>
        <a:lstStyle/>
        <a:p>
          <a:pPr>
            <a:lnSpc>
              <a:spcPct val="100000"/>
            </a:lnSpc>
          </a:pPr>
          <a:r>
            <a:rPr lang="fr-FR" sz="2400" b="1" dirty="0" err="1">
              <a:latin typeface="PT Sans" panose="020B0503020203020204" pitchFamily="34" charset="0"/>
              <a:ea typeface="+mn-ea"/>
              <a:cs typeface="+mn-cs"/>
            </a:rPr>
            <a:t>Stand-alone</a:t>
          </a:r>
          <a:r>
            <a:rPr lang="fr-FR" sz="2400" b="1" dirty="0">
              <a:latin typeface="PT Sans" panose="020B0503020203020204" pitchFamily="34" charset="0"/>
              <a:ea typeface="+mn-ea"/>
              <a:cs typeface="+mn-cs"/>
            </a:rPr>
            <a:t> </a:t>
          </a:r>
          <a:r>
            <a:rPr lang="fr-FR" sz="2400" b="1" dirty="0" err="1">
              <a:latin typeface="PT Sans" panose="020B0503020203020204" pitchFamily="34" charset="0"/>
              <a:ea typeface="+mn-ea"/>
              <a:cs typeface="+mn-cs"/>
            </a:rPr>
            <a:t>approach</a:t>
          </a:r>
          <a:endParaRPr lang="en-US" sz="2400" b="1" dirty="0">
            <a:latin typeface="PT Sans" panose="020B0503020203020204" pitchFamily="34" charset="0"/>
            <a:ea typeface="+mn-ea"/>
            <a:cs typeface="+mn-cs"/>
          </a:endParaRPr>
        </a:p>
      </dgm:t>
    </dgm:pt>
    <dgm:pt modelId="{F2C836C8-B3A8-4C6F-9A49-18DB13758CF4}" type="sibTrans" cxnId="{3179E15D-62D9-4CDF-8397-6B68E278B7B8}">
      <dgm:prSet/>
      <dgm:spPr/>
      <dgm:t>
        <a:bodyPr/>
        <a:lstStyle/>
        <a:p>
          <a:endParaRPr lang="en-US"/>
        </a:p>
      </dgm:t>
    </dgm:pt>
    <dgm:pt modelId="{2571FEF9-788A-4F2E-90BE-9D8DD3B4F6BE}" type="parTrans" cxnId="{3179E15D-62D9-4CDF-8397-6B68E278B7B8}">
      <dgm:prSet/>
      <dgm:spPr/>
      <dgm:t>
        <a:bodyPr/>
        <a:lstStyle/>
        <a:p>
          <a:endParaRPr lang="en-US"/>
        </a:p>
      </dgm:t>
    </dgm:pt>
    <dgm:pt modelId="{E24222C9-B7F1-4FB8-BF97-33BEDC9E8893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fr-FR" sz="1400" b="1" kern="1200" dirty="0">
              <a:latin typeface="PT Sans" panose="020B0503020203020204" pitchFamily="34" charset="0"/>
              <a:ea typeface="+mn-ea"/>
              <a:cs typeface="+mn-cs"/>
            </a:rPr>
            <a:t>SK, SI, PT</a:t>
          </a:r>
          <a:r>
            <a:rPr lang="fr-FR" sz="1400" kern="1200" dirty="0">
              <a:latin typeface="PT Sans" panose="020B0503020203020204" pitchFamily="34" charset="0"/>
              <a:ea typeface="+mn-ea"/>
              <a:cs typeface="+mn-cs"/>
            </a:rPr>
            <a:t>: national </a:t>
          </a:r>
          <a:r>
            <a:rPr lang="fr-FR" sz="1400" kern="1200" dirty="0" err="1">
              <a:latin typeface="PT Sans" panose="020B0503020203020204" pitchFamily="34" charset="0"/>
              <a:ea typeface="+mn-ea"/>
              <a:cs typeface="+mn-cs"/>
            </a:rPr>
            <a:t>register</a:t>
          </a:r>
          <a:endParaRPr lang="en-US" sz="1400" kern="1200" dirty="0">
            <a:latin typeface="PT Sans" panose="020B0503020203020204" pitchFamily="34" charset="0"/>
            <a:ea typeface="+mn-ea"/>
            <a:cs typeface="+mn-cs"/>
          </a:endParaRPr>
        </a:p>
        <a:p>
          <a:pPr>
            <a:lnSpc>
              <a:spcPct val="100000"/>
            </a:lnSpc>
          </a:pPr>
          <a:endParaRPr lang="fr-FR" sz="1400" kern="1200" dirty="0">
            <a:latin typeface="PT Sans" panose="020B0503020203020204" pitchFamily="34" charset="0"/>
            <a:ea typeface="+mn-ea"/>
            <a:cs typeface="+mn-cs"/>
          </a:endParaRPr>
        </a:p>
      </dgm:t>
    </dgm:pt>
    <dgm:pt modelId="{EB510D7C-02B8-4FE6-AE50-08D7453FDEB9}" type="sibTrans" cxnId="{FE686AA6-30F5-4A32-AE54-90B394BE233C}">
      <dgm:prSet/>
      <dgm:spPr/>
      <dgm:t>
        <a:bodyPr/>
        <a:lstStyle/>
        <a:p>
          <a:endParaRPr lang="fr-FR"/>
        </a:p>
      </dgm:t>
    </dgm:pt>
    <dgm:pt modelId="{B6E9AA9E-E327-42E8-B00B-153C2FC29CE2}" type="parTrans" cxnId="{FE686AA6-30F5-4A32-AE54-90B394BE233C}">
      <dgm:prSet/>
      <dgm:spPr/>
      <dgm:t>
        <a:bodyPr/>
        <a:lstStyle/>
        <a:p>
          <a:endParaRPr lang="fr-FR"/>
        </a:p>
      </dgm:t>
    </dgm:pt>
    <dgm:pt modelId="{1FBF811B-3C5F-4E2C-AB26-96667A8A57F7}">
      <dgm:prSet custT="1"/>
      <dgm:spPr>
        <a:xfrm>
          <a:off x="1174432" y="2631"/>
          <a:ext cx="3523297" cy="775208"/>
        </a:xfrm>
      </dgm:spPr>
      <dgm:t>
        <a:bodyPr/>
        <a:lstStyle/>
        <a:p>
          <a:pPr>
            <a:lnSpc>
              <a:spcPct val="100000"/>
            </a:lnSpc>
          </a:pPr>
          <a:r>
            <a:rPr lang="en-US" sz="1400" b="1" dirty="0">
              <a:latin typeface="PT Sans" panose="020B0503020203020204" pitchFamily="34" charset="0"/>
              <a:ea typeface="+mn-ea"/>
              <a:cs typeface="+mn-cs"/>
            </a:rPr>
            <a:t>BE</a:t>
          </a:r>
          <a:r>
            <a:rPr lang="en-US" sz="1400" dirty="0">
              <a:latin typeface="PT Sans" panose="020B0503020203020204" pitchFamily="34" charset="0"/>
              <a:ea typeface="+mn-ea"/>
              <a:cs typeface="+mn-cs"/>
            </a:rPr>
            <a:t>: art worker (artistic, artistic-technical and support activities)</a:t>
          </a:r>
        </a:p>
      </dgm:t>
    </dgm:pt>
    <dgm:pt modelId="{1192AB29-15A0-4C44-B5A2-5569A6CA4C6C}" type="sibTrans" cxnId="{68368176-E5EF-4928-A875-57931B35B9E7}">
      <dgm:prSet/>
      <dgm:spPr/>
      <dgm:t>
        <a:bodyPr/>
        <a:lstStyle/>
        <a:p>
          <a:endParaRPr lang="en-US"/>
        </a:p>
      </dgm:t>
    </dgm:pt>
    <dgm:pt modelId="{BA737082-E871-431B-B78B-EA56379988EB}" type="parTrans" cxnId="{68368176-E5EF-4928-A875-57931B35B9E7}">
      <dgm:prSet/>
      <dgm:spPr/>
      <dgm:t>
        <a:bodyPr/>
        <a:lstStyle/>
        <a:p>
          <a:endParaRPr lang="en-US"/>
        </a:p>
      </dgm:t>
    </dgm:pt>
    <dgm:pt modelId="{42F14FA0-2C5F-4169-A62D-CDB9BFEFF9B8}">
      <dgm:prSet custT="1"/>
      <dgm:spPr>
        <a:xfrm>
          <a:off x="1174432" y="2631"/>
          <a:ext cx="3523297" cy="775208"/>
        </a:xfrm>
      </dgm:spPr>
      <dgm:t>
        <a:bodyPr/>
        <a:lstStyle/>
        <a:p>
          <a:pPr>
            <a:lnSpc>
              <a:spcPct val="100000"/>
            </a:lnSpc>
          </a:pPr>
          <a:r>
            <a:rPr lang="en-US" sz="1400" b="1" dirty="0">
              <a:latin typeface="PT Sans" panose="020B0503020203020204" pitchFamily="34" charset="0"/>
              <a:ea typeface="+mn-ea"/>
              <a:cs typeface="+mn-cs"/>
            </a:rPr>
            <a:t>GR, CZ </a:t>
          </a:r>
          <a:r>
            <a:rPr lang="en-US" sz="1400" dirty="0">
              <a:latin typeface="PT Sans" panose="020B0503020203020204" pitchFamily="34" charset="0"/>
              <a:ea typeface="+mn-ea"/>
              <a:cs typeface="+mn-cs"/>
            </a:rPr>
            <a:t>: essential contributions to artistic creation (lighting technicians, sound engineers, costume designers…)</a:t>
          </a:r>
        </a:p>
      </dgm:t>
    </dgm:pt>
    <dgm:pt modelId="{D1E2B50C-D667-4818-BE49-82B09930EDD9}" type="sibTrans" cxnId="{6741B1BE-85D4-47F2-A45A-03B2088B8DA5}">
      <dgm:prSet/>
      <dgm:spPr/>
      <dgm:t>
        <a:bodyPr/>
        <a:lstStyle/>
        <a:p>
          <a:endParaRPr lang="en-US"/>
        </a:p>
      </dgm:t>
    </dgm:pt>
    <dgm:pt modelId="{5A1282C5-0DA7-4DCD-AB11-C1F968577C1D}" type="parTrans" cxnId="{6741B1BE-85D4-47F2-A45A-03B2088B8DA5}">
      <dgm:prSet/>
      <dgm:spPr/>
      <dgm:t>
        <a:bodyPr/>
        <a:lstStyle/>
        <a:p>
          <a:endParaRPr lang="en-US"/>
        </a:p>
      </dgm:t>
    </dgm:pt>
    <dgm:pt modelId="{5FF972C4-B3DA-4B1A-8A9C-A3016D155E1B}" type="pres">
      <dgm:prSet presAssocID="{9E70B18C-1650-4425-BB50-A54B3C951885}" presName="root" presStyleCnt="0">
        <dgm:presLayoutVars>
          <dgm:dir/>
          <dgm:resizeHandles val="exact"/>
        </dgm:presLayoutVars>
      </dgm:prSet>
      <dgm:spPr/>
    </dgm:pt>
    <dgm:pt modelId="{C0F34A84-1DA6-4809-BFAE-6C9536D5CF3B}" type="pres">
      <dgm:prSet presAssocID="{BFA31AAE-8C60-4A03-A120-A12C47D4D262}" presName="compNode" presStyleCnt="0"/>
      <dgm:spPr/>
    </dgm:pt>
    <dgm:pt modelId="{4016D266-D656-40D3-9578-17FEF16299AE}" type="pres">
      <dgm:prSet presAssocID="{BFA31AAE-8C60-4A03-A120-A12C47D4D262}" presName="bgRect" presStyleLbl="bgShp" presStyleIdx="0" presStyleCnt="4" custScaleX="100000" custScaleY="146456" custLinFactNeighborX="3276" custLinFactNeighborY="23229"/>
      <dgm:spPr>
        <a:solidFill>
          <a:srgbClr val="C7D6D9"/>
        </a:solidFill>
      </dgm:spPr>
    </dgm:pt>
    <dgm:pt modelId="{A51232EF-E936-45DD-8EBC-185F13473DED}" type="pres">
      <dgm:prSet presAssocID="{BFA31AAE-8C60-4A03-A120-A12C47D4D262}" presName="iconRect" presStyleLbl="node1" presStyleIdx="0" presStyleCnt="4" custLinFactNeighborX="33959" custLinFactNeighborY="4415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mall paint brush"/>
        </a:ext>
      </dgm:extLst>
    </dgm:pt>
    <dgm:pt modelId="{782D9711-23A1-4263-982A-C8805214A490}" type="pres">
      <dgm:prSet presAssocID="{BFA31AAE-8C60-4A03-A120-A12C47D4D262}" presName="spaceRect" presStyleCnt="0"/>
      <dgm:spPr/>
    </dgm:pt>
    <dgm:pt modelId="{F0440FE1-6374-4F68-BA18-C79B90D7E6A4}" type="pres">
      <dgm:prSet presAssocID="{BFA31AAE-8C60-4A03-A120-A12C47D4D262}" presName="parTx" presStyleLbl="revTx" presStyleIdx="0" presStyleCnt="8" custScaleX="109364" custLinFactNeighborX="7166" custLinFactNeighborY="9244">
        <dgm:presLayoutVars>
          <dgm:chMax val="0"/>
          <dgm:chPref val="0"/>
        </dgm:presLayoutVars>
      </dgm:prSet>
      <dgm:spPr>
        <a:prstGeom prst="upArrowCallout">
          <a:avLst>
            <a:gd name="adj1" fmla="val 5000"/>
            <a:gd name="adj2" fmla="val 10000"/>
            <a:gd name="adj3" fmla="val 15000"/>
            <a:gd name="adj4" fmla="val 64977"/>
          </a:avLst>
        </a:prstGeom>
      </dgm:spPr>
    </dgm:pt>
    <dgm:pt modelId="{11CC9D21-2FE1-433A-946B-7B6D4E155C18}" type="pres">
      <dgm:prSet presAssocID="{BFA31AAE-8C60-4A03-A120-A12C47D4D262}" presName="desTx" presStyleLbl="revTx" presStyleIdx="1" presStyleCnt="8" custScaleX="130493" custScaleY="118373" custLinFactNeighborX="-6401" custLinFactNeighborY="18956">
        <dgm:presLayoutVars/>
      </dgm:prSet>
      <dgm:spPr>
        <a:prstGeom prst="rect">
          <a:avLst/>
        </a:prstGeom>
      </dgm:spPr>
    </dgm:pt>
    <dgm:pt modelId="{43C51C99-4CCC-4D5D-AE09-C8A710606BFD}" type="pres">
      <dgm:prSet presAssocID="{4393F980-D26C-4B17-BBA3-C7A147775610}" presName="sibTrans" presStyleCnt="0"/>
      <dgm:spPr/>
    </dgm:pt>
    <dgm:pt modelId="{954104F5-048E-4A60-9327-B7367D8B4B3B}" type="pres">
      <dgm:prSet presAssocID="{DCAE450A-5726-4F5B-9E0D-D18AF09E7CAF}" presName="compNode" presStyleCnt="0"/>
      <dgm:spPr/>
    </dgm:pt>
    <dgm:pt modelId="{4A761A82-A8BA-4002-B775-844C130FE45E}" type="pres">
      <dgm:prSet presAssocID="{DCAE450A-5726-4F5B-9E0D-D18AF09E7CAF}" presName="bgRect" presStyleLbl="bgShp" presStyleIdx="1" presStyleCnt="4" custScaleX="100000" custScaleY="139303" custLinFactNeighborX="3279" custLinFactNeighborY="1132"/>
      <dgm:spPr>
        <a:solidFill>
          <a:srgbClr val="CBD6F1"/>
        </a:solidFill>
      </dgm:spPr>
    </dgm:pt>
    <dgm:pt modelId="{4A12AAD1-0443-47BA-BF47-7DBB62ED0AB8}" type="pres">
      <dgm:prSet presAssocID="{DCAE450A-5726-4F5B-9E0D-D18AF09E7CAF}" presName="iconRect" presStyleLbl="node1" presStyleIdx="1" presStyleCnt="4" custLinFactNeighborX="33959" custLinFactNeighborY="-15981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Easel"/>
        </a:ext>
      </dgm:extLst>
    </dgm:pt>
    <dgm:pt modelId="{ECF09731-7BA5-4FAD-A62B-FA3930F56E73}" type="pres">
      <dgm:prSet presAssocID="{DCAE450A-5726-4F5B-9E0D-D18AF09E7CAF}" presName="spaceRect" presStyleCnt="0"/>
      <dgm:spPr/>
    </dgm:pt>
    <dgm:pt modelId="{0FD29E19-C690-4AB5-B209-452E767AD667}" type="pres">
      <dgm:prSet presAssocID="{DCAE450A-5726-4F5B-9E0D-D18AF09E7CAF}" presName="parTx" presStyleLbl="revTx" presStyleIdx="2" presStyleCnt="8" custScaleX="109364" custScaleY="83862" custLinFactNeighborX="7166" custLinFactNeighborY="-3983">
        <dgm:presLayoutVars>
          <dgm:chMax val="0"/>
          <dgm:chPref val="0"/>
        </dgm:presLayoutVars>
      </dgm:prSet>
      <dgm:spPr>
        <a:prstGeom prst="upArrowCallout">
          <a:avLst>
            <a:gd name="adj1" fmla="val 5000"/>
            <a:gd name="adj2" fmla="val 10000"/>
            <a:gd name="adj3" fmla="val 15000"/>
            <a:gd name="adj4" fmla="val 64977"/>
          </a:avLst>
        </a:prstGeom>
      </dgm:spPr>
    </dgm:pt>
    <dgm:pt modelId="{E2C8EF41-5734-4793-AD7A-D612631E9544}" type="pres">
      <dgm:prSet presAssocID="{DCAE450A-5726-4F5B-9E0D-D18AF09E7CAF}" presName="desTx" presStyleLbl="revTx" presStyleIdx="3" presStyleCnt="8" custScaleX="129560" custLinFactNeighborX="-6834" custLinFactNeighborY="11498">
        <dgm:presLayoutVars/>
      </dgm:prSet>
      <dgm:spPr>
        <a:prstGeom prst="rect">
          <a:avLst/>
        </a:prstGeom>
      </dgm:spPr>
    </dgm:pt>
    <dgm:pt modelId="{51A7CEE0-6E57-448A-ACA6-CAC6AF1B0966}" type="pres">
      <dgm:prSet presAssocID="{2094C2F6-70FE-4702-BAD7-B987FF413C74}" presName="sibTrans" presStyleCnt="0"/>
      <dgm:spPr/>
    </dgm:pt>
    <dgm:pt modelId="{9A93CDB1-9347-42AD-8093-304B98A802B9}" type="pres">
      <dgm:prSet presAssocID="{883B8DF4-299A-4FFF-BB87-FA76915BD0AA}" presName="compNode" presStyleCnt="0"/>
      <dgm:spPr/>
    </dgm:pt>
    <dgm:pt modelId="{3ED42FCC-FD62-4760-B14E-DFE86F2C6037}" type="pres">
      <dgm:prSet presAssocID="{883B8DF4-299A-4FFF-BB87-FA76915BD0AA}" presName="bgRect" presStyleLbl="bgShp" presStyleIdx="2" presStyleCnt="4" custScaleY="159135" custLinFactNeighborX="3279" custLinFactNeighborY="-10498"/>
      <dgm:spPr>
        <a:solidFill>
          <a:srgbClr val="DEECF6"/>
        </a:solidFill>
      </dgm:spPr>
    </dgm:pt>
    <dgm:pt modelId="{0493D50D-56A1-4507-B76E-4DFC2F91F25F}" type="pres">
      <dgm:prSet presAssocID="{883B8DF4-299A-4FFF-BB87-FA76915BD0AA}" presName="iconRect" presStyleLbl="node1" presStyleIdx="2" presStyleCnt="4" custLinFactNeighborX="40486" custLinFactNeighborY="-23377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eeting"/>
        </a:ext>
      </dgm:extLst>
    </dgm:pt>
    <dgm:pt modelId="{EA4D006E-CFD1-430F-8EC5-3BBFC71F6B6E}" type="pres">
      <dgm:prSet presAssocID="{883B8DF4-299A-4FFF-BB87-FA76915BD0AA}" presName="spaceRect" presStyleCnt="0"/>
      <dgm:spPr/>
    </dgm:pt>
    <dgm:pt modelId="{D62935F2-982A-4382-9F10-7955357F8103}" type="pres">
      <dgm:prSet presAssocID="{883B8DF4-299A-4FFF-BB87-FA76915BD0AA}" presName="parTx" presStyleLbl="revTx" presStyleIdx="4" presStyleCnt="8" custScaleX="106577" custScaleY="87869" custLinFactNeighborX="4640" custLinFactNeighborY="-16598">
        <dgm:presLayoutVars>
          <dgm:chMax val="0"/>
          <dgm:chPref val="0"/>
        </dgm:presLayoutVars>
      </dgm:prSet>
      <dgm:spPr>
        <a:prstGeom prst="upArrowCallout">
          <a:avLst>
            <a:gd name="adj1" fmla="val 5000"/>
            <a:gd name="adj2" fmla="val 10000"/>
            <a:gd name="adj3" fmla="val 15000"/>
            <a:gd name="adj4" fmla="val 64977"/>
          </a:avLst>
        </a:prstGeom>
      </dgm:spPr>
    </dgm:pt>
    <dgm:pt modelId="{6B81962C-5A44-42AA-ADE0-6BDA88B5253F}" type="pres">
      <dgm:prSet presAssocID="{883B8DF4-299A-4FFF-BB87-FA76915BD0AA}" presName="desTx" presStyleLbl="revTx" presStyleIdx="5" presStyleCnt="8" custScaleX="121111" custLinFactNeighborX="-11345" custLinFactNeighborY="348">
        <dgm:presLayoutVars/>
      </dgm:prSet>
      <dgm:spPr>
        <a:prstGeom prst="rect">
          <a:avLst/>
        </a:prstGeom>
      </dgm:spPr>
    </dgm:pt>
    <dgm:pt modelId="{1FABC686-59CE-4F57-92EE-B97CB45BF0AA}" type="pres">
      <dgm:prSet presAssocID="{CE575584-9963-41B5-A982-6E31DB0D655E}" presName="sibTrans" presStyleCnt="0"/>
      <dgm:spPr/>
    </dgm:pt>
    <dgm:pt modelId="{13907F16-B683-4386-9378-E963BB5DAC75}" type="pres">
      <dgm:prSet presAssocID="{3CF19005-588B-4228-83A0-2A2B96859E6D}" presName="compNode" presStyleCnt="0"/>
      <dgm:spPr/>
    </dgm:pt>
    <dgm:pt modelId="{1AAA82DE-4E52-42C0-9B25-B159439458BE}" type="pres">
      <dgm:prSet presAssocID="{3CF19005-588B-4228-83A0-2A2B96859E6D}" presName="bgRect" presStyleLbl="bgShp" presStyleIdx="3" presStyleCnt="4" custScaleY="140380" custLinFactNeighborX="2926" custLinFactNeighborY="-21027"/>
      <dgm:spPr>
        <a:solidFill>
          <a:srgbClr val="76A1CC"/>
        </a:solidFill>
      </dgm:spPr>
    </dgm:pt>
    <dgm:pt modelId="{8B87651C-1C95-4D3B-AE4B-4A9FC0713865}" type="pres">
      <dgm:prSet presAssocID="{3CF19005-588B-4228-83A0-2A2B96859E6D}" presName="iconRect" presStyleLbl="node1" presStyleIdx="3" presStyleCnt="4" custLinFactNeighborX="43179" custLinFactNeighborY="-40057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ospital"/>
        </a:ext>
      </dgm:extLst>
    </dgm:pt>
    <dgm:pt modelId="{99E8B715-F057-4E8A-8F03-58E5B98859B9}" type="pres">
      <dgm:prSet presAssocID="{3CF19005-588B-4228-83A0-2A2B96859E6D}" presName="spaceRect" presStyleCnt="0"/>
      <dgm:spPr/>
    </dgm:pt>
    <dgm:pt modelId="{AEDCCDAD-5610-404C-BB04-768C12A3C50C}" type="pres">
      <dgm:prSet presAssocID="{3CF19005-588B-4228-83A0-2A2B96859E6D}" presName="parTx" presStyleLbl="revTx" presStyleIdx="6" presStyleCnt="8" custScaleX="109802" custScaleY="116368" custLinFactNeighborX="7639" custLinFactNeighborY="-15050">
        <dgm:presLayoutVars>
          <dgm:chMax val="0"/>
          <dgm:chPref val="0"/>
        </dgm:presLayoutVars>
      </dgm:prSet>
      <dgm:spPr/>
    </dgm:pt>
    <dgm:pt modelId="{4E106DD1-7D5C-40B9-B3B9-6C02B5DD6D91}" type="pres">
      <dgm:prSet presAssocID="{3CF19005-588B-4228-83A0-2A2B96859E6D}" presName="desTx" presStyleLbl="revTx" presStyleIdx="7" presStyleCnt="8" custScaleX="131238" custLinFactNeighborX="-5077" custLinFactNeighborY="-23812">
        <dgm:presLayoutVars/>
      </dgm:prSet>
      <dgm:spPr/>
    </dgm:pt>
  </dgm:ptLst>
  <dgm:cxnLst>
    <dgm:cxn modelId="{18A7E815-D502-4134-888C-5BB5307BD6A0}" type="presOf" srcId="{7510D2AC-5D0A-413E-8F21-FDB7CE7D7E62}" destId="{4E106DD1-7D5C-40B9-B3B9-6C02B5DD6D91}" srcOrd="0" destOrd="0" presId="urn:microsoft.com/office/officeart/2018/2/layout/IconVerticalSolidList"/>
    <dgm:cxn modelId="{3FABA833-16D5-4AD1-AAD8-A74B9DC77BF4}" srcId="{3CF19005-588B-4228-83A0-2A2B96859E6D}" destId="{7510D2AC-5D0A-413E-8F21-FDB7CE7D7E62}" srcOrd="0" destOrd="0" parTransId="{B2B98F50-D8DA-4CDC-8429-A842031AF7D4}" sibTransId="{968711D1-5448-402F-97EF-E482EAD18879}"/>
    <dgm:cxn modelId="{C89C4336-CDF1-495D-B9D6-73AB442B6ABB}" srcId="{DCAE450A-5726-4F5B-9E0D-D18AF09E7CAF}" destId="{50E25D60-72BA-4D9B-8235-A794B03C16E7}" srcOrd="0" destOrd="0" parTransId="{CA81A089-3B56-496C-B060-57F49706BC88}" sibTransId="{308E1134-66C7-409B-9842-5ECC87D34B04}"/>
    <dgm:cxn modelId="{F5AAEE38-707B-4B1B-AC19-2AED09771976}" type="presOf" srcId="{2065E8BD-2FA7-4B56-9EC9-40A63765C431}" destId="{6B81962C-5A44-42AA-ADE0-6BDA88B5253F}" srcOrd="0" destOrd="0" presId="urn:microsoft.com/office/officeart/2018/2/layout/IconVerticalSolidList"/>
    <dgm:cxn modelId="{2A34CB3E-DA0C-48C5-B07E-82989C8CFCA9}" type="presOf" srcId="{9E70B18C-1650-4425-BB50-A54B3C951885}" destId="{5FF972C4-B3DA-4B1A-8A9C-A3016D155E1B}" srcOrd="0" destOrd="0" presId="urn:microsoft.com/office/officeart/2018/2/layout/IconVerticalSolidList"/>
    <dgm:cxn modelId="{3179E15D-62D9-4CDF-8397-6B68E278B7B8}" srcId="{9E70B18C-1650-4425-BB50-A54B3C951885}" destId="{3CF19005-588B-4228-83A0-2A2B96859E6D}" srcOrd="3" destOrd="0" parTransId="{2571FEF9-788A-4F2E-90BE-9D8DD3B4F6BE}" sibTransId="{F2C836C8-B3A8-4C6F-9A49-18DB13758CF4}"/>
    <dgm:cxn modelId="{BD62615E-0496-488E-8787-057B094BF3C3}" type="presOf" srcId="{883B8DF4-299A-4FFF-BB87-FA76915BD0AA}" destId="{D62935F2-982A-4382-9F10-7955357F8103}" srcOrd="0" destOrd="0" presId="urn:microsoft.com/office/officeart/2018/2/layout/IconVerticalSolidList"/>
    <dgm:cxn modelId="{CDD6E46E-9B25-477F-B5BF-64BB22AB11EE}" srcId="{9E70B18C-1650-4425-BB50-A54B3C951885}" destId="{DCAE450A-5726-4F5B-9E0D-D18AF09E7CAF}" srcOrd="1" destOrd="0" parTransId="{7B2FFA4E-9AE1-4D70-B81A-AC417D68722A}" sibTransId="{2094C2F6-70FE-4702-BAD7-B987FF413C74}"/>
    <dgm:cxn modelId="{01B28453-DE97-46D8-9481-8E8C3D6369FD}" srcId="{9E70B18C-1650-4425-BB50-A54B3C951885}" destId="{883B8DF4-299A-4FFF-BB87-FA76915BD0AA}" srcOrd="2" destOrd="0" parTransId="{0E8E7A55-89F1-43E3-9A4E-0A6E920841AD}" sibTransId="{CE575584-9963-41B5-A982-6E31DB0D655E}"/>
    <dgm:cxn modelId="{68368176-E5EF-4928-A875-57931B35B9E7}" srcId="{BFA31AAE-8C60-4A03-A120-A12C47D4D262}" destId="{1FBF811B-3C5F-4E2C-AB26-96667A8A57F7}" srcOrd="0" destOrd="0" parTransId="{BA737082-E871-431B-B78B-EA56379988EB}" sibTransId="{1192AB29-15A0-4C44-B5A2-5569A6CA4C6C}"/>
    <dgm:cxn modelId="{2C4CFF59-E8C0-43DA-B417-DA94E48FBEAF}" type="presOf" srcId="{E24222C9-B7F1-4FB8-BF97-33BEDC9E8893}" destId="{4E106DD1-7D5C-40B9-B3B9-6C02B5DD6D91}" srcOrd="0" destOrd="1" presId="urn:microsoft.com/office/officeart/2018/2/layout/IconVerticalSolidList"/>
    <dgm:cxn modelId="{87583584-3D76-4A42-A812-4CD664E46A35}" srcId="{9E70B18C-1650-4425-BB50-A54B3C951885}" destId="{BFA31AAE-8C60-4A03-A120-A12C47D4D262}" srcOrd="0" destOrd="0" parTransId="{A26E066B-0754-40C7-A516-E5B4967B5CBC}" sibTransId="{4393F980-D26C-4B17-BBA3-C7A147775610}"/>
    <dgm:cxn modelId="{B6B4C889-8F49-44E7-812A-0CB4D30B2625}" type="presOf" srcId="{1FBF811B-3C5F-4E2C-AB26-96667A8A57F7}" destId="{11CC9D21-2FE1-433A-946B-7B6D4E155C18}" srcOrd="0" destOrd="0" presId="urn:microsoft.com/office/officeart/2018/2/layout/IconVerticalSolidList"/>
    <dgm:cxn modelId="{60471292-ADF8-42AA-B262-F812531ADFA0}" type="presOf" srcId="{42F14FA0-2C5F-4169-A62D-CDB9BFEFF9B8}" destId="{11CC9D21-2FE1-433A-946B-7B6D4E155C18}" srcOrd="0" destOrd="1" presId="urn:microsoft.com/office/officeart/2018/2/layout/IconVerticalSolidList"/>
    <dgm:cxn modelId="{6B2585A3-239A-4FCF-BD6D-571FA5AD9340}" type="presOf" srcId="{50E25D60-72BA-4D9B-8235-A794B03C16E7}" destId="{E2C8EF41-5734-4793-AD7A-D612631E9544}" srcOrd="0" destOrd="0" presId="urn:microsoft.com/office/officeart/2018/2/layout/IconVerticalSolidList"/>
    <dgm:cxn modelId="{FE686AA6-30F5-4A32-AE54-90B394BE233C}" srcId="{3CF19005-588B-4228-83A0-2A2B96859E6D}" destId="{E24222C9-B7F1-4FB8-BF97-33BEDC9E8893}" srcOrd="1" destOrd="0" parTransId="{B6E9AA9E-E327-42E8-B00B-153C2FC29CE2}" sibTransId="{EB510D7C-02B8-4FE6-AE50-08D7453FDEB9}"/>
    <dgm:cxn modelId="{6741B1BE-85D4-47F2-A45A-03B2088B8DA5}" srcId="{BFA31AAE-8C60-4A03-A120-A12C47D4D262}" destId="{42F14FA0-2C5F-4169-A62D-CDB9BFEFF9B8}" srcOrd="1" destOrd="0" parTransId="{5A1282C5-0DA7-4DCD-AB11-C1F968577C1D}" sibTransId="{D1E2B50C-D667-4818-BE49-82B09930EDD9}"/>
    <dgm:cxn modelId="{AD1878DE-1E98-4518-A33A-27BDC449D56F}" type="presOf" srcId="{3CF19005-588B-4228-83A0-2A2B96859E6D}" destId="{AEDCCDAD-5610-404C-BB04-768C12A3C50C}" srcOrd="0" destOrd="0" presId="urn:microsoft.com/office/officeart/2018/2/layout/IconVerticalSolidList"/>
    <dgm:cxn modelId="{324C54E0-C8DC-4657-B823-02982E9B5A28}" srcId="{883B8DF4-299A-4FFF-BB87-FA76915BD0AA}" destId="{2065E8BD-2FA7-4B56-9EC9-40A63765C431}" srcOrd="0" destOrd="0" parTransId="{883DB9F7-B54F-4015-9BAF-94070D6F858D}" sibTransId="{B59A3C79-93AB-4110-BC88-7450F83ABF9E}"/>
    <dgm:cxn modelId="{230789E1-CF59-4BA6-A976-15B089B9C284}" type="presOf" srcId="{DCAE450A-5726-4F5B-9E0D-D18AF09E7CAF}" destId="{0FD29E19-C690-4AB5-B209-452E767AD667}" srcOrd="0" destOrd="0" presId="urn:microsoft.com/office/officeart/2018/2/layout/IconVerticalSolidList"/>
    <dgm:cxn modelId="{F0FDF2E5-6F70-49B9-AB2C-36D026EF1B26}" type="presOf" srcId="{BFA31AAE-8C60-4A03-A120-A12C47D4D262}" destId="{F0440FE1-6374-4F68-BA18-C79B90D7E6A4}" srcOrd="0" destOrd="0" presId="urn:microsoft.com/office/officeart/2018/2/layout/IconVerticalSolidList"/>
    <dgm:cxn modelId="{D3F7BDF5-8E43-464F-B92A-E8DE25A5DD5B}" type="presParOf" srcId="{5FF972C4-B3DA-4B1A-8A9C-A3016D155E1B}" destId="{C0F34A84-1DA6-4809-BFAE-6C9536D5CF3B}" srcOrd="0" destOrd="0" presId="urn:microsoft.com/office/officeart/2018/2/layout/IconVerticalSolidList"/>
    <dgm:cxn modelId="{94794AE1-FF05-4CE6-9984-8842CFF32757}" type="presParOf" srcId="{C0F34A84-1DA6-4809-BFAE-6C9536D5CF3B}" destId="{4016D266-D656-40D3-9578-17FEF16299AE}" srcOrd="0" destOrd="0" presId="urn:microsoft.com/office/officeart/2018/2/layout/IconVerticalSolidList"/>
    <dgm:cxn modelId="{6E5BFEAF-6878-4242-8E85-207989635E03}" type="presParOf" srcId="{C0F34A84-1DA6-4809-BFAE-6C9536D5CF3B}" destId="{A51232EF-E936-45DD-8EBC-185F13473DED}" srcOrd="1" destOrd="0" presId="urn:microsoft.com/office/officeart/2018/2/layout/IconVerticalSolidList"/>
    <dgm:cxn modelId="{165D80DE-BCDE-4AC4-ACF1-2215CA7A68F6}" type="presParOf" srcId="{C0F34A84-1DA6-4809-BFAE-6C9536D5CF3B}" destId="{782D9711-23A1-4263-982A-C8805214A490}" srcOrd="2" destOrd="0" presId="urn:microsoft.com/office/officeart/2018/2/layout/IconVerticalSolidList"/>
    <dgm:cxn modelId="{3EC85307-34BB-4112-9ECB-37C827D7526F}" type="presParOf" srcId="{C0F34A84-1DA6-4809-BFAE-6C9536D5CF3B}" destId="{F0440FE1-6374-4F68-BA18-C79B90D7E6A4}" srcOrd="3" destOrd="0" presId="urn:microsoft.com/office/officeart/2018/2/layout/IconVerticalSolidList"/>
    <dgm:cxn modelId="{1180A730-8DB9-46F1-8B07-70DF27E76544}" type="presParOf" srcId="{C0F34A84-1DA6-4809-BFAE-6C9536D5CF3B}" destId="{11CC9D21-2FE1-433A-946B-7B6D4E155C18}" srcOrd="4" destOrd="0" presId="urn:microsoft.com/office/officeart/2018/2/layout/IconVerticalSolidList"/>
    <dgm:cxn modelId="{AC86E4F2-F244-4D7F-A8DB-1A3FB1262FA1}" type="presParOf" srcId="{5FF972C4-B3DA-4B1A-8A9C-A3016D155E1B}" destId="{43C51C99-4CCC-4D5D-AE09-C8A710606BFD}" srcOrd="1" destOrd="0" presId="urn:microsoft.com/office/officeart/2018/2/layout/IconVerticalSolidList"/>
    <dgm:cxn modelId="{48689E3F-780D-4D52-B526-78F8C09C4A94}" type="presParOf" srcId="{5FF972C4-B3DA-4B1A-8A9C-A3016D155E1B}" destId="{954104F5-048E-4A60-9327-B7367D8B4B3B}" srcOrd="2" destOrd="0" presId="urn:microsoft.com/office/officeart/2018/2/layout/IconVerticalSolidList"/>
    <dgm:cxn modelId="{DE1280B5-533D-4CFD-AEC4-F3B277B674AD}" type="presParOf" srcId="{954104F5-048E-4A60-9327-B7367D8B4B3B}" destId="{4A761A82-A8BA-4002-B775-844C130FE45E}" srcOrd="0" destOrd="0" presId="urn:microsoft.com/office/officeart/2018/2/layout/IconVerticalSolidList"/>
    <dgm:cxn modelId="{A796404F-63BA-4256-9563-5D9A1F8B3E1A}" type="presParOf" srcId="{954104F5-048E-4A60-9327-B7367D8B4B3B}" destId="{4A12AAD1-0443-47BA-BF47-7DBB62ED0AB8}" srcOrd="1" destOrd="0" presId="urn:microsoft.com/office/officeart/2018/2/layout/IconVerticalSolidList"/>
    <dgm:cxn modelId="{5ACAD603-9A4D-420B-9361-0018E2DF7444}" type="presParOf" srcId="{954104F5-048E-4A60-9327-B7367D8B4B3B}" destId="{ECF09731-7BA5-4FAD-A62B-FA3930F56E73}" srcOrd="2" destOrd="0" presId="urn:microsoft.com/office/officeart/2018/2/layout/IconVerticalSolidList"/>
    <dgm:cxn modelId="{676E9615-F70F-4C55-A1F2-B2B9F827BF00}" type="presParOf" srcId="{954104F5-048E-4A60-9327-B7367D8B4B3B}" destId="{0FD29E19-C690-4AB5-B209-452E767AD667}" srcOrd="3" destOrd="0" presId="urn:microsoft.com/office/officeart/2018/2/layout/IconVerticalSolidList"/>
    <dgm:cxn modelId="{D52E167E-ED97-4604-85BA-9F050E59E15D}" type="presParOf" srcId="{954104F5-048E-4A60-9327-B7367D8B4B3B}" destId="{E2C8EF41-5734-4793-AD7A-D612631E9544}" srcOrd="4" destOrd="0" presId="urn:microsoft.com/office/officeart/2018/2/layout/IconVerticalSolidList"/>
    <dgm:cxn modelId="{8FB56734-6018-4F13-95F6-CEF450244F78}" type="presParOf" srcId="{5FF972C4-B3DA-4B1A-8A9C-A3016D155E1B}" destId="{51A7CEE0-6E57-448A-ACA6-CAC6AF1B0966}" srcOrd="3" destOrd="0" presId="urn:microsoft.com/office/officeart/2018/2/layout/IconVerticalSolidList"/>
    <dgm:cxn modelId="{DC628050-DD14-4446-AF49-FF28859C7684}" type="presParOf" srcId="{5FF972C4-B3DA-4B1A-8A9C-A3016D155E1B}" destId="{9A93CDB1-9347-42AD-8093-304B98A802B9}" srcOrd="4" destOrd="0" presId="urn:microsoft.com/office/officeart/2018/2/layout/IconVerticalSolidList"/>
    <dgm:cxn modelId="{35053D03-9ECB-48E9-83B5-4B624EBDFC14}" type="presParOf" srcId="{9A93CDB1-9347-42AD-8093-304B98A802B9}" destId="{3ED42FCC-FD62-4760-B14E-DFE86F2C6037}" srcOrd="0" destOrd="0" presId="urn:microsoft.com/office/officeart/2018/2/layout/IconVerticalSolidList"/>
    <dgm:cxn modelId="{28F64D80-5819-4B06-AD95-5BFC1580244E}" type="presParOf" srcId="{9A93CDB1-9347-42AD-8093-304B98A802B9}" destId="{0493D50D-56A1-4507-B76E-4DFC2F91F25F}" srcOrd="1" destOrd="0" presId="urn:microsoft.com/office/officeart/2018/2/layout/IconVerticalSolidList"/>
    <dgm:cxn modelId="{8A471112-E07C-45AC-9CAF-54F6EFB43DF8}" type="presParOf" srcId="{9A93CDB1-9347-42AD-8093-304B98A802B9}" destId="{EA4D006E-CFD1-430F-8EC5-3BBFC71F6B6E}" srcOrd="2" destOrd="0" presId="urn:microsoft.com/office/officeart/2018/2/layout/IconVerticalSolidList"/>
    <dgm:cxn modelId="{5CF4E788-7F79-42E8-98F2-BE71E5F1E80D}" type="presParOf" srcId="{9A93CDB1-9347-42AD-8093-304B98A802B9}" destId="{D62935F2-982A-4382-9F10-7955357F8103}" srcOrd="3" destOrd="0" presId="urn:microsoft.com/office/officeart/2018/2/layout/IconVerticalSolidList"/>
    <dgm:cxn modelId="{F439DE87-A287-40F5-8D4B-9EABEA0D2EF6}" type="presParOf" srcId="{9A93CDB1-9347-42AD-8093-304B98A802B9}" destId="{6B81962C-5A44-42AA-ADE0-6BDA88B5253F}" srcOrd="4" destOrd="0" presId="urn:microsoft.com/office/officeart/2018/2/layout/IconVerticalSolidList"/>
    <dgm:cxn modelId="{D46B3056-1C5C-4A53-9DA4-EF9287BE5265}" type="presParOf" srcId="{5FF972C4-B3DA-4B1A-8A9C-A3016D155E1B}" destId="{1FABC686-59CE-4F57-92EE-B97CB45BF0AA}" srcOrd="5" destOrd="0" presId="urn:microsoft.com/office/officeart/2018/2/layout/IconVerticalSolidList"/>
    <dgm:cxn modelId="{C11E0335-A602-4E3D-AC25-D9C65B42930C}" type="presParOf" srcId="{5FF972C4-B3DA-4B1A-8A9C-A3016D155E1B}" destId="{13907F16-B683-4386-9378-E963BB5DAC75}" srcOrd="6" destOrd="0" presId="urn:microsoft.com/office/officeart/2018/2/layout/IconVerticalSolidList"/>
    <dgm:cxn modelId="{4EAD8AAB-52D3-4863-8DF0-13255CBDC56E}" type="presParOf" srcId="{13907F16-B683-4386-9378-E963BB5DAC75}" destId="{1AAA82DE-4E52-42C0-9B25-B159439458BE}" srcOrd="0" destOrd="0" presId="urn:microsoft.com/office/officeart/2018/2/layout/IconVerticalSolidList"/>
    <dgm:cxn modelId="{47C08BBF-F88B-4AF7-B698-6060D662EB84}" type="presParOf" srcId="{13907F16-B683-4386-9378-E963BB5DAC75}" destId="{8B87651C-1C95-4D3B-AE4B-4A9FC0713865}" srcOrd="1" destOrd="0" presId="urn:microsoft.com/office/officeart/2018/2/layout/IconVerticalSolidList"/>
    <dgm:cxn modelId="{7348E7F4-2D42-4D93-878B-0AB88A053632}" type="presParOf" srcId="{13907F16-B683-4386-9378-E963BB5DAC75}" destId="{99E8B715-F057-4E8A-8F03-58E5B98859B9}" srcOrd="2" destOrd="0" presId="urn:microsoft.com/office/officeart/2018/2/layout/IconVerticalSolidList"/>
    <dgm:cxn modelId="{7C848D4B-F37F-42BF-A170-368B4F80A3B6}" type="presParOf" srcId="{13907F16-B683-4386-9378-E963BB5DAC75}" destId="{AEDCCDAD-5610-404C-BB04-768C12A3C50C}" srcOrd="3" destOrd="0" presId="urn:microsoft.com/office/officeart/2018/2/layout/IconVerticalSolidList"/>
    <dgm:cxn modelId="{E0AE274D-D641-453C-8A38-DDD80D820DCA}" type="presParOf" srcId="{13907F16-B683-4386-9378-E963BB5DAC75}" destId="{4E106DD1-7D5C-40B9-B3B9-6C02B5DD6D91}" srcOrd="4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55B3A84-17BA-4157-BA47-9CE533C265F7}" type="doc">
      <dgm:prSet loTypeId="urn:microsoft.com/office/officeart/2005/8/layout/matrix3" loCatId="matrix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A474D248-6BF5-47A8-BFB0-9E4AE8A70855}">
      <dgm:prSet custT="1"/>
      <dgm:spPr>
        <a:xfrm>
          <a:off x="2399849" y="398316"/>
          <a:ext cx="1635193" cy="1635193"/>
        </a:xfrm>
        <a:prstGeom prst="roundRect">
          <a:avLst/>
        </a:prstGeom>
        <a:solidFill>
          <a:srgbClr val="A7BBE3"/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en-US" sz="2000" b="1" baseline="0" dirty="0">
              <a:solidFill>
                <a:sysClr val="window" lastClr="FFFFFF"/>
              </a:solidFill>
              <a:latin typeface="PT Sans" panose="020B0503020203020204" pitchFamily="34" charset="0"/>
              <a:ea typeface="+mn-ea"/>
              <a:cs typeface="+mn-cs"/>
            </a:rPr>
            <a:t>Lack of comparative data for policy makers</a:t>
          </a:r>
        </a:p>
      </dgm:t>
    </dgm:pt>
    <dgm:pt modelId="{5F75CB71-941B-49FB-8F04-B8CC6138A71F}" type="parTrans" cxnId="{95F62814-A9BE-48F5-B9BF-34C9CE2B5232}">
      <dgm:prSet/>
      <dgm:spPr/>
      <dgm:t>
        <a:bodyPr/>
        <a:lstStyle/>
        <a:p>
          <a:endParaRPr lang="en-US"/>
        </a:p>
      </dgm:t>
    </dgm:pt>
    <dgm:pt modelId="{59B36E00-9E32-427C-861F-0B37A253C5D1}" type="sibTrans" cxnId="{95F62814-A9BE-48F5-B9BF-34C9CE2B5232}">
      <dgm:prSet/>
      <dgm:spPr/>
      <dgm:t>
        <a:bodyPr/>
        <a:lstStyle/>
        <a:p>
          <a:endParaRPr lang="en-US"/>
        </a:p>
      </dgm:t>
    </dgm:pt>
    <dgm:pt modelId="{760DC15B-C793-431F-A8C3-4B33229C559A}">
      <dgm:prSet custT="1"/>
      <dgm:spPr>
        <a:xfrm>
          <a:off x="4160827" y="398316"/>
          <a:ext cx="1635193" cy="1635193"/>
        </a:xfrm>
        <a:prstGeom prst="roundRect">
          <a:avLst/>
        </a:prstGeom>
        <a:solidFill>
          <a:srgbClr val="5B9BD5"/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fr-FR" sz="2000" b="1" dirty="0">
              <a:solidFill>
                <a:sysClr val="window" lastClr="FFFFFF"/>
              </a:solidFill>
              <a:latin typeface="PT Sans" panose="020B0503020203020204" pitchFamily="34" charset="0"/>
              <a:ea typeface="+mn-ea"/>
              <a:cs typeface="+mn-cs"/>
            </a:rPr>
            <a:t>No </a:t>
          </a:r>
          <a:r>
            <a:rPr lang="fr-FR" sz="2000" b="1" dirty="0" err="1">
              <a:solidFill>
                <a:sysClr val="window" lastClr="FFFFFF"/>
              </a:solidFill>
              <a:latin typeface="PT Sans" panose="020B0503020203020204" pitchFamily="34" charset="0"/>
              <a:ea typeface="+mn-ea"/>
              <a:cs typeface="+mn-cs"/>
            </a:rPr>
            <a:t>harmonised</a:t>
          </a:r>
          <a:r>
            <a:rPr lang="fr-FR" sz="2000" b="1" dirty="0">
              <a:solidFill>
                <a:sysClr val="window" lastClr="FFFFFF"/>
              </a:solidFill>
              <a:latin typeface="PT Sans" panose="020B0503020203020204" pitchFamily="34" charset="0"/>
              <a:ea typeface="+mn-ea"/>
              <a:cs typeface="+mn-cs"/>
            </a:rPr>
            <a:t> </a:t>
          </a:r>
          <a:r>
            <a:rPr lang="fr-FR" sz="2000" b="1" dirty="0" err="1">
              <a:solidFill>
                <a:sysClr val="window" lastClr="FFFFFF"/>
              </a:solidFill>
              <a:latin typeface="PT Sans" panose="020B0503020203020204" pitchFamily="34" charset="0"/>
              <a:ea typeface="+mn-ea"/>
              <a:cs typeface="+mn-cs"/>
            </a:rPr>
            <a:t>framework</a:t>
          </a:r>
          <a:r>
            <a:rPr lang="fr-FR" sz="2000" b="1" dirty="0">
              <a:solidFill>
                <a:sysClr val="window" lastClr="FFFFFF"/>
              </a:solidFill>
              <a:latin typeface="PT Sans" panose="020B0503020203020204" pitchFamily="34" charset="0"/>
              <a:ea typeface="+mn-ea"/>
              <a:cs typeface="+mn-cs"/>
            </a:rPr>
            <a:t> at EU </a:t>
          </a:r>
          <a:r>
            <a:rPr lang="fr-FR" sz="2000" b="1" dirty="0" err="1">
              <a:solidFill>
                <a:sysClr val="window" lastClr="FFFFFF"/>
              </a:solidFill>
              <a:latin typeface="PT Sans" panose="020B0503020203020204" pitchFamily="34" charset="0"/>
              <a:ea typeface="+mn-ea"/>
              <a:cs typeface="+mn-cs"/>
            </a:rPr>
            <a:t>level</a:t>
          </a:r>
          <a:endParaRPr lang="fr-FR" sz="2000" b="1" dirty="0">
            <a:solidFill>
              <a:sysClr val="window" lastClr="FFFFFF"/>
            </a:solidFill>
            <a:latin typeface="PT Sans" panose="020B0503020203020204" pitchFamily="34" charset="0"/>
            <a:ea typeface="+mn-ea"/>
            <a:cs typeface="+mn-cs"/>
          </a:endParaRPr>
        </a:p>
      </dgm:t>
    </dgm:pt>
    <dgm:pt modelId="{4E914A40-DCBC-409A-9430-640583CDEB1D}" type="parTrans" cxnId="{34E1C16F-4924-4DA8-8A42-8F28F6DB9439}">
      <dgm:prSet/>
      <dgm:spPr/>
      <dgm:t>
        <a:bodyPr/>
        <a:lstStyle/>
        <a:p>
          <a:endParaRPr lang="en-US"/>
        </a:p>
      </dgm:t>
    </dgm:pt>
    <dgm:pt modelId="{2E38298C-2950-47FF-9CFD-8BA2362CB924}" type="sibTrans" cxnId="{34E1C16F-4924-4DA8-8A42-8F28F6DB9439}">
      <dgm:prSet/>
      <dgm:spPr/>
      <dgm:t>
        <a:bodyPr/>
        <a:lstStyle/>
        <a:p>
          <a:endParaRPr lang="en-US"/>
        </a:p>
      </dgm:t>
    </dgm:pt>
    <dgm:pt modelId="{81191038-77F6-46A5-8327-7089661AC55F}">
      <dgm:prSet custT="1"/>
      <dgm:spPr>
        <a:xfrm>
          <a:off x="2399849" y="2159294"/>
          <a:ext cx="1635193" cy="1635193"/>
        </a:xfrm>
        <a:prstGeom prst="roundRect">
          <a:avLst/>
        </a:prstGeom>
        <a:solidFill>
          <a:srgbClr val="3D71A5"/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en-US" sz="2000" b="1" dirty="0" err="1">
              <a:solidFill>
                <a:sysClr val="window" lastClr="FFFFFF"/>
              </a:solidFill>
              <a:latin typeface="PT Sans" panose="020B0503020203020204" pitchFamily="34" charset="0"/>
              <a:ea typeface="+mn-ea"/>
              <a:cs typeface="+mn-cs"/>
            </a:rPr>
            <a:t>Labour</a:t>
          </a:r>
          <a:r>
            <a:rPr lang="en-US" sz="2000" b="1" dirty="0">
              <a:solidFill>
                <a:sysClr val="window" lastClr="FFFFFF"/>
              </a:solidFill>
              <a:latin typeface="PT Sans" panose="020B0503020203020204" pitchFamily="34" charset="0"/>
              <a:ea typeface="+mn-ea"/>
              <a:cs typeface="+mn-cs"/>
            </a:rPr>
            <a:t> &amp; social framework unsuited to CCS workers</a:t>
          </a:r>
        </a:p>
      </dgm:t>
    </dgm:pt>
    <dgm:pt modelId="{B98DFC88-EE93-4EF9-99B9-96541886DC73}" type="parTrans" cxnId="{619EA3A2-F446-4141-9BD8-5BE4E64402A6}">
      <dgm:prSet/>
      <dgm:spPr/>
      <dgm:t>
        <a:bodyPr/>
        <a:lstStyle/>
        <a:p>
          <a:endParaRPr lang="en-US"/>
        </a:p>
      </dgm:t>
    </dgm:pt>
    <dgm:pt modelId="{1016DB4A-9535-49D0-999F-49B4064F72BD}" type="sibTrans" cxnId="{619EA3A2-F446-4141-9BD8-5BE4E64402A6}">
      <dgm:prSet/>
      <dgm:spPr/>
      <dgm:t>
        <a:bodyPr/>
        <a:lstStyle/>
        <a:p>
          <a:endParaRPr lang="en-US"/>
        </a:p>
      </dgm:t>
    </dgm:pt>
    <dgm:pt modelId="{F392D78D-9EEF-4834-A061-555CC60197F2}">
      <dgm:prSet custT="1"/>
      <dgm:spPr>
        <a:xfrm>
          <a:off x="4160827" y="2159294"/>
          <a:ext cx="1635193" cy="1635193"/>
        </a:xfrm>
        <a:prstGeom prst="roundRect">
          <a:avLst/>
        </a:prstGeom>
        <a:solidFill>
          <a:srgbClr val="90B5BA"/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en-US" sz="2000" b="1" dirty="0">
              <a:solidFill>
                <a:sysClr val="window" lastClr="FFFFFF"/>
              </a:solidFill>
              <a:latin typeface="PT Sans" panose="020B0503020203020204" pitchFamily="34" charset="0"/>
              <a:ea typeface="+mn-ea"/>
              <a:cs typeface="+mn-cs"/>
            </a:rPr>
            <a:t>Barriers to cross-border mobility</a:t>
          </a:r>
        </a:p>
      </dgm:t>
    </dgm:pt>
    <dgm:pt modelId="{8E8D90E4-DB4E-488A-8492-26C3B475DA0B}" type="parTrans" cxnId="{59BBC832-0EB1-4FBD-8DD3-56DFF771A509}">
      <dgm:prSet/>
      <dgm:spPr/>
      <dgm:t>
        <a:bodyPr/>
        <a:lstStyle/>
        <a:p>
          <a:endParaRPr lang="en-US"/>
        </a:p>
      </dgm:t>
    </dgm:pt>
    <dgm:pt modelId="{118250B9-783F-429A-BCC2-CDE83C8C082C}" type="sibTrans" cxnId="{59BBC832-0EB1-4FBD-8DD3-56DFF771A509}">
      <dgm:prSet/>
      <dgm:spPr/>
      <dgm:t>
        <a:bodyPr/>
        <a:lstStyle/>
        <a:p>
          <a:endParaRPr lang="en-US"/>
        </a:p>
      </dgm:t>
    </dgm:pt>
    <dgm:pt modelId="{9E60662F-2FDE-499E-91E5-31698137A2DB}" type="pres">
      <dgm:prSet presAssocID="{055B3A84-17BA-4157-BA47-9CE533C265F7}" presName="matrix" presStyleCnt="0">
        <dgm:presLayoutVars>
          <dgm:chMax val="1"/>
          <dgm:dir/>
          <dgm:resizeHandles val="exact"/>
        </dgm:presLayoutVars>
      </dgm:prSet>
      <dgm:spPr/>
    </dgm:pt>
    <dgm:pt modelId="{22BA60F7-3E6F-47A2-8FD6-A1134C9186EE}" type="pres">
      <dgm:prSet presAssocID="{055B3A84-17BA-4157-BA47-9CE533C265F7}" presName="diamond" presStyleLbl="bgShp" presStyleIdx="0" presStyleCnt="1"/>
      <dgm:spPr>
        <a:xfrm>
          <a:off x="2001533" y="0"/>
          <a:ext cx="4192805" cy="4192805"/>
        </a:xfrm>
        <a:prstGeom prst="diamond">
          <a:avLst/>
        </a:prstGeom>
        <a:solidFill>
          <a:srgbClr val="C0504D">
            <a:tint val="4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</dgm:pt>
    <dgm:pt modelId="{25F6797D-BDB4-475E-B988-DEB647786C85}" type="pres">
      <dgm:prSet presAssocID="{055B3A84-17BA-4157-BA47-9CE533C265F7}" presName="quad1" presStyleLbl="node1" presStyleIdx="0" presStyleCnt="4" custLinFactNeighborX="1303" custLinFactNeighborY="-3920">
        <dgm:presLayoutVars>
          <dgm:chMax val="0"/>
          <dgm:chPref val="0"/>
          <dgm:bulletEnabled val="1"/>
        </dgm:presLayoutVars>
      </dgm:prSet>
      <dgm:spPr/>
    </dgm:pt>
    <dgm:pt modelId="{7E7202F3-2EB9-43B9-AE25-38CA7DC819A9}" type="pres">
      <dgm:prSet presAssocID="{055B3A84-17BA-4157-BA47-9CE533C265F7}" presName="quad2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E47B5A22-DD02-4516-BB8F-B2B7C4070CC1}" type="pres">
      <dgm:prSet presAssocID="{055B3A84-17BA-4157-BA47-9CE533C265F7}" presName="quad3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1290EE88-0E7C-4917-B019-CA262606A2B0}" type="pres">
      <dgm:prSet presAssocID="{055B3A84-17BA-4157-BA47-9CE533C265F7}" presName="quad4" presStyleLbl="node1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EE396313-9EC3-4696-9584-6BC701BB0D1D}" type="presOf" srcId="{055B3A84-17BA-4157-BA47-9CE533C265F7}" destId="{9E60662F-2FDE-499E-91E5-31698137A2DB}" srcOrd="0" destOrd="0" presId="urn:microsoft.com/office/officeart/2005/8/layout/matrix3"/>
    <dgm:cxn modelId="{95F62814-A9BE-48F5-B9BF-34C9CE2B5232}" srcId="{055B3A84-17BA-4157-BA47-9CE533C265F7}" destId="{A474D248-6BF5-47A8-BFB0-9E4AE8A70855}" srcOrd="0" destOrd="0" parTransId="{5F75CB71-941B-49FB-8F04-B8CC6138A71F}" sibTransId="{59B36E00-9E32-427C-861F-0B37A253C5D1}"/>
    <dgm:cxn modelId="{DCFE3D1B-90DC-4BF1-885A-296A58C97F56}" type="presOf" srcId="{81191038-77F6-46A5-8327-7089661AC55F}" destId="{E47B5A22-DD02-4516-BB8F-B2B7C4070CC1}" srcOrd="0" destOrd="0" presId="urn:microsoft.com/office/officeart/2005/8/layout/matrix3"/>
    <dgm:cxn modelId="{59BBC832-0EB1-4FBD-8DD3-56DFF771A509}" srcId="{055B3A84-17BA-4157-BA47-9CE533C265F7}" destId="{F392D78D-9EEF-4834-A061-555CC60197F2}" srcOrd="3" destOrd="0" parTransId="{8E8D90E4-DB4E-488A-8492-26C3B475DA0B}" sibTransId="{118250B9-783F-429A-BCC2-CDE83C8C082C}"/>
    <dgm:cxn modelId="{EBD3DD6C-D632-4482-B60A-129D40BDF98D}" type="presOf" srcId="{A474D248-6BF5-47A8-BFB0-9E4AE8A70855}" destId="{25F6797D-BDB4-475E-B988-DEB647786C85}" srcOrd="0" destOrd="0" presId="urn:microsoft.com/office/officeart/2005/8/layout/matrix3"/>
    <dgm:cxn modelId="{34E1C16F-4924-4DA8-8A42-8F28F6DB9439}" srcId="{055B3A84-17BA-4157-BA47-9CE533C265F7}" destId="{760DC15B-C793-431F-A8C3-4B33229C559A}" srcOrd="1" destOrd="0" parTransId="{4E914A40-DCBC-409A-9430-640583CDEB1D}" sibTransId="{2E38298C-2950-47FF-9CFD-8BA2362CB924}"/>
    <dgm:cxn modelId="{619EA3A2-F446-4141-9BD8-5BE4E64402A6}" srcId="{055B3A84-17BA-4157-BA47-9CE533C265F7}" destId="{81191038-77F6-46A5-8327-7089661AC55F}" srcOrd="2" destOrd="0" parTransId="{B98DFC88-EE93-4EF9-99B9-96541886DC73}" sibTransId="{1016DB4A-9535-49D0-999F-49B4064F72BD}"/>
    <dgm:cxn modelId="{3B85ABCC-A70A-471E-9FCF-4D85A163CC02}" type="presOf" srcId="{F392D78D-9EEF-4834-A061-555CC60197F2}" destId="{1290EE88-0E7C-4917-B019-CA262606A2B0}" srcOrd="0" destOrd="0" presId="urn:microsoft.com/office/officeart/2005/8/layout/matrix3"/>
    <dgm:cxn modelId="{8A7651DC-75A2-4B07-90BF-09B9FF525C37}" type="presOf" srcId="{760DC15B-C793-431F-A8C3-4B33229C559A}" destId="{7E7202F3-2EB9-43B9-AE25-38CA7DC819A9}" srcOrd="0" destOrd="0" presId="urn:microsoft.com/office/officeart/2005/8/layout/matrix3"/>
    <dgm:cxn modelId="{0A8D14E0-C110-49FB-8C4C-3F0ED56D3B6F}" type="presParOf" srcId="{9E60662F-2FDE-499E-91E5-31698137A2DB}" destId="{22BA60F7-3E6F-47A2-8FD6-A1134C9186EE}" srcOrd="0" destOrd="0" presId="urn:microsoft.com/office/officeart/2005/8/layout/matrix3"/>
    <dgm:cxn modelId="{802B19DF-CC45-473E-A7D5-0133337D0FE6}" type="presParOf" srcId="{9E60662F-2FDE-499E-91E5-31698137A2DB}" destId="{25F6797D-BDB4-475E-B988-DEB647786C85}" srcOrd="1" destOrd="0" presId="urn:microsoft.com/office/officeart/2005/8/layout/matrix3"/>
    <dgm:cxn modelId="{B9341215-93D4-494F-A22A-9B6A23FA184F}" type="presParOf" srcId="{9E60662F-2FDE-499E-91E5-31698137A2DB}" destId="{7E7202F3-2EB9-43B9-AE25-38CA7DC819A9}" srcOrd="2" destOrd="0" presId="urn:microsoft.com/office/officeart/2005/8/layout/matrix3"/>
    <dgm:cxn modelId="{7092CDDA-C77E-4F10-A7D5-97107A85FC15}" type="presParOf" srcId="{9E60662F-2FDE-499E-91E5-31698137A2DB}" destId="{E47B5A22-DD02-4516-BB8F-B2B7C4070CC1}" srcOrd="3" destOrd="0" presId="urn:microsoft.com/office/officeart/2005/8/layout/matrix3"/>
    <dgm:cxn modelId="{739E1806-C25C-4DE7-8D5E-CDBBC5036501}" type="presParOf" srcId="{9E60662F-2FDE-499E-91E5-31698137A2DB}" destId="{1290EE88-0E7C-4917-B019-CA262606A2B0}" srcOrd="4" destOrd="0" presId="urn:microsoft.com/office/officeart/2005/8/layout/matrix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D53DF1D-CEA4-49EB-886E-29F039A76565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24AD37D-7411-4040-90D8-DAEF14C9EA57}">
      <dgm:prSet custT="1"/>
      <dgm:spPr>
        <a:xfrm>
          <a:off x="378047" y="106044"/>
          <a:ext cx="5292661" cy="324720"/>
        </a:xfrm>
        <a:prstGeom prst="roundRect">
          <a:avLst/>
        </a:prstGeom>
        <a:solidFill>
          <a:srgbClr val="205784"/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fr-FR" sz="1800" b="1" dirty="0">
              <a:solidFill>
                <a:sysClr val="window" lastClr="FFFFFF"/>
              </a:solidFill>
              <a:latin typeface="PT Sans" panose="020B0503020203020204" pitchFamily="34" charset="0"/>
              <a:ea typeface="+mn-ea"/>
              <a:cs typeface="+mn-cs"/>
            </a:rPr>
            <a:t>Project-</a:t>
          </a:r>
          <a:r>
            <a:rPr lang="fr-FR" sz="1800" b="1" dirty="0" err="1">
              <a:solidFill>
                <a:sysClr val="window" lastClr="FFFFFF"/>
              </a:solidFill>
              <a:latin typeface="PT Sans" panose="020B0503020203020204" pitchFamily="34" charset="0"/>
              <a:ea typeface="+mn-ea"/>
              <a:cs typeface="+mn-cs"/>
            </a:rPr>
            <a:t>based</a:t>
          </a:r>
          <a:r>
            <a:rPr lang="fr-FR" sz="1800" b="1" dirty="0">
              <a:solidFill>
                <a:sysClr val="window" lastClr="FFFFFF"/>
              </a:solidFill>
              <a:latin typeface="PT Sans" panose="020B0503020203020204" pitchFamily="34" charset="0"/>
              <a:ea typeface="+mn-ea"/>
              <a:cs typeface="+mn-cs"/>
            </a:rPr>
            <a:t> and self-</a:t>
          </a:r>
          <a:r>
            <a:rPr lang="fr-FR" sz="1800" b="1" dirty="0" err="1">
              <a:solidFill>
                <a:sysClr val="window" lastClr="FFFFFF"/>
              </a:solidFill>
              <a:latin typeface="PT Sans" panose="020B0503020203020204" pitchFamily="34" charset="0"/>
              <a:ea typeface="+mn-ea"/>
              <a:cs typeface="+mn-cs"/>
            </a:rPr>
            <a:t>employment</a:t>
          </a:r>
          <a:endParaRPr lang="en-US" sz="1800" b="1" dirty="0">
            <a:solidFill>
              <a:sysClr val="window" lastClr="FFFFFF"/>
            </a:solidFill>
            <a:latin typeface="PT Sans" panose="020B0503020203020204" pitchFamily="34" charset="0"/>
            <a:ea typeface="+mn-ea"/>
            <a:cs typeface="+mn-cs"/>
          </a:endParaRPr>
        </a:p>
      </dgm:t>
    </dgm:pt>
    <dgm:pt modelId="{65C03E44-9F02-4921-99D2-B5A3F53E3157}" type="parTrans" cxnId="{AF0713F4-0637-45AD-9326-0C17F2D8B24A}">
      <dgm:prSet/>
      <dgm:spPr/>
      <dgm:t>
        <a:bodyPr/>
        <a:lstStyle/>
        <a:p>
          <a:endParaRPr lang="en-US"/>
        </a:p>
      </dgm:t>
    </dgm:pt>
    <dgm:pt modelId="{57A88CA3-0C54-4F0A-AB52-A202D590D414}" type="sibTrans" cxnId="{AF0713F4-0637-45AD-9326-0C17F2D8B24A}">
      <dgm:prSet/>
      <dgm:spPr/>
      <dgm:t>
        <a:bodyPr/>
        <a:lstStyle/>
        <a:p>
          <a:endParaRPr lang="en-US"/>
        </a:p>
      </dgm:t>
    </dgm:pt>
    <dgm:pt modelId="{FF1DD6B6-4A06-4CFA-9C91-B56281DAC074}">
      <dgm:prSet custT="1"/>
      <dgm:spPr>
        <a:xfrm>
          <a:off x="0" y="268404"/>
          <a:ext cx="7560945" cy="1178100"/>
        </a:xfrm>
        <a:prstGeom prst="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>
            <a:spcAft>
              <a:spcPts val="600"/>
            </a:spcAft>
            <a:buFont typeface="Wingdings" panose="05000000000000000000" pitchFamily="2" charset="2"/>
            <a:buChar char="§"/>
          </a:pPr>
          <a:r>
            <a:rPr lang="fr-FR" sz="1400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PT Sans" panose="020B0503020203020204" pitchFamily="34" charset="0"/>
              <a:ea typeface="+mn-ea"/>
              <a:cs typeface="+mn-cs"/>
            </a:rPr>
            <a:t>No </a:t>
          </a:r>
          <a:r>
            <a:rPr lang="fr-FR" sz="1400" b="1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PT Sans" panose="020B0503020203020204" pitchFamily="34" charset="0"/>
              <a:ea typeface="+mn-ea"/>
              <a:cs typeface="+mn-cs"/>
            </a:rPr>
            <a:t>formal</a:t>
          </a:r>
          <a:r>
            <a:rPr lang="fr-FR" sz="1400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PT Sans" panose="020B0503020203020204" pitchFamily="34" charset="0"/>
              <a:ea typeface="+mn-ea"/>
              <a:cs typeface="+mn-cs"/>
            </a:rPr>
            <a:t> recognition / </a:t>
          </a:r>
          <a:r>
            <a:rPr lang="fr-FR" sz="1400" b="1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PT Sans" panose="020B0503020203020204" pitchFamily="34" charset="0"/>
              <a:ea typeface="+mn-ea"/>
              <a:cs typeface="+mn-cs"/>
            </a:rPr>
            <a:t>fragmented</a:t>
          </a:r>
          <a:r>
            <a:rPr lang="fr-FR" sz="1400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PT Sans" panose="020B0503020203020204" pitchFamily="34" charset="0"/>
              <a:ea typeface="+mn-ea"/>
              <a:cs typeface="+mn-cs"/>
            </a:rPr>
            <a:t> </a:t>
          </a:r>
          <a:r>
            <a:rPr lang="fr-FR" sz="1400" b="1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PT Sans" panose="020B0503020203020204" pitchFamily="34" charset="0"/>
              <a:ea typeface="+mn-ea"/>
              <a:cs typeface="+mn-cs"/>
            </a:rPr>
            <a:t>rules</a:t>
          </a:r>
          <a:r>
            <a:rPr lang="fr-FR" sz="14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PT Sans" panose="020B0503020203020204" pitchFamily="34" charset="0"/>
              <a:ea typeface="+mn-ea"/>
              <a:cs typeface="+mn-cs"/>
            </a:rPr>
            <a:t>: self-</a:t>
          </a:r>
          <a:r>
            <a:rPr lang="fr-FR" sz="14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PT Sans" panose="020B0503020203020204" pitchFamily="34" charset="0"/>
              <a:ea typeface="+mn-ea"/>
              <a:cs typeface="+mn-cs"/>
            </a:rPr>
            <a:t>employed</a:t>
          </a:r>
          <a:r>
            <a:rPr lang="fr-FR" sz="14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PT Sans" panose="020B0503020203020204" pitchFamily="34" charset="0"/>
              <a:ea typeface="+mn-ea"/>
              <a:cs typeface="+mn-cs"/>
            </a:rPr>
            <a:t>, </a:t>
          </a:r>
          <a:r>
            <a:rPr lang="fr-FR" sz="14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PT Sans" panose="020B0503020203020204" pitchFamily="34" charset="0"/>
              <a:ea typeface="+mn-ea"/>
              <a:cs typeface="+mn-cs"/>
            </a:rPr>
            <a:t>own-account</a:t>
          </a:r>
          <a:r>
            <a:rPr lang="fr-FR" sz="14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PT Sans" panose="020B0503020203020204" pitchFamily="34" charset="0"/>
              <a:ea typeface="+mn-ea"/>
              <a:cs typeface="+mn-cs"/>
            </a:rPr>
            <a:t> </a:t>
          </a:r>
          <a:r>
            <a:rPr lang="fr-FR" sz="14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PT Sans" panose="020B0503020203020204" pitchFamily="34" charset="0"/>
              <a:ea typeface="+mn-ea"/>
              <a:cs typeface="+mn-cs"/>
            </a:rPr>
            <a:t>worker</a:t>
          </a:r>
          <a:r>
            <a:rPr lang="fr-FR" sz="14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PT Sans" panose="020B0503020203020204" pitchFamily="34" charset="0"/>
              <a:ea typeface="+mn-ea"/>
              <a:cs typeface="+mn-cs"/>
            </a:rPr>
            <a:t>, </a:t>
          </a:r>
          <a:r>
            <a:rPr lang="fr-FR" sz="14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PT Sans" panose="020B0503020203020204" pitchFamily="34" charset="0"/>
              <a:ea typeface="+mn-ea"/>
              <a:cs typeface="+mn-cs"/>
            </a:rPr>
            <a:t>workers</a:t>
          </a:r>
          <a:r>
            <a:rPr lang="fr-FR" sz="14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PT Sans" panose="020B0503020203020204" pitchFamily="34" charset="0"/>
              <a:ea typeface="+mn-ea"/>
              <a:cs typeface="+mn-cs"/>
            </a:rPr>
            <a:t> </a:t>
          </a:r>
          <a:r>
            <a:rPr lang="fr-FR" sz="14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PT Sans" panose="020B0503020203020204" pitchFamily="34" charset="0"/>
              <a:ea typeface="+mn-ea"/>
              <a:cs typeface="+mn-cs"/>
            </a:rPr>
            <a:t>hired</a:t>
          </a:r>
          <a:r>
            <a:rPr lang="fr-FR" sz="14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PT Sans" panose="020B0503020203020204" pitchFamily="34" charset="0"/>
              <a:ea typeface="+mn-ea"/>
              <a:cs typeface="+mn-cs"/>
            </a:rPr>
            <a:t> </a:t>
          </a:r>
          <a:r>
            <a:rPr lang="fr-FR" sz="14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PT Sans" panose="020B0503020203020204" pitchFamily="34" charset="0"/>
              <a:ea typeface="+mn-ea"/>
              <a:cs typeface="+mn-cs"/>
            </a:rPr>
            <a:t>under</a:t>
          </a:r>
          <a:r>
            <a:rPr lang="fr-FR" sz="14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PT Sans" panose="020B0503020203020204" pitchFamily="34" charset="0"/>
              <a:ea typeface="+mn-ea"/>
              <a:cs typeface="+mn-cs"/>
            </a:rPr>
            <a:t> </a:t>
          </a:r>
          <a:r>
            <a:rPr lang="fr-FR" sz="14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PT Sans" panose="020B0503020203020204" pitchFamily="34" charset="0"/>
              <a:ea typeface="+mn-ea"/>
              <a:cs typeface="+mn-cs"/>
            </a:rPr>
            <a:t>author’s</a:t>
          </a:r>
          <a:r>
            <a:rPr lang="fr-FR" sz="14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PT Sans" panose="020B0503020203020204" pitchFamily="34" charset="0"/>
              <a:ea typeface="+mn-ea"/>
              <a:cs typeface="+mn-cs"/>
            </a:rPr>
            <a:t> </a:t>
          </a:r>
          <a:r>
            <a:rPr lang="fr-FR" sz="14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PT Sans" panose="020B0503020203020204" pitchFamily="34" charset="0"/>
              <a:ea typeface="+mn-ea"/>
              <a:cs typeface="+mn-cs"/>
            </a:rPr>
            <a:t>contracts</a:t>
          </a:r>
          <a:r>
            <a:rPr lang="fr-FR" sz="14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PT Sans" panose="020B0503020203020204" pitchFamily="34" charset="0"/>
              <a:ea typeface="+mn-ea"/>
              <a:cs typeface="+mn-cs"/>
            </a:rPr>
            <a:t>.. </a:t>
          </a:r>
          <a:endParaRPr lang="en-US" sz="14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PT Sans" panose="020B0503020203020204" pitchFamily="34" charset="0"/>
            <a:ea typeface="+mn-ea"/>
            <a:cs typeface="+mn-cs"/>
          </a:endParaRPr>
        </a:p>
      </dgm:t>
    </dgm:pt>
    <dgm:pt modelId="{DA1A0669-44BD-40CB-81C0-F0B1D683E4DD}" type="parTrans" cxnId="{D72ED44C-A3EE-460A-B0EC-41E7C82ECC78}">
      <dgm:prSet/>
      <dgm:spPr/>
      <dgm:t>
        <a:bodyPr/>
        <a:lstStyle/>
        <a:p>
          <a:endParaRPr lang="en-US"/>
        </a:p>
      </dgm:t>
    </dgm:pt>
    <dgm:pt modelId="{B21E1EDF-F249-40BE-95C7-E1C2B209A1DC}" type="sibTrans" cxnId="{D72ED44C-A3EE-460A-B0EC-41E7C82ECC78}">
      <dgm:prSet/>
      <dgm:spPr/>
      <dgm:t>
        <a:bodyPr/>
        <a:lstStyle/>
        <a:p>
          <a:endParaRPr lang="en-US"/>
        </a:p>
      </dgm:t>
    </dgm:pt>
    <dgm:pt modelId="{6D130E40-2F05-49D4-B428-231FBC4F8512}">
      <dgm:prSet custT="1"/>
      <dgm:spPr>
        <a:xfrm>
          <a:off x="378047" y="1505904"/>
          <a:ext cx="5292661" cy="324720"/>
        </a:xfrm>
        <a:prstGeom prst="roundRect">
          <a:avLst/>
        </a:prstGeom>
        <a:solidFill>
          <a:srgbClr val="205784"/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dirty="0" err="1">
              <a:solidFill>
                <a:sysClr val="window" lastClr="FFFFFF"/>
              </a:solidFill>
              <a:latin typeface="PT Sans" panose="020B0503020203020204" pitchFamily="34" charset="0"/>
              <a:ea typeface="+mn-ea"/>
              <a:cs typeface="+mn-cs"/>
            </a:rPr>
            <a:t>Unequal</a:t>
          </a:r>
          <a:r>
            <a:rPr lang="fr-FR" sz="1800" b="1" kern="1200" dirty="0">
              <a:solidFill>
                <a:sysClr val="window" lastClr="FFFFFF"/>
              </a:solidFill>
              <a:latin typeface="PT Sans" panose="020B0503020203020204" pitchFamily="34" charset="0"/>
              <a:ea typeface="+mn-ea"/>
              <a:cs typeface="+mn-cs"/>
            </a:rPr>
            <a:t> </a:t>
          </a:r>
          <a:r>
            <a:rPr lang="fr-FR" sz="1800" b="1" kern="1200" dirty="0" err="1">
              <a:solidFill>
                <a:sysClr val="window" lastClr="FFFFFF"/>
              </a:solidFill>
              <a:latin typeface="PT Sans" panose="020B0503020203020204" pitchFamily="34" charset="0"/>
              <a:ea typeface="+mn-ea"/>
              <a:cs typeface="+mn-cs"/>
            </a:rPr>
            <a:t>access</a:t>
          </a:r>
          <a:r>
            <a:rPr lang="fr-FR" sz="1800" b="1" kern="1200" dirty="0">
              <a:solidFill>
                <a:sysClr val="window" lastClr="FFFFFF"/>
              </a:solidFill>
              <a:latin typeface="PT Sans" panose="020B0503020203020204" pitchFamily="34" charset="0"/>
              <a:ea typeface="+mn-ea"/>
              <a:cs typeface="+mn-cs"/>
            </a:rPr>
            <a:t> and </a:t>
          </a:r>
          <a:r>
            <a:rPr lang="fr-FR" sz="1800" b="1" kern="1200" dirty="0" err="1">
              <a:solidFill>
                <a:sysClr val="window" lastClr="FFFFFF"/>
              </a:solidFill>
              <a:latin typeface="PT Sans" panose="020B0503020203020204" pitchFamily="34" charset="0"/>
              <a:ea typeface="+mn-ea"/>
              <a:cs typeface="+mn-cs"/>
            </a:rPr>
            <a:t>coverage</a:t>
          </a:r>
          <a:r>
            <a:rPr lang="fr-FR" sz="1800" b="1" kern="1200" dirty="0">
              <a:solidFill>
                <a:sysClr val="window" lastClr="FFFFFF"/>
              </a:solidFill>
              <a:latin typeface="PT Sans" panose="020B0503020203020204" pitchFamily="34" charset="0"/>
              <a:ea typeface="+mn-ea"/>
              <a:cs typeface="+mn-cs"/>
            </a:rPr>
            <a:t> of social protection</a:t>
          </a:r>
          <a:endParaRPr lang="en-US" sz="1800" b="1" kern="1200" dirty="0">
            <a:solidFill>
              <a:sysClr val="window" lastClr="FFFFFF"/>
            </a:solidFill>
            <a:latin typeface="PT Sans" panose="020B0503020203020204" pitchFamily="34" charset="0"/>
            <a:ea typeface="+mn-ea"/>
            <a:cs typeface="+mn-cs"/>
          </a:endParaRPr>
        </a:p>
      </dgm:t>
    </dgm:pt>
    <dgm:pt modelId="{15B8DD6E-1AF8-4CF9-ABF1-36133F827D04}" type="parTrans" cxnId="{6C33A5A5-17EA-4543-BEA4-808C02687B24}">
      <dgm:prSet/>
      <dgm:spPr/>
      <dgm:t>
        <a:bodyPr/>
        <a:lstStyle/>
        <a:p>
          <a:endParaRPr lang="en-US"/>
        </a:p>
      </dgm:t>
    </dgm:pt>
    <dgm:pt modelId="{C3970B0F-99EC-4E7E-A021-C122D5436540}" type="sibTrans" cxnId="{6C33A5A5-17EA-4543-BEA4-808C02687B24}">
      <dgm:prSet/>
      <dgm:spPr/>
      <dgm:t>
        <a:bodyPr/>
        <a:lstStyle/>
        <a:p>
          <a:endParaRPr lang="en-US"/>
        </a:p>
      </dgm:t>
    </dgm:pt>
    <dgm:pt modelId="{B0B57EC8-C7B7-479E-A086-8671336F99FE}">
      <dgm:prSet custT="1"/>
      <dgm:spPr>
        <a:xfrm>
          <a:off x="0" y="1668264"/>
          <a:ext cx="7560945" cy="831600"/>
        </a:xfrm>
        <a:prstGeom prst="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ts val="600"/>
            </a:spcAft>
            <a:buFont typeface="Wingdings" panose="05000000000000000000" pitchFamily="2" charset="2"/>
            <a:buChar char="§"/>
          </a:pPr>
          <a:r>
            <a:rPr lang="fr-FR" sz="1400" b="1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PT Sans" panose="020B0503020203020204" pitchFamily="34" charset="0"/>
              <a:ea typeface="+mn-ea"/>
              <a:cs typeface="+mn-cs"/>
            </a:rPr>
            <a:t>Increased</a:t>
          </a:r>
          <a:r>
            <a:rPr lang="fr-FR" sz="1400" b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PT Sans" panose="020B0503020203020204" pitchFamily="34" charset="0"/>
              <a:ea typeface="+mn-ea"/>
              <a:cs typeface="+mn-cs"/>
            </a:rPr>
            <a:t> </a:t>
          </a:r>
          <a:r>
            <a:rPr lang="fr-FR" sz="1400" b="1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PT Sans" panose="020B0503020203020204" pitchFamily="34" charset="0"/>
              <a:ea typeface="+mn-ea"/>
              <a:cs typeface="+mn-cs"/>
            </a:rPr>
            <a:t>risks</a:t>
          </a:r>
          <a:r>
            <a:rPr lang="fr-FR" sz="1400" b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PT Sans" panose="020B0503020203020204" pitchFamily="34" charset="0"/>
              <a:ea typeface="+mn-ea"/>
              <a:cs typeface="+mn-cs"/>
            </a:rPr>
            <a:t> </a:t>
          </a:r>
          <a:r>
            <a:rPr lang="fr-FR" sz="14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PT Sans" panose="020B0503020203020204" pitchFamily="34" charset="0"/>
              <a:ea typeface="+mn-ea"/>
              <a:cs typeface="+mn-cs"/>
            </a:rPr>
            <a:t>of </a:t>
          </a:r>
          <a:r>
            <a:rPr lang="fr-FR" sz="1400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PT Sans" panose="020B0503020203020204" pitchFamily="34" charset="0"/>
              <a:ea typeface="+mn-ea"/>
              <a:cs typeface="+mn-cs"/>
            </a:rPr>
            <a:t>work</a:t>
          </a:r>
          <a:r>
            <a:rPr lang="fr-FR" sz="14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PT Sans" panose="020B0503020203020204" pitchFamily="34" charset="0"/>
              <a:ea typeface="+mn-ea"/>
              <a:cs typeface="+mn-cs"/>
            </a:rPr>
            <a:t> injuries, </a:t>
          </a:r>
          <a:r>
            <a:rPr lang="fr-FR" sz="1400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PT Sans" panose="020B0503020203020204" pitchFamily="34" charset="0"/>
              <a:ea typeface="+mn-ea"/>
              <a:cs typeface="+mn-cs"/>
            </a:rPr>
            <a:t>early</a:t>
          </a:r>
          <a:r>
            <a:rPr lang="fr-FR" sz="14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PT Sans" panose="020B0503020203020204" pitchFamily="34" charset="0"/>
              <a:ea typeface="+mn-ea"/>
              <a:cs typeface="+mn-cs"/>
            </a:rPr>
            <a:t> pension..</a:t>
          </a:r>
          <a:endParaRPr lang="en-US" sz="14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PT Sans" panose="020B0503020203020204" pitchFamily="34" charset="0"/>
            <a:ea typeface="+mn-ea"/>
            <a:cs typeface="+mn-cs"/>
          </a:endParaRPr>
        </a:p>
      </dgm:t>
    </dgm:pt>
    <dgm:pt modelId="{509A9A8A-D505-44C1-A8C0-1669276B7079}" type="parTrans" cxnId="{4169089A-B443-4D53-A6F6-1F1CBF6ECB96}">
      <dgm:prSet/>
      <dgm:spPr/>
      <dgm:t>
        <a:bodyPr/>
        <a:lstStyle/>
        <a:p>
          <a:endParaRPr lang="en-US"/>
        </a:p>
      </dgm:t>
    </dgm:pt>
    <dgm:pt modelId="{3CC8F8DB-2269-4F02-8BE6-C331AD5D0F18}" type="sibTrans" cxnId="{4169089A-B443-4D53-A6F6-1F1CBF6ECB96}">
      <dgm:prSet/>
      <dgm:spPr/>
      <dgm:t>
        <a:bodyPr/>
        <a:lstStyle/>
        <a:p>
          <a:endParaRPr lang="en-US"/>
        </a:p>
      </dgm:t>
    </dgm:pt>
    <dgm:pt modelId="{3133EE4C-42CD-41D5-8DE4-C93A4F8C92FC}">
      <dgm:prSet custT="1"/>
      <dgm:spPr>
        <a:xfrm>
          <a:off x="378047" y="2559264"/>
          <a:ext cx="5292661" cy="324720"/>
        </a:xfrm>
        <a:prstGeom prst="roundRect">
          <a:avLst/>
        </a:prstGeom>
        <a:solidFill>
          <a:srgbClr val="205784"/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dirty="0">
              <a:solidFill>
                <a:sysClr val="window" lastClr="FFFFFF"/>
              </a:solidFill>
              <a:latin typeface="PT Sans" panose="020B0503020203020204" pitchFamily="34" charset="0"/>
              <a:ea typeface="+mn-ea"/>
              <a:cs typeface="+mn-cs"/>
            </a:rPr>
            <a:t>Tax-related issues</a:t>
          </a:r>
          <a:endParaRPr lang="en-US" sz="1800" b="1" kern="1200" dirty="0">
            <a:solidFill>
              <a:sysClr val="window" lastClr="FFFFFF"/>
            </a:solidFill>
            <a:latin typeface="PT Sans" panose="020B0503020203020204" pitchFamily="34" charset="0"/>
            <a:ea typeface="+mn-ea"/>
            <a:cs typeface="+mn-cs"/>
          </a:endParaRPr>
        </a:p>
      </dgm:t>
    </dgm:pt>
    <dgm:pt modelId="{6B7898DA-CA16-4BC2-A668-3F924F54F28B}" type="parTrans" cxnId="{CE203EB4-BE6C-445C-A4F9-D72A5A0B6D45}">
      <dgm:prSet/>
      <dgm:spPr/>
      <dgm:t>
        <a:bodyPr/>
        <a:lstStyle/>
        <a:p>
          <a:endParaRPr lang="en-US"/>
        </a:p>
      </dgm:t>
    </dgm:pt>
    <dgm:pt modelId="{23CDADED-0B6E-42F0-BCF2-9A6031872003}" type="sibTrans" cxnId="{CE203EB4-BE6C-445C-A4F9-D72A5A0B6D45}">
      <dgm:prSet/>
      <dgm:spPr/>
      <dgm:t>
        <a:bodyPr/>
        <a:lstStyle/>
        <a:p>
          <a:endParaRPr lang="en-US"/>
        </a:p>
      </dgm:t>
    </dgm:pt>
    <dgm:pt modelId="{0C17DC7C-80A1-460D-A8E2-6E014EADC41B}">
      <dgm:prSet custT="1"/>
      <dgm:spPr>
        <a:xfrm>
          <a:off x="0" y="2721624"/>
          <a:ext cx="7560945" cy="467775"/>
        </a:xfrm>
        <a:prstGeom prst="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ts val="600"/>
            </a:spcAft>
            <a:buFont typeface="Wingdings" panose="05000000000000000000" pitchFamily="2" charset="2"/>
            <a:buChar char="§"/>
          </a:pPr>
          <a:r>
            <a:rPr lang="fr-FR" sz="1400" b="1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PT Sans" panose="020B0503020203020204" pitchFamily="34" charset="0"/>
              <a:ea typeface="+mn-ea"/>
              <a:cs typeface="+mn-cs"/>
            </a:rPr>
            <a:t>Frequent</a:t>
          </a:r>
          <a:r>
            <a:rPr lang="fr-FR" sz="1400" b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PT Sans" panose="020B0503020203020204" pitchFamily="34" charset="0"/>
              <a:ea typeface="+mn-ea"/>
              <a:cs typeface="+mn-cs"/>
            </a:rPr>
            <a:t> change of employment </a:t>
          </a:r>
          <a:r>
            <a:rPr lang="fr-FR" sz="1400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PT Sans" panose="020B0503020203020204" pitchFamily="34" charset="0"/>
              <a:ea typeface="+mn-ea"/>
              <a:cs typeface="+mn-cs"/>
            </a:rPr>
            <a:t>status</a:t>
          </a:r>
          <a:r>
            <a:rPr lang="fr-FR" sz="14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PT Sans" panose="020B0503020203020204" pitchFamily="34" charset="0"/>
              <a:ea typeface="+mn-ea"/>
              <a:cs typeface="+mn-cs"/>
            </a:rPr>
            <a:t> </a:t>
          </a:r>
          <a:r>
            <a:rPr lang="fr-FR" sz="1400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PT Sans" panose="020B0503020203020204" pitchFamily="34" charset="0"/>
              <a:ea typeface="+mn-ea"/>
              <a:cs typeface="+mn-cs"/>
            </a:rPr>
            <a:t>within</a:t>
          </a:r>
          <a:r>
            <a:rPr lang="fr-FR" sz="14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PT Sans" panose="020B0503020203020204" pitchFamily="34" charset="0"/>
              <a:ea typeface="+mn-ea"/>
              <a:cs typeface="+mn-cs"/>
            </a:rPr>
            <a:t> one single fiscal </a:t>
          </a:r>
          <a:r>
            <a:rPr lang="fr-FR" sz="1400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PT Sans" panose="020B0503020203020204" pitchFamily="34" charset="0"/>
              <a:ea typeface="+mn-ea"/>
              <a:cs typeface="+mn-cs"/>
            </a:rPr>
            <a:t>year</a:t>
          </a:r>
          <a:r>
            <a:rPr lang="fr-FR" sz="14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PT Sans" panose="020B0503020203020204" pitchFamily="34" charset="0"/>
              <a:ea typeface="+mn-ea"/>
              <a:cs typeface="+mn-cs"/>
            </a:rPr>
            <a:t> / Multiple job holding</a:t>
          </a:r>
          <a:endParaRPr lang="en-US" sz="14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PT Sans" panose="020B0503020203020204" pitchFamily="34" charset="0"/>
            <a:ea typeface="+mn-ea"/>
            <a:cs typeface="+mn-cs"/>
          </a:endParaRPr>
        </a:p>
      </dgm:t>
    </dgm:pt>
    <dgm:pt modelId="{91E557A1-37AC-4BFB-998D-9638FB6632EC}" type="parTrans" cxnId="{FD07A1FA-A6EC-469F-AF20-BA8B95D896E2}">
      <dgm:prSet/>
      <dgm:spPr/>
      <dgm:t>
        <a:bodyPr/>
        <a:lstStyle/>
        <a:p>
          <a:endParaRPr lang="en-US"/>
        </a:p>
      </dgm:t>
    </dgm:pt>
    <dgm:pt modelId="{0AF2F678-1088-44D4-ACBF-0CF7E13C8234}" type="sibTrans" cxnId="{FD07A1FA-A6EC-469F-AF20-BA8B95D896E2}">
      <dgm:prSet/>
      <dgm:spPr/>
      <dgm:t>
        <a:bodyPr/>
        <a:lstStyle/>
        <a:p>
          <a:endParaRPr lang="en-US"/>
        </a:p>
      </dgm:t>
    </dgm:pt>
    <dgm:pt modelId="{064B730E-4C00-4A30-AA58-2A28159BEEBF}">
      <dgm:prSet custT="1"/>
      <dgm:spPr>
        <a:xfrm>
          <a:off x="378047" y="3248799"/>
          <a:ext cx="5292661" cy="324720"/>
        </a:xfrm>
        <a:prstGeom prst="roundRect">
          <a:avLst/>
        </a:prstGeom>
        <a:solidFill>
          <a:srgbClr val="205784"/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dirty="0">
              <a:solidFill>
                <a:sysClr val="window" lastClr="FFFFFF"/>
              </a:solidFill>
              <a:latin typeface="PT Sans" panose="020B0503020203020204" pitchFamily="34" charset="0"/>
              <a:ea typeface="+mn-ea"/>
              <a:cs typeface="+mn-cs"/>
            </a:rPr>
            <a:t>Cross border </a:t>
          </a:r>
          <a:r>
            <a:rPr lang="fr-FR" sz="1800" b="1" kern="1200" dirty="0" err="1">
              <a:solidFill>
                <a:sysClr val="window" lastClr="FFFFFF"/>
              </a:solidFill>
              <a:latin typeface="PT Sans" panose="020B0503020203020204" pitchFamily="34" charset="0"/>
              <a:ea typeface="+mn-ea"/>
              <a:cs typeface="+mn-cs"/>
            </a:rPr>
            <a:t>mobility</a:t>
          </a:r>
          <a:r>
            <a:rPr lang="fr-FR" sz="1800" b="1" kern="1200" dirty="0">
              <a:solidFill>
                <a:sysClr val="window" lastClr="FFFFFF"/>
              </a:solidFill>
              <a:latin typeface="PT Sans" panose="020B0503020203020204" pitchFamily="34" charset="0"/>
              <a:ea typeface="+mn-ea"/>
              <a:cs typeface="+mn-cs"/>
            </a:rPr>
            <a:t> issues</a:t>
          </a:r>
          <a:endParaRPr lang="en-US" sz="1800" b="1" kern="1200" dirty="0">
            <a:solidFill>
              <a:sysClr val="window" lastClr="FFFFFF"/>
            </a:solidFill>
            <a:latin typeface="PT Sans" panose="020B0503020203020204" pitchFamily="34" charset="0"/>
            <a:ea typeface="+mn-ea"/>
            <a:cs typeface="+mn-cs"/>
          </a:endParaRPr>
        </a:p>
      </dgm:t>
    </dgm:pt>
    <dgm:pt modelId="{2E5DBD2E-41FB-44A2-8A1E-1B55507E8477}" type="parTrans" cxnId="{89B2CA36-8526-4A1A-8001-3AE0CD01E7A1}">
      <dgm:prSet/>
      <dgm:spPr/>
      <dgm:t>
        <a:bodyPr/>
        <a:lstStyle/>
        <a:p>
          <a:endParaRPr lang="en-US"/>
        </a:p>
      </dgm:t>
    </dgm:pt>
    <dgm:pt modelId="{CE842827-9258-46D4-BAAD-0D8A68092027}" type="sibTrans" cxnId="{89B2CA36-8526-4A1A-8001-3AE0CD01E7A1}">
      <dgm:prSet/>
      <dgm:spPr/>
      <dgm:t>
        <a:bodyPr/>
        <a:lstStyle/>
        <a:p>
          <a:endParaRPr lang="en-US"/>
        </a:p>
      </dgm:t>
    </dgm:pt>
    <dgm:pt modelId="{1C59F9B2-387A-4A6C-8760-E85F649C0653}">
      <dgm:prSet custT="1"/>
      <dgm:spPr>
        <a:xfrm>
          <a:off x="0" y="3411159"/>
          <a:ext cx="7560945" cy="641024"/>
        </a:xfrm>
        <a:prstGeom prst="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ts val="600"/>
            </a:spcAft>
            <a:buFont typeface="Wingdings" panose="05000000000000000000" pitchFamily="2" charset="2"/>
            <a:buChar char="§"/>
          </a:pPr>
          <a:r>
            <a:rPr lang="fr-FR" sz="1400" b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PT Sans" panose="020B0503020203020204" pitchFamily="34" charset="0"/>
              <a:ea typeface="+mn-ea"/>
              <a:cs typeface="+mn-cs"/>
            </a:rPr>
            <a:t>Risks of double taxation</a:t>
          </a:r>
          <a:r>
            <a:rPr lang="fr-FR" sz="14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PT Sans" panose="020B0503020203020204" pitchFamily="34" charset="0"/>
              <a:ea typeface="+mn-ea"/>
              <a:cs typeface="+mn-cs"/>
            </a:rPr>
            <a:t>, </a:t>
          </a:r>
          <a:r>
            <a:rPr lang="fr-FR" sz="1400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PT Sans" panose="020B0503020203020204" pitchFamily="34" charset="0"/>
              <a:ea typeface="+mn-ea"/>
              <a:cs typeface="+mn-cs"/>
            </a:rPr>
            <a:t>especially</a:t>
          </a:r>
          <a:r>
            <a:rPr lang="fr-FR" sz="14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PT Sans" panose="020B0503020203020204" pitchFamily="34" charset="0"/>
              <a:ea typeface="+mn-ea"/>
              <a:cs typeface="+mn-cs"/>
            </a:rPr>
            <a:t> for performers (OECD Convention, Art. 17)</a:t>
          </a:r>
          <a:endParaRPr lang="en-US" sz="14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PT Sans" panose="020B0503020203020204" pitchFamily="34" charset="0"/>
            <a:ea typeface="+mn-ea"/>
            <a:cs typeface="+mn-cs"/>
          </a:endParaRPr>
        </a:p>
      </dgm:t>
    </dgm:pt>
    <dgm:pt modelId="{CACB60F7-127E-4D1D-9DBC-97378127F530}" type="parTrans" cxnId="{76281CED-F3E9-4C4B-BAA9-57691EFEBFD4}">
      <dgm:prSet/>
      <dgm:spPr/>
      <dgm:t>
        <a:bodyPr/>
        <a:lstStyle/>
        <a:p>
          <a:endParaRPr lang="en-US"/>
        </a:p>
      </dgm:t>
    </dgm:pt>
    <dgm:pt modelId="{9A7D7CEB-C6D9-42B9-91C2-AFA8E92CA6A3}" type="sibTrans" cxnId="{76281CED-F3E9-4C4B-BAA9-57691EFEBFD4}">
      <dgm:prSet/>
      <dgm:spPr/>
      <dgm:t>
        <a:bodyPr/>
        <a:lstStyle/>
        <a:p>
          <a:endParaRPr lang="en-US"/>
        </a:p>
      </dgm:t>
    </dgm:pt>
    <dgm:pt modelId="{A5D12BA9-CEE3-4C25-B82D-0652CDEEA757}">
      <dgm:prSet custT="1"/>
      <dgm:spPr>
        <a:xfrm>
          <a:off x="0" y="3411159"/>
          <a:ext cx="7560945" cy="641024"/>
        </a:xfrm>
        <a:prstGeom prst="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ts val="600"/>
            </a:spcAft>
            <a:buFont typeface="Wingdings" panose="05000000000000000000" pitchFamily="2" charset="2"/>
            <a:buChar char="§"/>
          </a:pPr>
          <a:r>
            <a:rPr lang="fr-FR" sz="1400" b="1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PT Sans" panose="020B0503020203020204" pitchFamily="34" charset="0"/>
              <a:ea typeface="+mn-ea"/>
              <a:cs typeface="+mn-cs"/>
            </a:rPr>
            <a:t>Portability</a:t>
          </a:r>
          <a:r>
            <a:rPr lang="fr-FR" sz="1400" b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PT Sans" panose="020B0503020203020204" pitchFamily="34" charset="0"/>
              <a:ea typeface="+mn-ea"/>
              <a:cs typeface="+mn-cs"/>
            </a:rPr>
            <a:t> </a:t>
          </a:r>
          <a:r>
            <a:rPr lang="fr-FR" sz="1400" b="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PT Sans" panose="020B0503020203020204" pitchFamily="34" charset="0"/>
              <a:ea typeface="+mn-ea"/>
              <a:cs typeface="+mn-cs"/>
            </a:rPr>
            <a:t>of social </a:t>
          </a:r>
          <a:r>
            <a:rPr lang="fr-FR" sz="1400" b="0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PT Sans" panose="020B0503020203020204" pitchFamily="34" charset="0"/>
              <a:ea typeface="+mn-ea"/>
              <a:cs typeface="+mn-cs"/>
            </a:rPr>
            <a:t>rights</a:t>
          </a:r>
          <a:endParaRPr lang="en-US" sz="1400" b="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PT Sans" panose="020B0503020203020204" pitchFamily="34" charset="0"/>
            <a:ea typeface="+mn-ea"/>
            <a:cs typeface="+mn-cs"/>
          </a:endParaRPr>
        </a:p>
      </dgm:t>
    </dgm:pt>
    <dgm:pt modelId="{BBF243C9-662C-4E73-8F0F-E4877C8172BA}" type="parTrans" cxnId="{0DCAF4F4-7AD7-4046-B29B-ED658D2E29C1}">
      <dgm:prSet/>
      <dgm:spPr/>
      <dgm:t>
        <a:bodyPr/>
        <a:lstStyle/>
        <a:p>
          <a:endParaRPr lang="en-US"/>
        </a:p>
      </dgm:t>
    </dgm:pt>
    <dgm:pt modelId="{391F8E9C-1317-46F6-9F84-2E9D4DBC7DDD}" type="sibTrans" cxnId="{0DCAF4F4-7AD7-4046-B29B-ED658D2E29C1}">
      <dgm:prSet/>
      <dgm:spPr/>
      <dgm:t>
        <a:bodyPr/>
        <a:lstStyle/>
        <a:p>
          <a:endParaRPr lang="en-US"/>
        </a:p>
      </dgm:t>
    </dgm:pt>
    <dgm:pt modelId="{EAFC9B0D-697D-4D2B-A6B1-FBF4700AE359}">
      <dgm:prSet custT="1"/>
      <dgm:spPr>
        <a:xfrm>
          <a:off x="0" y="268404"/>
          <a:ext cx="7560945" cy="1178100"/>
        </a:xfr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>
            <a:spcAft>
              <a:spcPts val="600"/>
            </a:spcAft>
            <a:buFont typeface="Wingdings" panose="05000000000000000000" pitchFamily="2" charset="2"/>
            <a:buChar char="§"/>
          </a:pPr>
          <a:r>
            <a:rPr lang="fr-FR" sz="1400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PT Sans" panose="020B0503020203020204" pitchFamily="34" charset="0"/>
              <a:ea typeface="+mn-ea"/>
              <a:cs typeface="+mn-cs"/>
            </a:rPr>
            <a:t>Un(der)</a:t>
          </a:r>
          <a:r>
            <a:rPr lang="fr-FR" sz="1400" b="1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PT Sans" panose="020B0503020203020204" pitchFamily="34" charset="0"/>
              <a:ea typeface="+mn-ea"/>
              <a:cs typeface="+mn-cs"/>
            </a:rPr>
            <a:t>paid</a:t>
          </a:r>
          <a:r>
            <a:rPr lang="fr-FR" sz="1400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PT Sans" panose="020B0503020203020204" pitchFamily="34" charset="0"/>
              <a:ea typeface="+mn-ea"/>
              <a:cs typeface="+mn-cs"/>
            </a:rPr>
            <a:t> activities </a:t>
          </a:r>
          <a:r>
            <a:rPr lang="fr-FR" sz="14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PT Sans" panose="020B0503020203020204" pitchFamily="34" charset="0"/>
              <a:ea typeface="+mn-ea"/>
              <a:cs typeface="+mn-cs"/>
            </a:rPr>
            <a:t>(e.g. </a:t>
          </a:r>
          <a:r>
            <a:rPr lang="fr-FR" sz="14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PT Sans" panose="020B0503020203020204" pitchFamily="34" charset="0"/>
              <a:ea typeface="+mn-ea"/>
              <a:cs typeface="+mn-cs"/>
            </a:rPr>
            <a:t>rehearsals</a:t>
          </a:r>
          <a:r>
            <a:rPr lang="fr-FR" sz="14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PT Sans" panose="020B0503020203020204" pitchFamily="34" charset="0"/>
              <a:ea typeface="+mn-ea"/>
              <a:cs typeface="+mn-cs"/>
            </a:rPr>
            <a:t>, </a:t>
          </a:r>
          <a:r>
            <a:rPr lang="fr-FR" sz="14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PT Sans" panose="020B0503020203020204" pitchFamily="34" charset="0"/>
              <a:ea typeface="+mn-ea"/>
              <a:cs typeface="+mn-cs"/>
            </a:rPr>
            <a:t>technical</a:t>
          </a:r>
          <a:r>
            <a:rPr lang="fr-FR" sz="14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PT Sans" panose="020B0503020203020204" pitchFamily="34" charset="0"/>
              <a:ea typeface="+mn-ea"/>
              <a:cs typeface="+mn-cs"/>
            </a:rPr>
            <a:t> </a:t>
          </a:r>
          <a:r>
            <a:rPr lang="fr-FR" sz="14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PT Sans" panose="020B0503020203020204" pitchFamily="34" charset="0"/>
              <a:ea typeface="+mn-ea"/>
              <a:cs typeface="+mn-cs"/>
            </a:rPr>
            <a:t>tasks</a:t>
          </a:r>
          <a:r>
            <a:rPr lang="fr-FR" sz="14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PT Sans" panose="020B0503020203020204" pitchFamily="34" charset="0"/>
              <a:ea typeface="+mn-ea"/>
              <a:cs typeface="+mn-cs"/>
            </a:rPr>
            <a:t>)</a:t>
          </a:r>
          <a:endParaRPr lang="en-US" sz="14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PT Sans" panose="020B0503020203020204" pitchFamily="34" charset="0"/>
            <a:ea typeface="+mn-ea"/>
            <a:cs typeface="+mn-cs"/>
          </a:endParaRPr>
        </a:p>
      </dgm:t>
    </dgm:pt>
    <dgm:pt modelId="{9A527E5B-3416-478B-B184-784D9C3109DB}" type="parTrans" cxnId="{894CC889-044D-4977-A49C-2964D6B8633C}">
      <dgm:prSet/>
      <dgm:spPr/>
      <dgm:t>
        <a:bodyPr/>
        <a:lstStyle/>
        <a:p>
          <a:endParaRPr lang="fr-FR"/>
        </a:p>
      </dgm:t>
    </dgm:pt>
    <dgm:pt modelId="{2BD4403F-DA75-4D64-AA9F-6CC2D92D7B57}" type="sibTrans" cxnId="{894CC889-044D-4977-A49C-2964D6B8633C}">
      <dgm:prSet/>
      <dgm:spPr/>
      <dgm:t>
        <a:bodyPr/>
        <a:lstStyle/>
        <a:p>
          <a:endParaRPr lang="fr-FR"/>
        </a:p>
      </dgm:t>
    </dgm:pt>
    <dgm:pt modelId="{A41C3F8F-D518-4C6E-BC92-DC1057C60EB6}">
      <dgm:prSet custT="1"/>
      <dgm:spPr>
        <a:xfrm>
          <a:off x="0" y="268404"/>
          <a:ext cx="7560945" cy="1178100"/>
        </a:xfr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>
            <a:spcAft>
              <a:spcPts val="600"/>
            </a:spcAft>
            <a:buFont typeface="Wingdings" panose="05000000000000000000" pitchFamily="2" charset="2"/>
            <a:buChar char="§"/>
          </a:pPr>
          <a:r>
            <a:rPr lang="en-US" sz="1400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PT Sans" panose="020B0503020203020204" pitchFamily="34" charset="0"/>
              <a:ea typeface="+mn-ea"/>
              <a:cs typeface="+mn-cs"/>
            </a:rPr>
            <a:t>Multiple jobs </a:t>
          </a:r>
          <a:r>
            <a:rPr lang="en-US" sz="14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PT Sans" panose="020B0503020203020204" pitchFamily="34" charset="0"/>
              <a:ea typeface="+mn-ea"/>
              <a:cs typeface="+mn-cs"/>
            </a:rPr>
            <a:t>/ </a:t>
          </a:r>
          <a:r>
            <a:rPr lang="en-US" sz="1400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PT Sans" panose="020B0503020203020204" pitchFamily="34" charset="0"/>
              <a:ea typeface="+mn-ea"/>
              <a:cs typeface="+mn-cs"/>
            </a:rPr>
            <a:t>New atypical flexible employment models</a:t>
          </a:r>
          <a:r>
            <a:rPr lang="en-US" sz="14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PT Sans" panose="020B0503020203020204" pitchFamily="34" charset="0"/>
              <a:ea typeface="+mn-ea"/>
              <a:cs typeface="+mn-cs"/>
            </a:rPr>
            <a:t>: job-employee-sharing, ICT-based mobile work, portfolio work, hybrid/collaborative models…</a:t>
          </a:r>
        </a:p>
      </dgm:t>
    </dgm:pt>
    <dgm:pt modelId="{5D880039-AE84-4F36-A61A-3C3775F4CB50}" type="parTrans" cxnId="{83EE385E-1634-4F52-BAF9-0B6B365B6112}">
      <dgm:prSet/>
      <dgm:spPr/>
      <dgm:t>
        <a:bodyPr/>
        <a:lstStyle/>
        <a:p>
          <a:endParaRPr lang="fr-FR"/>
        </a:p>
      </dgm:t>
    </dgm:pt>
    <dgm:pt modelId="{C2D39A37-AA8D-4933-84BF-5D0848026F0E}" type="sibTrans" cxnId="{83EE385E-1634-4F52-BAF9-0B6B365B6112}">
      <dgm:prSet/>
      <dgm:spPr/>
      <dgm:t>
        <a:bodyPr/>
        <a:lstStyle/>
        <a:p>
          <a:endParaRPr lang="fr-FR"/>
        </a:p>
      </dgm:t>
    </dgm:pt>
    <dgm:pt modelId="{0A9ECA75-BB4A-43E4-8404-5C15BD945CD4}">
      <dgm:prSet custT="1"/>
      <dgm:spPr>
        <a:xfrm>
          <a:off x="0" y="268404"/>
          <a:ext cx="7560945" cy="1178100"/>
        </a:xfr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>
            <a:spcAft>
              <a:spcPts val="600"/>
            </a:spcAft>
            <a:buFont typeface="Wingdings" panose="05000000000000000000" pitchFamily="2" charset="2"/>
            <a:buChar char="§"/>
          </a:pPr>
          <a:r>
            <a:rPr lang="fr-FR" sz="1400" b="1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PT Sans" panose="020B0503020203020204" pitchFamily="34" charset="0"/>
              <a:ea typeface="+mn-ea"/>
              <a:cs typeface="+mn-cs"/>
            </a:rPr>
            <a:t>Bogus</a:t>
          </a:r>
          <a:r>
            <a:rPr lang="fr-FR" sz="1400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PT Sans" panose="020B0503020203020204" pitchFamily="34" charset="0"/>
              <a:ea typeface="+mn-ea"/>
              <a:cs typeface="+mn-cs"/>
            </a:rPr>
            <a:t> (false) self-employment</a:t>
          </a:r>
          <a:r>
            <a:rPr lang="fr-FR" sz="14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PT Sans" panose="020B0503020203020204" pitchFamily="34" charset="0"/>
              <a:ea typeface="+mn-ea"/>
              <a:cs typeface="+mn-cs"/>
            </a:rPr>
            <a:t>, i.e. </a:t>
          </a:r>
          <a:r>
            <a:rPr lang="fr-FR" sz="14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PT Sans" panose="020B0503020203020204" pitchFamily="34" charset="0"/>
              <a:ea typeface="+mn-ea"/>
              <a:cs typeface="+mn-cs"/>
            </a:rPr>
            <a:t>misclassification</a:t>
          </a:r>
          <a:r>
            <a:rPr lang="fr-FR" sz="14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PT Sans" panose="020B0503020203020204" pitchFamily="34" charset="0"/>
              <a:ea typeface="+mn-ea"/>
              <a:cs typeface="+mn-cs"/>
            </a:rPr>
            <a:t> of </a:t>
          </a:r>
          <a:r>
            <a:rPr lang="fr-FR" sz="14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PT Sans" panose="020B0503020203020204" pitchFamily="34" charset="0"/>
              <a:ea typeface="+mn-ea"/>
              <a:cs typeface="+mn-cs"/>
            </a:rPr>
            <a:t>dependent</a:t>
          </a:r>
          <a:r>
            <a:rPr lang="fr-FR" sz="14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PT Sans" panose="020B0503020203020204" pitchFamily="34" charset="0"/>
              <a:ea typeface="+mn-ea"/>
              <a:cs typeface="+mn-cs"/>
            </a:rPr>
            <a:t> </a:t>
          </a:r>
          <a:r>
            <a:rPr lang="fr-FR" sz="14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PT Sans" panose="020B0503020203020204" pitchFamily="34" charset="0"/>
              <a:ea typeface="+mn-ea"/>
              <a:cs typeface="+mn-cs"/>
            </a:rPr>
            <a:t>employee</a:t>
          </a:r>
          <a:endParaRPr lang="en-US" sz="14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PT Sans" panose="020B0503020203020204" pitchFamily="34" charset="0"/>
            <a:ea typeface="+mn-ea"/>
            <a:cs typeface="+mn-cs"/>
          </a:endParaRPr>
        </a:p>
      </dgm:t>
    </dgm:pt>
    <dgm:pt modelId="{9B8ECA90-63F6-4DD4-AF04-AE83852967A9}" type="parTrans" cxnId="{8BC41804-7163-4B3A-B4BC-6A845E0B8F1A}">
      <dgm:prSet/>
      <dgm:spPr/>
      <dgm:t>
        <a:bodyPr/>
        <a:lstStyle/>
        <a:p>
          <a:endParaRPr lang="fr-FR"/>
        </a:p>
      </dgm:t>
    </dgm:pt>
    <dgm:pt modelId="{F3167B49-0773-456E-9D8A-0389CD6524A4}" type="sibTrans" cxnId="{8BC41804-7163-4B3A-B4BC-6A845E0B8F1A}">
      <dgm:prSet/>
      <dgm:spPr/>
      <dgm:t>
        <a:bodyPr/>
        <a:lstStyle/>
        <a:p>
          <a:endParaRPr lang="fr-FR"/>
        </a:p>
      </dgm:t>
    </dgm:pt>
    <dgm:pt modelId="{20F594B0-EFBC-4421-B910-A72014CFCA2F}">
      <dgm:prSet custT="1"/>
      <dgm:spPr>
        <a:xfrm>
          <a:off x="0" y="1668264"/>
          <a:ext cx="7560945" cy="831600"/>
        </a:xfr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ts val="600"/>
            </a:spcAft>
            <a:buFont typeface="Wingdings" panose="05000000000000000000" pitchFamily="2" charset="2"/>
            <a:buChar char="§"/>
          </a:pPr>
          <a:r>
            <a:rPr lang="en-US" sz="1400" b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PT Sans" panose="020B0503020203020204" pitchFamily="34" charset="0"/>
              <a:ea typeface="+mn-ea"/>
              <a:cs typeface="+mn-cs"/>
            </a:rPr>
            <a:t>Lack of or partial coverage in law or in practice</a:t>
          </a:r>
          <a:r>
            <a:rPr lang="en-US" sz="14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PT Sans" panose="020B0503020203020204" pitchFamily="34" charset="0"/>
              <a:ea typeface="+mn-ea"/>
              <a:cs typeface="+mn-cs"/>
            </a:rPr>
            <a:t> for unemployment, sickness, maternity, old age.. </a:t>
          </a:r>
        </a:p>
      </dgm:t>
    </dgm:pt>
    <dgm:pt modelId="{58C1D3CF-BEFC-4644-AC58-D63FEDD27C17}" type="parTrans" cxnId="{DC442480-D546-466A-8EBC-20EB5F86C7FC}">
      <dgm:prSet/>
      <dgm:spPr/>
      <dgm:t>
        <a:bodyPr/>
        <a:lstStyle/>
        <a:p>
          <a:endParaRPr lang="fr-FR"/>
        </a:p>
      </dgm:t>
    </dgm:pt>
    <dgm:pt modelId="{4B88438C-7B10-4490-B665-997CB67BACB3}" type="sibTrans" cxnId="{DC442480-D546-466A-8EBC-20EB5F86C7FC}">
      <dgm:prSet/>
      <dgm:spPr/>
      <dgm:t>
        <a:bodyPr/>
        <a:lstStyle/>
        <a:p>
          <a:endParaRPr lang="fr-FR"/>
        </a:p>
      </dgm:t>
    </dgm:pt>
    <dgm:pt modelId="{F08557AC-D0A9-4071-910F-012D2684CAB9}">
      <dgm:prSet custT="1"/>
      <dgm:spPr>
        <a:xfrm>
          <a:off x="0" y="2721624"/>
          <a:ext cx="7560945" cy="467775"/>
        </a:xfr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ts val="600"/>
            </a:spcAft>
            <a:buFont typeface="Wingdings" panose="05000000000000000000" pitchFamily="2" charset="2"/>
            <a:buChar char="§"/>
          </a:pPr>
          <a:r>
            <a:rPr lang="fr-FR" sz="1400" b="1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PT Sans" panose="020B0503020203020204" pitchFamily="34" charset="0"/>
              <a:ea typeface="+mn-ea"/>
              <a:cs typeface="+mn-cs"/>
            </a:rPr>
            <a:t>Income</a:t>
          </a:r>
          <a:r>
            <a:rPr lang="fr-FR" sz="1400" b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PT Sans" panose="020B0503020203020204" pitchFamily="34" charset="0"/>
              <a:ea typeface="+mn-ea"/>
              <a:cs typeface="+mn-cs"/>
            </a:rPr>
            <a:t> fluctuations </a:t>
          </a:r>
          <a:r>
            <a:rPr lang="fr-FR" sz="14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PT Sans" panose="020B0503020203020204" pitchFamily="34" charset="0"/>
              <a:ea typeface="+mn-ea"/>
              <a:cs typeface="+mn-cs"/>
            </a:rPr>
            <a:t>/ no </a:t>
          </a:r>
          <a:r>
            <a:rPr lang="fr-FR" sz="1400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PT Sans" panose="020B0503020203020204" pitchFamily="34" charset="0"/>
              <a:ea typeface="+mn-ea"/>
              <a:cs typeface="+mn-cs"/>
            </a:rPr>
            <a:t>tax</a:t>
          </a:r>
          <a:r>
            <a:rPr lang="fr-FR" sz="14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PT Sans" panose="020B0503020203020204" pitchFamily="34" charset="0"/>
              <a:ea typeface="+mn-ea"/>
              <a:cs typeface="+mn-cs"/>
            </a:rPr>
            <a:t> </a:t>
          </a:r>
          <a:r>
            <a:rPr lang="fr-FR" sz="1400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PT Sans" panose="020B0503020203020204" pitchFamily="34" charset="0"/>
              <a:ea typeface="+mn-ea"/>
              <a:cs typeface="+mn-cs"/>
            </a:rPr>
            <a:t>deducion</a:t>
          </a:r>
          <a:r>
            <a:rPr lang="fr-FR" sz="14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PT Sans" panose="020B0503020203020204" pitchFamily="34" charset="0"/>
              <a:ea typeface="+mn-ea"/>
              <a:cs typeface="+mn-cs"/>
            </a:rPr>
            <a:t> </a:t>
          </a:r>
          <a:r>
            <a:rPr lang="fr-FR" sz="1400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PT Sans" panose="020B0503020203020204" pitchFamily="34" charset="0"/>
              <a:ea typeface="+mn-ea"/>
              <a:cs typeface="+mn-cs"/>
            </a:rPr>
            <a:t>allowance</a:t>
          </a:r>
          <a:r>
            <a:rPr lang="fr-FR" sz="14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PT Sans" panose="020B0503020203020204" pitchFamily="34" charset="0"/>
              <a:ea typeface="+mn-ea"/>
              <a:cs typeface="+mn-cs"/>
            </a:rPr>
            <a:t> for </a:t>
          </a:r>
          <a:r>
            <a:rPr lang="fr-FR" sz="1400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PT Sans" panose="020B0503020203020204" pitchFamily="34" charset="0"/>
              <a:ea typeface="+mn-ea"/>
              <a:cs typeface="+mn-cs"/>
            </a:rPr>
            <a:t>professional</a:t>
          </a:r>
          <a:r>
            <a:rPr lang="fr-FR" sz="14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PT Sans" panose="020B0503020203020204" pitchFamily="34" charset="0"/>
              <a:ea typeface="+mn-ea"/>
              <a:cs typeface="+mn-cs"/>
            </a:rPr>
            <a:t> </a:t>
          </a:r>
          <a:r>
            <a:rPr lang="fr-FR" sz="1400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PT Sans" panose="020B0503020203020204" pitchFamily="34" charset="0"/>
              <a:ea typeface="+mn-ea"/>
              <a:cs typeface="+mn-cs"/>
            </a:rPr>
            <a:t>expenses</a:t>
          </a:r>
          <a:r>
            <a:rPr lang="fr-FR" sz="14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PT Sans" panose="020B0503020203020204" pitchFamily="34" charset="0"/>
              <a:ea typeface="+mn-ea"/>
              <a:cs typeface="+mn-cs"/>
            </a:rPr>
            <a:t> / </a:t>
          </a:r>
          <a:r>
            <a:rPr lang="fr-FR" sz="1400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PT Sans" panose="020B0503020203020204" pitchFamily="34" charset="0"/>
              <a:ea typeface="+mn-ea"/>
              <a:cs typeface="+mn-cs"/>
            </a:rPr>
            <a:t>treatment</a:t>
          </a:r>
          <a:r>
            <a:rPr lang="fr-FR" sz="14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PT Sans" panose="020B0503020203020204" pitchFamily="34" charset="0"/>
              <a:ea typeface="+mn-ea"/>
              <a:cs typeface="+mn-cs"/>
            </a:rPr>
            <a:t> of royalties compensation</a:t>
          </a:r>
          <a:endParaRPr lang="en-US" sz="14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PT Sans" panose="020B0503020203020204" pitchFamily="34" charset="0"/>
            <a:ea typeface="+mn-ea"/>
            <a:cs typeface="+mn-cs"/>
          </a:endParaRPr>
        </a:p>
      </dgm:t>
    </dgm:pt>
    <dgm:pt modelId="{5E100E9A-9AA8-4E94-B8DE-4D8A5ADA773D}" type="parTrans" cxnId="{D5CA9A5D-ABD3-4B74-98E6-39C5D24C5336}">
      <dgm:prSet/>
      <dgm:spPr/>
      <dgm:t>
        <a:bodyPr/>
        <a:lstStyle/>
        <a:p>
          <a:endParaRPr lang="fr-FR"/>
        </a:p>
      </dgm:t>
    </dgm:pt>
    <dgm:pt modelId="{C984C9EE-707B-41E0-BF8C-68ACC1BE5811}" type="sibTrans" cxnId="{D5CA9A5D-ABD3-4B74-98E6-39C5D24C5336}">
      <dgm:prSet/>
      <dgm:spPr/>
      <dgm:t>
        <a:bodyPr/>
        <a:lstStyle/>
        <a:p>
          <a:endParaRPr lang="fr-FR"/>
        </a:p>
      </dgm:t>
    </dgm:pt>
    <dgm:pt modelId="{44560E23-8599-4FEF-A0DB-F1A8BA5D66E1}">
      <dgm:prSet custT="1"/>
      <dgm:spPr>
        <a:xfrm>
          <a:off x="0" y="1668264"/>
          <a:ext cx="7560945" cy="831600"/>
        </a:xfr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ts val="600"/>
            </a:spcAft>
            <a:buFont typeface="Wingdings" panose="05000000000000000000" pitchFamily="2" charset="2"/>
            <a:buChar char="§"/>
          </a:pPr>
          <a:r>
            <a:rPr lang="fr-FR" sz="1400" b="1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PT Sans" panose="020B0503020203020204" pitchFamily="34" charset="0"/>
              <a:ea typeface="+mn-ea"/>
              <a:cs typeface="+mn-cs"/>
            </a:rPr>
            <a:t>Incompatibility</a:t>
          </a:r>
          <a:r>
            <a:rPr lang="fr-FR" sz="14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PT Sans" panose="020B0503020203020204" pitchFamily="34" charset="0"/>
              <a:ea typeface="+mn-ea"/>
              <a:cs typeface="+mn-cs"/>
            </a:rPr>
            <a:t> of </a:t>
          </a:r>
          <a:r>
            <a:rPr lang="fr-FR" sz="1400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PT Sans" panose="020B0503020203020204" pitchFamily="34" charset="0"/>
              <a:ea typeface="+mn-ea"/>
              <a:cs typeface="+mn-cs"/>
            </a:rPr>
            <a:t>traditional</a:t>
          </a:r>
          <a:r>
            <a:rPr lang="fr-FR" sz="14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PT Sans" panose="020B0503020203020204" pitchFamily="34" charset="0"/>
              <a:ea typeface="+mn-ea"/>
              <a:cs typeface="+mn-cs"/>
            </a:rPr>
            <a:t> </a:t>
          </a:r>
          <a:r>
            <a:rPr lang="fr-FR" sz="1400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PT Sans" panose="020B0503020203020204" pitchFamily="34" charset="0"/>
              <a:ea typeface="+mn-ea"/>
              <a:cs typeface="+mn-cs"/>
            </a:rPr>
            <a:t>contributory</a:t>
          </a:r>
          <a:r>
            <a:rPr lang="fr-FR" sz="14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PT Sans" panose="020B0503020203020204" pitchFamily="34" charset="0"/>
              <a:ea typeface="+mn-ea"/>
              <a:cs typeface="+mn-cs"/>
            </a:rPr>
            <a:t> social </a:t>
          </a:r>
          <a:r>
            <a:rPr lang="fr-FR" sz="1400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PT Sans" panose="020B0503020203020204" pitchFamily="34" charset="0"/>
              <a:ea typeface="+mn-ea"/>
              <a:cs typeface="+mn-cs"/>
            </a:rPr>
            <a:t>insurance</a:t>
          </a:r>
          <a:r>
            <a:rPr lang="fr-FR" sz="14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PT Sans" panose="020B0503020203020204" pitchFamily="34" charset="0"/>
              <a:ea typeface="+mn-ea"/>
              <a:cs typeface="+mn-cs"/>
            </a:rPr>
            <a:t> </a:t>
          </a:r>
          <a:r>
            <a:rPr lang="fr-FR" sz="1400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PT Sans" panose="020B0503020203020204" pitchFamily="34" charset="0"/>
              <a:ea typeface="+mn-ea"/>
              <a:cs typeface="+mn-cs"/>
            </a:rPr>
            <a:t>schemes</a:t>
          </a:r>
          <a:r>
            <a:rPr lang="fr-FR" sz="14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PT Sans" panose="020B0503020203020204" pitchFamily="34" charset="0"/>
              <a:ea typeface="+mn-ea"/>
              <a:cs typeface="+mn-cs"/>
            </a:rPr>
            <a:t> </a:t>
          </a:r>
          <a:r>
            <a:rPr lang="fr-FR" sz="1400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PT Sans" panose="020B0503020203020204" pitchFamily="34" charset="0"/>
              <a:ea typeface="+mn-ea"/>
              <a:cs typeface="+mn-cs"/>
            </a:rPr>
            <a:t>with</a:t>
          </a:r>
          <a:r>
            <a:rPr lang="fr-FR" sz="14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PT Sans" panose="020B0503020203020204" pitchFamily="34" charset="0"/>
              <a:ea typeface="+mn-ea"/>
              <a:cs typeface="+mn-cs"/>
            </a:rPr>
            <a:t> </a:t>
          </a:r>
          <a:r>
            <a:rPr lang="fr-FR" sz="1400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PT Sans" panose="020B0503020203020204" pitchFamily="34" charset="0"/>
              <a:ea typeface="+mn-ea"/>
              <a:cs typeface="+mn-cs"/>
            </a:rPr>
            <a:t>realities</a:t>
          </a:r>
          <a:r>
            <a:rPr lang="fr-FR" sz="14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PT Sans" panose="020B0503020203020204" pitchFamily="34" charset="0"/>
              <a:ea typeface="+mn-ea"/>
              <a:cs typeface="+mn-cs"/>
            </a:rPr>
            <a:t> of CCS </a:t>
          </a:r>
          <a:r>
            <a:rPr lang="fr-FR" sz="1400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PT Sans" panose="020B0503020203020204" pitchFamily="34" charset="0"/>
              <a:ea typeface="+mn-ea"/>
              <a:cs typeface="+mn-cs"/>
            </a:rPr>
            <a:t>work</a:t>
          </a:r>
          <a:r>
            <a:rPr lang="fr-FR" sz="14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PT Sans" panose="020B0503020203020204" pitchFamily="34" charset="0"/>
              <a:ea typeface="+mn-ea"/>
              <a:cs typeface="+mn-cs"/>
            </a:rPr>
            <a:t> </a:t>
          </a:r>
          <a:endParaRPr lang="en-US" sz="14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PT Sans" panose="020B0503020203020204" pitchFamily="34" charset="0"/>
            <a:ea typeface="+mn-ea"/>
            <a:cs typeface="+mn-cs"/>
          </a:endParaRPr>
        </a:p>
      </dgm:t>
    </dgm:pt>
    <dgm:pt modelId="{98F84974-D877-40CC-94AE-EE42E9C52BF3}" type="parTrans" cxnId="{F1B94532-FE5D-4611-AF12-52D8A9EF96A7}">
      <dgm:prSet/>
      <dgm:spPr/>
      <dgm:t>
        <a:bodyPr/>
        <a:lstStyle/>
        <a:p>
          <a:endParaRPr lang="fr-FR"/>
        </a:p>
      </dgm:t>
    </dgm:pt>
    <dgm:pt modelId="{72D3A69E-3118-44BC-A43D-49A9E1707770}" type="sibTrans" cxnId="{F1B94532-FE5D-4611-AF12-52D8A9EF96A7}">
      <dgm:prSet/>
      <dgm:spPr/>
      <dgm:t>
        <a:bodyPr/>
        <a:lstStyle/>
        <a:p>
          <a:endParaRPr lang="fr-FR"/>
        </a:p>
      </dgm:t>
    </dgm:pt>
    <dgm:pt modelId="{5E2F2BB6-040F-41EB-91DC-C9F6EDAAD1DF}" type="pres">
      <dgm:prSet presAssocID="{AD53DF1D-CEA4-49EB-886E-29F039A76565}" presName="linear" presStyleCnt="0">
        <dgm:presLayoutVars>
          <dgm:dir/>
          <dgm:animLvl val="lvl"/>
          <dgm:resizeHandles val="exact"/>
        </dgm:presLayoutVars>
      </dgm:prSet>
      <dgm:spPr/>
    </dgm:pt>
    <dgm:pt modelId="{0638F6A0-55A1-483A-A682-1710F4907817}" type="pres">
      <dgm:prSet presAssocID="{C24AD37D-7411-4040-90D8-DAEF14C9EA57}" presName="parentLin" presStyleCnt="0"/>
      <dgm:spPr/>
    </dgm:pt>
    <dgm:pt modelId="{835AFE27-7DF3-42C4-B601-613537A687BD}" type="pres">
      <dgm:prSet presAssocID="{C24AD37D-7411-4040-90D8-DAEF14C9EA57}" presName="parentLeftMargin" presStyleLbl="node1" presStyleIdx="0" presStyleCnt="4"/>
      <dgm:spPr/>
    </dgm:pt>
    <dgm:pt modelId="{F0724622-7DE7-4951-9245-BEF84D12EF1F}" type="pres">
      <dgm:prSet presAssocID="{C24AD37D-7411-4040-90D8-DAEF14C9EA57}" presName="parentText" presStyleLbl="node1" presStyleIdx="0" presStyleCnt="4" custScaleX="98945" custScaleY="228196">
        <dgm:presLayoutVars>
          <dgm:chMax val="0"/>
          <dgm:bulletEnabled val="1"/>
        </dgm:presLayoutVars>
      </dgm:prSet>
      <dgm:spPr/>
    </dgm:pt>
    <dgm:pt modelId="{053B065D-75E0-4BCB-9615-B7577600DADB}" type="pres">
      <dgm:prSet presAssocID="{C24AD37D-7411-4040-90D8-DAEF14C9EA57}" presName="negativeSpace" presStyleCnt="0"/>
      <dgm:spPr/>
    </dgm:pt>
    <dgm:pt modelId="{C1DA3BE4-4681-4713-96D6-4C074925ADF3}" type="pres">
      <dgm:prSet presAssocID="{C24AD37D-7411-4040-90D8-DAEF14C9EA57}" presName="childText" presStyleLbl="conFgAcc1" presStyleIdx="0" presStyleCnt="4">
        <dgm:presLayoutVars>
          <dgm:bulletEnabled val="1"/>
        </dgm:presLayoutVars>
      </dgm:prSet>
      <dgm:spPr>
        <a:prstGeom prst="rect">
          <a:avLst/>
        </a:prstGeom>
      </dgm:spPr>
    </dgm:pt>
    <dgm:pt modelId="{0638D8C6-8D0D-46C1-9F9B-742729EECB1A}" type="pres">
      <dgm:prSet presAssocID="{57A88CA3-0C54-4F0A-AB52-A202D590D414}" presName="spaceBetweenRectangles" presStyleCnt="0"/>
      <dgm:spPr/>
    </dgm:pt>
    <dgm:pt modelId="{28162E46-D1BC-41FE-B83D-A79AB9B7E9BF}" type="pres">
      <dgm:prSet presAssocID="{6D130E40-2F05-49D4-B428-231FBC4F8512}" presName="parentLin" presStyleCnt="0"/>
      <dgm:spPr/>
    </dgm:pt>
    <dgm:pt modelId="{C8FD6A86-5949-4F4C-90AD-103FE98D6E0A}" type="pres">
      <dgm:prSet presAssocID="{6D130E40-2F05-49D4-B428-231FBC4F8512}" presName="parentLeftMargin" presStyleLbl="node1" presStyleIdx="0" presStyleCnt="4"/>
      <dgm:spPr/>
    </dgm:pt>
    <dgm:pt modelId="{683DB7B1-9606-44FC-9101-534E20C4E098}" type="pres">
      <dgm:prSet presAssocID="{6D130E40-2F05-49D4-B428-231FBC4F8512}" presName="parentText" presStyleLbl="node1" presStyleIdx="1" presStyleCnt="4" custScaleX="99325" custScaleY="242105">
        <dgm:presLayoutVars>
          <dgm:chMax val="0"/>
          <dgm:bulletEnabled val="1"/>
        </dgm:presLayoutVars>
      </dgm:prSet>
      <dgm:spPr/>
    </dgm:pt>
    <dgm:pt modelId="{0BD22ECD-DD5A-4C97-880D-DC8005D82264}" type="pres">
      <dgm:prSet presAssocID="{6D130E40-2F05-49D4-B428-231FBC4F8512}" presName="negativeSpace" presStyleCnt="0"/>
      <dgm:spPr/>
    </dgm:pt>
    <dgm:pt modelId="{99254050-3FCC-4C39-8453-B31F34FF9650}" type="pres">
      <dgm:prSet presAssocID="{6D130E40-2F05-49D4-B428-231FBC4F8512}" presName="childText" presStyleLbl="conFgAcc1" presStyleIdx="1" presStyleCnt="4">
        <dgm:presLayoutVars>
          <dgm:bulletEnabled val="1"/>
        </dgm:presLayoutVars>
      </dgm:prSet>
      <dgm:spPr>
        <a:prstGeom prst="rect">
          <a:avLst/>
        </a:prstGeom>
      </dgm:spPr>
    </dgm:pt>
    <dgm:pt modelId="{E1ABB2C3-0652-4C65-A850-83D3D6A9EBD1}" type="pres">
      <dgm:prSet presAssocID="{C3970B0F-99EC-4E7E-A021-C122D5436540}" presName="spaceBetweenRectangles" presStyleCnt="0"/>
      <dgm:spPr/>
    </dgm:pt>
    <dgm:pt modelId="{32EF9061-00F1-4426-B59E-F11BC47CD264}" type="pres">
      <dgm:prSet presAssocID="{3133EE4C-42CD-41D5-8DE4-C93A4F8C92FC}" presName="parentLin" presStyleCnt="0"/>
      <dgm:spPr/>
    </dgm:pt>
    <dgm:pt modelId="{B79B641A-749A-4E9B-A9F2-D1D0C2D4E8BC}" type="pres">
      <dgm:prSet presAssocID="{3133EE4C-42CD-41D5-8DE4-C93A4F8C92FC}" presName="parentLeftMargin" presStyleLbl="node1" presStyleIdx="1" presStyleCnt="4"/>
      <dgm:spPr/>
    </dgm:pt>
    <dgm:pt modelId="{F393B6AE-3E37-4A40-BF7B-982833988FA2}" type="pres">
      <dgm:prSet presAssocID="{3133EE4C-42CD-41D5-8DE4-C93A4F8C92FC}" presName="parentText" presStyleLbl="node1" presStyleIdx="2" presStyleCnt="4" custScaleX="100461" custScaleY="193556">
        <dgm:presLayoutVars>
          <dgm:chMax val="0"/>
          <dgm:bulletEnabled val="1"/>
        </dgm:presLayoutVars>
      </dgm:prSet>
      <dgm:spPr/>
    </dgm:pt>
    <dgm:pt modelId="{E1D04C00-7E37-4006-A77B-3D729E98BF83}" type="pres">
      <dgm:prSet presAssocID="{3133EE4C-42CD-41D5-8DE4-C93A4F8C92FC}" presName="negativeSpace" presStyleCnt="0"/>
      <dgm:spPr/>
    </dgm:pt>
    <dgm:pt modelId="{F724493F-E18E-43CD-B1D9-CEC00C5C7BD6}" type="pres">
      <dgm:prSet presAssocID="{3133EE4C-42CD-41D5-8DE4-C93A4F8C92FC}" presName="childText" presStyleLbl="conFgAcc1" presStyleIdx="2" presStyleCnt="4">
        <dgm:presLayoutVars>
          <dgm:bulletEnabled val="1"/>
        </dgm:presLayoutVars>
      </dgm:prSet>
      <dgm:spPr>
        <a:prstGeom prst="rect">
          <a:avLst/>
        </a:prstGeom>
      </dgm:spPr>
    </dgm:pt>
    <dgm:pt modelId="{3B149DBC-9D5F-4F0F-9613-7F59CFB2F191}" type="pres">
      <dgm:prSet presAssocID="{23CDADED-0B6E-42F0-BCF2-9A6031872003}" presName="spaceBetweenRectangles" presStyleCnt="0"/>
      <dgm:spPr/>
    </dgm:pt>
    <dgm:pt modelId="{83561E89-CE5F-483D-B56D-8FB3DD8DFAF6}" type="pres">
      <dgm:prSet presAssocID="{064B730E-4C00-4A30-AA58-2A28159BEEBF}" presName="parentLin" presStyleCnt="0"/>
      <dgm:spPr/>
    </dgm:pt>
    <dgm:pt modelId="{44BBEBC2-62FB-4C3D-983C-8DFDA489654E}" type="pres">
      <dgm:prSet presAssocID="{064B730E-4C00-4A30-AA58-2A28159BEEBF}" presName="parentLeftMargin" presStyleLbl="node1" presStyleIdx="2" presStyleCnt="4"/>
      <dgm:spPr/>
    </dgm:pt>
    <dgm:pt modelId="{E4102348-636D-4B40-AD66-A6DFE81A00A4}" type="pres">
      <dgm:prSet presAssocID="{064B730E-4C00-4A30-AA58-2A28159BEEBF}" presName="parentText" presStyleLbl="node1" presStyleIdx="3" presStyleCnt="4" custScaleX="99527" custScaleY="210527">
        <dgm:presLayoutVars>
          <dgm:chMax val="0"/>
          <dgm:bulletEnabled val="1"/>
        </dgm:presLayoutVars>
      </dgm:prSet>
      <dgm:spPr/>
    </dgm:pt>
    <dgm:pt modelId="{2BB43020-3110-4BD6-B55D-38CB0D681AB4}" type="pres">
      <dgm:prSet presAssocID="{064B730E-4C00-4A30-AA58-2A28159BEEBF}" presName="negativeSpace" presStyleCnt="0"/>
      <dgm:spPr/>
    </dgm:pt>
    <dgm:pt modelId="{EEFC1B2D-37C0-42B9-88C7-E44754279551}" type="pres">
      <dgm:prSet presAssocID="{064B730E-4C00-4A30-AA58-2A28159BEEBF}" presName="childText" presStyleLbl="conFgAcc1" presStyleIdx="3" presStyleCnt="4" custScaleY="128021">
        <dgm:presLayoutVars>
          <dgm:bulletEnabled val="1"/>
        </dgm:presLayoutVars>
      </dgm:prSet>
      <dgm:spPr/>
    </dgm:pt>
  </dgm:ptLst>
  <dgm:cxnLst>
    <dgm:cxn modelId="{E0842002-BEDF-4BD5-92AC-B32E466895E3}" type="presOf" srcId="{1C59F9B2-387A-4A6C-8760-E85F649C0653}" destId="{EEFC1B2D-37C0-42B9-88C7-E44754279551}" srcOrd="0" destOrd="0" presId="urn:microsoft.com/office/officeart/2005/8/layout/list1"/>
    <dgm:cxn modelId="{8BC41804-7163-4B3A-B4BC-6A845E0B8F1A}" srcId="{C24AD37D-7411-4040-90D8-DAEF14C9EA57}" destId="{0A9ECA75-BB4A-43E4-8404-5C15BD945CD4}" srcOrd="2" destOrd="0" parTransId="{9B8ECA90-63F6-4DD4-AF04-AE83852967A9}" sibTransId="{F3167B49-0773-456E-9D8A-0389CD6524A4}"/>
    <dgm:cxn modelId="{75410B05-6E45-42EC-8653-990F2401396B}" type="presOf" srcId="{44560E23-8599-4FEF-A0DB-F1A8BA5D66E1}" destId="{99254050-3FCC-4C39-8453-B31F34FF9650}" srcOrd="0" destOrd="1" presId="urn:microsoft.com/office/officeart/2005/8/layout/list1"/>
    <dgm:cxn modelId="{28404430-4764-47EA-A9F2-0E803025FBA6}" type="presOf" srcId="{FF1DD6B6-4A06-4CFA-9C91-B56281DAC074}" destId="{C1DA3BE4-4681-4713-96D6-4C074925ADF3}" srcOrd="0" destOrd="0" presId="urn:microsoft.com/office/officeart/2005/8/layout/list1"/>
    <dgm:cxn modelId="{F1B94532-FE5D-4611-AF12-52D8A9EF96A7}" srcId="{6D130E40-2F05-49D4-B428-231FBC4F8512}" destId="{44560E23-8599-4FEF-A0DB-F1A8BA5D66E1}" srcOrd="1" destOrd="0" parTransId="{98F84974-D877-40CC-94AE-EE42E9C52BF3}" sibTransId="{72D3A69E-3118-44BC-A43D-49A9E1707770}"/>
    <dgm:cxn modelId="{89B2CA36-8526-4A1A-8001-3AE0CD01E7A1}" srcId="{AD53DF1D-CEA4-49EB-886E-29F039A76565}" destId="{064B730E-4C00-4A30-AA58-2A28159BEEBF}" srcOrd="3" destOrd="0" parTransId="{2E5DBD2E-41FB-44A2-8A1E-1B55507E8477}" sibTransId="{CE842827-9258-46D4-BAAD-0D8A68092027}"/>
    <dgm:cxn modelId="{92011337-628E-4DB2-A1B3-B0A6C5C010C1}" type="presOf" srcId="{0A9ECA75-BB4A-43E4-8404-5C15BD945CD4}" destId="{C1DA3BE4-4681-4713-96D6-4C074925ADF3}" srcOrd="0" destOrd="2" presId="urn:microsoft.com/office/officeart/2005/8/layout/list1"/>
    <dgm:cxn modelId="{FA564937-4C82-4255-9EB5-E00F62338DF1}" type="presOf" srcId="{20F594B0-EFBC-4421-B910-A72014CFCA2F}" destId="{99254050-3FCC-4C39-8453-B31F34FF9650}" srcOrd="0" destOrd="0" presId="urn:microsoft.com/office/officeart/2005/8/layout/list1"/>
    <dgm:cxn modelId="{BDF1313F-AC50-4F39-95D4-D856CB1ABAEF}" type="presOf" srcId="{EAFC9B0D-697D-4D2B-A6B1-FBF4700AE359}" destId="{C1DA3BE4-4681-4713-96D6-4C074925ADF3}" srcOrd="0" destOrd="1" presId="urn:microsoft.com/office/officeart/2005/8/layout/list1"/>
    <dgm:cxn modelId="{92DFF55C-E6B5-4C97-A398-FA0B3888D3F1}" type="presOf" srcId="{A5D12BA9-CEE3-4C25-B82D-0652CDEEA757}" destId="{EEFC1B2D-37C0-42B9-88C7-E44754279551}" srcOrd="0" destOrd="1" presId="urn:microsoft.com/office/officeart/2005/8/layout/list1"/>
    <dgm:cxn modelId="{D5CA9A5D-ABD3-4B74-98E6-39C5D24C5336}" srcId="{3133EE4C-42CD-41D5-8DE4-C93A4F8C92FC}" destId="{F08557AC-D0A9-4071-910F-012D2684CAB9}" srcOrd="1" destOrd="0" parTransId="{5E100E9A-9AA8-4E94-B8DE-4D8A5ADA773D}" sibTransId="{C984C9EE-707B-41E0-BF8C-68ACC1BE5811}"/>
    <dgm:cxn modelId="{83EE385E-1634-4F52-BAF9-0B6B365B6112}" srcId="{C24AD37D-7411-4040-90D8-DAEF14C9EA57}" destId="{A41C3F8F-D518-4C6E-BC92-DC1057C60EB6}" srcOrd="3" destOrd="0" parTransId="{5D880039-AE84-4F36-A61A-3C3775F4CB50}" sibTransId="{C2D39A37-AA8D-4933-84BF-5D0848026F0E}"/>
    <dgm:cxn modelId="{D72ED44C-A3EE-460A-B0EC-41E7C82ECC78}" srcId="{C24AD37D-7411-4040-90D8-DAEF14C9EA57}" destId="{FF1DD6B6-4A06-4CFA-9C91-B56281DAC074}" srcOrd="0" destOrd="0" parTransId="{DA1A0669-44BD-40CB-81C0-F0B1D683E4DD}" sibTransId="{B21E1EDF-F249-40BE-95C7-E1C2B209A1DC}"/>
    <dgm:cxn modelId="{D24EC74F-C04E-4FFE-A752-7D775581AAFA}" type="presOf" srcId="{A41C3F8F-D518-4C6E-BC92-DC1057C60EB6}" destId="{C1DA3BE4-4681-4713-96D6-4C074925ADF3}" srcOrd="0" destOrd="3" presId="urn:microsoft.com/office/officeart/2005/8/layout/list1"/>
    <dgm:cxn modelId="{DC442480-D546-466A-8EBC-20EB5F86C7FC}" srcId="{6D130E40-2F05-49D4-B428-231FBC4F8512}" destId="{20F594B0-EFBC-4421-B910-A72014CFCA2F}" srcOrd="0" destOrd="0" parTransId="{58C1D3CF-BEFC-4644-AC58-D63FEDD27C17}" sibTransId="{4B88438C-7B10-4490-B665-997CB67BACB3}"/>
    <dgm:cxn modelId="{1A033885-826B-40EC-92F6-8C2DB10121F3}" type="presOf" srcId="{F08557AC-D0A9-4071-910F-012D2684CAB9}" destId="{F724493F-E18E-43CD-B1D9-CEC00C5C7BD6}" srcOrd="0" destOrd="1" presId="urn:microsoft.com/office/officeart/2005/8/layout/list1"/>
    <dgm:cxn modelId="{894CC889-044D-4977-A49C-2964D6B8633C}" srcId="{C24AD37D-7411-4040-90D8-DAEF14C9EA57}" destId="{EAFC9B0D-697D-4D2B-A6B1-FBF4700AE359}" srcOrd="1" destOrd="0" parTransId="{9A527E5B-3416-478B-B184-784D9C3109DB}" sibTransId="{2BD4403F-DA75-4D64-AA9F-6CC2D92D7B57}"/>
    <dgm:cxn modelId="{473F1F91-1668-4208-8F7E-9BD32E7E4F95}" type="presOf" srcId="{3133EE4C-42CD-41D5-8DE4-C93A4F8C92FC}" destId="{F393B6AE-3E37-4A40-BF7B-982833988FA2}" srcOrd="1" destOrd="0" presId="urn:microsoft.com/office/officeart/2005/8/layout/list1"/>
    <dgm:cxn modelId="{AC64B697-5AA7-4370-A627-799D4E1CCA40}" type="presOf" srcId="{B0B57EC8-C7B7-479E-A086-8671336F99FE}" destId="{99254050-3FCC-4C39-8453-B31F34FF9650}" srcOrd="0" destOrd="2" presId="urn:microsoft.com/office/officeart/2005/8/layout/list1"/>
    <dgm:cxn modelId="{EB9E079A-B932-4D01-811C-787D5DF92683}" type="presOf" srcId="{064B730E-4C00-4A30-AA58-2A28159BEEBF}" destId="{44BBEBC2-62FB-4C3D-983C-8DFDA489654E}" srcOrd="0" destOrd="0" presId="urn:microsoft.com/office/officeart/2005/8/layout/list1"/>
    <dgm:cxn modelId="{4169089A-B443-4D53-A6F6-1F1CBF6ECB96}" srcId="{6D130E40-2F05-49D4-B428-231FBC4F8512}" destId="{B0B57EC8-C7B7-479E-A086-8671336F99FE}" srcOrd="2" destOrd="0" parTransId="{509A9A8A-D505-44C1-A8C0-1669276B7079}" sibTransId="{3CC8F8DB-2269-4F02-8BE6-C331AD5D0F18}"/>
    <dgm:cxn modelId="{9C4C6AA2-18E2-41B0-ADB2-879D227C9D5A}" type="presOf" srcId="{C24AD37D-7411-4040-90D8-DAEF14C9EA57}" destId="{F0724622-7DE7-4951-9245-BEF84D12EF1F}" srcOrd="1" destOrd="0" presId="urn:microsoft.com/office/officeart/2005/8/layout/list1"/>
    <dgm:cxn modelId="{6C33A5A5-17EA-4543-BEA4-808C02687B24}" srcId="{AD53DF1D-CEA4-49EB-886E-29F039A76565}" destId="{6D130E40-2F05-49D4-B428-231FBC4F8512}" srcOrd="1" destOrd="0" parTransId="{15B8DD6E-1AF8-4CF9-ABF1-36133F827D04}" sibTransId="{C3970B0F-99EC-4E7E-A021-C122D5436540}"/>
    <dgm:cxn modelId="{44E3B7B0-49AB-4295-ADB3-2027BBC09459}" type="presOf" srcId="{6D130E40-2F05-49D4-B428-231FBC4F8512}" destId="{683DB7B1-9606-44FC-9101-534E20C4E098}" srcOrd="1" destOrd="0" presId="urn:microsoft.com/office/officeart/2005/8/layout/list1"/>
    <dgm:cxn modelId="{B4AD01B3-FE1C-42AC-BF69-38D23E090331}" type="presOf" srcId="{6D130E40-2F05-49D4-B428-231FBC4F8512}" destId="{C8FD6A86-5949-4F4C-90AD-103FE98D6E0A}" srcOrd="0" destOrd="0" presId="urn:microsoft.com/office/officeart/2005/8/layout/list1"/>
    <dgm:cxn modelId="{CE203EB4-BE6C-445C-A4F9-D72A5A0B6D45}" srcId="{AD53DF1D-CEA4-49EB-886E-29F039A76565}" destId="{3133EE4C-42CD-41D5-8DE4-C93A4F8C92FC}" srcOrd="2" destOrd="0" parTransId="{6B7898DA-CA16-4BC2-A668-3F924F54F28B}" sibTransId="{23CDADED-0B6E-42F0-BCF2-9A6031872003}"/>
    <dgm:cxn modelId="{57F252BE-3BF8-4476-9E36-8537B7007BF2}" type="presOf" srcId="{C24AD37D-7411-4040-90D8-DAEF14C9EA57}" destId="{835AFE27-7DF3-42C4-B601-613537A687BD}" srcOrd="0" destOrd="0" presId="urn:microsoft.com/office/officeart/2005/8/layout/list1"/>
    <dgm:cxn modelId="{DB5409C3-DD5D-436A-B984-5F5BD2A606B9}" type="presOf" srcId="{AD53DF1D-CEA4-49EB-886E-29F039A76565}" destId="{5E2F2BB6-040F-41EB-91DC-C9F6EDAAD1DF}" srcOrd="0" destOrd="0" presId="urn:microsoft.com/office/officeart/2005/8/layout/list1"/>
    <dgm:cxn modelId="{0475A9C8-B869-4F78-8D3C-9F39B6717039}" type="presOf" srcId="{3133EE4C-42CD-41D5-8DE4-C93A4F8C92FC}" destId="{B79B641A-749A-4E9B-A9F2-D1D0C2D4E8BC}" srcOrd="0" destOrd="0" presId="urn:microsoft.com/office/officeart/2005/8/layout/list1"/>
    <dgm:cxn modelId="{EE2FCFD3-A657-4F43-BBFE-6CC26B7939C6}" type="presOf" srcId="{0C17DC7C-80A1-460D-A8E2-6E014EADC41B}" destId="{F724493F-E18E-43CD-B1D9-CEC00C5C7BD6}" srcOrd="0" destOrd="0" presId="urn:microsoft.com/office/officeart/2005/8/layout/list1"/>
    <dgm:cxn modelId="{76281CED-F3E9-4C4B-BAA9-57691EFEBFD4}" srcId="{064B730E-4C00-4A30-AA58-2A28159BEEBF}" destId="{1C59F9B2-387A-4A6C-8760-E85F649C0653}" srcOrd="0" destOrd="0" parTransId="{CACB60F7-127E-4D1D-9DBC-97378127F530}" sibTransId="{9A7D7CEB-C6D9-42B9-91C2-AFA8E92CA6A3}"/>
    <dgm:cxn modelId="{AF0713F4-0637-45AD-9326-0C17F2D8B24A}" srcId="{AD53DF1D-CEA4-49EB-886E-29F039A76565}" destId="{C24AD37D-7411-4040-90D8-DAEF14C9EA57}" srcOrd="0" destOrd="0" parTransId="{65C03E44-9F02-4921-99D2-B5A3F53E3157}" sibTransId="{57A88CA3-0C54-4F0A-AB52-A202D590D414}"/>
    <dgm:cxn modelId="{0DCAF4F4-7AD7-4046-B29B-ED658D2E29C1}" srcId="{064B730E-4C00-4A30-AA58-2A28159BEEBF}" destId="{A5D12BA9-CEE3-4C25-B82D-0652CDEEA757}" srcOrd="1" destOrd="0" parTransId="{BBF243C9-662C-4E73-8F0F-E4877C8172BA}" sibTransId="{391F8E9C-1317-46F6-9F84-2E9D4DBC7DDD}"/>
    <dgm:cxn modelId="{CB7DCCF5-C79D-4CA7-93A4-6DC8E72CC764}" type="presOf" srcId="{064B730E-4C00-4A30-AA58-2A28159BEEBF}" destId="{E4102348-636D-4B40-AD66-A6DFE81A00A4}" srcOrd="1" destOrd="0" presId="urn:microsoft.com/office/officeart/2005/8/layout/list1"/>
    <dgm:cxn modelId="{FD07A1FA-A6EC-469F-AF20-BA8B95D896E2}" srcId="{3133EE4C-42CD-41D5-8DE4-C93A4F8C92FC}" destId="{0C17DC7C-80A1-460D-A8E2-6E014EADC41B}" srcOrd="0" destOrd="0" parTransId="{91E557A1-37AC-4BFB-998D-9638FB6632EC}" sibTransId="{0AF2F678-1088-44D4-ACBF-0CF7E13C8234}"/>
    <dgm:cxn modelId="{4A0E34D4-C3A6-4CB1-9407-3CB44EE816B2}" type="presParOf" srcId="{5E2F2BB6-040F-41EB-91DC-C9F6EDAAD1DF}" destId="{0638F6A0-55A1-483A-A682-1710F4907817}" srcOrd="0" destOrd="0" presId="urn:microsoft.com/office/officeart/2005/8/layout/list1"/>
    <dgm:cxn modelId="{D0CB57AF-4537-4AAB-A5B6-0D075E28C6AD}" type="presParOf" srcId="{0638F6A0-55A1-483A-A682-1710F4907817}" destId="{835AFE27-7DF3-42C4-B601-613537A687BD}" srcOrd="0" destOrd="0" presId="urn:microsoft.com/office/officeart/2005/8/layout/list1"/>
    <dgm:cxn modelId="{272E220D-6A6F-45CA-8D63-F1EF2DB0C58E}" type="presParOf" srcId="{0638F6A0-55A1-483A-A682-1710F4907817}" destId="{F0724622-7DE7-4951-9245-BEF84D12EF1F}" srcOrd="1" destOrd="0" presId="urn:microsoft.com/office/officeart/2005/8/layout/list1"/>
    <dgm:cxn modelId="{40ED3830-4BAA-4E02-82C3-A21BE744617A}" type="presParOf" srcId="{5E2F2BB6-040F-41EB-91DC-C9F6EDAAD1DF}" destId="{053B065D-75E0-4BCB-9615-B7577600DADB}" srcOrd="1" destOrd="0" presId="urn:microsoft.com/office/officeart/2005/8/layout/list1"/>
    <dgm:cxn modelId="{570D46E8-C515-4281-9D31-E78EA892B9E7}" type="presParOf" srcId="{5E2F2BB6-040F-41EB-91DC-C9F6EDAAD1DF}" destId="{C1DA3BE4-4681-4713-96D6-4C074925ADF3}" srcOrd="2" destOrd="0" presId="urn:microsoft.com/office/officeart/2005/8/layout/list1"/>
    <dgm:cxn modelId="{BBBF7154-D7E5-4F8B-8E4A-34F0B89F943C}" type="presParOf" srcId="{5E2F2BB6-040F-41EB-91DC-C9F6EDAAD1DF}" destId="{0638D8C6-8D0D-46C1-9F9B-742729EECB1A}" srcOrd="3" destOrd="0" presId="urn:microsoft.com/office/officeart/2005/8/layout/list1"/>
    <dgm:cxn modelId="{FB28D1FB-F22D-4C77-AF69-CF606C4AD411}" type="presParOf" srcId="{5E2F2BB6-040F-41EB-91DC-C9F6EDAAD1DF}" destId="{28162E46-D1BC-41FE-B83D-A79AB9B7E9BF}" srcOrd="4" destOrd="0" presId="urn:microsoft.com/office/officeart/2005/8/layout/list1"/>
    <dgm:cxn modelId="{33AB6CF6-AE02-4746-B706-53C0D3DEDFA0}" type="presParOf" srcId="{28162E46-D1BC-41FE-B83D-A79AB9B7E9BF}" destId="{C8FD6A86-5949-4F4C-90AD-103FE98D6E0A}" srcOrd="0" destOrd="0" presId="urn:microsoft.com/office/officeart/2005/8/layout/list1"/>
    <dgm:cxn modelId="{3AC89F49-29D3-47EE-9756-1329582EA2F2}" type="presParOf" srcId="{28162E46-D1BC-41FE-B83D-A79AB9B7E9BF}" destId="{683DB7B1-9606-44FC-9101-534E20C4E098}" srcOrd="1" destOrd="0" presId="urn:microsoft.com/office/officeart/2005/8/layout/list1"/>
    <dgm:cxn modelId="{5C7DDC49-A716-4184-87D0-B2D77FC82C9E}" type="presParOf" srcId="{5E2F2BB6-040F-41EB-91DC-C9F6EDAAD1DF}" destId="{0BD22ECD-DD5A-4C97-880D-DC8005D82264}" srcOrd="5" destOrd="0" presId="urn:microsoft.com/office/officeart/2005/8/layout/list1"/>
    <dgm:cxn modelId="{30B6154B-D215-4EBD-84D5-1CD61CCA636A}" type="presParOf" srcId="{5E2F2BB6-040F-41EB-91DC-C9F6EDAAD1DF}" destId="{99254050-3FCC-4C39-8453-B31F34FF9650}" srcOrd="6" destOrd="0" presId="urn:microsoft.com/office/officeart/2005/8/layout/list1"/>
    <dgm:cxn modelId="{CB8AF326-38F2-423B-BB71-804C1B4D522F}" type="presParOf" srcId="{5E2F2BB6-040F-41EB-91DC-C9F6EDAAD1DF}" destId="{E1ABB2C3-0652-4C65-A850-83D3D6A9EBD1}" srcOrd="7" destOrd="0" presId="urn:microsoft.com/office/officeart/2005/8/layout/list1"/>
    <dgm:cxn modelId="{C7E716ED-04F5-4ADC-8A89-D9D2467406EE}" type="presParOf" srcId="{5E2F2BB6-040F-41EB-91DC-C9F6EDAAD1DF}" destId="{32EF9061-00F1-4426-B59E-F11BC47CD264}" srcOrd="8" destOrd="0" presId="urn:microsoft.com/office/officeart/2005/8/layout/list1"/>
    <dgm:cxn modelId="{A4AB007B-469E-4503-A686-EB1E25E8A84A}" type="presParOf" srcId="{32EF9061-00F1-4426-B59E-F11BC47CD264}" destId="{B79B641A-749A-4E9B-A9F2-D1D0C2D4E8BC}" srcOrd="0" destOrd="0" presId="urn:microsoft.com/office/officeart/2005/8/layout/list1"/>
    <dgm:cxn modelId="{1683E1FD-DF7B-4B61-9843-D7BE103C818C}" type="presParOf" srcId="{32EF9061-00F1-4426-B59E-F11BC47CD264}" destId="{F393B6AE-3E37-4A40-BF7B-982833988FA2}" srcOrd="1" destOrd="0" presId="urn:microsoft.com/office/officeart/2005/8/layout/list1"/>
    <dgm:cxn modelId="{0C663E1A-E0B6-4424-B538-7B2C2A1315EE}" type="presParOf" srcId="{5E2F2BB6-040F-41EB-91DC-C9F6EDAAD1DF}" destId="{E1D04C00-7E37-4006-A77B-3D729E98BF83}" srcOrd="9" destOrd="0" presId="urn:microsoft.com/office/officeart/2005/8/layout/list1"/>
    <dgm:cxn modelId="{3B501E2B-77DB-4F2D-8905-5298EE3767A0}" type="presParOf" srcId="{5E2F2BB6-040F-41EB-91DC-C9F6EDAAD1DF}" destId="{F724493F-E18E-43CD-B1D9-CEC00C5C7BD6}" srcOrd="10" destOrd="0" presId="urn:microsoft.com/office/officeart/2005/8/layout/list1"/>
    <dgm:cxn modelId="{D239D4EF-56B1-4358-9646-0B7A5034F1A2}" type="presParOf" srcId="{5E2F2BB6-040F-41EB-91DC-C9F6EDAAD1DF}" destId="{3B149DBC-9D5F-4F0F-9613-7F59CFB2F191}" srcOrd="11" destOrd="0" presId="urn:microsoft.com/office/officeart/2005/8/layout/list1"/>
    <dgm:cxn modelId="{99AC8699-A31B-4D36-9457-1AC11600A762}" type="presParOf" srcId="{5E2F2BB6-040F-41EB-91DC-C9F6EDAAD1DF}" destId="{83561E89-CE5F-483D-B56D-8FB3DD8DFAF6}" srcOrd="12" destOrd="0" presId="urn:microsoft.com/office/officeart/2005/8/layout/list1"/>
    <dgm:cxn modelId="{950A036F-97C5-42F4-853A-A19BE6D66E9C}" type="presParOf" srcId="{83561E89-CE5F-483D-B56D-8FB3DD8DFAF6}" destId="{44BBEBC2-62FB-4C3D-983C-8DFDA489654E}" srcOrd="0" destOrd="0" presId="urn:microsoft.com/office/officeart/2005/8/layout/list1"/>
    <dgm:cxn modelId="{0B60A7EA-D469-47C4-86CE-1185357C4A4C}" type="presParOf" srcId="{83561E89-CE5F-483D-B56D-8FB3DD8DFAF6}" destId="{E4102348-636D-4B40-AD66-A6DFE81A00A4}" srcOrd="1" destOrd="0" presId="urn:microsoft.com/office/officeart/2005/8/layout/list1"/>
    <dgm:cxn modelId="{B3576040-3DB6-4271-A45B-D9CFB20E62A6}" type="presParOf" srcId="{5E2F2BB6-040F-41EB-91DC-C9F6EDAAD1DF}" destId="{2BB43020-3110-4BD6-B55D-38CB0D681AB4}" srcOrd="13" destOrd="0" presId="urn:microsoft.com/office/officeart/2005/8/layout/list1"/>
    <dgm:cxn modelId="{734551C2-549F-402F-9608-E4EBE7607E46}" type="presParOf" srcId="{5E2F2BB6-040F-41EB-91DC-C9F6EDAAD1DF}" destId="{EEFC1B2D-37C0-42B9-88C7-E44754279551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016D266-D656-40D3-9578-17FEF16299AE}">
      <dsp:nvSpPr>
        <dsp:cNvPr id="0" name=""/>
        <dsp:cNvSpPr/>
      </dsp:nvSpPr>
      <dsp:spPr>
        <a:xfrm>
          <a:off x="-302" y="522276"/>
          <a:ext cx="9614536" cy="943716"/>
        </a:xfrm>
        <a:prstGeom prst="roundRect">
          <a:avLst>
            <a:gd name="adj" fmla="val 10000"/>
          </a:avLst>
        </a:prstGeom>
        <a:solidFill>
          <a:srgbClr val="C7D6D9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51232EF-E936-45DD-8EBC-185F13473DED}">
      <dsp:nvSpPr>
        <dsp:cNvPr id="0" name=""/>
        <dsp:cNvSpPr/>
      </dsp:nvSpPr>
      <dsp:spPr>
        <a:xfrm>
          <a:off x="-1" y="823735"/>
          <a:ext cx="354402" cy="354402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0440FE1-6374-4F68-BA18-C79B90D7E6A4}">
      <dsp:nvSpPr>
        <dsp:cNvPr id="0" name=""/>
        <dsp:cNvSpPr/>
      </dsp:nvSpPr>
      <dsp:spPr>
        <a:xfrm>
          <a:off x="536442" y="578872"/>
          <a:ext cx="4731678" cy="612321"/>
        </a:xfrm>
        <a:prstGeom prst="upArrowCallout">
          <a:avLst>
            <a:gd name="adj1" fmla="val 5000"/>
            <a:gd name="adj2" fmla="val 10000"/>
            <a:gd name="adj3" fmla="val 15000"/>
            <a:gd name="adj4" fmla="val 64977"/>
          </a:avLst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804" tIns="64804" rIns="64804" bIns="64804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b="1" kern="1200" dirty="0">
              <a:latin typeface="PT Sans" panose="020B0503020203020204" pitchFamily="34" charset="0"/>
              <a:ea typeface="+mn-ea"/>
              <a:cs typeface="+mn-cs"/>
            </a:rPr>
            <a:t>Broad </a:t>
          </a:r>
          <a:r>
            <a:rPr lang="fr-FR" sz="2400" b="1" kern="1200" dirty="0" err="1">
              <a:latin typeface="PT Sans" panose="020B0503020203020204" pitchFamily="34" charset="0"/>
              <a:ea typeface="+mn-ea"/>
              <a:cs typeface="+mn-cs"/>
            </a:rPr>
            <a:t>approach</a:t>
          </a:r>
          <a:endParaRPr lang="en-US" sz="2400" b="1" kern="1200" dirty="0">
            <a:latin typeface="PT Sans" panose="020B0503020203020204" pitchFamily="34" charset="0"/>
            <a:ea typeface="+mn-ea"/>
            <a:cs typeface="+mn-cs"/>
          </a:endParaRPr>
        </a:p>
      </dsp:txBody>
      <dsp:txXfrm>
        <a:off x="536442" y="793325"/>
        <a:ext cx="4731678" cy="397868"/>
      </dsp:txXfrm>
    </dsp:sp>
    <dsp:sp modelId="{11CC9D21-2FE1-433A-946B-7B6D4E155C18}">
      <dsp:nvSpPr>
        <dsp:cNvPr id="0" name=""/>
        <dsp:cNvSpPr/>
      </dsp:nvSpPr>
      <dsp:spPr>
        <a:xfrm>
          <a:off x="3786721" y="585221"/>
          <a:ext cx="5839954" cy="7627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196" tIns="68196" rIns="68196" bIns="68196" numCol="1" spcCol="1270" anchor="ctr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>
              <a:latin typeface="PT Sans" panose="020B0503020203020204" pitchFamily="34" charset="0"/>
              <a:ea typeface="+mn-ea"/>
              <a:cs typeface="+mn-cs"/>
            </a:rPr>
            <a:t>BE</a:t>
          </a:r>
          <a:r>
            <a:rPr lang="en-US" sz="1400" kern="1200" dirty="0">
              <a:latin typeface="PT Sans" panose="020B0503020203020204" pitchFamily="34" charset="0"/>
              <a:ea typeface="+mn-ea"/>
              <a:cs typeface="+mn-cs"/>
            </a:rPr>
            <a:t>: art worker (artistic, artistic-technical and support activities)</a:t>
          </a:r>
        </a:p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>
              <a:latin typeface="PT Sans" panose="020B0503020203020204" pitchFamily="34" charset="0"/>
              <a:ea typeface="+mn-ea"/>
              <a:cs typeface="+mn-cs"/>
            </a:rPr>
            <a:t>GR, CZ </a:t>
          </a:r>
          <a:r>
            <a:rPr lang="en-US" sz="1400" kern="1200" dirty="0">
              <a:latin typeface="PT Sans" panose="020B0503020203020204" pitchFamily="34" charset="0"/>
              <a:ea typeface="+mn-ea"/>
              <a:cs typeface="+mn-cs"/>
            </a:rPr>
            <a:t>: essential contributions to artistic creation (lighting technicians, sound engineers, costume designers…)</a:t>
          </a:r>
        </a:p>
      </dsp:txBody>
      <dsp:txXfrm>
        <a:off x="3786721" y="585221"/>
        <a:ext cx="5839954" cy="762758"/>
      </dsp:txXfrm>
    </dsp:sp>
    <dsp:sp modelId="{4A761A82-A8BA-4002-B775-844C130FE45E}">
      <dsp:nvSpPr>
        <dsp:cNvPr id="0" name=""/>
        <dsp:cNvSpPr/>
      </dsp:nvSpPr>
      <dsp:spPr>
        <a:xfrm>
          <a:off x="-13" y="1510290"/>
          <a:ext cx="9614536" cy="897624"/>
        </a:xfrm>
        <a:prstGeom prst="roundRect">
          <a:avLst>
            <a:gd name="adj" fmla="val 10000"/>
          </a:avLst>
        </a:prstGeom>
        <a:solidFill>
          <a:srgbClr val="CBD6F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A12AAD1-0443-47BA-BF47-7DBB62ED0AB8}">
      <dsp:nvSpPr>
        <dsp:cNvPr id="0" name=""/>
        <dsp:cNvSpPr/>
      </dsp:nvSpPr>
      <dsp:spPr>
        <a:xfrm>
          <a:off x="-1" y="1717969"/>
          <a:ext cx="354402" cy="354402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FD29E19-C690-4AB5-B209-452E767AD667}">
      <dsp:nvSpPr>
        <dsp:cNvPr id="0" name=""/>
        <dsp:cNvSpPr/>
      </dsp:nvSpPr>
      <dsp:spPr>
        <a:xfrm>
          <a:off x="536442" y="1651124"/>
          <a:ext cx="4731678" cy="441276"/>
        </a:xfrm>
        <a:prstGeom prst="upArrowCallout">
          <a:avLst>
            <a:gd name="adj1" fmla="val 5000"/>
            <a:gd name="adj2" fmla="val 10000"/>
            <a:gd name="adj3" fmla="val 15000"/>
            <a:gd name="adj4" fmla="val 64977"/>
          </a:avLst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5689" tIns="55689" rIns="55689" bIns="55689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b="1" kern="1200" dirty="0">
              <a:latin typeface="PT Sans" panose="020B0503020203020204" pitchFamily="34" charset="0"/>
              <a:ea typeface="+mn-ea"/>
              <a:cs typeface="+mn-cs"/>
            </a:rPr>
            <a:t>Narrow </a:t>
          </a:r>
          <a:r>
            <a:rPr lang="fr-FR" sz="2400" b="1" kern="1200" dirty="0" err="1">
              <a:latin typeface="PT Sans" panose="020B0503020203020204" pitchFamily="34" charset="0"/>
              <a:ea typeface="+mn-ea"/>
              <a:cs typeface="+mn-cs"/>
            </a:rPr>
            <a:t>approach</a:t>
          </a:r>
          <a:endParaRPr lang="en-US" sz="2400" b="1" kern="1200" dirty="0">
            <a:latin typeface="PT Sans" panose="020B0503020203020204" pitchFamily="34" charset="0"/>
            <a:ea typeface="+mn-ea"/>
            <a:cs typeface="+mn-cs"/>
          </a:endParaRPr>
        </a:p>
      </dsp:txBody>
      <dsp:txXfrm>
        <a:off x="536442" y="1805672"/>
        <a:ext cx="4731678" cy="286728"/>
      </dsp:txXfrm>
    </dsp:sp>
    <dsp:sp modelId="{E2C8EF41-5734-4793-AD7A-D612631E9544}">
      <dsp:nvSpPr>
        <dsp:cNvPr id="0" name=""/>
        <dsp:cNvSpPr/>
      </dsp:nvSpPr>
      <dsp:spPr>
        <a:xfrm>
          <a:off x="3788220" y="1703713"/>
          <a:ext cx="5798199" cy="6443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196" tIns="68196" rIns="68196" bIns="68196" numCol="1" spcCol="1270" anchor="ctr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>
              <a:latin typeface="PT Sans" panose="020B0503020203020204" pitchFamily="34" charset="0"/>
              <a:ea typeface="+mn-ea"/>
              <a:cs typeface="+mn-cs"/>
            </a:rPr>
            <a:t>AT, DE, FI</a:t>
          </a:r>
          <a:r>
            <a:rPr lang="en-US" sz="1400" kern="1200" dirty="0">
              <a:latin typeface="PT Sans" panose="020B0503020203020204" pitchFamily="34" charset="0"/>
              <a:ea typeface="+mn-ea"/>
              <a:cs typeface="+mn-cs"/>
            </a:rPr>
            <a:t>: persons directly involved in artistic creation or performance</a:t>
          </a:r>
        </a:p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>
              <a:latin typeface="PT Sans" panose="020B0503020203020204" pitchFamily="34" charset="0"/>
              <a:ea typeface="+mn-ea"/>
              <a:cs typeface="+mn-cs"/>
            </a:rPr>
            <a:t>HR, CY, BG, IE</a:t>
          </a:r>
          <a:r>
            <a:rPr lang="en-US" sz="1400" kern="1200" dirty="0">
              <a:latin typeface="PT Sans" panose="020B0503020203020204" pitchFamily="34" charset="0"/>
              <a:ea typeface="+mn-ea"/>
              <a:cs typeface="+mn-cs"/>
            </a:rPr>
            <a:t>..: “professional” artist, i.e. freelance or self-employed</a:t>
          </a:r>
        </a:p>
      </dsp:txBody>
      <dsp:txXfrm>
        <a:off x="3788220" y="1703713"/>
        <a:ext cx="5798199" cy="644368"/>
      </dsp:txXfrm>
    </dsp:sp>
    <dsp:sp modelId="{3ED42FCC-FD62-4760-B14E-DFE86F2C6037}">
      <dsp:nvSpPr>
        <dsp:cNvPr id="0" name=""/>
        <dsp:cNvSpPr/>
      </dsp:nvSpPr>
      <dsp:spPr>
        <a:xfrm>
          <a:off x="-13" y="2519658"/>
          <a:ext cx="9614536" cy="1025415"/>
        </a:xfrm>
        <a:prstGeom prst="roundRect">
          <a:avLst>
            <a:gd name="adj" fmla="val 10000"/>
          </a:avLst>
        </a:prstGeom>
        <a:solidFill>
          <a:srgbClr val="DEECF6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493D50D-56A1-4507-B76E-4DFC2F91F25F}">
      <dsp:nvSpPr>
        <dsp:cNvPr id="0" name=""/>
        <dsp:cNvSpPr/>
      </dsp:nvSpPr>
      <dsp:spPr>
        <a:xfrm>
          <a:off x="23130" y="2839962"/>
          <a:ext cx="354402" cy="354402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62935F2-982A-4382-9F10-7955357F8103}">
      <dsp:nvSpPr>
        <dsp:cNvPr id="0" name=""/>
        <dsp:cNvSpPr/>
      </dsp:nvSpPr>
      <dsp:spPr>
        <a:xfrm>
          <a:off x="487444" y="2719758"/>
          <a:ext cx="4611097" cy="484453"/>
        </a:xfrm>
        <a:prstGeom prst="upArrowCallout">
          <a:avLst>
            <a:gd name="adj1" fmla="val 5000"/>
            <a:gd name="adj2" fmla="val 10000"/>
            <a:gd name="adj3" fmla="val 15000"/>
            <a:gd name="adj4" fmla="val 64977"/>
          </a:avLst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8350" tIns="58350" rIns="58350" bIns="58350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>
              <a:latin typeface="PT Sans" panose="020B0503020203020204" pitchFamily="34" charset="0"/>
              <a:ea typeface="+mn-ea"/>
              <a:cs typeface="+mn-cs"/>
            </a:rPr>
            <a:t>Multiple sub-categories</a:t>
          </a:r>
        </a:p>
      </dsp:txBody>
      <dsp:txXfrm>
        <a:off x="487444" y="2889428"/>
        <a:ext cx="4611097" cy="314783"/>
      </dsp:txXfrm>
    </dsp:sp>
    <dsp:sp modelId="{6B81962C-5A44-42AA-ADE0-6BDA88B5253F}">
      <dsp:nvSpPr>
        <dsp:cNvPr id="0" name=""/>
        <dsp:cNvSpPr/>
      </dsp:nvSpPr>
      <dsp:spPr>
        <a:xfrm>
          <a:off x="3775399" y="2780070"/>
          <a:ext cx="5420081" cy="6443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196" tIns="68196" rIns="68196" bIns="68196" numCol="1" spcCol="1270" anchor="ctr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>
              <a:latin typeface="PT Sans" panose="020B0503020203020204" pitchFamily="34" charset="0"/>
              <a:ea typeface="+mn-ea"/>
              <a:cs typeface="+mn-cs"/>
            </a:rPr>
            <a:t>PT, FR</a:t>
          </a:r>
          <a:r>
            <a:rPr lang="en-US" sz="1400" kern="1200" dirty="0">
              <a:latin typeface="PT Sans" panose="020B0503020203020204" pitchFamily="34" charset="0"/>
              <a:ea typeface="+mn-ea"/>
              <a:cs typeface="+mn-cs"/>
            </a:rPr>
            <a:t>: distinctions between authorship / artistic / technical artistic / cultural mediation activities / technicians / performing artists / </a:t>
          </a:r>
          <a:r>
            <a:rPr lang="en-US" sz="1400" kern="1200" dirty="0" err="1">
              <a:latin typeface="PT Sans" panose="020B0503020203020204" pitchFamily="34" charset="0"/>
              <a:ea typeface="+mn-ea"/>
              <a:cs typeface="+mn-cs"/>
            </a:rPr>
            <a:t>intermittents</a:t>
          </a:r>
          <a:r>
            <a:rPr lang="en-US" sz="1400" kern="1200" dirty="0">
              <a:latin typeface="PT Sans" panose="020B0503020203020204" pitchFamily="34" charset="0"/>
              <a:ea typeface="+mn-ea"/>
              <a:cs typeface="+mn-cs"/>
            </a:rPr>
            <a:t>…</a:t>
          </a:r>
        </a:p>
      </dsp:txBody>
      <dsp:txXfrm>
        <a:off x="3775399" y="2780070"/>
        <a:ext cx="5420081" cy="644368"/>
      </dsp:txXfrm>
    </dsp:sp>
    <dsp:sp modelId="{1AAA82DE-4E52-42C0-9B25-B159439458BE}">
      <dsp:nvSpPr>
        <dsp:cNvPr id="0" name=""/>
        <dsp:cNvSpPr/>
      </dsp:nvSpPr>
      <dsp:spPr>
        <a:xfrm>
          <a:off x="-33953" y="3663912"/>
          <a:ext cx="9614536" cy="904564"/>
        </a:xfrm>
        <a:prstGeom prst="roundRect">
          <a:avLst>
            <a:gd name="adj" fmla="val 10000"/>
          </a:avLst>
        </a:prstGeom>
        <a:solidFill>
          <a:srgbClr val="76A1CC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B87651C-1C95-4D3B-AE4B-4A9FC0713865}">
      <dsp:nvSpPr>
        <dsp:cNvPr id="0" name=""/>
        <dsp:cNvSpPr/>
      </dsp:nvSpPr>
      <dsp:spPr>
        <a:xfrm>
          <a:off x="32674" y="3932521"/>
          <a:ext cx="354402" cy="354402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EDCCDAD-5610-404C-BB04-768C12A3C50C}">
      <dsp:nvSpPr>
        <dsp:cNvPr id="0" name=""/>
        <dsp:cNvSpPr/>
      </dsp:nvSpPr>
      <dsp:spPr>
        <a:xfrm>
          <a:off x="547431" y="3787235"/>
          <a:ext cx="4750628" cy="7125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804" tIns="64804" rIns="64804" bIns="64804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b="1" kern="1200" dirty="0" err="1">
              <a:latin typeface="PT Sans" panose="020B0503020203020204" pitchFamily="34" charset="0"/>
              <a:ea typeface="+mn-ea"/>
              <a:cs typeface="+mn-cs"/>
            </a:rPr>
            <a:t>Stand-alone</a:t>
          </a:r>
          <a:r>
            <a:rPr lang="fr-FR" sz="2400" b="1" kern="1200" dirty="0">
              <a:latin typeface="PT Sans" panose="020B0503020203020204" pitchFamily="34" charset="0"/>
              <a:ea typeface="+mn-ea"/>
              <a:cs typeface="+mn-cs"/>
            </a:rPr>
            <a:t> </a:t>
          </a:r>
          <a:r>
            <a:rPr lang="fr-FR" sz="2400" b="1" kern="1200" dirty="0" err="1">
              <a:latin typeface="PT Sans" panose="020B0503020203020204" pitchFamily="34" charset="0"/>
              <a:ea typeface="+mn-ea"/>
              <a:cs typeface="+mn-cs"/>
            </a:rPr>
            <a:t>approach</a:t>
          </a:r>
          <a:endParaRPr lang="en-US" sz="2400" b="1" kern="1200" dirty="0">
            <a:latin typeface="PT Sans" panose="020B0503020203020204" pitchFamily="34" charset="0"/>
            <a:ea typeface="+mn-ea"/>
            <a:cs typeface="+mn-cs"/>
          </a:endParaRPr>
        </a:p>
      </dsp:txBody>
      <dsp:txXfrm>
        <a:off x="547431" y="3787235"/>
        <a:ext cx="4750628" cy="712545"/>
      </dsp:txXfrm>
    </dsp:sp>
    <dsp:sp modelId="{4E106DD1-7D5C-40B9-B3B9-6C02B5DD6D91}">
      <dsp:nvSpPr>
        <dsp:cNvPr id="0" name=""/>
        <dsp:cNvSpPr/>
      </dsp:nvSpPr>
      <dsp:spPr>
        <a:xfrm>
          <a:off x="3829304" y="3776064"/>
          <a:ext cx="5873295" cy="6443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196" tIns="68196" rIns="68196" bIns="68196" numCol="1" spcCol="1270" anchor="ctr" anchorCtr="0">
          <a:noAutofit/>
        </a:bodyPr>
        <a:lstStyle/>
        <a:p>
          <a:pPr marL="0" lvl="0" indent="0" algn="l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100" kern="1200" dirty="0">
            <a:latin typeface="PT Sans" panose="020B0503020203020204" pitchFamily="34" charset="0"/>
            <a:ea typeface="+mn-ea"/>
            <a:cs typeface="+mn-cs"/>
          </a:endParaRPr>
        </a:p>
        <a:p>
          <a:pPr marL="0" lvl="0" indent="0" algn="l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>
              <a:latin typeface="PT Sans" panose="020B0503020203020204" pitchFamily="34" charset="0"/>
              <a:ea typeface="+mn-ea"/>
              <a:cs typeface="+mn-cs"/>
            </a:rPr>
            <a:t>HU</a:t>
          </a:r>
          <a:r>
            <a:rPr lang="en-US" sz="1400" kern="1200" dirty="0">
              <a:latin typeface="PT Sans" panose="020B0503020203020204" pitchFamily="34" charset="0"/>
              <a:ea typeface="+mn-ea"/>
              <a:cs typeface="+mn-cs"/>
            </a:rPr>
            <a:t>: “Artist of the Nation” / </a:t>
          </a:r>
          <a:r>
            <a:rPr lang="en-US" sz="1400" b="1" kern="1200" dirty="0">
              <a:latin typeface="PT Sans" panose="020B0503020203020204" pitchFamily="34" charset="0"/>
              <a:ea typeface="+mn-ea"/>
              <a:cs typeface="+mn-cs"/>
            </a:rPr>
            <a:t>LT:</a:t>
          </a:r>
          <a:r>
            <a:rPr lang="en-US" sz="1400" kern="1200" dirty="0">
              <a:latin typeface="PT Sans" panose="020B0503020203020204" pitchFamily="34" charset="0"/>
              <a:ea typeface="+mn-ea"/>
              <a:cs typeface="+mn-cs"/>
            </a:rPr>
            <a:t> regularly updated list of 70 specialised professions eligible for state-funded social support</a:t>
          </a:r>
          <a:endParaRPr lang="fr-FR" sz="1400" kern="1200" dirty="0">
            <a:latin typeface="PT Sans" panose="020B0503020203020204" pitchFamily="34" charset="0"/>
            <a:ea typeface="+mn-ea"/>
            <a:cs typeface="+mn-cs"/>
          </a:endParaRPr>
        </a:p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b="1" kern="1200" dirty="0">
              <a:latin typeface="PT Sans" panose="020B0503020203020204" pitchFamily="34" charset="0"/>
              <a:ea typeface="+mn-ea"/>
              <a:cs typeface="+mn-cs"/>
            </a:rPr>
            <a:t>SK, SI, PT</a:t>
          </a:r>
          <a:r>
            <a:rPr lang="fr-FR" sz="1400" kern="1200" dirty="0">
              <a:latin typeface="PT Sans" panose="020B0503020203020204" pitchFamily="34" charset="0"/>
              <a:ea typeface="+mn-ea"/>
              <a:cs typeface="+mn-cs"/>
            </a:rPr>
            <a:t>: national </a:t>
          </a:r>
          <a:r>
            <a:rPr lang="fr-FR" sz="1400" kern="1200" dirty="0" err="1">
              <a:latin typeface="PT Sans" panose="020B0503020203020204" pitchFamily="34" charset="0"/>
              <a:ea typeface="+mn-ea"/>
              <a:cs typeface="+mn-cs"/>
            </a:rPr>
            <a:t>register</a:t>
          </a:r>
          <a:endParaRPr lang="en-US" sz="1400" kern="1200" dirty="0">
            <a:latin typeface="PT Sans" panose="020B0503020203020204" pitchFamily="34" charset="0"/>
            <a:ea typeface="+mn-ea"/>
            <a:cs typeface="+mn-cs"/>
          </a:endParaRPr>
        </a:p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400" kern="1200" dirty="0">
            <a:latin typeface="PT Sans" panose="020B0503020203020204" pitchFamily="34" charset="0"/>
            <a:ea typeface="+mn-ea"/>
            <a:cs typeface="+mn-cs"/>
          </a:endParaRPr>
        </a:p>
      </dsp:txBody>
      <dsp:txXfrm>
        <a:off x="3829304" y="3776064"/>
        <a:ext cx="5873295" cy="64436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BA60F7-3E6F-47A2-8FD6-A1134C9186EE}">
      <dsp:nvSpPr>
        <dsp:cNvPr id="0" name=""/>
        <dsp:cNvSpPr/>
      </dsp:nvSpPr>
      <dsp:spPr>
        <a:xfrm>
          <a:off x="2628292" y="0"/>
          <a:ext cx="5184576" cy="5184576"/>
        </a:xfrm>
        <a:prstGeom prst="diamond">
          <a:avLst/>
        </a:prstGeom>
        <a:solidFill>
          <a:srgbClr val="C0504D">
            <a:tint val="40000"/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5F6797D-BDB4-475E-B988-DEB647786C85}">
      <dsp:nvSpPr>
        <dsp:cNvPr id="0" name=""/>
        <dsp:cNvSpPr/>
      </dsp:nvSpPr>
      <dsp:spPr>
        <a:xfrm>
          <a:off x="3147173" y="413272"/>
          <a:ext cx="2021984" cy="2021984"/>
        </a:xfrm>
        <a:prstGeom prst="roundRect">
          <a:avLst/>
        </a:prstGeom>
        <a:solidFill>
          <a:srgbClr val="A7BBE3"/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baseline="0" dirty="0">
              <a:solidFill>
                <a:sysClr val="window" lastClr="FFFFFF"/>
              </a:solidFill>
              <a:latin typeface="PT Sans" panose="020B0503020203020204" pitchFamily="34" charset="0"/>
              <a:ea typeface="+mn-ea"/>
              <a:cs typeface="+mn-cs"/>
            </a:rPr>
            <a:t>Lack of comparative data for policy makers</a:t>
          </a:r>
        </a:p>
      </dsp:txBody>
      <dsp:txXfrm>
        <a:off x="3245878" y="511977"/>
        <a:ext cx="1824574" cy="1824574"/>
      </dsp:txXfrm>
    </dsp:sp>
    <dsp:sp modelId="{7E7202F3-2EB9-43B9-AE25-38CA7DC819A9}">
      <dsp:nvSpPr>
        <dsp:cNvPr id="0" name=""/>
        <dsp:cNvSpPr/>
      </dsp:nvSpPr>
      <dsp:spPr>
        <a:xfrm>
          <a:off x="5298348" y="492534"/>
          <a:ext cx="2021984" cy="2021984"/>
        </a:xfrm>
        <a:prstGeom prst="roundRect">
          <a:avLst/>
        </a:prstGeom>
        <a:solidFill>
          <a:srgbClr val="5B9BD5"/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dirty="0">
              <a:solidFill>
                <a:sysClr val="window" lastClr="FFFFFF"/>
              </a:solidFill>
              <a:latin typeface="PT Sans" panose="020B0503020203020204" pitchFamily="34" charset="0"/>
              <a:ea typeface="+mn-ea"/>
              <a:cs typeface="+mn-cs"/>
            </a:rPr>
            <a:t>No </a:t>
          </a:r>
          <a:r>
            <a:rPr lang="fr-FR" sz="2000" b="1" kern="1200" dirty="0" err="1">
              <a:solidFill>
                <a:sysClr val="window" lastClr="FFFFFF"/>
              </a:solidFill>
              <a:latin typeface="PT Sans" panose="020B0503020203020204" pitchFamily="34" charset="0"/>
              <a:ea typeface="+mn-ea"/>
              <a:cs typeface="+mn-cs"/>
            </a:rPr>
            <a:t>harmonised</a:t>
          </a:r>
          <a:r>
            <a:rPr lang="fr-FR" sz="2000" b="1" kern="1200" dirty="0">
              <a:solidFill>
                <a:sysClr val="window" lastClr="FFFFFF"/>
              </a:solidFill>
              <a:latin typeface="PT Sans" panose="020B0503020203020204" pitchFamily="34" charset="0"/>
              <a:ea typeface="+mn-ea"/>
              <a:cs typeface="+mn-cs"/>
            </a:rPr>
            <a:t> </a:t>
          </a:r>
          <a:r>
            <a:rPr lang="fr-FR" sz="2000" b="1" kern="1200" dirty="0" err="1">
              <a:solidFill>
                <a:sysClr val="window" lastClr="FFFFFF"/>
              </a:solidFill>
              <a:latin typeface="PT Sans" panose="020B0503020203020204" pitchFamily="34" charset="0"/>
              <a:ea typeface="+mn-ea"/>
              <a:cs typeface="+mn-cs"/>
            </a:rPr>
            <a:t>framework</a:t>
          </a:r>
          <a:r>
            <a:rPr lang="fr-FR" sz="2000" b="1" kern="1200" dirty="0">
              <a:solidFill>
                <a:sysClr val="window" lastClr="FFFFFF"/>
              </a:solidFill>
              <a:latin typeface="PT Sans" panose="020B0503020203020204" pitchFamily="34" charset="0"/>
              <a:ea typeface="+mn-ea"/>
              <a:cs typeface="+mn-cs"/>
            </a:rPr>
            <a:t> at EU </a:t>
          </a:r>
          <a:r>
            <a:rPr lang="fr-FR" sz="2000" b="1" kern="1200" dirty="0" err="1">
              <a:solidFill>
                <a:sysClr val="window" lastClr="FFFFFF"/>
              </a:solidFill>
              <a:latin typeface="PT Sans" panose="020B0503020203020204" pitchFamily="34" charset="0"/>
              <a:ea typeface="+mn-ea"/>
              <a:cs typeface="+mn-cs"/>
            </a:rPr>
            <a:t>level</a:t>
          </a:r>
          <a:endParaRPr lang="fr-FR" sz="2000" b="1" kern="1200" dirty="0">
            <a:solidFill>
              <a:sysClr val="window" lastClr="FFFFFF"/>
            </a:solidFill>
            <a:latin typeface="PT Sans" panose="020B0503020203020204" pitchFamily="34" charset="0"/>
            <a:ea typeface="+mn-ea"/>
            <a:cs typeface="+mn-cs"/>
          </a:endParaRPr>
        </a:p>
      </dsp:txBody>
      <dsp:txXfrm>
        <a:off x="5397053" y="591239"/>
        <a:ext cx="1824574" cy="1824574"/>
      </dsp:txXfrm>
    </dsp:sp>
    <dsp:sp modelId="{E47B5A22-DD02-4516-BB8F-B2B7C4070CC1}">
      <dsp:nvSpPr>
        <dsp:cNvPr id="0" name=""/>
        <dsp:cNvSpPr/>
      </dsp:nvSpPr>
      <dsp:spPr>
        <a:xfrm>
          <a:off x="3120826" y="2670056"/>
          <a:ext cx="2021984" cy="2021984"/>
        </a:xfrm>
        <a:prstGeom prst="roundRect">
          <a:avLst/>
        </a:prstGeom>
        <a:solidFill>
          <a:srgbClr val="3D71A5"/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 err="1">
              <a:solidFill>
                <a:sysClr val="window" lastClr="FFFFFF"/>
              </a:solidFill>
              <a:latin typeface="PT Sans" panose="020B0503020203020204" pitchFamily="34" charset="0"/>
              <a:ea typeface="+mn-ea"/>
              <a:cs typeface="+mn-cs"/>
            </a:rPr>
            <a:t>Labour</a:t>
          </a:r>
          <a:r>
            <a:rPr lang="en-US" sz="2000" b="1" kern="1200" dirty="0">
              <a:solidFill>
                <a:sysClr val="window" lastClr="FFFFFF"/>
              </a:solidFill>
              <a:latin typeface="PT Sans" panose="020B0503020203020204" pitchFamily="34" charset="0"/>
              <a:ea typeface="+mn-ea"/>
              <a:cs typeface="+mn-cs"/>
            </a:rPr>
            <a:t> &amp; social framework unsuited to CCS workers</a:t>
          </a:r>
        </a:p>
      </dsp:txBody>
      <dsp:txXfrm>
        <a:off x="3219531" y="2768761"/>
        <a:ext cx="1824574" cy="1824574"/>
      </dsp:txXfrm>
    </dsp:sp>
    <dsp:sp modelId="{1290EE88-0E7C-4917-B019-CA262606A2B0}">
      <dsp:nvSpPr>
        <dsp:cNvPr id="0" name=""/>
        <dsp:cNvSpPr/>
      </dsp:nvSpPr>
      <dsp:spPr>
        <a:xfrm>
          <a:off x="5298348" y="2670056"/>
          <a:ext cx="2021984" cy="2021984"/>
        </a:xfrm>
        <a:prstGeom prst="roundRect">
          <a:avLst/>
        </a:prstGeom>
        <a:solidFill>
          <a:srgbClr val="90B5BA"/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solidFill>
                <a:sysClr val="window" lastClr="FFFFFF"/>
              </a:solidFill>
              <a:latin typeface="PT Sans" panose="020B0503020203020204" pitchFamily="34" charset="0"/>
              <a:ea typeface="+mn-ea"/>
              <a:cs typeface="+mn-cs"/>
            </a:rPr>
            <a:t>Barriers to cross-border mobility</a:t>
          </a:r>
        </a:p>
      </dsp:txBody>
      <dsp:txXfrm>
        <a:off x="5397053" y="2768761"/>
        <a:ext cx="1824574" cy="182457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1DA3BE4-4681-4713-96D6-4C074925ADF3}">
      <dsp:nvSpPr>
        <dsp:cNvPr id="0" name=""/>
        <dsp:cNvSpPr/>
      </dsp:nvSpPr>
      <dsp:spPr>
        <a:xfrm>
          <a:off x="0" y="402424"/>
          <a:ext cx="10801200" cy="1512000"/>
        </a:xfrm>
        <a:prstGeom prst="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93" tIns="124968" rIns="838293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ts val="600"/>
            </a:spcAft>
            <a:buFont typeface="Wingdings" panose="05000000000000000000" pitchFamily="2" charset="2"/>
            <a:buChar char="§"/>
          </a:pPr>
          <a:r>
            <a:rPr lang="fr-FR" sz="1400" b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PT Sans" panose="020B0503020203020204" pitchFamily="34" charset="0"/>
              <a:ea typeface="+mn-ea"/>
              <a:cs typeface="+mn-cs"/>
            </a:rPr>
            <a:t>No </a:t>
          </a:r>
          <a:r>
            <a:rPr lang="fr-FR" sz="1400" b="1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PT Sans" panose="020B0503020203020204" pitchFamily="34" charset="0"/>
              <a:ea typeface="+mn-ea"/>
              <a:cs typeface="+mn-cs"/>
            </a:rPr>
            <a:t>formal</a:t>
          </a:r>
          <a:r>
            <a:rPr lang="fr-FR" sz="1400" b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PT Sans" panose="020B0503020203020204" pitchFamily="34" charset="0"/>
              <a:ea typeface="+mn-ea"/>
              <a:cs typeface="+mn-cs"/>
            </a:rPr>
            <a:t> recognition / </a:t>
          </a:r>
          <a:r>
            <a:rPr lang="fr-FR" sz="1400" b="1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PT Sans" panose="020B0503020203020204" pitchFamily="34" charset="0"/>
              <a:ea typeface="+mn-ea"/>
              <a:cs typeface="+mn-cs"/>
            </a:rPr>
            <a:t>fragmented</a:t>
          </a:r>
          <a:r>
            <a:rPr lang="fr-FR" sz="1400" b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PT Sans" panose="020B0503020203020204" pitchFamily="34" charset="0"/>
              <a:ea typeface="+mn-ea"/>
              <a:cs typeface="+mn-cs"/>
            </a:rPr>
            <a:t> </a:t>
          </a:r>
          <a:r>
            <a:rPr lang="fr-FR" sz="1400" b="1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PT Sans" panose="020B0503020203020204" pitchFamily="34" charset="0"/>
              <a:ea typeface="+mn-ea"/>
              <a:cs typeface="+mn-cs"/>
            </a:rPr>
            <a:t>rules</a:t>
          </a:r>
          <a:r>
            <a:rPr lang="fr-FR" sz="14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PT Sans" panose="020B0503020203020204" pitchFamily="34" charset="0"/>
              <a:ea typeface="+mn-ea"/>
              <a:cs typeface="+mn-cs"/>
            </a:rPr>
            <a:t>: self-</a:t>
          </a:r>
          <a:r>
            <a:rPr lang="fr-FR" sz="1400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PT Sans" panose="020B0503020203020204" pitchFamily="34" charset="0"/>
              <a:ea typeface="+mn-ea"/>
              <a:cs typeface="+mn-cs"/>
            </a:rPr>
            <a:t>employed</a:t>
          </a:r>
          <a:r>
            <a:rPr lang="fr-FR" sz="14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PT Sans" panose="020B0503020203020204" pitchFamily="34" charset="0"/>
              <a:ea typeface="+mn-ea"/>
              <a:cs typeface="+mn-cs"/>
            </a:rPr>
            <a:t>, </a:t>
          </a:r>
          <a:r>
            <a:rPr lang="fr-FR" sz="1400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PT Sans" panose="020B0503020203020204" pitchFamily="34" charset="0"/>
              <a:ea typeface="+mn-ea"/>
              <a:cs typeface="+mn-cs"/>
            </a:rPr>
            <a:t>own-account</a:t>
          </a:r>
          <a:r>
            <a:rPr lang="fr-FR" sz="14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PT Sans" panose="020B0503020203020204" pitchFamily="34" charset="0"/>
              <a:ea typeface="+mn-ea"/>
              <a:cs typeface="+mn-cs"/>
            </a:rPr>
            <a:t> </a:t>
          </a:r>
          <a:r>
            <a:rPr lang="fr-FR" sz="1400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PT Sans" panose="020B0503020203020204" pitchFamily="34" charset="0"/>
              <a:ea typeface="+mn-ea"/>
              <a:cs typeface="+mn-cs"/>
            </a:rPr>
            <a:t>worker</a:t>
          </a:r>
          <a:r>
            <a:rPr lang="fr-FR" sz="14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PT Sans" panose="020B0503020203020204" pitchFamily="34" charset="0"/>
              <a:ea typeface="+mn-ea"/>
              <a:cs typeface="+mn-cs"/>
            </a:rPr>
            <a:t>, </a:t>
          </a:r>
          <a:r>
            <a:rPr lang="fr-FR" sz="1400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PT Sans" panose="020B0503020203020204" pitchFamily="34" charset="0"/>
              <a:ea typeface="+mn-ea"/>
              <a:cs typeface="+mn-cs"/>
            </a:rPr>
            <a:t>workers</a:t>
          </a:r>
          <a:r>
            <a:rPr lang="fr-FR" sz="14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PT Sans" panose="020B0503020203020204" pitchFamily="34" charset="0"/>
              <a:ea typeface="+mn-ea"/>
              <a:cs typeface="+mn-cs"/>
            </a:rPr>
            <a:t> </a:t>
          </a:r>
          <a:r>
            <a:rPr lang="fr-FR" sz="1400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PT Sans" panose="020B0503020203020204" pitchFamily="34" charset="0"/>
              <a:ea typeface="+mn-ea"/>
              <a:cs typeface="+mn-cs"/>
            </a:rPr>
            <a:t>hired</a:t>
          </a:r>
          <a:r>
            <a:rPr lang="fr-FR" sz="14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PT Sans" panose="020B0503020203020204" pitchFamily="34" charset="0"/>
              <a:ea typeface="+mn-ea"/>
              <a:cs typeface="+mn-cs"/>
            </a:rPr>
            <a:t> </a:t>
          </a:r>
          <a:r>
            <a:rPr lang="fr-FR" sz="1400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PT Sans" panose="020B0503020203020204" pitchFamily="34" charset="0"/>
              <a:ea typeface="+mn-ea"/>
              <a:cs typeface="+mn-cs"/>
            </a:rPr>
            <a:t>under</a:t>
          </a:r>
          <a:r>
            <a:rPr lang="fr-FR" sz="14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PT Sans" panose="020B0503020203020204" pitchFamily="34" charset="0"/>
              <a:ea typeface="+mn-ea"/>
              <a:cs typeface="+mn-cs"/>
            </a:rPr>
            <a:t> </a:t>
          </a:r>
          <a:r>
            <a:rPr lang="fr-FR" sz="1400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PT Sans" panose="020B0503020203020204" pitchFamily="34" charset="0"/>
              <a:ea typeface="+mn-ea"/>
              <a:cs typeface="+mn-cs"/>
            </a:rPr>
            <a:t>author’s</a:t>
          </a:r>
          <a:r>
            <a:rPr lang="fr-FR" sz="14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PT Sans" panose="020B0503020203020204" pitchFamily="34" charset="0"/>
              <a:ea typeface="+mn-ea"/>
              <a:cs typeface="+mn-cs"/>
            </a:rPr>
            <a:t> </a:t>
          </a:r>
          <a:r>
            <a:rPr lang="fr-FR" sz="1400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PT Sans" panose="020B0503020203020204" pitchFamily="34" charset="0"/>
              <a:ea typeface="+mn-ea"/>
              <a:cs typeface="+mn-cs"/>
            </a:rPr>
            <a:t>contracts</a:t>
          </a:r>
          <a:r>
            <a:rPr lang="fr-FR" sz="14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PT Sans" panose="020B0503020203020204" pitchFamily="34" charset="0"/>
              <a:ea typeface="+mn-ea"/>
              <a:cs typeface="+mn-cs"/>
            </a:rPr>
            <a:t>.. </a:t>
          </a:r>
          <a:endParaRPr lang="en-US" sz="14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PT Sans" panose="020B0503020203020204" pitchFamily="34" charset="0"/>
            <a:ea typeface="+mn-ea"/>
            <a:cs typeface="+mn-cs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ts val="600"/>
            </a:spcAft>
            <a:buFont typeface="Wingdings" panose="05000000000000000000" pitchFamily="2" charset="2"/>
            <a:buChar char="§"/>
          </a:pPr>
          <a:r>
            <a:rPr lang="fr-FR" sz="1400" b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PT Sans" panose="020B0503020203020204" pitchFamily="34" charset="0"/>
              <a:ea typeface="+mn-ea"/>
              <a:cs typeface="+mn-cs"/>
            </a:rPr>
            <a:t>Un(der)</a:t>
          </a:r>
          <a:r>
            <a:rPr lang="fr-FR" sz="1400" b="1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PT Sans" panose="020B0503020203020204" pitchFamily="34" charset="0"/>
              <a:ea typeface="+mn-ea"/>
              <a:cs typeface="+mn-cs"/>
            </a:rPr>
            <a:t>paid</a:t>
          </a:r>
          <a:r>
            <a:rPr lang="fr-FR" sz="1400" b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PT Sans" panose="020B0503020203020204" pitchFamily="34" charset="0"/>
              <a:ea typeface="+mn-ea"/>
              <a:cs typeface="+mn-cs"/>
            </a:rPr>
            <a:t> activities </a:t>
          </a:r>
          <a:r>
            <a:rPr lang="fr-FR" sz="14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PT Sans" panose="020B0503020203020204" pitchFamily="34" charset="0"/>
              <a:ea typeface="+mn-ea"/>
              <a:cs typeface="+mn-cs"/>
            </a:rPr>
            <a:t>(e.g. </a:t>
          </a:r>
          <a:r>
            <a:rPr lang="fr-FR" sz="1400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PT Sans" panose="020B0503020203020204" pitchFamily="34" charset="0"/>
              <a:ea typeface="+mn-ea"/>
              <a:cs typeface="+mn-cs"/>
            </a:rPr>
            <a:t>rehearsals</a:t>
          </a:r>
          <a:r>
            <a:rPr lang="fr-FR" sz="14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PT Sans" panose="020B0503020203020204" pitchFamily="34" charset="0"/>
              <a:ea typeface="+mn-ea"/>
              <a:cs typeface="+mn-cs"/>
            </a:rPr>
            <a:t>, </a:t>
          </a:r>
          <a:r>
            <a:rPr lang="fr-FR" sz="1400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PT Sans" panose="020B0503020203020204" pitchFamily="34" charset="0"/>
              <a:ea typeface="+mn-ea"/>
              <a:cs typeface="+mn-cs"/>
            </a:rPr>
            <a:t>technical</a:t>
          </a:r>
          <a:r>
            <a:rPr lang="fr-FR" sz="14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PT Sans" panose="020B0503020203020204" pitchFamily="34" charset="0"/>
              <a:ea typeface="+mn-ea"/>
              <a:cs typeface="+mn-cs"/>
            </a:rPr>
            <a:t> </a:t>
          </a:r>
          <a:r>
            <a:rPr lang="fr-FR" sz="1400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PT Sans" panose="020B0503020203020204" pitchFamily="34" charset="0"/>
              <a:ea typeface="+mn-ea"/>
              <a:cs typeface="+mn-cs"/>
            </a:rPr>
            <a:t>tasks</a:t>
          </a:r>
          <a:r>
            <a:rPr lang="fr-FR" sz="14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PT Sans" panose="020B0503020203020204" pitchFamily="34" charset="0"/>
              <a:ea typeface="+mn-ea"/>
              <a:cs typeface="+mn-cs"/>
            </a:rPr>
            <a:t>)</a:t>
          </a:r>
          <a:endParaRPr lang="en-US" sz="14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PT Sans" panose="020B0503020203020204" pitchFamily="34" charset="0"/>
            <a:ea typeface="+mn-ea"/>
            <a:cs typeface="+mn-cs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ts val="600"/>
            </a:spcAft>
            <a:buFont typeface="Wingdings" panose="05000000000000000000" pitchFamily="2" charset="2"/>
            <a:buChar char="§"/>
          </a:pPr>
          <a:r>
            <a:rPr lang="fr-FR" sz="1400" b="1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PT Sans" panose="020B0503020203020204" pitchFamily="34" charset="0"/>
              <a:ea typeface="+mn-ea"/>
              <a:cs typeface="+mn-cs"/>
            </a:rPr>
            <a:t>Bogus</a:t>
          </a:r>
          <a:r>
            <a:rPr lang="fr-FR" sz="1400" b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PT Sans" panose="020B0503020203020204" pitchFamily="34" charset="0"/>
              <a:ea typeface="+mn-ea"/>
              <a:cs typeface="+mn-cs"/>
            </a:rPr>
            <a:t> (false) self-employment</a:t>
          </a:r>
          <a:r>
            <a:rPr lang="fr-FR" sz="14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PT Sans" panose="020B0503020203020204" pitchFamily="34" charset="0"/>
              <a:ea typeface="+mn-ea"/>
              <a:cs typeface="+mn-cs"/>
            </a:rPr>
            <a:t>, i.e. </a:t>
          </a:r>
          <a:r>
            <a:rPr lang="fr-FR" sz="1400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PT Sans" panose="020B0503020203020204" pitchFamily="34" charset="0"/>
              <a:ea typeface="+mn-ea"/>
              <a:cs typeface="+mn-cs"/>
            </a:rPr>
            <a:t>misclassification</a:t>
          </a:r>
          <a:r>
            <a:rPr lang="fr-FR" sz="14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PT Sans" panose="020B0503020203020204" pitchFamily="34" charset="0"/>
              <a:ea typeface="+mn-ea"/>
              <a:cs typeface="+mn-cs"/>
            </a:rPr>
            <a:t> of </a:t>
          </a:r>
          <a:r>
            <a:rPr lang="fr-FR" sz="1400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PT Sans" panose="020B0503020203020204" pitchFamily="34" charset="0"/>
              <a:ea typeface="+mn-ea"/>
              <a:cs typeface="+mn-cs"/>
            </a:rPr>
            <a:t>dependent</a:t>
          </a:r>
          <a:r>
            <a:rPr lang="fr-FR" sz="14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PT Sans" panose="020B0503020203020204" pitchFamily="34" charset="0"/>
              <a:ea typeface="+mn-ea"/>
              <a:cs typeface="+mn-cs"/>
            </a:rPr>
            <a:t> </a:t>
          </a:r>
          <a:r>
            <a:rPr lang="fr-FR" sz="1400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PT Sans" panose="020B0503020203020204" pitchFamily="34" charset="0"/>
              <a:ea typeface="+mn-ea"/>
              <a:cs typeface="+mn-cs"/>
            </a:rPr>
            <a:t>employee</a:t>
          </a:r>
          <a:endParaRPr lang="en-US" sz="14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PT Sans" panose="020B0503020203020204" pitchFamily="34" charset="0"/>
            <a:ea typeface="+mn-ea"/>
            <a:cs typeface="+mn-cs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ts val="600"/>
            </a:spcAft>
            <a:buFont typeface="Wingdings" panose="05000000000000000000" pitchFamily="2" charset="2"/>
            <a:buChar char="§"/>
          </a:pPr>
          <a:r>
            <a:rPr lang="en-US" sz="1400" b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PT Sans" panose="020B0503020203020204" pitchFamily="34" charset="0"/>
              <a:ea typeface="+mn-ea"/>
              <a:cs typeface="+mn-cs"/>
            </a:rPr>
            <a:t>Multiple jobs </a:t>
          </a:r>
          <a:r>
            <a:rPr lang="en-US" sz="14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PT Sans" panose="020B0503020203020204" pitchFamily="34" charset="0"/>
              <a:ea typeface="+mn-ea"/>
              <a:cs typeface="+mn-cs"/>
            </a:rPr>
            <a:t>/ </a:t>
          </a:r>
          <a:r>
            <a:rPr lang="en-US" sz="1400" b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PT Sans" panose="020B0503020203020204" pitchFamily="34" charset="0"/>
              <a:ea typeface="+mn-ea"/>
              <a:cs typeface="+mn-cs"/>
            </a:rPr>
            <a:t>New atypical flexible employment models</a:t>
          </a:r>
          <a:r>
            <a:rPr lang="en-US" sz="14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PT Sans" panose="020B0503020203020204" pitchFamily="34" charset="0"/>
              <a:ea typeface="+mn-ea"/>
              <a:cs typeface="+mn-cs"/>
            </a:rPr>
            <a:t>: job-employee-sharing, ICT-based mobile work, portfolio work, hybrid/collaborative models…</a:t>
          </a:r>
        </a:p>
      </dsp:txBody>
      <dsp:txXfrm>
        <a:off x="0" y="402424"/>
        <a:ext cx="10801200" cy="1512000"/>
      </dsp:txXfrm>
    </dsp:sp>
    <dsp:sp modelId="{F0724622-7DE7-4951-9245-BEF84D12EF1F}">
      <dsp:nvSpPr>
        <dsp:cNvPr id="0" name=""/>
        <dsp:cNvSpPr/>
      </dsp:nvSpPr>
      <dsp:spPr>
        <a:xfrm>
          <a:off x="540060" y="86803"/>
          <a:ext cx="7481073" cy="404180"/>
        </a:xfrm>
        <a:prstGeom prst="roundRect">
          <a:avLst/>
        </a:prstGeom>
        <a:solidFill>
          <a:srgbClr val="205784"/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5782" tIns="0" rIns="285782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dirty="0">
              <a:solidFill>
                <a:sysClr val="window" lastClr="FFFFFF"/>
              </a:solidFill>
              <a:latin typeface="PT Sans" panose="020B0503020203020204" pitchFamily="34" charset="0"/>
              <a:ea typeface="+mn-ea"/>
              <a:cs typeface="+mn-cs"/>
            </a:rPr>
            <a:t>Project-</a:t>
          </a:r>
          <a:r>
            <a:rPr lang="fr-FR" sz="1800" b="1" kern="1200" dirty="0" err="1">
              <a:solidFill>
                <a:sysClr val="window" lastClr="FFFFFF"/>
              </a:solidFill>
              <a:latin typeface="PT Sans" panose="020B0503020203020204" pitchFamily="34" charset="0"/>
              <a:ea typeface="+mn-ea"/>
              <a:cs typeface="+mn-cs"/>
            </a:rPr>
            <a:t>based</a:t>
          </a:r>
          <a:r>
            <a:rPr lang="fr-FR" sz="1800" b="1" kern="1200" dirty="0">
              <a:solidFill>
                <a:sysClr val="window" lastClr="FFFFFF"/>
              </a:solidFill>
              <a:latin typeface="PT Sans" panose="020B0503020203020204" pitchFamily="34" charset="0"/>
              <a:ea typeface="+mn-ea"/>
              <a:cs typeface="+mn-cs"/>
            </a:rPr>
            <a:t> and self-</a:t>
          </a:r>
          <a:r>
            <a:rPr lang="fr-FR" sz="1800" b="1" kern="1200" dirty="0" err="1">
              <a:solidFill>
                <a:sysClr val="window" lastClr="FFFFFF"/>
              </a:solidFill>
              <a:latin typeface="PT Sans" panose="020B0503020203020204" pitchFamily="34" charset="0"/>
              <a:ea typeface="+mn-ea"/>
              <a:cs typeface="+mn-cs"/>
            </a:rPr>
            <a:t>employment</a:t>
          </a:r>
          <a:endParaRPr lang="en-US" sz="1800" b="1" kern="1200" dirty="0">
            <a:solidFill>
              <a:sysClr val="window" lastClr="FFFFFF"/>
            </a:solidFill>
            <a:latin typeface="PT Sans" panose="020B0503020203020204" pitchFamily="34" charset="0"/>
            <a:ea typeface="+mn-ea"/>
            <a:cs typeface="+mn-cs"/>
          </a:endParaRPr>
        </a:p>
      </dsp:txBody>
      <dsp:txXfrm>
        <a:off x="559790" y="106533"/>
        <a:ext cx="7441613" cy="364720"/>
      </dsp:txXfrm>
    </dsp:sp>
    <dsp:sp modelId="{99254050-3FCC-4C39-8453-B31F34FF9650}">
      <dsp:nvSpPr>
        <dsp:cNvPr id="0" name=""/>
        <dsp:cNvSpPr/>
      </dsp:nvSpPr>
      <dsp:spPr>
        <a:xfrm>
          <a:off x="0" y="2287080"/>
          <a:ext cx="10801200" cy="1001700"/>
        </a:xfrm>
        <a:prstGeom prst="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93" tIns="124968" rIns="838293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ts val="600"/>
            </a:spcAft>
            <a:buFont typeface="Wingdings" panose="05000000000000000000" pitchFamily="2" charset="2"/>
            <a:buChar char="§"/>
          </a:pPr>
          <a:r>
            <a:rPr lang="en-US" sz="1400" b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PT Sans" panose="020B0503020203020204" pitchFamily="34" charset="0"/>
              <a:ea typeface="+mn-ea"/>
              <a:cs typeface="+mn-cs"/>
            </a:rPr>
            <a:t>Lack of or partial coverage in law or in practice</a:t>
          </a:r>
          <a:r>
            <a:rPr lang="en-US" sz="14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PT Sans" panose="020B0503020203020204" pitchFamily="34" charset="0"/>
              <a:ea typeface="+mn-ea"/>
              <a:cs typeface="+mn-cs"/>
            </a:rPr>
            <a:t> for unemployment, sickness, maternity, old age.. 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ts val="600"/>
            </a:spcAft>
            <a:buFont typeface="Wingdings" panose="05000000000000000000" pitchFamily="2" charset="2"/>
            <a:buChar char="§"/>
          </a:pPr>
          <a:r>
            <a:rPr lang="fr-FR" sz="1400" b="1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PT Sans" panose="020B0503020203020204" pitchFamily="34" charset="0"/>
              <a:ea typeface="+mn-ea"/>
              <a:cs typeface="+mn-cs"/>
            </a:rPr>
            <a:t>Incompatibility</a:t>
          </a:r>
          <a:r>
            <a:rPr lang="fr-FR" sz="14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PT Sans" panose="020B0503020203020204" pitchFamily="34" charset="0"/>
              <a:ea typeface="+mn-ea"/>
              <a:cs typeface="+mn-cs"/>
            </a:rPr>
            <a:t> of </a:t>
          </a:r>
          <a:r>
            <a:rPr lang="fr-FR" sz="1400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PT Sans" panose="020B0503020203020204" pitchFamily="34" charset="0"/>
              <a:ea typeface="+mn-ea"/>
              <a:cs typeface="+mn-cs"/>
            </a:rPr>
            <a:t>traditional</a:t>
          </a:r>
          <a:r>
            <a:rPr lang="fr-FR" sz="14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PT Sans" panose="020B0503020203020204" pitchFamily="34" charset="0"/>
              <a:ea typeface="+mn-ea"/>
              <a:cs typeface="+mn-cs"/>
            </a:rPr>
            <a:t> </a:t>
          </a:r>
          <a:r>
            <a:rPr lang="fr-FR" sz="1400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PT Sans" panose="020B0503020203020204" pitchFamily="34" charset="0"/>
              <a:ea typeface="+mn-ea"/>
              <a:cs typeface="+mn-cs"/>
            </a:rPr>
            <a:t>contributory</a:t>
          </a:r>
          <a:r>
            <a:rPr lang="fr-FR" sz="14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PT Sans" panose="020B0503020203020204" pitchFamily="34" charset="0"/>
              <a:ea typeface="+mn-ea"/>
              <a:cs typeface="+mn-cs"/>
            </a:rPr>
            <a:t> social </a:t>
          </a:r>
          <a:r>
            <a:rPr lang="fr-FR" sz="1400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PT Sans" panose="020B0503020203020204" pitchFamily="34" charset="0"/>
              <a:ea typeface="+mn-ea"/>
              <a:cs typeface="+mn-cs"/>
            </a:rPr>
            <a:t>insurance</a:t>
          </a:r>
          <a:r>
            <a:rPr lang="fr-FR" sz="14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PT Sans" panose="020B0503020203020204" pitchFamily="34" charset="0"/>
              <a:ea typeface="+mn-ea"/>
              <a:cs typeface="+mn-cs"/>
            </a:rPr>
            <a:t> </a:t>
          </a:r>
          <a:r>
            <a:rPr lang="fr-FR" sz="1400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PT Sans" panose="020B0503020203020204" pitchFamily="34" charset="0"/>
              <a:ea typeface="+mn-ea"/>
              <a:cs typeface="+mn-cs"/>
            </a:rPr>
            <a:t>schemes</a:t>
          </a:r>
          <a:r>
            <a:rPr lang="fr-FR" sz="14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PT Sans" panose="020B0503020203020204" pitchFamily="34" charset="0"/>
              <a:ea typeface="+mn-ea"/>
              <a:cs typeface="+mn-cs"/>
            </a:rPr>
            <a:t> </a:t>
          </a:r>
          <a:r>
            <a:rPr lang="fr-FR" sz="1400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PT Sans" panose="020B0503020203020204" pitchFamily="34" charset="0"/>
              <a:ea typeface="+mn-ea"/>
              <a:cs typeface="+mn-cs"/>
            </a:rPr>
            <a:t>with</a:t>
          </a:r>
          <a:r>
            <a:rPr lang="fr-FR" sz="14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PT Sans" panose="020B0503020203020204" pitchFamily="34" charset="0"/>
              <a:ea typeface="+mn-ea"/>
              <a:cs typeface="+mn-cs"/>
            </a:rPr>
            <a:t> </a:t>
          </a:r>
          <a:r>
            <a:rPr lang="fr-FR" sz="1400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PT Sans" panose="020B0503020203020204" pitchFamily="34" charset="0"/>
              <a:ea typeface="+mn-ea"/>
              <a:cs typeface="+mn-cs"/>
            </a:rPr>
            <a:t>realities</a:t>
          </a:r>
          <a:r>
            <a:rPr lang="fr-FR" sz="14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PT Sans" panose="020B0503020203020204" pitchFamily="34" charset="0"/>
              <a:ea typeface="+mn-ea"/>
              <a:cs typeface="+mn-cs"/>
            </a:rPr>
            <a:t> of CCS </a:t>
          </a:r>
          <a:r>
            <a:rPr lang="fr-FR" sz="1400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PT Sans" panose="020B0503020203020204" pitchFamily="34" charset="0"/>
              <a:ea typeface="+mn-ea"/>
              <a:cs typeface="+mn-cs"/>
            </a:rPr>
            <a:t>work</a:t>
          </a:r>
          <a:r>
            <a:rPr lang="fr-FR" sz="14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PT Sans" panose="020B0503020203020204" pitchFamily="34" charset="0"/>
              <a:ea typeface="+mn-ea"/>
              <a:cs typeface="+mn-cs"/>
            </a:rPr>
            <a:t> </a:t>
          </a:r>
          <a:endParaRPr lang="en-US" sz="14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PT Sans" panose="020B0503020203020204" pitchFamily="34" charset="0"/>
            <a:ea typeface="+mn-ea"/>
            <a:cs typeface="+mn-cs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ts val="600"/>
            </a:spcAft>
            <a:buFont typeface="Wingdings" panose="05000000000000000000" pitchFamily="2" charset="2"/>
            <a:buChar char="§"/>
          </a:pPr>
          <a:r>
            <a:rPr lang="fr-FR" sz="1400" b="1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PT Sans" panose="020B0503020203020204" pitchFamily="34" charset="0"/>
              <a:ea typeface="+mn-ea"/>
              <a:cs typeface="+mn-cs"/>
            </a:rPr>
            <a:t>Increased</a:t>
          </a:r>
          <a:r>
            <a:rPr lang="fr-FR" sz="1400" b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PT Sans" panose="020B0503020203020204" pitchFamily="34" charset="0"/>
              <a:ea typeface="+mn-ea"/>
              <a:cs typeface="+mn-cs"/>
            </a:rPr>
            <a:t> </a:t>
          </a:r>
          <a:r>
            <a:rPr lang="fr-FR" sz="1400" b="1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PT Sans" panose="020B0503020203020204" pitchFamily="34" charset="0"/>
              <a:ea typeface="+mn-ea"/>
              <a:cs typeface="+mn-cs"/>
            </a:rPr>
            <a:t>risks</a:t>
          </a:r>
          <a:r>
            <a:rPr lang="fr-FR" sz="1400" b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PT Sans" panose="020B0503020203020204" pitchFamily="34" charset="0"/>
              <a:ea typeface="+mn-ea"/>
              <a:cs typeface="+mn-cs"/>
            </a:rPr>
            <a:t> </a:t>
          </a:r>
          <a:r>
            <a:rPr lang="fr-FR" sz="14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PT Sans" panose="020B0503020203020204" pitchFamily="34" charset="0"/>
              <a:ea typeface="+mn-ea"/>
              <a:cs typeface="+mn-cs"/>
            </a:rPr>
            <a:t>of </a:t>
          </a:r>
          <a:r>
            <a:rPr lang="fr-FR" sz="1400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PT Sans" panose="020B0503020203020204" pitchFamily="34" charset="0"/>
              <a:ea typeface="+mn-ea"/>
              <a:cs typeface="+mn-cs"/>
            </a:rPr>
            <a:t>work</a:t>
          </a:r>
          <a:r>
            <a:rPr lang="fr-FR" sz="14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PT Sans" panose="020B0503020203020204" pitchFamily="34" charset="0"/>
              <a:ea typeface="+mn-ea"/>
              <a:cs typeface="+mn-cs"/>
            </a:rPr>
            <a:t> injuries, </a:t>
          </a:r>
          <a:r>
            <a:rPr lang="fr-FR" sz="1400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PT Sans" panose="020B0503020203020204" pitchFamily="34" charset="0"/>
              <a:ea typeface="+mn-ea"/>
              <a:cs typeface="+mn-cs"/>
            </a:rPr>
            <a:t>early</a:t>
          </a:r>
          <a:r>
            <a:rPr lang="fr-FR" sz="14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PT Sans" panose="020B0503020203020204" pitchFamily="34" charset="0"/>
              <a:ea typeface="+mn-ea"/>
              <a:cs typeface="+mn-cs"/>
            </a:rPr>
            <a:t> pension..</a:t>
          </a:r>
          <a:endParaRPr lang="en-US" sz="14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PT Sans" panose="020B0503020203020204" pitchFamily="34" charset="0"/>
            <a:ea typeface="+mn-ea"/>
            <a:cs typeface="+mn-cs"/>
          </a:endParaRPr>
        </a:p>
      </dsp:txBody>
      <dsp:txXfrm>
        <a:off x="0" y="2287080"/>
        <a:ext cx="10801200" cy="1001700"/>
      </dsp:txXfrm>
    </dsp:sp>
    <dsp:sp modelId="{683DB7B1-9606-44FC-9101-534E20C4E098}">
      <dsp:nvSpPr>
        <dsp:cNvPr id="0" name=""/>
        <dsp:cNvSpPr/>
      </dsp:nvSpPr>
      <dsp:spPr>
        <a:xfrm>
          <a:off x="540060" y="1946824"/>
          <a:ext cx="7509804" cy="428816"/>
        </a:xfrm>
        <a:prstGeom prst="roundRect">
          <a:avLst/>
        </a:prstGeom>
        <a:solidFill>
          <a:srgbClr val="205784"/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5782" tIns="0" rIns="285782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dirty="0" err="1">
              <a:solidFill>
                <a:sysClr val="window" lastClr="FFFFFF"/>
              </a:solidFill>
              <a:latin typeface="PT Sans" panose="020B0503020203020204" pitchFamily="34" charset="0"/>
              <a:ea typeface="+mn-ea"/>
              <a:cs typeface="+mn-cs"/>
            </a:rPr>
            <a:t>Unequal</a:t>
          </a:r>
          <a:r>
            <a:rPr lang="fr-FR" sz="1800" b="1" kern="1200" dirty="0">
              <a:solidFill>
                <a:sysClr val="window" lastClr="FFFFFF"/>
              </a:solidFill>
              <a:latin typeface="PT Sans" panose="020B0503020203020204" pitchFamily="34" charset="0"/>
              <a:ea typeface="+mn-ea"/>
              <a:cs typeface="+mn-cs"/>
            </a:rPr>
            <a:t> </a:t>
          </a:r>
          <a:r>
            <a:rPr lang="fr-FR" sz="1800" b="1" kern="1200" dirty="0" err="1">
              <a:solidFill>
                <a:sysClr val="window" lastClr="FFFFFF"/>
              </a:solidFill>
              <a:latin typeface="PT Sans" panose="020B0503020203020204" pitchFamily="34" charset="0"/>
              <a:ea typeface="+mn-ea"/>
              <a:cs typeface="+mn-cs"/>
            </a:rPr>
            <a:t>access</a:t>
          </a:r>
          <a:r>
            <a:rPr lang="fr-FR" sz="1800" b="1" kern="1200" dirty="0">
              <a:solidFill>
                <a:sysClr val="window" lastClr="FFFFFF"/>
              </a:solidFill>
              <a:latin typeface="PT Sans" panose="020B0503020203020204" pitchFamily="34" charset="0"/>
              <a:ea typeface="+mn-ea"/>
              <a:cs typeface="+mn-cs"/>
            </a:rPr>
            <a:t> and </a:t>
          </a:r>
          <a:r>
            <a:rPr lang="fr-FR" sz="1800" b="1" kern="1200" dirty="0" err="1">
              <a:solidFill>
                <a:sysClr val="window" lastClr="FFFFFF"/>
              </a:solidFill>
              <a:latin typeface="PT Sans" panose="020B0503020203020204" pitchFamily="34" charset="0"/>
              <a:ea typeface="+mn-ea"/>
              <a:cs typeface="+mn-cs"/>
            </a:rPr>
            <a:t>coverage</a:t>
          </a:r>
          <a:r>
            <a:rPr lang="fr-FR" sz="1800" b="1" kern="1200" dirty="0">
              <a:solidFill>
                <a:sysClr val="window" lastClr="FFFFFF"/>
              </a:solidFill>
              <a:latin typeface="PT Sans" panose="020B0503020203020204" pitchFamily="34" charset="0"/>
              <a:ea typeface="+mn-ea"/>
              <a:cs typeface="+mn-cs"/>
            </a:rPr>
            <a:t> of social protection</a:t>
          </a:r>
          <a:endParaRPr lang="en-US" sz="1800" b="1" kern="1200" dirty="0">
            <a:solidFill>
              <a:sysClr val="window" lastClr="FFFFFF"/>
            </a:solidFill>
            <a:latin typeface="PT Sans" panose="020B0503020203020204" pitchFamily="34" charset="0"/>
            <a:ea typeface="+mn-ea"/>
            <a:cs typeface="+mn-cs"/>
          </a:endParaRPr>
        </a:p>
      </dsp:txBody>
      <dsp:txXfrm>
        <a:off x="560993" y="1967757"/>
        <a:ext cx="7467938" cy="386950"/>
      </dsp:txXfrm>
    </dsp:sp>
    <dsp:sp modelId="{F724493F-E18E-43CD-B1D9-CEC00C5C7BD6}">
      <dsp:nvSpPr>
        <dsp:cNvPr id="0" name=""/>
        <dsp:cNvSpPr/>
      </dsp:nvSpPr>
      <dsp:spPr>
        <a:xfrm>
          <a:off x="0" y="3575447"/>
          <a:ext cx="10801200" cy="718200"/>
        </a:xfrm>
        <a:prstGeom prst="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93" tIns="124968" rIns="838293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ts val="600"/>
            </a:spcAft>
            <a:buFont typeface="Wingdings" panose="05000000000000000000" pitchFamily="2" charset="2"/>
            <a:buChar char="§"/>
          </a:pPr>
          <a:r>
            <a:rPr lang="fr-FR" sz="1400" b="1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PT Sans" panose="020B0503020203020204" pitchFamily="34" charset="0"/>
              <a:ea typeface="+mn-ea"/>
              <a:cs typeface="+mn-cs"/>
            </a:rPr>
            <a:t>Frequent</a:t>
          </a:r>
          <a:r>
            <a:rPr lang="fr-FR" sz="1400" b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PT Sans" panose="020B0503020203020204" pitchFamily="34" charset="0"/>
              <a:ea typeface="+mn-ea"/>
              <a:cs typeface="+mn-cs"/>
            </a:rPr>
            <a:t> change of employment </a:t>
          </a:r>
          <a:r>
            <a:rPr lang="fr-FR" sz="1400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PT Sans" panose="020B0503020203020204" pitchFamily="34" charset="0"/>
              <a:ea typeface="+mn-ea"/>
              <a:cs typeface="+mn-cs"/>
            </a:rPr>
            <a:t>status</a:t>
          </a:r>
          <a:r>
            <a:rPr lang="fr-FR" sz="14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PT Sans" panose="020B0503020203020204" pitchFamily="34" charset="0"/>
              <a:ea typeface="+mn-ea"/>
              <a:cs typeface="+mn-cs"/>
            </a:rPr>
            <a:t> </a:t>
          </a:r>
          <a:r>
            <a:rPr lang="fr-FR" sz="1400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PT Sans" panose="020B0503020203020204" pitchFamily="34" charset="0"/>
              <a:ea typeface="+mn-ea"/>
              <a:cs typeface="+mn-cs"/>
            </a:rPr>
            <a:t>within</a:t>
          </a:r>
          <a:r>
            <a:rPr lang="fr-FR" sz="14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PT Sans" panose="020B0503020203020204" pitchFamily="34" charset="0"/>
              <a:ea typeface="+mn-ea"/>
              <a:cs typeface="+mn-cs"/>
            </a:rPr>
            <a:t> one single fiscal </a:t>
          </a:r>
          <a:r>
            <a:rPr lang="fr-FR" sz="1400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PT Sans" panose="020B0503020203020204" pitchFamily="34" charset="0"/>
              <a:ea typeface="+mn-ea"/>
              <a:cs typeface="+mn-cs"/>
            </a:rPr>
            <a:t>year</a:t>
          </a:r>
          <a:r>
            <a:rPr lang="fr-FR" sz="14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PT Sans" panose="020B0503020203020204" pitchFamily="34" charset="0"/>
              <a:ea typeface="+mn-ea"/>
              <a:cs typeface="+mn-cs"/>
            </a:rPr>
            <a:t> / Multiple job holding</a:t>
          </a:r>
          <a:endParaRPr lang="en-US" sz="14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PT Sans" panose="020B0503020203020204" pitchFamily="34" charset="0"/>
            <a:ea typeface="+mn-ea"/>
            <a:cs typeface="+mn-cs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ts val="600"/>
            </a:spcAft>
            <a:buFont typeface="Wingdings" panose="05000000000000000000" pitchFamily="2" charset="2"/>
            <a:buChar char="§"/>
          </a:pPr>
          <a:r>
            <a:rPr lang="fr-FR" sz="1400" b="1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PT Sans" panose="020B0503020203020204" pitchFamily="34" charset="0"/>
              <a:ea typeface="+mn-ea"/>
              <a:cs typeface="+mn-cs"/>
            </a:rPr>
            <a:t>Income</a:t>
          </a:r>
          <a:r>
            <a:rPr lang="fr-FR" sz="1400" b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PT Sans" panose="020B0503020203020204" pitchFamily="34" charset="0"/>
              <a:ea typeface="+mn-ea"/>
              <a:cs typeface="+mn-cs"/>
            </a:rPr>
            <a:t> fluctuations </a:t>
          </a:r>
          <a:r>
            <a:rPr lang="fr-FR" sz="14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PT Sans" panose="020B0503020203020204" pitchFamily="34" charset="0"/>
              <a:ea typeface="+mn-ea"/>
              <a:cs typeface="+mn-cs"/>
            </a:rPr>
            <a:t>/ no </a:t>
          </a:r>
          <a:r>
            <a:rPr lang="fr-FR" sz="1400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PT Sans" panose="020B0503020203020204" pitchFamily="34" charset="0"/>
              <a:ea typeface="+mn-ea"/>
              <a:cs typeface="+mn-cs"/>
            </a:rPr>
            <a:t>tax</a:t>
          </a:r>
          <a:r>
            <a:rPr lang="fr-FR" sz="14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PT Sans" panose="020B0503020203020204" pitchFamily="34" charset="0"/>
              <a:ea typeface="+mn-ea"/>
              <a:cs typeface="+mn-cs"/>
            </a:rPr>
            <a:t> </a:t>
          </a:r>
          <a:r>
            <a:rPr lang="fr-FR" sz="1400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PT Sans" panose="020B0503020203020204" pitchFamily="34" charset="0"/>
              <a:ea typeface="+mn-ea"/>
              <a:cs typeface="+mn-cs"/>
            </a:rPr>
            <a:t>deducion</a:t>
          </a:r>
          <a:r>
            <a:rPr lang="fr-FR" sz="14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PT Sans" panose="020B0503020203020204" pitchFamily="34" charset="0"/>
              <a:ea typeface="+mn-ea"/>
              <a:cs typeface="+mn-cs"/>
            </a:rPr>
            <a:t> </a:t>
          </a:r>
          <a:r>
            <a:rPr lang="fr-FR" sz="1400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PT Sans" panose="020B0503020203020204" pitchFamily="34" charset="0"/>
              <a:ea typeface="+mn-ea"/>
              <a:cs typeface="+mn-cs"/>
            </a:rPr>
            <a:t>allowance</a:t>
          </a:r>
          <a:r>
            <a:rPr lang="fr-FR" sz="14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PT Sans" panose="020B0503020203020204" pitchFamily="34" charset="0"/>
              <a:ea typeface="+mn-ea"/>
              <a:cs typeface="+mn-cs"/>
            </a:rPr>
            <a:t> for </a:t>
          </a:r>
          <a:r>
            <a:rPr lang="fr-FR" sz="1400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PT Sans" panose="020B0503020203020204" pitchFamily="34" charset="0"/>
              <a:ea typeface="+mn-ea"/>
              <a:cs typeface="+mn-cs"/>
            </a:rPr>
            <a:t>professional</a:t>
          </a:r>
          <a:r>
            <a:rPr lang="fr-FR" sz="14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PT Sans" panose="020B0503020203020204" pitchFamily="34" charset="0"/>
              <a:ea typeface="+mn-ea"/>
              <a:cs typeface="+mn-cs"/>
            </a:rPr>
            <a:t> </a:t>
          </a:r>
          <a:r>
            <a:rPr lang="fr-FR" sz="1400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PT Sans" panose="020B0503020203020204" pitchFamily="34" charset="0"/>
              <a:ea typeface="+mn-ea"/>
              <a:cs typeface="+mn-cs"/>
            </a:rPr>
            <a:t>expenses</a:t>
          </a:r>
          <a:r>
            <a:rPr lang="fr-FR" sz="14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PT Sans" panose="020B0503020203020204" pitchFamily="34" charset="0"/>
              <a:ea typeface="+mn-ea"/>
              <a:cs typeface="+mn-cs"/>
            </a:rPr>
            <a:t> / </a:t>
          </a:r>
          <a:r>
            <a:rPr lang="fr-FR" sz="1400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PT Sans" panose="020B0503020203020204" pitchFamily="34" charset="0"/>
              <a:ea typeface="+mn-ea"/>
              <a:cs typeface="+mn-cs"/>
            </a:rPr>
            <a:t>treatment</a:t>
          </a:r>
          <a:r>
            <a:rPr lang="fr-FR" sz="14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PT Sans" panose="020B0503020203020204" pitchFamily="34" charset="0"/>
              <a:ea typeface="+mn-ea"/>
              <a:cs typeface="+mn-cs"/>
            </a:rPr>
            <a:t> of royalties compensation</a:t>
          </a:r>
          <a:endParaRPr lang="en-US" sz="14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PT Sans" panose="020B0503020203020204" pitchFamily="34" charset="0"/>
            <a:ea typeface="+mn-ea"/>
            <a:cs typeface="+mn-cs"/>
          </a:endParaRPr>
        </a:p>
      </dsp:txBody>
      <dsp:txXfrm>
        <a:off x="0" y="3575447"/>
        <a:ext cx="10801200" cy="718200"/>
      </dsp:txXfrm>
    </dsp:sp>
    <dsp:sp modelId="{F393B6AE-3E37-4A40-BF7B-982833988FA2}">
      <dsp:nvSpPr>
        <dsp:cNvPr id="0" name=""/>
        <dsp:cNvSpPr/>
      </dsp:nvSpPr>
      <dsp:spPr>
        <a:xfrm>
          <a:off x="540060" y="3321180"/>
          <a:ext cx="7595695" cy="342826"/>
        </a:xfrm>
        <a:prstGeom prst="roundRect">
          <a:avLst/>
        </a:prstGeom>
        <a:solidFill>
          <a:srgbClr val="205784"/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5782" tIns="0" rIns="285782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dirty="0">
              <a:solidFill>
                <a:sysClr val="window" lastClr="FFFFFF"/>
              </a:solidFill>
              <a:latin typeface="PT Sans" panose="020B0503020203020204" pitchFamily="34" charset="0"/>
              <a:ea typeface="+mn-ea"/>
              <a:cs typeface="+mn-cs"/>
            </a:rPr>
            <a:t>Tax-related issues</a:t>
          </a:r>
          <a:endParaRPr lang="en-US" sz="1800" b="1" kern="1200" dirty="0">
            <a:solidFill>
              <a:sysClr val="window" lastClr="FFFFFF"/>
            </a:solidFill>
            <a:latin typeface="PT Sans" panose="020B0503020203020204" pitchFamily="34" charset="0"/>
            <a:ea typeface="+mn-ea"/>
            <a:cs typeface="+mn-cs"/>
          </a:endParaRPr>
        </a:p>
      </dsp:txBody>
      <dsp:txXfrm>
        <a:off x="556795" y="3337915"/>
        <a:ext cx="7562225" cy="309356"/>
      </dsp:txXfrm>
    </dsp:sp>
    <dsp:sp modelId="{EEFC1B2D-37C0-42B9-88C7-E44754279551}">
      <dsp:nvSpPr>
        <dsp:cNvPr id="0" name=""/>
        <dsp:cNvSpPr/>
      </dsp:nvSpPr>
      <dsp:spPr>
        <a:xfrm>
          <a:off x="0" y="4610372"/>
          <a:ext cx="10801200" cy="919446"/>
        </a:xfrm>
        <a:prstGeom prst="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93" tIns="124968" rIns="838293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ts val="600"/>
            </a:spcAft>
            <a:buFont typeface="Wingdings" panose="05000000000000000000" pitchFamily="2" charset="2"/>
            <a:buChar char="§"/>
          </a:pPr>
          <a:r>
            <a:rPr lang="fr-FR" sz="1400" b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PT Sans" panose="020B0503020203020204" pitchFamily="34" charset="0"/>
              <a:ea typeface="+mn-ea"/>
              <a:cs typeface="+mn-cs"/>
            </a:rPr>
            <a:t>Risks of double taxation</a:t>
          </a:r>
          <a:r>
            <a:rPr lang="fr-FR" sz="14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PT Sans" panose="020B0503020203020204" pitchFamily="34" charset="0"/>
              <a:ea typeface="+mn-ea"/>
              <a:cs typeface="+mn-cs"/>
            </a:rPr>
            <a:t>, </a:t>
          </a:r>
          <a:r>
            <a:rPr lang="fr-FR" sz="1400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PT Sans" panose="020B0503020203020204" pitchFamily="34" charset="0"/>
              <a:ea typeface="+mn-ea"/>
              <a:cs typeface="+mn-cs"/>
            </a:rPr>
            <a:t>especially</a:t>
          </a:r>
          <a:r>
            <a:rPr lang="fr-FR" sz="14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PT Sans" panose="020B0503020203020204" pitchFamily="34" charset="0"/>
              <a:ea typeface="+mn-ea"/>
              <a:cs typeface="+mn-cs"/>
            </a:rPr>
            <a:t> for performers (OECD Convention, Art. 17)</a:t>
          </a:r>
          <a:endParaRPr lang="en-US" sz="14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PT Sans" panose="020B0503020203020204" pitchFamily="34" charset="0"/>
            <a:ea typeface="+mn-ea"/>
            <a:cs typeface="+mn-cs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ts val="600"/>
            </a:spcAft>
            <a:buFont typeface="Wingdings" panose="05000000000000000000" pitchFamily="2" charset="2"/>
            <a:buChar char="§"/>
          </a:pPr>
          <a:r>
            <a:rPr lang="fr-FR" sz="1400" b="1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PT Sans" panose="020B0503020203020204" pitchFamily="34" charset="0"/>
              <a:ea typeface="+mn-ea"/>
              <a:cs typeface="+mn-cs"/>
            </a:rPr>
            <a:t>Portability</a:t>
          </a:r>
          <a:r>
            <a:rPr lang="fr-FR" sz="1400" b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PT Sans" panose="020B0503020203020204" pitchFamily="34" charset="0"/>
              <a:ea typeface="+mn-ea"/>
              <a:cs typeface="+mn-cs"/>
            </a:rPr>
            <a:t> </a:t>
          </a:r>
          <a:r>
            <a:rPr lang="fr-FR" sz="1400" b="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PT Sans" panose="020B0503020203020204" pitchFamily="34" charset="0"/>
              <a:ea typeface="+mn-ea"/>
              <a:cs typeface="+mn-cs"/>
            </a:rPr>
            <a:t>of social </a:t>
          </a:r>
          <a:r>
            <a:rPr lang="fr-FR" sz="1400" b="0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PT Sans" panose="020B0503020203020204" pitchFamily="34" charset="0"/>
              <a:ea typeface="+mn-ea"/>
              <a:cs typeface="+mn-cs"/>
            </a:rPr>
            <a:t>rights</a:t>
          </a:r>
          <a:endParaRPr lang="en-US" sz="1400" b="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PT Sans" panose="020B0503020203020204" pitchFamily="34" charset="0"/>
            <a:ea typeface="+mn-ea"/>
            <a:cs typeface="+mn-cs"/>
          </a:endParaRPr>
        </a:p>
      </dsp:txBody>
      <dsp:txXfrm>
        <a:off x="0" y="4610372"/>
        <a:ext cx="10801200" cy="919446"/>
      </dsp:txXfrm>
    </dsp:sp>
    <dsp:sp modelId="{E4102348-636D-4B40-AD66-A6DFE81A00A4}">
      <dsp:nvSpPr>
        <dsp:cNvPr id="0" name=""/>
        <dsp:cNvSpPr/>
      </dsp:nvSpPr>
      <dsp:spPr>
        <a:xfrm>
          <a:off x="540060" y="4326047"/>
          <a:ext cx="7525077" cy="372885"/>
        </a:xfrm>
        <a:prstGeom prst="roundRect">
          <a:avLst/>
        </a:prstGeom>
        <a:solidFill>
          <a:srgbClr val="205784"/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5782" tIns="0" rIns="285782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dirty="0">
              <a:solidFill>
                <a:sysClr val="window" lastClr="FFFFFF"/>
              </a:solidFill>
              <a:latin typeface="PT Sans" panose="020B0503020203020204" pitchFamily="34" charset="0"/>
              <a:ea typeface="+mn-ea"/>
              <a:cs typeface="+mn-cs"/>
            </a:rPr>
            <a:t>Cross border </a:t>
          </a:r>
          <a:r>
            <a:rPr lang="fr-FR" sz="1800" b="1" kern="1200" dirty="0" err="1">
              <a:solidFill>
                <a:sysClr val="window" lastClr="FFFFFF"/>
              </a:solidFill>
              <a:latin typeface="PT Sans" panose="020B0503020203020204" pitchFamily="34" charset="0"/>
              <a:ea typeface="+mn-ea"/>
              <a:cs typeface="+mn-cs"/>
            </a:rPr>
            <a:t>mobility</a:t>
          </a:r>
          <a:r>
            <a:rPr lang="fr-FR" sz="1800" b="1" kern="1200" dirty="0">
              <a:solidFill>
                <a:sysClr val="window" lastClr="FFFFFF"/>
              </a:solidFill>
              <a:latin typeface="PT Sans" panose="020B0503020203020204" pitchFamily="34" charset="0"/>
              <a:ea typeface="+mn-ea"/>
              <a:cs typeface="+mn-cs"/>
            </a:rPr>
            <a:t> issues</a:t>
          </a:r>
          <a:endParaRPr lang="en-US" sz="1800" b="1" kern="1200" dirty="0">
            <a:solidFill>
              <a:sysClr val="window" lastClr="FFFFFF"/>
            </a:solidFill>
            <a:latin typeface="PT Sans" panose="020B0503020203020204" pitchFamily="34" charset="0"/>
            <a:ea typeface="+mn-ea"/>
            <a:cs typeface="+mn-cs"/>
          </a:endParaRPr>
        </a:p>
      </dsp:txBody>
      <dsp:txXfrm>
        <a:off x="558263" y="4344250"/>
        <a:ext cx="7488671" cy="33647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3"/>
            <a:ext cx="2949099" cy="49720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4939" y="3"/>
            <a:ext cx="2949099" cy="49720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08278C-2140-4EF5-94D4-9E5CEF089E27}" type="datetimeFigureOut">
              <a:rPr lang="en-GB" smtClean="0"/>
              <a:t>26/06/2026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2" y="9445172"/>
            <a:ext cx="2949099" cy="49720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4939" y="9445172"/>
            <a:ext cx="2949099" cy="49720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1277B79-2647-4EC0-8DEF-15BADF37A210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10824658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2" y="3"/>
            <a:ext cx="2949099" cy="49720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4939" y="3"/>
            <a:ext cx="2949099" cy="49720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CF2452-4AA9-4DB3-BF85-7017BF2531D0}" type="datetimeFigureOut">
              <a:rPr lang="fr-FR" smtClean="0"/>
              <a:t>26/06/2026</a:t>
            </a:fld>
            <a:endParaRPr lang="fr-FR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88900" y="746125"/>
            <a:ext cx="6627813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0562" y="4723451"/>
            <a:ext cx="5444490" cy="447484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Edit the text styles in the mask</a:t>
            </a:r>
          </a:p>
          <a:p>
            <a:pPr lvl="1"/>
            <a:r>
              <a:rPr lang="fr-FR"/>
              <a:t>Second level</a:t>
            </a:r>
          </a:p>
          <a:p>
            <a:pPr lvl="2"/>
            <a:r>
              <a:rPr lang="fr-FR"/>
              <a:t>Third level</a:t>
            </a:r>
          </a:p>
          <a:p>
            <a:pPr lvl="3"/>
            <a:r>
              <a:rPr lang="fr-FR"/>
              <a:t>Fourth level</a:t>
            </a:r>
          </a:p>
          <a:p>
            <a:pPr lvl="4"/>
            <a:r>
              <a:rPr lang="fr-FR"/>
              <a:t>Fifth level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2" y="9445172"/>
            <a:ext cx="2949099" cy="49720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4939" y="9445172"/>
            <a:ext cx="2949099" cy="49720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F50266-3012-4D8F-9DA8-26C9308551C5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42639359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70989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1pPr>
    <a:lvl2pPr marL="485495" algn="l" defTabSz="970989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2pPr>
    <a:lvl3pPr marL="970989" algn="l" defTabSz="970989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3pPr>
    <a:lvl4pPr marL="1456486" algn="l" defTabSz="970989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4pPr>
    <a:lvl5pPr marL="1941983" algn="l" defTabSz="970989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5pPr>
    <a:lvl6pPr marL="2427478" algn="l" defTabSz="970989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6pPr>
    <a:lvl7pPr marL="2912972" algn="l" defTabSz="970989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7pPr>
    <a:lvl8pPr marL="3398466" algn="l" defTabSz="970989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8pPr>
    <a:lvl9pPr marL="3883965" algn="l" defTabSz="970989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88900" y="0"/>
            <a:ext cx="6627813" cy="37290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04556" y="3816972"/>
            <a:ext cx="6596502" cy="6858279"/>
          </a:xfrm>
        </p:spPr>
        <p:txBody>
          <a:bodyPr/>
          <a:lstStyle/>
          <a:p>
            <a:pPr algn="just">
              <a:lnSpc>
                <a:spcPct val="114000"/>
              </a:lnSpc>
            </a:pPr>
            <a:endParaRPr lang="en-US" sz="1100" dirty="0">
              <a:latin typeface="PT Sans" panose="020B05030202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317809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ct val="115000"/>
              </a:lnSpc>
            </a:pPr>
            <a:endParaRPr lang="en-US" sz="1100" kern="1200" dirty="0">
              <a:solidFill>
                <a:srgbClr val="000000"/>
              </a:solidFill>
              <a:effectLst/>
              <a:latin typeface="PT Sans" panose="020B0503020203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854416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fr-FR" sz="1100" dirty="0">
              <a:latin typeface="PT Sans" panose="020B05030202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289314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US" sz="1100" b="1" kern="1200" dirty="0">
              <a:solidFill>
                <a:schemeClr val="tx1"/>
              </a:solidFill>
              <a:latin typeface="PT Sans" panose="020B0503020203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481921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ct val="115000"/>
              </a:lnSpc>
            </a:pPr>
            <a:endParaRPr lang="en-US" sz="1100" kern="1200" dirty="0">
              <a:solidFill>
                <a:srgbClr val="000000"/>
              </a:solidFill>
              <a:effectLst/>
              <a:latin typeface="PT Sans" panose="020B0503020203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6704493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fr-FR" sz="1100" dirty="0">
              <a:latin typeface="PT Sans" panose="020B05030202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772365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B748E1-37A6-A1F8-4091-B613C87C69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81E8EE7-B6CB-4494-320C-9145232AE5B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9ED21FE-137C-12EF-4370-76F1862EE7D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en-US" sz="1100" dirty="0">
              <a:latin typeface="PT Sans" panose="020B05030202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544388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762470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70989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T Sans" panose="020B0503020203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856786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14000"/>
              </a:lnSpc>
              <a:buFont typeface="Arial" panose="020B0604020202020204" pitchFamily="34" charset="0"/>
              <a:buNone/>
            </a:pPr>
            <a:endParaRPr lang="en-US" sz="1100" dirty="0">
              <a:latin typeface="PT Sans" panose="020B05030202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06999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85495" rtl="0" eaLnBrk="1" fontAlgn="base" latinLnBrk="0" hangingPunct="1">
              <a:lnSpc>
                <a:spcPct val="114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endParaRPr kumimoji="0" lang="fr-FR" sz="11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T Sans" panose="020B0503020203020204" pitchFamily="34" charset="0"/>
              <a:ea typeface="ＭＳ Ｐゴシック" pitchFamily="-107" charset="-128"/>
              <a:cs typeface="Aparajita" panose="020B05020402040202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93985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US" sz="1100" dirty="0">
              <a:latin typeface="PT Sans" panose="020B05030202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7395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610409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503695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0965442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267183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493522" y="1890241"/>
            <a:ext cx="9521190" cy="1350585"/>
          </a:xfrm>
        </p:spPr>
        <p:txBody>
          <a:bodyPr/>
          <a:lstStyle>
            <a:lvl1pPr algn="ctr">
              <a:defRPr>
                <a:latin typeface="PT Sans" panose="020B0503020203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2333626" y="3307917"/>
            <a:ext cx="7840981" cy="1610201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PT Sans" panose="020B0503020203020204" pitchFamily="34" charset="0"/>
              </a:defRPr>
            </a:lvl1pPr>
            <a:lvl2pPr marL="4854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709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564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419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4274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9129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984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839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fr-FR" dirty="0"/>
          </a:p>
        </p:txBody>
      </p:sp>
      <p:pic>
        <p:nvPicPr>
          <p:cNvPr id="7" name="Picture 8"/>
          <p:cNvPicPr/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636"/>
          <a:stretch/>
        </p:blipFill>
        <p:spPr>
          <a:xfrm>
            <a:off x="7364903" y="363370"/>
            <a:ext cx="1438014" cy="1234937"/>
          </a:xfrm>
          <a:prstGeom prst="rect">
            <a:avLst/>
          </a:prstGeom>
          <a:extLst>
            <a:ext uri="{FAA26D3D-D897-4be2-8F04-BA451C77F1D7}">
              <ma14:placeholderFlag xmlns:ma14="http://schemas.microsoft.com/office/mac/drawingml/2011/main" xmlns=""/>
            </a:ext>
          </a:extLst>
        </p:spPr>
      </p:pic>
      <p:pic>
        <p:nvPicPr>
          <p:cNvPr id="9" name="Picture 5" descr="C:\Users\mpichaud\Desktop\_Archives Altran\OBS\Livrables\PowerPoint\Logo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7989" y="580306"/>
            <a:ext cx="4459017" cy="1282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802167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2E5F97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fr-FR" dirty="0"/>
          </a:p>
        </p:txBody>
      </p:sp>
      <p:sp>
        <p:nvSpPr>
          <p:cNvPr id="4" name="Rectangle 3"/>
          <p:cNvSpPr/>
          <p:nvPr userDrawn="1"/>
        </p:nvSpPr>
        <p:spPr>
          <a:xfrm>
            <a:off x="10504049" y="630114"/>
            <a:ext cx="417318" cy="216024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77" tIns="45688" rIns="91377" bIns="45688" rtlCol="0" anchor="ctr"/>
          <a:lstStyle/>
          <a:p>
            <a:pPr algn="ctr"/>
            <a:endParaRPr lang="en-GB" dirty="0"/>
          </a:p>
        </p:txBody>
      </p:sp>
      <p:sp>
        <p:nvSpPr>
          <p:cNvPr id="5" name="Rectangle 4"/>
          <p:cNvSpPr/>
          <p:nvPr userDrawn="1"/>
        </p:nvSpPr>
        <p:spPr>
          <a:xfrm>
            <a:off x="9658644" y="4597181"/>
            <a:ext cx="1437189" cy="136815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77" tIns="45688" rIns="91377" bIns="45688" rtlCol="0" anchor="ctr"/>
          <a:lstStyle/>
          <a:p>
            <a:pPr algn="ctr"/>
            <a:endParaRPr lang="en-GB" dirty="0"/>
          </a:p>
        </p:txBody>
      </p:sp>
      <p:pic>
        <p:nvPicPr>
          <p:cNvPr id="6" name="Picture 2" descr="C:\Users\mpichaud\Desktop\_Archives Altran\OBS\Logo\Logotype_Ang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53333" y="5526658"/>
            <a:ext cx="908559" cy="6895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 userDrawn="1"/>
        </p:nvSpPr>
        <p:spPr>
          <a:xfrm>
            <a:off x="1" y="-4"/>
            <a:ext cx="11201400" cy="414094"/>
          </a:xfrm>
          <a:prstGeom prst="rect">
            <a:avLst/>
          </a:prstGeom>
          <a:solidFill>
            <a:srgbClr val="13334D"/>
          </a:solidFill>
          <a:ln w="3175" cap="flat">
            <a:noFill/>
            <a:miter lim="400000"/>
          </a:ln>
          <a:effectLst>
            <a:outerShdw blurRad="127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0229" tIns="20229" rIns="20229" bIns="20229" numCol="1" spcCol="40456" rtlCol="0" anchor="ctr">
            <a:noAutofit/>
          </a:bodyPr>
          <a:lstStyle/>
          <a:p>
            <a:pPr algn="ctr" defTabSz="328721" fontAlgn="auto" hangingPunct="0">
              <a:spcBef>
                <a:spcPts val="0"/>
              </a:spcBef>
              <a:spcAft>
                <a:spcPts val="0"/>
              </a:spcAft>
            </a:pPr>
            <a:endParaRPr lang="fr-FR" sz="13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96039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57178319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2" y="2953853"/>
            <a:ext cx="1631258" cy="273344"/>
          </a:xfrm>
          <a:prstGeom prst="rect">
            <a:avLst/>
          </a:prstGeom>
          <a:solidFill>
            <a:srgbClr val="13334D"/>
          </a:solidFill>
          <a:ln w="3175" cap="flat">
            <a:noFill/>
            <a:miter lim="400000"/>
          </a:ln>
          <a:effectLst>
            <a:outerShdw blurRad="127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3336" tIns="23336" rIns="23336" bIns="23336" numCol="1" spcCol="38100" rtlCol="0" anchor="ctr">
            <a:spAutoFit/>
          </a:bodyPr>
          <a:lstStyle/>
          <a:p>
            <a:pPr algn="ctr" defTabSz="379213" fontAlgn="auto" hangingPunct="0">
              <a:spcBef>
                <a:spcPts val="0"/>
              </a:spcBef>
              <a:spcAft>
                <a:spcPts val="0"/>
              </a:spcAft>
            </a:pPr>
            <a:endParaRPr lang="fr-FR" sz="1470" dirty="0">
              <a:solidFill>
                <a:srgbClr val="FFFFFF"/>
              </a:solidFill>
            </a:endParaRPr>
          </a:p>
        </p:txBody>
      </p:sp>
      <p:pic>
        <p:nvPicPr>
          <p:cNvPr id="10" name="Picture 2" descr="C:\Users\mpichaud\Desktop\_Archives Altran\OBS\PowerPoint\Images\filigrane_Logo_Ang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398" y="5147695"/>
            <a:ext cx="1199442" cy="9136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87121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493522" y="1890241"/>
            <a:ext cx="9521190" cy="1350585"/>
          </a:xfrm>
        </p:spPr>
        <p:txBody>
          <a:bodyPr/>
          <a:lstStyle>
            <a:lvl1pPr algn="ctr">
              <a:defRPr>
                <a:latin typeface="PT Sans" panose="020B0503020203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2333626" y="3307917"/>
            <a:ext cx="7840981" cy="1610201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PT Sans" panose="020B0503020203020204" pitchFamily="34" charset="0"/>
              </a:defRPr>
            </a:lvl1pPr>
            <a:lvl2pPr marL="4854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709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564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419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4274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9129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984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839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fr-FR" dirty="0"/>
          </a:p>
        </p:txBody>
      </p:sp>
      <p:pic>
        <p:nvPicPr>
          <p:cNvPr id="7" name="Picture 8"/>
          <p:cNvPicPr/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636"/>
          <a:stretch/>
        </p:blipFill>
        <p:spPr>
          <a:xfrm>
            <a:off x="7364903" y="363370"/>
            <a:ext cx="1438014" cy="1234937"/>
          </a:xfrm>
          <a:prstGeom prst="rect">
            <a:avLst/>
          </a:prstGeom>
          <a:extLst>
            <a:ext uri="{FAA26D3D-D897-4be2-8F04-BA451C77F1D7}">
              <ma14:placeholderFlag xmlns:ma14="http://schemas.microsoft.com/office/mac/drawingml/2011/main" xmlns=""/>
            </a:ext>
          </a:extLst>
        </p:spPr>
      </p:pic>
      <p:pic>
        <p:nvPicPr>
          <p:cNvPr id="9" name="Picture 5" descr="C:\Users\mpichaud\Desktop\_Archives Altran\OBS\Livrables\PowerPoint\Logo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7989" y="580306"/>
            <a:ext cx="4459017" cy="1282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929561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2E5F97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fr-FR" dirty="0"/>
          </a:p>
        </p:txBody>
      </p:sp>
      <p:sp>
        <p:nvSpPr>
          <p:cNvPr id="4" name="Rectangle 3"/>
          <p:cNvSpPr/>
          <p:nvPr userDrawn="1"/>
        </p:nvSpPr>
        <p:spPr>
          <a:xfrm>
            <a:off x="10504049" y="630114"/>
            <a:ext cx="417318" cy="216024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77" tIns="45688" rIns="91377" bIns="45688" rtlCol="0" anchor="ctr"/>
          <a:lstStyle/>
          <a:p>
            <a:pPr algn="ctr"/>
            <a:endParaRPr lang="en-GB" dirty="0"/>
          </a:p>
        </p:txBody>
      </p:sp>
      <p:sp>
        <p:nvSpPr>
          <p:cNvPr id="5" name="Rectangle 4"/>
          <p:cNvSpPr/>
          <p:nvPr userDrawn="1"/>
        </p:nvSpPr>
        <p:spPr>
          <a:xfrm>
            <a:off x="9658644" y="4597181"/>
            <a:ext cx="1437189" cy="136815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77" tIns="45688" rIns="91377" bIns="45688" rtlCol="0" anchor="ctr"/>
          <a:lstStyle/>
          <a:p>
            <a:pPr algn="ctr"/>
            <a:endParaRPr lang="en-GB" dirty="0"/>
          </a:p>
        </p:txBody>
      </p:sp>
      <p:pic>
        <p:nvPicPr>
          <p:cNvPr id="6" name="Picture 2" descr="C:\Users\mpichaud\Desktop\_Archives Altran\OBS\Logo\Logotype_Ang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53333" y="5526658"/>
            <a:ext cx="908559" cy="6895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 userDrawn="1"/>
        </p:nvSpPr>
        <p:spPr>
          <a:xfrm>
            <a:off x="1" y="-4"/>
            <a:ext cx="11201400" cy="414094"/>
          </a:xfrm>
          <a:prstGeom prst="rect">
            <a:avLst/>
          </a:prstGeom>
          <a:solidFill>
            <a:srgbClr val="13334D"/>
          </a:solidFill>
          <a:ln w="3175" cap="flat">
            <a:noFill/>
            <a:miter lim="400000"/>
          </a:ln>
          <a:effectLst>
            <a:outerShdw blurRad="127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0229" tIns="20229" rIns="20229" bIns="20229" numCol="1" spcCol="40456" rtlCol="0" anchor="ctr">
            <a:noAutofit/>
          </a:bodyPr>
          <a:lstStyle/>
          <a:p>
            <a:pPr algn="ctr" defTabSz="328721" fontAlgn="auto" hangingPunct="0">
              <a:spcBef>
                <a:spcPts val="0"/>
              </a:spcBef>
              <a:spcAft>
                <a:spcPts val="0"/>
              </a:spcAft>
            </a:pPr>
            <a:endParaRPr lang="fr-FR" sz="13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50461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56128775"/>
      </p:ext>
    </p:extLst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2" y="2953853"/>
            <a:ext cx="1631258" cy="273344"/>
          </a:xfrm>
          <a:prstGeom prst="rect">
            <a:avLst/>
          </a:prstGeom>
          <a:solidFill>
            <a:srgbClr val="13334D"/>
          </a:solidFill>
          <a:ln w="3175" cap="flat">
            <a:noFill/>
            <a:miter lim="400000"/>
          </a:ln>
          <a:effectLst>
            <a:outerShdw blurRad="127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3336" tIns="23336" rIns="23336" bIns="23336" numCol="1" spcCol="38100" rtlCol="0" anchor="ctr">
            <a:spAutoFit/>
          </a:bodyPr>
          <a:lstStyle/>
          <a:p>
            <a:pPr algn="ctr" defTabSz="379213" fontAlgn="auto" hangingPunct="0">
              <a:spcBef>
                <a:spcPts val="0"/>
              </a:spcBef>
              <a:spcAft>
                <a:spcPts val="0"/>
              </a:spcAft>
            </a:pPr>
            <a:endParaRPr lang="fr-FR" sz="1470" dirty="0">
              <a:solidFill>
                <a:srgbClr val="FFFFFF"/>
              </a:solidFill>
            </a:endParaRPr>
          </a:p>
        </p:txBody>
      </p:sp>
      <p:pic>
        <p:nvPicPr>
          <p:cNvPr id="10" name="Picture 2" descr="C:\Users\mpichaud\Desktop\_Archives Altran\OBS\PowerPoint\Images\filigrane_Logo_Ang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398" y="5147695"/>
            <a:ext cx="1199442" cy="9136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27457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.png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1306836" y="140024"/>
            <a:ext cx="9614536" cy="5600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7100" tIns="48548" rIns="97100" bIns="4854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dirty="0"/>
              <a:t>Click to edit the title</a:t>
            </a:r>
          </a:p>
        </p:txBody>
      </p:sp>
      <p:sp>
        <p:nvSpPr>
          <p:cNvPr id="1027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1306836" y="980125"/>
            <a:ext cx="9614536" cy="49852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7100" tIns="48548" rIns="97100" bIns="4854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dirty="0"/>
              <a:t>Click to edit the text styles in the mask</a:t>
            </a:r>
          </a:p>
          <a:p>
            <a:pPr lvl="1"/>
            <a:r>
              <a:rPr lang="fr-FR" altLang="fr-FR" dirty="0"/>
              <a:t>Second level</a:t>
            </a:r>
          </a:p>
          <a:p>
            <a:pPr lvl="2"/>
            <a:r>
              <a:rPr lang="fr-FR" altLang="fr-FR" dirty="0"/>
              <a:t>Third level</a:t>
            </a:r>
          </a:p>
          <a:p>
            <a:pPr lvl="3"/>
            <a:r>
              <a:rPr lang="fr-FR" altLang="fr-FR" dirty="0"/>
              <a:t>Fourth level</a:t>
            </a:r>
          </a:p>
          <a:p>
            <a:pPr lvl="4"/>
            <a:r>
              <a:rPr lang="fr-FR" altLang="fr-FR" dirty="0"/>
              <a:t>Fifth level</a:t>
            </a:r>
          </a:p>
        </p:txBody>
      </p:sp>
      <p:sp>
        <p:nvSpPr>
          <p:cNvPr id="18" name="Espace réservé du numéro de diapositive 3"/>
          <p:cNvSpPr txBox="1">
            <a:spLocks/>
          </p:cNvSpPr>
          <p:nvPr/>
        </p:nvSpPr>
        <p:spPr bwMode="auto">
          <a:xfrm>
            <a:off x="8335212" y="541906"/>
            <a:ext cx="2613659" cy="3150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7100" tIns="48548" rIns="97100" bIns="48548" anchor="b"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-107" charset="-128"/>
              </a:defRPr>
            </a:lvl1pPr>
            <a:lvl2pPr marL="37931725" indent="-37474525">
              <a:defRPr>
                <a:solidFill>
                  <a:schemeClr val="tx1"/>
                </a:solidFill>
                <a:latin typeface="Arial" charset="0"/>
                <a:ea typeface="ＭＳ Ｐゴシック" pitchFamily="-107" charset="-128"/>
              </a:defRPr>
            </a:lvl2pPr>
            <a:lvl3pPr>
              <a:defRPr>
                <a:solidFill>
                  <a:schemeClr val="tx1"/>
                </a:solidFill>
                <a:latin typeface="Arial" charset="0"/>
                <a:ea typeface="ＭＳ Ｐゴシック" pitchFamily="-107" charset="-128"/>
              </a:defRPr>
            </a:lvl3pPr>
            <a:lvl4pPr>
              <a:defRPr>
                <a:solidFill>
                  <a:schemeClr val="tx1"/>
                </a:solidFill>
                <a:latin typeface="Arial" charset="0"/>
                <a:ea typeface="ＭＳ Ｐゴシック" pitchFamily="-107" charset="-128"/>
              </a:defRPr>
            </a:lvl4pPr>
            <a:lvl5pPr>
              <a:defRPr>
                <a:solidFill>
                  <a:schemeClr val="tx1"/>
                </a:solidFill>
                <a:latin typeface="Arial" charset="0"/>
                <a:ea typeface="ＭＳ Ｐゴシック" pitchFamily="-107" charset="-128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07" charset="-128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07" charset="-128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07" charset="-128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07" charset="-128"/>
              </a:defRPr>
            </a:lvl9pPr>
          </a:lstStyle>
          <a:p>
            <a:pPr algn="r" defTabSz="970989">
              <a:defRPr/>
            </a:pPr>
            <a:fld id="{4143B53F-63C1-437B-AA98-77A170E1C94A}" type="slidenum">
              <a:rPr lang="en-US" altLang="fr-FR" sz="1300" smtClean="0">
                <a:solidFill>
                  <a:srgbClr val="ABACB5"/>
                </a:solidFill>
              </a:rPr>
              <a:t>‹#›</a:t>
            </a:fld>
            <a:endParaRPr lang="en-US" altLang="fr-FR" sz="1300" dirty="0">
              <a:solidFill>
                <a:srgbClr val="ABACB5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" y="6120469"/>
            <a:ext cx="11201400" cy="240908"/>
          </a:xfrm>
          <a:prstGeom prst="rect">
            <a:avLst/>
          </a:prstGeom>
          <a:solidFill>
            <a:srgbClr val="13334D"/>
          </a:solidFill>
          <a:ln w="3175" cap="flat">
            <a:noFill/>
            <a:miter lim="400000"/>
          </a:ln>
          <a:effectLst>
            <a:outerShdw blurRad="127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0229" tIns="20229" rIns="20229" bIns="20229" numCol="1" spcCol="40456" rtlCol="0" anchor="ctr">
            <a:spAutoFit/>
          </a:bodyPr>
          <a:lstStyle/>
          <a:p>
            <a:pPr marL="0" marR="0" indent="0" algn="ctr" defTabSz="32872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fr-FR" sz="13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13" name="Picture 2" descr="C:\Users\mpichaud\Desktop\_Archives Altran\OBS\Logo\Logotype_Ang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46568" y="5085549"/>
            <a:ext cx="1159214" cy="8797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dk1" tx1="lt1" bg2="dk2" tx2="lt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70" r:id="rId3"/>
    <p:sldLayoutId id="2147483671" r:id="rId4"/>
  </p:sldLayoutIdLst>
  <p:hf hdr="0" ftr="0" dt="0"/>
  <p:txStyles>
    <p:titleStyle>
      <a:lvl1pPr algn="l" defTabSz="485495" rtl="0" eaLnBrk="1" fontAlgn="base" hangingPunct="1">
        <a:spcBef>
          <a:spcPct val="0"/>
        </a:spcBef>
        <a:spcAft>
          <a:spcPct val="0"/>
        </a:spcAft>
        <a:defRPr sz="2900" b="1" kern="1200">
          <a:solidFill>
            <a:srgbClr val="13334D"/>
          </a:solidFill>
          <a:latin typeface="PT Sans" panose="020B0503020203020204" pitchFamily="34" charset="0"/>
          <a:ea typeface="ＭＳ Ｐゴシック" pitchFamily="-107" charset="-128"/>
          <a:cs typeface="+mj-cs"/>
        </a:defRPr>
      </a:lvl1pPr>
      <a:lvl2pPr algn="l" defTabSz="485495" rtl="0" eaLnBrk="1" fontAlgn="base" hangingPunct="1">
        <a:spcBef>
          <a:spcPct val="0"/>
        </a:spcBef>
        <a:spcAft>
          <a:spcPct val="0"/>
        </a:spcAft>
        <a:defRPr sz="2900">
          <a:solidFill>
            <a:schemeClr val="tx1"/>
          </a:solidFill>
          <a:latin typeface="Arial" charset="0"/>
          <a:ea typeface="ＭＳ Ｐゴシック" pitchFamily="-107" charset="-128"/>
        </a:defRPr>
      </a:lvl2pPr>
      <a:lvl3pPr algn="l" defTabSz="485495" rtl="0" eaLnBrk="1" fontAlgn="base" hangingPunct="1">
        <a:spcBef>
          <a:spcPct val="0"/>
        </a:spcBef>
        <a:spcAft>
          <a:spcPct val="0"/>
        </a:spcAft>
        <a:defRPr sz="2900">
          <a:solidFill>
            <a:schemeClr val="tx1"/>
          </a:solidFill>
          <a:latin typeface="Arial" charset="0"/>
          <a:ea typeface="ＭＳ Ｐゴシック" pitchFamily="-107" charset="-128"/>
        </a:defRPr>
      </a:lvl3pPr>
      <a:lvl4pPr algn="l" defTabSz="485495" rtl="0" eaLnBrk="1" fontAlgn="base" hangingPunct="1">
        <a:spcBef>
          <a:spcPct val="0"/>
        </a:spcBef>
        <a:spcAft>
          <a:spcPct val="0"/>
        </a:spcAft>
        <a:defRPr sz="2900">
          <a:solidFill>
            <a:schemeClr val="tx1"/>
          </a:solidFill>
          <a:latin typeface="Arial" charset="0"/>
          <a:ea typeface="ＭＳ Ｐゴシック" pitchFamily="-107" charset="-128"/>
        </a:defRPr>
      </a:lvl4pPr>
      <a:lvl5pPr algn="l" defTabSz="485495" rtl="0" eaLnBrk="1" fontAlgn="base" hangingPunct="1">
        <a:spcBef>
          <a:spcPct val="0"/>
        </a:spcBef>
        <a:spcAft>
          <a:spcPct val="0"/>
        </a:spcAft>
        <a:defRPr sz="2900">
          <a:solidFill>
            <a:schemeClr val="tx1"/>
          </a:solidFill>
          <a:latin typeface="Arial" charset="0"/>
          <a:ea typeface="ＭＳ Ｐゴシック" pitchFamily="-107" charset="-128"/>
        </a:defRPr>
      </a:lvl5pPr>
      <a:lvl6pPr marL="485495" algn="l" defTabSz="485495" rtl="0" eaLnBrk="1" fontAlgn="base" hangingPunct="1">
        <a:spcBef>
          <a:spcPct val="0"/>
        </a:spcBef>
        <a:spcAft>
          <a:spcPct val="0"/>
        </a:spcAft>
        <a:defRPr sz="2900">
          <a:solidFill>
            <a:schemeClr val="tx1"/>
          </a:solidFill>
          <a:latin typeface="Arial" charset="0"/>
          <a:ea typeface="ＭＳ Ｐゴシック" pitchFamily="-107" charset="-128"/>
        </a:defRPr>
      </a:lvl6pPr>
      <a:lvl7pPr marL="970989" algn="l" defTabSz="485495" rtl="0" eaLnBrk="1" fontAlgn="base" hangingPunct="1">
        <a:spcBef>
          <a:spcPct val="0"/>
        </a:spcBef>
        <a:spcAft>
          <a:spcPct val="0"/>
        </a:spcAft>
        <a:defRPr sz="2900">
          <a:solidFill>
            <a:schemeClr val="tx1"/>
          </a:solidFill>
          <a:latin typeface="Arial" charset="0"/>
          <a:ea typeface="ＭＳ Ｐゴシック" pitchFamily="-107" charset="-128"/>
        </a:defRPr>
      </a:lvl7pPr>
      <a:lvl8pPr marL="1456486" algn="l" defTabSz="485495" rtl="0" eaLnBrk="1" fontAlgn="base" hangingPunct="1">
        <a:spcBef>
          <a:spcPct val="0"/>
        </a:spcBef>
        <a:spcAft>
          <a:spcPct val="0"/>
        </a:spcAft>
        <a:defRPr sz="2900">
          <a:solidFill>
            <a:schemeClr val="tx1"/>
          </a:solidFill>
          <a:latin typeface="Arial" charset="0"/>
          <a:ea typeface="ＭＳ Ｐゴシック" pitchFamily="-107" charset="-128"/>
        </a:defRPr>
      </a:lvl8pPr>
      <a:lvl9pPr marL="1941983" algn="l" defTabSz="485495" rtl="0" eaLnBrk="1" fontAlgn="base" hangingPunct="1">
        <a:spcBef>
          <a:spcPct val="0"/>
        </a:spcBef>
        <a:spcAft>
          <a:spcPct val="0"/>
        </a:spcAft>
        <a:defRPr sz="2900">
          <a:solidFill>
            <a:schemeClr val="tx1"/>
          </a:solidFill>
          <a:latin typeface="Arial" charset="0"/>
          <a:ea typeface="ＭＳ Ｐゴシック" pitchFamily="-107" charset="-128"/>
        </a:defRPr>
      </a:lvl9pPr>
    </p:titleStyle>
    <p:bodyStyle>
      <a:lvl1pPr marL="364121" indent="-364121" algn="l" defTabSz="485495" rtl="0" eaLnBrk="1" fontAlgn="base" hangingPunct="1">
        <a:spcBef>
          <a:spcPct val="20000"/>
        </a:spcBef>
        <a:spcAft>
          <a:spcPct val="0"/>
        </a:spcAft>
        <a:defRPr sz="2300" b="1" kern="1200">
          <a:solidFill>
            <a:srgbClr val="2E5F97"/>
          </a:solidFill>
          <a:latin typeface="PT Sans" panose="020B0503020203020204" pitchFamily="34" charset="0"/>
          <a:ea typeface="ＭＳ Ｐゴシック" pitchFamily="-107" charset="-128"/>
          <a:cs typeface="+mn-cs"/>
        </a:defRPr>
      </a:lvl1pPr>
      <a:lvl2pPr marL="788931" indent="-303435" algn="l" defTabSz="485495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300" kern="1200">
          <a:solidFill>
            <a:schemeClr val="tx1"/>
          </a:solidFill>
          <a:latin typeface="PT Sans" panose="020B0503020203020204" pitchFamily="34" charset="0"/>
          <a:ea typeface="ＭＳ Ｐゴシック" pitchFamily="-107" charset="-128"/>
          <a:cs typeface="+mn-cs"/>
        </a:defRPr>
      </a:lvl2pPr>
      <a:lvl3pPr marL="1213739" indent="-242749" algn="l" defTabSz="485495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300" kern="1200">
          <a:solidFill>
            <a:schemeClr val="tx1"/>
          </a:solidFill>
          <a:latin typeface="PT Sans" panose="020B0503020203020204" pitchFamily="34" charset="0"/>
          <a:ea typeface="ＭＳ Ｐゴシック" pitchFamily="-107" charset="-128"/>
          <a:cs typeface="+mn-cs"/>
        </a:defRPr>
      </a:lvl3pPr>
      <a:lvl4pPr marL="1699236" indent="-242749" algn="l" defTabSz="485495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300" kern="1200">
          <a:solidFill>
            <a:schemeClr val="tx1"/>
          </a:solidFill>
          <a:latin typeface="PT Sans" panose="020B0503020203020204" pitchFamily="34" charset="0"/>
          <a:ea typeface="ＭＳ Ｐゴシック" pitchFamily="-107" charset="-128"/>
          <a:cs typeface="+mn-cs"/>
        </a:defRPr>
      </a:lvl4pPr>
      <a:lvl5pPr marL="2184730" indent="-242749" algn="l" defTabSz="485495" rtl="0" eaLnBrk="1" fontAlgn="base" hangingPunct="1">
        <a:spcBef>
          <a:spcPct val="20000"/>
        </a:spcBef>
        <a:spcAft>
          <a:spcPct val="0"/>
        </a:spcAft>
        <a:buFont typeface="Courier New" pitchFamily="49" charset="0"/>
        <a:buChar char="o"/>
        <a:defRPr sz="2300" kern="1200">
          <a:solidFill>
            <a:schemeClr val="tx1"/>
          </a:solidFill>
          <a:latin typeface="PT Sans" panose="020B0503020203020204" pitchFamily="34" charset="0"/>
          <a:ea typeface="ＭＳ Ｐゴシック" pitchFamily="-107" charset="-128"/>
          <a:cs typeface="+mn-cs"/>
        </a:defRPr>
      </a:lvl5pPr>
      <a:lvl6pPr marL="2670225" indent="-242749" algn="l" defTabSz="485495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155718" indent="-242749" algn="l" defTabSz="485495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641216" indent="-242749" algn="l" defTabSz="485495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126711" indent="-242749" algn="l" defTabSz="485495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8549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85495" algn="l" defTabSz="48549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70989" algn="l" defTabSz="48549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456486" algn="l" defTabSz="48549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941983" algn="l" defTabSz="48549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427478" algn="l" defTabSz="48549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12972" algn="l" defTabSz="48549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398466" algn="l" defTabSz="48549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3965" algn="l" defTabSz="48549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1306836" y="140024"/>
            <a:ext cx="9614536" cy="5600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7100" tIns="48548" rIns="97100" bIns="4854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dirty="0"/>
              <a:t>Cliquez et modifiez le titre</a:t>
            </a:r>
          </a:p>
        </p:txBody>
      </p:sp>
      <p:sp>
        <p:nvSpPr>
          <p:cNvPr id="1027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1306836" y="980125"/>
            <a:ext cx="9614536" cy="49852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7100" tIns="48548" rIns="97100" bIns="4854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dirty="0"/>
              <a:t>Cliquez pour modifier les styles du texte du masque</a:t>
            </a:r>
          </a:p>
          <a:p>
            <a:pPr lvl="1"/>
            <a:r>
              <a:rPr lang="fr-FR" altLang="fr-FR" dirty="0"/>
              <a:t>Deuxième niveau</a:t>
            </a:r>
          </a:p>
          <a:p>
            <a:pPr lvl="2"/>
            <a:r>
              <a:rPr lang="fr-FR" altLang="fr-FR" dirty="0"/>
              <a:t>Troisième niveau</a:t>
            </a:r>
          </a:p>
          <a:p>
            <a:pPr lvl="3"/>
            <a:r>
              <a:rPr lang="fr-FR" altLang="fr-FR" dirty="0"/>
              <a:t>Quatrième niveau</a:t>
            </a:r>
          </a:p>
          <a:p>
            <a:pPr lvl="4"/>
            <a:r>
              <a:rPr lang="fr-FR" altLang="fr-FR" dirty="0"/>
              <a:t>Cinquième niveau</a:t>
            </a:r>
          </a:p>
        </p:txBody>
      </p:sp>
      <p:sp>
        <p:nvSpPr>
          <p:cNvPr id="18" name="Espace réservé du numéro de diapositive 3"/>
          <p:cNvSpPr txBox="1">
            <a:spLocks/>
          </p:cNvSpPr>
          <p:nvPr/>
        </p:nvSpPr>
        <p:spPr bwMode="auto">
          <a:xfrm>
            <a:off x="8335212" y="541906"/>
            <a:ext cx="2613659" cy="3150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7100" tIns="48548" rIns="97100" bIns="48548" anchor="b"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-107" charset="-128"/>
              </a:defRPr>
            </a:lvl1pPr>
            <a:lvl2pPr marL="37931725" indent="-37474525">
              <a:defRPr>
                <a:solidFill>
                  <a:schemeClr val="tx1"/>
                </a:solidFill>
                <a:latin typeface="Arial" charset="0"/>
                <a:ea typeface="ＭＳ Ｐゴシック" pitchFamily="-107" charset="-128"/>
              </a:defRPr>
            </a:lvl2pPr>
            <a:lvl3pPr>
              <a:defRPr>
                <a:solidFill>
                  <a:schemeClr val="tx1"/>
                </a:solidFill>
                <a:latin typeface="Arial" charset="0"/>
                <a:ea typeface="ＭＳ Ｐゴシック" pitchFamily="-107" charset="-128"/>
              </a:defRPr>
            </a:lvl3pPr>
            <a:lvl4pPr>
              <a:defRPr>
                <a:solidFill>
                  <a:schemeClr val="tx1"/>
                </a:solidFill>
                <a:latin typeface="Arial" charset="0"/>
                <a:ea typeface="ＭＳ Ｐゴシック" pitchFamily="-107" charset="-128"/>
              </a:defRPr>
            </a:lvl4pPr>
            <a:lvl5pPr>
              <a:defRPr>
                <a:solidFill>
                  <a:schemeClr val="tx1"/>
                </a:solidFill>
                <a:latin typeface="Arial" charset="0"/>
                <a:ea typeface="ＭＳ Ｐゴシック" pitchFamily="-107" charset="-128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07" charset="-128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07" charset="-128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07" charset="-128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07" charset="-128"/>
              </a:defRPr>
            </a:lvl9pPr>
          </a:lstStyle>
          <a:p>
            <a:pPr algn="r" defTabSz="970989">
              <a:defRPr/>
            </a:pPr>
            <a:fld id="{4143B53F-63C1-437B-AA98-77A170E1C94A}" type="slidenum">
              <a:rPr lang="en-US" altLang="fr-FR" sz="1300" smtClean="0">
                <a:solidFill>
                  <a:srgbClr val="ABACB5"/>
                </a:solidFill>
              </a:rPr>
              <a:pPr algn="r" defTabSz="970989">
                <a:defRPr/>
              </a:pPr>
              <a:t>‹#›</a:t>
            </a:fld>
            <a:endParaRPr lang="en-US" altLang="fr-FR" sz="1300" dirty="0">
              <a:solidFill>
                <a:srgbClr val="ABACB5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" y="6120469"/>
            <a:ext cx="11201400" cy="240908"/>
          </a:xfrm>
          <a:prstGeom prst="rect">
            <a:avLst/>
          </a:prstGeom>
          <a:solidFill>
            <a:srgbClr val="13334D"/>
          </a:solidFill>
          <a:ln w="3175" cap="flat">
            <a:noFill/>
            <a:miter lim="400000"/>
          </a:ln>
          <a:effectLst>
            <a:outerShdw blurRad="127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0229" tIns="20229" rIns="20229" bIns="20229" numCol="1" spcCol="40456" rtlCol="0" anchor="ctr">
            <a:spAutoFit/>
          </a:bodyPr>
          <a:lstStyle/>
          <a:p>
            <a:pPr marL="0" marR="0" indent="0" algn="ctr" defTabSz="32872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fr-FR" sz="13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13" name="Picture 2" descr="C:\Users\mpichaud\Desktop\_Archives Altran\OBS\Logo\Logotype_Ang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46568" y="5085549"/>
            <a:ext cx="1159214" cy="8797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0130619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</p:sldLayoutIdLst>
  <p:hf hdr="0" ftr="0" dt="0"/>
  <p:txStyles>
    <p:titleStyle>
      <a:lvl1pPr algn="l" defTabSz="485495" rtl="0" eaLnBrk="1" fontAlgn="base" hangingPunct="1">
        <a:spcBef>
          <a:spcPct val="0"/>
        </a:spcBef>
        <a:spcAft>
          <a:spcPct val="0"/>
        </a:spcAft>
        <a:defRPr sz="2900" b="1" kern="1200">
          <a:solidFill>
            <a:srgbClr val="13334D"/>
          </a:solidFill>
          <a:latin typeface="PT Sans" panose="020B0503020203020204" pitchFamily="34" charset="0"/>
          <a:ea typeface="ＭＳ Ｐゴシック" pitchFamily="-107" charset="-128"/>
          <a:cs typeface="+mj-cs"/>
        </a:defRPr>
      </a:lvl1pPr>
      <a:lvl2pPr algn="l" defTabSz="485495" rtl="0" eaLnBrk="1" fontAlgn="base" hangingPunct="1">
        <a:spcBef>
          <a:spcPct val="0"/>
        </a:spcBef>
        <a:spcAft>
          <a:spcPct val="0"/>
        </a:spcAft>
        <a:defRPr sz="2900">
          <a:solidFill>
            <a:schemeClr val="tx1"/>
          </a:solidFill>
          <a:latin typeface="Arial" charset="0"/>
          <a:ea typeface="ＭＳ Ｐゴシック" pitchFamily="-107" charset="-128"/>
        </a:defRPr>
      </a:lvl2pPr>
      <a:lvl3pPr algn="l" defTabSz="485495" rtl="0" eaLnBrk="1" fontAlgn="base" hangingPunct="1">
        <a:spcBef>
          <a:spcPct val="0"/>
        </a:spcBef>
        <a:spcAft>
          <a:spcPct val="0"/>
        </a:spcAft>
        <a:defRPr sz="2900">
          <a:solidFill>
            <a:schemeClr val="tx1"/>
          </a:solidFill>
          <a:latin typeface="Arial" charset="0"/>
          <a:ea typeface="ＭＳ Ｐゴシック" pitchFamily="-107" charset="-128"/>
        </a:defRPr>
      </a:lvl3pPr>
      <a:lvl4pPr algn="l" defTabSz="485495" rtl="0" eaLnBrk="1" fontAlgn="base" hangingPunct="1">
        <a:spcBef>
          <a:spcPct val="0"/>
        </a:spcBef>
        <a:spcAft>
          <a:spcPct val="0"/>
        </a:spcAft>
        <a:defRPr sz="2900">
          <a:solidFill>
            <a:schemeClr val="tx1"/>
          </a:solidFill>
          <a:latin typeface="Arial" charset="0"/>
          <a:ea typeface="ＭＳ Ｐゴシック" pitchFamily="-107" charset="-128"/>
        </a:defRPr>
      </a:lvl4pPr>
      <a:lvl5pPr algn="l" defTabSz="485495" rtl="0" eaLnBrk="1" fontAlgn="base" hangingPunct="1">
        <a:spcBef>
          <a:spcPct val="0"/>
        </a:spcBef>
        <a:spcAft>
          <a:spcPct val="0"/>
        </a:spcAft>
        <a:defRPr sz="2900">
          <a:solidFill>
            <a:schemeClr val="tx1"/>
          </a:solidFill>
          <a:latin typeface="Arial" charset="0"/>
          <a:ea typeface="ＭＳ Ｐゴシック" pitchFamily="-107" charset="-128"/>
        </a:defRPr>
      </a:lvl5pPr>
      <a:lvl6pPr marL="485495" algn="l" defTabSz="485495" rtl="0" eaLnBrk="1" fontAlgn="base" hangingPunct="1">
        <a:spcBef>
          <a:spcPct val="0"/>
        </a:spcBef>
        <a:spcAft>
          <a:spcPct val="0"/>
        </a:spcAft>
        <a:defRPr sz="2900">
          <a:solidFill>
            <a:schemeClr val="tx1"/>
          </a:solidFill>
          <a:latin typeface="Arial" charset="0"/>
          <a:ea typeface="ＭＳ Ｐゴシック" pitchFamily="-107" charset="-128"/>
        </a:defRPr>
      </a:lvl6pPr>
      <a:lvl7pPr marL="970989" algn="l" defTabSz="485495" rtl="0" eaLnBrk="1" fontAlgn="base" hangingPunct="1">
        <a:spcBef>
          <a:spcPct val="0"/>
        </a:spcBef>
        <a:spcAft>
          <a:spcPct val="0"/>
        </a:spcAft>
        <a:defRPr sz="2900">
          <a:solidFill>
            <a:schemeClr val="tx1"/>
          </a:solidFill>
          <a:latin typeface="Arial" charset="0"/>
          <a:ea typeface="ＭＳ Ｐゴシック" pitchFamily="-107" charset="-128"/>
        </a:defRPr>
      </a:lvl7pPr>
      <a:lvl8pPr marL="1456486" algn="l" defTabSz="485495" rtl="0" eaLnBrk="1" fontAlgn="base" hangingPunct="1">
        <a:spcBef>
          <a:spcPct val="0"/>
        </a:spcBef>
        <a:spcAft>
          <a:spcPct val="0"/>
        </a:spcAft>
        <a:defRPr sz="2900">
          <a:solidFill>
            <a:schemeClr val="tx1"/>
          </a:solidFill>
          <a:latin typeface="Arial" charset="0"/>
          <a:ea typeface="ＭＳ Ｐゴシック" pitchFamily="-107" charset="-128"/>
        </a:defRPr>
      </a:lvl8pPr>
      <a:lvl9pPr marL="1941983" algn="l" defTabSz="485495" rtl="0" eaLnBrk="1" fontAlgn="base" hangingPunct="1">
        <a:spcBef>
          <a:spcPct val="0"/>
        </a:spcBef>
        <a:spcAft>
          <a:spcPct val="0"/>
        </a:spcAft>
        <a:defRPr sz="2900">
          <a:solidFill>
            <a:schemeClr val="tx1"/>
          </a:solidFill>
          <a:latin typeface="Arial" charset="0"/>
          <a:ea typeface="ＭＳ Ｐゴシック" pitchFamily="-107" charset="-128"/>
        </a:defRPr>
      </a:lvl9pPr>
    </p:titleStyle>
    <p:bodyStyle>
      <a:lvl1pPr marL="364121" indent="-364121" algn="l" defTabSz="485495" rtl="0" eaLnBrk="1" fontAlgn="base" hangingPunct="1">
        <a:spcBef>
          <a:spcPct val="20000"/>
        </a:spcBef>
        <a:spcAft>
          <a:spcPct val="0"/>
        </a:spcAft>
        <a:defRPr sz="2300" b="1" kern="1200">
          <a:solidFill>
            <a:srgbClr val="2E5F97"/>
          </a:solidFill>
          <a:latin typeface="PT Sans" panose="020B0503020203020204" pitchFamily="34" charset="0"/>
          <a:ea typeface="ＭＳ Ｐゴシック" pitchFamily="-107" charset="-128"/>
          <a:cs typeface="+mn-cs"/>
        </a:defRPr>
      </a:lvl1pPr>
      <a:lvl2pPr marL="788931" indent="-303435" algn="l" defTabSz="485495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300" kern="1200">
          <a:solidFill>
            <a:schemeClr val="tx1"/>
          </a:solidFill>
          <a:latin typeface="PT Sans" panose="020B0503020203020204" pitchFamily="34" charset="0"/>
          <a:ea typeface="ＭＳ Ｐゴシック" pitchFamily="-107" charset="-128"/>
          <a:cs typeface="+mn-cs"/>
        </a:defRPr>
      </a:lvl2pPr>
      <a:lvl3pPr marL="1213739" indent="-242749" algn="l" defTabSz="485495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300" kern="1200">
          <a:solidFill>
            <a:schemeClr val="tx1"/>
          </a:solidFill>
          <a:latin typeface="PT Sans" panose="020B0503020203020204" pitchFamily="34" charset="0"/>
          <a:ea typeface="ＭＳ Ｐゴシック" pitchFamily="-107" charset="-128"/>
          <a:cs typeface="+mn-cs"/>
        </a:defRPr>
      </a:lvl3pPr>
      <a:lvl4pPr marL="1699236" indent="-242749" algn="l" defTabSz="485495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300" kern="1200">
          <a:solidFill>
            <a:schemeClr val="tx1"/>
          </a:solidFill>
          <a:latin typeface="PT Sans" panose="020B0503020203020204" pitchFamily="34" charset="0"/>
          <a:ea typeface="ＭＳ Ｐゴシック" pitchFamily="-107" charset="-128"/>
          <a:cs typeface="+mn-cs"/>
        </a:defRPr>
      </a:lvl4pPr>
      <a:lvl5pPr marL="2184730" indent="-242749" algn="l" defTabSz="485495" rtl="0" eaLnBrk="1" fontAlgn="base" hangingPunct="1">
        <a:spcBef>
          <a:spcPct val="20000"/>
        </a:spcBef>
        <a:spcAft>
          <a:spcPct val="0"/>
        </a:spcAft>
        <a:buFont typeface="Courier New" pitchFamily="49" charset="0"/>
        <a:buChar char="o"/>
        <a:defRPr sz="2300" kern="1200">
          <a:solidFill>
            <a:schemeClr val="tx1"/>
          </a:solidFill>
          <a:latin typeface="PT Sans" panose="020B0503020203020204" pitchFamily="34" charset="0"/>
          <a:ea typeface="ＭＳ Ｐゴシック" pitchFamily="-107" charset="-128"/>
          <a:cs typeface="+mn-cs"/>
        </a:defRPr>
      </a:lvl5pPr>
      <a:lvl6pPr marL="2670225" indent="-242749" algn="l" defTabSz="485495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155718" indent="-242749" algn="l" defTabSz="485495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641216" indent="-242749" algn="l" defTabSz="485495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126711" indent="-242749" algn="l" defTabSz="485495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8549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85495" algn="l" defTabSz="48549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70989" algn="l" defTabSz="48549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456486" algn="l" defTabSz="48549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941983" algn="l" defTabSz="48549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427478" algn="l" defTabSz="48549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12972" algn="l" defTabSz="48549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398466" algn="l" defTabSz="48549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3965" algn="l" defTabSz="48549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video" Target="../media/media10.mp4"/><Relationship Id="rId2" Type="http://schemas.microsoft.com/office/2007/relationships/media" Target="../media/media10.mp4"/><Relationship Id="rId1" Type="http://schemas.openxmlformats.org/officeDocument/2006/relationships/tags" Target="../tags/tag4.xml"/><Relationship Id="rId6" Type="http://schemas.openxmlformats.org/officeDocument/2006/relationships/image" Target="../media/image28.png"/><Relationship Id="rId5" Type="http://schemas.openxmlformats.org/officeDocument/2006/relationships/notesSlide" Target="../notesSlides/notesSlide10.xml"/><Relationship Id="rId4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1.png"/><Relationship Id="rId2" Type="http://schemas.openxmlformats.org/officeDocument/2006/relationships/video" Target="../media/media11.mp4"/><Relationship Id="rId1" Type="http://schemas.microsoft.com/office/2007/relationships/media" Target="../media/media11.mp4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10" Type="http://schemas.openxmlformats.org/officeDocument/2006/relationships/image" Target="../media/image34.png"/><Relationship Id="rId4" Type="http://schemas.openxmlformats.org/officeDocument/2006/relationships/notesSlide" Target="../notesSlides/notesSlide12.xml"/><Relationship Id="rId9" Type="http://schemas.openxmlformats.org/officeDocument/2006/relationships/image" Target="../media/image33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6.png"/><Relationship Id="rId2" Type="http://schemas.openxmlformats.org/officeDocument/2006/relationships/video" Target="../media/media12.mp4"/><Relationship Id="rId1" Type="http://schemas.microsoft.com/office/2007/relationships/media" Target="../media/media12.mp4"/><Relationship Id="rId6" Type="http://schemas.openxmlformats.org/officeDocument/2006/relationships/image" Target="../media/image35.png"/><Relationship Id="rId5" Type="http://schemas.openxmlformats.org/officeDocument/2006/relationships/image" Target="../media/image30.png"/><Relationship Id="rId10" Type="http://schemas.openxmlformats.org/officeDocument/2006/relationships/image" Target="../media/image38.png"/><Relationship Id="rId4" Type="http://schemas.openxmlformats.org/officeDocument/2006/relationships/notesSlide" Target="../notesSlides/notesSlide13.xml"/><Relationship Id="rId9" Type="http://schemas.openxmlformats.org/officeDocument/2006/relationships/image" Target="../media/image33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13" Type="http://schemas.openxmlformats.org/officeDocument/2006/relationships/image" Target="../media/image43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9.png"/><Relationship Id="rId12" Type="http://schemas.openxmlformats.org/officeDocument/2006/relationships/image" Target="../media/image42.jpeg"/><Relationship Id="rId2" Type="http://schemas.openxmlformats.org/officeDocument/2006/relationships/video" Target="../media/media13.mp4"/><Relationship Id="rId1" Type="http://schemas.microsoft.com/office/2007/relationships/media" Target="../media/media13.mp4"/><Relationship Id="rId6" Type="http://schemas.openxmlformats.org/officeDocument/2006/relationships/image" Target="../media/image36.png"/><Relationship Id="rId11" Type="http://schemas.openxmlformats.org/officeDocument/2006/relationships/image" Target="../media/image41.png"/><Relationship Id="rId5" Type="http://schemas.openxmlformats.org/officeDocument/2006/relationships/image" Target="../media/image35.png"/><Relationship Id="rId10" Type="http://schemas.openxmlformats.org/officeDocument/2006/relationships/image" Target="../media/image33.png"/><Relationship Id="rId4" Type="http://schemas.openxmlformats.org/officeDocument/2006/relationships/notesSlide" Target="../notesSlides/notesSlide14.xml"/><Relationship Id="rId9" Type="http://schemas.openxmlformats.org/officeDocument/2006/relationships/image" Target="../media/image30.png"/><Relationship Id="rId14" Type="http://schemas.openxmlformats.org/officeDocument/2006/relationships/image" Target="../media/image4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4.mp4"/><Relationship Id="rId1" Type="http://schemas.microsoft.com/office/2007/relationships/media" Target="../media/media14.mp4"/><Relationship Id="rId5" Type="http://schemas.openxmlformats.org/officeDocument/2006/relationships/image" Target="../media/image45.png"/><Relationship Id="rId4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8.png"/><Relationship Id="rId2" Type="http://schemas.openxmlformats.org/officeDocument/2006/relationships/video" Target="../media/media15.mp4"/><Relationship Id="rId1" Type="http://schemas.microsoft.com/office/2007/relationships/media" Target="../media/media15.mp4"/><Relationship Id="rId6" Type="http://schemas.openxmlformats.org/officeDocument/2006/relationships/image" Target="../media/image47.svg"/><Relationship Id="rId5" Type="http://schemas.openxmlformats.org/officeDocument/2006/relationships/image" Target="../media/image46.png"/><Relationship Id="rId10" Type="http://schemas.openxmlformats.org/officeDocument/2006/relationships/image" Target="../media/image51.png"/><Relationship Id="rId4" Type="http://schemas.openxmlformats.org/officeDocument/2006/relationships/notesSlide" Target="../notesSlides/notesSlide16.xml"/><Relationship Id="rId9" Type="http://schemas.openxmlformats.org/officeDocument/2006/relationships/image" Target="../media/image50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video" Target="../media/media2.mp4"/><Relationship Id="rId7" Type="http://schemas.openxmlformats.org/officeDocument/2006/relationships/image" Target="../media/image8.svg"/><Relationship Id="rId2" Type="http://schemas.microsoft.com/office/2007/relationships/media" Target="../media/media2.mp4"/><Relationship Id="rId1" Type="http://schemas.openxmlformats.org/officeDocument/2006/relationships/tags" Target="../tags/tag1.xml"/><Relationship Id="rId6" Type="http://schemas.openxmlformats.org/officeDocument/2006/relationships/image" Target="../media/image7.png"/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video" Target="../media/media3.mp4"/><Relationship Id="rId2" Type="http://schemas.microsoft.com/office/2007/relationships/media" Target="../media/media3.mp4"/><Relationship Id="rId1" Type="http://schemas.openxmlformats.org/officeDocument/2006/relationships/tags" Target="../tags/tag2.xml"/><Relationship Id="rId6" Type="http://schemas.openxmlformats.org/officeDocument/2006/relationships/image" Target="../media/image10.png"/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.xml"/><Relationship Id="rId3" Type="http://schemas.openxmlformats.org/officeDocument/2006/relationships/video" Target="../media/media4.mp4"/><Relationship Id="rId7" Type="http://schemas.openxmlformats.org/officeDocument/2006/relationships/diagramLayout" Target="../diagrams/layout1.xml"/><Relationship Id="rId2" Type="http://schemas.microsoft.com/office/2007/relationships/media" Target="../media/media4.mp4"/><Relationship Id="rId1" Type="http://schemas.openxmlformats.org/officeDocument/2006/relationships/tags" Target="../tags/tag3.xml"/><Relationship Id="rId6" Type="http://schemas.openxmlformats.org/officeDocument/2006/relationships/diagramData" Target="../diagrams/data1.xml"/><Relationship Id="rId11" Type="http://schemas.openxmlformats.org/officeDocument/2006/relationships/image" Target="../media/image19.png"/><Relationship Id="rId5" Type="http://schemas.openxmlformats.org/officeDocument/2006/relationships/notesSlide" Target="../notesSlides/notesSlide4.xml"/><Relationship Id="rId10" Type="http://schemas.microsoft.com/office/2007/relationships/diagramDrawing" Target="../diagrams/drawing1.xml"/><Relationship Id="rId4" Type="http://schemas.openxmlformats.org/officeDocument/2006/relationships/slideLayout" Target="../slideLayouts/slideLayout6.xml"/><Relationship Id="rId9" Type="http://schemas.openxmlformats.org/officeDocument/2006/relationships/diagramColors" Target="../diagrams/colors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3" Type="http://schemas.openxmlformats.org/officeDocument/2006/relationships/slideLayout" Target="../slideLayouts/slideLayout7.xml"/><Relationship Id="rId7" Type="http://schemas.openxmlformats.org/officeDocument/2006/relationships/diagramQuickStyle" Target="../diagrams/quickStyle2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6" Type="http://schemas.openxmlformats.org/officeDocument/2006/relationships/diagramLayout" Target="../diagrams/layout2.xml"/><Relationship Id="rId5" Type="http://schemas.openxmlformats.org/officeDocument/2006/relationships/diagramData" Target="../diagrams/data2.xml"/><Relationship Id="rId10" Type="http://schemas.openxmlformats.org/officeDocument/2006/relationships/image" Target="../media/image20.png"/><Relationship Id="rId4" Type="http://schemas.openxmlformats.org/officeDocument/2006/relationships/notesSlide" Target="../notesSlides/notesSlide5.xml"/><Relationship Id="rId9" Type="http://schemas.microsoft.com/office/2007/relationships/diagramDrawing" Target="../diagrams/drawing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7.mp4"/><Relationship Id="rId1" Type="http://schemas.microsoft.com/office/2007/relationships/media" Target="../media/media7.mp4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8.mp4"/><Relationship Id="rId1" Type="http://schemas.microsoft.com/office/2007/relationships/media" Target="../media/media8.mp4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3.xml"/><Relationship Id="rId3" Type="http://schemas.openxmlformats.org/officeDocument/2006/relationships/slideLayout" Target="../slideLayouts/slideLayout7.xml"/><Relationship Id="rId7" Type="http://schemas.openxmlformats.org/officeDocument/2006/relationships/diagramQuickStyle" Target="../diagrams/quickStyle3.xml"/><Relationship Id="rId2" Type="http://schemas.openxmlformats.org/officeDocument/2006/relationships/video" Target="../media/media9.mp4"/><Relationship Id="rId1" Type="http://schemas.microsoft.com/office/2007/relationships/media" Target="../media/media9.mp4"/><Relationship Id="rId6" Type="http://schemas.openxmlformats.org/officeDocument/2006/relationships/diagramLayout" Target="../diagrams/layout3.xml"/><Relationship Id="rId5" Type="http://schemas.openxmlformats.org/officeDocument/2006/relationships/diagramData" Target="../diagrams/data3.xml"/><Relationship Id="rId10" Type="http://schemas.openxmlformats.org/officeDocument/2006/relationships/image" Target="../media/image27.png"/><Relationship Id="rId4" Type="http://schemas.openxmlformats.org/officeDocument/2006/relationships/notesSlide" Target="../notesSlides/notesSlide9.xml"/><Relationship Id="rId9" Type="http://schemas.microsoft.com/office/2007/relationships/diagramDrawing" Target="../diagrams/drawing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A69D6C7-6574-47C3-48E0-6871C0BCF999}"/>
              </a:ext>
            </a:extLst>
          </p:cNvPr>
          <p:cNvSpPr/>
          <p:nvPr/>
        </p:nvSpPr>
        <p:spPr>
          <a:xfrm flipV="1">
            <a:off x="0" y="-1655"/>
            <a:ext cx="11201400" cy="4201628"/>
          </a:xfrm>
          <a:prstGeom prst="rect">
            <a:avLst/>
          </a:prstGeom>
          <a:solidFill>
            <a:srgbClr val="13334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8549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</a:t>
            </a:r>
          </a:p>
        </p:txBody>
      </p:sp>
      <p:pic>
        <p:nvPicPr>
          <p:cNvPr id="3" name="Picture 3" descr="C:\Users\mpichaud\Desktop\_Archives Altran\OBS\PowerPoint\Images\Ellipse.png">
            <a:extLst>
              <a:ext uri="{FF2B5EF4-FFF2-40B4-BE49-F238E27FC236}">
                <a16:creationId xmlns:a16="http://schemas.microsoft.com/office/drawing/2014/main" id="{0DB9D817-B7B0-19A1-0D09-A0FF2F9890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494" y="662396"/>
            <a:ext cx="2543530" cy="2873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5F5CA7EE-A472-880A-9B9F-535AA6383CCA}"/>
              </a:ext>
            </a:extLst>
          </p:cNvPr>
          <p:cNvSpPr/>
          <p:nvPr/>
        </p:nvSpPr>
        <p:spPr>
          <a:xfrm>
            <a:off x="2090259" y="1372078"/>
            <a:ext cx="831692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2470" marR="0" lvl="0" indent="-212470" algn="l" defTabSz="48550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000" b="1" dirty="0">
                <a:solidFill>
                  <a:srgbClr val="FFFFFF"/>
                </a:solidFill>
                <a:latin typeface="PT Sans" panose="020B0503020203020204" pitchFamily="34" charset="0"/>
              </a:rPr>
              <a:t>The </a:t>
            </a:r>
            <a:r>
              <a:rPr lang="en-US" sz="3000" b="1" dirty="0" err="1">
                <a:solidFill>
                  <a:srgbClr val="FFFFFF"/>
                </a:solidFill>
                <a:latin typeface="PT Sans" panose="020B0503020203020204" pitchFamily="34" charset="0"/>
              </a:rPr>
              <a:t>Status </a:t>
            </a:r>
            <a:r>
              <a:rPr lang="en-US" sz="3000" b="1" dirty="0">
                <a:solidFill>
                  <a:srgbClr val="FFFFFF"/>
                </a:solidFill>
                <a:latin typeface="PT Sans" panose="020B0503020203020204" pitchFamily="34" charset="0"/>
              </a:rPr>
              <a:t>of Artists and Professionals in the Cultural and Creative Sectors</a:t>
            </a:r>
            <a:endParaRPr kumimoji="0" lang="en-GB" sz="3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PT Sans" panose="020B0503020203020204" pitchFamily="34" charset="0"/>
              <a:ea typeface="ＭＳ Ｐゴシック" pitchFamily="-107" charset="-128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98E2BCC-0C11-AD5F-9245-6619C850A73A}"/>
              </a:ext>
            </a:extLst>
          </p:cNvPr>
          <p:cNvSpPr/>
          <p:nvPr/>
        </p:nvSpPr>
        <p:spPr>
          <a:xfrm>
            <a:off x="3056" y="4300575"/>
            <a:ext cx="6839332" cy="1296144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  <a:lvl1pPr algn="l" defTabSz="56007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1pPr>
            <a:lvl2pPr marL="560070" algn="l" defTabSz="56007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2pPr>
            <a:lvl3pPr marL="1120140" algn="l" defTabSz="56007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3pPr>
            <a:lvl4pPr marL="1680210" algn="l" defTabSz="56007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4pPr>
            <a:lvl5pPr marL="2240280" algn="l" defTabSz="56007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5pPr>
            <a:lvl6pPr marL="2800350" algn="l" defTabSz="112014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6pPr>
            <a:lvl7pPr marL="3360420" algn="l" defTabSz="112014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7pPr>
            <a:lvl8pPr marL="3920490" algn="l" defTabSz="112014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8pPr>
            <a:lvl9pPr marL="4480560" algn="l" defTabSz="112014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9pPr>
          </a:lstStyle>
          <a:p>
            <a:pPr marL="560070" marR="0" lvl="1" indent="0" algn="l" defTabSz="5600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fr-FR" sz="1960" b="1" i="0" u="none" strike="noStrike" kern="1200" cap="none" spc="0" normalizeH="0" baseline="0" noProof="0" dirty="0">
                <a:ln>
                  <a:noFill/>
                </a:ln>
                <a:solidFill>
                  <a:srgbClr val="11456E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Sophie </a:t>
            </a:r>
            <a:r>
              <a:rPr lang="en-US" altLang="fr-FR" sz="1800" dirty="0">
                <a:solidFill>
                  <a:srgbClr val="11456E"/>
                </a:solidFill>
                <a:latin typeface="PT Sans" panose="020B0503020203020204" pitchFamily="34" charset="0"/>
              </a:rPr>
              <a:t>Valais </a:t>
            </a:r>
          </a:p>
          <a:p>
            <a:pPr marL="560070" marR="0" lvl="1" indent="0" algn="l" defTabSz="5600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fr-FR" sz="1800" dirty="0" err="1">
                <a:solidFill>
                  <a:srgbClr val="11456E"/>
                </a:solidFill>
                <a:latin typeface="PT Sans" panose="020B0503020203020204" pitchFamily="34" charset="0"/>
              </a:rPr>
              <a:t>Deputy Head </a:t>
            </a:r>
            <a:r>
              <a:rPr lang="en-US" altLang="fr-FR" sz="1800" dirty="0">
                <a:solidFill>
                  <a:srgbClr val="11456E"/>
                </a:solidFill>
                <a:latin typeface="PT Sans" panose="020B0503020203020204" pitchFamily="34" charset="0"/>
              </a:rPr>
              <a:t>of the </a:t>
            </a:r>
            <a:r>
              <a:rPr lang="en-US" altLang="fr-FR" sz="1800" dirty="0" err="1">
                <a:solidFill>
                  <a:srgbClr val="11456E"/>
                </a:solidFill>
                <a:latin typeface="PT Sans" panose="020B0503020203020204" pitchFamily="34" charset="0"/>
              </a:rPr>
              <a:t>Legal Information</a:t>
            </a:r>
            <a:r>
              <a:rPr lang="en-US" altLang="fr-FR" sz="1800" dirty="0">
                <a:solidFill>
                  <a:srgbClr val="11456E"/>
                </a:solidFill>
                <a:latin typeface="PT Sans" panose="020B0503020203020204" pitchFamily="34" charset="0"/>
              </a:rPr>
              <a:t> Department</a:t>
            </a:r>
            <a:endParaRPr kumimoji="0" lang="en-US" altLang="fr-FR" sz="1960" b="1" i="0" u="none" strike="noStrike" kern="1200" cap="none" spc="0" normalizeH="0" baseline="0" noProof="0" dirty="0">
              <a:ln>
                <a:noFill/>
              </a:ln>
              <a:solidFill>
                <a:srgbClr val="11456E"/>
              </a:solidFill>
              <a:effectLst/>
              <a:uLnTx/>
              <a:uFillTx/>
              <a:latin typeface="PT Sans" panose="020B0503020203020204" pitchFamily="34" charset="0"/>
              <a:ea typeface="ＭＳ Ｐゴシック" pitchFamily="-107" charset="-128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7323708-C0C1-67BA-50AA-E69EBFDFC8B4}"/>
              </a:ext>
            </a:extLst>
          </p:cNvPr>
          <p:cNvSpPr txBox="1"/>
          <p:nvPr/>
        </p:nvSpPr>
        <p:spPr>
          <a:xfrm>
            <a:off x="7040860" y="3366418"/>
            <a:ext cx="30243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>
              <a:solidFill>
                <a:schemeClr val="bg2"/>
              </a:solidFill>
              <a:highlight>
                <a:srgbClr val="FFFFFF"/>
              </a:highlight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F4D2D74-5694-4E62-98F5-A36525DB0A84}"/>
              </a:ext>
            </a:extLst>
          </p:cNvPr>
          <p:cNvSpPr txBox="1"/>
          <p:nvPr/>
        </p:nvSpPr>
        <p:spPr>
          <a:xfrm>
            <a:off x="3751786" y="3227598"/>
            <a:ext cx="7272808" cy="9937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14000"/>
              </a:lnSpc>
              <a:spcAft>
                <a:spcPts val="600"/>
              </a:spcAft>
            </a:pPr>
            <a:r>
              <a:rPr lang="en-US" sz="1600" b="1" dirty="0">
                <a:solidFill>
                  <a:schemeClr val="bg2"/>
                </a:solidFill>
                <a:latin typeface="PT Sans" panose="020B0503020203020204" pitchFamily="34" charset="0"/>
              </a:rPr>
              <a:t>Conference “Social Conditions, Rights, and Well-Being of Creators, Artists, and Cultural Sector Professionals</a:t>
            </a:r>
            <a:endParaRPr lang="fr-FR" sz="1600" b="1" dirty="0">
              <a:solidFill>
                <a:schemeClr val="bg2"/>
              </a:solidFill>
              <a:latin typeface="PT Sans" panose="020B0503020203020204" pitchFamily="34" charset="0"/>
            </a:endParaRPr>
          </a:p>
          <a:p>
            <a:pPr algn="r">
              <a:lnSpc>
                <a:spcPct val="114000"/>
              </a:lnSpc>
            </a:pPr>
            <a:r>
              <a:rPr lang="fr-FR" sz="1600" dirty="0" err="1">
                <a:solidFill>
                  <a:schemeClr val="bg2"/>
                </a:solidFill>
                <a:latin typeface="PT Sans" panose="020B0503020203020204" pitchFamily="34" charset="0"/>
              </a:rPr>
              <a:t>Kreatywna</a:t>
            </a:r>
            <a:r>
              <a:rPr lang="fr-FR" sz="1600" dirty="0">
                <a:solidFill>
                  <a:schemeClr val="bg2"/>
                </a:solidFill>
                <a:latin typeface="PT Sans" panose="020B0503020203020204" pitchFamily="34" charset="0"/>
              </a:rPr>
              <a:t> Europa MEDIA, </a:t>
            </a:r>
            <a:r>
              <a:rPr lang="fr-FR" sz="1600" dirty="0" err="1">
                <a:solidFill>
                  <a:schemeClr val="bg2"/>
                </a:solidFill>
                <a:latin typeface="PT Sans" panose="020B0503020203020204" pitchFamily="34" charset="0"/>
              </a:rPr>
              <a:t>Warsaw</a:t>
            </a:r>
            <a:r>
              <a:rPr lang="fr-FR" sz="1600" dirty="0">
                <a:solidFill>
                  <a:schemeClr val="bg2"/>
                </a:solidFill>
                <a:latin typeface="PT Sans" panose="020B0503020203020204" pitchFamily="34" charset="0"/>
              </a:rPr>
              <a:t>, 11 June 2026</a:t>
            </a:r>
          </a:p>
        </p:txBody>
      </p:sp>
      <p:pic>
        <p:nvPicPr>
          <p:cNvPr id="130" name="Video 129">
            <a:hlinkClick r:id="" action="ppaction://media"/>
            <a:extLst>
              <a:ext uri="{FF2B5EF4-FFF2-40B4-BE49-F238E27FC236}">
                <a16:creationId xmlns:a16="http://schemas.microsoft.com/office/drawing/2014/main" id="{0253A1DA-8D71-1B87-25AB-E52E251F371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6"/>
          <a:srcRect l="21875" r="21875"/>
          <a:stretch>
            <a:fillRect/>
          </a:stretch>
        </p:blipFill>
        <p:spPr>
          <a:xfrm>
            <a:off x="9235555" y="4334943"/>
            <a:ext cx="1890236" cy="1890236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761817454"/>
      </p:ext>
    </p:extLst>
  </p:cSld>
  <p:clrMapOvr>
    <a:masterClrMapping/>
  </p:clrMapOvr>
  <p:transition spd="med" advTm="15689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3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30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3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0"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4798E108-DB19-F6F9-0794-C56F7715190D}"/>
              </a:ext>
            </a:extLst>
          </p:cNvPr>
          <p:cNvSpPr txBox="1">
            <a:spLocks/>
          </p:cNvSpPr>
          <p:nvPr/>
        </p:nvSpPr>
        <p:spPr>
          <a:xfrm>
            <a:off x="-17331" y="1"/>
            <a:ext cx="11218732" cy="486098"/>
          </a:xfrm>
          <a:prstGeom prst="rect">
            <a:avLst/>
          </a:prstGeom>
          <a:solidFill>
            <a:srgbClr val="13334D"/>
          </a:solidFill>
        </p:spPr>
        <p:txBody>
          <a:bodyPr>
            <a:noAutofit/>
          </a:bodyPr>
          <a:lstStyle>
            <a:lvl1pPr marL="364121" indent="-364121" algn="l" defTabSz="485495" rtl="0" eaLnBrk="1" fontAlgn="base" hangingPunct="1">
              <a:spcBef>
                <a:spcPct val="20000"/>
              </a:spcBef>
              <a:spcAft>
                <a:spcPct val="0"/>
              </a:spcAft>
              <a:defRPr sz="2300" b="1" kern="1200">
                <a:solidFill>
                  <a:srgbClr val="2E5F97"/>
                </a:solidFill>
                <a:latin typeface="PT Sans" panose="020B0503020203020204" pitchFamily="34" charset="0"/>
                <a:ea typeface="ＭＳ Ｐゴシック" pitchFamily="-107" charset="-128"/>
                <a:cs typeface="+mn-cs"/>
              </a:defRPr>
            </a:lvl1pPr>
            <a:lvl2pPr marL="788931" indent="-303435" algn="l" defTabSz="485495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300" kern="1200">
                <a:solidFill>
                  <a:schemeClr val="tx1"/>
                </a:solidFill>
                <a:latin typeface="PT Sans" panose="020B0503020203020204" pitchFamily="34" charset="0"/>
                <a:ea typeface="ＭＳ Ｐゴシック" pitchFamily="-107" charset="-128"/>
                <a:cs typeface="+mn-cs"/>
              </a:defRPr>
            </a:lvl2pPr>
            <a:lvl3pPr marL="1213739" indent="-242749" algn="l" defTabSz="485495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300" kern="1200">
                <a:solidFill>
                  <a:schemeClr val="tx1"/>
                </a:solidFill>
                <a:latin typeface="PT Sans" panose="020B0503020203020204" pitchFamily="34" charset="0"/>
                <a:ea typeface="ＭＳ Ｐゴシック" pitchFamily="-107" charset="-128"/>
                <a:cs typeface="+mn-cs"/>
              </a:defRPr>
            </a:lvl3pPr>
            <a:lvl4pPr marL="1699236" indent="-242749" algn="l" defTabSz="485495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300" kern="1200">
                <a:solidFill>
                  <a:schemeClr val="tx1"/>
                </a:solidFill>
                <a:latin typeface="PT Sans" panose="020B0503020203020204" pitchFamily="34" charset="0"/>
                <a:ea typeface="ＭＳ Ｐゴシック" pitchFamily="-107" charset="-128"/>
                <a:cs typeface="+mn-cs"/>
              </a:defRPr>
            </a:lvl4pPr>
            <a:lvl5pPr marL="2184730" indent="-242749" algn="l" defTabSz="485495" rtl="0" eaLnBrk="1" fontAlgn="base" hangingPunct="1">
              <a:spcBef>
                <a:spcPct val="20000"/>
              </a:spcBef>
              <a:spcAft>
                <a:spcPct val="0"/>
              </a:spcAft>
              <a:buFont typeface="Courier New" pitchFamily="49" charset="0"/>
              <a:buChar char="o"/>
              <a:defRPr sz="2300" kern="1200">
                <a:solidFill>
                  <a:schemeClr val="tx1"/>
                </a:solidFill>
                <a:latin typeface="PT Sans" panose="020B0503020203020204" pitchFamily="34" charset="0"/>
                <a:ea typeface="ＭＳ Ｐゴシック" pitchFamily="-107" charset="-128"/>
                <a:cs typeface="+mn-cs"/>
              </a:defRPr>
            </a:lvl5pPr>
            <a:lvl6pPr marL="2670225" indent="-242749" algn="l" defTabSz="485495" rtl="0" eaLnBrk="1" latinLnBrk="0" hangingPunct="1">
              <a:spcBef>
                <a:spcPct val="20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155718" indent="-242749" algn="l" defTabSz="485495" rtl="0" eaLnBrk="1" latinLnBrk="0" hangingPunct="1">
              <a:spcBef>
                <a:spcPct val="20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41216" indent="-242749" algn="l" defTabSz="485495" rtl="0" eaLnBrk="1" latinLnBrk="0" hangingPunct="1">
              <a:spcBef>
                <a:spcPct val="20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126711" indent="-242749" algn="l" defTabSz="485495" rtl="0" eaLnBrk="1" latinLnBrk="0" hangingPunct="1">
              <a:spcBef>
                <a:spcPct val="20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85495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EU LEGAL FRAMEWORK – EU </a:t>
            </a:r>
            <a:r>
              <a:rPr kumimoji="0" lang="fr-FR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competences</a:t>
            </a:r>
            <a:endParaRPr kumimoji="0" lang="fr-FR" sz="22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PT Sans" panose="020B0503020203020204" pitchFamily="34" charset="0"/>
              <a:ea typeface="ＭＳ Ｐゴシック" pitchFamily="-107" charset="-128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498ABF5-64AA-A7AF-2C6E-45606CBFB3B9}"/>
              </a:ext>
            </a:extLst>
          </p:cNvPr>
          <p:cNvSpPr txBox="1"/>
          <p:nvPr/>
        </p:nvSpPr>
        <p:spPr>
          <a:xfrm>
            <a:off x="793664" y="1814863"/>
            <a:ext cx="9721080" cy="24594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48549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Art. 167 TFEU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 - 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Cultural </a:t>
            </a:r>
            <a:r>
              <a:rPr kumimoji="0" lang="fr-FR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policy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 </a:t>
            </a:r>
            <a:r>
              <a:rPr kumimoji="0" lang="fr-FR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is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 </a:t>
            </a:r>
            <a:r>
              <a:rPr kumimoji="0" lang="fr-FR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primarily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 </a:t>
            </a:r>
            <a:r>
              <a:rPr kumimoji="0" lang="fr-FR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under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 the </a:t>
            </a:r>
            <a:r>
              <a:rPr kumimoji="0" lang="fr-FR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competence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 of the </a:t>
            </a:r>
            <a:r>
              <a:rPr kumimoji="0" lang="fr-FR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Member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 States.</a:t>
            </a: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T Sans" panose="020B0503020203020204" pitchFamily="34" charset="0"/>
              <a:ea typeface="ＭＳ Ｐゴシック" pitchFamily="-107" charset="-128"/>
              <a:cs typeface="+mn-cs"/>
            </a:endParaRPr>
          </a:p>
          <a:p>
            <a:pPr marL="828395" marR="0" lvl="1" indent="-342900" algn="l" defTabSz="48549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80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The EU has a </a:t>
            </a:r>
            <a:r>
              <a:rPr kumimoji="0" lang="fr-FR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supporting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 and </a:t>
            </a:r>
            <a:r>
              <a:rPr kumimoji="0" lang="fr-FR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coordinating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 </a:t>
            </a:r>
            <a:r>
              <a:rPr kumimoji="0" lang="fr-FR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role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 </a:t>
            </a:r>
            <a:r>
              <a:rPr kumimoji="0" lang="fr-FR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towards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 </a:t>
            </a:r>
            <a:r>
              <a:rPr kumimoji="0" lang="fr-FR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broader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 objectives</a:t>
            </a:r>
          </a:p>
          <a:p>
            <a:pPr marL="342900" marR="0" lvl="0" indent="-342900" algn="l" defTabSz="48549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Art. 9 TFEU - Social </a:t>
            </a:r>
            <a:r>
              <a:rPr kumimoji="0" lang="fr-FR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policy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 </a:t>
            </a:r>
            <a:r>
              <a:rPr kumimoji="0" lang="fr-FR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is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 </a:t>
            </a:r>
            <a:r>
              <a:rPr kumimoji="0" lang="fr-FR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under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 </a:t>
            </a:r>
            <a:r>
              <a:rPr kumimoji="0" lang="fr-FR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shared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 </a:t>
            </a:r>
            <a:r>
              <a:rPr kumimoji="0" lang="fr-FR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competence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 EU / </a:t>
            </a:r>
            <a:r>
              <a:rPr kumimoji="0" lang="fr-FR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Member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 States</a:t>
            </a:r>
          </a:p>
          <a:p>
            <a:pPr marL="771245" marR="0" lvl="1" indent="-285750" algn="l" defTabSz="485495" rtl="0" eaLnBrk="1" fontAlgn="base" latinLnBrk="0" hangingPunct="1">
              <a:lnSpc>
                <a:spcPct val="114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The EU e</a:t>
            </a:r>
            <a:r>
              <a:rPr kumimoji="0" lang="fr-FR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nsures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 </a:t>
            </a:r>
            <a:r>
              <a:rPr kumimoji="0" lang="fr-FR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alignment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 </a:t>
            </a:r>
            <a:r>
              <a:rPr kumimoji="0" lang="fr-FR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with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 </a:t>
            </a:r>
            <a:r>
              <a:rPr kumimoji="0" lang="fr-FR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higher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 goals (high </a:t>
            </a:r>
            <a:r>
              <a:rPr kumimoji="0" lang="fr-FR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level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 of employment, </a:t>
            </a:r>
            <a:r>
              <a:rPr kumimoji="0" lang="fr-FR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adequate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 social protection, social exclusion, </a:t>
            </a:r>
            <a:r>
              <a:rPr kumimoji="0" lang="fr-FR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access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 to </a:t>
            </a:r>
            <a:r>
              <a:rPr kumimoji="0" lang="fr-FR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education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, training, </a:t>
            </a:r>
            <a:r>
              <a:rPr kumimoji="0" lang="fr-FR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healthcare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…)</a:t>
            </a:r>
          </a:p>
          <a:p>
            <a:pPr marL="771245" marR="0" lvl="1" indent="-285750" algn="l" defTabSz="485495" rtl="0" eaLnBrk="1" fontAlgn="base" latinLnBrk="0" hangingPunct="1">
              <a:lnSpc>
                <a:spcPct val="114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2017: European </a:t>
            </a:r>
            <a:r>
              <a:rPr kumimoji="0" lang="fr-FR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Pillar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 of Social </a:t>
            </a:r>
            <a:r>
              <a:rPr kumimoji="0" lang="fr-FR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Rights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: </a:t>
            </a:r>
            <a:r>
              <a:rPr kumimoji="0" lang="fr-FR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framework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 on </a:t>
            </a:r>
            <a:r>
              <a:rPr kumimoji="0" lang="fr-FR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equal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 </a:t>
            </a:r>
            <a:r>
              <a:rPr kumimoji="0" lang="fr-FR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opportunities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, </a:t>
            </a:r>
            <a:r>
              <a:rPr kumimoji="0" lang="fr-FR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fair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 </a:t>
            </a:r>
            <a:r>
              <a:rPr kumimoji="0" lang="fr-FR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working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 conditions, social inclusion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6CA30C5-8B89-3E54-6C0B-67639AE3F5C9}"/>
              </a:ext>
            </a:extLst>
          </p:cNvPr>
          <p:cNvSpPr/>
          <p:nvPr/>
        </p:nvSpPr>
        <p:spPr>
          <a:xfrm>
            <a:off x="200100" y="653000"/>
            <a:ext cx="6408712" cy="625186"/>
          </a:xfrm>
          <a:prstGeom prst="rect">
            <a:avLst/>
          </a:prstGeom>
          <a:solidFill>
            <a:srgbClr val="13334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8549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PT Sans" panose="020B0503020203020204" pitchFamily="34" charset="0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C9114D2-5589-C0DC-18B8-13B258294258}"/>
              </a:ext>
            </a:extLst>
          </p:cNvPr>
          <p:cNvSpPr/>
          <p:nvPr/>
        </p:nvSpPr>
        <p:spPr>
          <a:xfrm>
            <a:off x="344116" y="819901"/>
            <a:ext cx="6120680" cy="625186"/>
          </a:xfrm>
          <a:prstGeom prst="rect">
            <a:avLst/>
          </a:prstGeom>
          <a:solidFill>
            <a:srgbClr val="20578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8549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T Sans" panose="020B0503020203020204" pitchFamily="34" charset="0"/>
                <a:ea typeface="+mn-ea"/>
                <a:cs typeface="+mn-cs"/>
              </a:rPr>
              <a:t>EU competences in culture and social policy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B27670C-8BE9-BF02-0B78-1F40E5C3B44C}"/>
              </a:ext>
            </a:extLst>
          </p:cNvPr>
          <p:cNvSpPr txBox="1"/>
          <p:nvPr/>
        </p:nvSpPr>
        <p:spPr>
          <a:xfrm>
            <a:off x="697568" y="4368405"/>
            <a:ext cx="8927043" cy="1070742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marL="485495" marR="0" lvl="1" indent="0" algn="l" defTabSz="485495" rtl="0" eaLnBrk="1" fontAlgn="base" latinLnBrk="0" hangingPunct="1">
              <a:lnSpc>
                <a:spcPct val="114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Principle 5</a:t>
            </a:r>
            <a:r>
              <a:rPr kumimoji="0" lang="en-US" sz="16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: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 Preventing precarious employment by restricting the misuse of atypical contracts 	</a:t>
            </a:r>
          </a:p>
          <a:p>
            <a:pPr marL="485495" marR="0" lvl="1" indent="0" algn="l" defTabSz="485495" rtl="0" eaLnBrk="1" fontAlgn="base" latinLnBrk="0" hangingPunct="1">
              <a:lnSpc>
                <a:spcPct val="114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Principle 12</a:t>
            </a:r>
            <a:r>
              <a:rPr kumimoji="0" lang="en-US" sz="16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: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Ensuring self-employed individuals have access to adequate social protection when their situation is comparable to that of workers </a:t>
            </a:r>
            <a:endParaRPr kumimoji="0" lang="fr-FR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T Sans" panose="020B0503020203020204" pitchFamily="34" charset="0"/>
              <a:ea typeface="ＭＳ Ｐゴシック" pitchFamily="-107" charset="-128"/>
              <a:cs typeface="+mn-cs"/>
            </a:endParaRPr>
          </a:p>
        </p:txBody>
      </p:sp>
      <p:sp>
        <p:nvSpPr>
          <p:cNvPr id="2" name="Arrow: Right 1">
            <a:extLst>
              <a:ext uri="{FF2B5EF4-FFF2-40B4-BE49-F238E27FC236}">
                <a16:creationId xmlns:a16="http://schemas.microsoft.com/office/drawing/2014/main" id="{E3E8A585-BEB2-3C81-B1E6-0DCEE8F31069}"/>
              </a:ext>
            </a:extLst>
          </p:cNvPr>
          <p:cNvSpPr/>
          <p:nvPr/>
        </p:nvSpPr>
        <p:spPr>
          <a:xfrm>
            <a:off x="697568" y="4484597"/>
            <a:ext cx="443895" cy="232385"/>
          </a:xfrm>
          <a:prstGeom prst="rightArrow">
            <a:avLst/>
          </a:prstGeom>
          <a:solidFill>
            <a:srgbClr val="9CB3E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8549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Arrow: Right 6">
            <a:extLst>
              <a:ext uri="{FF2B5EF4-FFF2-40B4-BE49-F238E27FC236}">
                <a16:creationId xmlns:a16="http://schemas.microsoft.com/office/drawing/2014/main" id="{A571CE0E-CD3E-1702-8488-6F7C61515078}"/>
              </a:ext>
            </a:extLst>
          </p:cNvPr>
          <p:cNvSpPr/>
          <p:nvPr/>
        </p:nvSpPr>
        <p:spPr>
          <a:xfrm>
            <a:off x="680541" y="4896484"/>
            <a:ext cx="477948" cy="232385"/>
          </a:xfrm>
          <a:prstGeom prst="rightArrow">
            <a:avLst/>
          </a:prstGeom>
          <a:solidFill>
            <a:srgbClr val="9CB3E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8549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8" name="Video 17">
            <a:hlinkClick r:id="" action="ppaction://media"/>
            <a:extLst>
              <a:ext uri="{FF2B5EF4-FFF2-40B4-BE49-F238E27FC236}">
                <a16:creationId xmlns:a16="http://schemas.microsoft.com/office/drawing/2014/main" id="{24FDE51A-2851-E285-98BB-3006F333C636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6"/>
          <a:srcRect l="21875" r="21875"/>
          <a:stretch>
            <a:fillRect/>
          </a:stretch>
        </p:blipFill>
        <p:spPr>
          <a:xfrm>
            <a:off x="9235555" y="4334943"/>
            <a:ext cx="1890236" cy="1890236"/>
          </a:xfrm>
          <a:prstGeom prst="ellipse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128515433"/>
      </p:ext>
    </p:extLst>
  </p:cSld>
  <p:clrMapOvr>
    <a:masterClrMapping/>
  </p:clrMapOvr>
  <p:transition spd="med" advTm="73892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45" fill="hold" display="0">
                  <p:stCondLst>
                    <p:cond delay="indefinite"/>
                  </p:stCondLst>
                </p:cTn>
                <p:tgtEl>
                  <p:spTgt spid="18"/>
                </p:tgtEl>
              </p:cMediaNode>
            </p:video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50" dur="1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  <p:bldLst>
      <p:bldP spid="2" grpId="0" animBg="1"/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4798E108-DB19-F6F9-0794-C56F7715190D}"/>
              </a:ext>
            </a:extLst>
          </p:cNvPr>
          <p:cNvSpPr txBox="1">
            <a:spLocks/>
          </p:cNvSpPr>
          <p:nvPr/>
        </p:nvSpPr>
        <p:spPr>
          <a:xfrm>
            <a:off x="-17331" y="1"/>
            <a:ext cx="11218732" cy="486098"/>
          </a:xfrm>
          <a:prstGeom prst="rect">
            <a:avLst/>
          </a:prstGeom>
          <a:solidFill>
            <a:srgbClr val="13334D"/>
          </a:solidFill>
        </p:spPr>
        <p:txBody>
          <a:bodyPr>
            <a:noAutofit/>
          </a:bodyPr>
          <a:lstStyle>
            <a:lvl1pPr marL="364121" indent="-364121" algn="l" defTabSz="485495" rtl="0" eaLnBrk="1" fontAlgn="base" hangingPunct="1">
              <a:spcBef>
                <a:spcPct val="20000"/>
              </a:spcBef>
              <a:spcAft>
                <a:spcPct val="0"/>
              </a:spcAft>
              <a:defRPr sz="2300" b="1" kern="1200">
                <a:solidFill>
                  <a:srgbClr val="2E5F97"/>
                </a:solidFill>
                <a:latin typeface="PT Sans" panose="020B0503020203020204" pitchFamily="34" charset="0"/>
                <a:ea typeface="ＭＳ Ｐゴシック" pitchFamily="-107" charset="-128"/>
                <a:cs typeface="+mn-cs"/>
              </a:defRPr>
            </a:lvl1pPr>
            <a:lvl2pPr marL="788931" indent="-303435" algn="l" defTabSz="485495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300" kern="1200">
                <a:solidFill>
                  <a:schemeClr val="tx1"/>
                </a:solidFill>
                <a:latin typeface="PT Sans" panose="020B0503020203020204" pitchFamily="34" charset="0"/>
                <a:ea typeface="ＭＳ Ｐゴシック" pitchFamily="-107" charset="-128"/>
                <a:cs typeface="+mn-cs"/>
              </a:defRPr>
            </a:lvl2pPr>
            <a:lvl3pPr marL="1213739" indent="-242749" algn="l" defTabSz="485495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300" kern="1200">
                <a:solidFill>
                  <a:schemeClr val="tx1"/>
                </a:solidFill>
                <a:latin typeface="PT Sans" panose="020B0503020203020204" pitchFamily="34" charset="0"/>
                <a:ea typeface="ＭＳ Ｐゴシック" pitchFamily="-107" charset="-128"/>
                <a:cs typeface="+mn-cs"/>
              </a:defRPr>
            </a:lvl3pPr>
            <a:lvl4pPr marL="1699236" indent="-242749" algn="l" defTabSz="485495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300" kern="1200">
                <a:solidFill>
                  <a:schemeClr val="tx1"/>
                </a:solidFill>
                <a:latin typeface="PT Sans" panose="020B0503020203020204" pitchFamily="34" charset="0"/>
                <a:ea typeface="ＭＳ Ｐゴシック" pitchFamily="-107" charset="-128"/>
                <a:cs typeface="+mn-cs"/>
              </a:defRPr>
            </a:lvl4pPr>
            <a:lvl5pPr marL="2184730" indent="-242749" algn="l" defTabSz="485495" rtl="0" eaLnBrk="1" fontAlgn="base" hangingPunct="1">
              <a:spcBef>
                <a:spcPct val="20000"/>
              </a:spcBef>
              <a:spcAft>
                <a:spcPct val="0"/>
              </a:spcAft>
              <a:buFont typeface="Courier New" pitchFamily="49" charset="0"/>
              <a:buChar char="o"/>
              <a:defRPr sz="2300" kern="1200">
                <a:solidFill>
                  <a:schemeClr val="tx1"/>
                </a:solidFill>
                <a:latin typeface="PT Sans" panose="020B0503020203020204" pitchFamily="34" charset="0"/>
                <a:ea typeface="ＭＳ Ｐゴシック" pitchFamily="-107" charset="-128"/>
                <a:cs typeface="+mn-cs"/>
              </a:defRPr>
            </a:lvl5pPr>
            <a:lvl6pPr marL="2670225" indent="-242749" algn="l" defTabSz="485495" rtl="0" eaLnBrk="1" latinLnBrk="0" hangingPunct="1">
              <a:spcBef>
                <a:spcPct val="20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155718" indent="-242749" algn="l" defTabSz="485495" rtl="0" eaLnBrk="1" latinLnBrk="0" hangingPunct="1">
              <a:spcBef>
                <a:spcPct val="20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41216" indent="-242749" algn="l" defTabSz="485495" rtl="0" eaLnBrk="1" latinLnBrk="0" hangingPunct="1">
              <a:spcBef>
                <a:spcPct val="20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126711" indent="-242749" algn="l" defTabSz="485495" rtl="0" eaLnBrk="1" latinLnBrk="0" hangingPunct="1">
              <a:spcBef>
                <a:spcPct val="20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85495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EU LEGAL FRAMEWORK – EU acquis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498ABF5-64AA-A7AF-2C6E-45606CBFB3B9}"/>
              </a:ext>
            </a:extLst>
          </p:cNvPr>
          <p:cNvSpPr txBox="1"/>
          <p:nvPr/>
        </p:nvSpPr>
        <p:spPr>
          <a:xfrm>
            <a:off x="740160" y="1814863"/>
            <a:ext cx="9721080" cy="19236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48549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Large set of EU </a:t>
            </a:r>
            <a:r>
              <a:rPr kumimoji="0" lang="fr-FR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legislative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 and non-binding instruments on labour </a:t>
            </a:r>
            <a:r>
              <a:rPr kumimoji="0" lang="fr-FR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law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 </a:t>
            </a: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T Sans" panose="020B0503020203020204" pitchFamily="34" charset="0"/>
              <a:ea typeface="ＭＳ Ｐゴシック" pitchFamily="-107" charset="-128"/>
              <a:cs typeface="+mn-cs"/>
            </a:endParaRPr>
          </a:p>
          <a:p>
            <a:pPr marL="828395" marR="0" lvl="1" indent="-342900" algn="l" defTabSz="48549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80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fr-FR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Working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 conditions, minimum </a:t>
            </a:r>
            <a:r>
              <a:rPr kumimoji="0" lang="fr-FR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wages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, </a:t>
            </a:r>
            <a:r>
              <a:rPr kumimoji="0" lang="fr-FR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temporary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 and part-time </a:t>
            </a:r>
            <a:r>
              <a:rPr kumimoji="0" lang="fr-FR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work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, </a:t>
            </a:r>
            <a:r>
              <a:rPr kumimoji="0" lang="fr-FR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working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 in platforms..</a:t>
            </a:r>
          </a:p>
          <a:p>
            <a:pPr marL="342900" marR="0" lvl="0" indent="-342900" algn="l" defTabSz="48549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Large set of EU </a:t>
            </a:r>
            <a:r>
              <a:rPr kumimoji="0" lang="fr-FR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legislative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 and non-binding instruments on social protection</a:t>
            </a:r>
          </a:p>
          <a:p>
            <a:pPr marL="828395" marR="0" lvl="1" indent="-342900" algn="l" defTabSz="48549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Coordination of social </a:t>
            </a:r>
            <a:r>
              <a:rPr kumimoji="0" lang="fr-FR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security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 </a:t>
            </a:r>
            <a:r>
              <a:rPr kumimoji="0" lang="fr-FR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systems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, </a:t>
            </a:r>
            <a:r>
              <a:rPr kumimoji="0" lang="fr-FR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posting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 of </a:t>
            </a:r>
            <a:r>
              <a:rPr kumimoji="0" lang="fr-FR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workers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, </a:t>
            </a:r>
            <a:r>
              <a:rPr kumimoji="0" lang="fr-FR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equal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 </a:t>
            </a:r>
            <a:r>
              <a:rPr kumimoji="0" lang="fr-FR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treatment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, </a:t>
            </a:r>
            <a:r>
              <a:rPr kumimoji="0" lang="fr-FR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work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-life balance..</a:t>
            </a:r>
          </a:p>
          <a:p>
            <a:pPr marL="0" marR="0" lvl="0" indent="0" algn="l" defTabSz="48549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6CA30C5-8B89-3E54-6C0B-67639AE3F5C9}"/>
              </a:ext>
            </a:extLst>
          </p:cNvPr>
          <p:cNvSpPr/>
          <p:nvPr/>
        </p:nvSpPr>
        <p:spPr>
          <a:xfrm>
            <a:off x="200100" y="653000"/>
            <a:ext cx="5976664" cy="625186"/>
          </a:xfrm>
          <a:prstGeom prst="rect">
            <a:avLst/>
          </a:prstGeom>
          <a:solidFill>
            <a:srgbClr val="13334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8549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PT Sans" panose="020B0503020203020204" pitchFamily="34" charset="0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C9114D2-5589-C0DC-18B8-13B258294258}"/>
              </a:ext>
            </a:extLst>
          </p:cNvPr>
          <p:cNvSpPr/>
          <p:nvPr/>
        </p:nvSpPr>
        <p:spPr>
          <a:xfrm>
            <a:off x="344116" y="819901"/>
            <a:ext cx="5688634" cy="625186"/>
          </a:xfrm>
          <a:prstGeom prst="rect">
            <a:avLst/>
          </a:prstGeom>
          <a:solidFill>
            <a:srgbClr val="20578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8549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T Sans" panose="020B0503020203020204" pitchFamily="34" charset="0"/>
                <a:ea typeface="+mn-ea"/>
                <a:cs typeface="+mn-cs"/>
              </a:rPr>
              <a:t>EU social and labour legal framework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B27670C-8BE9-BF02-0B78-1F40E5C3B44C}"/>
              </a:ext>
            </a:extLst>
          </p:cNvPr>
          <p:cNvSpPr txBox="1"/>
          <p:nvPr/>
        </p:nvSpPr>
        <p:spPr>
          <a:xfrm>
            <a:off x="740160" y="4225102"/>
            <a:ext cx="9721080" cy="1054456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marL="342900" marR="0" lvl="0" indent="-342900" algn="l" defTabSz="485495" rtl="0" eaLnBrk="1" fontAlgn="base" latinLnBrk="0" hangingPunct="1">
              <a:lnSpc>
                <a:spcPct val="114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2018 Council </a:t>
            </a:r>
            <a:r>
              <a:rPr kumimoji="0" lang="fr-FR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Recommendation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 on </a:t>
            </a:r>
            <a:r>
              <a:rPr kumimoji="0" lang="fr-FR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access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 to social protection for </a:t>
            </a:r>
            <a:r>
              <a:rPr kumimoji="0" lang="fr-FR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workers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 and self-</a:t>
            </a:r>
            <a:r>
              <a:rPr kumimoji="0" lang="fr-FR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employed</a:t>
            </a: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T Sans" panose="020B0503020203020204" pitchFamily="34" charset="0"/>
              <a:ea typeface="ＭＳ Ｐゴシック" pitchFamily="-107" charset="-128"/>
              <a:cs typeface="+mn-cs"/>
            </a:endParaRPr>
          </a:p>
          <a:p>
            <a:pPr marL="771245" marR="0" lvl="1" indent="-285750" algn="l" defTabSz="48549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fr-FR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Called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 on </a:t>
            </a:r>
            <a:r>
              <a:rPr kumimoji="0" lang="fr-FR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Member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 States to </a:t>
            </a:r>
            <a:r>
              <a:rPr kumimoji="0" lang="fr-FR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extend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 </a:t>
            </a:r>
            <a:r>
              <a:rPr kumimoji="0" lang="fr-FR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coverage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 to all </a:t>
            </a:r>
            <a:r>
              <a:rPr kumimoji="0" lang="fr-FR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forms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 of employment</a:t>
            </a:r>
          </a:p>
          <a:p>
            <a:pPr marL="771245" marR="0" lvl="1" indent="-285750" algn="l" defTabSz="48549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2023 </a:t>
            </a:r>
            <a:r>
              <a:rPr kumimoji="0" lang="fr-FR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implementation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 report: mixed and </a:t>
            </a:r>
            <a:r>
              <a:rPr kumimoji="0" lang="fr-FR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uneven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 </a:t>
            </a:r>
            <a:r>
              <a:rPr kumimoji="0" lang="fr-FR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picture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 </a:t>
            </a:r>
            <a:r>
              <a:rPr kumimoji="0" lang="fr-FR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across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 the EU</a:t>
            </a:r>
          </a:p>
        </p:txBody>
      </p:sp>
      <p:sp>
        <p:nvSpPr>
          <p:cNvPr id="10" name="Arrow: Right 9">
            <a:extLst>
              <a:ext uri="{FF2B5EF4-FFF2-40B4-BE49-F238E27FC236}">
                <a16:creationId xmlns:a16="http://schemas.microsoft.com/office/drawing/2014/main" id="{41434F33-4862-64DD-DFC9-371A6EF68A06}"/>
              </a:ext>
            </a:extLst>
          </p:cNvPr>
          <p:cNvSpPr/>
          <p:nvPr/>
        </p:nvSpPr>
        <p:spPr>
          <a:xfrm>
            <a:off x="2477478" y="3639171"/>
            <a:ext cx="443895" cy="232385"/>
          </a:xfrm>
          <a:prstGeom prst="rightArrow">
            <a:avLst/>
          </a:prstGeom>
          <a:solidFill>
            <a:srgbClr val="9CB3E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8549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DE6AF03-5C21-6119-69C0-21DB24305DEC}"/>
              </a:ext>
            </a:extLst>
          </p:cNvPr>
          <p:cNvSpPr txBox="1"/>
          <p:nvPr/>
        </p:nvSpPr>
        <p:spPr>
          <a:xfrm>
            <a:off x="2477478" y="3322331"/>
            <a:ext cx="7659726" cy="6617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85495" marR="0" lvl="1" indent="0" algn="l" defTabSz="48549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Covering all </a:t>
            </a:r>
            <a:r>
              <a:rPr kumimoji="0" lang="fr-FR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workers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, </a:t>
            </a:r>
            <a:r>
              <a:rPr kumimoji="0" lang="fr-FR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including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 CCS professionals</a:t>
            </a:r>
          </a:p>
          <a:p>
            <a:pPr marL="485495" marR="0" lvl="1" indent="0" algn="l" defTabSz="48549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But, in practice, not </a:t>
            </a:r>
            <a:r>
              <a:rPr kumimoji="0" lang="fr-FR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adapted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 to </a:t>
            </a:r>
            <a:r>
              <a:rPr kumimoji="0" lang="fr-FR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atypical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 </a:t>
            </a:r>
            <a:r>
              <a:rPr kumimoji="0" lang="fr-FR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contractual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 situations </a:t>
            </a:r>
          </a:p>
        </p:txBody>
      </p:sp>
      <p:sp>
        <p:nvSpPr>
          <p:cNvPr id="12" name="Arrow: Right 11">
            <a:extLst>
              <a:ext uri="{FF2B5EF4-FFF2-40B4-BE49-F238E27FC236}">
                <a16:creationId xmlns:a16="http://schemas.microsoft.com/office/drawing/2014/main" id="{07ECE041-DD19-D9E5-02F7-A6B787D89E2E}"/>
              </a:ext>
            </a:extLst>
          </p:cNvPr>
          <p:cNvSpPr/>
          <p:nvPr/>
        </p:nvSpPr>
        <p:spPr>
          <a:xfrm>
            <a:off x="2477360" y="3343331"/>
            <a:ext cx="443895" cy="232385"/>
          </a:xfrm>
          <a:prstGeom prst="rightArrow">
            <a:avLst/>
          </a:prstGeom>
          <a:solidFill>
            <a:srgbClr val="9CB3E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8549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9175752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4798E108-DB19-F6F9-0794-C56F7715190D}"/>
              </a:ext>
            </a:extLst>
          </p:cNvPr>
          <p:cNvSpPr txBox="1">
            <a:spLocks/>
          </p:cNvSpPr>
          <p:nvPr/>
        </p:nvSpPr>
        <p:spPr>
          <a:xfrm>
            <a:off x="-17331" y="1"/>
            <a:ext cx="11218732" cy="486098"/>
          </a:xfrm>
          <a:prstGeom prst="rect">
            <a:avLst/>
          </a:prstGeom>
          <a:solidFill>
            <a:srgbClr val="13334D"/>
          </a:solidFill>
        </p:spPr>
        <p:txBody>
          <a:bodyPr>
            <a:noAutofit/>
          </a:bodyPr>
          <a:lstStyle>
            <a:lvl1pPr marL="364121" indent="-364121" algn="l" defTabSz="485495" rtl="0" eaLnBrk="1" fontAlgn="base" hangingPunct="1">
              <a:spcBef>
                <a:spcPct val="20000"/>
              </a:spcBef>
              <a:spcAft>
                <a:spcPct val="0"/>
              </a:spcAft>
              <a:defRPr sz="2300" b="1" kern="1200">
                <a:solidFill>
                  <a:srgbClr val="2E5F97"/>
                </a:solidFill>
                <a:latin typeface="PT Sans" panose="020B0503020203020204" pitchFamily="34" charset="0"/>
                <a:ea typeface="ＭＳ Ｐゴシック" pitchFamily="-107" charset="-128"/>
                <a:cs typeface="+mn-cs"/>
              </a:defRPr>
            </a:lvl1pPr>
            <a:lvl2pPr marL="788931" indent="-303435" algn="l" defTabSz="485495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300" kern="1200">
                <a:solidFill>
                  <a:schemeClr val="tx1"/>
                </a:solidFill>
                <a:latin typeface="PT Sans" panose="020B0503020203020204" pitchFamily="34" charset="0"/>
                <a:ea typeface="ＭＳ Ｐゴシック" pitchFamily="-107" charset="-128"/>
                <a:cs typeface="+mn-cs"/>
              </a:defRPr>
            </a:lvl2pPr>
            <a:lvl3pPr marL="1213739" indent="-242749" algn="l" defTabSz="485495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300" kern="1200">
                <a:solidFill>
                  <a:schemeClr val="tx1"/>
                </a:solidFill>
                <a:latin typeface="PT Sans" panose="020B0503020203020204" pitchFamily="34" charset="0"/>
                <a:ea typeface="ＭＳ Ｐゴシック" pitchFamily="-107" charset="-128"/>
                <a:cs typeface="+mn-cs"/>
              </a:defRPr>
            </a:lvl3pPr>
            <a:lvl4pPr marL="1699236" indent="-242749" algn="l" defTabSz="485495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300" kern="1200">
                <a:solidFill>
                  <a:schemeClr val="tx1"/>
                </a:solidFill>
                <a:latin typeface="PT Sans" panose="020B0503020203020204" pitchFamily="34" charset="0"/>
                <a:ea typeface="ＭＳ Ｐゴシック" pitchFamily="-107" charset="-128"/>
                <a:cs typeface="+mn-cs"/>
              </a:defRPr>
            </a:lvl4pPr>
            <a:lvl5pPr marL="2184730" indent="-242749" algn="l" defTabSz="485495" rtl="0" eaLnBrk="1" fontAlgn="base" hangingPunct="1">
              <a:spcBef>
                <a:spcPct val="20000"/>
              </a:spcBef>
              <a:spcAft>
                <a:spcPct val="0"/>
              </a:spcAft>
              <a:buFont typeface="Courier New" pitchFamily="49" charset="0"/>
              <a:buChar char="o"/>
              <a:defRPr sz="2300" kern="1200">
                <a:solidFill>
                  <a:schemeClr val="tx1"/>
                </a:solidFill>
                <a:latin typeface="PT Sans" panose="020B0503020203020204" pitchFamily="34" charset="0"/>
                <a:ea typeface="ＭＳ Ｐゴシック" pitchFamily="-107" charset="-128"/>
                <a:cs typeface="+mn-cs"/>
              </a:defRPr>
            </a:lvl5pPr>
            <a:lvl6pPr marL="2670225" indent="-242749" algn="l" defTabSz="485495" rtl="0" eaLnBrk="1" latinLnBrk="0" hangingPunct="1">
              <a:spcBef>
                <a:spcPct val="20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155718" indent="-242749" algn="l" defTabSz="485495" rtl="0" eaLnBrk="1" latinLnBrk="0" hangingPunct="1">
              <a:spcBef>
                <a:spcPct val="20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41216" indent="-242749" algn="l" defTabSz="485495" rtl="0" eaLnBrk="1" latinLnBrk="0" hangingPunct="1">
              <a:spcBef>
                <a:spcPct val="20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126711" indent="-242749" algn="l" defTabSz="485495" rtl="0" eaLnBrk="1" latinLnBrk="0" hangingPunct="1">
              <a:spcBef>
                <a:spcPct val="20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85495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EXAMPLES OF NATIONAL APPROACHES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498ABF5-64AA-A7AF-2C6E-45606CBFB3B9}"/>
              </a:ext>
            </a:extLst>
          </p:cNvPr>
          <p:cNvSpPr txBox="1"/>
          <p:nvPr/>
        </p:nvSpPr>
        <p:spPr>
          <a:xfrm>
            <a:off x="-289440" y="1893685"/>
            <a:ext cx="11490840" cy="27955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28395" marR="0" lvl="1" indent="-342900" algn="l" defTabSz="485495" rtl="0" eaLnBrk="1" fontAlgn="base" latinLnBrk="0" hangingPunct="1">
              <a:lnSpc>
                <a:spcPct val="114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Special rules addressing undeclared work </a:t>
            </a:r>
          </a:p>
          <a:p>
            <a:pPr marL="1256739" marR="0" lvl="2" indent="-285750" algn="l" defTabSz="485495" rtl="0" eaLnBrk="1" fontAlgn="base" latinLnBrk="0" hangingPunct="1">
              <a:lnSpc>
                <a:spcPct val="114000"/>
              </a:lnSpc>
              <a:spcBef>
                <a:spcPct val="0"/>
              </a:spcBef>
              <a:spcAft>
                <a:spcPts val="1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GR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- law defining rehearsals work for actors and technician's tasks as dependent employment </a:t>
            </a:r>
          </a:p>
          <a:p>
            <a:pPr marL="828395" marR="0" lvl="1" indent="-342900" algn="l" defTabSz="485495" rtl="0" eaLnBrk="1" fontAlgn="base" latinLnBrk="0" hangingPunct="1">
              <a:lnSpc>
                <a:spcPct val="114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Formal employment status for self-employed in the CCS </a:t>
            </a:r>
          </a:p>
          <a:p>
            <a:pPr marL="1256739" marR="0" lvl="2" indent="-285750" algn="l" defTabSz="485495" rtl="0" eaLnBrk="1" fontAlgn="base" latinLnBrk="0" hangingPunct="1">
              <a:lnSpc>
                <a:spcPct val="114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DE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 - “quasi-employed” status by law (KSK) for access to pension and health insurance  </a:t>
            </a:r>
          </a:p>
          <a:p>
            <a:pPr marL="1256739" marR="0" lvl="2" indent="-285750" algn="l" defTabSz="485495" rtl="0" eaLnBrk="1" fontAlgn="base" latinLnBrk="0" hangingPunct="1">
              <a:lnSpc>
                <a:spcPct val="114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SI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 - extended definition of self-employed to include CCS workers </a:t>
            </a:r>
          </a:p>
          <a:p>
            <a:pPr marL="1256739" marR="0" lvl="2" indent="-285750" algn="l" defTabSz="485495" rtl="0" eaLnBrk="1" fontAlgn="base" latinLnBrk="0" hangingPunct="1">
              <a:lnSpc>
                <a:spcPct val="114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CY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 - new artist’s register to facilitate access to new support measures</a:t>
            </a:r>
          </a:p>
          <a:p>
            <a:pPr marL="1256739" marR="0" lvl="2" indent="-285750" algn="l" defTabSz="485495" rtl="0" eaLnBrk="1" fontAlgn="base" latinLnBrk="0" hangingPunct="1">
              <a:lnSpc>
                <a:spcPct val="114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ES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 – “artistic employment contract”, acknowledging the intermittent and project-based nature of artistic activities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6CA30C5-8B89-3E54-6C0B-67639AE3F5C9}"/>
              </a:ext>
            </a:extLst>
          </p:cNvPr>
          <p:cNvSpPr/>
          <p:nvPr/>
        </p:nvSpPr>
        <p:spPr>
          <a:xfrm>
            <a:off x="200100" y="653000"/>
            <a:ext cx="6624736" cy="625186"/>
          </a:xfrm>
          <a:prstGeom prst="rect">
            <a:avLst/>
          </a:prstGeom>
          <a:solidFill>
            <a:srgbClr val="13334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8549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PT Sans" panose="020B0503020203020204" pitchFamily="34" charset="0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C9114D2-5589-C0DC-18B8-13B258294258}"/>
              </a:ext>
            </a:extLst>
          </p:cNvPr>
          <p:cNvSpPr/>
          <p:nvPr/>
        </p:nvSpPr>
        <p:spPr>
          <a:xfrm>
            <a:off x="344116" y="819901"/>
            <a:ext cx="6624736" cy="625186"/>
          </a:xfrm>
          <a:prstGeom prst="rect">
            <a:avLst/>
          </a:prstGeom>
          <a:solidFill>
            <a:srgbClr val="20578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8549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T Sans" panose="020B0503020203020204" pitchFamily="34" charset="0"/>
                <a:ea typeface="+mn-ea"/>
                <a:cs typeface="+mn-cs"/>
              </a:rPr>
              <a:t>Special legal and employment status</a:t>
            </a:r>
          </a:p>
        </p:txBody>
      </p:sp>
      <p:pic>
        <p:nvPicPr>
          <p:cNvPr id="1030" name="Picture 6" descr="Drapeau de la Grèce — Wikipédia">
            <a:extLst>
              <a:ext uri="{FF2B5EF4-FFF2-40B4-BE49-F238E27FC236}">
                <a16:creationId xmlns:a16="http://schemas.microsoft.com/office/drawing/2014/main" id="{2F387097-C41B-B03D-1500-114A1A0876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569" y="2419075"/>
            <a:ext cx="385024" cy="2566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Drapeau de l'Allemagne — Wikipédia">
            <a:extLst>
              <a:ext uri="{FF2B5EF4-FFF2-40B4-BE49-F238E27FC236}">
                <a16:creationId xmlns:a16="http://schemas.microsoft.com/office/drawing/2014/main" id="{3FF07F48-098B-E60A-9512-6E073701E6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145" y="3312015"/>
            <a:ext cx="383409" cy="239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Drapeau de la Slovénie — Wikipédia">
            <a:extLst>
              <a:ext uri="{FF2B5EF4-FFF2-40B4-BE49-F238E27FC236}">
                <a16:creationId xmlns:a16="http://schemas.microsoft.com/office/drawing/2014/main" id="{935E0590-A12A-9DF2-DEC8-462B418F76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609" y="3660139"/>
            <a:ext cx="412945" cy="2396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0" name="Picture 26" descr="Drapeau de Chypre — Wikipédia">
            <a:extLst>
              <a:ext uri="{FF2B5EF4-FFF2-40B4-BE49-F238E27FC236}">
                <a16:creationId xmlns:a16="http://schemas.microsoft.com/office/drawing/2014/main" id="{A326AF53-3504-C689-3D34-C9F646E830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273" y="3955002"/>
            <a:ext cx="661616" cy="440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2" name="Picture 28">
            <a:extLst>
              <a:ext uri="{FF2B5EF4-FFF2-40B4-BE49-F238E27FC236}">
                <a16:creationId xmlns:a16="http://schemas.microsoft.com/office/drawing/2014/main" id="{1245F7E6-6C73-C1A2-F83F-E6113F7597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142" y="4382431"/>
            <a:ext cx="419314" cy="301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Video 11">
            <a:hlinkClick r:id="" action="ppaction://media"/>
            <a:extLst>
              <a:ext uri="{FF2B5EF4-FFF2-40B4-BE49-F238E27FC236}">
                <a16:creationId xmlns:a16="http://schemas.microsoft.com/office/drawing/2014/main" id="{03D38A6E-1782-E42A-E5FF-838B64FA90E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10"/>
          <a:srcRect l="21875" r="21875"/>
          <a:stretch>
            <a:fillRect/>
          </a:stretch>
        </p:blipFill>
        <p:spPr>
          <a:xfrm>
            <a:off x="9235555" y="4334943"/>
            <a:ext cx="1890236" cy="1890236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079361137"/>
      </p:ext>
    </p:extLst>
  </p:cSld>
  <p:clrMapOvr>
    <a:masterClrMapping/>
  </p:clrMapOvr>
  <p:transition spd="med" advTm="54357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4798E108-DB19-F6F9-0794-C56F7715190D}"/>
              </a:ext>
            </a:extLst>
          </p:cNvPr>
          <p:cNvSpPr txBox="1">
            <a:spLocks/>
          </p:cNvSpPr>
          <p:nvPr/>
        </p:nvSpPr>
        <p:spPr>
          <a:xfrm>
            <a:off x="-17331" y="1"/>
            <a:ext cx="11218732" cy="486098"/>
          </a:xfrm>
          <a:prstGeom prst="rect">
            <a:avLst/>
          </a:prstGeom>
          <a:solidFill>
            <a:srgbClr val="13334D"/>
          </a:solidFill>
        </p:spPr>
        <p:txBody>
          <a:bodyPr>
            <a:noAutofit/>
          </a:bodyPr>
          <a:lstStyle>
            <a:lvl1pPr marL="364121" indent="-364121" algn="l" defTabSz="485495" rtl="0" eaLnBrk="1" fontAlgn="base" hangingPunct="1">
              <a:spcBef>
                <a:spcPct val="20000"/>
              </a:spcBef>
              <a:spcAft>
                <a:spcPct val="0"/>
              </a:spcAft>
              <a:defRPr sz="2300" b="1" kern="1200">
                <a:solidFill>
                  <a:srgbClr val="2E5F97"/>
                </a:solidFill>
                <a:latin typeface="PT Sans" panose="020B0503020203020204" pitchFamily="34" charset="0"/>
                <a:ea typeface="ＭＳ Ｐゴシック" pitchFamily="-107" charset="-128"/>
                <a:cs typeface="+mn-cs"/>
              </a:defRPr>
            </a:lvl1pPr>
            <a:lvl2pPr marL="788931" indent="-303435" algn="l" defTabSz="485495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300" kern="1200">
                <a:solidFill>
                  <a:schemeClr val="tx1"/>
                </a:solidFill>
                <a:latin typeface="PT Sans" panose="020B0503020203020204" pitchFamily="34" charset="0"/>
                <a:ea typeface="ＭＳ Ｐゴシック" pitchFamily="-107" charset="-128"/>
                <a:cs typeface="+mn-cs"/>
              </a:defRPr>
            </a:lvl2pPr>
            <a:lvl3pPr marL="1213739" indent="-242749" algn="l" defTabSz="485495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300" kern="1200">
                <a:solidFill>
                  <a:schemeClr val="tx1"/>
                </a:solidFill>
                <a:latin typeface="PT Sans" panose="020B0503020203020204" pitchFamily="34" charset="0"/>
                <a:ea typeface="ＭＳ Ｐゴシック" pitchFamily="-107" charset="-128"/>
                <a:cs typeface="+mn-cs"/>
              </a:defRPr>
            </a:lvl3pPr>
            <a:lvl4pPr marL="1699236" indent="-242749" algn="l" defTabSz="485495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300" kern="1200">
                <a:solidFill>
                  <a:schemeClr val="tx1"/>
                </a:solidFill>
                <a:latin typeface="PT Sans" panose="020B0503020203020204" pitchFamily="34" charset="0"/>
                <a:ea typeface="ＭＳ Ｐゴシック" pitchFamily="-107" charset="-128"/>
                <a:cs typeface="+mn-cs"/>
              </a:defRPr>
            </a:lvl4pPr>
            <a:lvl5pPr marL="2184730" indent="-242749" algn="l" defTabSz="485495" rtl="0" eaLnBrk="1" fontAlgn="base" hangingPunct="1">
              <a:spcBef>
                <a:spcPct val="20000"/>
              </a:spcBef>
              <a:spcAft>
                <a:spcPct val="0"/>
              </a:spcAft>
              <a:buFont typeface="Courier New" pitchFamily="49" charset="0"/>
              <a:buChar char="o"/>
              <a:defRPr sz="2300" kern="1200">
                <a:solidFill>
                  <a:schemeClr val="tx1"/>
                </a:solidFill>
                <a:latin typeface="PT Sans" panose="020B0503020203020204" pitchFamily="34" charset="0"/>
                <a:ea typeface="ＭＳ Ｐゴシック" pitchFamily="-107" charset="-128"/>
                <a:cs typeface="+mn-cs"/>
              </a:defRPr>
            </a:lvl5pPr>
            <a:lvl6pPr marL="2670225" indent="-242749" algn="l" defTabSz="485495" rtl="0" eaLnBrk="1" latinLnBrk="0" hangingPunct="1">
              <a:spcBef>
                <a:spcPct val="20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155718" indent="-242749" algn="l" defTabSz="485495" rtl="0" eaLnBrk="1" latinLnBrk="0" hangingPunct="1">
              <a:spcBef>
                <a:spcPct val="20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41216" indent="-242749" algn="l" defTabSz="485495" rtl="0" eaLnBrk="1" latinLnBrk="0" hangingPunct="1">
              <a:spcBef>
                <a:spcPct val="20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126711" indent="-242749" algn="l" defTabSz="485495" rtl="0" eaLnBrk="1" latinLnBrk="0" hangingPunct="1">
              <a:spcBef>
                <a:spcPct val="20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85495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NATIONAL APPROACHES – S</a:t>
            </a:r>
            <a:r>
              <a:rPr kumimoji="0" lang="fr-FR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ocial</a:t>
            </a: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 protection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498ABF5-64AA-A7AF-2C6E-45606CBFB3B9}"/>
              </a:ext>
            </a:extLst>
          </p:cNvPr>
          <p:cNvSpPr txBox="1"/>
          <p:nvPr/>
        </p:nvSpPr>
        <p:spPr>
          <a:xfrm>
            <a:off x="-231948" y="1664412"/>
            <a:ext cx="9937104" cy="42829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28395" marR="0" lvl="1" indent="-342900" algn="l" defTabSz="485495" rtl="0" eaLnBrk="1" fontAlgn="base" latinLnBrk="0" hangingPunct="1">
              <a:lnSpc>
                <a:spcPct val="114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Special regime for self-employed in the CCS </a:t>
            </a:r>
          </a:p>
          <a:p>
            <a:pPr marL="1313889" marR="0" lvl="2" indent="-342900" algn="l" defTabSz="485495" rtl="0" eaLnBrk="1" fontAlgn="base" latinLnBrk="0" hangingPunct="1">
              <a:lnSpc>
                <a:spcPct val="114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FR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-  “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Intermittent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” workers in the entertainment sector: special fixed term contract CDDU and access to unemployment benefit based on number of hours or performances</a:t>
            </a:r>
          </a:p>
          <a:p>
            <a:pPr marL="1313889" marR="0" lvl="2" indent="-342900" algn="l" defTabSz="485495" rtl="0" eaLnBrk="1" fontAlgn="base" latinLnBrk="0" hangingPunct="1">
              <a:lnSpc>
                <a:spcPct val="114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DE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 -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Quasi-employed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 artists (KSK) have access to social insurance with only partial contribution from income, the rest being covered by users and the state</a:t>
            </a:r>
          </a:p>
          <a:p>
            <a:pPr marL="1313889" marR="0" lvl="2" indent="-342900" algn="l" defTabSz="485495" rtl="0" eaLnBrk="1" fontAlgn="base" latinLnBrk="0" hangingPunct="1">
              <a:lnSpc>
                <a:spcPct val="114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HU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 -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 Simplified taxation and social contribution regime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with flat 15% tax on income exceeding the minimum wage serving as basis for social security contributions</a:t>
            </a:r>
          </a:p>
          <a:p>
            <a:pPr marL="1313889" marR="0" lvl="2" indent="-342900" algn="l" defTabSz="485495" rtl="0" eaLnBrk="1" fontAlgn="base" latinLnBrk="0" hangingPunct="1">
              <a:lnSpc>
                <a:spcPct val="114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SI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- Self-employed CCS workers mandatorily 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recognised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 by law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as covered under general pension and health schemes</a:t>
            </a:r>
          </a:p>
          <a:p>
            <a:pPr marL="1313889" marR="0" lvl="2" indent="-342900" algn="l" defTabSz="485495" rtl="0" eaLnBrk="1" fontAlgn="base" latinLnBrk="0" hangingPunct="1">
              <a:lnSpc>
                <a:spcPct val="114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ES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 - 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Special unemployment allowance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for intermittent artistic employment + reduction of social security contributions for self-employed artists with low incomes + broader access for technical and auxiliary roles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6CA30C5-8B89-3E54-6C0B-67639AE3F5C9}"/>
              </a:ext>
            </a:extLst>
          </p:cNvPr>
          <p:cNvSpPr/>
          <p:nvPr/>
        </p:nvSpPr>
        <p:spPr>
          <a:xfrm>
            <a:off x="200100" y="653000"/>
            <a:ext cx="5760640" cy="625186"/>
          </a:xfrm>
          <a:prstGeom prst="rect">
            <a:avLst/>
          </a:prstGeom>
          <a:solidFill>
            <a:srgbClr val="13334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8549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PT Sans" panose="020B0503020203020204" pitchFamily="34" charset="0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C9114D2-5589-C0DC-18B8-13B258294258}"/>
              </a:ext>
            </a:extLst>
          </p:cNvPr>
          <p:cNvSpPr/>
          <p:nvPr/>
        </p:nvSpPr>
        <p:spPr>
          <a:xfrm>
            <a:off x="344116" y="819901"/>
            <a:ext cx="5832648" cy="625186"/>
          </a:xfrm>
          <a:prstGeom prst="rect">
            <a:avLst/>
          </a:prstGeom>
          <a:solidFill>
            <a:srgbClr val="20578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8549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T Sans" panose="020B0503020203020204" pitchFamily="34" charset="0"/>
                <a:ea typeface="+mn-ea"/>
                <a:cs typeface="+mn-cs"/>
              </a:rPr>
              <a:t>Special access to social protection schemes</a:t>
            </a:r>
          </a:p>
        </p:txBody>
      </p:sp>
      <p:pic>
        <p:nvPicPr>
          <p:cNvPr id="2" name="Picture 14" descr="Drapeau de l'Allemagne — Wikipédia">
            <a:extLst>
              <a:ext uri="{FF2B5EF4-FFF2-40B4-BE49-F238E27FC236}">
                <a16:creationId xmlns:a16="http://schemas.microsoft.com/office/drawing/2014/main" id="{53C99E7B-286F-0F24-9412-0D93FA4C96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628" y="2922514"/>
            <a:ext cx="477097" cy="298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Drapeau de la France ⚑ Histoire et vente du pavillon français.">
            <a:extLst>
              <a:ext uri="{FF2B5EF4-FFF2-40B4-BE49-F238E27FC236}">
                <a16:creationId xmlns:a16="http://schemas.microsoft.com/office/drawing/2014/main" id="{88A17D14-9F8A-66C4-B01F-D2395C526B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629" y="2158439"/>
            <a:ext cx="477097" cy="4770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4" name="Picture 16" descr="Drapeau Hongrie">
            <a:extLst>
              <a:ext uri="{FF2B5EF4-FFF2-40B4-BE49-F238E27FC236}">
                <a16:creationId xmlns:a16="http://schemas.microsoft.com/office/drawing/2014/main" id="{453995D4-346A-9048-5752-36DCA7C9B7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845" y="3554533"/>
            <a:ext cx="502662" cy="502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6" name="Picture 18" descr="Drapeau de la Slovénie — Wikipédia">
            <a:extLst>
              <a:ext uri="{FF2B5EF4-FFF2-40B4-BE49-F238E27FC236}">
                <a16:creationId xmlns:a16="http://schemas.microsoft.com/office/drawing/2014/main" id="{7BD89034-8BD0-48AA-77CA-FED9534B79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629" y="4359526"/>
            <a:ext cx="477097" cy="2385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8">
            <a:extLst>
              <a:ext uri="{FF2B5EF4-FFF2-40B4-BE49-F238E27FC236}">
                <a16:creationId xmlns:a16="http://schemas.microsoft.com/office/drawing/2014/main" id="{F4847CEF-3101-CBCD-B809-26C194A8CC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585" y="4991488"/>
            <a:ext cx="517729" cy="371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Video 20">
            <a:hlinkClick r:id="" action="ppaction://media"/>
            <a:extLst>
              <a:ext uri="{FF2B5EF4-FFF2-40B4-BE49-F238E27FC236}">
                <a16:creationId xmlns:a16="http://schemas.microsoft.com/office/drawing/2014/main" id="{96ABB560-29A4-53A2-10B1-42A744E299D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10"/>
          <a:srcRect l="21875" r="21875"/>
          <a:stretch>
            <a:fillRect/>
          </a:stretch>
        </p:blipFill>
        <p:spPr>
          <a:xfrm>
            <a:off x="9235555" y="4334943"/>
            <a:ext cx="1890236" cy="1890236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331128270"/>
      </p:ext>
    </p:extLst>
  </p:cSld>
  <p:clrMapOvr>
    <a:masterClrMapping/>
  </p:clrMapOvr>
  <p:transition spd="med" advTm="54483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1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4798E108-DB19-F6F9-0794-C56F7715190D}"/>
              </a:ext>
            </a:extLst>
          </p:cNvPr>
          <p:cNvSpPr txBox="1">
            <a:spLocks/>
          </p:cNvSpPr>
          <p:nvPr/>
        </p:nvSpPr>
        <p:spPr>
          <a:xfrm>
            <a:off x="-17331" y="1"/>
            <a:ext cx="11218732" cy="486098"/>
          </a:xfrm>
          <a:prstGeom prst="rect">
            <a:avLst/>
          </a:prstGeom>
          <a:solidFill>
            <a:srgbClr val="13334D"/>
          </a:solidFill>
        </p:spPr>
        <p:txBody>
          <a:bodyPr>
            <a:noAutofit/>
          </a:bodyPr>
          <a:lstStyle>
            <a:lvl1pPr marL="364121" indent="-364121" algn="l" defTabSz="485495" rtl="0" eaLnBrk="1" fontAlgn="base" hangingPunct="1">
              <a:spcBef>
                <a:spcPct val="20000"/>
              </a:spcBef>
              <a:spcAft>
                <a:spcPct val="0"/>
              </a:spcAft>
              <a:defRPr sz="2300" b="1" kern="1200">
                <a:solidFill>
                  <a:srgbClr val="2E5F97"/>
                </a:solidFill>
                <a:latin typeface="PT Sans" panose="020B0503020203020204" pitchFamily="34" charset="0"/>
                <a:ea typeface="ＭＳ Ｐゴシック" pitchFamily="-107" charset="-128"/>
                <a:cs typeface="+mn-cs"/>
              </a:defRPr>
            </a:lvl1pPr>
            <a:lvl2pPr marL="788931" indent="-303435" algn="l" defTabSz="485495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300" kern="1200">
                <a:solidFill>
                  <a:schemeClr val="tx1"/>
                </a:solidFill>
                <a:latin typeface="PT Sans" panose="020B0503020203020204" pitchFamily="34" charset="0"/>
                <a:ea typeface="ＭＳ Ｐゴシック" pitchFamily="-107" charset="-128"/>
                <a:cs typeface="+mn-cs"/>
              </a:defRPr>
            </a:lvl2pPr>
            <a:lvl3pPr marL="1213739" indent="-242749" algn="l" defTabSz="485495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300" kern="1200">
                <a:solidFill>
                  <a:schemeClr val="tx1"/>
                </a:solidFill>
                <a:latin typeface="PT Sans" panose="020B0503020203020204" pitchFamily="34" charset="0"/>
                <a:ea typeface="ＭＳ Ｐゴシック" pitchFamily="-107" charset="-128"/>
                <a:cs typeface="+mn-cs"/>
              </a:defRPr>
            </a:lvl3pPr>
            <a:lvl4pPr marL="1699236" indent="-242749" algn="l" defTabSz="485495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300" kern="1200">
                <a:solidFill>
                  <a:schemeClr val="tx1"/>
                </a:solidFill>
                <a:latin typeface="PT Sans" panose="020B0503020203020204" pitchFamily="34" charset="0"/>
                <a:ea typeface="ＭＳ Ｐゴシック" pitchFamily="-107" charset="-128"/>
                <a:cs typeface="+mn-cs"/>
              </a:defRPr>
            </a:lvl4pPr>
            <a:lvl5pPr marL="2184730" indent="-242749" algn="l" defTabSz="485495" rtl="0" eaLnBrk="1" fontAlgn="base" hangingPunct="1">
              <a:spcBef>
                <a:spcPct val="20000"/>
              </a:spcBef>
              <a:spcAft>
                <a:spcPct val="0"/>
              </a:spcAft>
              <a:buFont typeface="Courier New" pitchFamily="49" charset="0"/>
              <a:buChar char="o"/>
              <a:defRPr sz="2300" kern="1200">
                <a:solidFill>
                  <a:schemeClr val="tx1"/>
                </a:solidFill>
                <a:latin typeface="PT Sans" panose="020B0503020203020204" pitchFamily="34" charset="0"/>
                <a:ea typeface="ＭＳ Ｐゴシック" pitchFamily="-107" charset="-128"/>
                <a:cs typeface="+mn-cs"/>
              </a:defRPr>
            </a:lvl5pPr>
            <a:lvl6pPr marL="2670225" indent="-242749" algn="l" defTabSz="485495" rtl="0" eaLnBrk="1" latinLnBrk="0" hangingPunct="1">
              <a:spcBef>
                <a:spcPct val="20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155718" indent="-242749" algn="l" defTabSz="485495" rtl="0" eaLnBrk="1" latinLnBrk="0" hangingPunct="1">
              <a:spcBef>
                <a:spcPct val="20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41216" indent="-242749" algn="l" defTabSz="485495" rtl="0" eaLnBrk="1" latinLnBrk="0" hangingPunct="1">
              <a:spcBef>
                <a:spcPct val="20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126711" indent="-242749" algn="l" defTabSz="485495" rtl="0" eaLnBrk="1" latinLnBrk="0" hangingPunct="1">
              <a:spcBef>
                <a:spcPct val="20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85495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NATIONAL APPROACHES - Taxation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498ABF5-64AA-A7AF-2C6E-45606CBFB3B9}"/>
              </a:ext>
            </a:extLst>
          </p:cNvPr>
          <p:cNvSpPr txBox="1"/>
          <p:nvPr/>
        </p:nvSpPr>
        <p:spPr>
          <a:xfrm>
            <a:off x="1822945" y="2301667"/>
            <a:ext cx="8818315" cy="2935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485495" rtl="0" eaLnBrk="1" fontAlgn="base" latinLnBrk="0" hangingPunct="1">
              <a:lnSpc>
                <a:spcPct val="114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HU, IE - Favorable tax regime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and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exemptions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for CCS workers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T Sans" panose="020B0503020203020204" pitchFamily="34" charset="0"/>
              <a:ea typeface="ＭＳ Ｐゴシック" pitchFamily="-107" charset="-128"/>
              <a:cs typeface="+mn-cs"/>
            </a:endParaRPr>
          </a:p>
          <a:p>
            <a:pPr marL="342900" marR="0" lvl="0" indent="-342900" algn="l" defTabSz="485495" rtl="0" eaLnBrk="1" fontAlgn="base" latinLnBrk="0" hangingPunct="1">
              <a:lnSpc>
                <a:spcPct val="114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FR, FI - Income averaging mechanism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to accommodate irregular income : possibility to spread exceptional incomes over several years,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umbrella employment contract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(“portage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salarial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”)</a:t>
            </a:r>
          </a:p>
          <a:p>
            <a:pPr marL="342900" marR="0" lvl="0" indent="-342900" algn="l" defTabSz="485495" rtl="0" eaLnBrk="1" fontAlgn="base" latinLnBrk="0" hangingPunct="1">
              <a:lnSpc>
                <a:spcPct val="114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DE, ES - Specific deductions and allowances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tailored to self-employed artists (deduction of professional expenses from taxable income for self-employed in the CCS, VAT exemptions and special rates, including for young artists)</a:t>
            </a:r>
          </a:p>
          <a:p>
            <a:pPr marL="342900" marR="0" lvl="0" indent="-342900" algn="l" defTabSz="485495" rtl="0" eaLnBrk="1" fontAlgn="base" latinLnBrk="0" hangingPunct="1">
              <a:lnSpc>
                <a:spcPct val="114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DK, IE, NL – Exemption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of non-resident performers from taxation</a:t>
            </a:r>
          </a:p>
          <a:p>
            <a:pPr marL="342900" marR="0" lvl="0" indent="-342900" algn="l" defTabSz="485495" rtl="0" eaLnBrk="1" fontAlgn="base" latinLnBrk="0" hangingPunct="1">
              <a:lnSpc>
                <a:spcPct val="114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UK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- Minimum income thresholds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to avoid imposing tax on lower-earning artists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6CA30C5-8B89-3E54-6C0B-67639AE3F5C9}"/>
              </a:ext>
            </a:extLst>
          </p:cNvPr>
          <p:cNvSpPr/>
          <p:nvPr/>
        </p:nvSpPr>
        <p:spPr>
          <a:xfrm>
            <a:off x="200100" y="653000"/>
            <a:ext cx="4968552" cy="625186"/>
          </a:xfrm>
          <a:prstGeom prst="rect">
            <a:avLst/>
          </a:prstGeom>
          <a:solidFill>
            <a:srgbClr val="13334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8549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PT Sans" panose="020B0503020203020204" pitchFamily="34" charset="0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C9114D2-5589-C0DC-18B8-13B258294258}"/>
              </a:ext>
            </a:extLst>
          </p:cNvPr>
          <p:cNvSpPr/>
          <p:nvPr/>
        </p:nvSpPr>
        <p:spPr>
          <a:xfrm>
            <a:off x="344116" y="819901"/>
            <a:ext cx="4968552" cy="625186"/>
          </a:xfrm>
          <a:prstGeom prst="rect">
            <a:avLst/>
          </a:prstGeom>
          <a:solidFill>
            <a:srgbClr val="20578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8549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T Sans" panose="020B0503020203020204" pitchFamily="34" charset="0"/>
                <a:ea typeface="+mn-ea"/>
                <a:cs typeface="+mn-cs"/>
              </a:rPr>
              <a:t>Special taxation schemes</a:t>
            </a:r>
          </a:p>
        </p:txBody>
      </p:sp>
      <p:pic>
        <p:nvPicPr>
          <p:cNvPr id="2" name="Picture 12" descr="Drapeau de la France ⚑ Histoire et vente du pavillon français.">
            <a:extLst>
              <a:ext uri="{FF2B5EF4-FFF2-40B4-BE49-F238E27FC236}">
                <a16:creationId xmlns:a16="http://schemas.microsoft.com/office/drawing/2014/main" id="{68C6A14D-70E6-32C6-F1E7-99BA457646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0592" y="2801473"/>
            <a:ext cx="368123" cy="368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6" descr="Drapeau Hongrie">
            <a:extLst>
              <a:ext uri="{FF2B5EF4-FFF2-40B4-BE49-F238E27FC236}">
                <a16:creationId xmlns:a16="http://schemas.microsoft.com/office/drawing/2014/main" id="{A876BD58-0E7A-5918-F314-0BBEE58192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0592" y="2289043"/>
            <a:ext cx="410247" cy="410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Drapeau de l'Irlande ⚑ Histoire et vente du pavillon irlandais">
            <a:extLst>
              <a:ext uri="{FF2B5EF4-FFF2-40B4-BE49-F238E27FC236}">
                <a16:creationId xmlns:a16="http://schemas.microsoft.com/office/drawing/2014/main" id="{5C067D49-1897-182F-55EF-9399FD73E4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5468" y="2254304"/>
            <a:ext cx="474953" cy="4749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Drapeau de la Finlande — Wikipédia">
            <a:extLst>
              <a:ext uri="{FF2B5EF4-FFF2-40B4-BE49-F238E27FC236}">
                <a16:creationId xmlns:a16="http://schemas.microsoft.com/office/drawing/2014/main" id="{0C622249-7132-E27A-1832-41E79678F3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1629435" y="2856991"/>
            <a:ext cx="386868" cy="236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4" descr="Drapeau de l'Allemagne — Wikipédia">
            <a:extLst>
              <a:ext uri="{FF2B5EF4-FFF2-40B4-BE49-F238E27FC236}">
                <a16:creationId xmlns:a16="http://schemas.microsoft.com/office/drawing/2014/main" id="{77C697E7-18DC-C8FC-64BE-A4276F92C2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2054" y="3478029"/>
            <a:ext cx="381198" cy="265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8">
            <a:extLst>
              <a:ext uri="{FF2B5EF4-FFF2-40B4-BE49-F238E27FC236}">
                <a16:creationId xmlns:a16="http://schemas.microsoft.com/office/drawing/2014/main" id="{BD60A38B-5E93-E430-544E-9D210FE236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6483" y="3474681"/>
            <a:ext cx="386868" cy="262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D343A853-BC18-A2C2-A950-DC0179F7B93C}"/>
              </a:ext>
            </a:extLst>
          </p:cNvPr>
          <p:cNvSpPr txBox="1"/>
          <p:nvPr/>
        </p:nvSpPr>
        <p:spPr>
          <a:xfrm>
            <a:off x="344116" y="1744244"/>
            <a:ext cx="8039133" cy="4211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828395" marR="0" lvl="1" indent="-342900" algn="l" defTabSz="485495" rtl="0" eaLnBrk="1" fontAlgn="base" latinLnBrk="0" hangingPunct="1">
              <a:lnSpc>
                <a:spcPct val="114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Special tax regime and exemptions in the CCS </a:t>
            </a:r>
          </a:p>
        </p:txBody>
      </p:sp>
      <p:pic>
        <p:nvPicPr>
          <p:cNvPr id="3080" name="Picture 8">
            <a:extLst>
              <a:ext uri="{FF2B5EF4-FFF2-40B4-BE49-F238E27FC236}">
                <a16:creationId xmlns:a16="http://schemas.microsoft.com/office/drawing/2014/main" id="{4541B677-C926-10E5-D549-462B581A58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659" y="4407169"/>
            <a:ext cx="350967" cy="265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Drapeau de l'Irlande ⚑ Histoire et vente du pavillon irlandais">
            <a:extLst>
              <a:ext uri="{FF2B5EF4-FFF2-40B4-BE49-F238E27FC236}">
                <a16:creationId xmlns:a16="http://schemas.microsoft.com/office/drawing/2014/main" id="{300FC7F8-A97E-00B5-E989-1FF03F052C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4482" y="4302326"/>
            <a:ext cx="474953" cy="4749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The Flag Of Netherlands | Netherlands Country Flag | Flags Online">
            <a:extLst>
              <a:ext uri="{FF2B5EF4-FFF2-40B4-BE49-F238E27FC236}">
                <a16:creationId xmlns:a16="http://schemas.microsoft.com/office/drawing/2014/main" id="{A150092F-FB37-942D-5240-D5284D68B7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1731" y="4418884"/>
            <a:ext cx="386868" cy="2518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4" name="Picture 12">
            <a:extLst>
              <a:ext uri="{FF2B5EF4-FFF2-40B4-BE49-F238E27FC236}">
                <a16:creationId xmlns:a16="http://schemas.microsoft.com/office/drawing/2014/main" id="{CF9347E4-421A-2E5A-3FBE-6E3B2B222A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8796" y="4950123"/>
            <a:ext cx="419803" cy="2518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5" name="Video 3084">
            <a:hlinkClick r:id="" action="ppaction://media"/>
            <a:extLst>
              <a:ext uri="{FF2B5EF4-FFF2-40B4-BE49-F238E27FC236}">
                <a16:creationId xmlns:a16="http://schemas.microsoft.com/office/drawing/2014/main" id="{0809DBED-0143-DFD0-F6E4-BA50EC60580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14"/>
          <a:srcRect l="21875" r="21875"/>
          <a:stretch>
            <a:fillRect/>
          </a:stretch>
        </p:blipFill>
        <p:spPr>
          <a:xfrm>
            <a:off x="9235555" y="4334943"/>
            <a:ext cx="1890236" cy="1890236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348820460"/>
      </p:ext>
    </p:extLst>
  </p:cSld>
  <p:clrMapOvr>
    <a:masterClrMapping/>
  </p:clrMapOvr>
  <p:transition spd="med" advTm="5554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08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08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08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08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85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B22DF6-82DA-25F2-29EC-64A9741DC9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7192AC6A-FDE6-9AC3-73CF-090BA910D01F}"/>
              </a:ext>
            </a:extLst>
          </p:cNvPr>
          <p:cNvSpPr txBox="1">
            <a:spLocks/>
          </p:cNvSpPr>
          <p:nvPr/>
        </p:nvSpPr>
        <p:spPr>
          <a:xfrm>
            <a:off x="-1312068" y="-24734"/>
            <a:ext cx="12513468" cy="486098"/>
          </a:xfrm>
          <a:prstGeom prst="rect">
            <a:avLst/>
          </a:prstGeom>
          <a:solidFill>
            <a:srgbClr val="13334D"/>
          </a:solidFill>
        </p:spPr>
        <p:txBody>
          <a:bodyPr>
            <a:noAutofit/>
          </a:bodyPr>
          <a:lstStyle>
            <a:lvl1pPr marL="364121" indent="-364121" algn="l" defTabSz="485495" rtl="0" eaLnBrk="1" fontAlgn="base" hangingPunct="1">
              <a:spcBef>
                <a:spcPct val="20000"/>
              </a:spcBef>
              <a:spcAft>
                <a:spcPct val="0"/>
              </a:spcAft>
              <a:defRPr sz="2300" b="1" kern="1200">
                <a:solidFill>
                  <a:srgbClr val="2E5F97"/>
                </a:solidFill>
                <a:latin typeface="PT Sans" panose="020B0503020203020204" pitchFamily="34" charset="0"/>
                <a:ea typeface="ＭＳ Ｐゴシック" pitchFamily="-107" charset="-128"/>
                <a:cs typeface="+mn-cs"/>
              </a:defRPr>
            </a:lvl1pPr>
            <a:lvl2pPr marL="788931" indent="-303435" algn="l" defTabSz="485495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300" kern="1200">
                <a:solidFill>
                  <a:schemeClr val="tx1"/>
                </a:solidFill>
                <a:latin typeface="PT Sans" panose="020B0503020203020204" pitchFamily="34" charset="0"/>
                <a:ea typeface="ＭＳ Ｐゴシック" pitchFamily="-107" charset="-128"/>
                <a:cs typeface="+mn-cs"/>
              </a:defRPr>
            </a:lvl2pPr>
            <a:lvl3pPr marL="1213739" indent="-242749" algn="l" defTabSz="485495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300" kern="1200">
                <a:solidFill>
                  <a:schemeClr val="tx1"/>
                </a:solidFill>
                <a:latin typeface="PT Sans" panose="020B0503020203020204" pitchFamily="34" charset="0"/>
                <a:ea typeface="ＭＳ Ｐゴシック" pitchFamily="-107" charset="-128"/>
                <a:cs typeface="+mn-cs"/>
              </a:defRPr>
            </a:lvl3pPr>
            <a:lvl4pPr marL="1699236" indent="-242749" algn="l" defTabSz="485495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300" kern="1200">
                <a:solidFill>
                  <a:schemeClr val="tx1"/>
                </a:solidFill>
                <a:latin typeface="PT Sans" panose="020B0503020203020204" pitchFamily="34" charset="0"/>
                <a:ea typeface="ＭＳ Ｐゴシック" pitchFamily="-107" charset="-128"/>
                <a:cs typeface="+mn-cs"/>
              </a:defRPr>
            </a:lvl4pPr>
            <a:lvl5pPr marL="2184730" indent="-242749" algn="l" defTabSz="485495" rtl="0" eaLnBrk="1" fontAlgn="base" hangingPunct="1">
              <a:spcBef>
                <a:spcPct val="20000"/>
              </a:spcBef>
              <a:spcAft>
                <a:spcPct val="0"/>
              </a:spcAft>
              <a:buFont typeface="Courier New" pitchFamily="49" charset="0"/>
              <a:buChar char="o"/>
              <a:defRPr sz="2300" kern="1200">
                <a:solidFill>
                  <a:schemeClr val="tx1"/>
                </a:solidFill>
                <a:latin typeface="PT Sans" panose="020B0503020203020204" pitchFamily="34" charset="0"/>
                <a:ea typeface="ＭＳ Ｐゴシック" pitchFamily="-107" charset="-128"/>
                <a:cs typeface="+mn-cs"/>
              </a:defRPr>
            </a:lvl5pPr>
            <a:lvl6pPr marL="2670225" indent="-242749" algn="l" defTabSz="485495" rtl="0" eaLnBrk="1" latinLnBrk="0" hangingPunct="1">
              <a:spcBef>
                <a:spcPct val="20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155718" indent="-242749" algn="l" defTabSz="485495" rtl="0" eaLnBrk="1" latinLnBrk="0" hangingPunct="1">
              <a:spcBef>
                <a:spcPct val="20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41216" indent="-242749" algn="l" defTabSz="485495" rtl="0" eaLnBrk="1" latinLnBrk="0" hangingPunct="1">
              <a:spcBef>
                <a:spcPct val="20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126711" indent="-242749" algn="l" defTabSz="485495" rtl="0" eaLnBrk="1" latinLnBrk="0" hangingPunct="1">
              <a:spcBef>
                <a:spcPct val="20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85495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EU UPDATE – Policy shift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BEC28A6-5AD7-15D8-CCD2-75EEE3031A3C}"/>
              </a:ext>
            </a:extLst>
          </p:cNvPr>
          <p:cNvSpPr txBox="1"/>
          <p:nvPr/>
        </p:nvSpPr>
        <p:spPr>
          <a:xfrm>
            <a:off x="671590" y="2070274"/>
            <a:ext cx="9289032" cy="29449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485495" rtl="0" eaLnBrk="1" fontAlgn="base" latinLnBrk="0" hangingPunct="1">
              <a:lnSpc>
                <a:spcPct val="114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fr-FR" sz="2000" dirty="0">
                <a:solidFill>
                  <a:srgbClr val="000000"/>
                </a:solidFill>
                <a:latin typeface="PT Sans" panose="020B0503020203020204" pitchFamily="34" charset="0"/>
              </a:rPr>
              <a:t>Policy shift: </a:t>
            </a:r>
            <a:r>
              <a:rPr lang="fr-FR" sz="2000" dirty="0" err="1">
                <a:solidFill>
                  <a:srgbClr val="000000"/>
                </a:solidFill>
                <a:latin typeface="PT Sans" panose="020B0503020203020204" pitchFamily="34" charset="0"/>
              </a:rPr>
              <a:t>From</a:t>
            </a:r>
            <a:r>
              <a:rPr lang="fr-FR" sz="2000" dirty="0">
                <a:solidFill>
                  <a:srgbClr val="000000"/>
                </a:solidFill>
                <a:latin typeface="PT Sans" panose="020B0503020203020204" pitchFamily="34" charset="0"/>
              </a:rPr>
              <a:t> </a:t>
            </a:r>
            <a:r>
              <a:rPr lang="fr-FR" sz="2000" dirty="0" err="1">
                <a:solidFill>
                  <a:srgbClr val="000000"/>
                </a:solidFill>
                <a:latin typeface="PT Sans" panose="020B0503020203020204" pitchFamily="34" charset="0"/>
              </a:rPr>
              <a:t>recommendations</a:t>
            </a:r>
            <a:r>
              <a:rPr lang="fr-FR" sz="2000" dirty="0">
                <a:solidFill>
                  <a:srgbClr val="000000"/>
                </a:solidFill>
                <a:latin typeface="PT Sans" panose="020B0503020203020204" pitchFamily="34" charset="0"/>
              </a:rPr>
              <a:t> → </a:t>
            </a:r>
            <a:r>
              <a:rPr lang="fr-FR" sz="2000" dirty="0" err="1">
                <a:solidFill>
                  <a:srgbClr val="000000"/>
                </a:solidFill>
                <a:latin typeface="PT Sans" panose="020B0503020203020204" pitchFamily="34" charset="0"/>
              </a:rPr>
              <a:t>structured</a:t>
            </a:r>
            <a:r>
              <a:rPr lang="fr-FR" sz="2000" dirty="0">
                <a:solidFill>
                  <a:srgbClr val="000000"/>
                </a:solidFill>
                <a:latin typeface="PT Sans" panose="020B0503020203020204" pitchFamily="34" charset="0"/>
              </a:rPr>
              <a:t> EU agenda (</a:t>
            </a:r>
            <a:r>
              <a:rPr lang="fr-FR" sz="2000" b="1" dirty="0">
                <a:solidFill>
                  <a:srgbClr val="000000"/>
                </a:solidFill>
                <a:latin typeface="PT Sans" panose="020B0503020203020204" pitchFamily="34" charset="0"/>
              </a:rPr>
              <a:t>Culture Compass</a:t>
            </a:r>
            <a:r>
              <a:rPr lang="fr-FR" sz="2000" dirty="0">
                <a:solidFill>
                  <a:srgbClr val="000000"/>
                </a:solidFill>
                <a:latin typeface="PT Sans" panose="020B0503020203020204" pitchFamily="34" charset="0"/>
              </a:rPr>
              <a:t>)</a:t>
            </a:r>
          </a:p>
          <a:p>
            <a:pPr marL="342900" marR="0" lvl="0" indent="-342900" algn="l" defTabSz="485495" rtl="0" eaLnBrk="1" fontAlgn="base" latinLnBrk="0" hangingPunct="1">
              <a:lnSpc>
                <a:spcPct val="114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fr-FR" sz="2000" dirty="0" err="1">
                <a:solidFill>
                  <a:srgbClr val="000000"/>
                </a:solidFill>
                <a:latin typeface="PT Sans" panose="020B0503020203020204" pitchFamily="34" charset="0"/>
              </a:rPr>
              <a:t>Working</a:t>
            </a:r>
            <a:r>
              <a:rPr lang="fr-FR" sz="2000" dirty="0">
                <a:solidFill>
                  <a:srgbClr val="000000"/>
                </a:solidFill>
                <a:latin typeface="PT Sans" panose="020B0503020203020204" pitchFamily="34" charset="0"/>
              </a:rPr>
              <a:t> conditions: Focus on </a:t>
            </a:r>
            <a:r>
              <a:rPr lang="fr-FR" sz="2000" dirty="0" err="1">
                <a:solidFill>
                  <a:srgbClr val="000000"/>
                </a:solidFill>
                <a:latin typeface="PT Sans" panose="020B0503020203020204" pitchFamily="34" charset="0"/>
              </a:rPr>
              <a:t>precarity</a:t>
            </a:r>
            <a:r>
              <a:rPr lang="fr-FR" sz="2000" dirty="0">
                <a:solidFill>
                  <a:srgbClr val="000000"/>
                </a:solidFill>
                <a:latin typeface="PT Sans" panose="020B0503020203020204" pitchFamily="34" charset="0"/>
              </a:rPr>
              <a:t>, </a:t>
            </a:r>
            <a:r>
              <a:rPr lang="fr-FR" sz="2000" dirty="0" err="1">
                <a:solidFill>
                  <a:srgbClr val="000000"/>
                </a:solidFill>
                <a:latin typeface="PT Sans" panose="020B0503020203020204" pitchFamily="34" charset="0"/>
              </a:rPr>
              <a:t>fair</a:t>
            </a:r>
            <a:r>
              <a:rPr lang="fr-FR" sz="2000" dirty="0">
                <a:solidFill>
                  <a:srgbClr val="000000"/>
                </a:solidFill>
                <a:latin typeface="PT Sans" panose="020B0503020203020204" pitchFamily="34" charset="0"/>
              </a:rPr>
              <a:t> </a:t>
            </a:r>
            <a:r>
              <a:rPr lang="fr-FR" sz="2000" dirty="0" err="1">
                <a:solidFill>
                  <a:srgbClr val="000000"/>
                </a:solidFill>
                <a:latin typeface="PT Sans" panose="020B0503020203020204" pitchFamily="34" charset="0"/>
              </a:rPr>
              <a:t>pay</a:t>
            </a:r>
            <a:r>
              <a:rPr lang="fr-FR" sz="2000" dirty="0">
                <a:solidFill>
                  <a:srgbClr val="000000"/>
                </a:solidFill>
                <a:latin typeface="PT Sans" panose="020B0503020203020204" pitchFamily="34" charset="0"/>
              </a:rPr>
              <a:t>, social protection</a:t>
            </a:r>
          </a:p>
          <a:p>
            <a:pPr marL="342900" marR="0" lvl="0" indent="-342900" algn="l" defTabSz="485495" rtl="0" eaLnBrk="1" fontAlgn="base" latinLnBrk="0" hangingPunct="1">
              <a:lnSpc>
                <a:spcPct val="114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fr-FR" sz="2000" dirty="0" err="1">
                <a:solidFill>
                  <a:srgbClr val="000000"/>
                </a:solidFill>
                <a:latin typeface="PT Sans" panose="020B0503020203020204" pitchFamily="34" charset="0"/>
              </a:rPr>
              <a:t>Planned</a:t>
            </a:r>
            <a:r>
              <a:rPr lang="fr-FR" sz="2000" dirty="0">
                <a:solidFill>
                  <a:srgbClr val="000000"/>
                </a:solidFill>
                <a:latin typeface="PT Sans" panose="020B0503020203020204" pitchFamily="34" charset="0"/>
              </a:rPr>
              <a:t> </a:t>
            </a:r>
            <a:r>
              <a:rPr lang="fr-FR" sz="2000" b="1" dirty="0">
                <a:solidFill>
                  <a:srgbClr val="000000"/>
                </a:solidFill>
                <a:latin typeface="PT Sans" panose="020B0503020203020204" pitchFamily="34" charset="0"/>
              </a:rPr>
              <a:t>EU Artists Charter </a:t>
            </a:r>
            <a:r>
              <a:rPr lang="fr-FR" sz="2000" dirty="0">
                <a:solidFill>
                  <a:srgbClr val="000000"/>
                </a:solidFill>
                <a:latin typeface="PT Sans" panose="020B0503020203020204" pitchFamily="34" charset="0"/>
              </a:rPr>
              <a:t>(coordination, non-binding)</a:t>
            </a:r>
          </a:p>
          <a:p>
            <a:pPr marL="342900" marR="0" lvl="0" indent="-342900" algn="l" defTabSz="485495" rtl="0" eaLnBrk="1" fontAlgn="base" latinLnBrk="0" hangingPunct="1">
              <a:lnSpc>
                <a:spcPct val="114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fr-FR" sz="2000" dirty="0">
                <a:solidFill>
                  <a:srgbClr val="000000"/>
                </a:solidFill>
                <a:latin typeface="PT Sans" panose="020B0503020203020204" pitchFamily="34" charset="0"/>
              </a:rPr>
              <a:t>Strategic </a:t>
            </a:r>
            <a:r>
              <a:rPr lang="fr-FR" sz="2000" dirty="0" err="1">
                <a:solidFill>
                  <a:srgbClr val="000000"/>
                </a:solidFill>
                <a:latin typeface="PT Sans" panose="020B0503020203020204" pitchFamily="34" charset="0"/>
              </a:rPr>
              <a:t>role</a:t>
            </a:r>
            <a:r>
              <a:rPr lang="fr-FR" sz="2000" dirty="0">
                <a:solidFill>
                  <a:srgbClr val="000000"/>
                </a:solidFill>
                <a:latin typeface="PT Sans" panose="020B0503020203020204" pitchFamily="34" charset="0"/>
              </a:rPr>
              <a:t>: Culture </a:t>
            </a:r>
            <a:r>
              <a:rPr lang="fr-FR" sz="2000" dirty="0" err="1">
                <a:solidFill>
                  <a:srgbClr val="000000"/>
                </a:solidFill>
                <a:latin typeface="PT Sans" panose="020B0503020203020204" pitchFamily="34" charset="0"/>
              </a:rPr>
              <a:t>linked</a:t>
            </a:r>
            <a:r>
              <a:rPr lang="fr-FR" sz="2000" dirty="0">
                <a:solidFill>
                  <a:srgbClr val="000000"/>
                </a:solidFill>
                <a:latin typeface="PT Sans" panose="020B0503020203020204" pitchFamily="34" charset="0"/>
              </a:rPr>
              <a:t> to </a:t>
            </a:r>
            <a:r>
              <a:rPr lang="fr-FR" sz="2000" b="1" dirty="0" err="1">
                <a:solidFill>
                  <a:srgbClr val="000000"/>
                </a:solidFill>
                <a:latin typeface="PT Sans" panose="020B0503020203020204" pitchFamily="34" charset="0"/>
              </a:rPr>
              <a:t>democracy</a:t>
            </a:r>
            <a:r>
              <a:rPr lang="fr-FR" sz="2000" b="1" dirty="0">
                <a:solidFill>
                  <a:srgbClr val="000000"/>
                </a:solidFill>
                <a:latin typeface="PT Sans" panose="020B0503020203020204" pitchFamily="34" charset="0"/>
              </a:rPr>
              <a:t> &amp; EU values</a:t>
            </a:r>
          </a:p>
          <a:p>
            <a:pPr marL="342900" marR="0" lvl="0" indent="-342900" algn="l" defTabSz="485495" rtl="0" eaLnBrk="1" fontAlgn="base" latinLnBrk="0" hangingPunct="1">
              <a:lnSpc>
                <a:spcPct val="114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fr-FR" sz="2000" dirty="0">
                <a:solidFill>
                  <a:srgbClr val="000000"/>
                </a:solidFill>
                <a:latin typeface="PT Sans" panose="020B0503020203020204" pitchFamily="34" charset="0"/>
              </a:rPr>
              <a:t>Key issues: </a:t>
            </a:r>
            <a:r>
              <a:rPr lang="fr-FR" sz="2000" dirty="0" err="1">
                <a:solidFill>
                  <a:srgbClr val="000000"/>
                </a:solidFill>
                <a:latin typeface="PT Sans" panose="020B0503020203020204" pitchFamily="34" charset="0"/>
              </a:rPr>
              <a:t>Employment</a:t>
            </a:r>
            <a:r>
              <a:rPr lang="fr-FR" sz="2000" dirty="0">
                <a:solidFill>
                  <a:srgbClr val="000000"/>
                </a:solidFill>
                <a:latin typeface="PT Sans" panose="020B0503020203020204" pitchFamily="34" charset="0"/>
              </a:rPr>
              <a:t>, </a:t>
            </a:r>
            <a:r>
              <a:rPr lang="fr-FR" sz="2000" dirty="0" err="1">
                <a:solidFill>
                  <a:srgbClr val="000000"/>
                </a:solidFill>
                <a:latin typeface="PT Sans" panose="020B0503020203020204" pitchFamily="34" charset="0"/>
              </a:rPr>
              <a:t>mobility</a:t>
            </a:r>
            <a:r>
              <a:rPr lang="fr-FR" sz="2000" dirty="0">
                <a:solidFill>
                  <a:srgbClr val="000000"/>
                </a:solidFill>
                <a:latin typeface="PT Sans" panose="020B0503020203020204" pitchFamily="34" charset="0"/>
              </a:rPr>
              <a:t> </a:t>
            </a:r>
            <a:r>
              <a:rPr lang="fr-FR" sz="2000" dirty="0" err="1">
                <a:solidFill>
                  <a:srgbClr val="000000"/>
                </a:solidFill>
                <a:latin typeface="PT Sans" panose="020B0503020203020204" pitchFamily="34" charset="0"/>
              </a:rPr>
              <a:t>barriers</a:t>
            </a:r>
            <a:r>
              <a:rPr lang="fr-FR" sz="2000" dirty="0">
                <a:solidFill>
                  <a:srgbClr val="000000"/>
                </a:solidFill>
                <a:latin typeface="PT Sans" panose="020B0503020203020204" pitchFamily="34" charset="0"/>
              </a:rPr>
              <a:t>, AI impact, </a:t>
            </a:r>
            <a:r>
              <a:rPr lang="fr-FR" sz="2000" dirty="0" err="1">
                <a:solidFill>
                  <a:srgbClr val="000000"/>
                </a:solidFill>
                <a:latin typeface="PT Sans" panose="020B0503020203020204" pitchFamily="34" charset="0"/>
              </a:rPr>
              <a:t>skills</a:t>
            </a:r>
            <a:r>
              <a:rPr lang="fr-FR" sz="2000" dirty="0">
                <a:solidFill>
                  <a:srgbClr val="000000"/>
                </a:solidFill>
                <a:latin typeface="PT Sans" panose="020B0503020203020204" pitchFamily="34" charset="0"/>
              </a:rPr>
              <a:t> gaps</a:t>
            </a:r>
          </a:p>
          <a:p>
            <a:pPr marL="342900" marR="0" lvl="0" indent="-342900" algn="l" defTabSz="485495" rtl="0" eaLnBrk="1" fontAlgn="base" latinLnBrk="0" hangingPunct="1">
              <a:lnSpc>
                <a:spcPct val="114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fr-FR" sz="2000" dirty="0" err="1">
                <a:solidFill>
                  <a:srgbClr val="000000"/>
                </a:solidFill>
                <a:latin typeface="PT Sans" panose="020B0503020203020204" pitchFamily="34" charset="0"/>
              </a:rPr>
              <a:t>Funding</a:t>
            </a:r>
            <a:r>
              <a:rPr lang="fr-FR" sz="2000" dirty="0">
                <a:solidFill>
                  <a:srgbClr val="000000"/>
                </a:solidFill>
                <a:latin typeface="PT Sans" panose="020B0503020203020204" pitchFamily="34" charset="0"/>
              </a:rPr>
              <a:t>: </a:t>
            </a:r>
            <a:r>
              <a:rPr lang="fr-FR" sz="2000" dirty="0" err="1">
                <a:solidFill>
                  <a:srgbClr val="000000"/>
                </a:solidFill>
                <a:latin typeface="PT Sans" panose="020B0503020203020204" pitchFamily="34" charset="0"/>
              </a:rPr>
              <a:t>Proposed</a:t>
            </a:r>
            <a:r>
              <a:rPr lang="fr-FR" sz="2000" dirty="0">
                <a:solidFill>
                  <a:srgbClr val="000000"/>
                </a:solidFill>
                <a:latin typeface="PT Sans" panose="020B0503020203020204" pitchFamily="34" charset="0"/>
              </a:rPr>
              <a:t> </a:t>
            </a:r>
            <a:r>
              <a:rPr lang="fr-FR" sz="2000" b="1" dirty="0" err="1">
                <a:solidFill>
                  <a:srgbClr val="000000"/>
                </a:solidFill>
                <a:latin typeface="PT Sans" panose="020B0503020203020204" pitchFamily="34" charset="0"/>
              </a:rPr>
              <a:t>AgoraEU</a:t>
            </a:r>
            <a:r>
              <a:rPr lang="fr-FR" sz="2000" b="1" dirty="0">
                <a:solidFill>
                  <a:srgbClr val="000000"/>
                </a:solidFill>
                <a:latin typeface="PT Sans" panose="020B0503020203020204" pitchFamily="34" charset="0"/>
              </a:rPr>
              <a:t> programme </a:t>
            </a:r>
            <a:r>
              <a:rPr lang="fr-FR" sz="2000" dirty="0">
                <a:solidFill>
                  <a:srgbClr val="000000"/>
                </a:solidFill>
                <a:latin typeface="PT Sans" panose="020B0503020203020204" pitchFamily="34" charset="0"/>
              </a:rPr>
              <a:t>(post-2027)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530165D-70D9-C544-B71A-A6E24DCA3BFF}"/>
              </a:ext>
            </a:extLst>
          </p:cNvPr>
          <p:cNvSpPr/>
          <p:nvPr/>
        </p:nvSpPr>
        <p:spPr>
          <a:xfrm>
            <a:off x="200100" y="653000"/>
            <a:ext cx="9865096" cy="625186"/>
          </a:xfrm>
          <a:prstGeom prst="rect">
            <a:avLst/>
          </a:prstGeom>
          <a:solidFill>
            <a:srgbClr val="13334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8549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PT Sans" panose="020B0503020203020204" pitchFamily="34" charset="0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A2F3A26-A247-0C38-4731-3A2A1E70CB62}"/>
              </a:ext>
            </a:extLst>
          </p:cNvPr>
          <p:cNvSpPr/>
          <p:nvPr/>
        </p:nvSpPr>
        <p:spPr>
          <a:xfrm>
            <a:off x="278984" y="844636"/>
            <a:ext cx="10074244" cy="625186"/>
          </a:xfrm>
          <a:prstGeom prst="rect">
            <a:avLst/>
          </a:prstGeom>
          <a:solidFill>
            <a:srgbClr val="20578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8549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2400" b="1" dirty="0">
                <a:solidFill>
                  <a:srgbClr val="FFFFFF"/>
                </a:solidFill>
                <a:latin typeface="PT Sans" panose="020B0503020203020204" pitchFamily="34" charset="0"/>
              </a:rPr>
              <a:t>From recommendations towards a structured agenda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PT Sans" panose="020B0503020203020204" pitchFamily="34" charset="0"/>
              <a:ea typeface="+mn-ea"/>
              <a:cs typeface="+mn-cs"/>
            </a:endParaRPr>
          </a:p>
        </p:txBody>
      </p:sp>
      <p:pic>
        <p:nvPicPr>
          <p:cNvPr id="39" name="Video 38">
            <a:hlinkClick r:id="" action="ppaction://media"/>
            <a:extLst>
              <a:ext uri="{FF2B5EF4-FFF2-40B4-BE49-F238E27FC236}">
                <a16:creationId xmlns:a16="http://schemas.microsoft.com/office/drawing/2014/main" id="{71669B5A-EAC0-985E-E90D-30F51127756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5"/>
          <a:srcRect l="21875" r="21875"/>
          <a:stretch>
            <a:fillRect/>
          </a:stretch>
        </p:blipFill>
        <p:spPr>
          <a:xfrm>
            <a:off x="9235555" y="4334943"/>
            <a:ext cx="1890236" cy="1890236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391456224"/>
      </p:ext>
    </p:extLst>
  </p:cSld>
  <p:clrMapOvr>
    <a:masterClrMapping/>
  </p:clrMapOvr>
  <p:transition spd="med" advTm="99636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9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4798E108-DB19-F6F9-0794-C56F7715190D}"/>
              </a:ext>
            </a:extLst>
          </p:cNvPr>
          <p:cNvSpPr txBox="1">
            <a:spLocks/>
          </p:cNvSpPr>
          <p:nvPr/>
        </p:nvSpPr>
        <p:spPr>
          <a:xfrm>
            <a:off x="-18117" y="-39510"/>
            <a:ext cx="11218732" cy="486098"/>
          </a:xfrm>
          <a:prstGeom prst="rect">
            <a:avLst/>
          </a:prstGeom>
          <a:solidFill>
            <a:srgbClr val="13334D"/>
          </a:solidFill>
        </p:spPr>
        <p:txBody>
          <a:bodyPr>
            <a:noAutofit/>
          </a:bodyPr>
          <a:lstStyle>
            <a:lvl1pPr marL="364121" indent="-364121" algn="l" defTabSz="485495" rtl="0" eaLnBrk="1" fontAlgn="base" hangingPunct="1">
              <a:spcBef>
                <a:spcPct val="20000"/>
              </a:spcBef>
              <a:spcAft>
                <a:spcPct val="0"/>
              </a:spcAft>
              <a:defRPr sz="2300" b="1" kern="1200">
                <a:solidFill>
                  <a:srgbClr val="2E5F97"/>
                </a:solidFill>
                <a:latin typeface="PT Sans" panose="020B0503020203020204" pitchFamily="34" charset="0"/>
                <a:ea typeface="ＭＳ Ｐゴシック" pitchFamily="-107" charset="-128"/>
                <a:cs typeface="+mn-cs"/>
              </a:defRPr>
            </a:lvl1pPr>
            <a:lvl2pPr marL="788931" indent="-303435" algn="l" defTabSz="485495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300" kern="1200">
                <a:solidFill>
                  <a:schemeClr val="tx1"/>
                </a:solidFill>
                <a:latin typeface="PT Sans" panose="020B0503020203020204" pitchFamily="34" charset="0"/>
                <a:ea typeface="ＭＳ Ｐゴシック" pitchFamily="-107" charset="-128"/>
                <a:cs typeface="+mn-cs"/>
              </a:defRPr>
            </a:lvl2pPr>
            <a:lvl3pPr marL="1213739" indent="-242749" algn="l" defTabSz="485495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300" kern="1200">
                <a:solidFill>
                  <a:schemeClr val="tx1"/>
                </a:solidFill>
                <a:latin typeface="PT Sans" panose="020B0503020203020204" pitchFamily="34" charset="0"/>
                <a:ea typeface="ＭＳ Ｐゴシック" pitchFamily="-107" charset="-128"/>
                <a:cs typeface="+mn-cs"/>
              </a:defRPr>
            </a:lvl3pPr>
            <a:lvl4pPr marL="1699236" indent="-242749" algn="l" defTabSz="485495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300" kern="1200">
                <a:solidFill>
                  <a:schemeClr val="tx1"/>
                </a:solidFill>
                <a:latin typeface="PT Sans" panose="020B0503020203020204" pitchFamily="34" charset="0"/>
                <a:ea typeface="ＭＳ Ｐゴシック" pitchFamily="-107" charset="-128"/>
                <a:cs typeface="+mn-cs"/>
              </a:defRPr>
            </a:lvl4pPr>
            <a:lvl5pPr marL="2184730" indent="-242749" algn="l" defTabSz="485495" rtl="0" eaLnBrk="1" fontAlgn="base" hangingPunct="1">
              <a:spcBef>
                <a:spcPct val="20000"/>
              </a:spcBef>
              <a:spcAft>
                <a:spcPct val="0"/>
              </a:spcAft>
              <a:buFont typeface="Courier New" pitchFamily="49" charset="0"/>
              <a:buChar char="o"/>
              <a:defRPr sz="2300" kern="1200">
                <a:solidFill>
                  <a:schemeClr val="tx1"/>
                </a:solidFill>
                <a:latin typeface="PT Sans" panose="020B0503020203020204" pitchFamily="34" charset="0"/>
                <a:ea typeface="ＭＳ Ｐゴシック" pitchFamily="-107" charset="-128"/>
                <a:cs typeface="+mn-cs"/>
              </a:defRPr>
            </a:lvl5pPr>
            <a:lvl6pPr marL="2670225" indent="-242749" algn="l" defTabSz="485495" rtl="0" eaLnBrk="1" latinLnBrk="0" hangingPunct="1">
              <a:spcBef>
                <a:spcPct val="20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155718" indent="-242749" algn="l" defTabSz="485495" rtl="0" eaLnBrk="1" latinLnBrk="0" hangingPunct="1">
              <a:spcBef>
                <a:spcPct val="20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41216" indent="-242749" algn="l" defTabSz="485495" rtl="0" eaLnBrk="1" latinLnBrk="0" hangingPunct="1">
              <a:spcBef>
                <a:spcPct val="20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126711" indent="-242749" algn="l" defTabSz="485495" rtl="0" eaLnBrk="1" latinLnBrk="0" hangingPunct="1">
              <a:spcBef>
                <a:spcPct val="20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85495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NEW EUROPEAN AUDIOVISUAL OBSERVATORY IRIS </a:t>
            </a: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REPORT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498ABF5-64AA-A7AF-2C6E-45606CBFB3B9}"/>
              </a:ext>
            </a:extLst>
          </p:cNvPr>
          <p:cNvSpPr txBox="1"/>
          <p:nvPr/>
        </p:nvSpPr>
        <p:spPr>
          <a:xfrm>
            <a:off x="560140" y="1835350"/>
            <a:ext cx="10225136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48549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fr-FR" sz="23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T Sans" panose="020B0503020203020204" pitchFamily="34" charset="0"/>
              <a:ea typeface="ＭＳ Ｐゴシック" pitchFamily="-107" charset="-128"/>
              <a:cs typeface="+mn-cs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6CA30C5-8B89-3E54-6C0B-67639AE3F5C9}"/>
              </a:ext>
            </a:extLst>
          </p:cNvPr>
          <p:cNvSpPr/>
          <p:nvPr/>
        </p:nvSpPr>
        <p:spPr>
          <a:xfrm>
            <a:off x="200100" y="653000"/>
            <a:ext cx="4968552" cy="625186"/>
          </a:xfrm>
          <a:prstGeom prst="rect">
            <a:avLst/>
          </a:prstGeom>
          <a:solidFill>
            <a:srgbClr val="13334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8549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PT Sans" panose="020B0503020203020204" pitchFamily="34" charset="0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C9114D2-5589-C0DC-18B8-13B258294258}"/>
              </a:ext>
            </a:extLst>
          </p:cNvPr>
          <p:cNvSpPr/>
          <p:nvPr/>
        </p:nvSpPr>
        <p:spPr>
          <a:xfrm>
            <a:off x="344116" y="819900"/>
            <a:ext cx="4968552" cy="745135"/>
          </a:xfrm>
          <a:prstGeom prst="rect">
            <a:avLst/>
          </a:prstGeom>
          <a:solidFill>
            <a:srgbClr val="20578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8549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T Sans" panose="020B0503020203020204" pitchFamily="34" charset="0"/>
                <a:ea typeface="+mn-ea"/>
                <a:cs typeface="+mn-cs"/>
              </a:rPr>
              <a:t>New report out!</a:t>
            </a:r>
          </a:p>
        </p:txBody>
      </p:sp>
      <p:pic>
        <p:nvPicPr>
          <p:cNvPr id="9" name="Graphic 8" descr="Megaphone1 with solid fill">
            <a:extLst>
              <a:ext uri="{FF2B5EF4-FFF2-40B4-BE49-F238E27FC236}">
                <a16:creationId xmlns:a16="http://schemas.microsoft.com/office/drawing/2014/main" id="{4B7DB640-D891-DD7B-14EB-C404011D4E8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61617" y="2322389"/>
            <a:ext cx="1332221" cy="1332221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FF518C58-0D17-E55C-D0CB-719886689AD1}"/>
              </a:ext>
            </a:extLst>
          </p:cNvPr>
          <p:cNvSpPr txBox="1"/>
          <p:nvPr/>
        </p:nvSpPr>
        <p:spPr>
          <a:xfrm>
            <a:off x="4883855" y="2399799"/>
            <a:ext cx="43924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8549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200" b="1" i="0" u="none" strike="noStrike" kern="1200" cap="none" spc="0" normalizeH="0" baseline="0" noProof="0" dirty="0" err="1">
                <a:ln>
                  <a:noFill/>
                </a:ln>
                <a:solidFill>
                  <a:srgbClr val="13334D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Thank</a:t>
            </a:r>
            <a:r>
              <a:rPr kumimoji="0" lang="fr-FR" sz="4200" b="1" i="0" u="none" strike="noStrike" kern="1200" cap="none" spc="0" normalizeH="0" baseline="0" noProof="0" dirty="0">
                <a:ln>
                  <a:noFill/>
                </a:ln>
                <a:solidFill>
                  <a:srgbClr val="13334D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 </a:t>
            </a:r>
            <a:r>
              <a:rPr kumimoji="0" lang="fr-FR" sz="4200" b="1" i="0" u="none" strike="noStrike" kern="1200" cap="none" spc="0" normalizeH="0" baseline="0" noProof="0" dirty="0" err="1">
                <a:ln>
                  <a:noFill/>
                </a:ln>
                <a:solidFill>
                  <a:srgbClr val="13334D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you</a:t>
            </a:r>
            <a:r>
              <a:rPr kumimoji="0" lang="fr-FR" sz="4200" b="1" i="0" u="none" strike="noStrike" kern="1200" cap="none" spc="0" normalizeH="0" baseline="0" noProof="0" dirty="0">
                <a:ln>
                  <a:noFill/>
                </a:ln>
                <a:solidFill>
                  <a:srgbClr val="13334D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!</a:t>
            </a:r>
          </a:p>
          <a:p>
            <a:pPr marL="0" marR="0" lvl="0" indent="0" algn="l" defTabSz="48549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3334D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		sophie.valais@coe.int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srgbClr val="13334D"/>
              </a:solidFill>
              <a:effectLst/>
              <a:uLnTx/>
              <a:uFillTx/>
              <a:latin typeface="Arial" charset="0"/>
              <a:ea typeface="ＭＳ Ｐゴシック" pitchFamily="-107" charset="-128"/>
              <a:cs typeface="+mn-cs"/>
            </a:endParaRPr>
          </a:p>
        </p:txBody>
      </p:sp>
      <p:pic>
        <p:nvPicPr>
          <p:cNvPr id="2" name="Picture 1" descr="A qr code with a few black squares&#10;&#10;AI-generated content may be incorrect.">
            <a:extLst>
              <a:ext uri="{FF2B5EF4-FFF2-40B4-BE49-F238E27FC236}">
                <a16:creationId xmlns:a16="http://schemas.microsoft.com/office/drawing/2014/main" id="{B10CC03E-3D61-DD80-B276-419118D04CE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7221" y="564761"/>
            <a:ext cx="2160053" cy="2160053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6AAFEC2-9995-B15B-FF29-5F2DF8BBC1F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629837" y="1677704"/>
            <a:ext cx="3118019" cy="446916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FEA2B62-FEA6-9511-E923-22FF660E43D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248989" y="3942482"/>
            <a:ext cx="3944516" cy="2204383"/>
          </a:xfrm>
          <a:prstGeom prst="rect">
            <a:avLst/>
          </a:prstGeom>
        </p:spPr>
      </p:pic>
      <p:pic>
        <p:nvPicPr>
          <p:cNvPr id="30" name="Video 29">
            <a:hlinkClick r:id="" action="ppaction://media"/>
            <a:extLst>
              <a:ext uri="{FF2B5EF4-FFF2-40B4-BE49-F238E27FC236}">
                <a16:creationId xmlns:a16="http://schemas.microsoft.com/office/drawing/2014/main" id="{11F0AC2F-5F52-5CC4-7801-157513B2CDE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10"/>
          <a:srcRect l="21875" r="21875"/>
          <a:stretch>
            <a:fillRect/>
          </a:stretch>
        </p:blipFill>
        <p:spPr>
          <a:xfrm>
            <a:off x="9235555" y="4334943"/>
            <a:ext cx="1890236" cy="1890236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534508500"/>
      </p:ext>
    </p:extLst>
  </p:cSld>
  <p:clrMapOvr>
    <a:masterClrMapping/>
  </p:clrMapOvr>
  <p:transition spd="med" advTm="55777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0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4798E108-DB19-F6F9-0794-C56F7715190D}"/>
              </a:ext>
            </a:extLst>
          </p:cNvPr>
          <p:cNvSpPr txBox="1">
            <a:spLocks/>
          </p:cNvSpPr>
          <p:nvPr/>
        </p:nvSpPr>
        <p:spPr>
          <a:xfrm>
            <a:off x="-17331" y="1"/>
            <a:ext cx="11218732" cy="486098"/>
          </a:xfrm>
          <a:prstGeom prst="rect">
            <a:avLst/>
          </a:prstGeom>
          <a:solidFill>
            <a:srgbClr val="13334D"/>
          </a:solidFill>
        </p:spPr>
        <p:txBody>
          <a:bodyPr>
            <a:noAutofit/>
          </a:bodyPr>
          <a:lstStyle>
            <a:lvl1pPr marL="364121" indent="-364121" algn="l" defTabSz="485495" rtl="0" eaLnBrk="1" fontAlgn="base" hangingPunct="1">
              <a:spcBef>
                <a:spcPct val="20000"/>
              </a:spcBef>
              <a:spcAft>
                <a:spcPct val="0"/>
              </a:spcAft>
              <a:defRPr sz="2300" b="1" kern="1200">
                <a:solidFill>
                  <a:srgbClr val="2E5F97"/>
                </a:solidFill>
                <a:latin typeface="PT Sans" panose="020B0503020203020204" pitchFamily="34" charset="0"/>
                <a:ea typeface="ＭＳ Ｐゴシック" pitchFamily="-107" charset="-128"/>
                <a:cs typeface="+mn-cs"/>
              </a:defRPr>
            </a:lvl1pPr>
            <a:lvl2pPr marL="788931" indent="-303435" algn="l" defTabSz="485495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300" kern="1200">
                <a:solidFill>
                  <a:schemeClr val="tx1"/>
                </a:solidFill>
                <a:latin typeface="PT Sans" panose="020B0503020203020204" pitchFamily="34" charset="0"/>
                <a:ea typeface="ＭＳ Ｐゴシック" pitchFamily="-107" charset="-128"/>
                <a:cs typeface="+mn-cs"/>
              </a:defRPr>
            </a:lvl2pPr>
            <a:lvl3pPr marL="1213739" indent="-242749" algn="l" defTabSz="485495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300" kern="1200">
                <a:solidFill>
                  <a:schemeClr val="tx1"/>
                </a:solidFill>
                <a:latin typeface="PT Sans" panose="020B0503020203020204" pitchFamily="34" charset="0"/>
                <a:ea typeface="ＭＳ Ｐゴシック" pitchFamily="-107" charset="-128"/>
                <a:cs typeface="+mn-cs"/>
              </a:defRPr>
            </a:lvl3pPr>
            <a:lvl4pPr marL="1699236" indent="-242749" algn="l" defTabSz="485495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300" kern="1200">
                <a:solidFill>
                  <a:schemeClr val="tx1"/>
                </a:solidFill>
                <a:latin typeface="PT Sans" panose="020B0503020203020204" pitchFamily="34" charset="0"/>
                <a:ea typeface="ＭＳ Ｐゴシック" pitchFamily="-107" charset="-128"/>
                <a:cs typeface="+mn-cs"/>
              </a:defRPr>
            </a:lvl4pPr>
            <a:lvl5pPr marL="2184730" indent="-242749" algn="l" defTabSz="485495" rtl="0" eaLnBrk="1" fontAlgn="base" hangingPunct="1">
              <a:spcBef>
                <a:spcPct val="20000"/>
              </a:spcBef>
              <a:spcAft>
                <a:spcPct val="0"/>
              </a:spcAft>
              <a:buFont typeface="Courier New" pitchFamily="49" charset="0"/>
              <a:buChar char="o"/>
              <a:defRPr sz="2300" kern="1200">
                <a:solidFill>
                  <a:schemeClr val="tx1"/>
                </a:solidFill>
                <a:latin typeface="PT Sans" panose="020B0503020203020204" pitchFamily="34" charset="0"/>
                <a:ea typeface="ＭＳ Ｐゴシック" pitchFamily="-107" charset="-128"/>
                <a:cs typeface="+mn-cs"/>
              </a:defRPr>
            </a:lvl5pPr>
            <a:lvl6pPr marL="2670225" indent="-242749" algn="l" defTabSz="485495" rtl="0" eaLnBrk="1" latinLnBrk="0" hangingPunct="1">
              <a:spcBef>
                <a:spcPct val="20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155718" indent="-242749" algn="l" defTabSz="485495" rtl="0" eaLnBrk="1" latinLnBrk="0" hangingPunct="1">
              <a:spcBef>
                <a:spcPct val="20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41216" indent="-242749" algn="l" defTabSz="485495" rtl="0" eaLnBrk="1" latinLnBrk="0" hangingPunct="1">
              <a:spcBef>
                <a:spcPct val="20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126711" indent="-242749" algn="l" defTabSz="485495" rtl="0" eaLnBrk="1" latinLnBrk="0" hangingPunct="1">
              <a:spcBef>
                <a:spcPct val="20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85495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DEFINITION OF ARTIST AND CCS PROFESSIONALS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633F6B4-A3DD-4848-98CC-E6ACEB8D4BB7}"/>
              </a:ext>
            </a:extLst>
          </p:cNvPr>
          <p:cNvSpPr/>
          <p:nvPr/>
        </p:nvSpPr>
        <p:spPr>
          <a:xfrm>
            <a:off x="799032" y="1721949"/>
            <a:ext cx="9603335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l" defTabSz="48549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UNESCO’ 1980 Recommendation on the Status of the Artist </a:t>
            </a:r>
          </a:p>
        </p:txBody>
      </p:sp>
      <p:pic>
        <p:nvPicPr>
          <p:cNvPr id="8" name="Graphic 7" descr="Document with solid fill">
            <a:extLst>
              <a:ext uri="{FF2B5EF4-FFF2-40B4-BE49-F238E27FC236}">
                <a16:creationId xmlns:a16="http://schemas.microsoft.com/office/drawing/2014/main" id="{80C040C6-F2B9-0609-C840-2261CAC25F7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05964" y="2860155"/>
            <a:ext cx="1798392" cy="179839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51B5A45-BA2C-88BF-03C6-3B75993FCADD}"/>
              </a:ext>
            </a:extLst>
          </p:cNvPr>
          <p:cNvSpPr txBox="1"/>
          <p:nvPr/>
        </p:nvSpPr>
        <p:spPr>
          <a:xfrm>
            <a:off x="2144316" y="2461111"/>
            <a:ext cx="7793431" cy="2596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85495" rtl="0" eaLnBrk="1" fontAlgn="base" latinLnBrk="0" hangingPunct="1">
              <a:lnSpc>
                <a:spcPct val="114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“Artist”  </a:t>
            </a:r>
          </a:p>
          <a:p>
            <a:pPr marL="485495" marR="0" lvl="1" indent="0" algn="just" defTabSz="485495" rtl="0" eaLnBrk="1" fontAlgn="base" latinLnBrk="0" hangingPunct="1">
              <a:lnSpc>
                <a:spcPct val="114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“[…] any person who </a:t>
            </a:r>
            <a:r>
              <a:rPr kumimoji="0" lang="en-US" sz="20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creates</a:t>
            </a: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 or </a:t>
            </a:r>
            <a:r>
              <a:rPr kumimoji="0" lang="en-US" sz="20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gives creative expression to</a:t>
            </a: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, or </a:t>
            </a:r>
            <a:r>
              <a:rPr kumimoji="0" lang="en-US" sz="20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re-creates</a:t>
            </a: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 works of art, who considers his artistic creation to be an </a:t>
            </a:r>
            <a:r>
              <a:rPr kumimoji="0" lang="en-US" sz="20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essential part of his life</a:t>
            </a: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, who </a:t>
            </a:r>
            <a:r>
              <a:rPr kumimoji="0" lang="en-US" sz="20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contributes </a:t>
            </a: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in this way </a:t>
            </a:r>
            <a:r>
              <a:rPr kumimoji="0" lang="en-US" sz="20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to the development of art and culture</a:t>
            </a: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 and who is or </a:t>
            </a:r>
            <a:r>
              <a:rPr kumimoji="0" lang="en-US" sz="20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asks to be </a:t>
            </a:r>
            <a:r>
              <a:rPr kumimoji="0" lang="en-US" sz="2000" b="1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recognised</a:t>
            </a:r>
            <a:r>
              <a:rPr kumimoji="0" lang="en-US" sz="20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 as an artist</a:t>
            </a: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, whether or not he is bound by </a:t>
            </a:r>
            <a:r>
              <a:rPr kumimoji="0" lang="en-US" sz="20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any relations of employment or association</a:t>
            </a: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.” </a:t>
            </a:r>
            <a:endParaRPr kumimoji="0" lang="fr-FR" sz="2000" b="0" i="1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T Sans" panose="020B0503020203020204" pitchFamily="34" charset="0"/>
              <a:ea typeface="ＭＳ Ｐゴシック" pitchFamily="-107" charset="-128"/>
              <a:cs typeface="+mn-cs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12F1AD20-EBB7-E335-4017-BFE03045652D}"/>
              </a:ext>
            </a:extLst>
          </p:cNvPr>
          <p:cNvGrpSpPr/>
          <p:nvPr/>
        </p:nvGrpSpPr>
        <p:grpSpPr>
          <a:xfrm>
            <a:off x="276214" y="697719"/>
            <a:ext cx="4727838" cy="739939"/>
            <a:chOff x="200100" y="653000"/>
            <a:chExt cx="4727838" cy="739939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7FC0DDF-A219-B5D8-9235-D532A65965CB}"/>
                </a:ext>
              </a:extLst>
            </p:cNvPr>
            <p:cNvSpPr/>
            <p:nvPr/>
          </p:nvSpPr>
          <p:spPr>
            <a:xfrm>
              <a:off x="200100" y="653000"/>
              <a:ext cx="4608512" cy="625186"/>
            </a:xfrm>
            <a:prstGeom prst="rect">
              <a:avLst/>
            </a:prstGeom>
            <a:solidFill>
              <a:srgbClr val="13334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85495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T Sans" panose="020B0503020203020204" pitchFamily="34" charset="0"/>
                <a:ea typeface="+mn-ea"/>
                <a:cs typeface="+mn-cs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BCAB5238-3749-7C23-4409-AD393133E979}"/>
                </a:ext>
              </a:extLst>
            </p:cNvPr>
            <p:cNvSpPr/>
            <p:nvPr/>
          </p:nvSpPr>
          <p:spPr>
            <a:xfrm>
              <a:off x="319426" y="767753"/>
              <a:ext cx="4608512" cy="625186"/>
            </a:xfrm>
            <a:prstGeom prst="rect">
              <a:avLst/>
            </a:prstGeom>
            <a:solidFill>
              <a:srgbClr val="20578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85495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PT Sans" panose="020B0503020203020204" pitchFamily="34" charset="0"/>
                  <a:ea typeface="+mn-ea"/>
                  <a:cs typeface="+mn-cs"/>
                </a:rPr>
                <a:t>What</a:t>
              </a:r>
              <a:r>
                <a:rPr kumimoji="0" lang="fr-FR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PT Sans" panose="020B0503020203020204" pitchFamily="34" charset="0"/>
                  <a:ea typeface="+mn-ea"/>
                  <a:cs typeface="+mn-cs"/>
                </a:rPr>
                <a:t> </a:t>
              </a:r>
              <a:r>
                <a:rPr kumimoji="0" lang="fr-FR" sz="2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PT Sans" panose="020B0503020203020204" pitchFamily="34" charset="0"/>
                  <a:ea typeface="+mn-ea"/>
                  <a:cs typeface="+mn-cs"/>
                </a:rPr>
                <a:t>is</a:t>
              </a:r>
              <a:r>
                <a:rPr kumimoji="0" lang="fr-FR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PT Sans" panose="020B0503020203020204" pitchFamily="34" charset="0"/>
                  <a:ea typeface="+mn-ea"/>
                  <a:cs typeface="+mn-cs"/>
                </a:rPr>
                <a:t> an </a:t>
              </a:r>
              <a:r>
                <a:rPr kumimoji="0" lang="fr-FR" sz="2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PT Sans" panose="020B0503020203020204" pitchFamily="34" charset="0"/>
                  <a:ea typeface="+mn-ea"/>
                  <a:cs typeface="+mn-cs"/>
                </a:rPr>
                <a:t>artist</a:t>
              </a:r>
              <a:r>
                <a:rPr kumimoji="0" lang="fr-FR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PT Sans" panose="020B0503020203020204" pitchFamily="34" charset="0"/>
                  <a:ea typeface="+mn-ea"/>
                  <a:cs typeface="+mn-cs"/>
                </a:rPr>
                <a:t>?</a:t>
              </a:r>
              <a:endPara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T Sans" panose="020B0503020203020204" pitchFamily="34" charset="0"/>
                <a:ea typeface="+mn-ea"/>
                <a:cs typeface="+mn-cs"/>
              </a:endParaRPr>
            </a:p>
          </p:txBody>
        </p:sp>
      </p:grpSp>
      <p:pic>
        <p:nvPicPr>
          <p:cNvPr id="88" name="Video 87">
            <a:hlinkClick r:id="" action="ppaction://media"/>
            <a:extLst>
              <a:ext uri="{FF2B5EF4-FFF2-40B4-BE49-F238E27FC236}">
                <a16:creationId xmlns:a16="http://schemas.microsoft.com/office/drawing/2014/main" id="{3DC264CE-A168-1873-3E07-E18E56D7DCA5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8"/>
          <a:srcRect l="21875" r="21875"/>
          <a:stretch>
            <a:fillRect/>
          </a:stretch>
        </p:blipFill>
        <p:spPr>
          <a:xfrm>
            <a:off x="9235555" y="4334943"/>
            <a:ext cx="1890236" cy="1890236"/>
          </a:xfrm>
          <a:prstGeom prst="ellipse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310518053"/>
      </p:ext>
    </p:extLst>
  </p:cSld>
  <p:clrMapOvr>
    <a:masterClrMapping/>
  </p:clrMapOvr>
  <p:transition spd="med" advTm="3013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9" fill="hold" display="0">
                  <p:stCondLst>
                    <p:cond delay="indefinite"/>
                  </p:stCondLst>
                </p:cTn>
                <p:tgtEl>
                  <p:spTgt spid="88"/>
                </p:tgtEl>
              </p:cMediaNode>
            </p:video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8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4" dur="1" fill="hold"/>
                                        <p:tgtEl>
                                          <p:spTgt spid="8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8"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4798E108-DB19-F6F9-0794-C56F7715190D}"/>
              </a:ext>
            </a:extLst>
          </p:cNvPr>
          <p:cNvSpPr txBox="1">
            <a:spLocks/>
          </p:cNvSpPr>
          <p:nvPr/>
        </p:nvSpPr>
        <p:spPr>
          <a:xfrm>
            <a:off x="-17331" y="1"/>
            <a:ext cx="11218732" cy="486098"/>
          </a:xfrm>
          <a:prstGeom prst="rect">
            <a:avLst/>
          </a:prstGeom>
          <a:solidFill>
            <a:srgbClr val="13334D"/>
          </a:solidFill>
        </p:spPr>
        <p:txBody>
          <a:bodyPr>
            <a:noAutofit/>
          </a:bodyPr>
          <a:lstStyle>
            <a:lvl1pPr marL="364121" indent="-364121" algn="l" defTabSz="485495" rtl="0" eaLnBrk="1" fontAlgn="base" hangingPunct="1">
              <a:spcBef>
                <a:spcPct val="20000"/>
              </a:spcBef>
              <a:spcAft>
                <a:spcPct val="0"/>
              </a:spcAft>
              <a:defRPr sz="2300" b="1" kern="1200">
                <a:solidFill>
                  <a:srgbClr val="2E5F97"/>
                </a:solidFill>
                <a:latin typeface="PT Sans" panose="020B0503020203020204" pitchFamily="34" charset="0"/>
                <a:ea typeface="ＭＳ Ｐゴシック" pitchFamily="-107" charset="-128"/>
                <a:cs typeface="+mn-cs"/>
              </a:defRPr>
            </a:lvl1pPr>
            <a:lvl2pPr marL="788931" indent="-303435" algn="l" defTabSz="485495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300" kern="1200">
                <a:solidFill>
                  <a:schemeClr val="tx1"/>
                </a:solidFill>
                <a:latin typeface="PT Sans" panose="020B0503020203020204" pitchFamily="34" charset="0"/>
                <a:ea typeface="ＭＳ Ｐゴシック" pitchFamily="-107" charset="-128"/>
                <a:cs typeface="+mn-cs"/>
              </a:defRPr>
            </a:lvl2pPr>
            <a:lvl3pPr marL="1213739" indent="-242749" algn="l" defTabSz="485495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300" kern="1200">
                <a:solidFill>
                  <a:schemeClr val="tx1"/>
                </a:solidFill>
                <a:latin typeface="PT Sans" panose="020B0503020203020204" pitchFamily="34" charset="0"/>
                <a:ea typeface="ＭＳ Ｐゴシック" pitchFamily="-107" charset="-128"/>
                <a:cs typeface="+mn-cs"/>
              </a:defRPr>
            </a:lvl3pPr>
            <a:lvl4pPr marL="1699236" indent="-242749" algn="l" defTabSz="485495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300" kern="1200">
                <a:solidFill>
                  <a:schemeClr val="tx1"/>
                </a:solidFill>
                <a:latin typeface="PT Sans" panose="020B0503020203020204" pitchFamily="34" charset="0"/>
                <a:ea typeface="ＭＳ Ｐゴシック" pitchFamily="-107" charset="-128"/>
                <a:cs typeface="+mn-cs"/>
              </a:defRPr>
            </a:lvl4pPr>
            <a:lvl5pPr marL="2184730" indent="-242749" algn="l" defTabSz="485495" rtl="0" eaLnBrk="1" fontAlgn="base" hangingPunct="1">
              <a:spcBef>
                <a:spcPct val="20000"/>
              </a:spcBef>
              <a:spcAft>
                <a:spcPct val="0"/>
              </a:spcAft>
              <a:buFont typeface="Courier New" pitchFamily="49" charset="0"/>
              <a:buChar char="o"/>
              <a:defRPr sz="2300" kern="1200">
                <a:solidFill>
                  <a:schemeClr val="tx1"/>
                </a:solidFill>
                <a:latin typeface="PT Sans" panose="020B0503020203020204" pitchFamily="34" charset="0"/>
                <a:ea typeface="ＭＳ Ｐゴシック" pitchFamily="-107" charset="-128"/>
                <a:cs typeface="+mn-cs"/>
              </a:defRPr>
            </a:lvl5pPr>
            <a:lvl6pPr marL="2670225" indent="-242749" algn="l" defTabSz="485495" rtl="0" eaLnBrk="1" latinLnBrk="0" hangingPunct="1">
              <a:spcBef>
                <a:spcPct val="20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155718" indent="-242749" algn="l" defTabSz="485495" rtl="0" eaLnBrk="1" latinLnBrk="0" hangingPunct="1">
              <a:spcBef>
                <a:spcPct val="20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41216" indent="-242749" algn="l" defTabSz="485495" rtl="0" eaLnBrk="1" latinLnBrk="0" hangingPunct="1">
              <a:spcBef>
                <a:spcPct val="20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126711" indent="-242749" algn="l" defTabSz="485495" rtl="0" eaLnBrk="1" latinLnBrk="0" hangingPunct="1">
              <a:spcBef>
                <a:spcPct val="20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85495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DEFINITION OF ARTIST AND CCS PROFESSIONAL – EU </a:t>
            </a:r>
            <a:r>
              <a:rPr kumimoji="0" lang="fr-FR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approach</a:t>
            </a:r>
            <a:endParaRPr kumimoji="0" lang="fr-FR" sz="22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PT Sans" panose="020B0503020203020204" pitchFamily="34" charset="0"/>
              <a:ea typeface="ＭＳ Ｐゴシック" pitchFamily="-107" charset="-128"/>
              <a:cs typeface="+mn-cs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271C34C6-D477-4FE2-1936-97665DF1FE90}"/>
              </a:ext>
            </a:extLst>
          </p:cNvPr>
          <p:cNvGrpSpPr/>
          <p:nvPr/>
        </p:nvGrpSpPr>
        <p:grpSpPr>
          <a:xfrm>
            <a:off x="200100" y="698710"/>
            <a:ext cx="6336704" cy="746586"/>
            <a:chOff x="200100" y="653000"/>
            <a:chExt cx="4752528" cy="746586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66CA30C5-8B89-3E54-6C0B-67639AE3F5C9}"/>
                </a:ext>
              </a:extLst>
            </p:cNvPr>
            <p:cNvSpPr/>
            <p:nvPr/>
          </p:nvSpPr>
          <p:spPr>
            <a:xfrm>
              <a:off x="200100" y="653000"/>
              <a:ext cx="4608512" cy="625186"/>
            </a:xfrm>
            <a:prstGeom prst="rect">
              <a:avLst/>
            </a:prstGeom>
            <a:solidFill>
              <a:srgbClr val="13334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85495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T Sans" panose="020B0503020203020204" pitchFamily="34" charset="0"/>
                <a:ea typeface="+mn-ea"/>
                <a:cs typeface="+mn-cs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2C9114D2-5589-C0DC-18B8-13B258294258}"/>
                </a:ext>
              </a:extLst>
            </p:cNvPr>
            <p:cNvSpPr/>
            <p:nvPr/>
          </p:nvSpPr>
          <p:spPr>
            <a:xfrm>
              <a:off x="344116" y="774400"/>
              <a:ext cx="4608512" cy="625186"/>
            </a:xfrm>
            <a:prstGeom prst="rect">
              <a:avLst/>
            </a:prstGeom>
            <a:solidFill>
              <a:srgbClr val="20578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85495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PT Sans" panose="020B0503020203020204" pitchFamily="34" charset="0"/>
                  <a:ea typeface="+mn-ea"/>
                  <a:cs typeface="+mn-cs"/>
                </a:rPr>
                <a:t>Three</a:t>
              </a:r>
              <a:r>
                <a:rPr kumimoji="0" lang="fr-FR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PT Sans" panose="020B0503020203020204" pitchFamily="34" charset="0"/>
                  <a:ea typeface="+mn-ea"/>
                  <a:cs typeface="+mn-cs"/>
                </a:rPr>
                <a:t> </a:t>
              </a:r>
              <a:r>
                <a:rPr kumimoji="0" lang="fr-FR" sz="2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PT Sans" panose="020B0503020203020204" pitchFamily="34" charset="0"/>
                  <a:ea typeface="+mn-ea"/>
                  <a:cs typeface="+mn-cs"/>
                </a:rPr>
                <a:t>broad</a:t>
              </a:r>
              <a:r>
                <a:rPr kumimoji="0" lang="fr-FR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PT Sans" panose="020B0503020203020204" pitchFamily="34" charset="0"/>
                  <a:ea typeface="+mn-ea"/>
                  <a:cs typeface="+mn-cs"/>
                </a:rPr>
                <a:t> </a:t>
              </a:r>
              <a:r>
                <a:rPr kumimoji="0" lang="fr-FR" sz="2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PT Sans" panose="020B0503020203020204" pitchFamily="34" charset="0"/>
                  <a:ea typeface="+mn-ea"/>
                  <a:cs typeface="+mn-cs"/>
                </a:rPr>
                <a:t>categories</a:t>
              </a:r>
              <a:r>
                <a:rPr kumimoji="0" lang="fr-FR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PT Sans" panose="020B0503020203020204" pitchFamily="34" charset="0"/>
                  <a:ea typeface="+mn-ea"/>
                  <a:cs typeface="+mn-cs"/>
                </a:rPr>
                <a:t> of CCS professionals</a:t>
              </a:r>
              <a:endPara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T Sans" panose="020B0503020203020204" pitchFamily="34" charset="0"/>
                <a:ea typeface="+mn-ea"/>
                <a:cs typeface="+mn-cs"/>
              </a:endParaRPr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E3DD161E-59B2-0ABE-CF35-1147A36E075F}"/>
              </a:ext>
            </a:extLst>
          </p:cNvPr>
          <p:cNvSpPr txBox="1"/>
          <p:nvPr/>
        </p:nvSpPr>
        <p:spPr>
          <a:xfrm>
            <a:off x="1136205" y="2207614"/>
            <a:ext cx="32312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8549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T Sans" panose="020B0503020203020204" pitchFamily="34" charset="0"/>
              <a:ea typeface="ＭＳ Ｐゴシック" pitchFamily="-107" charset="-128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5839735-4787-1C31-2AEE-1DDF37CEC30B}"/>
              </a:ext>
            </a:extLst>
          </p:cNvPr>
          <p:cNvSpPr txBox="1"/>
          <p:nvPr/>
        </p:nvSpPr>
        <p:spPr>
          <a:xfrm>
            <a:off x="1568252" y="1570053"/>
            <a:ext cx="8928991" cy="3417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lvl="0" indent="-457200" algn="l" defTabSz="485495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Aparajita" panose="020B0502040204020203" pitchFamily="18" charset="0"/>
              </a:rPr>
              <a:t>CCS </a:t>
            </a:r>
            <a:r>
              <a:rPr kumimoji="0" lang="fr-FR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Aparajita" panose="020B0502040204020203" pitchFamily="18" charset="0"/>
              </a:rPr>
              <a:t>workers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Aparajita" panose="020B0502040204020203" pitchFamily="18" charset="0"/>
              </a:rPr>
              <a:t> in cultural and </a:t>
            </a:r>
            <a:r>
              <a:rPr kumimoji="0" lang="fr-FR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Aparajita" panose="020B0502040204020203" pitchFamily="18" charset="0"/>
              </a:rPr>
              <a:t>creative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Aparajita" panose="020B0502040204020203" pitchFamily="18" charset="0"/>
              </a:rPr>
              <a:t> occupations</a:t>
            </a:r>
          </a:p>
          <a:p>
            <a:pPr marL="485495" marR="0" lvl="1" indent="0" algn="l" defTabSz="485495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Aparajita" panose="020B0502040204020203" pitchFamily="18" charset="0"/>
              </a:rPr>
              <a:t>« </a:t>
            </a:r>
            <a:r>
              <a:rPr kumimoji="0" lang="fr-FR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Aparajita" panose="020B0502040204020203" pitchFamily="18" charset="0"/>
              </a:rPr>
              <a:t>artists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Aparajita" panose="020B0502040204020203" pitchFamily="18" charset="0"/>
              </a:rPr>
              <a:t> » (</a:t>
            </a:r>
            <a:r>
              <a:rPr kumimoji="0" lang="fr-FR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Aparajita" panose="020B0502040204020203" pitchFamily="18" charset="0"/>
              </a:rPr>
              <a:t>actors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Aparajita" panose="020B0502040204020203" pitchFamily="18" charset="0"/>
              </a:rPr>
              <a:t>, </a:t>
            </a:r>
            <a:r>
              <a:rPr kumimoji="0" lang="fr-FR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Aparajita" panose="020B0502040204020203" pitchFamily="18" charset="0"/>
              </a:rPr>
              <a:t>dancers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Aparajita" panose="020B0502040204020203" pitchFamily="18" charset="0"/>
              </a:rPr>
              <a:t>, </a:t>
            </a:r>
            <a:r>
              <a:rPr kumimoji="0" lang="fr-FR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Aparajita" panose="020B0502040204020203" pitchFamily="18" charset="0"/>
              </a:rPr>
              <a:t>musicians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Aparajita" panose="020B0502040204020203" pitchFamily="18" charset="0"/>
              </a:rPr>
              <a:t>...)</a:t>
            </a:r>
          </a:p>
          <a:p>
            <a:pPr marL="457200" marR="0" lvl="0" indent="-457200" algn="l" defTabSz="485495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Aparajita" panose="020B0502040204020203" pitchFamily="18" charset="0"/>
              </a:rPr>
              <a:t>CCS </a:t>
            </a:r>
            <a:r>
              <a:rPr kumimoji="0" lang="fr-FR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Aparajita" panose="020B0502040204020203" pitchFamily="18" charset="0"/>
              </a:rPr>
              <a:t>workers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Aparajita" panose="020B0502040204020203" pitchFamily="18" charset="0"/>
              </a:rPr>
              <a:t> in  non-cultural and </a:t>
            </a:r>
            <a:r>
              <a:rPr kumimoji="0" lang="fr-FR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Aparajita" panose="020B0502040204020203" pitchFamily="18" charset="0"/>
              </a:rPr>
              <a:t>creative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Aparajita" panose="020B0502040204020203" pitchFamily="18" charset="0"/>
              </a:rPr>
              <a:t> occupations </a:t>
            </a:r>
          </a:p>
          <a:p>
            <a:pPr marL="485495" marR="0" lvl="1" indent="0" algn="l" defTabSz="485495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Aparajita" panose="020B0502040204020203" pitchFamily="18" charset="0"/>
              </a:rPr>
              <a:t>E.g. </a:t>
            </a:r>
            <a:r>
              <a:rPr kumimoji="0" lang="fr-FR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Aparajita" panose="020B0502040204020203" pitchFamily="18" charset="0"/>
              </a:rPr>
              <a:t>accountant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Aparajita" panose="020B0502040204020203" pitchFamily="18" charset="0"/>
              </a:rPr>
              <a:t> for a production </a:t>
            </a:r>
            <a:r>
              <a:rPr kumimoji="0" lang="fr-FR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Aparajita" panose="020B0502040204020203" pitchFamily="18" charset="0"/>
              </a:rPr>
              <a:t>company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Aparajita" panose="020B0502040204020203" pitchFamily="18" charset="0"/>
              </a:rPr>
              <a:t>, </a:t>
            </a:r>
            <a:r>
              <a:rPr kumimoji="0" lang="fr-FR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Aparajita" panose="020B0502040204020203" pitchFamily="18" charset="0"/>
              </a:rPr>
              <a:t>technicians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Aparajita" panose="020B0502040204020203" pitchFamily="18" charset="0"/>
              </a:rPr>
              <a:t>, staff…</a:t>
            </a:r>
          </a:p>
          <a:p>
            <a:pPr marL="457200" marR="0" lvl="0" indent="-457200" algn="l" defTabSz="485495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fr-FR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Aparajita" panose="020B0502040204020203" pitchFamily="18" charset="0"/>
              </a:rPr>
              <a:t>Workers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Aparajita" panose="020B0502040204020203" pitchFamily="18" charset="0"/>
              </a:rPr>
              <a:t> in cultural and </a:t>
            </a:r>
            <a:r>
              <a:rPr kumimoji="0" lang="fr-FR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Aparajita" panose="020B0502040204020203" pitchFamily="18" charset="0"/>
              </a:rPr>
              <a:t>creative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Aparajita" panose="020B0502040204020203" pitchFamily="18" charset="0"/>
              </a:rPr>
              <a:t> occupations </a:t>
            </a:r>
            <a:r>
              <a:rPr kumimoji="0" lang="fr-FR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Aparajita" panose="020B0502040204020203" pitchFamily="18" charset="0"/>
              </a:rPr>
              <a:t>outside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Aparajita" panose="020B0502040204020203" pitchFamily="18" charset="0"/>
              </a:rPr>
              <a:t> the CCS</a:t>
            </a:r>
          </a:p>
          <a:p>
            <a:pPr marL="285750" marR="0" lvl="0" indent="-285750" algn="l" defTabSz="485495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T Sans" panose="020B0503020203020204" pitchFamily="34" charset="0"/>
              <a:ea typeface="ＭＳ Ｐゴシック" pitchFamily="-107" charset="-128"/>
              <a:cs typeface="Aparajita" panose="020B0502040204020203" pitchFamily="18" charset="0"/>
            </a:endParaRPr>
          </a:p>
        </p:txBody>
      </p:sp>
      <p:sp>
        <p:nvSpPr>
          <p:cNvPr id="9" name="Arrow: Right 8">
            <a:extLst>
              <a:ext uri="{FF2B5EF4-FFF2-40B4-BE49-F238E27FC236}">
                <a16:creationId xmlns:a16="http://schemas.microsoft.com/office/drawing/2014/main" id="{78BE2D2D-697F-BE5B-39F2-072ED64D98B2}"/>
              </a:ext>
            </a:extLst>
          </p:cNvPr>
          <p:cNvSpPr/>
          <p:nvPr/>
        </p:nvSpPr>
        <p:spPr>
          <a:xfrm>
            <a:off x="758090" y="4818535"/>
            <a:ext cx="945513" cy="588010"/>
          </a:xfrm>
          <a:prstGeom prst="rightArrow">
            <a:avLst/>
          </a:prstGeom>
          <a:solidFill>
            <a:srgbClr val="9CB3E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8549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7D508DF-8D6D-B9CC-0FD1-72F8987BA4D0}"/>
              </a:ext>
            </a:extLst>
          </p:cNvPr>
          <p:cNvSpPr txBox="1"/>
          <p:nvPr/>
        </p:nvSpPr>
        <p:spPr>
          <a:xfrm>
            <a:off x="1919627" y="4789034"/>
            <a:ext cx="7344816" cy="707886"/>
          </a:xfrm>
          <a:prstGeom prst="rect">
            <a:avLst/>
          </a:prstGeom>
          <a:solidFill>
            <a:srgbClr val="205784"/>
          </a:solidFill>
        </p:spPr>
        <p:txBody>
          <a:bodyPr wrap="square" rtlCol="0">
            <a:spAutoFit/>
          </a:bodyPr>
          <a:lstStyle/>
          <a:p>
            <a:pPr marL="0" marR="0" lvl="0" indent="0" algn="l" defTabSz="48549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Different </a:t>
            </a:r>
            <a:r>
              <a:rPr kumimoji="0" lang="fr-FR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levels</a:t>
            </a: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 of </a:t>
            </a:r>
            <a:r>
              <a:rPr kumimoji="0" lang="fr-FR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autonomy</a:t>
            </a: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, </a:t>
            </a:r>
            <a:r>
              <a:rPr kumimoji="0" lang="fr-FR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work</a:t>
            </a: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 organisation, flexible </a:t>
            </a:r>
            <a:r>
              <a:rPr kumimoji="0" lang="fr-FR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working</a:t>
            </a: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 patterns, </a:t>
            </a:r>
            <a:r>
              <a:rPr kumimoji="0" lang="fr-FR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income</a:t>
            </a: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 </a:t>
            </a:r>
            <a:r>
              <a:rPr kumimoji="0" lang="fr-FR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vulnerability</a:t>
            </a: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…</a:t>
            </a:r>
          </a:p>
        </p:txBody>
      </p:sp>
      <p:pic>
        <p:nvPicPr>
          <p:cNvPr id="84" name="Video 83">
            <a:hlinkClick r:id="" action="ppaction://media"/>
            <a:extLst>
              <a:ext uri="{FF2B5EF4-FFF2-40B4-BE49-F238E27FC236}">
                <a16:creationId xmlns:a16="http://schemas.microsoft.com/office/drawing/2014/main" id="{5F4D6139-2625-C091-F4CC-93B908A441CF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6"/>
          <a:srcRect l="21875" r="21875"/>
          <a:stretch>
            <a:fillRect/>
          </a:stretch>
        </p:blipFill>
        <p:spPr>
          <a:xfrm>
            <a:off x="9235555" y="4334943"/>
            <a:ext cx="1890236" cy="1890236"/>
          </a:xfrm>
          <a:prstGeom prst="ellipse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005637486"/>
      </p:ext>
    </p:extLst>
  </p:cSld>
  <p:clrMapOvr>
    <a:masterClrMapping/>
  </p:clrMapOvr>
  <p:transition spd="med" advTm="41087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33" fill="hold" display="0">
                  <p:stCondLst>
                    <p:cond delay="indefinite"/>
                  </p:stCondLst>
                </p:cTn>
                <p:tgtEl>
                  <p:spTgt spid="84"/>
                </p:tgtEl>
              </p:cMediaNode>
            </p:video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8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8" dur="1" fill="hold"/>
                                        <p:tgtEl>
                                          <p:spTgt spid="8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4"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4798E108-DB19-F6F9-0794-C56F7715190D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1073308" cy="560069"/>
          </a:xfrm>
          <a:prstGeom prst="rect">
            <a:avLst/>
          </a:prstGeom>
          <a:noFill/>
          <a:ln>
            <a:noFill/>
          </a:ln>
        </p:spPr>
        <p:txBody>
          <a:bodyPr vert="horz" wrap="square" lIns="97100" tIns="48548" rIns="97100" bIns="48548" numCol="1" anchor="t" anchorCtr="0" compatLnSpc="1">
            <a:prstTxWarp prst="textNoShape">
              <a:avLst/>
            </a:prstTxWarp>
            <a:noAutofit/>
          </a:bodyPr>
          <a:lstStyle>
            <a:lvl1pPr marL="364121" indent="-364121" algn="l" defTabSz="485495" rtl="0" eaLnBrk="1" fontAlgn="base" hangingPunct="1">
              <a:spcBef>
                <a:spcPct val="20000"/>
              </a:spcBef>
              <a:spcAft>
                <a:spcPct val="0"/>
              </a:spcAft>
              <a:defRPr sz="2300" b="1" kern="1200">
                <a:solidFill>
                  <a:srgbClr val="2E5F97"/>
                </a:solidFill>
                <a:latin typeface="PT Sans" panose="020B0503020203020204" pitchFamily="34" charset="0"/>
                <a:ea typeface="ＭＳ Ｐゴシック" pitchFamily="-107" charset="-128"/>
                <a:cs typeface="+mn-cs"/>
              </a:defRPr>
            </a:lvl1pPr>
            <a:lvl2pPr marL="788931" indent="-303435" algn="l" defTabSz="485495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300" kern="1200">
                <a:solidFill>
                  <a:schemeClr val="tx1"/>
                </a:solidFill>
                <a:latin typeface="PT Sans" panose="020B0503020203020204" pitchFamily="34" charset="0"/>
                <a:ea typeface="ＭＳ Ｐゴシック" pitchFamily="-107" charset="-128"/>
                <a:cs typeface="+mn-cs"/>
              </a:defRPr>
            </a:lvl2pPr>
            <a:lvl3pPr marL="1213739" indent="-242749" algn="l" defTabSz="485495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300" kern="1200">
                <a:solidFill>
                  <a:schemeClr val="tx1"/>
                </a:solidFill>
                <a:latin typeface="PT Sans" panose="020B0503020203020204" pitchFamily="34" charset="0"/>
                <a:ea typeface="ＭＳ Ｐゴシック" pitchFamily="-107" charset="-128"/>
                <a:cs typeface="+mn-cs"/>
              </a:defRPr>
            </a:lvl3pPr>
            <a:lvl4pPr marL="1699236" indent="-242749" algn="l" defTabSz="485495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300" kern="1200">
                <a:solidFill>
                  <a:schemeClr val="tx1"/>
                </a:solidFill>
                <a:latin typeface="PT Sans" panose="020B0503020203020204" pitchFamily="34" charset="0"/>
                <a:ea typeface="ＭＳ Ｐゴシック" pitchFamily="-107" charset="-128"/>
                <a:cs typeface="+mn-cs"/>
              </a:defRPr>
            </a:lvl4pPr>
            <a:lvl5pPr marL="2184730" indent="-242749" algn="l" defTabSz="485495" rtl="0" eaLnBrk="1" fontAlgn="base" hangingPunct="1">
              <a:spcBef>
                <a:spcPct val="20000"/>
              </a:spcBef>
              <a:spcAft>
                <a:spcPct val="0"/>
              </a:spcAft>
              <a:buFont typeface="Courier New" pitchFamily="49" charset="0"/>
              <a:buChar char="o"/>
              <a:defRPr sz="2300" kern="1200">
                <a:solidFill>
                  <a:schemeClr val="tx1"/>
                </a:solidFill>
                <a:latin typeface="PT Sans" panose="020B0503020203020204" pitchFamily="34" charset="0"/>
                <a:ea typeface="ＭＳ Ｐゴシック" pitchFamily="-107" charset="-128"/>
                <a:cs typeface="+mn-cs"/>
              </a:defRPr>
            </a:lvl5pPr>
            <a:lvl6pPr marL="2670225" indent="-242749" algn="l" defTabSz="485495" rtl="0" eaLnBrk="1" latinLnBrk="0" hangingPunct="1">
              <a:spcBef>
                <a:spcPct val="20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155718" indent="-242749" algn="l" defTabSz="485495" rtl="0" eaLnBrk="1" latinLnBrk="0" hangingPunct="1">
              <a:spcBef>
                <a:spcPct val="20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41216" indent="-242749" algn="l" defTabSz="485495" rtl="0" eaLnBrk="1" latinLnBrk="0" hangingPunct="1">
              <a:spcBef>
                <a:spcPct val="20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126711" indent="-242749" algn="l" defTabSz="485495" rtl="0" eaLnBrk="1" latinLnBrk="0" hangingPunct="1">
              <a:spcBef>
                <a:spcPct val="20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8549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DEFINITION OF ARTIST AND CCS PROFESSIONAL – A fragmented landscape across Europe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3DD161E-59B2-0ABE-CF35-1147A36E075F}"/>
              </a:ext>
            </a:extLst>
          </p:cNvPr>
          <p:cNvSpPr txBox="1"/>
          <p:nvPr/>
        </p:nvSpPr>
        <p:spPr>
          <a:xfrm>
            <a:off x="1136205" y="2207614"/>
            <a:ext cx="32312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8549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T Sans" panose="020B0503020203020204" pitchFamily="34" charset="0"/>
              <a:ea typeface="ＭＳ Ｐゴシック" pitchFamily="-107" charset="-128"/>
              <a:cs typeface="+mn-cs"/>
            </a:endParaRPr>
          </a:p>
        </p:txBody>
      </p:sp>
      <p:graphicFrame>
        <p:nvGraphicFramePr>
          <p:cNvPr id="2" name="Content Placeholder 2">
            <a:extLst>
              <a:ext uri="{FF2B5EF4-FFF2-40B4-BE49-F238E27FC236}">
                <a16:creationId xmlns:a16="http://schemas.microsoft.com/office/drawing/2014/main" id="{97121FD4-4EDC-344D-47E7-FAF4C3F4E804}"/>
              </a:ext>
            </a:extLst>
          </p:cNvPr>
          <p:cNvGraphicFramePr>
            <a:graphicFrameLocks/>
          </p:cNvGraphicFramePr>
          <p:nvPr/>
        </p:nvGraphicFramePr>
        <p:xfrm>
          <a:off x="538155" y="742482"/>
          <a:ext cx="9614536" cy="50765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pic>
        <p:nvPicPr>
          <p:cNvPr id="61" name="Video 60">
            <a:hlinkClick r:id="" action="ppaction://media"/>
            <a:extLst>
              <a:ext uri="{FF2B5EF4-FFF2-40B4-BE49-F238E27FC236}">
                <a16:creationId xmlns:a16="http://schemas.microsoft.com/office/drawing/2014/main" id="{1BBF9F34-B010-889F-4047-A4008355E39D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11"/>
          <a:srcRect l="21875" r="21875"/>
          <a:stretch>
            <a:fillRect/>
          </a:stretch>
        </p:blipFill>
        <p:spPr>
          <a:xfrm>
            <a:off x="9235555" y="4334943"/>
            <a:ext cx="1890236" cy="1890236"/>
          </a:xfrm>
          <a:prstGeom prst="ellipse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9883292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6412"/>
    </mc:Choice>
    <mc:Fallback xmlns="">
      <p:transition spd="slow" advTm="8641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61"/>
                </p:tgtEl>
              </p:cMediaNode>
            </p:vide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6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8" dur="1" fill="hold"/>
                                        <p:tgtEl>
                                          <p:spTgt spid="6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"/>
                  </p:tgtEl>
                </p:cond>
              </p:nextCondLst>
            </p:seq>
          </p:childTnLst>
        </p:cTn>
      </p:par>
    </p:tnLst>
    <p:bldLst>
      <p:bldGraphic spid="2" grpId="0">
        <p:bldAsOne/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4798E108-DB19-F6F9-0794-C56F7715190D}"/>
              </a:ext>
            </a:extLst>
          </p:cNvPr>
          <p:cNvSpPr txBox="1">
            <a:spLocks/>
          </p:cNvSpPr>
          <p:nvPr/>
        </p:nvSpPr>
        <p:spPr>
          <a:xfrm>
            <a:off x="-17331" y="1"/>
            <a:ext cx="11218732" cy="486098"/>
          </a:xfrm>
          <a:prstGeom prst="rect">
            <a:avLst/>
          </a:prstGeom>
          <a:solidFill>
            <a:srgbClr val="13334D"/>
          </a:solidFill>
        </p:spPr>
        <p:txBody>
          <a:bodyPr>
            <a:noAutofit/>
          </a:bodyPr>
          <a:lstStyle>
            <a:lvl1pPr marL="364121" indent="-364121" algn="l" defTabSz="485495" rtl="0" eaLnBrk="1" fontAlgn="base" hangingPunct="1">
              <a:spcBef>
                <a:spcPct val="20000"/>
              </a:spcBef>
              <a:spcAft>
                <a:spcPct val="0"/>
              </a:spcAft>
              <a:defRPr sz="2300" b="1" kern="1200">
                <a:solidFill>
                  <a:srgbClr val="2E5F97"/>
                </a:solidFill>
                <a:latin typeface="PT Sans" panose="020B0503020203020204" pitchFamily="34" charset="0"/>
                <a:ea typeface="ＭＳ Ｐゴシック" pitchFamily="-107" charset="-128"/>
                <a:cs typeface="+mn-cs"/>
              </a:defRPr>
            </a:lvl1pPr>
            <a:lvl2pPr marL="788931" indent="-303435" algn="l" defTabSz="485495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300" kern="1200">
                <a:solidFill>
                  <a:schemeClr val="tx1"/>
                </a:solidFill>
                <a:latin typeface="PT Sans" panose="020B0503020203020204" pitchFamily="34" charset="0"/>
                <a:ea typeface="ＭＳ Ｐゴシック" pitchFamily="-107" charset="-128"/>
                <a:cs typeface="+mn-cs"/>
              </a:defRPr>
            </a:lvl2pPr>
            <a:lvl3pPr marL="1213739" indent="-242749" algn="l" defTabSz="485495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300" kern="1200">
                <a:solidFill>
                  <a:schemeClr val="tx1"/>
                </a:solidFill>
                <a:latin typeface="PT Sans" panose="020B0503020203020204" pitchFamily="34" charset="0"/>
                <a:ea typeface="ＭＳ Ｐゴシック" pitchFamily="-107" charset="-128"/>
                <a:cs typeface="+mn-cs"/>
              </a:defRPr>
            </a:lvl3pPr>
            <a:lvl4pPr marL="1699236" indent="-242749" algn="l" defTabSz="485495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300" kern="1200">
                <a:solidFill>
                  <a:schemeClr val="tx1"/>
                </a:solidFill>
                <a:latin typeface="PT Sans" panose="020B0503020203020204" pitchFamily="34" charset="0"/>
                <a:ea typeface="ＭＳ Ｐゴシック" pitchFamily="-107" charset="-128"/>
                <a:cs typeface="+mn-cs"/>
              </a:defRPr>
            </a:lvl4pPr>
            <a:lvl5pPr marL="2184730" indent="-242749" algn="l" defTabSz="485495" rtl="0" eaLnBrk="1" fontAlgn="base" hangingPunct="1">
              <a:spcBef>
                <a:spcPct val="20000"/>
              </a:spcBef>
              <a:spcAft>
                <a:spcPct val="0"/>
              </a:spcAft>
              <a:buFont typeface="Courier New" pitchFamily="49" charset="0"/>
              <a:buChar char="o"/>
              <a:defRPr sz="2300" kern="1200">
                <a:solidFill>
                  <a:schemeClr val="tx1"/>
                </a:solidFill>
                <a:latin typeface="PT Sans" panose="020B0503020203020204" pitchFamily="34" charset="0"/>
                <a:ea typeface="ＭＳ Ｐゴシック" pitchFamily="-107" charset="-128"/>
                <a:cs typeface="+mn-cs"/>
              </a:defRPr>
            </a:lvl5pPr>
            <a:lvl6pPr marL="2670225" indent="-242749" algn="l" defTabSz="485495" rtl="0" eaLnBrk="1" latinLnBrk="0" hangingPunct="1">
              <a:spcBef>
                <a:spcPct val="20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155718" indent="-242749" algn="l" defTabSz="485495" rtl="0" eaLnBrk="1" latinLnBrk="0" hangingPunct="1">
              <a:spcBef>
                <a:spcPct val="20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41216" indent="-242749" algn="l" defTabSz="485495" rtl="0" eaLnBrk="1" latinLnBrk="0" hangingPunct="1">
              <a:spcBef>
                <a:spcPct val="20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126711" indent="-242749" algn="l" defTabSz="485495" rtl="0" eaLnBrk="1" latinLnBrk="0" hangingPunct="1">
              <a:spcBef>
                <a:spcPct val="20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85495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WHY IS THIS IMPORTANT?</a:t>
            </a:r>
          </a:p>
        </p:txBody>
      </p:sp>
      <p:graphicFrame>
        <p:nvGraphicFramePr>
          <p:cNvPr id="3" name="Content Placeholder 2">
            <a:extLst>
              <a:ext uri="{FF2B5EF4-FFF2-40B4-BE49-F238E27FC236}">
                <a16:creationId xmlns:a16="http://schemas.microsoft.com/office/drawing/2014/main" id="{A049F371-1860-2B02-F798-10C12FB83CF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63709810"/>
              </p:ext>
            </p:extLst>
          </p:nvPr>
        </p:nvGraphicFramePr>
        <p:xfrm>
          <a:off x="221280" y="715140"/>
          <a:ext cx="10441160" cy="51845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41" name="Video 40">
            <a:hlinkClick r:id="" action="ppaction://media"/>
            <a:extLst>
              <a:ext uri="{FF2B5EF4-FFF2-40B4-BE49-F238E27FC236}">
                <a16:creationId xmlns:a16="http://schemas.microsoft.com/office/drawing/2014/main" id="{A677D75E-C61B-FC88-11D5-620A0A5239F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10"/>
          <a:srcRect l="21875" r="21875"/>
          <a:stretch>
            <a:fillRect/>
          </a:stretch>
        </p:blipFill>
        <p:spPr>
          <a:xfrm>
            <a:off x="9235555" y="4334943"/>
            <a:ext cx="1890236" cy="1890236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328330661"/>
      </p:ext>
    </p:extLst>
  </p:cSld>
  <p:clrMapOvr>
    <a:masterClrMapping/>
  </p:clrMapOvr>
  <p:transition spd="med" advTm="43977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1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4798E108-DB19-F6F9-0794-C56F7715190D}"/>
              </a:ext>
            </a:extLst>
          </p:cNvPr>
          <p:cNvSpPr txBox="1">
            <a:spLocks/>
          </p:cNvSpPr>
          <p:nvPr/>
        </p:nvSpPr>
        <p:spPr>
          <a:xfrm>
            <a:off x="-17331" y="1"/>
            <a:ext cx="11218732" cy="486098"/>
          </a:xfrm>
          <a:prstGeom prst="rect">
            <a:avLst/>
          </a:prstGeom>
          <a:solidFill>
            <a:srgbClr val="13334D"/>
          </a:solidFill>
        </p:spPr>
        <p:txBody>
          <a:bodyPr>
            <a:noAutofit/>
          </a:bodyPr>
          <a:lstStyle>
            <a:lvl1pPr marL="364121" indent="-364121" algn="l" defTabSz="485495" rtl="0" eaLnBrk="1" fontAlgn="base" hangingPunct="1">
              <a:spcBef>
                <a:spcPct val="20000"/>
              </a:spcBef>
              <a:spcAft>
                <a:spcPct val="0"/>
              </a:spcAft>
              <a:defRPr sz="2300" b="1" kern="1200">
                <a:solidFill>
                  <a:srgbClr val="2E5F97"/>
                </a:solidFill>
                <a:latin typeface="PT Sans" panose="020B0503020203020204" pitchFamily="34" charset="0"/>
                <a:ea typeface="ＭＳ Ｐゴシック" pitchFamily="-107" charset="-128"/>
                <a:cs typeface="+mn-cs"/>
              </a:defRPr>
            </a:lvl1pPr>
            <a:lvl2pPr marL="788931" indent="-303435" algn="l" defTabSz="485495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300" kern="1200">
                <a:solidFill>
                  <a:schemeClr val="tx1"/>
                </a:solidFill>
                <a:latin typeface="PT Sans" panose="020B0503020203020204" pitchFamily="34" charset="0"/>
                <a:ea typeface="ＭＳ Ｐゴシック" pitchFamily="-107" charset="-128"/>
                <a:cs typeface="+mn-cs"/>
              </a:defRPr>
            </a:lvl2pPr>
            <a:lvl3pPr marL="1213739" indent="-242749" algn="l" defTabSz="485495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300" kern="1200">
                <a:solidFill>
                  <a:schemeClr val="tx1"/>
                </a:solidFill>
                <a:latin typeface="PT Sans" panose="020B0503020203020204" pitchFamily="34" charset="0"/>
                <a:ea typeface="ＭＳ Ｐゴシック" pitchFamily="-107" charset="-128"/>
                <a:cs typeface="+mn-cs"/>
              </a:defRPr>
            </a:lvl3pPr>
            <a:lvl4pPr marL="1699236" indent="-242749" algn="l" defTabSz="485495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300" kern="1200">
                <a:solidFill>
                  <a:schemeClr val="tx1"/>
                </a:solidFill>
                <a:latin typeface="PT Sans" panose="020B0503020203020204" pitchFamily="34" charset="0"/>
                <a:ea typeface="ＭＳ Ｐゴシック" pitchFamily="-107" charset="-128"/>
                <a:cs typeface="+mn-cs"/>
              </a:defRPr>
            </a:lvl4pPr>
            <a:lvl5pPr marL="2184730" indent="-242749" algn="l" defTabSz="485495" rtl="0" eaLnBrk="1" fontAlgn="base" hangingPunct="1">
              <a:spcBef>
                <a:spcPct val="20000"/>
              </a:spcBef>
              <a:spcAft>
                <a:spcPct val="0"/>
              </a:spcAft>
              <a:buFont typeface="Courier New" pitchFamily="49" charset="0"/>
              <a:buChar char="o"/>
              <a:defRPr sz="2300" kern="1200">
                <a:solidFill>
                  <a:schemeClr val="tx1"/>
                </a:solidFill>
                <a:latin typeface="PT Sans" panose="020B0503020203020204" pitchFamily="34" charset="0"/>
                <a:ea typeface="ＭＳ Ｐゴシック" pitchFamily="-107" charset="-128"/>
                <a:cs typeface="+mn-cs"/>
              </a:defRPr>
            </a:lvl5pPr>
            <a:lvl6pPr marL="2670225" indent="-242749" algn="l" defTabSz="485495" rtl="0" eaLnBrk="1" latinLnBrk="0" hangingPunct="1">
              <a:spcBef>
                <a:spcPct val="20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155718" indent="-242749" algn="l" defTabSz="485495" rtl="0" eaLnBrk="1" latinLnBrk="0" hangingPunct="1">
              <a:spcBef>
                <a:spcPct val="20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41216" indent="-242749" algn="l" defTabSz="485495" rtl="0" eaLnBrk="1" latinLnBrk="0" hangingPunct="1">
              <a:spcBef>
                <a:spcPct val="20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126711" indent="-242749" algn="l" defTabSz="485495" rtl="0" eaLnBrk="1" latinLnBrk="0" hangingPunct="1">
              <a:spcBef>
                <a:spcPct val="20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85495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fr-FR" sz="2200" dirty="0">
                <a:solidFill>
                  <a:srgbClr val="FFFFFF"/>
                </a:solidFill>
              </a:rPr>
              <a:t>EMPLOYMENT TRENDS IN THE </a:t>
            </a: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CCS IN EUROPE – Contract Types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498ABF5-64AA-A7AF-2C6E-45606CBFB3B9}"/>
              </a:ext>
            </a:extLst>
          </p:cNvPr>
          <p:cNvSpPr txBox="1"/>
          <p:nvPr/>
        </p:nvSpPr>
        <p:spPr>
          <a:xfrm>
            <a:off x="560140" y="1854250"/>
            <a:ext cx="10225136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48549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fr-FR" sz="23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T Sans" panose="020B0503020203020204" pitchFamily="34" charset="0"/>
              <a:ea typeface="ＭＳ Ｐゴシック" pitchFamily="-107" charset="-128"/>
              <a:cs typeface="+mn-cs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6CA30C5-8B89-3E54-6C0B-67639AE3F5C9}"/>
              </a:ext>
            </a:extLst>
          </p:cNvPr>
          <p:cNvSpPr/>
          <p:nvPr/>
        </p:nvSpPr>
        <p:spPr>
          <a:xfrm>
            <a:off x="200100" y="653000"/>
            <a:ext cx="4968552" cy="625186"/>
          </a:xfrm>
          <a:prstGeom prst="rect">
            <a:avLst/>
          </a:prstGeom>
          <a:solidFill>
            <a:srgbClr val="13334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48549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PT Sans" panose="020B0503020203020204" pitchFamily="34" charset="0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C9114D2-5589-C0DC-18B8-13B258294258}"/>
              </a:ext>
            </a:extLst>
          </p:cNvPr>
          <p:cNvSpPr/>
          <p:nvPr/>
        </p:nvSpPr>
        <p:spPr>
          <a:xfrm>
            <a:off x="344116" y="819901"/>
            <a:ext cx="4968552" cy="625186"/>
          </a:xfrm>
          <a:prstGeom prst="rect">
            <a:avLst/>
          </a:prstGeom>
          <a:solidFill>
            <a:srgbClr val="20578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8549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srgbClr val="FFFFFF"/>
                </a:solidFill>
                <a:latin typeface="PT Sans" panose="020B0503020203020204" pitchFamily="34" charset="0"/>
              </a:rPr>
              <a:t>Freelance and self-employment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PT Sans" panose="020B0503020203020204" pitchFamily="34" charset="0"/>
              <a:ea typeface="+mn-ea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374407B-98FE-EFF9-C1CA-C54AEC30FF3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8146" y="1909921"/>
            <a:ext cx="9289032" cy="3570966"/>
          </a:xfrm>
          <a:prstGeom prst="rect">
            <a:avLst/>
          </a:prstGeom>
        </p:spPr>
      </p:pic>
      <p:pic>
        <p:nvPicPr>
          <p:cNvPr id="32" name="Video 31">
            <a:hlinkClick r:id="" action="ppaction://media"/>
            <a:extLst>
              <a:ext uri="{FF2B5EF4-FFF2-40B4-BE49-F238E27FC236}">
                <a16:creationId xmlns:a16="http://schemas.microsoft.com/office/drawing/2014/main" id="{1202ABFF-C37D-035C-F1FD-DA21C60D069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6"/>
          <a:srcRect l="21875" r="21875"/>
          <a:stretch>
            <a:fillRect/>
          </a:stretch>
        </p:blipFill>
        <p:spPr>
          <a:xfrm>
            <a:off x="9235555" y="4334943"/>
            <a:ext cx="1890236" cy="1890236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868392506"/>
      </p:ext>
    </p:extLst>
  </p:cSld>
  <p:clrMapOvr>
    <a:masterClrMapping/>
  </p:clrMapOvr>
  <p:transition spd="med" advTm="62855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4798E108-DB19-F6F9-0794-C56F7715190D}"/>
              </a:ext>
            </a:extLst>
          </p:cNvPr>
          <p:cNvSpPr txBox="1">
            <a:spLocks/>
          </p:cNvSpPr>
          <p:nvPr/>
        </p:nvSpPr>
        <p:spPr>
          <a:xfrm>
            <a:off x="-17331" y="1"/>
            <a:ext cx="11218732" cy="486098"/>
          </a:xfrm>
          <a:prstGeom prst="rect">
            <a:avLst/>
          </a:prstGeom>
          <a:solidFill>
            <a:srgbClr val="13334D"/>
          </a:solidFill>
        </p:spPr>
        <p:txBody>
          <a:bodyPr>
            <a:noAutofit/>
          </a:bodyPr>
          <a:lstStyle>
            <a:lvl1pPr marL="364121" indent="-364121" algn="l" defTabSz="485495" rtl="0" eaLnBrk="1" fontAlgn="base" hangingPunct="1">
              <a:spcBef>
                <a:spcPct val="20000"/>
              </a:spcBef>
              <a:spcAft>
                <a:spcPct val="0"/>
              </a:spcAft>
              <a:defRPr sz="2300" b="1" kern="1200">
                <a:solidFill>
                  <a:srgbClr val="2E5F97"/>
                </a:solidFill>
                <a:latin typeface="PT Sans" panose="020B0503020203020204" pitchFamily="34" charset="0"/>
                <a:ea typeface="ＭＳ Ｐゴシック" pitchFamily="-107" charset="-128"/>
                <a:cs typeface="+mn-cs"/>
              </a:defRPr>
            </a:lvl1pPr>
            <a:lvl2pPr marL="788931" indent="-303435" algn="l" defTabSz="485495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300" kern="1200">
                <a:solidFill>
                  <a:schemeClr val="tx1"/>
                </a:solidFill>
                <a:latin typeface="PT Sans" panose="020B0503020203020204" pitchFamily="34" charset="0"/>
                <a:ea typeface="ＭＳ Ｐゴシック" pitchFamily="-107" charset="-128"/>
                <a:cs typeface="+mn-cs"/>
              </a:defRPr>
            </a:lvl2pPr>
            <a:lvl3pPr marL="1213739" indent="-242749" algn="l" defTabSz="485495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300" kern="1200">
                <a:solidFill>
                  <a:schemeClr val="tx1"/>
                </a:solidFill>
                <a:latin typeface="PT Sans" panose="020B0503020203020204" pitchFamily="34" charset="0"/>
                <a:ea typeface="ＭＳ Ｐゴシック" pitchFamily="-107" charset="-128"/>
                <a:cs typeface="+mn-cs"/>
              </a:defRPr>
            </a:lvl3pPr>
            <a:lvl4pPr marL="1699236" indent="-242749" algn="l" defTabSz="485495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300" kern="1200">
                <a:solidFill>
                  <a:schemeClr val="tx1"/>
                </a:solidFill>
                <a:latin typeface="PT Sans" panose="020B0503020203020204" pitchFamily="34" charset="0"/>
                <a:ea typeface="ＭＳ Ｐゴシック" pitchFamily="-107" charset="-128"/>
                <a:cs typeface="+mn-cs"/>
              </a:defRPr>
            </a:lvl4pPr>
            <a:lvl5pPr marL="2184730" indent="-242749" algn="l" defTabSz="485495" rtl="0" eaLnBrk="1" fontAlgn="base" hangingPunct="1">
              <a:spcBef>
                <a:spcPct val="20000"/>
              </a:spcBef>
              <a:spcAft>
                <a:spcPct val="0"/>
              </a:spcAft>
              <a:buFont typeface="Courier New" pitchFamily="49" charset="0"/>
              <a:buChar char="o"/>
              <a:defRPr sz="2300" kern="1200">
                <a:solidFill>
                  <a:schemeClr val="tx1"/>
                </a:solidFill>
                <a:latin typeface="PT Sans" panose="020B0503020203020204" pitchFamily="34" charset="0"/>
                <a:ea typeface="ＭＳ Ｐゴシック" pitchFamily="-107" charset="-128"/>
                <a:cs typeface="+mn-cs"/>
              </a:defRPr>
            </a:lvl5pPr>
            <a:lvl6pPr marL="2670225" indent="-242749" algn="l" defTabSz="485495" rtl="0" eaLnBrk="1" latinLnBrk="0" hangingPunct="1">
              <a:spcBef>
                <a:spcPct val="20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155718" indent="-242749" algn="l" defTabSz="485495" rtl="0" eaLnBrk="1" latinLnBrk="0" hangingPunct="1">
              <a:spcBef>
                <a:spcPct val="20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41216" indent="-242749" algn="l" defTabSz="485495" rtl="0" eaLnBrk="1" latinLnBrk="0" hangingPunct="1">
              <a:spcBef>
                <a:spcPct val="20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126711" indent="-242749" algn="l" defTabSz="485495" rtl="0" eaLnBrk="1" latinLnBrk="0" hangingPunct="1">
              <a:spcBef>
                <a:spcPct val="20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85495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TRENDS IN EMPLOYMENT IN THE CCS – </a:t>
            </a:r>
            <a:r>
              <a:rPr kumimoji="0" lang="fr-FR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Precarity</a:t>
            </a: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 and multiple job-holding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498ABF5-64AA-A7AF-2C6E-45606CBFB3B9}"/>
              </a:ext>
            </a:extLst>
          </p:cNvPr>
          <p:cNvSpPr txBox="1"/>
          <p:nvPr/>
        </p:nvSpPr>
        <p:spPr>
          <a:xfrm>
            <a:off x="560140" y="1854250"/>
            <a:ext cx="10225136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48549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fr-FR" sz="23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T Sans" panose="020B0503020203020204" pitchFamily="34" charset="0"/>
              <a:ea typeface="ＭＳ Ｐゴシック" pitchFamily="-107" charset="-128"/>
              <a:cs typeface="+mn-cs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6CA30C5-8B89-3E54-6C0B-67639AE3F5C9}"/>
              </a:ext>
            </a:extLst>
          </p:cNvPr>
          <p:cNvSpPr/>
          <p:nvPr/>
        </p:nvSpPr>
        <p:spPr>
          <a:xfrm>
            <a:off x="200100" y="653000"/>
            <a:ext cx="4968552" cy="625186"/>
          </a:xfrm>
          <a:prstGeom prst="rect">
            <a:avLst/>
          </a:prstGeom>
          <a:solidFill>
            <a:srgbClr val="13334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8549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PT Sans" panose="020B0503020203020204" pitchFamily="34" charset="0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C9114D2-5589-C0DC-18B8-13B258294258}"/>
              </a:ext>
            </a:extLst>
          </p:cNvPr>
          <p:cNvSpPr/>
          <p:nvPr/>
        </p:nvSpPr>
        <p:spPr>
          <a:xfrm>
            <a:off x="344116" y="819901"/>
            <a:ext cx="4968552" cy="625186"/>
          </a:xfrm>
          <a:prstGeom prst="rect">
            <a:avLst/>
          </a:prstGeom>
          <a:solidFill>
            <a:srgbClr val="20578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8549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T Sans" panose="020B0503020203020204" pitchFamily="34" charset="0"/>
                <a:ea typeface="+mn-ea"/>
                <a:cs typeface="+mn-cs"/>
              </a:rPr>
              <a:t>Precarity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T Sans" panose="020B0503020203020204" pitchFamily="34" charset="0"/>
                <a:ea typeface="+mn-ea"/>
                <a:cs typeface="+mn-cs"/>
              </a:rPr>
              <a:t> and multiple jobs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PT Sans" panose="020B0503020203020204" pitchFamily="34" charset="0"/>
              <a:ea typeface="+mn-ea"/>
              <a:cs typeface="+mn-c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FEF43C9-A96B-AD1A-8CCD-18213FC3604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17521" y="1599993"/>
            <a:ext cx="4590293" cy="4322029"/>
          </a:xfrm>
          <a:prstGeom prst="rect">
            <a:avLst/>
          </a:prstGeom>
        </p:spPr>
      </p:pic>
      <p:pic>
        <p:nvPicPr>
          <p:cNvPr id="13" name="Video 12">
            <a:hlinkClick r:id="" action="ppaction://media"/>
            <a:extLst>
              <a:ext uri="{FF2B5EF4-FFF2-40B4-BE49-F238E27FC236}">
                <a16:creationId xmlns:a16="http://schemas.microsoft.com/office/drawing/2014/main" id="{6B5CC40C-D025-FFDF-9C45-93EDD855B8C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6"/>
          <a:srcRect l="21875" r="21875"/>
          <a:stretch>
            <a:fillRect/>
          </a:stretch>
        </p:blipFill>
        <p:spPr>
          <a:xfrm>
            <a:off x="9235555" y="4334943"/>
            <a:ext cx="1890236" cy="1890236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4048508467"/>
      </p:ext>
    </p:extLst>
  </p:cSld>
  <p:clrMapOvr>
    <a:masterClrMapping/>
  </p:clrMapOvr>
  <p:transition spd="med" advTm="66122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4798E108-DB19-F6F9-0794-C56F7715190D}"/>
              </a:ext>
            </a:extLst>
          </p:cNvPr>
          <p:cNvSpPr txBox="1">
            <a:spLocks/>
          </p:cNvSpPr>
          <p:nvPr/>
        </p:nvSpPr>
        <p:spPr>
          <a:xfrm>
            <a:off x="-17331" y="1"/>
            <a:ext cx="11218732" cy="486098"/>
          </a:xfrm>
          <a:prstGeom prst="rect">
            <a:avLst/>
          </a:prstGeom>
          <a:solidFill>
            <a:srgbClr val="13334D"/>
          </a:solidFill>
        </p:spPr>
        <p:txBody>
          <a:bodyPr>
            <a:noAutofit/>
          </a:bodyPr>
          <a:lstStyle>
            <a:lvl1pPr marL="364121" indent="-364121" algn="l" defTabSz="485495" rtl="0" eaLnBrk="1" fontAlgn="base" hangingPunct="1">
              <a:spcBef>
                <a:spcPct val="20000"/>
              </a:spcBef>
              <a:spcAft>
                <a:spcPct val="0"/>
              </a:spcAft>
              <a:defRPr sz="2300" b="1" kern="1200">
                <a:solidFill>
                  <a:srgbClr val="2E5F97"/>
                </a:solidFill>
                <a:latin typeface="PT Sans" panose="020B0503020203020204" pitchFamily="34" charset="0"/>
                <a:ea typeface="ＭＳ Ｐゴシック" pitchFamily="-107" charset="-128"/>
                <a:cs typeface="+mn-cs"/>
              </a:defRPr>
            </a:lvl1pPr>
            <a:lvl2pPr marL="788931" indent="-303435" algn="l" defTabSz="485495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300" kern="1200">
                <a:solidFill>
                  <a:schemeClr val="tx1"/>
                </a:solidFill>
                <a:latin typeface="PT Sans" panose="020B0503020203020204" pitchFamily="34" charset="0"/>
                <a:ea typeface="ＭＳ Ｐゴシック" pitchFamily="-107" charset="-128"/>
                <a:cs typeface="+mn-cs"/>
              </a:defRPr>
            </a:lvl2pPr>
            <a:lvl3pPr marL="1213739" indent="-242749" algn="l" defTabSz="485495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300" kern="1200">
                <a:solidFill>
                  <a:schemeClr val="tx1"/>
                </a:solidFill>
                <a:latin typeface="PT Sans" panose="020B0503020203020204" pitchFamily="34" charset="0"/>
                <a:ea typeface="ＭＳ Ｐゴシック" pitchFamily="-107" charset="-128"/>
                <a:cs typeface="+mn-cs"/>
              </a:defRPr>
            </a:lvl3pPr>
            <a:lvl4pPr marL="1699236" indent="-242749" algn="l" defTabSz="485495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300" kern="1200">
                <a:solidFill>
                  <a:schemeClr val="tx1"/>
                </a:solidFill>
                <a:latin typeface="PT Sans" panose="020B0503020203020204" pitchFamily="34" charset="0"/>
                <a:ea typeface="ＭＳ Ｐゴシック" pitchFamily="-107" charset="-128"/>
                <a:cs typeface="+mn-cs"/>
              </a:defRPr>
            </a:lvl4pPr>
            <a:lvl5pPr marL="2184730" indent="-242749" algn="l" defTabSz="485495" rtl="0" eaLnBrk="1" fontAlgn="base" hangingPunct="1">
              <a:spcBef>
                <a:spcPct val="20000"/>
              </a:spcBef>
              <a:spcAft>
                <a:spcPct val="0"/>
              </a:spcAft>
              <a:buFont typeface="Courier New" pitchFamily="49" charset="0"/>
              <a:buChar char="o"/>
              <a:defRPr sz="2300" kern="1200">
                <a:solidFill>
                  <a:schemeClr val="tx1"/>
                </a:solidFill>
                <a:latin typeface="PT Sans" panose="020B0503020203020204" pitchFamily="34" charset="0"/>
                <a:ea typeface="ＭＳ Ｐゴシック" pitchFamily="-107" charset="-128"/>
                <a:cs typeface="+mn-cs"/>
              </a:defRPr>
            </a:lvl5pPr>
            <a:lvl6pPr marL="2670225" indent="-242749" algn="l" defTabSz="485495" rtl="0" eaLnBrk="1" latinLnBrk="0" hangingPunct="1">
              <a:spcBef>
                <a:spcPct val="20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155718" indent="-242749" algn="l" defTabSz="485495" rtl="0" eaLnBrk="1" latinLnBrk="0" hangingPunct="1">
              <a:spcBef>
                <a:spcPct val="20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41216" indent="-242749" algn="l" defTabSz="485495" rtl="0" eaLnBrk="1" latinLnBrk="0" hangingPunct="1">
              <a:spcBef>
                <a:spcPct val="20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126711" indent="-242749" algn="l" defTabSz="485495" rtl="0" eaLnBrk="1" latinLnBrk="0" hangingPunct="1">
              <a:spcBef>
                <a:spcPct val="20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85495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TRENDS IN EMPLOYMENT IN THE CCS - </a:t>
            </a:r>
            <a:r>
              <a:rPr kumimoji="0" lang="fr-FR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Mobility</a:t>
            </a:r>
            <a:endParaRPr kumimoji="0" lang="fr-FR" sz="22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PT Sans" panose="020B0503020203020204" pitchFamily="34" charset="0"/>
              <a:ea typeface="ＭＳ Ｐゴシック" pitchFamily="-107" charset="-128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498ABF5-64AA-A7AF-2C6E-45606CBFB3B9}"/>
              </a:ext>
            </a:extLst>
          </p:cNvPr>
          <p:cNvSpPr txBox="1"/>
          <p:nvPr/>
        </p:nvSpPr>
        <p:spPr>
          <a:xfrm>
            <a:off x="560140" y="1854250"/>
            <a:ext cx="10225136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48549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fr-FR" sz="23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T Sans" panose="020B0503020203020204" pitchFamily="34" charset="0"/>
              <a:ea typeface="ＭＳ Ｐゴシック" pitchFamily="-107" charset="-128"/>
              <a:cs typeface="+mn-cs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6CA30C5-8B89-3E54-6C0B-67639AE3F5C9}"/>
              </a:ext>
            </a:extLst>
          </p:cNvPr>
          <p:cNvSpPr/>
          <p:nvPr/>
        </p:nvSpPr>
        <p:spPr>
          <a:xfrm>
            <a:off x="200100" y="653000"/>
            <a:ext cx="4968552" cy="625186"/>
          </a:xfrm>
          <a:prstGeom prst="rect">
            <a:avLst/>
          </a:prstGeom>
          <a:solidFill>
            <a:srgbClr val="13334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8549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PT Sans" panose="020B0503020203020204" pitchFamily="34" charset="0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C9114D2-5589-C0DC-18B8-13B258294258}"/>
              </a:ext>
            </a:extLst>
          </p:cNvPr>
          <p:cNvSpPr/>
          <p:nvPr/>
        </p:nvSpPr>
        <p:spPr>
          <a:xfrm>
            <a:off x="344116" y="819901"/>
            <a:ext cx="4968552" cy="625186"/>
          </a:xfrm>
          <a:prstGeom prst="rect">
            <a:avLst/>
          </a:prstGeom>
          <a:solidFill>
            <a:srgbClr val="20578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8549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T Sans" panose="020B0503020203020204" pitchFamily="34" charset="0"/>
                <a:ea typeface="+mn-ea"/>
                <a:cs typeface="+mn-cs"/>
              </a:rPr>
              <a:t>High </a:t>
            </a:r>
            <a:r>
              <a:rPr kumimoji="0" lang="fr-FR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T Sans" panose="020B0503020203020204" pitchFamily="34" charset="0"/>
                <a:ea typeface="+mn-ea"/>
                <a:cs typeface="+mn-cs"/>
              </a:rPr>
              <a:t>mobilty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PT Sans" panose="020B0503020203020204" pitchFamily="34" charset="0"/>
              <a:ea typeface="+mn-ea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16F3C98-0AFA-BA33-26C0-83753199BC3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9775" y="1869204"/>
            <a:ext cx="9197754" cy="3306105"/>
          </a:xfrm>
          <a:prstGeom prst="rect">
            <a:avLst/>
          </a:prstGeom>
        </p:spPr>
      </p:pic>
      <p:pic>
        <p:nvPicPr>
          <p:cNvPr id="12" name="Video 11">
            <a:hlinkClick r:id="" action="ppaction://media"/>
            <a:extLst>
              <a:ext uri="{FF2B5EF4-FFF2-40B4-BE49-F238E27FC236}">
                <a16:creationId xmlns:a16="http://schemas.microsoft.com/office/drawing/2014/main" id="{FC3110A1-D57F-C71A-0A1E-18AD4199B2F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6"/>
          <a:srcRect l="21875" r="21875"/>
          <a:stretch>
            <a:fillRect/>
          </a:stretch>
        </p:blipFill>
        <p:spPr>
          <a:xfrm>
            <a:off x="9235555" y="4334943"/>
            <a:ext cx="1890236" cy="1890236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300157445"/>
      </p:ext>
    </p:extLst>
  </p:cSld>
  <p:clrMapOvr>
    <a:masterClrMapping/>
  </p:clrMapOvr>
  <p:transition spd="med" advTm="4145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4798E108-DB19-F6F9-0794-C56F7715190D}"/>
              </a:ext>
            </a:extLst>
          </p:cNvPr>
          <p:cNvSpPr txBox="1">
            <a:spLocks/>
          </p:cNvSpPr>
          <p:nvPr/>
        </p:nvSpPr>
        <p:spPr>
          <a:xfrm>
            <a:off x="-17331" y="1"/>
            <a:ext cx="11218732" cy="486098"/>
          </a:xfrm>
          <a:prstGeom prst="rect">
            <a:avLst/>
          </a:prstGeom>
          <a:solidFill>
            <a:srgbClr val="13334D"/>
          </a:solidFill>
        </p:spPr>
        <p:txBody>
          <a:bodyPr>
            <a:noAutofit/>
          </a:bodyPr>
          <a:lstStyle>
            <a:lvl1pPr marL="364121" indent="-364121" algn="l" defTabSz="485495" rtl="0" eaLnBrk="1" fontAlgn="base" hangingPunct="1">
              <a:spcBef>
                <a:spcPct val="20000"/>
              </a:spcBef>
              <a:spcAft>
                <a:spcPct val="0"/>
              </a:spcAft>
              <a:defRPr sz="2300" b="1" kern="1200">
                <a:solidFill>
                  <a:srgbClr val="2E5F97"/>
                </a:solidFill>
                <a:latin typeface="PT Sans" panose="020B0503020203020204" pitchFamily="34" charset="0"/>
                <a:ea typeface="ＭＳ Ｐゴシック" pitchFamily="-107" charset="-128"/>
                <a:cs typeface="+mn-cs"/>
              </a:defRPr>
            </a:lvl1pPr>
            <a:lvl2pPr marL="788931" indent="-303435" algn="l" defTabSz="485495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300" kern="1200">
                <a:solidFill>
                  <a:schemeClr val="tx1"/>
                </a:solidFill>
                <a:latin typeface="PT Sans" panose="020B0503020203020204" pitchFamily="34" charset="0"/>
                <a:ea typeface="ＭＳ Ｐゴシック" pitchFamily="-107" charset="-128"/>
                <a:cs typeface="+mn-cs"/>
              </a:defRPr>
            </a:lvl2pPr>
            <a:lvl3pPr marL="1213739" indent="-242749" algn="l" defTabSz="485495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300" kern="1200">
                <a:solidFill>
                  <a:schemeClr val="tx1"/>
                </a:solidFill>
                <a:latin typeface="PT Sans" panose="020B0503020203020204" pitchFamily="34" charset="0"/>
                <a:ea typeface="ＭＳ Ｐゴシック" pitchFamily="-107" charset="-128"/>
                <a:cs typeface="+mn-cs"/>
              </a:defRPr>
            </a:lvl3pPr>
            <a:lvl4pPr marL="1699236" indent="-242749" algn="l" defTabSz="485495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300" kern="1200">
                <a:solidFill>
                  <a:schemeClr val="tx1"/>
                </a:solidFill>
                <a:latin typeface="PT Sans" panose="020B0503020203020204" pitchFamily="34" charset="0"/>
                <a:ea typeface="ＭＳ Ｐゴシック" pitchFamily="-107" charset="-128"/>
                <a:cs typeface="+mn-cs"/>
              </a:defRPr>
            </a:lvl4pPr>
            <a:lvl5pPr marL="2184730" indent="-242749" algn="l" defTabSz="485495" rtl="0" eaLnBrk="1" fontAlgn="base" hangingPunct="1">
              <a:spcBef>
                <a:spcPct val="20000"/>
              </a:spcBef>
              <a:spcAft>
                <a:spcPct val="0"/>
              </a:spcAft>
              <a:buFont typeface="Courier New" pitchFamily="49" charset="0"/>
              <a:buChar char="o"/>
              <a:defRPr sz="2300" kern="1200">
                <a:solidFill>
                  <a:schemeClr val="tx1"/>
                </a:solidFill>
                <a:latin typeface="PT Sans" panose="020B0503020203020204" pitchFamily="34" charset="0"/>
                <a:ea typeface="ＭＳ Ｐゴシック" pitchFamily="-107" charset="-128"/>
                <a:cs typeface="+mn-cs"/>
              </a:defRPr>
            </a:lvl5pPr>
            <a:lvl6pPr marL="2670225" indent="-242749" algn="l" defTabSz="485495" rtl="0" eaLnBrk="1" latinLnBrk="0" hangingPunct="1">
              <a:spcBef>
                <a:spcPct val="20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155718" indent="-242749" algn="l" defTabSz="485495" rtl="0" eaLnBrk="1" latinLnBrk="0" hangingPunct="1">
              <a:spcBef>
                <a:spcPct val="20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41216" indent="-242749" algn="l" defTabSz="485495" rtl="0" eaLnBrk="1" latinLnBrk="0" hangingPunct="1">
              <a:spcBef>
                <a:spcPct val="20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126711" indent="-242749" algn="l" defTabSz="485495" rtl="0" eaLnBrk="1" latinLnBrk="0" hangingPunct="1">
              <a:spcBef>
                <a:spcPct val="20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85495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T Sans" panose="020B0503020203020204" pitchFamily="34" charset="0"/>
                <a:ea typeface="ＭＳ Ｐゴシック" pitchFamily="-107" charset="-128"/>
                <a:cs typeface="+mn-cs"/>
              </a:rPr>
              <a:t>KEY CHALLENGES FOR ARTISTS AND CCS PROFESSIONALS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498ABF5-64AA-A7AF-2C6E-45606CBFB3B9}"/>
              </a:ext>
            </a:extLst>
          </p:cNvPr>
          <p:cNvSpPr txBox="1"/>
          <p:nvPr/>
        </p:nvSpPr>
        <p:spPr>
          <a:xfrm>
            <a:off x="560140" y="1854250"/>
            <a:ext cx="10225136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48549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fr-FR" sz="23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T Sans" panose="020B0503020203020204" pitchFamily="34" charset="0"/>
              <a:ea typeface="ＭＳ Ｐゴシック" pitchFamily="-107" charset="-128"/>
              <a:cs typeface="+mn-cs"/>
            </a:endParaRPr>
          </a:p>
        </p:txBody>
      </p:sp>
      <p:graphicFrame>
        <p:nvGraphicFramePr>
          <p:cNvPr id="7" name="Content Placeholder 2">
            <a:extLst>
              <a:ext uri="{FF2B5EF4-FFF2-40B4-BE49-F238E27FC236}">
                <a16:creationId xmlns:a16="http://schemas.microsoft.com/office/drawing/2014/main" id="{D914196A-DE8F-D0E5-8135-21C3E658F5C8}"/>
              </a:ext>
            </a:extLst>
          </p:cNvPr>
          <p:cNvGraphicFramePr>
            <a:graphicFrameLocks/>
          </p:cNvGraphicFramePr>
          <p:nvPr/>
        </p:nvGraphicFramePr>
        <p:xfrm>
          <a:off x="136813" y="486099"/>
          <a:ext cx="10801200" cy="56166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10" name="Video 9">
            <a:hlinkClick r:id="" action="ppaction://media"/>
            <a:extLst>
              <a:ext uri="{FF2B5EF4-FFF2-40B4-BE49-F238E27FC236}">
                <a16:creationId xmlns:a16="http://schemas.microsoft.com/office/drawing/2014/main" id="{D29CFFEA-C7B2-4F57-11F1-136D8E5CFC7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10"/>
          <a:srcRect l="21875" r="21875"/>
          <a:stretch>
            <a:fillRect/>
          </a:stretch>
        </p:blipFill>
        <p:spPr>
          <a:xfrm>
            <a:off x="9235555" y="4334943"/>
            <a:ext cx="1890236" cy="1890236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468515190"/>
      </p:ext>
    </p:extLst>
  </p:cSld>
  <p:clrMapOvr>
    <a:masterClrMapping/>
  </p:clrMapOvr>
  <p:transition spd="med" advTm="54095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6|1.9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8.4|8|7.6|5.4|2.7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6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9.6|12.6|17.2|9.9|3.6|1.8"/>
</p:tagLst>
</file>

<file path=ppt/theme/theme1.xml><?xml version="1.0" encoding="utf-8"?>
<a:theme xmlns:a="http://schemas.openxmlformats.org/drawingml/2006/main" name="general_presentation">
  <a:themeElements>
    <a:clrScheme name="Personnalisée 11">
      <a:dk1>
        <a:srgbClr val="35363C"/>
      </a:dk1>
      <a:lt1>
        <a:srgbClr val="000000"/>
      </a:lt1>
      <a:dk2>
        <a:srgbClr val="FFFFFF"/>
      </a:dk2>
      <a:lt2>
        <a:srgbClr val="EEECE1"/>
      </a:lt2>
      <a:accent1>
        <a:srgbClr val="35363C"/>
      </a:accent1>
      <a:accent2>
        <a:srgbClr val="35363C"/>
      </a:accent2>
      <a:accent3>
        <a:srgbClr val="35363C"/>
      </a:accent3>
      <a:accent4>
        <a:srgbClr val="35363C"/>
      </a:accent4>
      <a:accent5>
        <a:srgbClr val="35363C"/>
      </a:accent5>
      <a:accent6>
        <a:srgbClr val="35363C"/>
      </a:accent6>
      <a:hlink>
        <a:srgbClr val="35363C"/>
      </a:hlink>
      <a:folHlink>
        <a:srgbClr val="35363C"/>
      </a:folHlink>
    </a:clrScheme>
    <a:fontScheme name="Office Classique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general_presentation">
  <a:themeElements>
    <a:clrScheme name="Personnalisée 11">
      <a:dk1>
        <a:srgbClr val="35363C"/>
      </a:dk1>
      <a:lt1>
        <a:srgbClr val="000000"/>
      </a:lt1>
      <a:dk2>
        <a:srgbClr val="FFFFFF"/>
      </a:dk2>
      <a:lt2>
        <a:srgbClr val="EEECE1"/>
      </a:lt2>
      <a:accent1>
        <a:srgbClr val="35363C"/>
      </a:accent1>
      <a:accent2>
        <a:srgbClr val="35363C"/>
      </a:accent2>
      <a:accent3>
        <a:srgbClr val="35363C"/>
      </a:accent3>
      <a:accent4>
        <a:srgbClr val="35363C"/>
      </a:accent4>
      <a:accent5>
        <a:srgbClr val="35363C"/>
      </a:accent5>
      <a:accent6>
        <a:srgbClr val="35363C"/>
      </a:accent6>
      <a:hlink>
        <a:srgbClr val="35363C"/>
      </a:hlink>
      <a:folHlink>
        <a:srgbClr val="35363C"/>
      </a:folHlink>
    </a:clrScheme>
    <a:fontScheme name="Office Classique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_rels/item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.xml"/></Relationships>
</file>

<file path=customXml/item1.xml><?xml version="1.0" encoding="utf-8"?>
<LongProperties xmlns="http://schemas.microsoft.com/office/2006/metadata/longProperties"/>
</file>

<file path=customXml/item2.xml><?xml version="1.0" encoding="utf-8"?>
<?mso-contentType ?>
<customXsn xmlns="http://schemas.microsoft.com/office/2006/metadata/customXsn">
  <xsnLocation/>
  <cached>True</cached>
  <openByDefault>False</openByDefault>
  <xsnScope/>
</customXsn>
</file>

<file path=customXml/item3.xml><?xml version="1.0" encoding="utf-8"?>
<?mso-contentType ?>
<SharedContentType xmlns="Microsoft.SharePoint.Taxonomy.ContentTypeSync" SourceId="e2ffc9e2-f137-4959-b204-145a48f82b0b" ContentTypeId="0x0101005C0F1944167B4B6AA71171AA08BA3EEF" PreviousValue="true"/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General_presentation" ma:contentTypeID="0x0101005C0F1944167B4B6AA71171AA08BA3EEF00E1CDE30017C94646991A13FF8D7211E12C00B04750CB8581DE47BF697728F239A41D" ma:contentTypeVersion="11" ma:contentTypeDescription="" ma:contentTypeScope="" ma:versionID="5f500cd30fb25eedafda0651c6369b43">
  <xsd:schema xmlns:xsd="http://www.w3.org/2001/XMLSchema" xmlns:xs="http://www.w3.org/2001/XMLSchema" xmlns:p="http://schemas.microsoft.com/office/2006/metadata/properties" xmlns:ns2="4838c6fa-9a4a-497b-a233-5c4f8bc6fea9" xmlns:ns3="67a33a64-024f-43c9-ba03-423464b66493" targetNamespace="http://schemas.microsoft.com/office/2006/metadata/properties" ma:root="true" ma:fieldsID="c766c37bf8e6a9bc7439fec0522176b5" ns2:_="" ns3:_="">
    <xsd:import namespace="4838c6fa-9a4a-497b-a233-5c4f8bc6fea9"/>
    <xsd:import namespace="67a33a64-024f-43c9-ba03-423464b66493"/>
    <xsd:element name="properties">
      <xsd:complexType>
        <xsd:sequence>
          <xsd:element name="documentManagement">
            <xsd:complexType>
              <xsd:all>
                <xsd:element ref="ns2:TaxCatchAll" minOccurs="0"/>
                <xsd:element ref="ns2:TaxCatchAllLabel" minOccurs="0"/>
                <xsd:element ref="ns2:j40de1a117634500ac65b87be0377059" minOccurs="0"/>
                <xsd:element ref="ns2:dmrmpath" minOccurs="0"/>
                <xsd:element ref="ns2:dmsubjectpersonal" minOccurs="0"/>
                <xsd:element ref="ns2:dmgeneralnote" minOccurs="0"/>
                <xsd:element ref="ns2:dmlanguagelinks" minOccurs="0"/>
                <xsd:element ref="ns2:dmreferencenumber" minOccurs="0"/>
                <xsd:element ref="ns2:dmdocid" minOccurs="0"/>
                <xsd:element ref="ns3:aef4c704a7df414c8c73fe16caeecd2f" minOccurs="0"/>
                <xsd:element ref="ns2:dmtitlecontinuation" minOccurs="0"/>
                <xsd:element ref="ns2:dmdocumentdate"/>
                <xsd:element ref="ns2:dmauthorpersonal" minOccurs="0"/>
                <xsd:element ref="ns2:bc08140a316241cdb48e2f700880873d" minOccurs="0"/>
                <xsd:element ref="ns2:f1b20b977cca481182d958d0719f4bd9" minOccurs="0"/>
                <xsd:element ref="ns2:cbf16a577d6b43db99dfbc9d10cb2eb5" minOccurs="0"/>
                <xsd:element ref="ns2:hcd3c982855d4afda7a8ae75fc54341a" minOccurs="0"/>
                <xsd:element ref="ns2:a4fd9ae738a64d2389bd84194e60f6aa" minOccurs="0"/>
                <xsd:element ref="ns2:i7f2c7483f3d43c5aba50b29884f06a5" minOccurs="0"/>
                <xsd:element ref="ns2:iadfe8f1f56a4ddf8aeef4e2577fa743" minOccurs="0"/>
                <xsd:element ref="ns2:ce04ed8e094b477198ff21eacd4d7eea" minOccurs="0"/>
                <xsd:element ref="ns2:b9180c0c23d6484cb1319ad92de8b532" minOccurs="0"/>
                <xsd:element ref="ns2:nbd601fd50244aec8a595a25377b2ac1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38c6fa-9a4a-497b-a233-5c4f8bc6fea9" elementFormDefault="qualified">
    <xsd:import namespace="http://schemas.microsoft.com/office/2006/documentManagement/types"/>
    <xsd:import namespace="http://schemas.microsoft.com/office/infopath/2007/PartnerControls"/>
    <xsd:element name="TaxCatchAll" ma:index="7" nillable="true" ma:displayName="Taxonomy Catch All Column" ma:hidden="true" ma:list="{bbe67be6-d3cf-4c0c-840e-a9c10a46e87f}" ma:internalName="TaxCatchAll" ma:showField="CatchAllData" ma:web="67a33a64-024f-43c9-ba03-423464b6649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8" nillable="true" ma:displayName="Taxonomy Catch All Column1" ma:hidden="true" ma:list="{bbe67be6-d3cf-4c0c-840e-a9c10a46e87f}" ma:internalName="TaxCatchAllLabel" ma:readOnly="true" ma:showField="CatchAllDataLabel" ma:web="67a33a64-024f-43c9-ba03-423464b6649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j40de1a117634500ac65b87be0377059" ma:index="9" nillable="true" ma:taxonomy="true" ma:internalName="j40de1a117634500ac65b87be0377059" ma:taxonomyFieldName="dmothercorporate" ma:displayName="Other corporate author" ma:default="" ma:fieldId="{340de1a1-1763-4500-ac65-b87be0377059}" ma:taxonomyMulti="true" ma:sspId="e2ffc9e2-f137-4959-b204-145a48f82b0b" ma:termSetId="07032ecb-9534-41eb-874d-f5ca3431cbc6" ma:anchorId="00000000-0000-0000-0000-000000000000" ma:open="true" ma:isKeyword="false">
      <xsd:complexType>
        <xsd:sequence>
          <xsd:element ref="pc:Terms" minOccurs="0" maxOccurs="1"/>
        </xsd:sequence>
      </xsd:complexType>
    </xsd:element>
    <xsd:element name="dmrmpath" ma:index="12" nillable="true" ma:displayName="RMS" ma:description="Contient le chemin RMS vers lequel sera déplacé le document" ma:internalName="dmrmpath">
      <xsd:simpleType>
        <xsd:restriction base="dms:Note"/>
      </xsd:simpleType>
    </xsd:element>
    <xsd:element name="dmsubjectpersonal" ma:index="16" nillable="true" ma:displayName="Subject - Personal" ma:description="For content concerning an organisation" ma:internalName="dmsubjectpersonal">
      <xsd:simpleType>
        <xsd:restriction base="dms:Text"/>
      </xsd:simpleType>
    </xsd:element>
    <xsd:element name="dmgeneralnote" ma:index="19" nillable="true" ma:displayName="General note" ma:description="General public note" ma:internalName="dmgeneralnote">
      <xsd:simpleType>
        <xsd:restriction base="dms:Note">
          <xsd:maxLength value="255"/>
        </xsd:restriction>
      </xsd:simpleType>
    </xsd:element>
    <xsd:element name="dmlanguagelinks" ma:index="20" nillable="true" ma:displayName="Other languages" ma:description="" ma:hidden="true" ma:internalName="dmlanguagelinks">
      <xsd:simpleType>
        <xsd:restriction base="dms:Unknown"/>
      </xsd:simpleType>
    </xsd:element>
    <xsd:element name="dmreferencenumber" ma:index="23" nillable="true" ma:displayName="Document reference" ma:description="Unique item identifier" ma:internalName="dmreferencenumber">
      <xsd:simpleType>
        <xsd:restriction base="dms:Text"/>
      </xsd:simpleType>
    </xsd:element>
    <xsd:element name="dmdocid" ma:index="26" nillable="true" ma:displayName="Identifier" ma:description="" ma:hidden="true" ma:internalName="dmdocid">
      <xsd:simpleType>
        <xsd:restriction base="dms:Unknown"/>
      </xsd:simpleType>
    </xsd:element>
    <xsd:element name="dmtitlecontinuation" ma:index="28" nillable="true" ma:displayName="Continuation of title" ma:description="" ma:internalName="dmtitlecontinuation">
      <xsd:simpleType>
        <xsd:restriction base="dms:Note">
          <xsd:maxLength value="255"/>
        </xsd:restriction>
      </xsd:simpleType>
    </xsd:element>
    <xsd:element name="dmdocumentdate" ma:index="30" ma:displayName="Document date" ma:description="Date of publication, validation or adoption &lt;br /&gt; of a document" ma:format="DateOnly" ma:internalName="dmdocumentdate">
      <xsd:simpleType>
        <xsd:restriction base="dms:DateTime"/>
      </xsd:simpleType>
    </xsd:element>
    <xsd:element name="dmauthorpersonal" ma:index="31" nillable="true" ma:displayName="Author - Personal" ma:description="Personal author" ma:internalName="dmauthorpersonal">
      <xsd:simpleType>
        <xsd:restriction base="dms:Text"/>
      </xsd:simpleType>
    </xsd:element>
    <xsd:element name="bc08140a316241cdb48e2f700880873d" ma:index="33" ma:taxonomy="true" ma:internalName="bc08140a316241cdb48e2f700880873d" ma:taxonomyFieldName="dmaccessclassificationlevel" ma:displayName="Access Classification level" ma:default="217;#Internal|6e84e9be-f6bc-4243-9c22-c1ff20989e24" ma:fieldId="{bc08140a-3162-41cd-b48e-2f700880873d}" ma:sspId="e2ffc9e2-f137-4959-b204-145a48f82b0b" ma:termSetId="037c5cd5-b158-4a7f-af3a-252b823724ea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f1b20b977cca481182d958d0719f4bd9" ma:index="34" ma:taxonomy="true" ma:internalName="f1b20b977cca481182d958d0719f4bd9" ma:taxonomyFieldName="dmauthorcorporate" ma:displayName="Author - Corporate" ma:readOnly="false" ma:default="218;#European Audiovisual Observatory|592dd60a-8fef-415a-a763-d9197d71fadf" ma:fieldId="{f1b20b97-7cca-4811-82d9-58d0719f4bd9}" ma:taxonomyMulti="true" ma:sspId="e2ffc9e2-f137-4959-b204-145a48f82b0b" ma:termSetId="d9333d57-abe1-415d-a232-0bf9fee0416c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cbf16a577d6b43db99dfbc9d10cb2eb5" ma:index="35" nillable="true" ma:taxonomy="true" ma:internalName="cbf16a577d6b43db99dfbc9d10cb2eb5" ma:taxonomyFieldName="dmdocumenttype" ma:displayName="Document Type" ma:default="" ma:fieldId="{cbf16a57-7d6b-43db-99df-bc9d10cb2eb5}" ma:sspId="e2ffc9e2-f137-4959-b204-145a48f82b0b" ma:termSetId="985506a8-2e52-4650-b019-805b4b24376d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hcd3c982855d4afda7a8ae75fc54341a" ma:index="36" ma:taxonomy="true" ma:internalName="hcd3c982855d4afda7a8ae75fc54341a" ma:taxonomyFieldName="dmlanguages" ma:displayName="Language(s)" ma:default="" ma:fieldId="{1cd3c982-855d-4afd-a7a8-ae75fc54341a}" ma:taxonomyMulti="true" ma:sspId="e2ffc9e2-f137-4959-b204-145a48f82b0b" ma:termSetId="ab9d2615-07bf-4c33-a062-6f28348b217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a4fd9ae738a64d2389bd84194e60f6aa" ma:index="37" nillable="true" ma:taxonomy="true" ma:internalName="a4fd9ae738a64d2389bd84194e60f6aa" ma:taxonomyFieldName="dmprogrammeactivities" ma:displayName="Programme of activities" ma:default="" ma:fieldId="{a4fd9ae7-38a6-4d23-89bd-84194e60f6aa}" ma:sspId="e2ffc9e2-f137-4959-b204-145a48f82b0b" ma:termSetId="46258e35-0224-4166-b3b4-a71dd59f95ea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7f2c7483f3d43c5aba50b29884f06a5" ma:index="38" nillable="true" ma:taxonomy="true" ma:internalName="i7f2c7483f3d43c5aba50b29884f06a5" ma:taxonomyFieldName="dmsubjectcorporate" ma:displayName="Subject - Corporate body" ma:readOnly="false" ma:default="" ma:fieldId="{27f2c748-3f3d-43c5-aba5-0b29884f06a5}" ma:taxonomyMulti="true" ma:sspId="e2ffc9e2-f137-4959-b204-145a48f82b0b" ma:termSetId="d9333d57-abe1-415d-a232-0bf9fee0416c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adfe8f1f56a4ddf8aeef4e2577fa743" ma:index="39" nillable="true" ma:taxonomy="true" ma:internalName="iadfe8f1f56a4ddf8aeef4e2577fa743" ma:taxonomyFieldName="dmsubjectfreekeyword" ma:displayName="Subject - Free keywords" ma:default="" ma:fieldId="{2adfe8f1-f56a-4ddf-8aee-f4e2577fa743}" ma:taxonomyMulti="true" ma:sspId="e2ffc9e2-f137-4959-b204-145a48f82b0b" ma:termSetId="2ab1f8ed-df45-46cf-8cab-739a41127d1d" ma:anchorId="00000000-0000-0000-0000-000000000000" ma:open="true" ma:isKeyword="false">
      <xsd:complexType>
        <xsd:sequence>
          <xsd:element ref="pc:Terms" minOccurs="0" maxOccurs="1"/>
        </xsd:sequence>
      </xsd:complexType>
    </xsd:element>
    <xsd:element name="ce04ed8e094b477198ff21eacd4d7eea" ma:index="40" nillable="true" ma:taxonomy="true" ma:internalName="ce04ed8e094b477198ff21eacd4d7eea" ma:taxonomyFieldName="dmsubjectgeographical" ma:displayName="Subject - Geographical" ma:default="" ma:fieldId="{ce04ed8e-094b-4771-98ff-21eacd4d7eea}" ma:taxonomyMulti="true" ma:sspId="e2ffc9e2-f137-4959-b204-145a48f82b0b" ma:termSetId="2d48af7f-d725-4222-869f-e8616affdc2b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b9180c0c23d6484cb1319ad92de8b532" ma:index="41" nillable="true" ma:taxonomy="true" ma:internalName="b9180c0c23d6484cb1319ad92de8b532" ma:taxonomyFieldName="dmsubjectkeyword" ma:displayName="Subject -  Keywords" ma:readOnly="false" ma:default="" ma:fieldId="{b9180c0c-23d6-484c-b131-9ad92de8b532}" ma:taxonomyMulti="true" ma:sspId="e2ffc9e2-f137-4959-b204-145a48f82b0b" ma:termSetId="1f0742b5-cd84-4909-b376-3e0d80802779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nbd601fd50244aec8a595a25377b2ac1" ma:index="42" nillable="true" ma:taxonomy="true" ma:internalName="nbd601fd50244aec8a595a25377b2ac1" ma:taxonomyFieldName="dmtopic" ma:displayName="Topic" ma:default="" ma:fieldId="{7bd601fd-5024-4aec-8a59-5a25377b2ac1}" ma:taxonomyMulti="true" ma:sspId="e2ffc9e2-f137-4959-b204-145a48f82b0b" ma:termSetId="43970ace-ad21-4af0-aa8a-33aaaee684c4" ma:anchorId="00000000-0000-0000-0000-000000000000" ma:open="fals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7a33a64-024f-43c9-ba03-423464b66493" elementFormDefault="qualified">
    <xsd:import namespace="http://schemas.microsoft.com/office/2006/documentManagement/types"/>
    <xsd:import namespace="http://schemas.microsoft.com/office/infopath/2007/PartnerControls"/>
    <xsd:element name="aef4c704a7df414c8c73fe16caeecd2f" ma:index="27" ma:taxonomy="true" ma:internalName="aef4c704a7df414c8c73fe16caeecd2f" ma:taxonomyFieldName="obsbusinessgrouping" ma:displayName="Business grouping" ma:default="" ma:fieldId="{aef4c704-a7df-414c-8c73-fe16caeecd2f}" ma:taxonomyMulti="true" ma:sspId="e2ffc9e2-f137-4959-b204-145a48f82b0b" ma:termSetId="7b60823a-4955-46f0-895f-85381d342a39" ma:anchorId="00000000-0000-0000-0000-000000000000" ma:open="false" ma:isKeyword="false">
      <xsd:complexType>
        <xsd:sequence>
          <xsd:element ref="pc:Terms" minOccurs="0" maxOccurs="1"/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4" ma:displayName="Type de contenu"/>
        <xsd:element ref="dc:title" maxOccurs="1" ma:index="1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5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6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mdocid xmlns="4838c6fa-9a4a-497b-a233-5c4f8bc6fea9">CED20200005203</dmdocid>
    <TaxCatchAll xmlns="4838c6fa-9a4a-497b-a233-5c4f8bc6fea9">
      <Value>302</Value>
      <Value>613</Value>
      <Value>219</Value>
      <Value>218</Value>
      <Value>217</Value>
    </TaxCatchAll>
    <a4fd9ae738a64d2389bd84194e60f6aa xmlns="4838c6fa-9a4a-497b-a233-5c4f8bc6fea9">
      <Terms xmlns="http://schemas.microsoft.com/office/infopath/2007/PartnerControls"/>
    </a4fd9ae738a64d2389bd84194e60f6aa>
    <dmauthorpersonal xmlns="4838c6fa-9a4a-497b-a233-5c4f8bc6fea9" xsi:nil="true"/>
    <aef4c704a7df414c8c73fe16caeecd2f xmlns="67a33a64-024f-43c9-ba03-423464b66493">
      <Terms xmlns="http://schemas.microsoft.com/office/infopath/2007/PartnerControls">
        <TermInfo xmlns="http://schemas.microsoft.com/office/infopath/2007/PartnerControls">
          <TermName xmlns="http://schemas.microsoft.com/office/infopath/2007/PartnerControls">IMF Reports - other</TermName>
          <TermId xmlns="http://schemas.microsoft.com/office/infopath/2007/PartnerControls">fa0ed84d-57ee-4045-a342-da8672d98c61</TermId>
        </TermInfo>
      </Terms>
    </aef4c704a7df414c8c73fe16caeecd2f>
    <b9180c0c23d6484cb1319ad92de8b532 xmlns="4838c6fa-9a4a-497b-a233-5c4f8bc6fea9">
      <Terms xmlns="http://schemas.microsoft.com/office/infopath/2007/PartnerControls">
        <TermInfo xmlns="http://schemas.microsoft.com/office/infopath/2007/PartnerControls">
          <TermName xmlns="http://schemas.microsoft.com/office/infopath/2007/PartnerControls">video on demand</TermName>
          <TermId xmlns="http://schemas.microsoft.com/office/infopath/2007/PartnerControls">8a03c85e-5911-4d92-b534-9a15d1e075b5</TermId>
        </TermInfo>
      </Terms>
    </b9180c0c23d6484cb1319ad92de8b532>
    <dmreferencenumber xmlns="4838c6fa-9a4a-497b-a233-5c4f8bc6fea9" xsi:nil="true"/>
    <dmdocumentdate xmlns="4838c6fa-9a4a-497b-a233-5c4f8bc6fea9">2020-02-16T23:00:00+00:00</dmdocumentdate>
    <ce04ed8e094b477198ff21eacd4d7eea xmlns="4838c6fa-9a4a-497b-a233-5c4f8bc6fea9">
      <Terms xmlns="http://schemas.microsoft.com/office/infopath/2007/PartnerControls"/>
    </ce04ed8e094b477198ff21eacd4d7eea>
    <dmgeneralnote xmlns="4838c6fa-9a4a-497b-a233-5c4f8bc6fea9" xsi:nil="true"/>
    <bc08140a316241cdb48e2f700880873d xmlns="4838c6fa-9a4a-497b-a233-5c4f8bc6fea9">
      <Terms xmlns="http://schemas.microsoft.com/office/infopath/2007/PartnerControls">
        <TermInfo xmlns="http://schemas.microsoft.com/office/infopath/2007/PartnerControls">
          <TermName xmlns="http://schemas.microsoft.com/office/infopath/2007/PartnerControls">Internal</TermName>
          <TermId xmlns="http://schemas.microsoft.com/office/infopath/2007/PartnerControls">6e84e9be-f6bc-4243-9c22-c1ff20989e24</TermId>
        </TermInfo>
      </Terms>
    </bc08140a316241cdb48e2f700880873d>
    <f1b20b977cca481182d958d0719f4bd9 xmlns="4838c6fa-9a4a-497b-a233-5c4f8bc6fea9">
      <Terms xmlns="http://schemas.microsoft.com/office/infopath/2007/PartnerControls">
        <TermInfo xmlns="http://schemas.microsoft.com/office/infopath/2007/PartnerControls">
          <TermName xmlns="http://schemas.microsoft.com/office/infopath/2007/PartnerControls">European Audiovisual Observatory</TermName>
          <TermId xmlns="http://schemas.microsoft.com/office/infopath/2007/PartnerControls">592dd60a-8fef-415a-a763-d9197d71fadf</TermId>
        </TermInfo>
      </Terms>
    </f1b20b977cca481182d958d0719f4bd9>
    <cbf16a577d6b43db99dfbc9d10cb2eb5 xmlns="4838c6fa-9a4a-497b-a233-5c4f8bc6fea9">
      <Terms xmlns="http://schemas.microsoft.com/office/infopath/2007/PartnerControls"/>
    </cbf16a577d6b43db99dfbc9d10cb2eb5>
    <hcd3c982855d4afda7a8ae75fc54341a xmlns="4838c6fa-9a4a-497b-a233-5c4f8bc6fea9">
      <Terms xmlns="http://schemas.microsoft.com/office/infopath/2007/PartnerControls">
        <TermInfo xmlns="http://schemas.microsoft.com/office/infopath/2007/PartnerControls">
          <TermName xmlns="http://schemas.microsoft.com/office/infopath/2007/PartnerControls">English</TermName>
          <TermId xmlns="http://schemas.microsoft.com/office/infopath/2007/PartnerControls">d32f64ea-693d-469e-a004-b8126254efc8</TermId>
        </TermInfo>
      </Terms>
    </hcd3c982855d4afda7a8ae75fc54341a>
    <i7f2c7483f3d43c5aba50b29884f06a5 xmlns="4838c6fa-9a4a-497b-a233-5c4f8bc6fea9">
      <Terms xmlns="http://schemas.microsoft.com/office/infopath/2007/PartnerControls"/>
    </i7f2c7483f3d43c5aba50b29884f06a5>
    <dmlanguagelinks xmlns="4838c6fa-9a4a-497b-a233-5c4f8bc6fea9" xsi:nil="true"/>
    <nbd601fd50244aec8a595a25377b2ac1 xmlns="4838c6fa-9a4a-497b-a233-5c4f8bc6fea9">
      <Terms xmlns="http://schemas.microsoft.com/office/infopath/2007/PartnerControls"/>
    </nbd601fd50244aec8a595a25377b2ac1>
    <iadfe8f1f56a4ddf8aeef4e2577fa743 xmlns="4838c6fa-9a4a-497b-a233-5c4f8bc6fea9">
      <Terms xmlns="http://schemas.microsoft.com/office/infopath/2007/PartnerControls"/>
    </iadfe8f1f56a4ddf8aeef4e2577fa743>
    <dmtitlecontinuation xmlns="4838c6fa-9a4a-497b-a233-5c4f8bc6fea9" xsi:nil="true"/>
    <dmrmpath xmlns="4838c6fa-9a4a-497b-a233-5c4f8bc6fea9" xsi:nil="true"/>
    <j40de1a117634500ac65b87be0377059 xmlns="4838c6fa-9a4a-497b-a233-5c4f8bc6fea9">
      <Terms xmlns="http://schemas.microsoft.com/office/infopath/2007/PartnerControls"/>
    </j40de1a117634500ac65b87be0377059>
    <dmsubjectpersonal xmlns="4838c6fa-9a4a-497b-a233-5c4f8bc6fea9" xsi:nil="true"/>
  </documentManagement>
</p:properties>
</file>

<file path=customXml/itemProps1.xml><?xml version="1.0" encoding="utf-8"?>
<ds:datastoreItem xmlns:ds="http://schemas.openxmlformats.org/officeDocument/2006/customXml" ds:itemID="{2DE8C80F-2312-4027-B717-3C49257D5046}">
  <ds:schemaRefs>
    <ds:schemaRef ds:uri="http://schemas.microsoft.com/office/2006/metadata/longProperties"/>
  </ds:schemaRefs>
</ds:datastoreItem>
</file>

<file path=customXml/itemProps2.xml><?xml version="1.0" encoding="utf-8"?>
<ds:datastoreItem xmlns:ds="http://schemas.openxmlformats.org/officeDocument/2006/customXml" ds:itemID="{1BBF780B-4317-42D9-AB83-A6500D0237BE}">
  <ds:schemaRefs>
    <ds:schemaRef ds:uri="http://schemas.microsoft.com/office/2006/metadata/customXsn"/>
  </ds:schemaRefs>
</ds:datastoreItem>
</file>

<file path=customXml/itemProps3.xml><?xml version="1.0" encoding="utf-8"?>
<ds:datastoreItem xmlns:ds="http://schemas.openxmlformats.org/officeDocument/2006/customXml" ds:itemID="{99A88AF6-ED35-4741-8AA3-9C590A59C59E}">
  <ds:schemaRefs>
    <ds:schemaRef ds:uri="Microsoft.SharePoint.Taxonomy.ContentTypeSync"/>
  </ds:schemaRefs>
</ds:datastoreItem>
</file>

<file path=customXml/itemProps4.xml><?xml version="1.0" encoding="utf-8"?>
<ds:datastoreItem xmlns:ds="http://schemas.openxmlformats.org/officeDocument/2006/customXml" ds:itemID="{F9ACBEE8-DD48-4C50-BCF9-4D92E6AB178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838c6fa-9a4a-497b-a233-5c4f8bc6fea9"/>
    <ds:schemaRef ds:uri="67a33a64-024f-43c9-ba03-423464b6649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5.xml><?xml version="1.0" encoding="utf-8"?>
<ds:datastoreItem xmlns:ds="http://schemas.openxmlformats.org/officeDocument/2006/customXml" ds:itemID="{BE70CC46-C55D-473F-8B1C-EB432E17FF47}">
  <ds:schemaRefs>
    <ds:schemaRef ds:uri="http://schemas.microsoft.com/sharepoint/v3/contenttype/forms"/>
  </ds:schemaRefs>
</ds:datastoreItem>
</file>

<file path=customXml/itemProps6.xml><?xml version="1.0" encoding="utf-8"?>
<ds:datastoreItem xmlns:ds="http://schemas.openxmlformats.org/officeDocument/2006/customXml" ds:itemID="{C29AC20F-0AEA-47D0-B29C-54CC55DCD95F}">
  <ds:schemaRefs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4838c6fa-9a4a-497b-a233-5c4f8bc6fea9"/>
    <ds:schemaRef ds:uri="http://purl.org/dc/terms/"/>
    <ds:schemaRef ds:uri="http://schemas.openxmlformats.org/package/2006/metadata/core-properties"/>
    <ds:schemaRef ds:uri="67a33a64-024f-43c9-ba03-423464b66493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general_presentation</Template>
  <TotalTime>101020</TotalTime>
  <Words>1320</Words>
  <Application>Microsoft Office PowerPoint</Application>
  <PresentationFormat>Custom</PresentationFormat>
  <Paragraphs>117</Paragraphs>
  <Slides>16</Slides>
  <Notes>16</Notes>
  <HiddenSlides>0</HiddenSlides>
  <MMClips>15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16</vt:i4>
      </vt:variant>
    </vt:vector>
  </HeadingPairs>
  <TitlesOfParts>
    <vt:vector size="23" baseType="lpstr">
      <vt:lpstr>PT Sans</vt:lpstr>
      <vt:lpstr>Courier New</vt:lpstr>
      <vt:lpstr>Wingdings</vt:lpstr>
      <vt:lpstr>Arial</vt:lpstr>
      <vt:lpstr>Calibri</vt:lpstr>
      <vt:lpstr>general_presentation</vt:lpstr>
      <vt:lpstr>1_general_presentation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Council of Europe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Visibility of AV works on TVOD - 2019 edition</dc:title>
  <dc:creator>GRECE Christian</dc:creator>
  <cp:keywords>docId:133CBA0D3F8B1CA5201AF57A9B941F6E</cp:keywords>
  <cp:lastModifiedBy>MILOVANOVA Maria</cp:lastModifiedBy>
  <cp:revision>1419</cp:revision>
  <cp:lastPrinted>2025-11-25T10:57:50Z</cp:lastPrinted>
  <dcterms:created xsi:type="dcterms:W3CDTF">2017-09-27T09:52:46Z</dcterms:created>
  <dcterms:modified xsi:type="dcterms:W3CDTF">2026-06-26T08:56:12Z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0x0101005C0F1944167B4B6AA71171AA08BA3EEF00E1CDE30017C94646991A13FF8D7211E12C00B04750CB8581DE47BF697728F239A41D</vt:lpwstr>
  </property>
  <property fmtid="{D5CDD505-2E9C-101B-9397-08002B2CF9AE}" pid="3" name="dmdocid">
    <vt:lpwstr/>
  </property>
  <property fmtid="{D5CDD505-2E9C-101B-9397-08002B2CF9AE}" pid="4" name="TaxCatchAll">
    <vt:lpwstr/>
  </property>
  <property fmtid="{D5CDD505-2E9C-101B-9397-08002B2CF9AE}" pid="5" name="a4fd9ae738a64d2389bd84194e60f6aa">
    <vt:lpwstr/>
  </property>
  <property fmtid="{D5CDD505-2E9C-101B-9397-08002B2CF9AE}" pid="6" name="dmauthorpersonal">
    <vt:lpwstr/>
  </property>
  <property fmtid="{D5CDD505-2E9C-101B-9397-08002B2CF9AE}" pid="7" name="aef4c704a7df414c8c73fe16caeecd2f">
    <vt:lpwstr/>
  </property>
  <property fmtid="{D5CDD505-2E9C-101B-9397-08002B2CF9AE}" pid="8" name="b9180c0c23d6484cb1319ad92de8b532">
    <vt:lpwstr/>
  </property>
  <property fmtid="{D5CDD505-2E9C-101B-9397-08002B2CF9AE}" pid="9" name="dmreferencenumber">
    <vt:lpwstr/>
  </property>
  <property fmtid="{D5CDD505-2E9C-101B-9397-08002B2CF9AE}" pid="10" name="dmdocumentdate">
    <vt:lpwstr/>
  </property>
  <property fmtid="{D5CDD505-2E9C-101B-9397-08002B2CF9AE}" pid="11" name="ce04ed8e094b477198ff21eacd4d7eea">
    <vt:lpwstr/>
  </property>
  <property fmtid="{D5CDD505-2E9C-101B-9397-08002B2CF9AE}" pid="12" name="dmgeneralnote">
    <vt:lpwstr/>
  </property>
  <property fmtid="{D5CDD505-2E9C-101B-9397-08002B2CF9AE}" pid="13" name="bc08140a316241cdb48e2f700880873d">
    <vt:lpwstr>Internal|6e84e9be-f6bc-4243-9c22-c1ff20989e24</vt:lpwstr>
  </property>
  <property fmtid="{D5CDD505-2E9C-101B-9397-08002B2CF9AE}" pid="14" name="f1b20b977cca481182d958d0719f4bd9">
    <vt:lpwstr>European Audiovisual Observatory|592dd60a-8fef-415a-a763-d9197d71fadf</vt:lpwstr>
  </property>
  <property fmtid="{D5CDD505-2E9C-101B-9397-08002B2CF9AE}" pid="15" name="cbf16a577d6b43db99dfbc9d10cb2eb5">
    <vt:lpwstr/>
  </property>
  <property fmtid="{D5CDD505-2E9C-101B-9397-08002B2CF9AE}" pid="16" name="hcd3c982855d4afda7a8ae75fc54341a">
    <vt:lpwstr/>
  </property>
  <property fmtid="{D5CDD505-2E9C-101B-9397-08002B2CF9AE}" pid="17" name="i7f2c7483f3d43c5aba50b29884f06a5">
    <vt:lpwstr/>
  </property>
  <property fmtid="{D5CDD505-2E9C-101B-9397-08002B2CF9AE}" pid="18" name="dmlanguagelinks">
    <vt:lpwstr/>
  </property>
  <property fmtid="{D5CDD505-2E9C-101B-9397-08002B2CF9AE}" pid="19" name="nbd601fd50244aec8a595a25377b2ac1">
    <vt:lpwstr/>
  </property>
  <property fmtid="{D5CDD505-2E9C-101B-9397-08002B2CF9AE}" pid="20" name="iadfe8f1f56a4ddf8aeef4e2577fa743">
    <vt:lpwstr/>
  </property>
  <property fmtid="{D5CDD505-2E9C-101B-9397-08002B2CF9AE}" pid="21" name="dmtitlecontinuation">
    <vt:lpwstr/>
  </property>
  <property fmtid="{D5CDD505-2E9C-101B-9397-08002B2CF9AE}" pid="22" name="dmrmpath">
    <vt:lpwstr/>
  </property>
  <property fmtid="{D5CDD505-2E9C-101B-9397-08002B2CF9AE}" pid="23" name="j40de1a117634500ac65b87be0377059">
    <vt:lpwstr/>
  </property>
  <property fmtid="{D5CDD505-2E9C-101B-9397-08002B2CF9AE}" pid="24" name="dmsubjectpersonal">
    <vt:lpwstr/>
  </property>
  <property fmtid="{D5CDD505-2E9C-101B-9397-08002B2CF9AE}" pid="25" name="dmprogrammeactivities">
    <vt:lpwstr/>
  </property>
  <property fmtid="{D5CDD505-2E9C-101B-9397-08002B2CF9AE}" pid="26" name="dmaccessclassificationlevel">
    <vt:lpwstr>217;#Internal|6e84e9be-f6bc-4243-9c22-c1ff20989e24</vt:lpwstr>
  </property>
  <property fmtid="{D5CDD505-2E9C-101B-9397-08002B2CF9AE}" pid="27" name="obsbusinessgrouping">
    <vt:lpwstr>302;#IMF Reports - other|fa0ed84d-57ee-4045-a342-da8672d98c61</vt:lpwstr>
  </property>
  <property fmtid="{D5CDD505-2E9C-101B-9397-08002B2CF9AE}" pid="28" name="dmauthorcorporate">
    <vt:lpwstr>218;#European Audiovisual Observatory|592dd60a-8fef-415a-a763-d9197d71fadf</vt:lpwstr>
  </property>
  <property fmtid="{D5CDD505-2E9C-101B-9397-08002B2CF9AE}" pid="29" name="dmsubjectgeographical">
    <vt:lpwstr/>
  </property>
  <property fmtid="{D5CDD505-2E9C-101B-9397-08002B2CF9AE}" pid="30" name="dmlanguages">
    <vt:lpwstr>219;#English|d32f64ea-693d-469e-a004-b8126254efc8</vt:lpwstr>
  </property>
  <property fmtid="{D5CDD505-2E9C-101B-9397-08002B2CF9AE}" pid="31" name="dmsubjectcorporate">
    <vt:lpwstr/>
  </property>
  <property fmtid="{D5CDD505-2E9C-101B-9397-08002B2CF9AE}" pid="32" name="dmdocumenttype">
    <vt:lpwstr/>
  </property>
  <property fmtid="{D5CDD505-2E9C-101B-9397-08002B2CF9AE}" pid="33" name="dmsubjectkeyword">
    <vt:lpwstr>613;#video on demand|8a03c85e-5911-4d92-b534-9a15d1e075b5</vt:lpwstr>
  </property>
  <property fmtid="{D5CDD505-2E9C-101B-9397-08002B2CF9AE}" pid="34" name="dmsubjectfreekeyword">
    <vt:lpwstr/>
  </property>
  <property fmtid="{D5CDD505-2E9C-101B-9397-08002B2CF9AE}" pid="35" name="dmothercorporate">
    <vt:lpwstr/>
  </property>
  <property fmtid="{D5CDD505-2E9C-101B-9397-08002B2CF9AE}" pid="36" name="dmtopic">
    <vt:lpwstr/>
  </property>
</Properties>
</file>