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6" r:id="rId2"/>
    <p:sldId id="285" r:id="rId3"/>
    <p:sldId id="287" r:id="rId4"/>
    <p:sldId id="288" r:id="rId5"/>
    <p:sldId id="289" r:id="rId6"/>
    <p:sldId id="290" r:id="rId7"/>
    <p:sldId id="291" r:id="rId8"/>
    <p:sldId id="293" r:id="rId9"/>
    <p:sldId id="297" r:id="rId10"/>
    <p:sldId id="295" r:id="rId11"/>
    <p:sldId id="294" r:id="rId12"/>
    <p:sldId id="303" r:id="rId13"/>
    <p:sldId id="304" r:id="rId14"/>
    <p:sldId id="299" r:id="rId15"/>
    <p:sldId id="302" r:id="rId16"/>
    <p:sldId id="305" r:id="rId17"/>
    <p:sldId id="307" r:id="rId18"/>
  </p:sldIdLst>
  <p:sldSz cx="18288000" cy="10287000"/>
  <p:notesSz cx="6858000" cy="9144000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</p:embeddedFontLst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AFA6"/>
    <a:srgbClr val="4578B5"/>
    <a:srgbClr val="6179A8"/>
    <a:srgbClr val="406EA6"/>
    <a:srgbClr val="4A7DBA"/>
    <a:srgbClr val="4478B6"/>
    <a:srgbClr val="CCDAEC"/>
    <a:srgbClr val="4BACC6"/>
    <a:srgbClr val="CC0099"/>
    <a:srgbClr val="1E3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22" autoAdjust="0"/>
  </p:normalViewPr>
  <p:slideViewPr>
    <p:cSldViewPr>
      <p:cViewPr varScale="1">
        <p:scale>
          <a:sx n="63" d="100"/>
          <a:sy n="63" d="100"/>
        </p:scale>
        <p:origin x="3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A3F0CF-812E-4499-8062-E390A3FECF6E}" type="doc">
      <dgm:prSet loTypeId="urn:microsoft.com/office/officeart/2024/layout/VerticalAction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9606C46E-7BEC-4C41-B242-A94AA454844F}">
      <dgm:prSet phldrT="[Text]" phldr="0" custT="1"/>
      <dgm:spPr/>
      <dgm:t>
        <a:bodyPr/>
        <a:lstStyle/>
        <a:p>
          <a:pPr algn="ctr"/>
          <a:r>
            <a:rPr lang="es-E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7F578E-2893-4BE1-8144-625BBDE7075C}" type="parTrans" cxnId="{4C2E3E94-DD88-4B33-9B9A-41DD85BEB48B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756DE8C2-BDAD-4B4E-869B-014BC8FBD2C2}" type="sibTrans" cxnId="{4C2E3E94-DD88-4B33-9B9A-41DD85BEB48B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35580ECE-E65B-4376-83D2-E88332CF02CD}">
      <dgm:prSet phldrT="[Text]" phldr="0"/>
      <dgm:spPr/>
      <dgm:t>
        <a:bodyPr/>
        <a:lstStyle/>
        <a:p>
          <a:r>
            <a:rPr lang="es-ES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Introduction</a:t>
          </a:r>
          <a:endParaRPr lang="en-GB" b="1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237BF2A-02B1-4F46-9A74-4817B5E1A50E}" type="parTrans" cxnId="{91071A16-C7BE-476B-A6FD-F0693386A9E4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8F629562-CBD8-45E9-BA49-C328198ED23F}" type="sibTrans" cxnId="{91071A16-C7BE-476B-A6FD-F0693386A9E4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6EEEF9D5-D810-4F25-9057-002521F7C22E}">
      <dgm:prSet phldrT="[Text]" phldr="0" custT="1"/>
      <dgm:spPr/>
      <dgm:t>
        <a:bodyPr/>
        <a:lstStyle/>
        <a:p>
          <a:pPr algn="ctr"/>
          <a:r>
            <a:rPr lang="es-E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95E00F8-C59B-493B-AFBD-38CA27F6A1E9}" type="parTrans" cxnId="{D0352D59-FA2E-4FBD-AC02-75FF9C90579B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EA381878-33EA-4984-98F4-C6E4963567E5}" type="sibTrans" cxnId="{D0352D59-FA2E-4FBD-AC02-75FF9C90579B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9C9B9E33-AE79-4204-9F89-4C9E070038D4}">
      <dgm:prSet phldrT="[Text]" phldr="0" custT="1"/>
      <dgm:spPr/>
      <dgm:t>
        <a:bodyPr/>
        <a:lstStyle/>
        <a:p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What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is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effective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?</a:t>
          </a:r>
          <a:endParaRPr lang="en-GB" sz="2400" b="1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290CD72-0FAB-4E55-8EDC-0751BBF694F3}" type="parTrans" cxnId="{3F427EA7-43A1-4434-BD22-9449E700D7B3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E8D2E794-74BB-4507-822B-2697E32CFDE7}" type="sibTrans" cxnId="{3F427EA7-43A1-4434-BD22-9449E700D7B3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444C0506-94C6-4EB9-9D8C-C08F2C4EBA6F}">
      <dgm:prSet phldrT="[Text]" phldr="0" custT="1"/>
      <dgm:spPr/>
      <dgm:t>
        <a:bodyPr/>
        <a:lstStyle/>
        <a:p>
          <a:pPr algn="ctr"/>
          <a:r>
            <a:rPr lang="es-E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162F00A-F870-490B-B61A-25B4F5F36BDC}" type="parTrans" cxnId="{1C637546-D7E2-4F9C-9E40-F1DADC662828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24B70FC4-4805-42F4-84C7-0B5ADE845ED9}" type="sibTrans" cxnId="{1C637546-D7E2-4F9C-9E40-F1DADC662828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12A99AA1-2C30-49FA-82DF-ED6B67B16BF3}">
      <dgm:prSet phldrT="[Text]" custT="1"/>
      <dgm:spPr/>
      <dgm:t>
        <a:bodyPr/>
        <a:lstStyle/>
        <a:p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Adapting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to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different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audiences</a:t>
          </a:r>
          <a:endParaRPr lang="en-GB" sz="24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B4A707E-341D-42F4-B5C0-DABC5809FB63}" type="parTrans" cxnId="{7B200978-E4A1-44E4-9436-15612ABDA535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CDC306A8-F2AF-492C-AF74-0C6CB409DC34}" type="sibTrans" cxnId="{7B200978-E4A1-44E4-9436-15612ABDA535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5B651A95-98FD-41FA-8908-8AB10E232DA4}">
      <dgm:prSet phldrT="[Text]" phldr="0" custT="1"/>
      <dgm:spPr/>
      <dgm:t>
        <a:bodyPr/>
        <a:lstStyle/>
        <a:p>
          <a:pPr algn="ctr"/>
          <a:r>
            <a:rPr lang="es-E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BC2549B-B36C-487E-B841-90D7B8906761}" type="parTrans" cxnId="{F92D0BF3-27BF-478E-95A2-993679C1EA1A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660E9F22-083D-43E6-9237-4B42CB9A7E19}" type="sibTrans" cxnId="{F92D0BF3-27BF-478E-95A2-993679C1EA1A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4EC38DF5-E264-4DCC-AC2A-9C133E51889A}">
      <dgm:prSet phldrT="[Text]" custT="1"/>
      <dgm:spPr/>
      <dgm:t>
        <a:bodyPr/>
        <a:lstStyle/>
        <a:p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Addressing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resistence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&amp;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misconceptions</a:t>
          </a:r>
          <a:endParaRPr lang="en-GB" sz="24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A889416-B88D-45DC-9455-CF2C57A20586}" type="parTrans" cxnId="{0C3E97D8-A869-49B7-B356-BC7B796E1B28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1C9FC8CB-464A-47BD-ACB6-B7364B8FB4D3}" type="sibTrans" cxnId="{0C3E97D8-A869-49B7-B356-BC7B796E1B28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C06D31CC-4FD8-462C-8341-667032FE9FCB}">
      <dgm:prSet phldrT="[Text]" phldr="0" custT="1"/>
      <dgm:spPr/>
      <dgm:t>
        <a:bodyPr/>
        <a:lstStyle/>
        <a:p>
          <a:pPr algn="ctr"/>
          <a:r>
            <a:rPr lang="es-E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A43B9F6-E9EB-44C5-95A4-398D84B88D5E}" type="parTrans" cxnId="{20B408A7-A8DC-48DD-8393-CB4A84C84DDC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82CAF191-D6F2-4D30-8985-113855EE2D1B}" type="sibTrans" cxnId="{20B408A7-A8DC-48DD-8393-CB4A84C84DDC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E0EE9F68-9A4C-442A-9923-CD888FA0AF07}">
      <dgm:prSet phldrT="[Text]" custT="1"/>
      <dgm:spPr/>
      <dgm:t>
        <a:bodyPr/>
        <a:lstStyle/>
        <a:p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Best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practices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in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effective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human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rights</a:t>
          </a:r>
          <a:r>
            <a:rPr lang="es-ES" sz="2400" b="1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endParaRPr lang="en-GB" sz="24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24DC737-0219-4CFF-86C2-83204EC37626}" type="parTrans" cxnId="{1CD836E9-3261-4036-A98F-2A3E8203C0A1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D760E06C-248B-4A68-857E-79DC6FDDD5AE}" type="sibTrans" cxnId="{1CD836E9-3261-4036-A98F-2A3E8203C0A1}">
      <dgm:prSet/>
      <dgm:spPr/>
      <dgm:t>
        <a:bodyPr/>
        <a:lstStyle/>
        <a:p>
          <a:endParaRPr lang="en-GB">
            <a:solidFill>
              <a:schemeClr val="tx2">
                <a:lumMod val="50000"/>
              </a:schemeClr>
            </a:solidFill>
          </a:endParaRPr>
        </a:p>
      </dgm:t>
    </dgm:pt>
    <dgm:pt modelId="{86DDD4BE-84B7-4B47-8D8A-50584867E732}" type="pres">
      <dgm:prSet presAssocID="{AEA3F0CF-812E-4499-8062-E390A3FECF6E}" presName="Name0" presStyleCnt="0">
        <dgm:presLayoutVars>
          <dgm:dir/>
          <dgm:animLvl val="lvl"/>
          <dgm:resizeHandles val="exact"/>
        </dgm:presLayoutVars>
      </dgm:prSet>
      <dgm:spPr/>
    </dgm:pt>
    <dgm:pt modelId="{4188B149-9995-45B5-A0B8-C6FEDE5E0AB3}" type="pres">
      <dgm:prSet presAssocID="{9606C46E-7BEC-4C41-B242-A94AA454844F}" presName="linNode" presStyleCnt="0"/>
      <dgm:spPr/>
    </dgm:pt>
    <dgm:pt modelId="{F3A38F04-FE2B-4A21-8924-A3BE82939CC9}" type="pres">
      <dgm:prSet presAssocID="{9606C46E-7BEC-4C41-B242-A94AA454844F}" presName="bgOutline" presStyleLbl="fgAcc1" presStyleIdx="0" presStyleCnt="5"/>
      <dgm:spPr/>
    </dgm:pt>
    <dgm:pt modelId="{10B1F9B8-30C3-4156-B103-82A9DFAB981C}" type="pres">
      <dgm:prSet presAssocID="{9606C46E-7BEC-4C41-B242-A94AA454844F}" presName="parentText" presStyleLbl="alignNode1" presStyleIdx="0" presStyleCnt="5" custLinFactNeighborX="0" custLinFactNeighborY="-556">
        <dgm:presLayoutVars>
          <dgm:chMax val="1"/>
          <dgm:bulletEnabled/>
        </dgm:presLayoutVars>
      </dgm:prSet>
      <dgm:spPr/>
    </dgm:pt>
    <dgm:pt modelId="{91F364C4-6D03-46E5-A0D5-309DE7BD8F64}" type="pres">
      <dgm:prSet presAssocID="{9606C46E-7BEC-4C41-B242-A94AA454844F}" presName="descendantText" presStyleLbl="revTx" presStyleIdx="0" presStyleCnt="0">
        <dgm:presLayoutVars>
          <dgm:bulletEnabled/>
        </dgm:presLayoutVars>
      </dgm:prSet>
      <dgm:spPr/>
    </dgm:pt>
    <dgm:pt modelId="{F0D31B4F-973C-49E8-9C78-944ECD47FF9D}" type="pres">
      <dgm:prSet presAssocID="{756DE8C2-BDAD-4B4E-869B-014BC8FBD2C2}" presName="sp" presStyleCnt="0"/>
      <dgm:spPr/>
    </dgm:pt>
    <dgm:pt modelId="{5D2E9668-62EF-4F9B-BAA1-3E4A2284176D}" type="pres">
      <dgm:prSet presAssocID="{6EEEF9D5-D810-4F25-9057-002521F7C22E}" presName="linNode" presStyleCnt="0"/>
      <dgm:spPr/>
    </dgm:pt>
    <dgm:pt modelId="{12054B7F-0D15-4F3D-B63E-E8A88F37551C}" type="pres">
      <dgm:prSet presAssocID="{6EEEF9D5-D810-4F25-9057-002521F7C22E}" presName="bgOutline" presStyleLbl="fgAcc1" presStyleIdx="1" presStyleCnt="5"/>
      <dgm:spPr/>
    </dgm:pt>
    <dgm:pt modelId="{9D8338A0-8D41-4166-84E3-01CD694A2559}" type="pres">
      <dgm:prSet presAssocID="{6EEEF9D5-D810-4F25-9057-002521F7C22E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F8F6DEA9-67AC-4181-BE8C-5CDA57626114}" type="pres">
      <dgm:prSet presAssocID="{6EEEF9D5-D810-4F25-9057-002521F7C22E}" presName="descendantText" presStyleLbl="revTx" presStyleIdx="0" presStyleCnt="0">
        <dgm:presLayoutVars>
          <dgm:bulletEnabled/>
        </dgm:presLayoutVars>
      </dgm:prSet>
      <dgm:spPr/>
    </dgm:pt>
    <dgm:pt modelId="{51B2034E-3F78-447E-B8AB-409CADBC52F0}" type="pres">
      <dgm:prSet presAssocID="{EA381878-33EA-4984-98F4-C6E4963567E5}" presName="sp" presStyleCnt="0"/>
      <dgm:spPr/>
    </dgm:pt>
    <dgm:pt modelId="{E9736068-1473-49A8-8B5D-5C92C8B6423B}" type="pres">
      <dgm:prSet presAssocID="{444C0506-94C6-4EB9-9D8C-C08F2C4EBA6F}" presName="linNode" presStyleCnt="0"/>
      <dgm:spPr/>
    </dgm:pt>
    <dgm:pt modelId="{EB3D7FD1-8396-4AEA-931D-38C49A49F438}" type="pres">
      <dgm:prSet presAssocID="{444C0506-94C6-4EB9-9D8C-C08F2C4EBA6F}" presName="bgOutline" presStyleLbl="fgAcc1" presStyleIdx="2" presStyleCnt="5"/>
      <dgm:spPr/>
    </dgm:pt>
    <dgm:pt modelId="{FE33860B-9D51-47E7-9B05-83DD8B8044CE}" type="pres">
      <dgm:prSet presAssocID="{444C0506-94C6-4EB9-9D8C-C08F2C4EBA6F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508D1841-6A3C-40BE-BAA9-B2D9A4AB6B36}" type="pres">
      <dgm:prSet presAssocID="{444C0506-94C6-4EB9-9D8C-C08F2C4EBA6F}" presName="descendantText" presStyleLbl="revTx" presStyleIdx="0" presStyleCnt="0">
        <dgm:presLayoutVars>
          <dgm:bulletEnabled/>
        </dgm:presLayoutVars>
      </dgm:prSet>
      <dgm:spPr/>
    </dgm:pt>
    <dgm:pt modelId="{0109F614-11E7-431F-B739-8CC227454956}" type="pres">
      <dgm:prSet presAssocID="{24B70FC4-4805-42F4-84C7-0B5ADE845ED9}" presName="sp" presStyleCnt="0"/>
      <dgm:spPr/>
    </dgm:pt>
    <dgm:pt modelId="{9C7E2BC1-0017-442A-9FCC-324C3CCE52CC}" type="pres">
      <dgm:prSet presAssocID="{5B651A95-98FD-41FA-8908-8AB10E232DA4}" presName="linNode" presStyleCnt="0"/>
      <dgm:spPr/>
    </dgm:pt>
    <dgm:pt modelId="{120D9ABC-33DD-4F01-A139-E86A4998843C}" type="pres">
      <dgm:prSet presAssocID="{5B651A95-98FD-41FA-8908-8AB10E232DA4}" presName="bgOutline" presStyleLbl="fgAcc1" presStyleIdx="3" presStyleCnt="5"/>
      <dgm:spPr/>
    </dgm:pt>
    <dgm:pt modelId="{1D2998C6-93F4-4A74-8C76-0E25C5F5F91F}" type="pres">
      <dgm:prSet presAssocID="{5B651A95-98FD-41FA-8908-8AB10E232DA4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9AF9C70C-68F2-48AA-BD0C-5D9F5DD1B07A}" type="pres">
      <dgm:prSet presAssocID="{5B651A95-98FD-41FA-8908-8AB10E232DA4}" presName="descendantText" presStyleLbl="revTx" presStyleIdx="0" presStyleCnt="0">
        <dgm:presLayoutVars>
          <dgm:bulletEnabled/>
        </dgm:presLayoutVars>
      </dgm:prSet>
      <dgm:spPr/>
    </dgm:pt>
    <dgm:pt modelId="{001D4CAA-F527-4989-9A8A-8D907FD069B0}" type="pres">
      <dgm:prSet presAssocID="{660E9F22-083D-43E6-9237-4B42CB9A7E19}" presName="sp" presStyleCnt="0"/>
      <dgm:spPr/>
    </dgm:pt>
    <dgm:pt modelId="{1EDECF66-F487-4177-A51C-126451ABD7FE}" type="pres">
      <dgm:prSet presAssocID="{C06D31CC-4FD8-462C-8341-667032FE9FCB}" presName="linNode" presStyleCnt="0"/>
      <dgm:spPr/>
    </dgm:pt>
    <dgm:pt modelId="{542C27BF-CD55-4480-80F4-45938D4C83F3}" type="pres">
      <dgm:prSet presAssocID="{C06D31CC-4FD8-462C-8341-667032FE9FCB}" presName="bgOutline" presStyleLbl="fgAcc1" presStyleIdx="4" presStyleCnt="5"/>
      <dgm:spPr/>
    </dgm:pt>
    <dgm:pt modelId="{7486B3A2-68AE-4EA7-B33D-8DBC7B805B9B}" type="pres">
      <dgm:prSet presAssocID="{C06D31CC-4FD8-462C-8341-667032FE9FCB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E98C6D20-700A-4384-93DA-C253B3EAD737}" type="pres">
      <dgm:prSet presAssocID="{C06D31CC-4FD8-462C-8341-667032FE9FCB}" presName="descendantText" presStyleLbl="revTx" presStyleIdx="0" presStyleCnt="0">
        <dgm:presLayoutVars>
          <dgm:bulletEnabled/>
        </dgm:presLayoutVars>
      </dgm:prSet>
      <dgm:spPr/>
    </dgm:pt>
  </dgm:ptLst>
  <dgm:cxnLst>
    <dgm:cxn modelId="{3A110C0F-06D9-42E6-ADAE-00C979B3E32A}" type="presOf" srcId="{E0EE9F68-9A4C-442A-9923-CD888FA0AF07}" destId="{E98C6D20-700A-4384-93DA-C253B3EAD737}" srcOrd="0" destOrd="0" presId="urn:microsoft.com/office/officeart/2024/layout/VerticalActionList"/>
    <dgm:cxn modelId="{91071A16-C7BE-476B-A6FD-F0693386A9E4}" srcId="{9606C46E-7BEC-4C41-B242-A94AA454844F}" destId="{35580ECE-E65B-4376-83D2-E88332CF02CD}" srcOrd="0" destOrd="0" parTransId="{C237BF2A-02B1-4F46-9A74-4817B5E1A50E}" sibTransId="{8F629562-CBD8-45E9-BA49-C328198ED23F}"/>
    <dgm:cxn modelId="{CC1B0827-CDFF-4540-931E-05D19BDE2094}" type="presOf" srcId="{6EEEF9D5-D810-4F25-9057-002521F7C22E}" destId="{9D8338A0-8D41-4166-84E3-01CD694A2559}" srcOrd="1" destOrd="0" presId="urn:microsoft.com/office/officeart/2024/layout/VerticalActionList"/>
    <dgm:cxn modelId="{F15BD361-62A6-444C-94B6-2BDB6EBB1485}" type="presOf" srcId="{444C0506-94C6-4EB9-9D8C-C08F2C4EBA6F}" destId="{FE33860B-9D51-47E7-9B05-83DD8B8044CE}" srcOrd="1" destOrd="0" presId="urn:microsoft.com/office/officeart/2024/layout/VerticalActionList"/>
    <dgm:cxn modelId="{738BA645-698B-4B29-9E8F-AF5871D2DE17}" type="presOf" srcId="{5B651A95-98FD-41FA-8908-8AB10E232DA4}" destId="{1D2998C6-93F4-4A74-8C76-0E25C5F5F91F}" srcOrd="1" destOrd="0" presId="urn:microsoft.com/office/officeart/2024/layout/VerticalActionList"/>
    <dgm:cxn modelId="{1C637546-D7E2-4F9C-9E40-F1DADC662828}" srcId="{AEA3F0CF-812E-4499-8062-E390A3FECF6E}" destId="{444C0506-94C6-4EB9-9D8C-C08F2C4EBA6F}" srcOrd="2" destOrd="0" parTransId="{8162F00A-F870-490B-B61A-25B4F5F36BDC}" sibTransId="{24B70FC4-4805-42F4-84C7-0B5ADE845ED9}"/>
    <dgm:cxn modelId="{89C6BB48-2A86-46DC-B21E-D01998802324}" type="presOf" srcId="{4EC38DF5-E264-4DCC-AC2A-9C133E51889A}" destId="{9AF9C70C-68F2-48AA-BD0C-5D9F5DD1B07A}" srcOrd="0" destOrd="0" presId="urn:microsoft.com/office/officeart/2024/layout/VerticalActionList"/>
    <dgm:cxn modelId="{B6C4E075-7851-4C1A-B45C-A8570150D717}" type="presOf" srcId="{12A99AA1-2C30-49FA-82DF-ED6B67B16BF3}" destId="{508D1841-6A3C-40BE-BAA9-B2D9A4AB6B36}" srcOrd="0" destOrd="0" presId="urn:microsoft.com/office/officeart/2024/layout/VerticalActionList"/>
    <dgm:cxn modelId="{7B200978-E4A1-44E4-9436-15612ABDA535}" srcId="{444C0506-94C6-4EB9-9D8C-C08F2C4EBA6F}" destId="{12A99AA1-2C30-49FA-82DF-ED6B67B16BF3}" srcOrd="0" destOrd="0" parTransId="{BB4A707E-341D-42F4-B5C0-DABC5809FB63}" sibTransId="{CDC306A8-F2AF-492C-AF74-0C6CB409DC34}"/>
    <dgm:cxn modelId="{D0352D59-FA2E-4FBD-AC02-75FF9C90579B}" srcId="{AEA3F0CF-812E-4499-8062-E390A3FECF6E}" destId="{6EEEF9D5-D810-4F25-9057-002521F7C22E}" srcOrd="1" destOrd="0" parTransId="{195E00F8-C59B-493B-AFBD-38CA27F6A1E9}" sibTransId="{EA381878-33EA-4984-98F4-C6E4963567E5}"/>
    <dgm:cxn modelId="{0CA97F7D-E423-4840-A3B0-428474020188}" type="presOf" srcId="{AEA3F0CF-812E-4499-8062-E390A3FECF6E}" destId="{86DDD4BE-84B7-4B47-8D8A-50584867E732}" srcOrd="0" destOrd="0" presId="urn:microsoft.com/office/officeart/2024/layout/VerticalActionList"/>
    <dgm:cxn modelId="{8A81F68F-5B74-4DDA-A9A1-2EEEAFD96BC7}" type="presOf" srcId="{6EEEF9D5-D810-4F25-9057-002521F7C22E}" destId="{12054B7F-0D15-4F3D-B63E-E8A88F37551C}" srcOrd="0" destOrd="0" presId="urn:microsoft.com/office/officeart/2024/layout/VerticalActionList"/>
    <dgm:cxn modelId="{A1204C92-C079-461D-B9DC-EA870689C7D0}" type="presOf" srcId="{C06D31CC-4FD8-462C-8341-667032FE9FCB}" destId="{542C27BF-CD55-4480-80F4-45938D4C83F3}" srcOrd="0" destOrd="0" presId="urn:microsoft.com/office/officeart/2024/layout/VerticalActionList"/>
    <dgm:cxn modelId="{4C2E3E94-DD88-4B33-9B9A-41DD85BEB48B}" srcId="{AEA3F0CF-812E-4499-8062-E390A3FECF6E}" destId="{9606C46E-7BEC-4C41-B242-A94AA454844F}" srcOrd="0" destOrd="0" parTransId="{AC7F578E-2893-4BE1-8144-625BBDE7075C}" sibTransId="{756DE8C2-BDAD-4B4E-869B-014BC8FBD2C2}"/>
    <dgm:cxn modelId="{C006E996-CEDC-4897-9E51-8E0C4462D89F}" type="presOf" srcId="{444C0506-94C6-4EB9-9D8C-C08F2C4EBA6F}" destId="{EB3D7FD1-8396-4AEA-931D-38C49A49F438}" srcOrd="0" destOrd="0" presId="urn:microsoft.com/office/officeart/2024/layout/VerticalActionList"/>
    <dgm:cxn modelId="{44B631A0-971D-4C94-AA5B-317B72F7B093}" type="presOf" srcId="{9606C46E-7BEC-4C41-B242-A94AA454844F}" destId="{F3A38F04-FE2B-4A21-8924-A3BE82939CC9}" srcOrd="0" destOrd="0" presId="urn:microsoft.com/office/officeart/2024/layout/VerticalActionList"/>
    <dgm:cxn modelId="{20B408A7-A8DC-48DD-8393-CB4A84C84DDC}" srcId="{AEA3F0CF-812E-4499-8062-E390A3FECF6E}" destId="{C06D31CC-4FD8-462C-8341-667032FE9FCB}" srcOrd="4" destOrd="0" parTransId="{EA43B9F6-E9EB-44C5-95A4-398D84B88D5E}" sibTransId="{82CAF191-D6F2-4D30-8985-113855EE2D1B}"/>
    <dgm:cxn modelId="{3F427EA7-43A1-4434-BD22-9449E700D7B3}" srcId="{6EEEF9D5-D810-4F25-9057-002521F7C22E}" destId="{9C9B9E33-AE79-4204-9F89-4C9E070038D4}" srcOrd="0" destOrd="0" parTransId="{1290CD72-0FAB-4E55-8EDC-0751BBF694F3}" sibTransId="{E8D2E794-74BB-4507-822B-2697E32CFDE7}"/>
    <dgm:cxn modelId="{6D21D1B5-8D42-48DA-9792-184E24A4AED7}" type="presOf" srcId="{5B651A95-98FD-41FA-8908-8AB10E232DA4}" destId="{120D9ABC-33DD-4F01-A139-E86A4998843C}" srcOrd="0" destOrd="0" presId="urn:microsoft.com/office/officeart/2024/layout/VerticalActionList"/>
    <dgm:cxn modelId="{B42374C0-FAA1-4649-A13B-6F5EC358CA51}" type="presOf" srcId="{9C9B9E33-AE79-4204-9F89-4C9E070038D4}" destId="{F8F6DEA9-67AC-4181-BE8C-5CDA57626114}" srcOrd="0" destOrd="0" presId="urn:microsoft.com/office/officeart/2024/layout/VerticalActionList"/>
    <dgm:cxn modelId="{4B8C5AD1-4271-47E5-9183-539C840C246A}" type="presOf" srcId="{9606C46E-7BEC-4C41-B242-A94AA454844F}" destId="{10B1F9B8-30C3-4156-B103-82A9DFAB981C}" srcOrd="1" destOrd="0" presId="urn:microsoft.com/office/officeart/2024/layout/VerticalActionList"/>
    <dgm:cxn modelId="{0C3E97D8-A869-49B7-B356-BC7B796E1B28}" srcId="{5B651A95-98FD-41FA-8908-8AB10E232DA4}" destId="{4EC38DF5-E264-4DCC-AC2A-9C133E51889A}" srcOrd="0" destOrd="0" parTransId="{FA889416-B88D-45DC-9455-CF2C57A20586}" sibTransId="{1C9FC8CB-464A-47BD-ACB6-B7364B8FB4D3}"/>
    <dgm:cxn modelId="{722711E0-AB49-4C83-9889-2B15E7955FC8}" type="presOf" srcId="{35580ECE-E65B-4376-83D2-E88332CF02CD}" destId="{91F364C4-6D03-46E5-A0D5-309DE7BD8F64}" srcOrd="0" destOrd="0" presId="urn:microsoft.com/office/officeart/2024/layout/VerticalActionList"/>
    <dgm:cxn modelId="{F6D304E1-0D9E-4CB5-AA9B-2957B76733E4}" type="presOf" srcId="{C06D31CC-4FD8-462C-8341-667032FE9FCB}" destId="{7486B3A2-68AE-4EA7-B33D-8DBC7B805B9B}" srcOrd="1" destOrd="0" presId="urn:microsoft.com/office/officeart/2024/layout/VerticalActionList"/>
    <dgm:cxn modelId="{1CD836E9-3261-4036-A98F-2A3E8203C0A1}" srcId="{C06D31CC-4FD8-462C-8341-667032FE9FCB}" destId="{E0EE9F68-9A4C-442A-9923-CD888FA0AF07}" srcOrd="0" destOrd="0" parTransId="{024DC737-0219-4CFF-86C2-83204EC37626}" sibTransId="{D760E06C-248B-4A68-857E-79DC6FDDD5AE}"/>
    <dgm:cxn modelId="{F92D0BF3-27BF-478E-95A2-993679C1EA1A}" srcId="{AEA3F0CF-812E-4499-8062-E390A3FECF6E}" destId="{5B651A95-98FD-41FA-8908-8AB10E232DA4}" srcOrd="3" destOrd="0" parTransId="{4BC2549B-B36C-487E-B841-90D7B8906761}" sibTransId="{660E9F22-083D-43E6-9237-4B42CB9A7E19}"/>
    <dgm:cxn modelId="{91AA7109-C33A-40D5-AD25-DADEE01CF1D1}" type="presParOf" srcId="{86DDD4BE-84B7-4B47-8D8A-50584867E732}" destId="{4188B149-9995-45B5-A0B8-C6FEDE5E0AB3}" srcOrd="0" destOrd="0" presId="urn:microsoft.com/office/officeart/2024/layout/VerticalActionList"/>
    <dgm:cxn modelId="{C3E2BF5C-4930-43B3-8641-DD4975DF4934}" type="presParOf" srcId="{4188B149-9995-45B5-A0B8-C6FEDE5E0AB3}" destId="{F3A38F04-FE2B-4A21-8924-A3BE82939CC9}" srcOrd="0" destOrd="0" presId="urn:microsoft.com/office/officeart/2024/layout/VerticalActionList"/>
    <dgm:cxn modelId="{99951B8B-0518-46E6-BA7A-079E6FBB47E8}" type="presParOf" srcId="{4188B149-9995-45B5-A0B8-C6FEDE5E0AB3}" destId="{10B1F9B8-30C3-4156-B103-82A9DFAB981C}" srcOrd="1" destOrd="0" presId="urn:microsoft.com/office/officeart/2024/layout/VerticalActionList"/>
    <dgm:cxn modelId="{136820CA-1875-4F7F-AADC-8B670DA1A74F}" type="presParOf" srcId="{4188B149-9995-45B5-A0B8-C6FEDE5E0AB3}" destId="{91F364C4-6D03-46E5-A0D5-309DE7BD8F64}" srcOrd="2" destOrd="0" presId="urn:microsoft.com/office/officeart/2024/layout/VerticalActionList"/>
    <dgm:cxn modelId="{63E0B37B-2F19-4B8A-B6D2-817CF1F8543A}" type="presParOf" srcId="{86DDD4BE-84B7-4B47-8D8A-50584867E732}" destId="{F0D31B4F-973C-49E8-9C78-944ECD47FF9D}" srcOrd="1" destOrd="0" presId="urn:microsoft.com/office/officeart/2024/layout/VerticalActionList"/>
    <dgm:cxn modelId="{B3E171F9-E728-4E34-AE06-DAA79735233D}" type="presParOf" srcId="{86DDD4BE-84B7-4B47-8D8A-50584867E732}" destId="{5D2E9668-62EF-4F9B-BAA1-3E4A2284176D}" srcOrd="2" destOrd="0" presId="urn:microsoft.com/office/officeart/2024/layout/VerticalActionList"/>
    <dgm:cxn modelId="{9DB2D8CE-7600-4B81-A5CC-EE7994787B0B}" type="presParOf" srcId="{5D2E9668-62EF-4F9B-BAA1-3E4A2284176D}" destId="{12054B7F-0D15-4F3D-B63E-E8A88F37551C}" srcOrd="0" destOrd="0" presId="urn:microsoft.com/office/officeart/2024/layout/VerticalActionList"/>
    <dgm:cxn modelId="{79CEDF5A-65CD-44B0-8EDB-102782394DE5}" type="presParOf" srcId="{5D2E9668-62EF-4F9B-BAA1-3E4A2284176D}" destId="{9D8338A0-8D41-4166-84E3-01CD694A2559}" srcOrd="1" destOrd="0" presId="urn:microsoft.com/office/officeart/2024/layout/VerticalActionList"/>
    <dgm:cxn modelId="{910467D7-D9CD-4B94-8DD6-13C54A571A5E}" type="presParOf" srcId="{5D2E9668-62EF-4F9B-BAA1-3E4A2284176D}" destId="{F8F6DEA9-67AC-4181-BE8C-5CDA57626114}" srcOrd="2" destOrd="0" presId="urn:microsoft.com/office/officeart/2024/layout/VerticalActionList"/>
    <dgm:cxn modelId="{B617FC43-D4CB-4F6E-907E-8ECCA02EE5D7}" type="presParOf" srcId="{86DDD4BE-84B7-4B47-8D8A-50584867E732}" destId="{51B2034E-3F78-447E-B8AB-409CADBC52F0}" srcOrd="3" destOrd="0" presId="urn:microsoft.com/office/officeart/2024/layout/VerticalActionList"/>
    <dgm:cxn modelId="{449B2EDF-7BAB-4BFD-AE13-96DE9339BA4C}" type="presParOf" srcId="{86DDD4BE-84B7-4B47-8D8A-50584867E732}" destId="{E9736068-1473-49A8-8B5D-5C92C8B6423B}" srcOrd="4" destOrd="0" presId="urn:microsoft.com/office/officeart/2024/layout/VerticalActionList"/>
    <dgm:cxn modelId="{76FC34E7-C8E7-4C43-A898-4AC83C46815F}" type="presParOf" srcId="{E9736068-1473-49A8-8B5D-5C92C8B6423B}" destId="{EB3D7FD1-8396-4AEA-931D-38C49A49F438}" srcOrd="0" destOrd="0" presId="urn:microsoft.com/office/officeart/2024/layout/VerticalActionList"/>
    <dgm:cxn modelId="{CCE2874F-08E4-4146-A420-00046B23E629}" type="presParOf" srcId="{E9736068-1473-49A8-8B5D-5C92C8B6423B}" destId="{FE33860B-9D51-47E7-9B05-83DD8B8044CE}" srcOrd="1" destOrd="0" presId="urn:microsoft.com/office/officeart/2024/layout/VerticalActionList"/>
    <dgm:cxn modelId="{6C39DC22-CADF-4566-B70E-49CE383FD115}" type="presParOf" srcId="{E9736068-1473-49A8-8B5D-5C92C8B6423B}" destId="{508D1841-6A3C-40BE-BAA9-B2D9A4AB6B36}" srcOrd="2" destOrd="0" presId="urn:microsoft.com/office/officeart/2024/layout/VerticalActionList"/>
    <dgm:cxn modelId="{24C5F4CD-1B1F-4EDC-8D2A-3ADBFFFD99E9}" type="presParOf" srcId="{86DDD4BE-84B7-4B47-8D8A-50584867E732}" destId="{0109F614-11E7-431F-B739-8CC227454956}" srcOrd="5" destOrd="0" presId="urn:microsoft.com/office/officeart/2024/layout/VerticalActionList"/>
    <dgm:cxn modelId="{8ED384A0-E77C-419D-9BA1-473A6100A9B5}" type="presParOf" srcId="{86DDD4BE-84B7-4B47-8D8A-50584867E732}" destId="{9C7E2BC1-0017-442A-9FCC-324C3CCE52CC}" srcOrd="6" destOrd="0" presId="urn:microsoft.com/office/officeart/2024/layout/VerticalActionList"/>
    <dgm:cxn modelId="{D65B4EE5-1CA2-42FB-BDD3-2AE75E7567C4}" type="presParOf" srcId="{9C7E2BC1-0017-442A-9FCC-324C3CCE52CC}" destId="{120D9ABC-33DD-4F01-A139-E86A4998843C}" srcOrd="0" destOrd="0" presId="urn:microsoft.com/office/officeart/2024/layout/VerticalActionList"/>
    <dgm:cxn modelId="{00EA5006-3E8F-406C-B384-17273F395EFE}" type="presParOf" srcId="{9C7E2BC1-0017-442A-9FCC-324C3CCE52CC}" destId="{1D2998C6-93F4-4A74-8C76-0E25C5F5F91F}" srcOrd="1" destOrd="0" presId="urn:microsoft.com/office/officeart/2024/layout/VerticalActionList"/>
    <dgm:cxn modelId="{1B4D3096-3F11-42DD-A0DF-68CC7203D7F9}" type="presParOf" srcId="{9C7E2BC1-0017-442A-9FCC-324C3CCE52CC}" destId="{9AF9C70C-68F2-48AA-BD0C-5D9F5DD1B07A}" srcOrd="2" destOrd="0" presId="urn:microsoft.com/office/officeart/2024/layout/VerticalActionList"/>
    <dgm:cxn modelId="{99019B46-9E0F-4433-8BF5-0321CB87A8E6}" type="presParOf" srcId="{86DDD4BE-84B7-4B47-8D8A-50584867E732}" destId="{001D4CAA-F527-4989-9A8A-8D907FD069B0}" srcOrd="7" destOrd="0" presId="urn:microsoft.com/office/officeart/2024/layout/VerticalActionList"/>
    <dgm:cxn modelId="{0269DA7F-6846-4EAA-9153-F335C95825C1}" type="presParOf" srcId="{86DDD4BE-84B7-4B47-8D8A-50584867E732}" destId="{1EDECF66-F487-4177-A51C-126451ABD7FE}" srcOrd="8" destOrd="0" presId="urn:microsoft.com/office/officeart/2024/layout/VerticalActionList"/>
    <dgm:cxn modelId="{1A6E5E1B-17F0-4A68-9B4F-2CB264D95971}" type="presParOf" srcId="{1EDECF66-F487-4177-A51C-126451ABD7FE}" destId="{542C27BF-CD55-4480-80F4-45938D4C83F3}" srcOrd="0" destOrd="0" presId="urn:microsoft.com/office/officeart/2024/layout/VerticalActionList"/>
    <dgm:cxn modelId="{69335FCB-8550-4F5E-B832-15BE4181709A}" type="presParOf" srcId="{1EDECF66-F487-4177-A51C-126451ABD7FE}" destId="{7486B3A2-68AE-4EA7-B33D-8DBC7B805B9B}" srcOrd="1" destOrd="0" presId="urn:microsoft.com/office/officeart/2024/layout/VerticalActionList"/>
    <dgm:cxn modelId="{8D22A719-0D90-4D50-8F41-13A2209C9C66}" type="presParOf" srcId="{1EDECF66-F487-4177-A51C-126451ABD7FE}" destId="{E98C6D20-700A-4384-93DA-C253B3EAD737}" srcOrd="2" destOrd="0" presId="urn:microsoft.com/office/officeart/2024/layout/Vertic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3F0CF-812E-4499-8062-E390A3FECF6E}" type="doc">
      <dgm:prSet loTypeId="urn:microsoft.com/office/officeart/2024/layout/Vertical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9606C46E-7BEC-4C41-B242-A94AA454844F}">
      <dgm:prSet phldrT="[Text]" phldr="0" custT="1"/>
      <dgm:spPr/>
      <dgm:t>
        <a:bodyPr/>
        <a:lstStyle/>
        <a:p>
          <a:pPr algn="ctr"/>
          <a:r>
            <a:rPr lang="es-ES" sz="4000" b="1" dirty="0"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C7F578E-2893-4BE1-8144-625BBDE7075C}" type="parTrans" cxnId="{4C2E3E94-DD88-4B33-9B9A-41DD85BEB48B}">
      <dgm:prSet/>
      <dgm:spPr/>
      <dgm:t>
        <a:bodyPr/>
        <a:lstStyle/>
        <a:p>
          <a:endParaRPr lang="en-GB"/>
        </a:p>
      </dgm:t>
    </dgm:pt>
    <dgm:pt modelId="{756DE8C2-BDAD-4B4E-869B-014BC8FBD2C2}" type="sibTrans" cxnId="{4C2E3E94-DD88-4B33-9B9A-41DD85BEB48B}">
      <dgm:prSet/>
      <dgm:spPr/>
      <dgm:t>
        <a:bodyPr/>
        <a:lstStyle/>
        <a:p>
          <a:endParaRPr lang="en-GB"/>
        </a:p>
      </dgm:t>
    </dgm:pt>
    <dgm:pt modelId="{35580ECE-E65B-4376-83D2-E88332CF02CD}">
      <dgm:prSet phldrT="[Text]" phldr="0"/>
      <dgm:spPr/>
      <dgm:t>
        <a:bodyPr/>
        <a:lstStyle/>
        <a:p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Introduction</a:t>
          </a:r>
          <a:endParaRPr lang="en-GB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237BF2A-02B1-4F46-9A74-4817B5E1A50E}" type="parTrans" cxnId="{91071A16-C7BE-476B-A6FD-F0693386A9E4}">
      <dgm:prSet/>
      <dgm:spPr/>
      <dgm:t>
        <a:bodyPr/>
        <a:lstStyle/>
        <a:p>
          <a:endParaRPr lang="en-GB"/>
        </a:p>
      </dgm:t>
    </dgm:pt>
    <dgm:pt modelId="{8F629562-CBD8-45E9-BA49-C328198ED23F}" type="sibTrans" cxnId="{91071A16-C7BE-476B-A6FD-F0693386A9E4}">
      <dgm:prSet/>
      <dgm:spPr/>
      <dgm:t>
        <a:bodyPr/>
        <a:lstStyle/>
        <a:p>
          <a:endParaRPr lang="en-GB"/>
        </a:p>
      </dgm:t>
    </dgm:pt>
    <dgm:pt modelId="{6EEEF9D5-D810-4F25-9057-002521F7C22E}">
      <dgm:prSet phldrT="[Text]" phldr="0" custT="1"/>
      <dgm:spPr/>
      <dgm:t>
        <a:bodyPr/>
        <a:lstStyle/>
        <a:p>
          <a:pPr algn="ctr"/>
          <a:r>
            <a:rPr lang="es-ES" sz="4000" b="1" dirty="0"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95E00F8-C59B-493B-AFBD-38CA27F6A1E9}" type="parTrans" cxnId="{D0352D59-FA2E-4FBD-AC02-75FF9C90579B}">
      <dgm:prSet/>
      <dgm:spPr/>
      <dgm:t>
        <a:bodyPr/>
        <a:lstStyle/>
        <a:p>
          <a:endParaRPr lang="en-GB"/>
        </a:p>
      </dgm:t>
    </dgm:pt>
    <dgm:pt modelId="{EA381878-33EA-4984-98F4-C6E4963567E5}" type="sibTrans" cxnId="{D0352D59-FA2E-4FBD-AC02-75FF9C90579B}">
      <dgm:prSet/>
      <dgm:spPr/>
      <dgm:t>
        <a:bodyPr/>
        <a:lstStyle/>
        <a:p>
          <a:endParaRPr lang="en-GB"/>
        </a:p>
      </dgm:t>
    </dgm:pt>
    <dgm:pt modelId="{9C9B9E33-AE79-4204-9F89-4C9E070038D4}">
      <dgm:prSet phldrT="[Text]"/>
      <dgm:spPr/>
      <dgm:t>
        <a:bodyPr/>
        <a:lstStyle/>
        <a:p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Factors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to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be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considered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in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endParaRPr lang="en-GB" dirty="0"/>
        </a:p>
      </dgm:t>
    </dgm:pt>
    <dgm:pt modelId="{1290CD72-0FAB-4E55-8EDC-0751BBF694F3}" type="parTrans" cxnId="{3F427EA7-43A1-4434-BD22-9449E700D7B3}">
      <dgm:prSet/>
      <dgm:spPr/>
      <dgm:t>
        <a:bodyPr/>
        <a:lstStyle/>
        <a:p>
          <a:endParaRPr lang="en-GB"/>
        </a:p>
      </dgm:t>
    </dgm:pt>
    <dgm:pt modelId="{E8D2E794-74BB-4507-822B-2697E32CFDE7}" type="sibTrans" cxnId="{3F427EA7-43A1-4434-BD22-9449E700D7B3}">
      <dgm:prSet/>
      <dgm:spPr/>
      <dgm:t>
        <a:bodyPr/>
        <a:lstStyle/>
        <a:p>
          <a:endParaRPr lang="en-GB"/>
        </a:p>
      </dgm:t>
    </dgm:pt>
    <dgm:pt modelId="{444C0506-94C6-4EB9-9D8C-C08F2C4EBA6F}">
      <dgm:prSet phldrT="[Text]" phldr="0" custT="1"/>
      <dgm:spPr/>
      <dgm:t>
        <a:bodyPr/>
        <a:lstStyle/>
        <a:p>
          <a:pPr algn="ctr"/>
          <a:r>
            <a:rPr lang="es-ES" sz="4000" b="1" dirty="0"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162F00A-F870-490B-B61A-25B4F5F36BDC}" type="parTrans" cxnId="{1C637546-D7E2-4F9C-9E40-F1DADC662828}">
      <dgm:prSet/>
      <dgm:spPr/>
      <dgm:t>
        <a:bodyPr/>
        <a:lstStyle/>
        <a:p>
          <a:endParaRPr lang="en-GB"/>
        </a:p>
      </dgm:t>
    </dgm:pt>
    <dgm:pt modelId="{24B70FC4-4805-42F4-84C7-0B5ADE845ED9}" type="sibTrans" cxnId="{1C637546-D7E2-4F9C-9E40-F1DADC662828}">
      <dgm:prSet/>
      <dgm:spPr/>
      <dgm:t>
        <a:bodyPr/>
        <a:lstStyle/>
        <a:p>
          <a:endParaRPr lang="en-GB"/>
        </a:p>
      </dgm:t>
    </dgm:pt>
    <dgm:pt modelId="{12A99AA1-2C30-49FA-82DF-ED6B67B16BF3}">
      <dgm:prSet phldrT="[Text]" phldr="0"/>
      <dgm:spPr/>
      <dgm:t>
        <a:bodyPr/>
        <a:lstStyle/>
        <a:p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styles</a:t>
          </a:r>
          <a:endParaRPr lang="en-GB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B4A707E-341D-42F4-B5C0-DABC5809FB63}" type="parTrans" cxnId="{7B200978-E4A1-44E4-9436-15612ABDA535}">
      <dgm:prSet/>
      <dgm:spPr/>
      <dgm:t>
        <a:bodyPr/>
        <a:lstStyle/>
        <a:p>
          <a:endParaRPr lang="en-GB"/>
        </a:p>
      </dgm:t>
    </dgm:pt>
    <dgm:pt modelId="{CDC306A8-F2AF-492C-AF74-0C6CB409DC34}" type="sibTrans" cxnId="{7B200978-E4A1-44E4-9436-15612ABDA535}">
      <dgm:prSet/>
      <dgm:spPr/>
      <dgm:t>
        <a:bodyPr/>
        <a:lstStyle/>
        <a:p>
          <a:endParaRPr lang="en-GB"/>
        </a:p>
      </dgm:t>
    </dgm:pt>
    <dgm:pt modelId="{5B651A95-98FD-41FA-8908-8AB10E232DA4}">
      <dgm:prSet phldrT="[Text]" phldr="0" custT="1"/>
      <dgm:spPr/>
      <dgm:t>
        <a:bodyPr/>
        <a:lstStyle/>
        <a:p>
          <a:pPr algn="ctr"/>
          <a:r>
            <a:rPr lang="es-ES" sz="4000" b="1" dirty="0"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BC2549B-B36C-487E-B841-90D7B8906761}" type="parTrans" cxnId="{F92D0BF3-27BF-478E-95A2-993679C1EA1A}">
      <dgm:prSet/>
      <dgm:spPr/>
      <dgm:t>
        <a:bodyPr/>
        <a:lstStyle/>
        <a:p>
          <a:endParaRPr lang="en-GB"/>
        </a:p>
      </dgm:t>
    </dgm:pt>
    <dgm:pt modelId="{660E9F22-083D-43E6-9237-4B42CB9A7E19}" type="sibTrans" cxnId="{F92D0BF3-27BF-478E-95A2-993679C1EA1A}">
      <dgm:prSet/>
      <dgm:spPr/>
      <dgm:t>
        <a:bodyPr/>
        <a:lstStyle/>
        <a:p>
          <a:endParaRPr lang="en-GB"/>
        </a:p>
      </dgm:t>
    </dgm:pt>
    <dgm:pt modelId="{4EC38DF5-E264-4DCC-AC2A-9C133E51889A}">
      <dgm:prSet phldrT="[Text]" phldr="0"/>
      <dgm:spPr/>
      <dgm:t>
        <a:bodyPr/>
        <a:lstStyle/>
        <a:p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stages</a:t>
          </a:r>
          <a:endParaRPr lang="en-GB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A889416-B88D-45DC-9455-CF2C57A20586}" type="parTrans" cxnId="{0C3E97D8-A869-49B7-B356-BC7B796E1B28}">
      <dgm:prSet/>
      <dgm:spPr/>
      <dgm:t>
        <a:bodyPr/>
        <a:lstStyle/>
        <a:p>
          <a:endParaRPr lang="en-GB"/>
        </a:p>
      </dgm:t>
    </dgm:pt>
    <dgm:pt modelId="{1C9FC8CB-464A-47BD-ACB6-B7364B8FB4D3}" type="sibTrans" cxnId="{0C3E97D8-A869-49B7-B356-BC7B796E1B28}">
      <dgm:prSet/>
      <dgm:spPr/>
      <dgm:t>
        <a:bodyPr/>
        <a:lstStyle/>
        <a:p>
          <a:endParaRPr lang="en-GB"/>
        </a:p>
      </dgm:t>
    </dgm:pt>
    <dgm:pt modelId="{C06D31CC-4FD8-462C-8341-667032FE9FCB}">
      <dgm:prSet phldrT="[Text]" phldr="0" custT="1"/>
      <dgm:spPr/>
      <dgm:t>
        <a:bodyPr/>
        <a:lstStyle/>
        <a:p>
          <a:pPr algn="ctr"/>
          <a:r>
            <a:rPr lang="es-ES" sz="4000" b="1" dirty="0"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A43B9F6-E9EB-44C5-95A4-398D84B88D5E}" type="parTrans" cxnId="{20B408A7-A8DC-48DD-8393-CB4A84C84DDC}">
      <dgm:prSet/>
      <dgm:spPr/>
      <dgm:t>
        <a:bodyPr/>
        <a:lstStyle/>
        <a:p>
          <a:endParaRPr lang="en-GB"/>
        </a:p>
      </dgm:t>
    </dgm:pt>
    <dgm:pt modelId="{82CAF191-D6F2-4D30-8985-113855EE2D1B}" type="sibTrans" cxnId="{20B408A7-A8DC-48DD-8393-CB4A84C84DDC}">
      <dgm:prSet/>
      <dgm:spPr/>
      <dgm:t>
        <a:bodyPr/>
        <a:lstStyle/>
        <a:p>
          <a:endParaRPr lang="en-GB"/>
        </a:p>
      </dgm:t>
    </dgm:pt>
    <dgm:pt modelId="{E0EE9F68-9A4C-442A-9923-CD888FA0AF07}">
      <dgm:prSet phldrT="[Text]" phldr="0"/>
      <dgm:spPr/>
      <dgm:t>
        <a:bodyPr/>
        <a:lstStyle/>
        <a:p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Inernational</a:t>
          </a:r>
          <a:r>
            <a:rPr lang="es-ES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b="1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endParaRPr lang="en-GB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24DC737-0219-4CFF-86C2-83204EC37626}" type="parTrans" cxnId="{1CD836E9-3261-4036-A98F-2A3E8203C0A1}">
      <dgm:prSet/>
      <dgm:spPr/>
      <dgm:t>
        <a:bodyPr/>
        <a:lstStyle/>
        <a:p>
          <a:endParaRPr lang="en-GB"/>
        </a:p>
      </dgm:t>
    </dgm:pt>
    <dgm:pt modelId="{D760E06C-248B-4A68-857E-79DC6FDDD5AE}" type="sibTrans" cxnId="{1CD836E9-3261-4036-A98F-2A3E8203C0A1}">
      <dgm:prSet/>
      <dgm:spPr/>
      <dgm:t>
        <a:bodyPr/>
        <a:lstStyle/>
        <a:p>
          <a:endParaRPr lang="en-GB"/>
        </a:p>
      </dgm:t>
    </dgm:pt>
    <dgm:pt modelId="{86DDD4BE-84B7-4B47-8D8A-50584867E732}" type="pres">
      <dgm:prSet presAssocID="{AEA3F0CF-812E-4499-8062-E390A3FECF6E}" presName="Name0" presStyleCnt="0">
        <dgm:presLayoutVars>
          <dgm:dir/>
          <dgm:animLvl val="lvl"/>
          <dgm:resizeHandles val="exact"/>
        </dgm:presLayoutVars>
      </dgm:prSet>
      <dgm:spPr/>
    </dgm:pt>
    <dgm:pt modelId="{4188B149-9995-45B5-A0B8-C6FEDE5E0AB3}" type="pres">
      <dgm:prSet presAssocID="{9606C46E-7BEC-4C41-B242-A94AA454844F}" presName="linNode" presStyleCnt="0"/>
      <dgm:spPr/>
    </dgm:pt>
    <dgm:pt modelId="{F3A38F04-FE2B-4A21-8924-A3BE82939CC9}" type="pres">
      <dgm:prSet presAssocID="{9606C46E-7BEC-4C41-B242-A94AA454844F}" presName="bgOutline" presStyleLbl="fgAcc1" presStyleIdx="0" presStyleCnt="5"/>
      <dgm:spPr/>
    </dgm:pt>
    <dgm:pt modelId="{10B1F9B8-30C3-4156-B103-82A9DFAB981C}" type="pres">
      <dgm:prSet presAssocID="{9606C46E-7BEC-4C41-B242-A94AA454844F}" presName="parentText" presStyleLbl="alignNode1" presStyleIdx="0" presStyleCnt="5" custLinFactNeighborX="0" custLinFactNeighborY="-556">
        <dgm:presLayoutVars>
          <dgm:chMax val="1"/>
          <dgm:bulletEnabled/>
        </dgm:presLayoutVars>
      </dgm:prSet>
      <dgm:spPr/>
    </dgm:pt>
    <dgm:pt modelId="{91F364C4-6D03-46E5-A0D5-309DE7BD8F64}" type="pres">
      <dgm:prSet presAssocID="{9606C46E-7BEC-4C41-B242-A94AA454844F}" presName="descendantText" presStyleLbl="revTx" presStyleIdx="0" presStyleCnt="0">
        <dgm:presLayoutVars>
          <dgm:bulletEnabled/>
        </dgm:presLayoutVars>
      </dgm:prSet>
      <dgm:spPr/>
    </dgm:pt>
    <dgm:pt modelId="{F0D31B4F-973C-49E8-9C78-944ECD47FF9D}" type="pres">
      <dgm:prSet presAssocID="{756DE8C2-BDAD-4B4E-869B-014BC8FBD2C2}" presName="sp" presStyleCnt="0"/>
      <dgm:spPr/>
    </dgm:pt>
    <dgm:pt modelId="{5D2E9668-62EF-4F9B-BAA1-3E4A2284176D}" type="pres">
      <dgm:prSet presAssocID="{6EEEF9D5-D810-4F25-9057-002521F7C22E}" presName="linNode" presStyleCnt="0"/>
      <dgm:spPr/>
    </dgm:pt>
    <dgm:pt modelId="{12054B7F-0D15-4F3D-B63E-E8A88F37551C}" type="pres">
      <dgm:prSet presAssocID="{6EEEF9D5-D810-4F25-9057-002521F7C22E}" presName="bgOutline" presStyleLbl="fgAcc1" presStyleIdx="1" presStyleCnt="5"/>
      <dgm:spPr/>
    </dgm:pt>
    <dgm:pt modelId="{9D8338A0-8D41-4166-84E3-01CD694A2559}" type="pres">
      <dgm:prSet presAssocID="{6EEEF9D5-D810-4F25-9057-002521F7C22E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F8F6DEA9-67AC-4181-BE8C-5CDA57626114}" type="pres">
      <dgm:prSet presAssocID="{6EEEF9D5-D810-4F25-9057-002521F7C22E}" presName="descendantText" presStyleLbl="revTx" presStyleIdx="0" presStyleCnt="0">
        <dgm:presLayoutVars>
          <dgm:bulletEnabled/>
        </dgm:presLayoutVars>
      </dgm:prSet>
      <dgm:spPr/>
    </dgm:pt>
    <dgm:pt modelId="{51B2034E-3F78-447E-B8AB-409CADBC52F0}" type="pres">
      <dgm:prSet presAssocID="{EA381878-33EA-4984-98F4-C6E4963567E5}" presName="sp" presStyleCnt="0"/>
      <dgm:spPr/>
    </dgm:pt>
    <dgm:pt modelId="{E9736068-1473-49A8-8B5D-5C92C8B6423B}" type="pres">
      <dgm:prSet presAssocID="{444C0506-94C6-4EB9-9D8C-C08F2C4EBA6F}" presName="linNode" presStyleCnt="0"/>
      <dgm:spPr/>
    </dgm:pt>
    <dgm:pt modelId="{EB3D7FD1-8396-4AEA-931D-38C49A49F438}" type="pres">
      <dgm:prSet presAssocID="{444C0506-94C6-4EB9-9D8C-C08F2C4EBA6F}" presName="bgOutline" presStyleLbl="fgAcc1" presStyleIdx="2" presStyleCnt="5"/>
      <dgm:spPr/>
    </dgm:pt>
    <dgm:pt modelId="{FE33860B-9D51-47E7-9B05-83DD8B8044CE}" type="pres">
      <dgm:prSet presAssocID="{444C0506-94C6-4EB9-9D8C-C08F2C4EBA6F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508D1841-6A3C-40BE-BAA9-B2D9A4AB6B36}" type="pres">
      <dgm:prSet presAssocID="{444C0506-94C6-4EB9-9D8C-C08F2C4EBA6F}" presName="descendantText" presStyleLbl="revTx" presStyleIdx="0" presStyleCnt="0">
        <dgm:presLayoutVars>
          <dgm:bulletEnabled/>
        </dgm:presLayoutVars>
      </dgm:prSet>
      <dgm:spPr/>
    </dgm:pt>
    <dgm:pt modelId="{0109F614-11E7-431F-B739-8CC227454956}" type="pres">
      <dgm:prSet presAssocID="{24B70FC4-4805-42F4-84C7-0B5ADE845ED9}" presName="sp" presStyleCnt="0"/>
      <dgm:spPr/>
    </dgm:pt>
    <dgm:pt modelId="{9C7E2BC1-0017-442A-9FCC-324C3CCE52CC}" type="pres">
      <dgm:prSet presAssocID="{5B651A95-98FD-41FA-8908-8AB10E232DA4}" presName="linNode" presStyleCnt="0"/>
      <dgm:spPr/>
    </dgm:pt>
    <dgm:pt modelId="{120D9ABC-33DD-4F01-A139-E86A4998843C}" type="pres">
      <dgm:prSet presAssocID="{5B651A95-98FD-41FA-8908-8AB10E232DA4}" presName="bgOutline" presStyleLbl="fgAcc1" presStyleIdx="3" presStyleCnt="5"/>
      <dgm:spPr/>
    </dgm:pt>
    <dgm:pt modelId="{1D2998C6-93F4-4A74-8C76-0E25C5F5F91F}" type="pres">
      <dgm:prSet presAssocID="{5B651A95-98FD-41FA-8908-8AB10E232DA4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9AF9C70C-68F2-48AA-BD0C-5D9F5DD1B07A}" type="pres">
      <dgm:prSet presAssocID="{5B651A95-98FD-41FA-8908-8AB10E232DA4}" presName="descendantText" presStyleLbl="revTx" presStyleIdx="0" presStyleCnt="0">
        <dgm:presLayoutVars>
          <dgm:bulletEnabled/>
        </dgm:presLayoutVars>
      </dgm:prSet>
      <dgm:spPr/>
    </dgm:pt>
    <dgm:pt modelId="{001D4CAA-F527-4989-9A8A-8D907FD069B0}" type="pres">
      <dgm:prSet presAssocID="{660E9F22-083D-43E6-9237-4B42CB9A7E19}" presName="sp" presStyleCnt="0"/>
      <dgm:spPr/>
    </dgm:pt>
    <dgm:pt modelId="{1EDECF66-F487-4177-A51C-126451ABD7FE}" type="pres">
      <dgm:prSet presAssocID="{C06D31CC-4FD8-462C-8341-667032FE9FCB}" presName="linNode" presStyleCnt="0"/>
      <dgm:spPr/>
    </dgm:pt>
    <dgm:pt modelId="{542C27BF-CD55-4480-80F4-45938D4C83F3}" type="pres">
      <dgm:prSet presAssocID="{C06D31CC-4FD8-462C-8341-667032FE9FCB}" presName="bgOutline" presStyleLbl="fgAcc1" presStyleIdx="4" presStyleCnt="5"/>
      <dgm:spPr/>
    </dgm:pt>
    <dgm:pt modelId="{7486B3A2-68AE-4EA7-B33D-8DBC7B805B9B}" type="pres">
      <dgm:prSet presAssocID="{C06D31CC-4FD8-462C-8341-667032FE9FCB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E98C6D20-700A-4384-93DA-C253B3EAD737}" type="pres">
      <dgm:prSet presAssocID="{C06D31CC-4FD8-462C-8341-667032FE9FCB}" presName="descendantText" presStyleLbl="revTx" presStyleIdx="0" presStyleCnt="0">
        <dgm:presLayoutVars>
          <dgm:bulletEnabled/>
        </dgm:presLayoutVars>
      </dgm:prSet>
      <dgm:spPr/>
    </dgm:pt>
  </dgm:ptLst>
  <dgm:cxnLst>
    <dgm:cxn modelId="{3A110C0F-06D9-42E6-ADAE-00C979B3E32A}" type="presOf" srcId="{E0EE9F68-9A4C-442A-9923-CD888FA0AF07}" destId="{E98C6D20-700A-4384-93DA-C253B3EAD737}" srcOrd="0" destOrd="0" presId="urn:microsoft.com/office/officeart/2024/layout/VerticalActionList"/>
    <dgm:cxn modelId="{91071A16-C7BE-476B-A6FD-F0693386A9E4}" srcId="{9606C46E-7BEC-4C41-B242-A94AA454844F}" destId="{35580ECE-E65B-4376-83D2-E88332CF02CD}" srcOrd="0" destOrd="0" parTransId="{C237BF2A-02B1-4F46-9A74-4817B5E1A50E}" sibTransId="{8F629562-CBD8-45E9-BA49-C328198ED23F}"/>
    <dgm:cxn modelId="{CC1B0827-CDFF-4540-931E-05D19BDE2094}" type="presOf" srcId="{6EEEF9D5-D810-4F25-9057-002521F7C22E}" destId="{9D8338A0-8D41-4166-84E3-01CD694A2559}" srcOrd="1" destOrd="0" presId="urn:microsoft.com/office/officeart/2024/layout/VerticalActionList"/>
    <dgm:cxn modelId="{F15BD361-62A6-444C-94B6-2BDB6EBB1485}" type="presOf" srcId="{444C0506-94C6-4EB9-9D8C-C08F2C4EBA6F}" destId="{FE33860B-9D51-47E7-9B05-83DD8B8044CE}" srcOrd="1" destOrd="0" presId="urn:microsoft.com/office/officeart/2024/layout/VerticalActionList"/>
    <dgm:cxn modelId="{738BA645-698B-4B29-9E8F-AF5871D2DE17}" type="presOf" srcId="{5B651A95-98FD-41FA-8908-8AB10E232DA4}" destId="{1D2998C6-93F4-4A74-8C76-0E25C5F5F91F}" srcOrd="1" destOrd="0" presId="urn:microsoft.com/office/officeart/2024/layout/VerticalActionList"/>
    <dgm:cxn modelId="{1C637546-D7E2-4F9C-9E40-F1DADC662828}" srcId="{AEA3F0CF-812E-4499-8062-E390A3FECF6E}" destId="{444C0506-94C6-4EB9-9D8C-C08F2C4EBA6F}" srcOrd="2" destOrd="0" parTransId="{8162F00A-F870-490B-B61A-25B4F5F36BDC}" sibTransId="{24B70FC4-4805-42F4-84C7-0B5ADE845ED9}"/>
    <dgm:cxn modelId="{89C6BB48-2A86-46DC-B21E-D01998802324}" type="presOf" srcId="{4EC38DF5-E264-4DCC-AC2A-9C133E51889A}" destId="{9AF9C70C-68F2-48AA-BD0C-5D9F5DD1B07A}" srcOrd="0" destOrd="0" presId="urn:microsoft.com/office/officeart/2024/layout/VerticalActionList"/>
    <dgm:cxn modelId="{B6C4E075-7851-4C1A-B45C-A8570150D717}" type="presOf" srcId="{12A99AA1-2C30-49FA-82DF-ED6B67B16BF3}" destId="{508D1841-6A3C-40BE-BAA9-B2D9A4AB6B36}" srcOrd="0" destOrd="0" presId="urn:microsoft.com/office/officeart/2024/layout/VerticalActionList"/>
    <dgm:cxn modelId="{7B200978-E4A1-44E4-9436-15612ABDA535}" srcId="{444C0506-94C6-4EB9-9D8C-C08F2C4EBA6F}" destId="{12A99AA1-2C30-49FA-82DF-ED6B67B16BF3}" srcOrd="0" destOrd="0" parTransId="{BB4A707E-341D-42F4-B5C0-DABC5809FB63}" sibTransId="{CDC306A8-F2AF-492C-AF74-0C6CB409DC34}"/>
    <dgm:cxn modelId="{D0352D59-FA2E-4FBD-AC02-75FF9C90579B}" srcId="{AEA3F0CF-812E-4499-8062-E390A3FECF6E}" destId="{6EEEF9D5-D810-4F25-9057-002521F7C22E}" srcOrd="1" destOrd="0" parTransId="{195E00F8-C59B-493B-AFBD-38CA27F6A1E9}" sibTransId="{EA381878-33EA-4984-98F4-C6E4963567E5}"/>
    <dgm:cxn modelId="{0CA97F7D-E423-4840-A3B0-428474020188}" type="presOf" srcId="{AEA3F0CF-812E-4499-8062-E390A3FECF6E}" destId="{86DDD4BE-84B7-4B47-8D8A-50584867E732}" srcOrd="0" destOrd="0" presId="urn:microsoft.com/office/officeart/2024/layout/VerticalActionList"/>
    <dgm:cxn modelId="{8A81F68F-5B74-4DDA-A9A1-2EEEAFD96BC7}" type="presOf" srcId="{6EEEF9D5-D810-4F25-9057-002521F7C22E}" destId="{12054B7F-0D15-4F3D-B63E-E8A88F37551C}" srcOrd="0" destOrd="0" presId="urn:microsoft.com/office/officeart/2024/layout/VerticalActionList"/>
    <dgm:cxn modelId="{A1204C92-C079-461D-B9DC-EA870689C7D0}" type="presOf" srcId="{C06D31CC-4FD8-462C-8341-667032FE9FCB}" destId="{542C27BF-CD55-4480-80F4-45938D4C83F3}" srcOrd="0" destOrd="0" presId="urn:microsoft.com/office/officeart/2024/layout/VerticalActionList"/>
    <dgm:cxn modelId="{4C2E3E94-DD88-4B33-9B9A-41DD85BEB48B}" srcId="{AEA3F0CF-812E-4499-8062-E390A3FECF6E}" destId="{9606C46E-7BEC-4C41-B242-A94AA454844F}" srcOrd="0" destOrd="0" parTransId="{AC7F578E-2893-4BE1-8144-625BBDE7075C}" sibTransId="{756DE8C2-BDAD-4B4E-869B-014BC8FBD2C2}"/>
    <dgm:cxn modelId="{C006E996-CEDC-4897-9E51-8E0C4462D89F}" type="presOf" srcId="{444C0506-94C6-4EB9-9D8C-C08F2C4EBA6F}" destId="{EB3D7FD1-8396-4AEA-931D-38C49A49F438}" srcOrd="0" destOrd="0" presId="urn:microsoft.com/office/officeart/2024/layout/VerticalActionList"/>
    <dgm:cxn modelId="{44B631A0-971D-4C94-AA5B-317B72F7B093}" type="presOf" srcId="{9606C46E-7BEC-4C41-B242-A94AA454844F}" destId="{F3A38F04-FE2B-4A21-8924-A3BE82939CC9}" srcOrd="0" destOrd="0" presId="urn:microsoft.com/office/officeart/2024/layout/VerticalActionList"/>
    <dgm:cxn modelId="{20B408A7-A8DC-48DD-8393-CB4A84C84DDC}" srcId="{AEA3F0CF-812E-4499-8062-E390A3FECF6E}" destId="{C06D31CC-4FD8-462C-8341-667032FE9FCB}" srcOrd="4" destOrd="0" parTransId="{EA43B9F6-E9EB-44C5-95A4-398D84B88D5E}" sibTransId="{82CAF191-D6F2-4D30-8985-113855EE2D1B}"/>
    <dgm:cxn modelId="{3F427EA7-43A1-4434-BD22-9449E700D7B3}" srcId="{6EEEF9D5-D810-4F25-9057-002521F7C22E}" destId="{9C9B9E33-AE79-4204-9F89-4C9E070038D4}" srcOrd="0" destOrd="0" parTransId="{1290CD72-0FAB-4E55-8EDC-0751BBF694F3}" sibTransId="{E8D2E794-74BB-4507-822B-2697E32CFDE7}"/>
    <dgm:cxn modelId="{6D21D1B5-8D42-48DA-9792-184E24A4AED7}" type="presOf" srcId="{5B651A95-98FD-41FA-8908-8AB10E232DA4}" destId="{120D9ABC-33DD-4F01-A139-E86A4998843C}" srcOrd="0" destOrd="0" presId="urn:microsoft.com/office/officeart/2024/layout/VerticalActionList"/>
    <dgm:cxn modelId="{B42374C0-FAA1-4649-A13B-6F5EC358CA51}" type="presOf" srcId="{9C9B9E33-AE79-4204-9F89-4C9E070038D4}" destId="{F8F6DEA9-67AC-4181-BE8C-5CDA57626114}" srcOrd="0" destOrd="0" presId="urn:microsoft.com/office/officeart/2024/layout/VerticalActionList"/>
    <dgm:cxn modelId="{4B8C5AD1-4271-47E5-9183-539C840C246A}" type="presOf" srcId="{9606C46E-7BEC-4C41-B242-A94AA454844F}" destId="{10B1F9B8-30C3-4156-B103-82A9DFAB981C}" srcOrd="1" destOrd="0" presId="urn:microsoft.com/office/officeart/2024/layout/VerticalActionList"/>
    <dgm:cxn modelId="{0C3E97D8-A869-49B7-B356-BC7B796E1B28}" srcId="{5B651A95-98FD-41FA-8908-8AB10E232DA4}" destId="{4EC38DF5-E264-4DCC-AC2A-9C133E51889A}" srcOrd="0" destOrd="0" parTransId="{FA889416-B88D-45DC-9455-CF2C57A20586}" sibTransId="{1C9FC8CB-464A-47BD-ACB6-B7364B8FB4D3}"/>
    <dgm:cxn modelId="{722711E0-AB49-4C83-9889-2B15E7955FC8}" type="presOf" srcId="{35580ECE-E65B-4376-83D2-E88332CF02CD}" destId="{91F364C4-6D03-46E5-A0D5-309DE7BD8F64}" srcOrd="0" destOrd="0" presId="urn:microsoft.com/office/officeart/2024/layout/VerticalActionList"/>
    <dgm:cxn modelId="{F6D304E1-0D9E-4CB5-AA9B-2957B76733E4}" type="presOf" srcId="{C06D31CC-4FD8-462C-8341-667032FE9FCB}" destId="{7486B3A2-68AE-4EA7-B33D-8DBC7B805B9B}" srcOrd="1" destOrd="0" presId="urn:microsoft.com/office/officeart/2024/layout/VerticalActionList"/>
    <dgm:cxn modelId="{1CD836E9-3261-4036-A98F-2A3E8203C0A1}" srcId="{C06D31CC-4FD8-462C-8341-667032FE9FCB}" destId="{E0EE9F68-9A4C-442A-9923-CD888FA0AF07}" srcOrd="0" destOrd="0" parTransId="{024DC737-0219-4CFF-86C2-83204EC37626}" sibTransId="{D760E06C-248B-4A68-857E-79DC6FDDD5AE}"/>
    <dgm:cxn modelId="{F92D0BF3-27BF-478E-95A2-993679C1EA1A}" srcId="{AEA3F0CF-812E-4499-8062-E390A3FECF6E}" destId="{5B651A95-98FD-41FA-8908-8AB10E232DA4}" srcOrd="3" destOrd="0" parTransId="{4BC2549B-B36C-487E-B841-90D7B8906761}" sibTransId="{660E9F22-083D-43E6-9237-4B42CB9A7E19}"/>
    <dgm:cxn modelId="{91AA7109-C33A-40D5-AD25-DADEE01CF1D1}" type="presParOf" srcId="{86DDD4BE-84B7-4B47-8D8A-50584867E732}" destId="{4188B149-9995-45B5-A0B8-C6FEDE5E0AB3}" srcOrd="0" destOrd="0" presId="urn:microsoft.com/office/officeart/2024/layout/VerticalActionList"/>
    <dgm:cxn modelId="{C3E2BF5C-4930-43B3-8641-DD4975DF4934}" type="presParOf" srcId="{4188B149-9995-45B5-A0B8-C6FEDE5E0AB3}" destId="{F3A38F04-FE2B-4A21-8924-A3BE82939CC9}" srcOrd="0" destOrd="0" presId="urn:microsoft.com/office/officeart/2024/layout/VerticalActionList"/>
    <dgm:cxn modelId="{99951B8B-0518-46E6-BA7A-079E6FBB47E8}" type="presParOf" srcId="{4188B149-9995-45B5-A0B8-C6FEDE5E0AB3}" destId="{10B1F9B8-30C3-4156-B103-82A9DFAB981C}" srcOrd="1" destOrd="0" presId="urn:microsoft.com/office/officeart/2024/layout/VerticalActionList"/>
    <dgm:cxn modelId="{136820CA-1875-4F7F-AADC-8B670DA1A74F}" type="presParOf" srcId="{4188B149-9995-45B5-A0B8-C6FEDE5E0AB3}" destId="{91F364C4-6D03-46E5-A0D5-309DE7BD8F64}" srcOrd="2" destOrd="0" presId="urn:microsoft.com/office/officeart/2024/layout/VerticalActionList"/>
    <dgm:cxn modelId="{63E0B37B-2F19-4B8A-B6D2-817CF1F8543A}" type="presParOf" srcId="{86DDD4BE-84B7-4B47-8D8A-50584867E732}" destId="{F0D31B4F-973C-49E8-9C78-944ECD47FF9D}" srcOrd="1" destOrd="0" presId="urn:microsoft.com/office/officeart/2024/layout/VerticalActionList"/>
    <dgm:cxn modelId="{B3E171F9-E728-4E34-AE06-DAA79735233D}" type="presParOf" srcId="{86DDD4BE-84B7-4B47-8D8A-50584867E732}" destId="{5D2E9668-62EF-4F9B-BAA1-3E4A2284176D}" srcOrd="2" destOrd="0" presId="urn:microsoft.com/office/officeart/2024/layout/VerticalActionList"/>
    <dgm:cxn modelId="{9DB2D8CE-7600-4B81-A5CC-EE7994787B0B}" type="presParOf" srcId="{5D2E9668-62EF-4F9B-BAA1-3E4A2284176D}" destId="{12054B7F-0D15-4F3D-B63E-E8A88F37551C}" srcOrd="0" destOrd="0" presId="urn:microsoft.com/office/officeart/2024/layout/VerticalActionList"/>
    <dgm:cxn modelId="{79CEDF5A-65CD-44B0-8EDB-102782394DE5}" type="presParOf" srcId="{5D2E9668-62EF-4F9B-BAA1-3E4A2284176D}" destId="{9D8338A0-8D41-4166-84E3-01CD694A2559}" srcOrd="1" destOrd="0" presId="urn:microsoft.com/office/officeart/2024/layout/VerticalActionList"/>
    <dgm:cxn modelId="{910467D7-D9CD-4B94-8DD6-13C54A571A5E}" type="presParOf" srcId="{5D2E9668-62EF-4F9B-BAA1-3E4A2284176D}" destId="{F8F6DEA9-67AC-4181-BE8C-5CDA57626114}" srcOrd="2" destOrd="0" presId="urn:microsoft.com/office/officeart/2024/layout/VerticalActionList"/>
    <dgm:cxn modelId="{B617FC43-D4CB-4F6E-907E-8ECCA02EE5D7}" type="presParOf" srcId="{86DDD4BE-84B7-4B47-8D8A-50584867E732}" destId="{51B2034E-3F78-447E-B8AB-409CADBC52F0}" srcOrd="3" destOrd="0" presId="urn:microsoft.com/office/officeart/2024/layout/VerticalActionList"/>
    <dgm:cxn modelId="{449B2EDF-7BAB-4BFD-AE13-96DE9339BA4C}" type="presParOf" srcId="{86DDD4BE-84B7-4B47-8D8A-50584867E732}" destId="{E9736068-1473-49A8-8B5D-5C92C8B6423B}" srcOrd="4" destOrd="0" presId="urn:microsoft.com/office/officeart/2024/layout/VerticalActionList"/>
    <dgm:cxn modelId="{76FC34E7-C8E7-4C43-A898-4AC83C46815F}" type="presParOf" srcId="{E9736068-1473-49A8-8B5D-5C92C8B6423B}" destId="{EB3D7FD1-8396-4AEA-931D-38C49A49F438}" srcOrd="0" destOrd="0" presId="urn:microsoft.com/office/officeart/2024/layout/VerticalActionList"/>
    <dgm:cxn modelId="{CCE2874F-08E4-4146-A420-00046B23E629}" type="presParOf" srcId="{E9736068-1473-49A8-8B5D-5C92C8B6423B}" destId="{FE33860B-9D51-47E7-9B05-83DD8B8044CE}" srcOrd="1" destOrd="0" presId="urn:microsoft.com/office/officeart/2024/layout/VerticalActionList"/>
    <dgm:cxn modelId="{6C39DC22-CADF-4566-B70E-49CE383FD115}" type="presParOf" srcId="{E9736068-1473-49A8-8B5D-5C92C8B6423B}" destId="{508D1841-6A3C-40BE-BAA9-B2D9A4AB6B36}" srcOrd="2" destOrd="0" presId="urn:microsoft.com/office/officeart/2024/layout/VerticalActionList"/>
    <dgm:cxn modelId="{24C5F4CD-1B1F-4EDC-8D2A-3ADBFFFD99E9}" type="presParOf" srcId="{86DDD4BE-84B7-4B47-8D8A-50584867E732}" destId="{0109F614-11E7-431F-B739-8CC227454956}" srcOrd="5" destOrd="0" presId="urn:microsoft.com/office/officeart/2024/layout/VerticalActionList"/>
    <dgm:cxn modelId="{8ED384A0-E77C-419D-9BA1-473A6100A9B5}" type="presParOf" srcId="{86DDD4BE-84B7-4B47-8D8A-50584867E732}" destId="{9C7E2BC1-0017-442A-9FCC-324C3CCE52CC}" srcOrd="6" destOrd="0" presId="urn:microsoft.com/office/officeart/2024/layout/VerticalActionList"/>
    <dgm:cxn modelId="{D65B4EE5-1CA2-42FB-BDD3-2AE75E7567C4}" type="presParOf" srcId="{9C7E2BC1-0017-442A-9FCC-324C3CCE52CC}" destId="{120D9ABC-33DD-4F01-A139-E86A4998843C}" srcOrd="0" destOrd="0" presId="urn:microsoft.com/office/officeart/2024/layout/VerticalActionList"/>
    <dgm:cxn modelId="{00EA5006-3E8F-406C-B384-17273F395EFE}" type="presParOf" srcId="{9C7E2BC1-0017-442A-9FCC-324C3CCE52CC}" destId="{1D2998C6-93F4-4A74-8C76-0E25C5F5F91F}" srcOrd="1" destOrd="0" presId="urn:microsoft.com/office/officeart/2024/layout/VerticalActionList"/>
    <dgm:cxn modelId="{1B4D3096-3F11-42DD-A0DF-68CC7203D7F9}" type="presParOf" srcId="{9C7E2BC1-0017-442A-9FCC-324C3CCE52CC}" destId="{9AF9C70C-68F2-48AA-BD0C-5D9F5DD1B07A}" srcOrd="2" destOrd="0" presId="urn:microsoft.com/office/officeart/2024/layout/VerticalActionList"/>
    <dgm:cxn modelId="{99019B46-9E0F-4433-8BF5-0321CB87A8E6}" type="presParOf" srcId="{86DDD4BE-84B7-4B47-8D8A-50584867E732}" destId="{001D4CAA-F527-4989-9A8A-8D907FD069B0}" srcOrd="7" destOrd="0" presId="urn:microsoft.com/office/officeart/2024/layout/VerticalActionList"/>
    <dgm:cxn modelId="{0269DA7F-6846-4EAA-9153-F335C95825C1}" type="presParOf" srcId="{86DDD4BE-84B7-4B47-8D8A-50584867E732}" destId="{1EDECF66-F487-4177-A51C-126451ABD7FE}" srcOrd="8" destOrd="0" presId="urn:microsoft.com/office/officeart/2024/layout/VerticalActionList"/>
    <dgm:cxn modelId="{1A6E5E1B-17F0-4A68-9B4F-2CB264D95971}" type="presParOf" srcId="{1EDECF66-F487-4177-A51C-126451ABD7FE}" destId="{542C27BF-CD55-4480-80F4-45938D4C83F3}" srcOrd="0" destOrd="0" presId="urn:microsoft.com/office/officeart/2024/layout/VerticalActionList"/>
    <dgm:cxn modelId="{69335FCB-8550-4F5E-B832-15BE4181709A}" type="presParOf" srcId="{1EDECF66-F487-4177-A51C-126451ABD7FE}" destId="{7486B3A2-68AE-4EA7-B33D-8DBC7B805B9B}" srcOrd="1" destOrd="0" presId="urn:microsoft.com/office/officeart/2024/layout/VerticalActionList"/>
    <dgm:cxn modelId="{8D22A719-0D90-4D50-8F41-13A2209C9C66}" type="presParOf" srcId="{1EDECF66-F487-4177-A51C-126451ABD7FE}" destId="{E98C6D20-700A-4384-93DA-C253B3EAD737}" srcOrd="2" destOrd="0" presId="urn:microsoft.com/office/officeart/2024/layout/Vertic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38F04-FE2B-4A21-8924-A3BE82939CC9}">
      <dsp:nvSpPr>
        <dsp:cNvPr id="0" name=""/>
        <dsp:cNvSpPr/>
      </dsp:nvSpPr>
      <dsp:spPr>
        <a:xfrm rot="5400000">
          <a:off x="6297985" y="-4035885"/>
          <a:ext cx="1549796" cy="9628632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45393"/>
        <a:ext cx="2332048" cy="1459012"/>
      </dsp:txXfrm>
    </dsp:sp>
    <dsp:sp modelId="{91F364C4-6D03-46E5-A0D5-309DE7BD8F64}">
      <dsp:nvSpPr>
        <dsp:cNvPr id="0" name=""/>
        <dsp:cNvSpPr/>
      </dsp:nvSpPr>
      <dsp:spPr>
        <a:xfrm>
          <a:off x="2377439" y="3532"/>
          <a:ext cx="950976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290" tIns="153085" rIns="201290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Introduction</a:t>
          </a:r>
          <a:endParaRPr lang="en-GB" sz="2400" b="1" kern="12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377439" y="3532"/>
        <a:ext cx="9509760" cy="1549796"/>
      </dsp:txXfrm>
    </dsp:sp>
    <dsp:sp modelId="{10B1F9B8-30C3-4156-B103-82A9DFAB981C}">
      <dsp:nvSpPr>
        <dsp:cNvPr id="0" name=""/>
        <dsp:cNvSpPr/>
      </dsp:nvSpPr>
      <dsp:spPr>
        <a:xfrm rot="16200000">
          <a:off x="413821" y="-413821"/>
          <a:ext cx="1549796" cy="2377440"/>
        </a:xfrm>
        <a:prstGeom prst="round2SameRect">
          <a:avLst>
            <a:gd name="adj1" fmla="val 100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45393"/>
        <a:ext cx="2332048" cy="1459012"/>
      </dsp:txXfrm>
    </dsp:sp>
    <dsp:sp modelId="{12054B7F-0D15-4F3D-B63E-E8A88F37551C}">
      <dsp:nvSpPr>
        <dsp:cNvPr id="0" name=""/>
        <dsp:cNvSpPr/>
      </dsp:nvSpPr>
      <dsp:spPr>
        <a:xfrm rot="5400000">
          <a:off x="6297985" y="-2393100"/>
          <a:ext cx="1549796" cy="9628632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1691709"/>
        <a:ext cx="2332048" cy="1459012"/>
      </dsp:txXfrm>
    </dsp:sp>
    <dsp:sp modelId="{F8F6DEA9-67AC-4181-BE8C-5CDA57626114}">
      <dsp:nvSpPr>
        <dsp:cNvPr id="0" name=""/>
        <dsp:cNvSpPr/>
      </dsp:nvSpPr>
      <dsp:spPr>
        <a:xfrm>
          <a:off x="2377439" y="1646316"/>
          <a:ext cx="950976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290" tIns="153085" rIns="201290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What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is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effective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?</a:t>
          </a:r>
          <a:endParaRPr lang="en-GB" sz="2400" b="1" kern="12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377439" y="1646316"/>
        <a:ext cx="9509760" cy="1549796"/>
      </dsp:txXfrm>
    </dsp:sp>
    <dsp:sp modelId="{9D8338A0-8D41-4166-84E3-01CD694A2559}">
      <dsp:nvSpPr>
        <dsp:cNvPr id="0" name=""/>
        <dsp:cNvSpPr/>
      </dsp:nvSpPr>
      <dsp:spPr>
        <a:xfrm rot="16200000">
          <a:off x="413821" y="1232495"/>
          <a:ext cx="1549796" cy="2377440"/>
        </a:xfrm>
        <a:prstGeom prst="round2SameRect">
          <a:avLst>
            <a:gd name="adj1" fmla="val 10000"/>
            <a:gd name="adj2" fmla="val 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1691709"/>
        <a:ext cx="2332048" cy="1459012"/>
      </dsp:txXfrm>
    </dsp:sp>
    <dsp:sp modelId="{EB3D7FD1-8396-4AEA-931D-38C49A49F438}">
      <dsp:nvSpPr>
        <dsp:cNvPr id="0" name=""/>
        <dsp:cNvSpPr/>
      </dsp:nvSpPr>
      <dsp:spPr>
        <a:xfrm rot="5400000">
          <a:off x="6297985" y="-750315"/>
          <a:ext cx="1549796" cy="9628632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3334494"/>
        <a:ext cx="2332048" cy="1459012"/>
      </dsp:txXfrm>
    </dsp:sp>
    <dsp:sp modelId="{508D1841-6A3C-40BE-BAA9-B2D9A4AB6B36}">
      <dsp:nvSpPr>
        <dsp:cNvPr id="0" name=""/>
        <dsp:cNvSpPr/>
      </dsp:nvSpPr>
      <dsp:spPr>
        <a:xfrm>
          <a:off x="2377439" y="3289101"/>
          <a:ext cx="950976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290" tIns="153085" rIns="201290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Adapting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to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different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audiences</a:t>
          </a:r>
          <a:endParaRPr lang="en-GB" sz="2400" kern="12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377439" y="3289101"/>
        <a:ext cx="9509760" cy="1549796"/>
      </dsp:txXfrm>
    </dsp:sp>
    <dsp:sp modelId="{FE33860B-9D51-47E7-9B05-83DD8B8044CE}">
      <dsp:nvSpPr>
        <dsp:cNvPr id="0" name=""/>
        <dsp:cNvSpPr/>
      </dsp:nvSpPr>
      <dsp:spPr>
        <a:xfrm rot="16200000">
          <a:off x="413821" y="2875280"/>
          <a:ext cx="1549796" cy="2377440"/>
        </a:xfrm>
        <a:prstGeom prst="round2SameRect">
          <a:avLst>
            <a:gd name="adj1" fmla="val 10000"/>
            <a:gd name="adj2" fmla="val 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3334494"/>
        <a:ext cx="2332048" cy="1459012"/>
      </dsp:txXfrm>
    </dsp:sp>
    <dsp:sp modelId="{120D9ABC-33DD-4F01-A139-E86A4998843C}">
      <dsp:nvSpPr>
        <dsp:cNvPr id="0" name=""/>
        <dsp:cNvSpPr/>
      </dsp:nvSpPr>
      <dsp:spPr>
        <a:xfrm rot="5400000">
          <a:off x="6297985" y="892468"/>
          <a:ext cx="1549796" cy="9628632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4977278"/>
        <a:ext cx="2332048" cy="1459012"/>
      </dsp:txXfrm>
    </dsp:sp>
    <dsp:sp modelId="{9AF9C70C-68F2-48AA-BD0C-5D9F5DD1B07A}">
      <dsp:nvSpPr>
        <dsp:cNvPr id="0" name=""/>
        <dsp:cNvSpPr/>
      </dsp:nvSpPr>
      <dsp:spPr>
        <a:xfrm>
          <a:off x="2377439" y="4931886"/>
          <a:ext cx="950976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290" tIns="153085" rIns="201290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Addressing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resistence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&amp;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misconceptions</a:t>
          </a:r>
          <a:endParaRPr lang="en-GB" sz="2400" kern="12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377439" y="4931886"/>
        <a:ext cx="9509760" cy="1549796"/>
      </dsp:txXfrm>
    </dsp:sp>
    <dsp:sp modelId="{1D2998C6-93F4-4A74-8C76-0E25C5F5F91F}">
      <dsp:nvSpPr>
        <dsp:cNvPr id="0" name=""/>
        <dsp:cNvSpPr/>
      </dsp:nvSpPr>
      <dsp:spPr>
        <a:xfrm rot="16200000">
          <a:off x="413821" y="4518064"/>
          <a:ext cx="1549796" cy="2377440"/>
        </a:xfrm>
        <a:prstGeom prst="round2SameRect">
          <a:avLst>
            <a:gd name="adj1" fmla="val 10000"/>
            <a:gd name="adj2" fmla="val 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4977278"/>
        <a:ext cx="2332048" cy="1459012"/>
      </dsp:txXfrm>
    </dsp:sp>
    <dsp:sp modelId="{542C27BF-CD55-4480-80F4-45938D4C83F3}">
      <dsp:nvSpPr>
        <dsp:cNvPr id="0" name=""/>
        <dsp:cNvSpPr/>
      </dsp:nvSpPr>
      <dsp:spPr>
        <a:xfrm rot="5400000">
          <a:off x="6297985" y="2535253"/>
          <a:ext cx="1549796" cy="9628632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6620063"/>
        <a:ext cx="2332048" cy="1459012"/>
      </dsp:txXfrm>
    </dsp:sp>
    <dsp:sp modelId="{E98C6D20-700A-4384-93DA-C253B3EAD737}">
      <dsp:nvSpPr>
        <dsp:cNvPr id="0" name=""/>
        <dsp:cNvSpPr/>
      </dsp:nvSpPr>
      <dsp:spPr>
        <a:xfrm>
          <a:off x="2377439" y="6574670"/>
          <a:ext cx="950976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290" tIns="153085" rIns="201290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Best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practices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in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effective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human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rights</a:t>
          </a:r>
          <a:r>
            <a:rPr lang="es-ES" sz="2400" b="1" kern="12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solidFill>
                <a:schemeClr val="tx2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communication</a:t>
          </a:r>
          <a:endParaRPr lang="en-GB" sz="2400" kern="1200" dirty="0">
            <a:solidFill>
              <a:schemeClr val="tx2">
                <a:lumMod val="50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377439" y="6574670"/>
        <a:ext cx="9509760" cy="1549796"/>
      </dsp:txXfrm>
    </dsp:sp>
    <dsp:sp modelId="{7486B3A2-68AE-4EA7-B33D-8DBC7B805B9B}">
      <dsp:nvSpPr>
        <dsp:cNvPr id="0" name=""/>
        <dsp:cNvSpPr/>
      </dsp:nvSpPr>
      <dsp:spPr>
        <a:xfrm rot="16200000">
          <a:off x="413821" y="6160849"/>
          <a:ext cx="1549796" cy="2377440"/>
        </a:xfrm>
        <a:prstGeom prst="round2SameRect">
          <a:avLst>
            <a:gd name="adj1" fmla="val 10000"/>
            <a:gd name="adj2" fmla="val 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806" tIns="153085" rIns="125806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6620063"/>
        <a:ext cx="2332048" cy="1459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38F04-FE2B-4A21-8924-A3BE82939CC9}">
      <dsp:nvSpPr>
        <dsp:cNvPr id="0" name=""/>
        <dsp:cNvSpPr/>
      </dsp:nvSpPr>
      <dsp:spPr>
        <a:xfrm rot="5400000">
          <a:off x="5889934" y="-3758136"/>
          <a:ext cx="1549796" cy="9073134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45393"/>
        <a:ext cx="2194888" cy="1459012"/>
      </dsp:txXfrm>
    </dsp:sp>
    <dsp:sp modelId="{91F364C4-6D03-46E5-A0D5-309DE7BD8F64}">
      <dsp:nvSpPr>
        <dsp:cNvPr id="0" name=""/>
        <dsp:cNvSpPr/>
      </dsp:nvSpPr>
      <dsp:spPr>
        <a:xfrm>
          <a:off x="2240280" y="3532"/>
          <a:ext cx="896112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77" tIns="153085" rIns="189677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Introduction</a:t>
          </a:r>
          <a:endParaRPr lang="en-GB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240280" y="3532"/>
        <a:ext cx="8961120" cy="1549796"/>
      </dsp:txXfrm>
    </dsp:sp>
    <dsp:sp modelId="{10B1F9B8-30C3-4156-B103-82A9DFAB981C}">
      <dsp:nvSpPr>
        <dsp:cNvPr id="0" name=""/>
        <dsp:cNvSpPr/>
      </dsp:nvSpPr>
      <dsp:spPr>
        <a:xfrm rot="16200000">
          <a:off x="345241" y="-345241"/>
          <a:ext cx="1549796" cy="2240280"/>
        </a:xfrm>
        <a:prstGeom prst="round2SameRect">
          <a:avLst>
            <a:gd name="adj1" fmla="val 1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1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45393"/>
        <a:ext cx="2194888" cy="1459012"/>
      </dsp:txXfrm>
    </dsp:sp>
    <dsp:sp modelId="{12054B7F-0D15-4F3D-B63E-E8A88F37551C}">
      <dsp:nvSpPr>
        <dsp:cNvPr id="0" name=""/>
        <dsp:cNvSpPr/>
      </dsp:nvSpPr>
      <dsp:spPr>
        <a:xfrm rot="5400000">
          <a:off x="5889934" y="-2115351"/>
          <a:ext cx="1549796" cy="9073134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1691709"/>
        <a:ext cx="2194888" cy="1459012"/>
      </dsp:txXfrm>
    </dsp:sp>
    <dsp:sp modelId="{F8F6DEA9-67AC-4181-BE8C-5CDA57626114}">
      <dsp:nvSpPr>
        <dsp:cNvPr id="0" name=""/>
        <dsp:cNvSpPr/>
      </dsp:nvSpPr>
      <dsp:spPr>
        <a:xfrm>
          <a:off x="2240280" y="1646316"/>
          <a:ext cx="896112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77" tIns="153085" rIns="189677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Factors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to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be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considered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in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endParaRPr lang="en-GB" sz="2400" kern="1200" dirty="0"/>
        </a:p>
      </dsp:txBody>
      <dsp:txXfrm>
        <a:off x="2240280" y="1646316"/>
        <a:ext cx="8961120" cy="1549796"/>
      </dsp:txXfrm>
    </dsp:sp>
    <dsp:sp modelId="{9D8338A0-8D41-4166-84E3-01CD694A2559}">
      <dsp:nvSpPr>
        <dsp:cNvPr id="0" name=""/>
        <dsp:cNvSpPr/>
      </dsp:nvSpPr>
      <dsp:spPr>
        <a:xfrm rot="16200000">
          <a:off x="345241" y="1301075"/>
          <a:ext cx="1549796" cy="2240280"/>
        </a:xfrm>
        <a:prstGeom prst="round2SameRect">
          <a:avLst>
            <a:gd name="adj1" fmla="val 10000"/>
            <a:gd name="adj2" fmla="val 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2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1691709"/>
        <a:ext cx="2194888" cy="1459012"/>
      </dsp:txXfrm>
    </dsp:sp>
    <dsp:sp modelId="{EB3D7FD1-8396-4AEA-931D-38C49A49F438}">
      <dsp:nvSpPr>
        <dsp:cNvPr id="0" name=""/>
        <dsp:cNvSpPr/>
      </dsp:nvSpPr>
      <dsp:spPr>
        <a:xfrm rot="5400000">
          <a:off x="5889934" y="-472566"/>
          <a:ext cx="1549796" cy="9073134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3334494"/>
        <a:ext cx="2194888" cy="1459012"/>
      </dsp:txXfrm>
    </dsp:sp>
    <dsp:sp modelId="{508D1841-6A3C-40BE-BAA9-B2D9A4AB6B36}">
      <dsp:nvSpPr>
        <dsp:cNvPr id="0" name=""/>
        <dsp:cNvSpPr/>
      </dsp:nvSpPr>
      <dsp:spPr>
        <a:xfrm>
          <a:off x="2240280" y="3289101"/>
          <a:ext cx="896112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77" tIns="153085" rIns="189677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styles</a:t>
          </a:r>
          <a:endParaRPr lang="en-GB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240280" y="3289101"/>
        <a:ext cx="8961120" cy="1549796"/>
      </dsp:txXfrm>
    </dsp:sp>
    <dsp:sp modelId="{FE33860B-9D51-47E7-9B05-83DD8B8044CE}">
      <dsp:nvSpPr>
        <dsp:cNvPr id="0" name=""/>
        <dsp:cNvSpPr/>
      </dsp:nvSpPr>
      <dsp:spPr>
        <a:xfrm rot="16200000">
          <a:off x="345241" y="2943860"/>
          <a:ext cx="1549796" cy="2240280"/>
        </a:xfrm>
        <a:prstGeom prst="round2SameRect">
          <a:avLst>
            <a:gd name="adj1" fmla="val 10000"/>
            <a:gd name="adj2" fmla="val 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3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3334494"/>
        <a:ext cx="2194888" cy="1459012"/>
      </dsp:txXfrm>
    </dsp:sp>
    <dsp:sp modelId="{120D9ABC-33DD-4F01-A139-E86A4998843C}">
      <dsp:nvSpPr>
        <dsp:cNvPr id="0" name=""/>
        <dsp:cNvSpPr/>
      </dsp:nvSpPr>
      <dsp:spPr>
        <a:xfrm rot="5400000">
          <a:off x="5889934" y="1170217"/>
          <a:ext cx="1549796" cy="9073134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4977278"/>
        <a:ext cx="2194888" cy="1459012"/>
      </dsp:txXfrm>
    </dsp:sp>
    <dsp:sp modelId="{9AF9C70C-68F2-48AA-BD0C-5D9F5DD1B07A}">
      <dsp:nvSpPr>
        <dsp:cNvPr id="0" name=""/>
        <dsp:cNvSpPr/>
      </dsp:nvSpPr>
      <dsp:spPr>
        <a:xfrm>
          <a:off x="2240280" y="4931886"/>
          <a:ext cx="896112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77" tIns="153085" rIns="189677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stages</a:t>
          </a:r>
          <a:endParaRPr lang="en-GB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240280" y="4931886"/>
        <a:ext cx="8961120" cy="1549796"/>
      </dsp:txXfrm>
    </dsp:sp>
    <dsp:sp modelId="{1D2998C6-93F4-4A74-8C76-0E25C5F5F91F}">
      <dsp:nvSpPr>
        <dsp:cNvPr id="0" name=""/>
        <dsp:cNvSpPr/>
      </dsp:nvSpPr>
      <dsp:spPr>
        <a:xfrm rot="16200000">
          <a:off x="345241" y="4586644"/>
          <a:ext cx="1549796" cy="2240280"/>
        </a:xfrm>
        <a:prstGeom prst="round2SameRect">
          <a:avLst>
            <a:gd name="adj1" fmla="val 10000"/>
            <a:gd name="adj2" fmla="val 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4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4977278"/>
        <a:ext cx="2194888" cy="1459012"/>
      </dsp:txXfrm>
    </dsp:sp>
    <dsp:sp modelId="{542C27BF-CD55-4480-80F4-45938D4C83F3}">
      <dsp:nvSpPr>
        <dsp:cNvPr id="0" name=""/>
        <dsp:cNvSpPr/>
      </dsp:nvSpPr>
      <dsp:spPr>
        <a:xfrm rot="5400000">
          <a:off x="5889934" y="2813002"/>
          <a:ext cx="1549796" cy="9073134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6200000">
        <a:off x="45391" y="6620063"/>
        <a:ext cx="2194888" cy="1459012"/>
      </dsp:txXfrm>
    </dsp:sp>
    <dsp:sp modelId="{E98C6D20-700A-4384-93DA-C253B3EAD737}">
      <dsp:nvSpPr>
        <dsp:cNvPr id="0" name=""/>
        <dsp:cNvSpPr/>
      </dsp:nvSpPr>
      <dsp:spPr>
        <a:xfrm>
          <a:off x="2240280" y="6574670"/>
          <a:ext cx="8961120" cy="1549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77" tIns="153085" rIns="189677" bIns="15308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Inernational</a:t>
          </a:r>
          <a:r>
            <a:rPr lang="es-E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negotiation</a:t>
          </a:r>
          <a:endParaRPr lang="en-GB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2240280" y="6574670"/>
        <a:ext cx="8961120" cy="1549796"/>
      </dsp:txXfrm>
    </dsp:sp>
    <dsp:sp modelId="{7486B3A2-68AE-4EA7-B33D-8DBC7B805B9B}">
      <dsp:nvSpPr>
        <dsp:cNvPr id="0" name=""/>
        <dsp:cNvSpPr/>
      </dsp:nvSpPr>
      <dsp:spPr>
        <a:xfrm rot="16200000">
          <a:off x="345241" y="6229429"/>
          <a:ext cx="1549796" cy="2240280"/>
        </a:xfrm>
        <a:prstGeom prst="round2SameRect">
          <a:avLst>
            <a:gd name="adj1" fmla="val 10000"/>
            <a:gd name="adj2" fmla="val 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48" tIns="153085" rIns="118548" bIns="153085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latin typeface="Poppins" panose="00000500000000000000" pitchFamily="2" charset="0"/>
              <a:cs typeface="Poppins" panose="00000500000000000000" pitchFamily="2" charset="0"/>
            </a:rPr>
            <a:t>5</a:t>
          </a:r>
          <a:endParaRPr lang="en-GB" sz="40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5400000">
        <a:off x="45391" y="6620063"/>
        <a:ext cx="2194888" cy="1459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VerticalActionList">
  <dgm:title val=""/>
  <dgm:desc val=""/>
  <dgm:catLst>
    <dgm:cat type="list" pri="82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T"/>
          <dgm:param type="nodeHorzAlign" val="l"/>
        </dgm:alg>
      </dgm:if>
      <dgm:else name="dirRev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alg type="composite"/>
        <dgm:shape xmlns:r="http://schemas.openxmlformats.org/officeDocument/2006/relationships" r:blip="">
          <dgm:adjLst/>
        </dgm:shape>
        <dgm:presOf/>
        <dgm:choose name="compositeDir">
          <dgm:if name="compositeNorm" func="var" arg="dir" op="equ" val="norm">
            <dgm:constrLst>
              <dgm:constr type="l" for="ch" forName="bgOutline" refType="w" fact="0.19"/>
              <dgm:constr type="t" for="ch" forName="bgOutline"/>
              <dgm:constr type="w" for="ch" forName="bgOutline" refType="w" fact="0.81"/>
              <dgm:constr type="h" for="ch" forName="bgOutline" refType="h"/>
              <dgm:constr type="l" for="ch" forName="parentText"/>
              <dgm:constr type="t" for="ch" forName="parentText"/>
              <dgm:constr type="w" for="ch" forName="parentText" refType="w" fact="0.2"/>
              <dgm:constr type="h" for="ch" forName="parentText" refType="h"/>
              <dgm:constr type="l" for="ch" forName="descendantText" refType="w" fact="0.2"/>
              <dgm:constr type="t" for="ch" forName="descendantText"/>
              <dgm:constr type="w" for="ch" forName="descendantText" refType="w" fact="0.8"/>
              <dgm:constr type="h" for="ch" forName="descendantText" refType="h"/>
            </dgm:constrLst>
          </dgm:if>
          <dgm:else name="compositeRev">
            <dgm:constrLst>
              <dgm:constr type="l" for="ch" forName="bgOutline"/>
              <dgm:constr type="t" for="ch" forName="bgOutline"/>
              <dgm:constr type="w" for="ch" forName="bgOutline" refType="w" fact="0.81"/>
              <dgm:constr type="h" for="ch" forName="bgOutline" refType="h"/>
              <dgm:constr type="l" for="ch" forName="parentText" refType="w" fact="0.8"/>
              <dgm:constr type="t" for="ch" forName="parentText"/>
              <dgm:constr type="w" for="ch" forName="parentText" refType="w" fact="0.2"/>
              <dgm:constr type="h" for="ch" forName="parentText" refType="h"/>
              <dgm:constr type="l" for="ch" forName="descendantText"/>
              <dgm:constr type="t" for="ch" forName="descendantText"/>
              <dgm:constr type="w" for="ch" forName="descendantText" refType="w" fact="0.8"/>
              <dgm:constr type="h" for="ch" forName="descendantText" refType="h"/>
            </dgm:constrLst>
          </dgm:else>
        </dgm:choose>
        <dgm:ruleLst/>
        <dgm:layoutNode name="bgOutline" styleLbl="fgAcc1">
          <dgm:alg type="sp"/>
          <dgm:choose name="bgOutlineDir">
            <dgm:if name="bgOutlineNorm" func="var" arg="dir" op="equ" val="norm">
              <dgm:shape xmlns:r="http://schemas.openxmlformats.org/officeDocument/2006/relationships" rot="90" type="round2SameRect" r:blip="">
                <dgm:adjLst>
                  <dgm:adj idx="1" val="0.15"/>
                  <dgm:adj idx="2" val="0"/>
                </dgm:adjLst>
              </dgm:shape>
            </dgm:if>
            <dgm:else name="bgOutlineRev">
              <dgm:shape xmlns:r="http://schemas.openxmlformats.org/officeDocument/2006/relationships" rot="-90" type="round2SameRect" r:blip="">
                <dgm:adjLst>
                  <dgm:adj idx="1" val="0.15"/>
                  <dgm:adj idx="2" val="0"/>
                </dgm:adjLst>
              </dgm:shape>
            </dgm:else>
          </dgm:choose>
          <dgm:presOf axis="self"/>
          <dgm:constrLst/>
          <dgm:ruleLst/>
        </dgm:layoutNode>
        <dgm:layoutNode name="parentText" styleLbl="alignNode1">
          <dgm:varLst>
            <dgm:chMax val="1"/>
            <dgm:bulletEnabled/>
          </dgm:varLst>
          <dgm:alg type="tx">
            <dgm:param type="parTxLTRAlign" val="l"/>
            <dgm:param type="parTxRTLAlign" val="r"/>
          </dgm:alg>
          <dgm:choose name="parentShapeDir">
            <dgm:if name="parentShapeNorm" func="var" arg="dir" op="equ" val="norm">
              <dgm:shape xmlns:r="http://schemas.openxmlformats.org/officeDocument/2006/relationships" rot="-90" type="round2SameRect" r:blip="" zOrderOff="3">
                <dgm:adjLst>
                  <dgm:adj idx="1" val="0.1"/>
                </dgm:adjLst>
              </dgm:shape>
            </dgm:if>
            <dgm:else name="parentShapeRev">
              <dgm:shape xmlns:r="http://schemas.openxmlformats.org/officeDocument/2006/relationships" rot="90" type="round2SameRect" r:blip="" zOrderOff="3">
                <dgm:adjLst>
                  <dgm:adj idx="1" val="0.1"/>
                </dgm:adjLst>
              </dgm:shape>
            </dgm:else>
          </dgm:choos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8" fact="NaN" max="NaN"/>
          </dgm:ruleLst>
        </dgm:layoutNode>
        <dgm:layoutNode name="descendantText" styleLbl="revTx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" ptType="node"/>
          <dgm:constrLst>
            <dgm:constr type="primFontSz" val="24"/>
            <dgm:constr type="lMarg" refType="w" fact="0.06"/>
            <dgm:constr type="rMarg" refType="w" fact="0.06"/>
            <dgm:constr type="tMarg" refType="h" fact="0.28"/>
            <dgm:constr type="bMarg" refType="h" fact="0.28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VerticalActionList">
  <dgm:title val=""/>
  <dgm:desc val=""/>
  <dgm:catLst>
    <dgm:cat type="list" pri="82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T"/>
          <dgm:param type="nodeHorzAlign" val="l"/>
        </dgm:alg>
      </dgm:if>
      <dgm:else name="dirRev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alg type="composite"/>
        <dgm:shape xmlns:r="http://schemas.openxmlformats.org/officeDocument/2006/relationships" r:blip="">
          <dgm:adjLst/>
        </dgm:shape>
        <dgm:presOf/>
        <dgm:choose name="compositeDir">
          <dgm:if name="compositeNorm" func="var" arg="dir" op="equ" val="norm">
            <dgm:constrLst>
              <dgm:constr type="l" for="ch" forName="bgOutline" refType="w" fact="0.19"/>
              <dgm:constr type="t" for="ch" forName="bgOutline"/>
              <dgm:constr type="w" for="ch" forName="bgOutline" refType="w" fact="0.81"/>
              <dgm:constr type="h" for="ch" forName="bgOutline" refType="h"/>
              <dgm:constr type="l" for="ch" forName="parentText"/>
              <dgm:constr type="t" for="ch" forName="parentText"/>
              <dgm:constr type="w" for="ch" forName="parentText" refType="w" fact="0.2"/>
              <dgm:constr type="h" for="ch" forName="parentText" refType="h"/>
              <dgm:constr type="l" for="ch" forName="descendantText" refType="w" fact="0.2"/>
              <dgm:constr type="t" for="ch" forName="descendantText"/>
              <dgm:constr type="w" for="ch" forName="descendantText" refType="w" fact="0.8"/>
              <dgm:constr type="h" for="ch" forName="descendantText" refType="h"/>
            </dgm:constrLst>
          </dgm:if>
          <dgm:else name="compositeRev">
            <dgm:constrLst>
              <dgm:constr type="l" for="ch" forName="bgOutline"/>
              <dgm:constr type="t" for="ch" forName="bgOutline"/>
              <dgm:constr type="w" for="ch" forName="bgOutline" refType="w" fact="0.81"/>
              <dgm:constr type="h" for="ch" forName="bgOutline" refType="h"/>
              <dgm:constr type="l" for="ch" forName="parentText" refType="w" fact="0.8"/>
              <dgm:constr type="t" for="ch" forName="parentText"/>
              <dgm:constr type="w" for="ch" forName="parentText" refType="w" fact="0.2"/>
              <dgm:constr type="h" for="ch" forName="parentText" refType="h"/>
              <dgm:constr type="l" for="ch" forName="descendantText"/>
              <dgm:constr type="t" for="ch" forName="descendantText"/>
              <dgm:constr type="w" for="ch" forName="descendantText" refType="w" fact="0.8"/>
              <dgm:constr type="h" for="ch" forName="descendantText" refType="h"/>
            </dgm:constrLst>
          </dgm:else>
        </dgm:choose>
        <dgm:ruleLst/>
        <dgm:layoutNode name="bgOutline" styleLbl="fgAcc1">
          <dgm:alg type="sp"/>
          <dgm:choose name="bgOutlineDir">
            <dgm:if name="bgOutlineNorm" func="var" arg="dir" op="equ" val="norm">
              <dgm:shape xmlns:r="http://schemas.openxmlformats.org/officeDocument/2006/relationships" rot="90" type="round2SameRect" r:blip="">
                <dgm:adjLst>
                  <dgm:adj idx="1" val="0.15"/>
                  <dgm:adj idx="2" val="0"/>
                </dgm:adjLst>
              </dgm:shape>
            </dgm:if>
            <dgm:else name="bgOutlineRev">
              <dgm:shape xmlns:r="http://schemas.openxmlformats.org/officeDocument/2006/relationships" rot="-90" type="round2SameRect" r:blip="">
                <dgm:adjLst>
                  <dgm:adj idx="1" val="0.15"/>
                  <dgm:adj idx="2" val="0"/>
                </dgm:adjLst>
              </dgm:shape>
            </dgm:else>
          </dgm:choose>
          <dgm:presOf axis="self"/>
          <dgm:constrLst/>
          <dgm:ruleLst/>
        </dgm:layoutNode>
        <dgm:layoutNode name="parentText" styleLbl="alignNode1">
          <dgm:varLst>
            <dgm:chMax val="1"/>
            <dgm:bulletEnabled/>
          </dgm:varLst>
          <dgm:alg type="tx">
            <dgm:param type="parTxLTRAlign" val="l"/>
            <dgm:param type="parTxRTLAlign" val="r"/>
          </dgm:alg>
          <dgm:choose name="parentShapeDir">
            <dgm:if name="parentShapeNorm" func="var" arg="dir" op="equ" val="norm">
              <dgm:shape xmlns:r="http://schemas.openxmlformats.org/officeDocument/2006/relationships" rot="-90" type="round2SameRect" r:blip="" zOrderOff="3">
                <dgm:adjLst>
                  <dgm:adj idx="1" val="0.1"/>
                </dgm:adjLst>
              </dgm:shape>
            </dgm:if>
            <dgm:else name="parentShapeRev">
              <dgm:shape xmlns:r="http://schemas.openxmlformats.org/officeDocument/2006/relationships" rot="90" type="round2SameRect" r:blip="" zOrderOff="3">
                <dgm:adjLst>
                  <dgm:adj idx="1" val="0.1"/>
                </dgm:adjLst>
              </dgm:shape>
            </dgm:else>
          </dgm:choos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8" fact="NaN" max="NaN"/>
          </dgm:ruleLst>
        </dgm:layoutNode>
        <dgm:layoutNode name="descendantText" styleLbl="revTx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" ptType="node"/>
          <dgm:constrLst>
            <dgm:constr type="primFontSz" val="24"/>
            <dgm:constr type="lMarg" refType="w" fact="0.06"/>
            <dgm:constr type="rMarg" refType="w" fact="0.06"/>
            <dgm:constr type="tMarg" refType="h" fact="0.28"/>
            <dgm:constr type="bMarg" refType="h" fact="0.28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80805" y="2967568"/>
            <a:ext cx="1718426" cy="4351865"/>
            <a:chOff x="0" y="0"/>
            <a:chExt cx="452589" cy="11461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589" cy="1146170"/>
            </a:xfrm>
            <a:custGeom>
              <a:avLst/>
              <a:gdLst/>
              <a:ahLst/>
              <a:cxnLst/>
              <a:rect l="l" t="t" r="r" b="b"/>
              <a:pathLst>
                <a:path w="452589" h="1146170">
                  <a:moveTo>
                    <a:pt x="112631" y="0"/>
                  </a:moveTo>
                  <a:lnTo>
                    <a:pt x="339958" y="0"/>
                  </a:lnTo>
                  <a:cubicBezTo>
                    <a:pt x="369830" y="0"/>
                    <a:pt x="398478" y="11866"/>
                    <a:pt x="419601" y="32989"/>
                  </a:cubicBezTo>
                  <a:cubicBezTo>
                    <a:pt x="440723" y="54111"/>
                    <a:pt x="452589" y="82759"/>
                    <a:pt x="452589" y="112631"/>
                  </a:cubicBezTo>
                  <a:lnTo>
                    <a:pt x="452589" y="1033539"/>
                  </a:lnTo>
                  <a:cubicBezTo>
                    <a:pt x="452589" y="1063411"/>
                    <a:pt x="440723" y="1092059"/>
                    <a:pt x="419601" y="1113181"/>
                  </a:cubicBezTo>
                  <a:cubicBezTo>
                    <a:pt x="398478" y="1134304"/>
                    <a:pt x="369830" y="1146170"/>
                    <a:pt x="339958" y="1146170"/>
                  </a:cubicBezTo>
                  <a:lnTo>
                    <a:pt x="112631" y="1146170"/>
                  </a:lnTo>
                  <a:cubicBezTo>
                    <a:pt x="82759" y="1146170"/>
                    <a:pt x="54111" y="1134304"/>
                    <a:pt x="32989" y="1113181"/>
                  </a:cubicBezTo>
                  <a:cubicBezTo>
                    <a:pt x="11866" y="1092059"/>
                    <a:pt x="0" y="1063411"/>
                    <a:pt x="0" y="1033539"/>
                  </a:cubicBezTo>
                  <a:lnTo>
                    <a:pt x="0" y="112631"/>
                  </a:lnTo>
                  <a:cubicBezTo>
                    <a:pt x="0" y="82759"/>
                    <a:pt x="11866" y="54111"/>
                    <a:pt x="32989" y="32989"/>
                  </a:cubicBezTo>
                  <a:cubicBezTo>
                    <a:pt x="54111" y="11866"/>
                    <a:pt x="82759" y="0"/>
                    <a:pt x="1126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2589" cy="1184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96188" y="-251375"/>
            <a:ext cx="8091523" cy="10923738"/>
            <a:chOff x="0" y="0"/>
            <a:chExt cx="2131101" cy="28770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31101" cy="2877034"/>
            </a:xfrm>
            <a:custGeom>
              <a:avLst/>
              <a:gdLst/>
              <a:ahLst/>
              <a:cxnLst/>
              <a:rect l="l" t="t" r="r" b="b"/>
              <a:pathLst>
                <a:path w="2131101" h="2877034">
                  <a:moveTo>
                    <a:pt x="0" y="0"/>
                  </a:moveTo>
                  <a:lnTo>
                    <a:pt x="2131101" y="0"/>
                  </a:lnTo>
                  <a:lnTo>
                    <a:pt x="2131101" y="2877034"/>
                  </a:lnTo>
                  <a:lnTo>
                    <a:pt x="0" y="2877034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0"/>
                  </a:srgbClr>
                </a:gs>
                <a:gs pos="50000">
                  <a:srgbClr val="003060">
                    <a:alpha val="100000"/>
                  </a:srgbClr>
                </a:gs>
                <a:gs pos="100000">
                  <a:srgbClr val="003060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31101" cy="2915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24664" y="615661"/>
            <a:ext cx="8963336" cy="9189666"/>
            <a:chOff x="0" y="0"/>
            <a:chExt cx="819629" cy="8403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9629" cy="840326"/>
            </a:xfrm>
            <a:custGeom>
              <a:avLst/>
              <a:gdLst/>
              <a:ahLst/>
              <a:cxnLst/>
              <a:rect l="l" t="t" r="r" b="b"/>
              <a:pathLst>
                <a:path w="819629" h="840326">
                  <a:moveTo>
                    <a:pt x="409815" y="0"/>
                  </a:moveTo>
                  <a:lnTo>
                    <a:pt x="819629" y="420163"/>
                  </a:lnTo>
                  <a:lnTo>
                    <a:pt x="409815" y="840326"/>
                  </a:lnTo>
                  <a:lnTo>
                    <a:pt x="0" y="420163"/>
                  </a:lnTo>
                  <a:lnTo>
                    <a:pt x="409815" y="0"/>
                  </a:lnTo>
                  <a:close/>
                </a:path>
              </a:pathLst>
            </a:custGeom>
            <a:blipFill>
              <a:blip r:embed="rId2"/>
              <a:stretch>
                <a:fillRect l="-38168" r="-15619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962400" y="8039100"/>
            <a:ext cx="3733800" cy="600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179"/>
              </a:lnSpc>
            </a:pPr>
            <a:r>
              <a:rPr lang="en-US" sz="2800" dirty="0">
                <a:solidFill>
                  <a:srgbClr val="002060"/>
                </a:solidFill>
                <a:latin typeface="Poppins" panose="00000500000000000000" pitchFamily="2" charset="0"/>
                <a:ea typeface="Glacial Indifference"/>
                <a:cs typeface="Poppins" panose="00000500000000000000" pitchFamily="2" charset="0"/>
                <a:sym typeface="Glacial Indifference"/>
              </a:rPr>
              <a:t>Eva Massa Arranz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FEA5A-DE7A-1F33-02A0-C79DBDA40789}"/>
              </a:ext>
            </a:extLst>
          </p:cNvPr>
          <p:cNvSpPr txBox="1"/>
          <p:nvPr/>
        </p:nvSpPr>
        <p:spPr>
          <a:xfrm>
            <a:off x="2133600" y="3778278"/>
            <a:ext cx="6705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s-ES" sz="4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4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Soft</a:t>
            </a:r>
            <a:r>
              <a:rPr lang="es-ES" sz="4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4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skills</a:t>
            </a:r>
            <a:r>
              <a:rPr lang="es-ES" sz="4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4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</a:t>
            </a:r>
            <a:r>
              <a:rPr lang="es-ES" sz="4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legal </a:t>
            </a:r>
            <a:r>
              <a:rPr lang="es-ES" sz="4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professionals</a:t>
            </a:r>
            <a:endParaRPr lang="es-ES" sz="48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spcBef>
                <a:spcPts val="1200"/>
              </a:spcBef>
            </a:pPr>
            <a:endParaRPr lang="es-ES" sz="48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spcBef>
                <a:spcPts val="1200"/>
              </a:spcBef>
            </a:pPr>
            <a:endParaRPr lang="en-GB" sz="48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29970-E46F-218A-5B65-B419500C7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C06327-721F-5CBA-6530-DF9E67422BF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7C6C33F9-5C5A-8AF5-21D8-06910E934D89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E98414E-53B1-E0AF-FF1F-7DE5DE8E53F7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4986280-6A36-AF42-65CC-D2DD334FFE42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C6E8C92-F4F9-E55C-0B35-07E8112C9E7E}"/>
              </a:ext>
            </a:extLst>
          </p:cNvPr>
          <p:cNvSpPr txBox="1"/>
          <p:nvPr/>
        </p:nvSpPr>
        <p:spPr>
          <a:xfrm>
            <a:off x="4860211" y="921189"/>
            <a:ext cx="12582525" cy="267765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Article 8 ECHR: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protects private and family life, the home, and communications.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Any interference by public authorities must be lawful, pursue a legitimate aim, and be necessary and proportionate. </a:t>
            </a:r>
            <a:endParaRPr lang="es-ES" sz="2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s-ES" sz="2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E6B688D-5ADB-FB3C-FBD8-C52B9611C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74" y="1266824"/>
            <a:ext cx="20478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A54D5D-B351-28E4-D26C-6B309343D77D}"/>
              </a:ext>
            </a:extLst>
          </p:cNvPr>
          <p:cNvSpPr txBox="1"/>
          <p:nvPr/>
        </p:nvSpPr>
        <p:spPr>
          <a:xfrm>
            <a:off x="4860211" y="4545434"/>
            <a:ext cx="12582525" cy="156966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s-E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Article 8 requires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public authorities to respect 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people’s private and family life in everyday decisions. Interference is allowed only when justified, limited, and lawful.</a:t>
            </a:r>
          </a:p>
          <a:p>
            <a:pPr algn="just"/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5" name="Picture 2" descr="Policymaker Generic Others icon | Freepik">
            <a:extLst>
              <a:ext uri="{FF2B5EF4-FFF2-40B4-BE49-F238E27FC236}">
                <a16:creationId xmlns:a16="http://schemas.microsoft.com/office/drawing/2014/main" id="{8BD59149-FB80-9BCD-A573-75834116B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2430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For General Public - Alzheimer's Disease - (363x363) Png Clipart Download">
            <a:extLst>
              <a:ext uri="{FF2B5EF4-FFF2-40B4-BE49-F238E27FC236}">
                <a16:creationId xmlns:a16="http://schemas.microsoft.com/office/drawing/2014/main" id="{E8195284-5CFF-DE13-171D-EF290353F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7191376"/>
            <a:ext cx="22669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FD43CB9-5AB7-3F8F-84B6-A6160376DBAE}"/>
              </a:ext>
            </a:extLst>
          </p:cNvPr>
          <p:cNvSpPr txBox="1"/>
          <p:nvPr/>
        </p:nvSpPr>
        <p:spPr>
          <a:xfrm>
            <a:off x="4880531" y="7426819"/>
            <a:ext cx="12582525" cy="193899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s-E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Article 8 is about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your right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 to live your private and family life without unnecessary interference from the state. It covers your home, your relationships, and your personal information.</a:t>
            </a:r>
          </a:p>
          <a:p>
            <a:pPr algn="just"/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29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80660-BF7F-366F-3D97-C1BEE2FE6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EDDC24-81CC-CE58-FE93-00E458E2131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F4B92C45-4742-D07F-A357-7D80460ABB8B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91E6A13-AAA9-62F8-51D3-26523F7B442D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B0DEA56-FE36-E548-13C4-19576507DF52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A372B06-DCF7-CA38-3947-4FE6F3E7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333500"/>
            <a:ext cx="13944600" cy="7968343"/>
          </a:xfrm>
          <a:prstGeom prst="rect">
            <a:avLst/>
          </a:prstGeom>
          <a:ln w="254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75757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3F37-3C53-0662-08AE-09FA085E0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51AC8F-C5E4-5B72-FF1C-8AFB937B086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409F4DDB-99DA-03AE-56F8-727000FCA8DE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D91F91A-F993-5E63-2936-C3299C00C82D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F1BC0D8-806B-6F39-1DE7-4FF130A0507B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04CC05C-DD2C-D26A-5765-5159323AE0DC}"/>
              </a:ext>
            </a:extLst>
          </p:cNvPr>
          <p:cNvSpPr txBox="1"/>
          <p:nvPr/>
        </p:nvSpPr>
        <p:spPr>
          <a:xfrm>
            <a:off x="1647501" y="542321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Effective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communication</a:t>
            </a:r>
            <a:endParaRPr lang="en-GB" sz="28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08F65C2-9AF6-8742-C14D-EA19CC37D8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373870"/>
              </p:ext>
            </p:extLst>
          </p:nvPr>
        </p:nvGraphicFramePr>
        <p:xfrm>
          <a:off x="3581400" y="1607862"/>
          <a:ext cx="118872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073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59A4C-F4B7-AA12-C7D9-BF492A8C2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EE787ED-F9FA-0FEB-3B33-7F4CB66218F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D7F4F6A-A699-4B87-7230-A23BB2F10209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EEFFD4E-1046-AF5C-17D8-4C7CB0DFE501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48B322A-F49E-D50A-893A-0CCCC3F18C5D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98F6920-C06F-889F-C621-B966C41B6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876300"/>
            <a:ext cx="15003302" cy="80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65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311D8-A93E-A112-44E6-EF1B6071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3C1234-7B1B-8505-A793-D652BA539CB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ADBB772-D3AC-1A1A-EC76-41C3E129722F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9498E75-7EEF-C109-39CE-EB84CBA90E44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A79C863-225A-6228-CDFB-FB8F3A03BD71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AE6C42A-422D-2EC3-AC34-FF4016110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676" y="6963463"/>
            <a:ext cx="5421695" cy="2911516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630DD2-9A07-C5B3-E85A-9529AD671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347" y="6902295"/>
            <a:ext cx="5069151" cy="301032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D12786-34DD-402A-1C4F-995AAF456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0" y="6896100"/>
            <a:ext cx="5211753" cy="301443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713294-07E6-3E28-A7E1-4EA2916E3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341" y="635951"/>
            <a:ext cx="5382376" cy="30103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B0A34E-97CE-78F4-BE86-DA3DF7A8A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633" y="1104900"/>
            <a:ext cx="8712200" cy="12816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9DD2A70-2BA3-EC13-6D8A-D08687FAE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1248" y="3089820"/>
            <a:ext cx="5211752" cy="316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97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3AED7-3EED-6CF9-448C-637438EE6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3B0AAF-F4D5-9325-618E-E61E2FC19D3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B12ED661-BE50-B650-0E12-D1FCADE72DDD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179E6FF-E540-AAAB-FF37-5ACBC697EFFD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AFE98089-B284-5420-CA1B-71320F1C27A5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45A1601-53E8-467B-3709-98B2C1A5BCEA}"/>
              </a:ext>
            </a:extLst>
          </p:cNvPr>
          <p:cNvSpPr txBox="1"/>
          <p:nvPr/>
        </p:nvSpPr>
        <p:spPr>
          <a:xfrm>
            <a:off x="1828800" y="8001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Negotiation</a:t>
            </a:r>
            <a:endParaRPr lang="en-GB" sz="28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2E8D60E-7866-D504-4B2D-9D4D5CBA1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113586"/>
              </p:ext>
            </p:extLst>
          </p:nvPr>
        </p:nvGraphicFramePr>
        <p:xfrm>
          <a:off x="3810000" y="1623101"/>
          <a:ext cx="112014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4074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27F33-B867-363B-DC9E-C6197E19F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BC2EAD-7449-3856-6CCF-C8449582F21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E8603970-E84B-1D36-6315-B483A6E9A11C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E6229DF-138D-CF78-504F-AF9FFDDE7D4C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CE8DA70-70DC-F94E-FFDE-791C0D513773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83C6036-119C-54F6-14B8-FCF87A984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981" y="647700"/>
            <a:ext cx="11475077" cy="6705600"/>
          </a:xfrm>
          <a:prstGeom prst="rect">
            <a:avLst/>
          </a:prstGeom>
          <a:ln w="25400"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58A603-4455-F15F-AE97-4F90967A7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162300"/>
            <a:ext cx="14242621" cy="6705599"/>
          </a:xfrm>
          <a:prstGeom prst="rect">
            <a:avLst/>
          </a:prstGeom>
          <a:ln w="254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73246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1EB3-7234-1225-5174-6C12F8E85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9F91FE8-DA1E-E385-AC53-745C3DEB4860}"/>
              </a:ext>
            </a:extLst>
          </p:cNvPr>
          <p:cNvSpPr/>
          <p:nvPr/>
        </p:nvSpPr>
        <p:spPr>
          <a:xfrm>
            <a:off x="-270565" y="762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599F0FA-B09B-7CF8-6BA9-D391C279CF3B}"/>
              </a:ext>
            </a:extLst>
          </p:cNvPr>
          <p:cNvSpPr/>
          <p:nvPr/>
        </p:nvSpPr>
        <p:spPr>
          <a:xfrm>
            <a:off x="4818965" y="1252012"/>
            <a:ext cx="8610600" cy="8115300"/>
          </a:xfrm>
          <a:prstGeom prst="ellipse">
            <a:avLst/>
          </a:prstGeom>
          <a:solidFill>
            <a:schemeClr val="bg1"/>
          </a:solidFill>
          <a:ln w="5969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8DA9E-8697-0748-6AF0-BAFB966A8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235" y="266700"/>
            <a:ext cx="1828800" cy="2106070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4A2B4B-E6DA-1FC9-C513-E89546BA7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9110" y="6555215"/>
            <a:ext cx="2111265" cy="1880564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3B5C33-D217-E983-F78E-751CA636B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7635" y="2653830"/>
            <a:ext cx="2200476" cy="1979044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3A7953-D1ED-8BBB-F309-ED499F5FA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454" y="8099881"/>
            <a:ext cx="2111265" cy="1983919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B14A678-4313-7E46-5B0D-B98C89C90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4814" y="6528716"/>
            <a:ext cx="2026501" cy="1905622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253D8F-D728-62CA-745B-4F3003987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5234" y="2593156"/>
            <a:ext cx="2026501" cy="2006698"/>
          </a:xfrm>
          <a:prstGeom prst="rect">
            <a:avLst/>
          </a:prstGeom>
          <a:ln w="41275">
            <a:solidFill>
              <a:srgbClr val="002060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B9B73E5-A0E4-654C-6669-AD2000F5AB3C}"/>
              </a:ext>
            </a:extLst>
          </p:cNvPr>
          <p:cNvSpPr txBox="1"/>
          <p:nvPr/>
        </p:nvSpPr>
        <p:spPr>
          <a:xfrm>
            <a:off x="10668135" y="488738"/>
            <a:ext cx="3154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Develop leadership &amp; shared </a:t>
            </a:r>
            <a:r>
              <a:rPr lang="en-GB" sz="2400" dirty="0"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v</a:t>
            </a:r>
            <a:r>
              <a:rPr lang="en-GB" sz="24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ision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95F723-B815-3945-9CEC-2E7811440AE2}"/>
              </a:ext>
            </a:extLst>
          </p:cNvPr>
          <p:cNvSpPr txBox="1"/>
          <p:nvPr/>
        </p:nvSpPr>
        <p:spPr>
          <a:xfrm>
            <a:off x="652834" y="7631281"/>
            <a:ext cx="35965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Improving capability &amp; adaptability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210F00-E558-E6BB-C5E4-6FD309A82C2A}"/>
              </a:ext>
            </a:extLst>
          </p:cNvPr>
          <p:cNvSpPr txBox="1"/>
          <p:nvPr/>
        </p:nvSpPr>
        <p:spPr>
          <a:xfrm>
            <a:off x="14440375" y="3283168"/>
            <a:ext cx="3390425" cy="134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Effective communication &amp; audience </a:t>
            </a:r>
            <a:r>
              <a:rPr lang="en-GB" sz="2400" kern="100" dirty="0"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a</a:t>
            </a:r>
            <a:r>
              <a:rPr lang="en-GB" sz="2400" kern="1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wareness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8A45F1-C888-FF19-DB80-081FFE9B67F4}"/>
              </a:ext>
            </a:extLst>
          </p:cNvPr>
          <p:cNvSpPr txBox="1"/>
          <p:nvPr/>
        </p:nvSpPr>
        <p:spPr>
          <a:xfrm>
            <a:off x="1821124" y="2970091"/>
            <a:ext cx="2026501" cy="134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dirty="0">
                <a:latin typeface="Poppins" panose="00000500000000000000" pitchFamily="2" charset="0"/>
                <a:cs typeface="Poppins" panose="00000500000000000000" pitchFamily="2" charset="0"/>
              </a:rPr>
              <a:t>Negotiation strategies &amp; confidence</a:t>
            </a:r>
            <a:endParaRPr lang="en-GB" sz="2400" kern="100" dirty="0">
              <a:effectLst/>
              <a:latin typeface="Poppins" panose="00000500000000000000" pitchFamily="2" charset="0"/>
              <a:ea typeface="Aptos" panose="020B0004020202020204" pitchFamily="34" charset="0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FFC52-3435-4D35-7C9E-9062E23F1602}"/>
              </a:ext>
            </a:extLst>
          </p:cNvPr>
          <p:cNvSpPr txBox="1"/>
          <p:nvPr/>
        </p:nvSpPr>
        <p:spPr>
          <a:xfrm>
            <a:off x="10820400" y="9285823"/>
            <a:ext cx="3755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Negotiation strategies &amp; confidence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F7C969-138C-B1F1-5588-35BB49A7E3C6}"/>
              </a:ext>
            </a:extLst>
          </p:cNvPr>
          <p:cNvSpPr txBox="1"/>
          <p:nvPr/>
        </p:nvSpPr>
        <p:spPr>
          <a:xfrm>
            <a:off x="14699880" y="7138636"/>
            <a:ext cx="2902320" cy="921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Collaboration &amp; conflict </a:t>
            </a:r>
            <a:r>
              <a:rPr lang="en-GB" sz="2400" kern="100" dirty="0"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r</a:t>
            </a:r>
            <a:r>
              <a:rPr lang="en-GB" sz="2400" kern="100" dirty="0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esolution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CC484F-E36E-342E-7B68-42BDAE3B6218}"/>
              </a:ext>
            </a:extLst>
          </p:cNvPr>
          <p:cNvSpPr txBox="1"/>
          <p:nvPr/>
        </p:nvSpPr>
        <p:spPr>
          <a:xfrm>
            <a:off x="6997865" y="4174004"/>
            <a:ext cx="434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5EAFA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Benefits of developing soft skills</a:t>
            </a:r>
          </a:p>
        </p:txBody>
      </p:sp>
    </p:spTree>
    <p:extLst>
      <p:ext uri="{BB962C8B-B14F-4D97-AF65-F5344CB8AC3E}">
        <p14:creationId xmlns:p14="http://schemas.microsoft.com/office/powerpoint/2010/main" val="400827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9213D-6D16-DCF8-7B8C-58AB2206F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ADF2D96-68CF-ED15-2A63-83948DC0DB8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77347EE7-573F-0F25-AF5B-F92B4CD77D09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7DAD7A7-426B-0A4E-7E34-4A6E9672D149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D1ACF78-FA2A-4444-24C8-CB7F098A8EC0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9F3FBE4-C63A-6331-6FAA-564A17AAE267}"/>
              </a:ext>
            </a:extLst>
          </p:cNvPr>
          <p:cNvSpPr txBox="1"/>
          <p:nvPr/>
        </p:nvSpPr>
        <p:spPr>
          <a:xfrm>
            <a:off x="1905000" y="5715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Why </a:t>
            </a:r>
            <a:r>
              <a:rPr lang="es-ES" sz="36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soft</a:t>
            </a:r>
            <a:r>
              <a:rPr lang="es-ES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36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skills</a:t>
            </a:r>
            <a:r>
              <a:rPr lang="es-ES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  <a:endParaRPr lang="en-GB" sz="36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5B792-FB99-7479-D50E-331C2E83750E}"/>
              </a:ext>
            </a:extLst>
          </p:cNvPr>
          <p:cNvSpPr txBox="1"/>
          <p:nvPr/>
        </p:nvSpPr>
        <p:spPr>
          <a:xfrm>
            <a:off x="1905000" y="2019300"/>
            <a:ext cx="14478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Increased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demand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of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soft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skills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EU </a:t>
            </a:r>
            <a:r>
              <a:rPr lang="en-GB" sz="2400" dirty="0">
                <a:latin typeface="Poppins" panose="00000500000000000000" pitchFamily="2" charset="0"/>
                <a:cs typeface="Poppins" panose="00000500000000000000" pitchFamily="2" charset="0"/>
              </a:rPr>
              <a:t>Commission</a:t>
            </a:r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 European Judicial Training Strategy: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>
              <a:buFont typeface="Arial" panose="020B0604020202020204" pitchFamily="34" charset="0"/>
              <a:buChar char="•"/>
            </a:pPr>
            <a:endParaRPr lang="en-GB" sz="24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Poppins" panose="00000500000000000000" pitchFamily="2" charset="0"/>
                <a:cs typeface="Poppins" panose="00000500000000000000" pitchFamily="2" charset="0"/>
              </a:rPr>
              <a:t>Transferable skills.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Picture 6" descr="Bootcamp challenges and how I have ...">
            <a:extLst>
              <a:ext uri="{FF2B5EF4-FFF2-40B4-BE49-F238E27FC236}">
                <a16:creationId xmlns:a16="http://schemas.microsoft.com/office/drawing/2014/main" id="{C301226A-3CB1-876E-11CB-3AC00E339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896100"/>
            <a:ext cx="5010714" cy="285121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E377F6-F46C-2C8C-7EF9-E891DC72867D}"/>
              </a:ext>
            </a:extLst>
          </p:cNvPr>
          <p:cNvSpPr/>
          <p:nvPr/>
        </p:nvSpPr>
        <p:spPr>
          <a:xfrm>
            <a:off x="2971800" y="3695700"/>
            <a:ext cx="13411200" cy="281663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5350"/>
            <a:endParaRPr lang="en-GB" sz="20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 defTabSz="904875">
              <a:tabLst>
                <a:tab pos="12374563" algn="l"/>
              </a:tabLst>
            </a:pPr>
            <a:r>
              <a:rPr lang="en-GB" sz="2000" i="1" dirty="0">
                <a:latin typeface="Poppins" panose="00000500000000000000" pitchFamily="2" charset="0"/>
                <a:cs typeface="Poppins" panose="00000500000000000000" pitchFamily="2" charset="0"/>
              </a:rPr>
              <a:t>“European judicial training should go beyond legal education and support the development of professional skills”. </a:t>
            </a:r>
          </a:p>
          <a:p>
            <a:pPr marL="895350" defTabSz="904875">
              <a:tabLst>
                <a:tab pos="12374563" algn="l"/>
              </a:tabLst>
            </a:pPr>
            <a:endParaRPr lang="en-GB" sz="20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95350" defTabSz="904875">
              <a:tabLst>
                <a:tab pos="12374563" algn="l"/>
              </a:tabLst>
            </a:pPr>
            <a:r>
              <a:rPr lang="en-GB" sz="2000" i="1" dirty="0">
                <a:latin typeface="Poppins" panose="00000500000000000000" pitchFamily="2" charset="0"/>
                <a:cs typeface="Poppins" panose="00000500000000000000" pitchFamily="2" charset="0"/>
              </a:rPr>
              <a:t>“…all justice practitioners need training on non-legal knowledge and skills”.</a:t>
            </a:r>
          </a:p>
          <a:p>
            <a:pPr marL="895350" defTabSz="904875">
              <a:tabLst>
                <a:tab pos="12374563" algn="l"/>
              </a:tabLst>
            </a:pPr>
            <a:r>
              <a:rPr lang="en-GB" sz="2000" i="1" dirty="0">
                <a:latin typeface="Poppins" panose="00000500000000000000" pitchFamily="2" charset="0"/>
                <a:cs typeface="Poppins" panose="00000500000000000000" pitchFamily="2" charset="0"/>
              </a:rPr>
              <a:t>“Leaders and managers in the justice sector must also develop change management skills to effectively adapt to technological advancements…”</a:t>
            </a:r>
          </a:p>
          <a:p>
            <a:pPr marL="895350"/>
            <a:endParaRPr lang="en-GB" sz="2000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957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1A297-87C1-24DF-EFFC-8E26EA286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7A04101-EFAF-7759-762B-7DC4509BEA3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A98B979-22B1-ACA2-43AF-CA6B065EA73A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2012438-988B-DBDB-76FC-5F36A32A6BB6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7BDD321-5877-D81A-E81B-A1EC94841C4C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822CA1-B6DF-DEE3-BE1B-D4822C0075FF}"/>
              </a:ext>
            </a:extLst>
          </p:cNvPr>
          <p:cNvSpPr txBox="1"/>
          <p:nvPr/>
        </p:nvSpPr>
        <p:spPr>
          <a:xfrm>
            <a:off x="3276600" y="70553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CHANGE MANAGEMENT</a:t>
            </a:r>
            <a:endParaRPr lang="en-GB" sz="36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5984EB-77C5-E429-A2E5-5204ABE8F441}"/>
              </a:ext>
            </a:extLst>
          </p:cNvPr>
          <p:cNvSpPr txBox="1"/>
          <p:nvPr/>
        </p:nvSpPr>
        <p:spPr>
          <a:xfrm>
            <a:off x="1905000" y="2247900"/>
            <a:ext cx="89916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Guide institutions and people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through reforms, helping them adapt to new policies, practices, and organisational structures.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1D2125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D212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ustice sector        maintain 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public trust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safeguard 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human rights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and uphold the 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rule of law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1D2125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Poppins" panose="00000500000000000000" pitchFamily="2" charset="0"/>
                <a:cs typeface="Poppins" panose="00000500000000000000" pitchFamily="2" charset="0"/>
              </a:rPr>
              <a:t>Change often meets </a:t>
            </a:r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resistance.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Poppins" panose="00000500000000000000" pitchFamily="2" charset="0"/>
                <a:cs typeface="Poppins" panose="00000500000000000000" pitchFamily="2" charset="0"/>
              </a:rPr>
              <a:t>Understanding what barriers prevent people from adopting new ways of working</a:t>
            </a:r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Picture 10" descr="Change management Images - Free Download on Magnific (formerly Freepik)">
            <a:extLst>
              <a:ext uri="{FF2B5EF4-FFF2-40B4-BE49-F238E27FC236}">
                <a16:creationId xmlns:a16="http://schemas.microsoft.com/office/drawing/2014/main" id="{DA2EF6BD-AE2F-9B2F-14F3-7A8BF0446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0" y="1485900"/>
            <a:ext cx="5257800" cy="804301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A751D6-BDAE-D537-EA8E-96CA05130957}"/>
              </a:ext>
            </a:extLst>
          </p:cNvPr>
          <p:cNvCxnSpPr/>
          <p:nvPr/>
        </p:nvCxnSpPr>
        <p:spPr>
          <a:xfrm>
            <a:off x="4648200" y="4686300"/>
            <a:ext cx="914400" cy="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71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A93EC-30FA-39DD-D2AC-090458F79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A3D37BA-AF92-0852-92B2-066563A4859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FBB371C-2DBE-012B-071A-ED76C7C5C80C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EF1FBB1-E694-0F69-A8E4-99E92BF4EC46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DBED115-F53B-8B68-5F61-B77C15AC7F46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3CDA392-1DFA-C6EF-A757-3CF5EB5B8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952500"/>
            <a:ext cx="13944600" cy="784383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672067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2ABF9-E55A-F876-BDED-0792015BE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9D87FD-A476-4E55-BE81-9BE401878EE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9F3AA7F-AA8A-0B89-4C25-89DA13DB3C91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E023EF7-ED8B-0522-8E6C-9F372DEE2D5E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1B2A1A2-5E8D-824E-31FD-E5087F69349C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pic>
        <p:nvPicPr>
          <p:cNvPr id="5" name="Picture 4" descr="Ministry for Justice and Reform of the Construction Sector Tenders List">
            <a:extLst>
              <a:ext uri="{FF2B5EF4-FFF2-40B4-BE49-F238E27FC236}">
                <a16:creationId xmlns:a16="http://schemas.microsoft.com/office/drawing/2014/main" id="{1A021DDB-F5D5-CE5D-8BEA-B2FC869AB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6621097"/>
            <a:ext cx="8996680" cy="24441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78AF7D-B174-9C39-BE30-C100863FF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84449"/>
            <a:ext cx="11679388" cy="2760713"/>
          </a:xfrm>
          <a:prstGeom prst="rect">
            <a:avLst/>
          </a:prstGeom>
        </p:spPr>
      </p:pic>
      <p:pic>
        <p:nvPicPr>
          <p:cNvPr id="17" name="Picture 16" descr="EJTN | Eurojust | European Union Agency for Criminal Justice ...">
            <a:extLst>
              <a:ext uri="{FF2B5EF4-FFF2-40B4-BE49-F238E27FC236}">
                <a16:creationId xmlns:a16="http://schemas.microsoft.com/office/drawing/2014/main" id="{8ADC6B1A-1546-246A-EFB4-CEF7EAC41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9600" y="6134101"/>
            <a:ext cx="4969971" cy="31097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1DC9E96-788D-C1A7-C092-53EAC84DC076}"/>
              </a:ext>
            </a:extLst>
          </p:cNvPr>
          <p:cNvSpPr txBox="1"/>
          <p:nvPr/>
        </p:nvSpPr>
        <p:spPr>
          <a:xfrm>
            <a:off x="2114550" y="3640158"/>
            <a:ext cx="15087600" cy="1815882"/>
          </a:xfrm>
          <a:prstGeom prst="rect">
            <a:avLst/>
          </a:prstGeom>
          <a:noFill/>
          <a:ln w="28575">
            <a:solidFill>
              <a:srgbClr val="4578B5"/>
            </a:solidFill>
          </a:ln>
        </p:spPr>
        <p:txBody>
          <a:bodyPr wrap="square">
            <a:spAutoFit/>
          </a:bodyPr>
          <a:lstStyle/>
          <a:p>
            <a:pPr algn="ctr"/>
            <a:endParaRPr lang="en-GB" sz="2800" b="1" i="0" dirty="0">
              <a:solidFill>
                <a:srgbClr val="1D2125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GB" sz="28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EU-</a:t>
            </a:r>
            <a:r>
              <a:rPr lang="en-GB" sz="2800" b="1" i="0" dirty="0" err="1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CoE</a:t>
            </a:r>
            <a:r>
              <a:rPr lang="en-GB" sz="28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Project "Attorney General and State Advocate in Malta - Implementation of action plan on offices re-organisation".</a:t>
            </a:r>
          </a:p>
          <a:p>
            <a:pPr algn="ctr"/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0" name="Picture 19" descr="Contact - Human Rights Education for Legal Professionals">
            <a:extLst>
              <a:ext uri="{FF2B5EF4-FFF2-40B4-BE49-F238E27FC236}">
                <a16:creationId xmlns:a16="http://schemas.microsoft.com/office/drawing/2014/main" id="{620EAD23-C3F4-A406-5263-53CBDAE43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3400" y="578703"/>
            <a:ext cx="1832869" cy="200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3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E310C-C1FE-FBA6-729F-9FC714215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DF487D2-BC9F-F69D-18B5-8D2B6DC3F17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48E79FD2-175F-B357-705F-B6AA6CC4EA42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34017F2-87C9-819D-008B-4B6D1ADD5719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DE93219-92FD-467F-32EC-A30AA7CDC38E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F3D0B9C-19FC-85B5-715A-5DC1815FAA0C}"/>
              </a:ext>
            </a:extLst>
          </p:cNvPr>
          <p:cNvSpPr txBox="1"/>
          <p:nvPr/>
        </p:nvSpPr>
        <p:spPr>
          <a:xfrm>
            <a:off x="7239000" y="1501170"/>
            <a:ext cx="94535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Behaviourally informed </a:t>
            </a:r>
            <a:r>
              <a:rPr lang="en-GB" sz="240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approach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240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to change management. </a:t>
            </a:r>
            <a:endParaRPr lang="en-GB" sz="2400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endParaRPr lang="en-GB" sz="2400" b="0" i="0" dirty="0">
              <a:solidFill>
                <a:srgbClr val="1D2125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en-GB" sz="2400" dirty="0">
                <a:solidFill>
                  <a:srgbClr val="1D212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</a:t>
            </a:r>
            <a:r>
              <a:rPr lang="en-GB" sz="240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pecificities of the justice sector</a:t>
            </a:r>
            <a:r>
              <a:rPr lang="en-GB" sz="2400" dirty="0">
                <a:solidFill>
                  <a:srgbClr val="1D212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- 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respect 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judicial independence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and professional 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ethics.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19A3B6-6664-490F-528A-4F5AA23CE6A5}"/>
              </a:ext>
            </a:extLst>
          </p:cNvPr>
          <p:cNvSpPr txBox="1"/>
          <p:nvPr/>
        </p:nvSpPr>
        <p:spPr>
          <a:xfrm>
            <a:off x="2395536" y="4054713"/>
            <a:ext cx="142970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solidFill>
                  <a:srgbClr val="1D212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 have legal professionals involved in the development and use of new technologies, as these tools can directly affect </a:t>
            </a:r>
            <a:r>
              <a:rPr lang="en-GB" sz="2400" b="1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people’s rights</a:t>
            </a:r>
            <a:r>
              <a:rPr lang="en-GB" sz="2400" b="0" i="0" dirty="0">
                <a:solidFill>
                  <a:srgbClr val="1D212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Call-out: Right Arrow 14">
            <a:extLst>
              <a:ext uri="{FF2B5EF4-FFF2-40B4-BE49-F238E27FC236}">
                <a16:creationId xmlns:a16="http://schemas.microsoft.com/office/drawing/2014/main" id="{B816A732-D487-08A8-D425-D8C72A5F9103}"/>
              </a:ext>
            </a:extLst>
          </p:cNvPr>
          <p:cNvSpPr/>
          <p:nvPr/>
        </p:nvSpPr>
        <p:spPr>
          <a:xfrm>
            <a:off x="2395537" y="1638300"/>
            <a:ext cx="4386263" cy="1295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94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Objective</a:t>
            </a:r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ED826E-171E-0027-1C49-8CA35521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0" y="5650405"/>
            <a:ext cx="9525000" cy="39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5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6F727-6196-5A53-B69F-339E5293A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8AF5CA7-41B6-C0A1-2462-ADD27E0183B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56EF6-B859-E74B-DEF5-C4D010CA8AAE}"/>
              </a:ext>
            </a:extLst>
          </p:cNvPr>
          <p:cNvSpPr txBox="1"/>
          <p:nvPr/>
        </p:nvSpPr>
        <p:spPr>
          <a:xfrm>
            <a:off x="1905000" y="5715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Format</a:t>
            </a:r>
            <a:endParaRPr lang="en-GB" sz="36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7C7C20-BE16-363E-98A2-F176DAAC1D01}"/>
              </a:ext>
            </a:extLst>
          </p:cNvPr>
          <p:cNvSpPr txBox="1"/>
          <p:nvPr/>
        </p:nvSpPr>
        <p:spPr>
          <a:xfrm>
            <a:off x="1904999" y="1571617"/>
            <a:ext cx="1447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15 short videos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by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400" dirty="0" err="1">
                <a:latin typeface="Poppins" panose="00000500000000000000" pitchFamily="2" charset="0"/>
                <a:cs typeface="Poppins" panose="00000500000000000000" pitchFamily="2" charset="0"/>
              </a:rPr>
              <a:t>experts</a:t>
            </a:r>
            <a:r>
              <a:rPr lang="es-ES" sz="2400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A289B-1AEF-B0AA-CAC7-37F8E665E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36" y="6524906"/>
            <a:ext cx="4920173" cy="3347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76513E-E22A-466C-A49B-4850A53EF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317" y="2723719"/>
            <a:ext cx="4070977" cy="3167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03FC7C-772A-0D80-27C7-4E4598CD3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7192" y="2756400"/>
            <a:ext cx="4217186" cy="3134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ABF272-1F16-DFEA-AC2D-18EE029C1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47233" y="2723719"/>
            <a:ext cx="4234823" cy="29082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6AF3A8-3644-C4C2-E891-EE0438BA7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306" y="6459224"/>
            <a:ext cx="4693884" cy="33845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0919F6-1691-D46A-EC91-3826D7F0D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4440" y="6243511"/>
            <a:ext cx="3505200" cy="37291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92AA95-5B52-C23F-A428-D0512596E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093" y="2756400"/>
            <a:ext cx="4418160" cy="30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74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4DB56-D42F-12D5-517F-396288E25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BC09918-6BEA-05BF-681C-3AD1C47D41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1DC6133-B27F-08CC-3656-72E9E927B688}"/>
              </a:ext>
            </a:extLst>
          </p:cNvPr>
          <p:cNvSpPr/>
          <p:nvPr/>
        </p:nvSpPr>
        <p:spPr>
          <a:xfrm>
            <a:off x="838200" y="1181100"/>
            <a:ext cx="5181600" cy="2819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GB" sz="2400" b="1" dirty="0">
              <a:solidFill>
                <a:srgbClr val="1D212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General overview of behavioural models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8F27EB3-260D-4D38-2FF5-6F37891BB134}"/>
              </a:ext>
            </a:extLst>
          </p:cNvPr>
          <p:cNvSpPr/>
          <p:nvPr/>
        </p:nvSpPr>
        <p:spPr>
          <a:xfrm>
            <a:off x="6553200" y="1200150"/>
            <a:ext cx="5181600" cy="2819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Safeguarding human rights and the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RoL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during institutional transformation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0BA95B-8EF8-4FE5-C9E6-230D8162DCC0}"/>
              </a:ext>
            </a:extLst>
          </p:cNvPr>
          <p:cNvSpPr/>
          <p:nvPr/>
        </p:nvSpPr>
        <p:spPr>
          <a:xfrm>
            <a:off x="12315825" y="1190624"/>
            <a:ext cx="5181600" cy="28098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Practical instruments for driving change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6D3E63-ABD1-A7A4-3BB1-1C706FF8CC9E}"/>
              </a:ext>
            </a:extLst>
          </p:cNvPr>
          <p:cNvSpPr/>
          <p:nvPr/>
        </p:nvSpPr>
        <p:spPr>
          <a:xfrm>
            <a:off x="990600" y="4229100"/>
            <a:ext cx="4953000" cy="5334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Delivering Successful Change Management Programmes.</a:t>
            </a:r>
          </a:p>
          <a:p>
            <a:pPr marL="457200" lvl="0" indent="-371475">
              <a:buAutoNum type="arabicPeriod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Change Management Models.</a:t>
            </a:r>
          </a:p>
          <a:p>
            <a:pPr marL="457200" lvl="0" indent="-371475">
              <a:buAutoNum type="arabicPeriod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Basics of Behavioural Science.</a:t>
            </a:r>
          </a:p>
          <a:p>
            <a:pPr marL="457200" lvl="0" indent="-371475">
              <a:buAutoNum type="arabicPeriod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Barriers to Change.</a:t>
            </a:r>
          </a:p>
          <a:p>
            <a:pPr marL="457200" lvl="0" indent="-371475">
              <a:buAutoNum type="arabicPeriod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Biases and De-biasing Techniques.</a:t>
            </a:r>
          </a:p>
          <a:p>
            <a:pPr marL="457200" lvl="0" indent="-371475">
              <a:buAutoNum type="arabicPeriod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lvl="0" indent="-371475">
              <a:buAutoNum type="arabicPeriod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Specific Incentives and Incentive Management</a:t>
            </a:r>
          </a:p>
          <a:p>
            <a:pPr algn="ctr"/>
            <a:endParaRPr lang="en-GB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A5D995-4614-4224-17EC-843265A34453}"/>
              </a:ext>
            </a:extLst>
          </p:cNvPr>
          <p:cNvSpPr/>
          <p:nvPr/>
        </p:nvSpPr>
        <p:spPr>
          <a:xfrm>
            <a:off x="6667500" y="4229100"/>
            <a:ext cx="5105400" cy="5334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lvl="0" indent="-457200">
              <a:buFont typeface="+mj-lt"/>
              <a:buAutoNum type="arabicPeriod" startAt="7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Independence of the Courts in a Digital Age.</a:t>
            </a:r>
          </a:p>
          <a:p>
            <a:pPr marL="542925" lvl="0" indent="-457200">
              <a:buFont typeface="+mj-lt"/>
              <a:buAutoNum type="arabicPeriod" startAt="7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42925" lvl="0" indent="-457200">
              <a:buFont typeface="+mj-lt"/>
              <a:buAutoNum type="arabicPeriod" startAt="7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Safeguarding Human Rights and the Rule of Law in Justice Sector Transformation.</a:t>
            </a:r>
          </a:p>
          <a:p>
            <a:pPr marL="85725" lvl="0"/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5725" lvl="0"/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5725" lvl="0"/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5725" lvl="0"/>
            <a:endParaRPr lang="en-GB" sz="2000" dirty="0"/>
          </a:p>
          <a:p>
            <a:pPr marL="85725" lvl="0"/>
            <a:endParaRPr lang="en-GB" sz="2000" dirty="0"/>
          </a:p>
          <a:p>
            <a:pPr marL="85725" lvl="0"/>
            <a:endParaRPr lang="en-GB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207EDB-F049-FB11-E5C2-7B1ADD219969}"/>
              </a:ext>
            </a:extLst>
          </p:cNvPr>
          <p:cNvSpPr/>
          <p:nvPr/>
        </p:nvSpPr>
        <p:spPr>
          <a:xfrm>
            <a:off x="12420600" y="4229100"/>
            <a:ext cx="5105400" cy="5334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Leadership Role in Driving Change.</a:t>
            </a:r>
          </a:p>
          <a:p>
            <a:pPr marL="457200" indent="-371475">
              <a:buFont typeface="+mj-lt"/>
              <a:buAutoNum type="arabicPeriod" startAt="9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Champions of Change.</a:t>
            </a:r>
          </a:p>
          <a:p>
            <a:pPr marL="457200" indent="-371475">
              <a:buFont typeface="+mj-lt"/>
              <a:buAutoNum type="arabicPeriod" startAt="9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Awareness During Change.</a:t>
            </a:r>
          </a:p>
          <a:p>
            <a:pPr marL="457200" indent="-371475">
              <a:buFont typeface="+mj-lt"/>
              <a:buAutoNum type="arabicPeriod" startAt="9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Strategic Communication for Justice Sector Change</a:t>
            </a:r>
          </a:p>
          <a:p>
            <a:pPr marL="457200" indent="-371475">
              <a:buFont typeface="+mj-lt"/>
              <a:buAutoNum type="arabicPeriod" startAt="9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Training During Change.</a:t>
            </a:r>
          </a:p>
          <a:p>
            <a:pPr marL="457200" indent="-371475">
              <a:buFont typeface="+mj-lt"/>
              <a:buAutoNum type="arabicPeriod" startAt="9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371475">
              <a:buFont typeface="+mj-lt"/>
              <a:buAutoNum type="arabicPeriod" startAt="9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Reinforcement of Change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EDA0D0E-81B0-9166-DD75-BD25404518FB}"/>
              </a:ext>
            </a:extLst>
          </p:cNvPr>
          <p:cNvSpPr/>
          <p:nvPr/>
        </p:nvSpPr>
        <p:spPr>
          <a:xfrm>
            <a:off x="3086100" y="1504950"/>
            <a:ext cx="685800" cy="6858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38B8B5F-62E2-7661-C8C0-760D19653625}"/>
              </a:ext>
            </a:extLst>
          </p:cNvPr>
          <p:cNvSpPr/>
          <p:nvPr/>
        </p:nvSpPr>
        <p:spPr>
          <a:xfrm>
            <a:off x="8686800" y="1504950"/>
            <a:ext cx="685800" cy="6858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C4F756-3594-BCAC-9560-EABED16329DF}"/>
              </a:ext>
            </a:extLst>
          </p:cNvPr>
          <p:cNvSpPr/>
          <p:nvPr/>
        </p:nvSpPr>
        <p:spPr>
          <a:xfrm>
            <a:off x="14630400" y="1504950"/>
            <a:ext cx="685800" cy="6858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Poppins" panose="00000500000000000000" pitchFamily="2" charset="0"/>
                <a:cs typeface="Poppins" panose="00000500000000000000" pitchFamily="2" charset="0"/>
              </a:rPr>
              <a:t>3</a:t>
            </a:r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6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1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1D64B-E88C-A08A-2364-155D96DF3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7B406E-95DC-4B5C-5A07-389C319098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15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D313B071-04EB-BD4C-2C8C-0154B126035D}"/>
              </a:ext>
            </a:extLst>
          </p:cNvPr>
          <p:cNvGrpSpPr/>
          <p:nvPr/>
        </p:nvGrpSpPr>
        <p:grpSpPr>
          <a:xfrm>
            <a:off x="-618801" y="-297241"/>
            <a:ext cx="1647501" cy="10968002"/>
            <a:chOff x="0" y="0"/>
            <a:chExt cx="433910" cy="288869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5D2C41E-F8AE-AA01-26F2-47179B38B8E9}"/>
                </a:ext>
              </a:extLst>
            </p:cNvPr>
            <p:cNvSpPr/>
            <p:nvPr/>
          </p:nvSpPr>
          <p:spPr>
            <a:xfrm>
              <a:off x="0" y="0"/>
              <a:ext cx="433910" cy="2888692"/>
            </a:xfrm>
            <a:custGeom>
              <a:avLst/>
              <a:gdLst/>
              <a:ahLst/>
              <a:cxnLst/>
              <a:rect l="l" t="t" r="r" b="b"/>
              <a:pathLst>
                <a:path w="433910" h="2888692">
                  <a:moveTo>
                    <a:pt x="0" y="0"/>
                  </a:moveTo>
                  <a:lnTo>
                    <a:pt x="433910" y="0"/>
                  </a:lnTo>
                  <a:lnTo>
                    <a:pt x="433910" y="2888692"/>
                  </a:lnTo>
                  <a:lnTo>
                    <a:pt x="0" y="2888692"/>
                  </a:lnTo>
                  <a:close/>
                </a:path>
              </a:pathLst>
            </a:custGeom>
            <a:gradFill rotWithShape="1">
              <a:gsLst>
                <a:gs pos="0">
                  <a:srgbClr val="003060">
                    <a:alpha val="100000"/>
                  </a:srgbClr>
                </a:gs>
                <a:gs pos="100000">
                  <a:srgbClr val="003060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994C4B6-D3BE-5679-203A-E70D45877047}"/>
                </a:ext>
              </a:extLst>
            </p:cNvPr>
            <p:cNvSpPr txBox="1"/>
            <p:nvPr/>
          </p:nvSpPr>
          <p:spPr>
            <a:xfrm>
              <a:off x="0" y="-57150"/>
              <a:ext cx="433910" cy="2945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DE631F2-4F21-9EE2-DDFD-1A81B2E88A68}"/>
              </a:ext>
            </a:extLst>
          </p:cNvPr>
          <p:cNvSpPr txBox="1"/>
          <p:nvPr/>
        </p:nvSpPr>
        <p:spPr>
          <a:xfrm>
            <a:off x="2971800" y="989825"/>
            <a:ext cx="1295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COMMUNICATION &amp; NEGOTIATION IN HUMAN RIGHTS</a:t>
            </a:r>
            <a:endParaRPr lang="en-GB" sz="36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Call-out: Right Arrow 12">
            <a:extLst>
              <a:ext uri="{FF2B5EF4-FFF2-40B4-BE49-F238E27FC236}">
                <a16:creationId xmlns:a16="http://schemas.microsoft.com/office/drawing/2014/main" id="{44F418F9-B70B-3553-F017-99B81BF0138D}"/>
              </a:ext>
            </a:extLst>
          </p:cNvPr>
          <p:cNvSpPr/>
          <p:nvPr/>
        </p:nvSpPr>
        <p:spPr>
          <a:xfrm>
            <a:off x="1711960" y="3126201"/>
            <a:ext cx="4386263" cy="1295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94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Objective</a:t>
            </a:r>
            <a:endParaRPr lang="en-GB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D1550B-CC98-7FD0-3138-8D97620F5B40}"/>
              </a:ext>
            </a:extLst>
          </p:cNvPr>
          <p:cNvSpPr txBox="1"/>
          <p:nvPr/>
        </p:nvSpPr>
        <p:spPr>
          <a:xfrm>
            <a:off x="6472238" y="3592506"/>
            <a:ext cx="94535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E</a:t>
            </a:r>
            <a:r>
              <a:rPr lang="en-150" sz="2400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quip </a:t>
            </a:r>
            <a:r>
              <a:rPr lang="es-ES" sz="2400" kern="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lawyers</a:t>
            </a:r>
            <a:r>
              <a:rPr lang="en-150" sz="2400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with </a:t>
            </a:r>
            <a:r>
              <a:rPr lang="en-150" sz="2400" b="1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knowledge</a:t>
            </a:r>
            <a:r>
              <a:rPr lang="en-150" sz="2400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and </a:t>
            </a:r>
            <a:r>
              <a:rPr lang="en-150" sz="2400" b="1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practical skills</a:t>
            </a:r>
            <a:r>
              <a:rPr lang="es-ES" sz="2400" b="1" kern="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.</a:t>
            </a:r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FEF47F-DDD2-ADED-6518-0D950D8C5625}"/>
              </a:ext>
            </a:extLst>
          </p:cNvPr>
          <p:cNvSpPr txBox="1"/>
          <p:nvPr/>
        </p:nvSpPr>
        <p:spPr>
          <a:xfrm>
            <a:off x="5105400" y="2088895"/>
            <a:ext cx="1028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Poppins" panose="00000500000000000000" pitchFamily="2" charset="0"/>
                <a:cs typeface="Poppins" panose="00000500000000000000" pitchFamily="2" charset="0"/>
              </a:rPr>
              <a:t>“HELP f</a:t>
            </a:r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or Ukraine including during wartime, Phase I”.</a:t>
            </a:r>
          </a:p>
          <a:p>
            <a:endParaRPr lang="en-GB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FD68A1-F0AF-6D96-31E6-45C1EB9102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099" y="5524500"/>
            <a:ext cx="5063532" cy="34322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DDD60C-9738-2E95-BF7C-AC3F5E574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5524500"/>
            <a:ext cx="5116517" cy="341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82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519</Words>
  <Application>Microsoft Office PowerPoint</Application>
  <PresentationFormat>Custom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Conflictos Mod 1</dc:title>
  <dc:creator>eva massa</dc:creator>
  <cp:lastModifiedBy>KHOKHLOVA Krystyna</cp:lastModifiedBy>
  <cp:revision>38</cp:revision>
  <dcterms:created xsi:type="dcterms:W3CDTF">2006-08-16T00:00:00Z</dcterms:created>
  <dcterms:modified xsi:type="dcterms:W3CDTF">2026-07-01T15:33:29Z</dcterms:modified>
  <dc:identifier>DAG74Frk6-U</dc:identifier>
</cp:coreProperties>
</file>