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Aileron" panose="020B0604020202020204" charset="0"/>
      <p:regular r:id="rId5"/>
    </p:embeddedFont>
    <p:embeddedFont>
      <p:font typeface="Canva Sans Bold" panose="020B0604020202020204" charset="0"/>
      <p:regular r:id="rId6"/>
    </p:embeddedFont>
    <p:embeddedFont>
      <p:font typeface="DM Sans Bold" panose="020B0604020202020204" charset="0"/>
      <p:regular r:id="rId7"/>
    </p:embeddedFont>
    <p:embeddedFont>
      <p:font typeface="Helios Extended Bold" panose="020B0604020202020204" charset="0"/>
      <p:regular r:id="rId8"/>
    </p:embeddedFont>
    <p:embeddedFont>
      <p:font typeface="Montserrat Bold" panose="020B0604020202020204" charset="0"/>
      <p:regular r:id="rId9"/>
    </p:embeddedFont>
  </p:embeddedFontLst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3" d="100"/>
          <a:sy n="63" d="100"/>
        </p:scale>
        <p:origin x="318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presProps" Target="presProps.xml"/><Relationship Id="rId5" Type="http://schemas.openxmlformats.org/officeDocument/2006/relationships/font" Target="fonts/font1.fntdata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font" Target="fonts/font5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sv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4.sv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sv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image" Target="../media/image35.svg"/><Relationship Id="rId3" Type="http://schemas.openxmlformats.org/officeDocument/2006/relationships/image" Target="../media/image1.png"/><Relationship Id="rId21" Type="http://schemas.openxmlformats.org/officeDocument/2006/relationships/image" Target="../media/image30.svg"/><Relationship Id="rId7" Type="http://schemas.openxmlformats.org/officeDocument/2006/relationships/image" Target="../media/image16.svg"/><Relationship Id="rId12" Type="http://schemas.openxmlformats.org/officeDocument/2006/relationships/image" Target="../media/image21.png"/><Relationship Id="rId17" Type="http://schemas.openxmlformats.org/officeDocument/2006/relationships/image" Target="../media/image26.svg"/><Relationship Id="rId25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5.png"/><Relationship Id="rId20" Type="http://schemas.openxmlformats.org/officeDocument/2006/relationships/image" Target="../media/image29.svg"/><Relationship Id="rId29" Type="http://schemas.openxmlformats.org/officeDocument/2006/relationships/image" Target="../media/image38.png"/><Relationship Id="rId1" Type="http://schemas.openxmlformats.org/officeDocument/2006/relationships/tags" Target="../tags/tag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24" Type="http://schemas.openxmlformats.org/officeDocument/2006/relationships/image" Target="../media/image33.svg"/><Relationship Id="rId5" Type="http://schemas.openxmlformats.org/officeDocument/2006/relationships/image" Target="../media/image14.sv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image" Target="../media/image37.svg"/><Relationship Id="rId10" Type="http://schemas.openxmlformats.org/officeDocument/2006/relationships/image" Target="../media/image19.svg"/><Relationship Id="rId19" Type="http://schemas.openxmlformats.org/officeDocument/2006/relationships/image" Target="../media/image28.sv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svg"/><Relationship Id="rId22" Type="http://schemas.openxmlformats.org/officeDocument/2006/relationships/image" Target="../media/image31.svg"/><Relationship Id="rId27" Type="http://schemas.openxmlformats.org/officeDocument/2006/relationships/image" Target="../media/image36.png"/><Relationship Id="rId30" Type="http://schemas.openxmlformats.org/officeDocument/2006/relationships/image" Target="../media/image3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13" Type="http://schemas.openxmlformats.org/officeDocument/2006/relationships/image" Target="../media/image47.svg"/><Relationship Id="rId3" Type="http://schemas.openxmlformats.org/officeDocument/2006/relationships/image" Target="../media/image1.png"/><Relationship Id="rId7" Type="http://schemas.openxmlformats.org/officeDocument/2006/relationships/image" Target="../media/image43.svg"/><Relationship Id="rId12" Type="http://schemas.openxmlformats.org/officeDocument/2006/relationships/image" Target="../media/image46.png"/><Relationship Id="rId17" Type="http://schemas.openxmlformats.org/officeDocument/2006/relationships/image" Target="../media/image37.sv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6.png"/><Relationship Id="rId1" Type="http://schemas.openxmlformats.org/officeDocument/2006/relationships/tags" Target="../tags/tag4.xml"/><Relationship Id="rId6" Type="http://schemas.openxmlformats.org/officeDocument/2006/relationships/image" Target="../media/image42.png"/><Relationship Id="rId11" Type="http://schemas.openxmlformats.org/officeDocument/2006/relationships/image" Target="../media/image35.svg"/><Relationship Id="rId5" Type="http://schemas.openxmlformats.org/officeDocument/2006/relationships/image" Target="../media/image41.png"/><Relationship Id="rId15" Type="http://schemas.openxmlformats.org/officeDocument/2006/relationships/image" Target="../media/image49.svg"/><Relationship Id="rId10" Type="http://schemas.openxmlformats.org/officeDocument/2006/relationships/image" Target="../media/image34.png"/><Relationship Id="rId4" Type="http://schemas.openxmlformats.org/officeDocument/2006/relationships/image" Target="../media/image40.png"/><Relationship Id="rId9" Type="http://schemas.openxmlformats.org/officeDocument/2006/relationships/image" Target="../media/image45.svg"/><Relationship Id="rId1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7885"/>
            <a:ext cx="18288000" cy="1696412"/>
          </a:xfrm>
          <a:custGeom>
            <a:avLst/>
            <a:gdLst/>
            <a:ahLst/>
            <a:cxnLst/>
            <a:rect l="l" t="t" r="r" b="b"/>
            <a:pathLst>
              <a:path w="18288000" h="1696412">
                <a:moveTo>
                  <a:pt x="0" y="0"/>
                </a:moveTo>
                <a:lnTo>
                  <a:pt x="18288000" y="0"/>
                </a:lnTo>
                <a:lnTo>
                  <a:pt x="18288000" y="1696412"/>
                </a:lnTo>
                <a:lnTo>
                  <a:pt x="0" y="16964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6000"/>
            </a:blip>
            <a:stretch>
              <a:fillRect t="-16703" b="-16703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609959" y="3355683"/>
            <a:ext cx="5789985" cy="4351479"/>
          </a:xfrm>
          <a:custGeom>
            <a:avLst/>
            <a:gdLst/>
            <a:ahLst/>
            <a:cxnLst/>
            <a:rect l="l" t="t" r="r" b="b"/>
            <a:pathLst>
              <a:path w="5789985" h="4351479">
                <a:moveTo>
                  <a:pt x="0" y="0"/>
                </a:moveTo>
                <a:lnTo>
                  <a:pt x="5789985" y="0"/>
                </a:lnTo>
                <a:lnTo>
                  <a:pt x="5789985" y="4351479"/>
                </a:lnTo>
                <a:lnTo>
                  <a:pt x="0" y="43514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>
            <a:off x="8629699" y="3977708"/>
            <a:ext cx="447722" cy="895443"/>
          </a:xfrm>
          <a:custGeom>
            <a:avLst/>
            <a:gdLst/>
            <a:ahLst/>
            <a:cxnLst/>
            <a:rect l="l" t="t" r="r" b="b"/>
            <a:pathLst>
              <a:path w="447722" h="895443">
                <a:moveTo>
                  <a:pt x="0" y="0"/>
                </a:moveTo>
                <a:lnTo>
                  <a:pt x="447721" y="0"/>
                </a:lnTo>
                <a:lnTo>
                  <a:pt x="447721" y="895443"/>
                </a:lnTo>
                <a:lnTo>
                  <a:pt x="0" y="8954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>
            <a:off x="8610124" y="7767290"/>
            <a:ext cx="447722" cy="895443"/>
          </a:xfrm>
          <a:custGeom>
            <a:avLst/>
            <a:gdLst/>
            <a:ahLst/>
            <a:cxnLst/>
            <a:rect l="l" t="t" r="r" b="b"/>
            <a:pathLst>
              <a:path w="447722" h="895443">
                <a:moveTo>
                  <a:pt x="0" y="0"/>
                </a:moveTo>
                <a:lnTo>
                  <a:pt x="447721" y="0"/>
                </a:lnTo>
                <a:lnTo>
                  <a:pt x="447721" y="895443"/>
                </a:lnTo>
                <a:lnTo>
                  <a:pt x="0" y="8954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>
            <a:off x="13361741" y="7767290"/>
            <a:ext cx="447722" cy="895443"/>
          </a:xfrm>
          <a:custGeom>
            <a:avLst/>
            <a:gdLst/>
            <a:ahLst/>
            <a:cxnLst/>
            <a:rect l="l" t="t" r="r" b="b"/>
            <a:pathLst>
              <a:path w="447722" h="895443">
                <a:moveTo>
                  <a:pt x="0" y="0"/>
                </a:moveTo>
                <a:lnTo>
                  <a:pt x="447721" y="0"/>
                </a:lnTo>
                <a:lnTo>
                  <a:pt x="447721" y="895443"/>
                </a:lnTo>
                <a:lnTo>
                  <a:pt x="0" y="8954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Freeform 7"/>
          <p:cNvSpPr/>
          <p:nvPr/>
        </p:nvSpPr>
        <p:spPr>
          <a:xfrm>
            <a:off x="13392705" y="3786502"/>
            <a:ext cx="447722" cy="895443"/>
          </a:xfrm>
          <a:custGeom>
            <a:avLst/>
            <a:gdLst/>
            <a:ahLst/>
            <a:cxnLst/>
            <a:rect l="l" t="t" r="r" b="b"/>
            <a:pathLst>
              <a:path w="447722" h="895443">
                <a:moveTo>
                  <a:pt x="0" y="0"/>
                </a:moveTo>
                <a:lnTo>
                  <a:pt x="447722" y="0"/>
                </a:lnTo>
                <a:lnTo>
                  <a:pt x="447722" y="895443"/>
                </a:lnTo>
                <a:lnTo>
                  <a:pt x="0" y="89544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8" name="Group 8"/>
          <p:cNvGrpSpPr/>
          <p:nvPr/>
        </p:nvGrpSpPr>
        <p:grpSpPr>
          <a:xfrm>
            <a:off x="8641088" y="2109799"/>
            <a:ext cx="1485496" cy="1485496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2267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3829038" y="3814370"/>
            <a:ext cx="2221218" cy="1000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8000" spc="-48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182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8750478" y="6102221"/>
            <a:ext cx="1485496" cy="1485496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2267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585602" y="2109799"/>
            <a:ext cx="1485496" cy="1485496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2267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3768705" y="6077548"/>
            <a:ext cx="1485496" cy="1485496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2267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8953903" y="2320251"/>
            <a:ext cx="859866" cy="1028100"/>
          </a:xfrm>
          <a:custGeom>
            <a:avLst/>
            <a:gdLst/>
            <a:ahLst/>
            <a:cxnLst/>
            <a:rect l="l" t="t" r="r" b="b"/>
            <a:pathLst>
              <a:path w="859866" h="1028100">
                <a:moveTo>
                  <a:pt x="0" y="0"/>
                </a:moveTo>
                <a:lnTo>
                  <a:pt x="859866" y="0"/>
                </a:lnTo>
                <a:lnTo>
                  <a:pt x="859866" y="1028101"/>
                </a:lnTo>
                <a:lnTo>
                  <a:pt x="0" y="102810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2" name="Freeform 22"/>
          <p:cNvSpPr/>
          <p:nvPr/>
        </p:nvSpPr>
        <p:spPr>
          <a:xfrm>
            <a:off x="13768705" y="2318261"/>
            <a:ext cx="1104228" cy="981759"/>
          </a:xfrm>
          <a:custGeom>
            <a:avLst/>
            <a:gdLst/>
            <a:ahLst/>
            <a:cxnLst/>
            <a:rect l="l" t="t" r="r" b="b"/>
            <a:pathLst>
              <a:path w="1104228" h="981759">
                <a:moveTo>
                  <a:pt x="0" y="0"/>
                </a:moveTo>
                <a:lnTo>
                  <a:pt x="1104228" y="0"/>
                </a:lnTo>
                <a:lnTo>
                  <a:pt x="1104228" y="981759"/>
                </a:lnTo>
                <a:lnTo>
                  <a:pt x="0" y="98175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3" name="Freeform 23"/>
          <p:cNvSpPr/>
          <p:nvPr/>
        </p:nvSpPr>
        <p:spPr>
          <a:xfrm>
            <a:off x="9024841" y="6470847"/>
            <a:ext cx="936769" cy="748244"/>
          </a:xfrm>
          <a:custGeom>
            <a:avLst/>
            <a:gdLst/>
            <a:ahLst/>
            <a:cxnLst/>
            <a:rect l="l" t="t" r="r" b="b"/>
            <a:pathLst>
              <a:path w="936769" h="748244">
                <a:moveTo>
                  <a:pt x="0" y="0"/>
                </a:moveTo>
                <a:lnTo>
                  <a:pt x="936769" y="0"/>
                </a:lnTo>
                <a:lnTo>
                  <a:pt x="936769" y="748244"/>
                </a:lnTo>
                <a:lnTo>
                  <a:pt x="0" y="74824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4" name="Freeform 24"/>
          <p:cNvSpPr/>
          <p:nvPr/>
        </p:nvSpPr>
        <p:spPr>
          <a:xfrm>
            <a:off x="14032737" y="6374492"/>
            <a:ext cx="957432" cy="891608"/>
          </a:xfrm>
          <a:custGeom>
            <a:avLst/>
            <a:gdLst/>
            <a:ahLst/>
            <a:cxnLst/>
            <a:rect l="l" t="t" r="r" b="b"/>
            <a:pathLst>
              <a:path w="957432" h="891608">
                <a:moveTo>
                  <a:pt x="0" y="0"/>
                </a:moveTo>
                <a:lnTo>
                  <a:pt x="957432" y="0"/>
                </a:lnTo>
                <a:lnTo>
                  <a:pt x="957432" y="891608"/>
                </a:lnTo>
                <a:lnTo>
                  <a:pt x="0" y="89160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5" name="TextBox 25"/>
          <p:cNvSpPr txBox="1"/>
          <p:nvPr/>
        </p:nvSpPr>
        <p:spPr>
          <a:xfrm>
            <a:off x="-102965" y="1678329"/>
            <a:ext cx="9246965" cy="7510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 b="1" dirty="0">
                <a:solidFill>
                  <a:srgbClr val="000000"/>
                </a:solidFill>
                <a:latin typeface="Helios Extended Bold"/>
                <a:ea typeface="Helios Extended Bold"/>
                <a:cs typeface="Helios Extended Bold"/>
                <a:sym typeface="Helios Extended Bold"/>
              </a:rPr>
              <a:t>HELP in Universities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8641088" y="5062109"/>
            <a:ext cx="4283836" cy="405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4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students enrolled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9066031" y="4005577"/>
            <a:ext cx="3858893" cy="1000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8000" spc="-48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13 000 + 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8618118" y="9054531"/>
            <a:ext cx="4283836" cy="405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4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University hubs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8750478" y="7806792"/>
            <a:ext cx="3245826" cy="1000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8000" spc="-48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50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3369735" y="9054531"/>
            <a:ext cx="3869990" cy="405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4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University network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3502095" y="7806792"/>
            <a:ext cx="3504212" cy="1000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7200"/>
              </a:lnSpc>
            </a:pPr>
            <a:r>
              <a:rPr lang="en-US" sz="8000" spc="-480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350+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13392705" y="5062109"/>
            <a:ext cx="3866595" cy="8249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spc="-48">
                <a:solidFill>
                  <a:srgbClr val="000000"/>
                </a:solidFill>
                <a:latin typeface="Aileron"/>
                <a:ea typeface="Aileron"/>
                <a:cs typeface="Aileron"/>
                <a:sym typeface="Aileron"/>
              </a:rPr>
              <a:t>University-managed course pages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7885"/>
            <a:ext cx="18288000" cy="1696412"/>
          </a:xfrm>
          <a:custGeom>
            <a:avLst/>
            <a:gdLst/>
            <a:ahLst/>
            <a:cxnLst/>
            <a:rect l="l" t="t" r="r" b="b"/>
            <a:pathLst>
              <a:path w="18288000" h="1696412">
                <a:moveTo>
                  <a:pt x="0" y="0"/>
                </a:moveTo>
                <a:lnTo>
                  <a:pt x="18288000" y="0"/>
                </a:lnTo>
                <a:lnTo>
                  <a:pt x="18288000" y="1696412"/>
                </a:lnTo>
                <a:lnTo>
                  <a:pt x="0" y="16964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6000"/>
            </a:blip>
            <a:stretch>
              <a:fillRect t="-16703" b="-16703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430435" y="7887332"/>
            <a:ext cx="1370968" cy="1370968"/>
          </a:xfrm>
          <a:custGeom>
            <a:avLst/>
            <a:gdLst/>
            <a:ahLst/>
            <a:cxnLst/>
            <a:rect l="l" t="t" r="r" b="b"/>
            <a:pathLst>
              <a:path w="1370968" h="1370968">
                <a:moveTo>
                  <a:pt x="0" y="0"/>
                </a:moveTo>
                <a:lnTo>
                  <a:pt x="1370968" y="0"/>
                </a:lnTo>
                <a:lnTo>
                  <a:pt x="1370968" y="1370968"/>
                </a:lnTo>
                <a:lnTo>
                  <a:pt x="0" y="137096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4" name="Freeform 4"/>
          <p:cNvSpPr/>
          <p:nvPr/>
        </p:nvSpPr>
        <p:spPr>
          <a:xfrm>
            <a:off x="2972634" y="7957392"/>
            <a:ext cx="1265380" cy="1265380"/>
          </a:xfrm>
          <a:custGeom>
            <a:avLst/>
            <a:gdLst/>
            <a:ahLst/>
            <a:cxnLst/>
            <a:rect l="l" t="t" r="r" b="b"/>
            <a:pathLst>
              <a:path w="1265380" h="1265380">
                <a:moveTo>
                  <a:pt x="0" y="0"/>
                </a:moveTo>
                <a:lnTo>
                  <a:pt x="1265381" y="0"/>
                </a:lnTo>
                <a:lnTo>
                  <a:pt x="1265381" y="1265381"/>
                </a:lnTo>
                <a:lnTo>
                  <a:pt x="0" y="12653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" name="Freeform 5"/>
          <p:cNvSpPr/>
          <p:nvPr/>
        </p:nvSpPr>
        <p:spPr>
          <a:xfrm>
            <a:off x="8037392" y="7993070"/>
            <a:ext cx="1265380" cy="1265380"/>
          </a:xfrm>
          <a:custGeom>
            <a:avLst/>
            <a:gdLst/>
            <a:ahLst/>
            <a:cxnLst/>
            <a:rect l="l" t="t" r="r" b="b"/>
            <a:pathLst>
              <a:path w="1265380" h="1265380">
                <a:moveTo>
                  <a:pt x="0" y="0"/>
                </a:moveTo>
                <a:lnTo>
                  <a:pt x="1265380" y="0"/>
                </a:lnTo>
                <a:lnTo>
                  <a:pt x="1265380" y="1265381"/>
                </a:lnTo>
                <a:lnTo>
                  <a:pt x="0" y="12653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6" name="Freeform 6"/>
          <p:cNvSpPr/>
          <p:nvPr/>
        </p:nvSpPr>
        <p:spPr>
          <a:xfrm>
            <a:off x="10788672" y="8021463"/>
            <a:ext cx="1137239" cy="1137239"/>
          </a:xfrm>
          <a:custGeom>
            <a:avLst/>
            <a:gdLst/>
            <a:ahLst/>
            <a:cxnLst/>
            <a:rect l="l" t="t" r="r" b="b"/>
            <a:pathLst>
              <a:path w="1137239" h="1137239">
                <a:moveTo>
                  <a:pt x="0" y="0"/>
                </a:moveTo>
                <a:lnTo>
                  <a:pt x="1137239" y="0"/>
                </a:lnTo>
                <a:lnTo>
                  <a:pt x="1137239" y="1137239"/>
                </a:lnTo>
                <a:lnTo>
                  <a:pt x="0" y="113723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7" name="AutoShape 7"/>
          <p:cNvSpPr/>
          <p:nvPr/>
        </p:nvSpPr>
        <p:spPr>
          <a:xfrm>
            <a:off x="519481" y="9527148"/>
            <a:ext cx="16739819" cy="0"/>
          </a:xfrm>
          <a:prstGeom prst="line">
            <a:avLst/>
          </a:prstGeom>
          <a:ln w="38100" cap="flat">
            <a:solidFill>
              <a:srgbClr val="012267">
                <a:alpha val="71765"/>
              </a:srgbClr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fr-FR"/>
          </a:p>
        </p:txBody>
      </p:sp>
      <p:sp>
        <p:nvSpPr>
          <p:cNvPr id="8" name="Freeform 8"/>
          <p:cNvSpPr/>
          <p:nvPr/>
        </p:nvSpPr>
        <p:spPr>
          <a:xfrm>
            <a:off x="8591973" y="9391801"/>
            <a:ext cx="261835" cy="270695"/>
          </a:xfrm>
          <a:custGeom>
            <a:avLst/>
            <a:gdLst/>
            <a:ahLst/>
            <a:cxnLst/>
            <a:rect l="l" t="t" r="r" b="b"/>
            <a:pathLst>
              <a:path w="261835" h="270695">
                <a:moveTo>
                  <a:pt x="0" y="0"/>
                </a:moveTo>
                <a:lnTo>
                  <a:pt x="261836" y="0"/>
                </a:lnTo>
                <a:lnTo>
                  <a:pt x="261836" y="270694"/>
                </a:lnTo>
                <a:lnTo>
                  <a:pt x="0" y="2706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9" name="Freeform 9"/>
          <p:cNvSpPr/>
          <p:nvPr/>
        </p:nvSpPr>
        <p:spPr>
          <a:xfrm>
            <a:off x="4662792" y="9401995"/>
            <a:ext cx="261835" cy="270695"/>
          </a:xfrm>
          <a:custGeom>
            <a:avLst/>
            <a:gdLst/>
            <a:ahLst/>
            <a:cxnLst/>
            <a:rect l="l" t="t" r="r" b="b"/>
            <a:pathLst>
              <a:path w="261835" h="270695">
                <a:moveTo>
                  <a:pt x="0" y="0"/>
                </a:moveTo>
                <a:lnTo>
                  <a:pt x="261835" y="0"/>
                </a:lnTo>
                <a:lnTo>
                  <a:pt x="261835" y="270695"/>
                </a:lnTo>
                <a:lnTo>
                  <a:pt x="0" y="2706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0" name="Freeform 10"/>
          <p:cNvSpPr/>
          <p:nvPr/>
        </p:nvSpPr>
        <p:spPr>
          <a:xfrm>
            <a:off x="12521155" y="9391801"/>
            <a:ext cx="261835" cy="270695"/>
          </a:xfrm>
          <a:custGeom>
            <a:avLst/>
            <a:gdLst/>
            <a:ahLst/>
            <a:cxnLst/>
            <a:rect l="l" t="t" r="r" b="b"/>
            <a:pathLst>
              <a:path w="261835" h="270695">
                <a:moveTo>
                  <a:pt x="0" y="0"/>
                </a:moveTo>
                <a:lnTo>
                  <a:pt x="261835" y="0"/>
                </a:lnTo>
                <a:lnTo>
                  <a:pt x="261835" y="270694"/>
                </a:lnTo>
                <a:lnTo>
                  <a:pt x="0" y="2706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1" name="Freeform 11"/>
          <p:cNvSpPr/>
          <p:nvPr/>
        </p:nvSpPr>
        <p:spPr>
          <a:xfrm>
            <a:off x="16415268" y="9391801"/>
            <a:ext cx="261835" cy="270695"/>
          </a:xfrm>
          <a:custGeom>
            <a:avLst/>
            <a:gdLst/>
            <a:ahLst/>
            <a:cxnLst/>
            <a:rect l="l" t="t" r="r" b="b"/>
            <a:pathLst>
              <a:path w="261835" h="270695">
                <a:moveTo>
                  <a:pt x="0" y="0"/>
                </a:moveTo>
                <a:lnTo>
                  <a:pt x="261836" y="0"/>
                </a:lnTo>
                <a:lnTo>
                  <a:pt x="261836" y="270694"/>
                </a:lnTo>
                <a:lnTo>
                  <a:pt x="0" y="27069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2" name="Freeform 12"/>
          <p:cNvSpPr/>
          <p:nvPr/>
        </p:nvSpPr>
        <p:spPr>
          <a:xfrm>
            <a:off x="5495315" y="8045192"/>
            <a:ext cx="1089780" cy="1089780"/>
          </a:xfrm>
          <a:custGeom>
            <a:avLst/>
            <a:gdLst/>
            <a:ahLst/>
            <a:cxnLst/>
            <a:rect l="l" t="t" r="r" b="b"/>
            <a:pathLst>
              <a:path w="1089780" h="1089780">
                <a:moveTo>
                  <a:pt x="0" y="0"/>
                </a:moveTo>
                <a:lnTo>
                  <a:pt x="1089780" y="0"/>
                </a:lnTo>
                <a:lnTo>
                  <a:pt x="1089780" y="1089781"/>
                </a:lnTo>
                <a:lnTo>
                  <a:pt x="0" y="108978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3" name="Freeform 13"/>
          <p:cNvSpPr/>
          <p:nvPr/>
        </p:nvSpPr>
        <p:spPr>
          <a:xfrm>
            <a:off x="1005824" y="9401995"/>
            <a:ext cx="261835" cy="270695"/>
          </a:xfrm>
          <a:custGeom>
            <a:avLst/>
            <a:gdLst/>
            <a:ahLst/>
            <a:cxnLst/>
            <a:rect l="l" t="t" r="r" b="b"/>
            <a:pathLst>
              <a:path w="261835" h="270695">
                <a:moveTo>
                  <a:pt x="0" y="0"/>
                </a:moveTo>
                <a:lnTo>
                  <a:pt x="261835" y="0"/>
                </a:lnTo>
                <a:lnTo>
                  <a:pt x="261835" y="270695"/>
                </a:lnTo>
                <a:lnTo>
                  <a:pt x="0" y="2706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4" name="Freeform 14"/>
          <p:cNvSpPr/>
          <p:nvPr/>
        </p:nvSpPr>
        <p:spPr>
          <a:xfrm>
            <a:off x="518907" y="7993070"/>
            <a:ext cx="1194024" cy="1194024"/>
          </a:xfrm>
          <a:custGeom>
            <a:avLst/>
            <a:gdLst/>
            <a:ahLst/>
            <a:cxnLst/>
            <a:rect l="l" t="t" r="r" b="b"/>
            <a:pathLst>
              <a:path w="1194024" h="1194024">
                <a:moveTo>
                  <a:pt x="0" y="0"/>
                </a:moveTo>
                <a:lnTo>
                  <a:pt x="1194024" y="0"/>
                </a:lnTo>
                <a:lnTo>
                  <a:pt x="1194024" y="1194025"/>
                </a:lnTo>
                <a:lnTo>
                  <a:pt x="0" y="119402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5" name="Freeform 15"/>
          <p:cNvSpPr/>
          <p:nvPr/>
        </p:nvSpPr>
        <p:spPr>
          <a:xfrm>
            <a:off x="3060434" y="8045192"/>
            <a:ext cx="1089780" cy="1089780"/>
          </a:xfrm>
          <a:custGeom>
            <a:avLst/>
            <a:gdLst/>
            <a:ahLst/>
            <a:cxnLst/>
            <a:rect l="l" t="t" r="r" b="b"/>
            <a:pathLst>
              <a:path w="1089780" h="1089780">
                <a:moveTo>
                  <a:pt x="0" y="0"/>
                </a:moveTo>
                <a:lnTo>
                  <a:pt x="1089781" y="0"/>
                </a:lnTo>
                <a:lnTo>
                  <a:pt x="1089781" y="1089781"/>
                </a:lnTo>
                <a:lnTo>
                  <a:pt x="0" y="108978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16"/>
          <p:cNvSpPr/>
          <p:nvPr/>
        </p:nvSpPr>
        <p:spPr>
          <a:xfrm>
            <a:off x="8118648" y="8075716"/>
            <a:ext cx="1102869" cy="1102869"/>
          </a:xfrm>
          <a:custGeom>
            <a:avLst/>
            <a:gdLst/>
            <a:ahLst/>
            <a:cxnLst/>
            <a:rect l="l" t="t" r="r" b="b"/>
            <a:pathLst>
              <a:path w="1102869" h="1102869">
                <a:moveTo>
                  <a:pt x="0" y="0"/>
                </a:moveTo>
                <a:lnTo>
                  <a:pt x="1102868" y="0"/>
                </a:lnTo>
                <a:lnTo>
                  <a:pt x="1102868" y="1102869"/>
                </a:lnTo>
                <a:lnTo>
                  <a:pt x="0" y="110286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17"/>
          <p:cNvSpPr/>
          <p:nvPr/>
        </p:nvSpPr>
        <p:spPr>
          <a:xfrm>
            <a:off x="5553133" y="8103011"/>
            <a:ext cx="1084084" cy="1084084"/>
          </a:xfrm>
          <a:custGeom>
            <a:avLst/>
            <a:gdLst/>
            <a:ahLst/>
            <a:cxnLst/>
            <a:rect l="l" t="t" r="r" b="b"/>
            <a:pathLst>
              <a:path w="1084084" h="1084084">
                <a:moveTo>
                  <a:pt x="0" y="0"/>
                </a:moveTo>
                <a:lnTo>
                  <a:pt x="1084084" y="0"/>
                </a:lnTo>
                <a:lnTo>
                  <a:pt x="1084084" y="1084084"/>
                </a:lnTo>
                <a:lnTo>
                  <a:pt x="0" y="108408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8" name="Freeform 18"/>
          <p:cNvSpPr/>
          <p:nvPr/>
        </p:nvSpPr>
        <p:spPr>
          <a:xfrm>
            <a:off x="10851473" y="8077940"/>
            <a:ext cx="1035740" cy="1046202"/>
          </a:xfrm>
          <a:custGeom>
            <a:avLst/>
            <a:gdLst/>
            <a:ahLst/>
            <a:cxnLst/>
            <a:rect l="l" t="t" r="r" b="b"/>
            <a:pathLst>
              <a:path w="1035740" h="1046202">
                <a:moveTo>
                  <a:pt x="0" y="0"/>
                </a:moveTo>
                <a:lnTo>
                  <a:pt x="1035740" y="0"/>
                </a:lnTo>
                <a:lnTo>
                  <a:pt x="1035740" y="1046202"/>
                </a:lnTo>
                <a:lnTo>
                  <a:pt x="0" y="104620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9" name="Freeform 19"/>
          <p:cNvSpPr/>
          <p:nvPr/>
        </p:nvSpPr>
        <p:spPr>
          <a:xfrm>
            <a:off x="13411811" y="8001865"/>
            <a:ext cx="1089780" cy="1089780"/>
          </a:xfrm>
          <a:custGeom>
            <a:avLst/>
            <a:gdLst/>
            <a:ahLst/>
            <a:cxnLst/>
            <a:rect l="l" t="t" r="r" b="b"/>
            <a:pathLst>
              <a:path w="1089780" h="1089780">
                <a:moveTo>
                  <a:pt x="0" y="0"/>
                </a:moveTo>
                <a:lnTo>
                  <a:pt x="1089780" y="0"/>
                </a:lnTo>
                <a:lnTo>
                  <a:pt x="1089780" y="1089780"/>
                </a:lnTo>
                <a:lnTo>
                  <a:pt x="0" y="10897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0" name="Freeform 20"/>
          <p:cNvSpPr/>
          <p:nvPr/>
        </p:nvSpPr>
        <p:spPr>
          <a:xfrm>
            <a:off x="15953888" y="8001865"/>
            <a:ext cx="1089780" cy="1089780"/>
          </a:xfrm>
          <a:custGeom>
            <a:avLst/>
            <a:gdLst/>
            <a:ahLst/>
            <a:cxnLst/>
            <a:rect l="l" t="t" r="r" b="b"/>
            <a:pathLst>
              <a:path w="1089780" h="1089780">
                <a:moveTo>
                  <a:pt x="0" y="0"/>
                </a:moveTo>
                <a:lnTo>
                  <a:pt x="1089781" y="0"/>
                </a:lnTo>
                <a:lnTo>
                  <a:pt x="1089781" y="1089780"/>
                </a:lnTo>
                <a:lnTo>
                  <a:pt x="0" y="108978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1" name="Freeform 21"/>
          <p:cNvSpPr/>
          <p:nvPr/>
        </p:nvSpPr>
        <p:spPr>
          <a:xfrm>
            <a:off x="13478486" y="8075716"/>
            <a:ext cx="970527" cy="970527"/>
          </a:xfrm>
          <a:custGeom>
            <a:avLst/>
            <a:gdLst/>
            <a:ahLst/>
            <a:cxnLst/>
            <a:rect l="l" t="t" r="r" b="b"/>
            <a:pathLst>
              <a:path w="970527" h="970527">
                <a:moveTo>
                  <a:pt x="0" y="0"/>
                </a:moveTo>
                <a:lnTo>
                  <a:pt x="970527" y="0"/>
                </a:lnTo>
                <a:lnTo>
                  <a:pt x="970527" y="970527"/>
                </a:lnTo>
                <a:lnTo>
                  <a:pt x="0" y="97052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2" name="Freeform 22"/>
          <p:cNvSpPr/>
          <p:nvPr/>
        </p:nvSpPr>
        <p:spPr>
          <a:xfrm>
            <a:off x="15987491" y="8043675"/>
            <a:ext cx="1037204" cy="1034611"/>
          </a:xfrm>
          <a:custGeom>
            <a:avLst/>
            <a:gdLst/>
            <a:ahLst/>
            <a:cxnLst/>
            <a:rect l="l" t="t" r="r" b="b"/>
            <a:pathLst>
              <a:path w="1037204" h="1034611">
                <a:moveTo>
                  <a:pt x="0" y="0"/>
                </a:moveTo>
                <a:lnTo>
                  <a:pt x="1037204" y="0"/>
                </a:lnTo>
                <a:lnTo>
                  <a:pt x="1037204" y="1034610"/>
                </a:lnTo>
                <a:lnTo>
                  <a:pt x="0" y="1034610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23" name="Group 23"/>
          <p:cNvGrpSpPr/>
          <p:nvPr/>
        </p:nvGrpSpPr>
        <p:grpSpPr>
          <a:xfrm rot="-10800000">
            <a:off x="12376295" y="2551377"/>
            <a:ext cx="5457263" cy="2541494"/>
            <a:chOff x="0" y="0"/>
            <a:chExt cx="1145352" cy="533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145352" cy="533400"/>
            </a:xfrm>
            <a:custGeom>
              <a:avLst/>
              <a:gdLst/>
              <a:ahLst/>
              <a:cxnLst/>
              <a:rect l="l" t="t" r="r" b="b"/>
              <a:pathLst>
                <a:path w="1145352" h="533400">
                  <a:moveTo>
                    <a:pt x="239386" y="166418"/>
                  </a:moveTo>
                  <a:lnTo>
                    <a:pt x="1145352" y="166418"/>
                  </a:lnTo>
                  <a:lnTo>
                    <a:pt x="1145352" y="366942"/>
                  </a:lnTo>
                  <a:lnTo>
                    <a:pt x="239373" y="366942"/>
                  </a:lnTo>
                  <a:lnTo>
                    <a:pt x="302255" y="533400"/>
                  </a:lnTo>
                  <a:lnTo>
                    <a:pt x="0" y="266700"/>
                  </a:lnTo>
                  <a:lnTo>
                    <a:pt x="302255" y="0"/>
                  </a:lnTo>
                  <a:lnTo>
                    <a:pt x="239386" y="166418"/>
                  </a:lnTo>
                  <a:close/>
                </a:path>
              </a:pathLst>
            </a:custGeom>
            <a:solidFill>
              <a:srgbClr val="1C535E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20650" y="193675"/>
              <a:ext cx="1024702" cy="174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9"/>
                </a:lnSpc>
              </a:pPr>
              <a:endParaRPr/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8304838" y="3350227"/>
            <a:ext cx="4071457" cy="952524"/>
            <a:chOff x="0" y="0"/>
            <a:chExt cx="1072318" cy="250871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1072318" cy="250871"/>
            </a:xfrm>
            <a:custGeom>
              <a:avLst/>
              <a:gdLst/>
              <a:ahLst/>
              <a:cxnLst/>
              <a:rect l="l" t="t" r="r" b="b"/>
              <a:pathLst>
                <a:path w="1072318" h="250871">
                  <a:moveTo>
                    <a:pt x="0" y="0"/>
                  </a:moveTo>
                  <a:lnTo>
                    <a:pt x="1072318" y="0"/>
                  </a:lnTo>
                  <a:lnTo>
                    <a:pt x="1072318" y="250871"/>
                  </a:lnTo>
                  <a:lnTo>
                    <a:pt x="0" y="250871"/>
                  </a:lnTo>
                  <a:close/>
                </a:path>
              </a:pathLst>
            </a:custGeom>
            <a:solidFill>
              <a:srgbClr val="008EAB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28575"/>
              <a:ext cx="1072318" cy="2222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9"/>
                </a:lnSpc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4233382" y="3350227"/>
            <a:ext cx="4071457" cy="952524"/>
            <a:chOff x="0" y="0"/>
            <a:chExt cx="1072318" cy="250871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1072318" cy="250871"/>
            </a:xfrm>
            <a:custGeom>
              <a:avLst/>
              <a:gdLst/>
              <a:ahLst/>
              <a:cxnLst/>
              <a:rect l="l" t="t" r="r" b="b"/>
              <a:pathLst>
                <a:path w="1072318" h="250871">
                  <a:moveTo>
                    <a:pt x="0" y="0"/>
                  </a:moveTo>
                  <a:lnTo>
                    <a:pt x="1072318" y="0"/>
                  </a:lnTo>
                  <a:lnTo>
                    <a:pt x="1072318" y="250871"/>
                  </a:lnTo>
                  <a:lnTo>
                    <a:pt x="0" y="250871"/>
                  </a:lnTo>
                  <a:close/>
                </a:path>
              </a:pathLst>
            </a:custGeom>
            <a:solidFill>
              <a:srgbClr val="469496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1" name="TextBox 31"/>
            <p:cNvSpPr txBox="1"/>
            <p:nvPr/>
          </p:nvSpPr>
          <p:spPr>
            <a:xfrm>
              <a:off x="0" y="28575"/>
              <a:ext cx="1072318" cy="2222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9"/>
                </a:lnSpc>
              </a:pPr>
              <a:endParaRPr/>
            </a:p>
          </p:txBody>
        </p:sp>
      </p:grpSp>
      <p:grpSp>
        <p:nvGrpSpPr>
          <p:cNvPr id="32" name="Group 32"/>
          <p:cNvGrpSpPr/>
          <p:nvPr/>
        </p:nvGrpSpPr>
        <p:grpSpPr>
          <a:xfrm>
            <a:off x="0" y="3350227"/>
            <a:ext cx="4233382" cy="952524"/>
            <a:chOff x="0" y="0"/>
            <a:chExt cx="1114965" cy="250871"/>
          </a:xfrm>
        </p:grpSpPr>
        <p:sp>
          <p:nvSpPr>
            <p:cNvPr id="33" name="Freeform 33"/>
            <p:cNvSpPr/>
            <p:nvPr/>
          </p:nvSpPr>
          <p:spPr>
            <a:xfrm>
              <a:off x="0" y="0"/>
              <a:ext cx="1114965" cy="250871"/>
            </a:xfrm>
            <a:custGeom>
              <a:avLst/>
              <a:gdLst/>
              <a:ahLst/>
              <a:cxnLst/>
              <a:rect l="l" t="t" r="r" b="b"/>
              <a:pathLst>
                <a:path w="1114965" h="250871">
                  <a:moveTo>
                    <a:pt x="0" y="0"/>
                  </a:moveTo>
                  <a:lnTo>
                    <a:pt x="1114965" y="0"/>
                  </a:lnTo>
                  <a:lnTo>
                    <a:pt x="1114965" y="250871"/>
                  </a:lnTo>
                  <a:lnTo>
                    <a:pt x="0" y="250871"/>
                  </a:lnTo>
                  <a:close/>
                </a:path>
              </a:pathLst>
            </a:custGeom>
            <a:solidFill>
              <a:srgbClr val="49BBB4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0" y="28575"/>
              <a:ext cx="1114965" cy="2222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9"/>
                </a:lnSpc>
              </a:pPr>
              <a:endParaRPr/>
            </a:p>
          </p:txBody>
        </p:sp>
      </p:grpSp>
      <p:sp>
        <p:nvSpPr>
          <p:cNvPr id="35" name="Freeform 35"/>
          <p:cNvSpPr/>
          <p:nvPr/>
        </p:nvSpPr>
        <p:spPr>
          <a:xfrm>
            <a:off x="1028700" y="2689129"/>
            <a:ext cx="2819400" cy="2819400"/>
          </a:xfrm>
          <a:custGeom>
            <a:avLst/>
            <a:gdLst/>
            <a:ahLst/>
            <a:cxnLst/>
            <a:rect l="l" t="t" r="r" b="b"/>
            <a:pathLst>
              <a:path w="2819400" h="2819400">
                <a:moveTo>
                  <a:pt x="0" y="0"/>
                </a:moveTo>
                <a:lnTo>
                  <a:pt x="2819400" y="0"/>
                </a:lnTo>
                <a:lnTo>
                  <a:pt x="2819400" y="2819400"/>
                </a:lnTo>
                <a:lnTo>
                  <a:pt x="0" y="28194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35000"/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6" name="Group 36"/>
          <p:cNvGrpSpPr/>
          <p:nvPr/>
        </p:nvGrpSpPr>
        <p:grpSpPr>
          <a:xfrm>
            <a:off x="1064659" y="2689129"/>
            <a:ext cx="2265989" cy="2265989"/>
            <a:chOff x="0" y="0"/>
            <a:chExt cx="812800" cy="812800"/>
          </a:xfrm>
        </p:grpSpPr>
        <p:sp>
          <p:nvSpPr>
            <p:cNvPr id="37" name="Freeform 3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9BBB4"/>
            </a:solidFill>
            <a:ln w="14287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38" name="TextBox 38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9"/>
                </a:lnSpc>
              </a:pPr>
              <a:endParaRPr/>
            </a:p>
          </p:txBody>
        </p:sp>
      </p:grpSp>
      <p:sp>
        <p:nvSpPr>
          <p:cNvPr id="39" name="Freeform 39"/>
          <p:cNvSpPr/>
          <p:nvPr/>
        </p:nvSpPr>
        <p:spPr>
          <a:xfrm>
            <a:off x="5142538" y="2689129"/>
            <a:ext cx="2819400" cy="2819400"/>
          </a:xfrm>
          <a:custGeom>
            <a:avLst/>
            <a:gdLst/>
            <a:ahLst/>
            <a:cxnLst/>
            <a:rect l="l" t="t" r="r" b="b"/>
            <a:pathLst>
              <a:path w="2819400" h="2819400">
                <a:moveTo>
                  <a:pt x="0" y="0"/>
                </a:moveTo>
                <a:lnTo>
                  <a:pt x="2819400" y="0"/>
                </a:lnTo>
                <a:lnTo>
                  <a:pt x="2819400" y="2819400"/>
                </a:lnTo>
                <a:lnTo>
                  <a:pt x="0" y="28194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35000"/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grpSp>
        <p:nvGrpSpPr>
          <p:cNvPr id="40" name="Group 40"/>
          <p:cNvGrpSpPr/>
          <p:nvPr/>
        </p:nvGrpSpPr>
        <p:grpSpPr>
          <a:xfrm>
            <a:off x="5136115" y="2689129"/>
            <a:ext cx="2265989" cy="2265989"/>
            <a:chOff x="0" y="0"/>
            <a:chExt cx="812800" cy="812800"/>
          </a:xfrm>
        </p:grpSpPr>
        <p:sp>
          <p:nvSpPr>
            <p:cNvPr id="41" name="Freeform 4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469496"/>
            </a:solidFill>
            <a:ln w="14287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2" name="TextBox 42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9"/>
                </a:lnSpc>
              </a:pPr>
              <a:endParaRPr/>
            </a:p>
          </p:txBody>
        </p:sp>
      </p:grpSp>
      <p:sp>
        <p:nvSpPr>
          <p:cNvPr id="43" name="Freeform 43"/>
          <p:cNvSpPr/>
          <p:nvPr/>
        </p:nvSpPr>
        <p:spPr>
          <a:xfrm>
            <a:off x="9207572" y="2689129"/>
            <a:ext cx="2819400" cy="2819400"/>
          </a:xfrm>
          <a:custGeom>
            <a:avLst/>
            <a:gdLst/>
            <a:ahLst/>
            <a:cxnLst/>
            <a:rect l="l" t="t" r="r" b="b"/>
            <a:pathLst>
              <a:path w="2819400" h="2819400">
                <a:moveTo>
                  <a:pt x="0" y="0"/>
                </a:moveTo>
                <a:lnTo>
                  <a:pt x="2819400" y="0"/>
                </a:lnTo>
                <a:lnTo>
                  <a:pt x="2819400" y="2819400"/>
                </a:lnTo>
                <a:lnTo>
                  <a:pt x="0" y="28194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35000"/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grpSp>
        <p:nvGrpSpPr>
          <p:cNvPr id="44" name="Group 44"/>
          <p:cNvGrpSpPr/>
          <p:nvPr/>
        </p:nvGrpSpPr>
        <p:grpSpPr>
          <a:xfrm>
            <a:off x="9207572" y="2689129"/>
            <a:ext cx="2265989" cy="2265989"/>
            <a:chOff x="0" y="0"/>
            <a:chExt cx="812800" cy="812800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8EAB"/>
            </a:solidFill>
            <a:ln w="14287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9"/>
                </a:lnSpc>
              </a:pPr>
              <a:endParaRPr/>
            </a:p>
          </p:txBody>
        </p:sp>
      </p:grpSp>
      <p:sp>
        <p:nvSpPr>
          <p:cNvPr id="47" name="Freeform 47"/>
          <p:cNvSpPr/>
          <p:nvPr/>
        </p:nvSpPr>
        <p:spPr>
          <a:xfrm>
            <a:off x="13281170" y="2689129"/>
            <a:ext cx="2819400" cy="2819400"/>
          </a:xfrm>
          <a:custGeom>
            <a:avLst/>
            <a:gdLst/>
            <a:ahLst/>
            <a:cxnLst/>
            <a:rect l="l" t="t" r="r" b="b"/>
            <a:pathLst>
              <a:path w="2819400" h="2819400">
                <a:moveTo>
                  <a:pt x="0" y="0"/>
                </a:moveTo>
                <a:lnTo>
                  <a:pt x="2819400" y="0"/>
                </a:lnTo>
                <a:lnTo>
                  <a:pt x="2819400" y="2819400"/>
                </a:lnTo>
                <a:lnTo>
                  <a:pt x="0" y="281940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alphaModFix amt="35000"/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fr-FR"/>
          </a:p>
        </p:txBody>
      </p:sp>
      <p:grpSp>
        <p:nvGrpSpPr>
          <p:cNvPr id="48" name="Group 48"/>
          <p:cNvGrpSpPr/>
          <p:nvPr/>
        </p:nvGrpSpPr>
        <p:grpSpPr>
          <a:xfrm>
            <a:off x="13281170" y="2689129"/>
            <a:ext cx="2265989" cy="2265989"/>
            <a:chOff x="0" y="0"/>
            <a:chExt cx="812800" cy="812800"/>
          </a:xfrm>
        </p:grpSpPr>
        <p:sp>
          <p:nvSpPr>
            <p:cNvPr id="49" name="Freeform 4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1C535E"/>
            </a:solidFill>
            <a:ln w="142875" cap="sq">
              <a:solidFill>
                <a:srgbClr val="FFFFFF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0" name="TextBox 50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749"/>
                </a:lnSpc>
              </a:pPr>
              <a:endParaRPr/>
            </a:p>
          </p:txBody>
        </p:sp>
      </p:grpSp>
      <p:sp>
        <p:nvSpPr>
          <p:cNvPr id="51" name="Freeform 51"/>
          <p:cNvSpPr/>
          <p:nvPr/>
        </p:nvSpPr>
        <p:spPr>
          <a:xfrm>
            <a:off x="13889635" y="3298249"/>
            <a:ext cx="1047750" cy="1047750"/>
          </a:xfrm>
          <a:custGeom>
            <a:avLst/>
            <a:gdLst/>
            <a:ahLst/>
            <a:cxnLst/>
            <a:rect l="l" t="t" r="r" b="b"/>
            <a:pathLst>
              <a:path w="1047750" h="1047750">
                <a:moveTo>
                  <a:pt x="0" y="0"/>
                </a:moveTo>
                <a:lnTo>
                  <a:pt x="1047750" y="0"/>
                </a:lnTo>
                <a:lnTo>
                  <a:pt x="1047750" y="1047750"/>
                </a:lnTo>
                <a:lnTo>
                  <a:pt x="0" y="104775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2" name="Freeform 52"/>
          <p:cNvSpPr/>
          <p:nvPr/>
        </p:nvSpPr>
        <p:spPr>
          <a:xfrm>
            <a:off x="1573901" y="3116794"/>
            <a:ext cx="1247504" cy="1247504"/>
          </a:xfrm>
          <a:custGeom>
            <a:avLst/>
            <a:gdLst/>
            <a:ahLst/>
            <a:cxnLst/>
            <a:rect l="l" t="t" r="r" b="b"/>
            <a:pathLst>
              <a:path w="1247504" h="1247504">
                <a:moveTo>
                  <a:pt x="0" y="0"/>
                </a:moveTo>
                <a:lnTo>
                  <a:pt x="1247504" y="0"/>
                </a:lnTo>
                <a:lnTo>
                  <a:pt x="1247504" y="1247503"/>
                </a:lnTo>
                <a:lnTo>
                  <a:pt x="0" y="1247503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3" name="Freeform 53"/>
          <p:cNvSpPr/>
          <p:nvPr/>
        </p:nvSpPr>
        <p:spPr>
          <a:xfrm>
            <a:off x="5800451" y="3158403"/>
            <a:ext cx="1037195" cy="1216651"/>
          </a:xfrm>
          <a:custGeom>
            <a:avLst/>
            <a:gdLst/>
            <a:ahLst/>
            <a:cxnLst/>
            <a:rect l="l" t="t" r="r" b="b"/>
            <a:pathLst>
              <a:path w="1037195" h="1216651">
                <a:moveTo>
                  <a:pt x="0" y="0"/>
                </a:moveTo>
                <a:lnTo>
                  <a:pt x="1037195" y="0"/>
                </a:lnTo>
                <a:lnTo>
                  <a:pt x="1037195" y="1216651"/>
                </a:lnTo>
                <a:lnTo>
                  <a:pt x="0" y="1216651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4" name="Freeform 54"/>
          <p:cNvSpPr/>
          <p:nvPr/>
        </p:nvSpPr>
        <p:spPr>
          <a:xfrm>
            <a:off x="9733814" y="3414281"/>
            <a:ext cx="1230232" cy="922674"/>
          </a:xfrm>
          <a:custGeom>
            <a:avLst/>
            <a:gdLst/>
            <a:ahLst/>
            <a:cxnLst/>
            <a:rect l="l" t="t" r="r" b="b"/>
            <a:pathLst>
              <a:path w="1230232" h="922674">
                <a:moveTo>
                  <a:pt x="0" y="0"/>
                </a:moveTo>
                <a:lnTo>
                  <a:pt x="1230231" y="0"/>
                </a:lnTo>
                <a:lnTo>
                  <a:pt x="1230231" y="922673"/>
                </a:lnTo>
                <a:lnTo>
                  <a:pt x="0" y="922673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55" name="TextBox 55"/>
          <p:cNvSpPr txBox="1"/>
          <p:nvPr/>
        </p:nvSpPr>
        <p:spPr>
          <a:xfrm>
            <a:off x="430434" y="1617890"/>
            <a:ext cx="9303379" cy="7510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 b="1" dirty="0">
                <a:solidFill>
                  <a:srgbClr val="000000"/>
                </a:solidFill>
                <a:latin typeface="Helios Extended Bold"/>
                <a:ea typeface="Helios Extended Bold"/>
                <a:cs typeface="Helios Extended Bold"/>
                <a:sym typeface="Helios Extended Bold"/>
              </a:rPr>
              <a:t>HELP in Universities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710407" y="5254796"/>
            <a:ext cx="2979611" cy="346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4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HELP courses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4862826" y="5254796"/>
            <a:ext cx="2979611" cy="688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4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Integrated into curricula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8934283" y="5254796"/>
            <a:ext cx="2979611" cy="3460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4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ECTS recognition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13007881" y="5254796"/>
            <a:ext cx="2979611" cy="688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49"/>
              </a:lnSpc>
            </a:pPr>
            <a:r>
              <a:rPr lang="en-US" sz="2499" b="1">
                <a:solidFill>
                  <a:srgbClr val="000000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Institutional partnerships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97885"/>
            <a:ext cx="18288000" cy="1696412"/>
          </a:xfrm>
          <a:custGeom>
            <a:avLst/>
            <a:gdLst/>
            <a:ahLst/>
            <a:cxnLst/>
            <a:rect l="l" t="t" r="r" b="b"/>
            <a:pathLst>
              <a:path w="18288000" h="1696412">
                <a:moveTo>
                  <a:pt x="0" y="0"/>
                </a:moveTo>
                <a:lnTo>
                  <a:pt x="18288000" y="0"/>
                </a:lnTo>
                <a:lnTo>
                  <a:pt x="18288000" y="1696412"/>
                </a:lnTo>
                <a:lnTo>
                  <a:pt x="0" y="169641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86000"/>
            </a:blip>
            <a:stretch>
              <a:fillRect t="-16703" b="-16703"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/>
          <p:cNvGrpSpPr/>
          <p:nvPr/>
        </p:nvGrpSpPr>
        <p:grpSpPr>
          <a:xfrm>
            <a:off x="9725163" y="3243897"/>
            <a:ext cx="4477278" cy="5709534"/>
            <a:chOff x="0" y="0"/>
            <a:chExt cx="1179201" cy="150374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179201" cy="1503746"/>
            </a:xfrm>
            <a:custGeom>
              <a:avLst/>
              <a:gdLst/>
              <a:ahLst/>
              <a:cxnLst/>
              <a:rect l="l" t="t" r="r" b="b"/>
              <a:pathLst>
                <a:path w="1179201" h="1503746">
                  <a:moveTo>
                    <a:pt x="0" y="0"/>
                  </a:moveTo>
                  <a:lnTo>
                    <a:pt x="1179201" y="0"/>
                  </a:lnTo>
                  <a:lnTo>
                    <a:pt x="1179201" y="1503746"/>
                  </a:lnTo>
                  <a:lnTo>
                    <a:pt x="0" y="1503746"/>
                  </a:lnTo>
                  <a:close/>
                </a:path>
              </a:pathLst>
            </a:custGeom>
            <a:solidFill>
              <a:srgbClr val="13538A">
                <a:alpha val="15686"/>
              </a:srgbClr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28575"/>
              <a:ext cx="1179201" cy="1475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855436" y="3236138"/>
            <a:ext cx="4477278" cy="5709534"/>
            <a:chOff x="0" y="0"/>
            <a:chExt cx="1179201" cy="150374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179201" cy="1503746"/>
            </a:xfrm>
            <a:custGeom>
              <a:avLst/>
              <a:gdLst/>
              <a:ahLst/>
              <a:cxnLst/>
              <a:rect l="l" t="t" r="r" b="b"/>
              <a:pathLst>
                <a:path w="1179201" h="1503746">
                  <a:moveTo>
                    <a:pt x="0" y="0"/>
                  </a:moveTo>
                  <a:lnTo>
                    <a:pt x="1179201" y="0"/>
                  </a:lnTo>
                  <a:lnTo>
                    <a:pt x="1179201" y="1503746"/>
                  </a:lnTo>
                  <a:lnTo>
                    <a:pt x="0" y="1503746"/>
                  </a:lnTo>
                  <a:close/>
                </a:path>
              </a:pathLst>
            </a:custGeom>
            <a:solidFill>
              <a:srgbClr val="13538A">
                <a:alpha val="15686"/>
              </a:srgbClr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28575"/>
              <a:ext cx="1179201" cy="147517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598073" y="8256510"/>
            <a:ext cx="1202650" cy="120265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2267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1504138" y="8352106"/>
            <a:ext cx="1202650" cy="1202650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9BE5C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100"/>
                </a:lnSpc>
              </a:pPr>
              <a:endParaRPr/>
            </a:p>
          </p:txBody>
        </p:sp>
      </p:grpSp>
      <p:sp>
        <p:nvSpPr>
          <p:cNvPr id="15" name="Freeform 15"/>
          <p:cNvSpPr/>
          <p:nvPr/>
        </p:nvSpPr>
        <p:spPr>
          <a:xfrm>
            <a:off x="14665330" y="2418027"/>
            <a:ext cx="3172215" cy="2498418"/>
          </a:xfrm>
          <a:custGeom>
            <a:avLst/>
            <a:gdLst/>
            <a:ahLst/>
            <a:cxnLst/>
            <a:rect l="l" t="t" r="r" b="b"/>
            <a:pathLst>
              <a:path w="3172215" h="2498418">
                <a:moveTo>
                  <a:pt x="0" y="0"/>
                </a:moveTo>
                <a:lnTo>
                  <a:pt x="3172216" y="0"/>
                </a:lnTo>
                <a:lnTo>
                  <a:pt x="3172216" y="2498418"/>
                </a:lnTo>
                <a:lnTo>
                  <a:pt x="0" y="249841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6" name="Freeform 16"/>
          <p:cNvSpPr/>
          <p:nvPr/>
        </p:nvSpPr>
        <p:spPr>
          <a:xfrm>
            <a:off x="398269" y="2498806"/>
            <a:ext cx="3199992" cy="2520294"/>
          </a:xfrm>
          <a:custGeom>
            <a:avLst/>
            <a:gdLst/>
            <a:ahLst/>
            <a:cxnLst/>
            <a:rect l="l" t="t" r="r" b="b"/>
            <a:pathLst>
              <a:path w="3199992" h="2520294">
                <a:moveTo>
                  <a:pt x="0" y="0"/>
                </a:moveTo>
                <a:lnTo>
                  <a:pt x="3199992" y="0"/>
                </a:lnTo>
                <a:lnTo>
                  <a:pt x="3199992" y="2520294"/>
                </a:lnTo>
                <a:lnTo>
                  <a:pt x="0" y="25202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7" name="Freeform 17"/>
          <p:cNvSpPr/>
          <p:nvPr/>
        </p:nvSpPr>
        <p:spPr>
          <a:xfrm>
            <a:off x="9910729" y="4470647"/>
            <a:ext cx="735359" cy="672853"/>
          </a:xfrm>
          <a:custGeom>
            <a:avLst/>
            <a:gdLst/>
            <a:ahLst/>
            <a:cxnLst/>
            <a:rect l="l" t="t" r="r" b="b"/>
            <a:pathLst>
              <a:path w="735359" h="672853">
                <a:moveTo>
                  <a:pt x="0" y="0"/>
                </a:moveTo>
                <a:lnTo>
                  <a:pt x="735359" y="0"/>
                </a:lnTo>
                <a:lnTo>
                  <a:pt x="735359" y="672853"/>
                </a:lnTo>
                <a:lnTo>
                  <a:pt x="0" y="6728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8" name="Freeform 18"/>
          <p:cNvSpPr/>
          <p:nvPr/>
        </p:nvSpPr>
        <p:spPr>
          <a:xfrm>
            <a:off x="4044592" y="5316408"/>
            <a:ext cx="656151" cy="600378"/>
          </a:xfrm>
          <a:custGeom>
            <a:avLst/>
            <a:gdLst/>
            <a:ahLst/>
            <a:cxnLst/>
            <a:rect l="l" t="t" r="r" b="b"/>
            <a:pathLst>
              <a:path w="656151" h="600378">
                <a:moveTo>
                  <a:pt x="0" y="0"/>
                </a:moveTo>
                <a:lnTo>
                  <a:pt x="656151" y="0"/>
                </a:lnTo>
                <a:lnTo>
                  <a:pt x="656151" y="600378"/>
                </a:lnTo>
                <a:lnTo>
                  <a:pt x="0" y="60037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19" name="Freeform 19"/>
          <p:cNvSpPr/>
          <p:nvPr/>
        </p:nvSpPr>
        <p:spPr>
          <a:xfrm>
            <a:off x="4044592" y="4512255"/>
            <a:ext cx="570071" cy="506845"/>
          </a:xfrm>
          <a:custGeom>
            <a:avLst/>
            <a:gdLst/>
            <a:ahLst/>
            <a:cxnLst/>
            <a:rect l="l" t="t" r="r" b="b"/>
            <a:pathLst>
              <a:path w="570071" h="506845">
                <a:moveTo>
                  <a:pt x="0" y="0"/>
                </a:moveTo>
                <a:lnTo>
                  <a:pt x="570072" y="0"/>
                </a:lnTo>
                <a:lnTo>
                  <a:pt x="570072" y="506845"/>
                </a:lnTo>
                <a:lnTo>
                  <a:pt x="0" y="5068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0" name="Freeform 20"/>
          <p:cNvSpPr/>
          <p:nvPr/>
        </p:nvSpPr>
        <p:spPr>
          <a:xfrm>
            <a:off x="4086253" y="7027599"/>
            <a:ext cx="486749" cy="486749"/>
          </a:xfrm>
          <a:custGeom>
            <a:avLst/>
            <a:gdLst/>
            <a:ahLst/>
            <a:cxnLst/>
            <a:rect l="l" t="t" r="r" b="b"/>
            <a:pathLst>
              <a:path w="486749" h="486749">
                <a:moveTo>
                  <a:pt x="0" y="0"/>
                </a:moveTo>
                <a:lnTo>
                  <a:pt x="486750" y="0"/>
                </a:lnTo>
                <a:lnTo>
                  <a:pt x="486750" y="486749"/>
                </a:lnTo>
                <a:lnTo>
                  <a:pt x="0" y="48674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1" name="Freeform 21"/>
          <p:cNvSpPr/>
          <p:nvPr/>
        </p:nvSpPr>
        <p:spPr>
          <a:xfrm>
            <a:off x="9996140" y="6728486"/>
            <a:ext cx="602746" cy="598225"/>
          </a:xfrm>
          <a:custGeom>
            <a:avLst/>
            <a:gdLst/>
            <a:ahLst/>
            <a:cxnLst/>
            <a:rect l="l" t="t" r="r" b="b"/>
            <a:pathLst>
              <a:path w="602746" h="598225">
                <a:moveTo>
                  <a:pt x="0" y="0"/>
                </a:moveTo>
                <a:lnTo>
                  <a:pt x="602746" y="0"/>
                </a:lnTo>
                <a:lnTo>
                  <a:pt x="602746" y="598225"/>
                </a:lnTo>
                <a:lnTo>
                  <a:pt x="0" y="59822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2" name="Freeform 22"/>
          <p:cNvSpPr/>
          <p:nvPr/>
        </p:nvSpPr>
        <p:spPr>
          <a:xfrm>
            <a:off x="10014855" y="5661577"/>
            <a:ext cx="527106" cy="566020"/>
          </a:xfrm>
          <a:custGeom>
            <a:avLst/>
            <a:gdLst/>
            <a:ahLst/>
            <a:cxnLst/>
            <a:rect l="l" t="t" r="r" b="b"/>
            <a:pathLst>
              <a:path w="527106" h="566020">
                <a:moveTo>
                  <a:pt x="0" y="0"/>
                </a:moveTo>
                <a:lnTo>
                  <a:pt x="527106" y="0"/>
                </a:lnTo>
                <a:lnTo>
                  <a:pt x="527106" y="566020"/>
                </a:lnTo>
                <a:lnTo>
                  <a:pt x="0" y="56602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3" name="TextBox 23"/>
          <p:cNvSpPr txBox="1"/>
          <p:nvPr/>
        </p:nvSpPr>
        <p:spPr>
          <a:xfrm>
            <a:off x="430435" y="1617890"/>
            <a:ext cx="9294728" cy="7510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 b="1" dirty="0">
                <a:solidFill>
                  <a:srgbClr val="000000"/>
                </a:solidFill>
                <a:latin typeface="Helios Extended Bold"/>
                <a:ea typeface="Helios Extended Bold"/>
                <a:cs typeface="Helios Extended Bold"/>
                <a:sym typeface="Helios Extended Bold"/>
              </a:rPr>
              <a:t>HELP in Universities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783043" y="3630982"/>
            <a:ext cx="2301847" cy="294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OCEAN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0783043" y="4698660"/>
            <a:ext cx="2957400" cy="24537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99"/>
              </a:lnSpc>
            </a:pPr>
            <a:r>
              <a:rPr lang="en-US" sz="1999" b="1">
                <a:solidFill>
                  <a:srgbClr val="54545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Network </a:t>
            </a:r>
          </a:p>
          <a:p>
            <a:pPr algn="ctr">
              <a:lnSpc>
                <a:spcPts val="2799"/>
              </a:lnSpc>
            </a:pPr>
            <a:endParaRPr lang="en-US" sz="1999" b="1">
              <a:solidFill>
                <a:srgbClr val="545454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2799"/>
              </a:lnSpc>
            </a:pPr>
            <a:endParaRPr lang="en-US" sz="1999" b="1">
              <a:solidFill>
                <a:srgbClr val="545454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2799"/>
              </a:lnSpc>
            </a:pPr>
            <a:r>
              <a:rPr lang="en-US" sz="1999" b="1">
                <a:solidFill>
                  <a:srgbClr val="54545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Research </a:t>
            </a:r>
          </a:p>
          <a:p>
            <a:pPr algn="ctr">
              <a:lnSpc>
                <a:spcPts val="2799"/>
              </a:lnSpc>
            </a:pPr>
            <a:endParaRPr lang="en-US" sz="1999" b="1">
              <a:solidFill>
                <a:srgbClr val="545454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2799"/>
              </a:lnSpc>
            </a:pPr>
            <a:endParaRPr lang="en-US" sz="1999" b="1">
              <a:solidFill>
                <a:srgbClr val="545454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ctr">
              <a:lnSpc>
                <a:spcPts val="2799"/>
              </a:lnSpc>
            </a:pPr>
            <a:r>
              <a:rPr lang="en-US" sz="1999" b="1">
                <a:solidFill>
                  <a:srgbClr val="54545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Academic partnerships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4999026" y="4595988"/>
            <a:ext cx="2534140" cy="2806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54545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Courses</a:t>
            </a:r>
          </a:p>
          <a:p>
            <a:pPr algn="l">
              <a:lnSpc>
                <a:spcPts val="2799"/>
              </a:lnSpc>
            </a:pPr>
            <a:endParaRPr lang="en-US" sz="1999" b="1">
              <a:solidFill>
                <a:srgbClr val="545454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54545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Network</a:t>
            </a:r>
          </a:p>
          <a:p>
            <a:pPr algn="l">
              <a:lnSpc>
                <a:spcPts val="2799"/>
              </a:lnSpc>
            </a:pPr>
            <a:endParaRPr lang="en-US" sz="1999" b="1">
              <a:solidFill>
                <a:srgbClr val="545454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54545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Human rights education</a:t>
            </a:r>
          </a:p>
          <a:p>
            <a:pPr algn="l">
              <a:lnSpc>
                <a:spcPts val="2799"/>
              </a:lnSpc>
            </a:pPr>
            <a:endParaRPr lang="en-US" sz="1999" b="1">
              <a:solidFill>
                <a:srgbClr val="545454"/>
              </a:solidFill>
              <a:latin typeface="Canva Sans Bold"/>
              <a:ea typeface="Canva Sans Bold"/>
              <a:cs typeface="Canva Sans Bold"/>
              <a:sym typeface="Canva Sans Bold"/>
            </a:endParaRPr>
          </a:p>
          <a:p>
            <a:pPr algn="l">
              <a:lnSpc>
                <a:spcPts val="2799"/>
              </a:lnSpc>
            </a:pPr>
            <a:r>
              <a:rPr lang="en-US" sz="1999" b="1">
                <a:solidFill>
                  <a:srgbClr val="54545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Digital learning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999026" y="3497657"/>
            <a:ext cx="2400744" cy="2940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99"/>
              </a:lnSpc>
            </a:pPr>
            <a:r>
              <a:rPr lang="en-US" sz="2199" b="1">
                <a:solidFill>
                  <a:srgbClr val="000000"/>
                </a:solidFill>
                <a:latin typeface="DM Sans Bold"/>
                <a:ea typeface="DM Sans Bold"/>
                <a:cs typeface="DM Sans Bold"/>
                <a:sym typeface="DM Sans Bold"/>
              </a:rPr>
              <a:t>HELP</a:t>
            </a:r>
          </a:p>
        </p:txBody>
      </p:sp>
      <p:sp>
        <p:nvSpPr>
          <p:cNvPr id="28" name="Freeform 28"/>
          <p:cNvSpPr/>
          <p:nvPr/>
        </p:nvSpPr>
        <p:spPr>
          <a:xfrm>
            <a:off x="4086253" y="6095190"/>
            <a:ext cx="539885" cy="633296"/>
          </a:xfrm>
          <a:custGeom>
            <a:avLst/>
            <a:gdLst/>
            <a:ahLst/>
            <a:cxnLst/>
            <a:rect l="l" t="t" r="r" b="b"/>
            <a:pathLst>
              <a:path w="539885" h="633296">
                <a:moveTo>
                  <a:pt x="0" y="0"/>
                </a:moveTo>
                <a:lnTo>
                  <a:pt x="539885" y="0"/>
                </a:lnTo>
                <a:lnTo>
                  <a:pt x="539885" y="633296"/>
                </a:lnTo>
                <a:lnTo>
                  <a:pt x="0" y="63329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3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</Words>
  <Application>Microsoft Office PowerPoint</Application>
  <PresentationFormat>Custom</PresentationFormat>
  <Paragraphs>31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Canva Sans Bold</vt:lpstr>
      <vt:lpstr>Helios Extended Bold</vt:lpstr>
      <vt:lpstr>Montserrat Bold</vt:lpstr>
      <vt:lpstr>Aileron</vt:lpstr>
      <vt:lpstr>Arial</vt:lpstr>
      <vt:lpstr>Calibri</vt:lpstr>
      <vt:lpstr>DM Sans Bold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HELP Annual Network Conference</dc:title>
  <cp:lastModifiedBy>KHOKHLOVA Krystyna</cp:lastModifiedBy>
  <cp:revision>2</cp:revision>
  <dcterms:created xsi:type="dcterms:W3CDTF">2006-08-16T00:00:00Z</dcterms:created>
  <dcterms:modified xsi:type="dcterms:W3CDTF">2026-07-01T14:59:20Z</dcterms:modified>
  <dc:identifier>DAGr0T5KU5g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DFCFEEE5-71E4-47CE-AB79-0E7F4D7FB0AF</vt:lpwstr>
  </property>
  <property fmtid="{D5CDD505-2E9C-101B-9397-08002B2CF9AE}" pid="3" name="ArticulatePath">
    <vt:lpwstr>Khokhlova Universities_HELP Conference</vt:lpwstr>
  </property>
</Properties>
</file>