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14"/>
  </p:notesMasterIdLst>
  <p:sldIdLst>
    <p:sldId id="410" r:id="rId7"/>
    <p:sldId id="257" r:id="rId8"/>
    <p:sldId id="734" r:id="rId9"/>
    <p:sldId id="363" r:id="rId10"/>
    <p:sldId id="745" r:id="rId11"/>
    <p:sldId id="744" r:id="rId12"/>
    <p:sldId id="264" r:id="rId13"/>
  </p:sldIdLst>
  <p:sldSz cx="12192000" cy="6858000"/>
  <p:notesSz cx="6735763" cy="9866313"/>
  <p:custDataLst>
    <p:tags r:id="rId15"/>
  </p:custDataLst>
  <p:defaultText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6AADAC-547E-4CE5-BBDF-FAEB19E5651D}" v="3" dt="2026-07-01T13:27:04.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54" autoAdjust="0"/>
  </p:normalViewPr>
  <p:slideViewPr>
    <p:cSldViewPr snapToGrid="0">
      <p:cViewPr varScale="1">
        <p:scale>
          <a:sx n="90" d="100"/>
          <a:sy n="90" d="100"/>
        </p:scale>
        <p:origin x="47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CBB585D7-1F54-6845-90E5-6AFE5F43BAF6}" type="datetimeFigureOut">
              <a:rPr lang="en-GB" smtClean="0"/>
              <a:t>01/07/2026</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7DC33FC-B6CB-264D-9EE7-676F3C3401A8}" type="slidenum">
              <a:rPr lang="en-GB" smtClean="0"/>
              <a:t>‹#›</a:t>
            </a:fld>
            <a:endParaRPr lang="en-GB"/>
          </a:p>
        </p:txBody>
      </p:sp>
    </p:spTree>
    <p:extLst>
      <p:ext uri="{BB962C8B-B14F-4D97-AF65-F5344CB8AC3E}">
        <p14:creationId xmlns:p14="http://schemas.microsoft.com/office/powerpoint/2010/main" val="3661470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tab pos="457200" algn="l"/>
              </a:tabLst>
              <a:defRPr/>
            </a:pP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7DC33FC-B6CB-264D-9EE7-676F3C3401A8}" type="slidenum">
              <a:rPr lang="en-GB" smtClean="0"/>
              <a:t>1</a:t>
            </a:fld>
            <a:endParaRPr lang="en-GB" dirty="0"/>
          </a:p>
        </p:txBody>
      </p:sp>
    </p:spTree>
    <p:extLst>
      <p:ext uri="{BB962C8B-B14F-4D97-AF65-F5344CB8AC3E}">
        <p14:creationId xmlns:p14="http://schemas.microsoft.com/office/powerpoint/2010/main" val="1368322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DC33FC-B6CB-264D-9EE7-676F3C3401A8}" type="slidenum">
              <a:rPr lang="en-GB" smtClean="0"/>
              <a:t>2</a:t>
            </a:fld>
            <a:endParaRPr lang="en-GB" dirty="0"/>
          </a:p>
        </p:txBody>
      </p:sp>
    </p:spTree>
    <p:extLst>
      <p:ext uri="{BB962C8B-B14F-4D97-AF65-F5344CB8AC3E}">
        <p14:creationId xmlns:p14="http://schemas.microsoft.com/office/powerpoint/2010/main" val="299326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150"/>
          </a:p>
        </p:txBody>
      </p:sp>
      <p:sp>
        <p:nvSpPr>
          <p:cNvPr id="3" name="Notes Placeholder 2"/>
          <p:cNvSpPr>
            <a:spLocks noGrp="1"/>
          </p:cNvSpPr>
          <p:nvPr>
            <p:ph type="body" idx="1"/>
          </p:nvPr>
        </p:nvSpPr>
        <p:spPr/>
        <p:txBody>
          <a:bodyPr/>
          <a:lstStyle/>
          <a:p>
            <a:endParaRPr lang="en-150"/>
          </a:p>
        </p:txBody>
      </p:sp>
      <p:sp>
        <p:nvSpPr>
          <p:cNvPr id="4" name="Slide Number Placeholder 3"/>
          <p:cNvSpPr>
            <a:spLocks noGrp="1"/>
          </p:cNvSpPr>
          <p:nvPr>
            <p:ph type="sldNum" sz="quarter" idx="5"/>
          </p:nvPr>
        </p:nvSpPr>
        <p:spPr/>
        <p:txBody>
          <a:bodyPr/>
          <a:lstStyle/>
          <a:p>
            <a:fld id="{F7DC33FC-B6CB-264D-9EE7-676F3C3401A8}" type="slidenum">
              <a:rPr lang="en-GB" smtClean="0"/>
              <a:t>3</a:t>
            </a:fld>
            <a:endParaRPr lang="en-GB" dirty="0"/>
          </a:p>
        </p:txBody>
      </p:sp>
    </p:spTree>
    <p:extLst>
      <p:ext uri="{BB962C8B-B14F-4D97-AF65-F5344CB8AC3E}">
        <p14:creationId xmlns:p14="http://schemas.microsoft.com/office/powerpoint/2010/main" val="279979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a:lnSpc>
                <a:spcPct val="107000"/>
              </a:lnSpc>
              <a:spcAft>
                <a:spcPts val="800"/>
              </a:spcAft>
            </a:pP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960A291-5902-4A74-959F-04EA03A65523}" type="slidenum">
              <a:rPr lang="en-GB" smtClean="0"/>
              <a:t>4</a:t>
            </a:fld>
            <a:endParaRPr lang="en-GB" dirty="0"/>
          </a:p>
        </p:txBody>
      </p:sp>
    </p:spTree>
    <p:extLst>
      <p:ext uri="{BB962C8B-B14F-4D97-AF65-F5344CB8AC3E}">
        <p14:creationId xmlns:p14="http://schemas.microsoft.com/office/powerpoint/2010/main" val="1438528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EF178-AEE5-E5FA-5C20-913CCC7EA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B2DD2-5724-87F3-5125-D520D8D04CCB}"/>
              </a:ext>
            </a:extLst>
          </p:cNvPr>
          <p:cNvSpPr>
            <a:spLocks noGrp="1" noRot="1" noChangeAspect="1"/>
          </p:cNvSpPr>
          <p:nvPr>
            <p:ph type="sldImg"/>
          </p:nvPr>
        </p:nvSpPr>
        <p:spPr/>
        <p:txBody>
          <a:bodyPr/>
          <a:lstStyle/>
          <a:p>
            <a:endParaRPr lang="en-150"/>
          </a:p>
        </p:txBody>
      </p:sp>
      <p:sp>
        <p:nvSpPr>
          <p:cNvPr id="3" name="Notes Placeholder 2">
            <a:extLst>
              <a:ext uri="{FF2B5EF4-FFF2-40B4-BE49-F238E27FC236}">
                <a16:creationId xmlns:a16="http://schemas.microsoft.com/office/drawing/2014/main" id="{A191B6B2-9565-EAD8-C677-07D70B2F0AB9}"/>
              </a:ext>
            </a:extLst>
          </p:cNvPr>
          <p:cNvSpPr>
            <a:spLocks noGrp="1"/>
          </p:cNvSpPr>
          <p:nvPr>
            <p:ph type="body" idx="1"/>
          </p:nvPr>
        </p:nvSpPr>
        <p:spPr/>
        <p:txBody>
          <a:bodyPr/>
          <a:lstStyle/>
          <a:p>
            <a:endParaRPr lang="en-150"/>
          </a:p>
        </p:txBody>
      </p:sp>
      <p:sp>
        <p:nvSpPr>
          <p:cNvPr id="4" name="Slide Number Placeholder 3">
            <a:extLst>
              <a:ext uri="{FF2B5EF4-FFF2-40B4-BE49-F238E27FC236}">
                <a16:creationId xmlns:a16="http://schemas.microsoft.com/office/drawing/2014/main" id="{33ADA29D-7B77-639B-914D-19DEC842407B}"/>
              </a:ext>
            </a:extLst>
          </p:cNvPr>
          <p:cNvSpPr>
            <a:spLocks noGrp="1"/>
          </p:cNvSpPr>
          <p:nvPr>
            <p:ph type="sldNum" sz="quarter" idx="5"/>
          </p:nvPr>
        </p:nvSpPr>
        <p:spPr/>
        <p:txBody>
          <a:bodyPr/>
          <a:lstStyle/>
          <a:p>
            <a:fld id="{F7DC33FC-B6CB-264D-9EE7-676F3C3401A8}" type="slidenum">
              <a:rPr lang="en-GB" smtClean="0"/>
              <a:t>5</a:t>
            </a:fld>
            <a:endParaRPr lang="en-GB" dirty="0"/>
          </a:p>
        </p:txBody>
      </p:sp>
    </p:spTree>
    <p:extLst>
      <p:ext uri="{BB962C8B-B14F-4D97-AF65-F5344CB8AC3E}">
        <p14:creationId xmlns:p14="http://schemas.microsoft.com/office/powerpoint/2010/main" val="4244851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F7DC33FC-B6CB-264D-9EE7-676F3C3401A8}" type="slidenum">
              <a:rPr lang="en-GB" smtClean="0"/>
              <a:t>6</a:t>
            </a:fld>
            <a:endParaRPr lang="en-GB"/>
          </a:p>
        </p:txBody>
      </p:sp>
    </p:spTree>
    <p:extLst>
      <p:ext uri="{BB962C8B-B14F-4D97-AF65-F5344CB8AC3E}">
        <p14:creationId xmlns:p14="http://schemas.microsoft.com/office/powerpoint/2010/main" val="3743422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DC33FC-B6CB-264D-9EE7-676F3C3401A8}" type="slidenum">
              <a:rPr lang="en-GB" smtClean="0"/>
              <a:t>7</a:t>
            </a:fld>
            <a:endParaRPr lang="en-GB" dirty="0"/>
          </a:p>
        </p:txBody>
      </p:sp>
    </p:spTree>
    <p:extLst>
      <p:ext uri="{BB962C8B-B14F-4D97-AF65-F5344CB8AC3E}">
        <p14:creationId xmlns:p14="http://schemas.microsoft.com/office/powerpoint/2010/main" val="2744904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alpha val="4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5592BC3-D4F9-3144-BA76-5076680AC2F2}"/>
              </a:ext>
            </a:extLst>
          </p:cNvPr>
          <p:cNvSpPr/>
          <p:nvPr userDrawn="1"/>
        </p:nvSpPr>
        <p:spPr>
          <a:xfrm>
            <a:off x="6576647" y="1080216"/>
            <a:ext cx="5615353" cy="28191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8" name="Rectangle 7">
            <a:extLst>
              <a:ext uri="{FF2B5EF4-FFF2-40B4-BE49-F238E27FC236}">
                <a16:creationId xmlns:a16="http://schemas.microsoft.com/office/drawing/2014/main" id="{4FB37D54-DF4C-0243-85DC-E25127CFE969}"/>
              </a:ext>
            </a:extLst>
          </p:cNvPr>
          <p:cNvSpPr/>
          <p:nvPr userDrawn="1"/>
        </p:nvSpPr>
        <p:spPr>
          <a:xfrm>
            <a:off x="-3309" y="503999"/>
            <a:ext cx="11357110" cy="5852351"/>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6" name="Rectangle 25">
            <a:extLst>
              <a:ext uri="{FF2B5EF4-FFF2-40B4-BE49-F238E27FC236}">
                <a16:creationId xmlns:a16="http://schemas.microsoft.com/office/drawing/2014/main" id="{D5D87E96-C4D5-854D-9225-EEAB9BE3F7C9}"/>
              </a:ext>
            </a:extLst>
          </p:cNvPr>
          <p:cNvSpPr/>
          <p:nvPr userDrawn="1"/>
        </p:nvSpPr>
        <p:spPr>
          <a:xfrm>
            <a:off x="5615353" y="2741946"/>
            <a:ext cx="6401257" cy="36120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4" name="Rectangle 23">
            <a:extLst>
              <a:ext uri="{FF2B5EF4-FFF2-40B4-BE49-F238E27FC236}">
                <a16:creationId xmlns:a16="http://schemas.microsoft.com/office/drawing/2014/main" id="{39DF5D56-AA15-9247-B01F-899DC2B94825}"/>
              </a:ext>
            </a:extLst>
          </p:cNvPr>
          <p:cNvSpPr/>
          <p:nvPr userDrawn="1"/>
        </p:nvSpPr>
        <p:spPr>
          <a:xfrm>
            <a:off x="6716568" y="2741945"/>
            <a:ext cx="5300042" cy="19914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5" name="Rectangle 24">
            <a:extLst>
              <a:ext uri="{FF2B5EF4-FFF2-40B4-BE49-F238E27FC236}">
                <a16:creationId xmlns:a16="http://schemas.microsoft.com/office/drawing/2014/main" id="{16A5EB9D-6A3B-3B45-82B4-5E679792601E}"/>
              </a:ext>
            </a:extLst>
          </p:cNvPr>
          <p:cNvSpPr/>
          <p:nvPr userDrawn="1"/>
        </p:nvSpPr>
        <p:spPr>
          <a:xfrm>
            <a:off x="7385540" y="2965937"/>
            <a:ext cx="4175839" cy="26739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7" name="Rectangle 6">
            <a:extLst>
              <a:ext uri="{FF2B5EF4-FFF2-40B4-BE49-F238E27FC236}">
                <a16:creationId xmlns:a16="http://schemas.microsoft.com/office/drawing/2014/main" id="{9F128354-084D-D546-9468-6A75BAE9206F}"/>
              </a:ext>
            </a:extLst>
          </p:cNvPr>
          <p:cNvSpPr/>
          <p:nvPr userDrawn="1"/>
        </p:nvSpPr>
        <p:spPr>
          <a:xfrm>
            <a:off x="1" y="1"/>
            <a:ext cx="5615352" cy="5852352"/>
          </a:xfrm>
          <a:prstGeom prst="rect">
            <a:avLst/>
          </a:prstGeom>
          <a:solidFill>
            <a:srgbClr val="0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9" name="Rectangle 8">
            <a:extLst>
              <a:ext uri="{FF2B5EF4-FFF2-40B4-BE49-F238E27FC236}">
                <a16:creationId xmlns:a16="http://schemas.microsoft.com/office/drawing/2014/main" id="{A17E4B79-4A69-0549-BDE9-386559BA9CF2}"/>
              </a:ext>
            </a:extLst>
          </p:cNvPr>
          <p:cNvSpPr/>
          <p:nvPr userDrawn="1"/>
        </p:nvSpPr>
        <p:spPr>
          <a:xfrm>
            <a:off x="-3309" y="1082565"/>
            <a:ext cx="11357109" cy="40533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 name="Title 1">
            <a:extLst>
              <a:ext uri="{FF2B5EF4-FFF2-40B4-BE49-F238E27FC236}">
                <a16:creationId xmlns:a16="http://schemas.microsoft.com/office/drawing/2014/main" id="{E197F6CB-A9AA-E749-9845-DD994DF53B4F}"/>
              </a:ext>
            </a:extLst>
          </p:cNvPr>
          <p:cNvSpPr>
            <a:spLocks noGrp="1"/>
          </p:cNvSpPr>
          <p:nvPr>
            <p:ph type="ctrTitle" hasCustomPrompt="1"/>
          </p:nvPr>
        </p:nvSpPr>
        <p:spPr>
          <a:xfrm>
            <a:off x="720000" y="2520000"/>
            <a:ext cx="9000000" cy="553998"/>
          </a:xfrm>
          <a:prstGeom prst="rect">
            <a:avLst/>
          </a:prstGeom>
        </p:spPr>
        <p:txBody>
          <a:bodyPr wrap="square" lIns="0" tIns="0" rIns="0" bIns="0" anchor="b">
            <a:spAutoFit/>
          </a:bodyPr>
          <a:lstStyle>
            <a:lvl1pPr algn="l">
              <a:defRPr sz="4000" b="1"/>
            </a:lvl1pPr>
          </a:lstStyle>
          <a:p>
            <a:r>
              <a:rPr lang="en-GB"/>
              <a:t>CLICK TO EDIT MASTER TITLE STYLE</a:t>
            </a:r>
            <a:endParaRPr lang="en-LU"/>
          </a:p>
        </p:txBody>
      </p:sp>
      <p:pic>
        <p:nvPicPr>
          <p:cNvPr id="20" name="Picture 19">
            <a:extLst>
              <a:ext uri="{FF2B5EF4-FFF2-40B4-BE49-F238E27FC236}">
                <a16:creationId xmlns:a16="http://schemas.microsoft.com/office/drawing/2014/main" id="{74DD0306-9E1A-5549-8981-B3186589867B}"/>
              </a:ext>
            </a:extLst>
          </p:cNvPr>
          <p:cNvPicPr>
            <a:picLocks noChangeAspect="1"/>
          </p:cNvPicPr>
          <p:nvPr userDrawn="1"/>
        </p:nvPicPr>
        <p:blipFill>
          <a:blip r:embed="rId2"/>
          <a:stretch>
            <a:fillRect/>
          </a:stretch>
        </p:blipFill>
        <p:spPr>
          <a:xfrm>
            <a:off x="625000" y="350650"/>
            <a:ext cx="5452257" cy="540000"/>
          </a:xfrm>
          <a:prstGeom prst="rect">
            <a:avLst/>
          </a:prstGeom>
        </p:spPr>
      </p:pic>
      <p:sp>
        <p:nvSpPr>
          <p:cNvPr id="23" name="Text Placeholder 22">
            <a:extLst>
              <a:ext uri="{FF2B5EF4-FFF2-40B4-BE49-F238E27FC236}">
                <a16:creationId xmlns:a16="http://schemas.microsoft.com/office/drawing/2014/main" id="{ACE03C19-2C99-D345-B64A-03B659426C45}"/>
              </a:ext>
            </a:extLst>
          </p:cNvPr>
          <p:cNvSpPr>
            <a:spLocks noGrp="1"/>
          </p:cNvSpPr>
          <p:nvPr>
            <p:ph type="body" sz="quarter" idx="13" hasCustomPrompt="1"/>
          </p:nvPr>
        </p:nvSpPr>
        <p:spPr>
          <a:xfrm>
            <a:off x="720000" y="3420000"/>
            <a:ext cx="9000000" cy="533400"/>
          </a:xfrm>
          <a:prstGeom prst="rect">
            <a:avLst/>
          </a:prstGeom>
        </p:spPr>
        <p:txBody>
          <a:bodyPr lIns="0" tIns="0" rIns="0" bIns="0"/>
          <a:lstStyle>
            <a:lvl1pPr marL="0" indent="0">
              <a:buNone/>
              <a:defRPr sz="2000" b="0" i="0">
                <a:solidFill>
                  <a:schemeClr val="bg1">
                    <a:lumMod val="40000"/>
                    <a:lumOff val="60000"/>
                  </a:schemeClr>
                </a:solidFill>
                <a:latin typeface="Calibri Light" panose="020F0302020204030204" pitchFamily="34" charset="0"/>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Subtitle</a:t>
            </a:r>
          </a:p>
        </p:txBody>
      </p:sp>
    </p:spTree>
    <p:extLst>
      <p:ext uri="{BB962C8B-B14F-4D97-AF65-F5344CB8AC3E}">
        <p14:creationId xmlns:p14="http://schemas.microsoft.com/office/powerpoint/2010/main" val="28456585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227" y="1268760"/>
            <a:ext cx="11137547" cy="648072"/>
          </a:xfrm>
        </p:spPr>
        <p:txBody>
          <a:bodyPr/>
          <a:lstStyle/>
          <a:p>
            <a:r>
              <a:rPr lang="en-US"/>
              <a:t>Click to edit Master title style</a:t>
            </a:r>
            <a:endParaRPr lang="en-GB"/>
          </a:p>
        </p:txBody>
      </p:sp>
      <p:sp>
        <p:nvSpPr>
          <p:cNvPr id="3" name="Content Placeholder 2"/>
          <p:cNvSpPr>
            <a:spLocks noGrp="1"/>
          </p:cNvSpPr>
          <p:nvPr>
            <p:ph idx="1"/>
          </p:nvPr>
        </p:nvSpPr>
        <p:spPr>
          <a:xfrm>
            <a:off x="527227" y="1988841"/>
            <a:ext cx="11137547" cy="4137323"/>
          </a:xfrm>
        </p:spPr>
        <p:txBody>
          <a:bodyPr/>
          <a:lstStyle>
            <a:lvl5pPr>
              <a:defRPr/>
            </a:lvl5pPr>
            <a:lvl6pPr marL="2868012"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9F1BF8-F3E1-496C-8DA7-42A6F4A76737}"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6686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alpha val="40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30FCED-BABE-D14E-824A-9633135AD9F2}"/>
              </a:ext>
            </a:extLst>
          </p:cNvPr>
          <p:cNvSpPr/>
          <p:nvPr userDrawn="1"/>
        </p:nvSpPr>
        <p:spPr>
          <a:xfrm>
            <a:off x="0" y="-66815"/>
            <a:ext cx="12192000" cy="18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 name="Title 1">
            <a:extLst>
              <a:ext uri="{FF2B5EF4-FFF2-40B4-BE49-F238E27FC236}">
                <a16:creationId xmlns:a16="http://schemas.microsoft.com/office/drawing/2014/main" id="{6DA73919-C874-F943-AC68-BB3D123AF183}"/>
              </a:ext>
            </a:extLst>
          </p:cNvPr>
          <p:cNvSpPr>
            <a:spLocks noGrp="1"/>
          </p:cNvSpPr>
          <p:nvPr>
            <p:ph type="title"/>
          </p:nvPr>
        </p:nvSpPr>
        <p:spPr>
          <a:xfrm>
            <a:off x="720000" y="900000"/>
            <a:ext cx="9000000" cy="387798"/>
          </a:xfrm>
          <a:prstGeom prst="rect">
            <a:avLst/>
          </a:prstGeom>
        </p:spPr>
        <p:txBody>
          <a:bodyPr wrap="square" lIns="0" tIns="0" rIns="0" bIns="0" anchor="b" anchorCtr="0">
            <a:spAutoFit/>
          </a:bodyPr>
          <a:lstStyle>
            <a:lvl1pPr>
              <a:defRPr sz="28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10" name="Rectangle 9">
            <a:extLst>
              <a:ext uri="{FF2B5EF4-FFF2-40B4-BE49-F238E27FC236}">
                <a16:creationId xmlns:a16="http://schemas.microsoft.com/office/drawing/2014/main" id="{E9F62F8F-7A6A-B241-A8AD-14F80B8502E2}"/>
              </a:ext>
            </a:extLst>
          </p:cNvPr>
          <p:cNvSpPr/>
          <p:nvPr userDrawn="1"/>
        </p:nvSpPr>
        <p:spPr>
          <a:xfrm>
            <a:off x="0" y="6356350"/>
            <a:ext cx="12192000" cy="501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9" name="Rectangle 18">
            <a:extLst>
              <a:ext uri="{FF2B5EF4-FFF2-40B4-BE49-F238E27FC236}">
                <a16:creationId xmlns:a16="http://schemas.microsoft.com/office/drawing/2014/main" id="{505068D1-6CE3-134E-B761-F05D67569DC0}"/>
              </a:ext>
            </a:extLst>
          </p:cNvPr>
          <p:cNvSpPr/>
          <p:nvPr userDrawn="1"/>
        </p:nvSpPr>
        <p:spPr>
          <a:xfrm>
            <a:off x="12003910" y="0"/>
            <a:ext cx="180000" cy="6356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6" name="Rectangle 15">
            <a:extLst>
              <a:ext uri="{FF2B5EF4-FFF2-40B4-BE49-F238E27FC236}">
                <a16:creationId xmlns:a16="http://schemas.microsoft.com/office/drawing/2014/main" id="{8C675409-822C-FA48-980D-EEBC95BBDC01}"/>
              </a:ext>
            </a:extLst>
          </p:cNvPr>
          <p:cNvSpPr/>
          <p:nvPr userDrawn="1"/>
        </p:nvSpPr>
        <p:spPr>
          <a:xfrm>
            <a:off x="11702690" y="785448"/>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5" name="Rectangle 14">
            <a:extLst>
              <a:ext uri="{FF2B5EF4-FFF2-40B4-BE49-F238E27FC236}">
                <a16:creationId xmlns:a16="http://schemas.microsoft.com/office/drawing/2014/main" id="{3164875D-1BCC-D343-F0C9-794FB43E7C73}"/>
              </a:ext>
            </a:extLst>
          </p:cNvPr>
          <p:cNvSpPr/>
          <p:nvPr userDrawn="1"/>
        </p:nvSpPr>
        <p:spPr>
          <a:xfrm>
            <a:off x="1318161" y="-69256"/>
            <a:ext cx="4297192"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1" name="Text Placeholder 10">
            <a:extLst>
              <a:ext uri="{FF2B5EF4-FFF2-40B4-BE49-F238E27FC236}">
                <a16:creationId xmlns:a16="http://schemas.microsoft.com/office/drawing/2014/main" id="{0AC6E7C4-C3DF-C6D6-594E-028DD6EBBF2A}"/>
              </a:ext>
            </a:extLst>
          </p:cNvPr>
          <p:cNvSpPr>
            <a:spLocks noGrp="1"/>
          </p:cNvSpPr>
          <p:nvPr>
            <p:ph type="body" sz="quarter" idx="10"/>
          </p:nvPr>
        </p:nvSpPr>
        <p:spPr>
          <a:xfrm>
            <a:off x="720725" y="1802774"/>
            <a:ext cx="9023350" cy="959237"/>
          </a:xfrm>
          <a:prstGeom prst="rect">
            <a:avLst/>
          </a:prstGeom>
        </p:spPr>
        <p:txBody>
          <a:bodyPr lIns="0" tIns="0" rIns="0" bIns="0">
            <a:spAutoFit/>
          </a:bodyPr>
          <a:lstStyle>
            <a:lvl1pPr>
              <a:defRPr sz="2000">
                <a:solidFill>
                  <a:schemeClr val="accent1"/>
                </a:solidFill>
              </a:defRPr>
            </a:lvl1pPr>
            <a:lvl2pPr marL="685800" indent="-228600">
              <a:buClr>
                <a:schemeClr val="bg1"/>
              </a:buClr>
              <a:buSzPct val="100000"/>
              <a:buFont typeface="System Font Regular"/>
              <a:buChar char="-"/>
              <a:defRPr sz="2000">
                <a:solidFill>
                  <a:schemeClr val="accent1"/>
                </a:solidFill>
              </a:defRPr>
            </a:lvl2pPr>
            <a:lvl3pPr marL="1257300" indent="-342900">
              <a:buFont typeface="System Font Regular"/>
              <a:buChar char="-"/>
              <a:defRPr sz="2000">
                <a:solidFill>
                  <a:schemeClr val="accent1"/>
                </a:solidFill>
              </a:defRPr>
            </a:lvl3pPr>
            <a:lvl4pPr>
              <a:defRPr sz="2000">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26" name="Slide Number Placeholder 5">
            <a:extLst>
              <a:ext uri="{FF2B5EF4-FFF2-40B4-BE49-F238E27FC236}">
                <a16:creationId xmlns:a16="http://schemas.microsoft.com/office/drawing/2014/main" id="{866A5818-1B16-79D4-E04D-C875C0E4DB80}"/>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27" name="Picture 26">
            <a:extLst>
              <a:ext uri="{FF2B5EF4-FFF2-40B4-BE49-F238E27FC236}">
                <a16:creationId xmlns:a16="http://schemas.microsoft.com/office/drawing/2014/main" id="{939897AB-DF61-CD7D-AE28-E69E56B00D32}"/>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79683443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ing chapter">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66F26A3-2FDA-0A8D-649D-C2B0ABD5B3C0}"/>
              </a:ext>
            </a:extLst>
          </p:cNvPr>
          <p:cNvSpPr/>
          <p:nvPr userDrawn="1"/>
        </p:nvSpPr>
        <p:spPr>
          <a:xfrm>
            <a:off x="-3410" y="0"/>
            <a:ext cx="12195410" cy="6515999"/>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8" name="Rectangle 7">
            <a:extLst>
              <a:ext uri="{FF2B5EF4-FFF2-40B4-BE49-F238E27FC236}">
                <a16:creationId xmlns:a16="http://schemas.microsoft.com/office/drawing/2014/main" id="{0FAE0562-A2CB-E4AA-A0B6-67959F312DDC}"/>
              </a:ext>
            </a:extLst>
          </p:cNvPr>
          <p:cNvSpPr/>
          <p:nvPr userDrawn="1"/>
        </p:nvSpPr>
        <p:spPr>
          <a:xfrm>
            <a:off x="0" y="-66815"/>
            <a:ext cx="121932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4" name="Rectangle 13">
            <a:extLst>
              <a:ext uri="{FF2B5EF4-FFF2-40B4-BE49-F238E27FC236}">
                <a16:creationId xmlns:a16="http://schemas.microsoft.com/office/drawing/2014/main" id="{A3CF2D83-9A79-DB65-0D79-7A17E851AFB2}"/>
              </a:ext>
            </a:extLst>
          </p:cNvPr>
          <p:cNvSpPr/>
          <p:nvPr userDrawn="1"/>
        </p:nvSpPr>
        <p:spPr>
          <a:xfrm>
            <a:off x="12003910" y="0"/>
            <a:ext cx="180000"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3" name="Rectangle 22">
            <a:extLst>
              <a:ext uri="{FF2B5EF4-FFF2-40B4-BE49-F238E27FC236}">
                <a16:creationId xmlns:a16="http://schemas.microsoft.com/office/drawing/2014/main" id="{B1D6887F-02BA-FE73-1AED-A43DC5793318}"/>
              </a:ext>
            </a:extLst>
          </p:cNvPr>
          <p:cNvSpPr/>
          <p:nvPr userDrawn="1"/>
        </p:nvSpPr>
        <p:spPr>
          <a:xfrm>
            <a:off x="11823443" y="501650"/>
            <a:ext cx="376052" cy="315066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4" name="Rectangle 23">
            <a:extLst>
              <a:ext uri="{FF2B5EF4-FFF2-40B4-BE49-F238E27FC236}">
                <a16:creationId xmlns:a16="http://schemas.microsoft.com/office/drawing/2014/main" id="{D4E352E0-114E-D913-447F-0A299760455A}"/>
              </a:ext>
            </a:extLst>
          </p:cNvPr>
          <p:cNvSpPr/>
          <p:nvPr userDrawn="1"/>
        </p:nvSpPr>
        <p:spPr>
          <a:xfrm>
            <a:off x="6715836" y="1082564"/>
            <a:ext cx="5298192" cy="28167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5" name="Rectangle 24">
            <a:extLst>
              <a:ext uri="{FF2B5EF4-FFF2-40B4-BE49-F238E27FC236}">
                <a16:creationId xmlns:a16="http://schemas.microsoft.com/office/drawing/2014/main" id="{59BEE28E-E9F2-132C-0EDF-2ED500902CA9}"/>
              </a:ext>
            </a:extLst>
          </p:cNvPr>
          <p:cNvSpPr/>
          <p:nvPr userDrawn="1"/>
        </p:nvSpPr>
        <p:spPr>
          <a:xfrm>
            <a:off x="5298193" y="2741947"/>
            <a:ext cx="6715835" cy="36262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6" name="Rectangle 25">
            <a:extLst>
              <a:ext uri="{FF2B5EF4-FFF2-40B4-BE49-F238E27FC236}">
                <a16:creationId xmlns:a16="http://schemas.microsoft.com/office/drawing/2014/main" id="{639D31AA-6877-3D18-5C8F-B011875DC08D}"/>
              </a:ext>
            </a:extLst>
          </p:cNvPr>
          <p:cNvSpPr/>
          <p:nvPr userDrawn="1"/>
        </p:nvSpPr>
        <p:spPr>
          <a:xfrm>
            <a:off x="4013049" y="2353482"/>
            <a:ext cx="8000979" cy="21897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7" name="Rectangle 26">
            <a:extLst>
              <a:ext uri="{FF2B5EF4-FFF2-40B4-BE49-F238E27FC236}">
                <a16:creationId xmlns:a16="http://schemas.microsoft.com/office/drawing/2014/main" id="{C65FE2C7-AC39-18CC-921A-62AD73D5AD30}"/>
              </a:ext>
            </a:extLst>
          </p:cNvPr>
          <p:cNvSpPr/>
          <p:nvPr userDrawn="1"/>
        </p:nvSpPr>
        <p:spPr>
          <a:xfrm>
            <a:off x="8774308" y="4543238"/>
            <a:ext cx="3239720" cy="6270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8" name="Rectangle 27">
            <a:extLst>
              <a:ext uri="{FF2B5EF4-FFF2-40B4-BE49-F238E27FC236}">
                <a16:creationId xmlns:a16="http://schemas.microsoft.com/office/drawing/2014/main" id="{A663FE24-C41B-2BAE-3D9C-A3EE88991133}"/>
              </a:ext>
            </a:extLst>
          </p:cNvPr>
          <p:cNvSpPr/>
          <p:nvPr userDrawn="1"/>
        </p:nvSpPr>
        <p:spPr>
          <a:xfrm>
            <a:off x="-8020" y="1082564"/>
            <a:ext cx="11823968" cy="32519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0" name="Text Placeholder 18">
            <a:extLst>
              <a:ext uri="{FF2B5EF4-FFF2-40B4-BE49-F238E27FC236}">
                <a16:creationId xmlns:a16="http://schemas.microsoft.com/office/drawing/2014/main" id="{C3507D87-441B-FFE0-5790-4FE308975FCA}"/>
              </a:ext>
            </a:extLst>
          </p:cNvPr>
          <p:cNvSpPr>
            <a:spLocks noGrp="1"/>
          </p:cNvSpPr>
          <p:nvPr>
            <p:ph type="body" sz="quarter" idx="14"/>
          </p:nvPr>
        </p:nvSpPr>
        <p:spPr>
          <a:xfrm>
            <a:off x="2154928" y="1195876"/>
            <a:ext cx="2678942" cy="1770062"/>
          </a:xfrm>
          <a:prstGeom prst="rect">
            <a:avLst/>
          </a:prstGeom>
        </p:spPr>
        <p:txBody>
          <a:bodyPr lIns="0" tIns="0" rIns="0" bIns="0" anchor="b" anchorCtr="0">
            <a:noAutofit/>
          </a:bodyPr>
          <a:lstStyle>
            <a:lvl1pPr marL="0" indent="0" algn="l">
              <a:buFontTx/>
              <a:buNone/>
              <a:defRPr sz="12000" b="0" i="0">
                <a:solidFill>
                  <a:schemeClr val="bg1"/>
                </a:solidFill>
                <a:latin typeface="Calibri Light" panose="020F0302020204030204" pitchFamily="34" charset="0"/>
                <a:cs typeface="Calibri Light" panose="020F0302020204030204" pitchFamily="34" charset="0"/>
              </a:defRPr>
            </a:lvl1pPr>
          </a:lstStyle>
          <a:p>
            <a:pPr lvl="0"/>
            <a:r>
              <a:rPr lang="en-US"/>
              <a:t>Click to edit Master text styles</a:t>
            </a:r>
          </a:p>
        </p:txBody>
      </p:sp>
      <p:sp>
        <p:nvSpPr>
          <p:cNvPr id="19" name="Title 1">
            <a:extLst>
              <a:ext uri="{FF2B5EF4-FFF2-40B4-BE49-F238E27FC236}">
                <a16:creationId xmlns:a16="http://schemas.microsoft.com/office/drawing/2014/main" id="{3624706E-DDAA-8301-5584-DB739BC91A18}"/>
              </a:ext>
            </a:extLst>
          </p:cNvPr>
          <p:cNvSpPr>
            <a:spLocks noGrp="1"/>
          </p:cNvSpPr>
          <p:nvPr>
            <p:ph type="title" hasCustomPrompt="1"/>
          </p:nvPr>
        </p:nvSpPr>
        <p:spPr>
          <a:xfrm>
            <a:off x="2159538" y="3136603"/>
            <a:ext cx="7370556" cy="553998"/>
          </a:xfrm>
          <a:prstGeom prst="rect">
            <a:avLst/>
          </a:prstGeom>
        </p:spPr>
        <p:txBody>
          <a:bodyPr wrap="square" lIns="0" tIns="0" rIns="0" bIns="0" anchor="t" anchorCtr="0">
            <a:spAutoFit/>
          </a:bodyPr>
          <a:lstStyle>
            <a:lvl1pPr>
              <a:defRPr sz="4000" b="0" i="0">
                <a:solidFill>
                  <a:schemeClr val="bg1"/>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11" name="Rectangle 10">
            <a:extLst>
              <a:ext uri="{FF2B5EF4-FFF2-40B4-BE49-F238E27FC236}">
                <a16:creationId xmlns:a16="http://schemas.microsoft.com/office/drawing/2014/main" id="{7FC83AC1-AF49-4964-D3AA-2991E41F6FB2}"/>
              </a:ext>
            </a:extLst>
          </p:cNvPr>
          <p:cNvSpPr/>
          <p:nvPr userDrawn="1"/>
        </p:nvSpPr>
        <p:spPr>
          <a:xfrm>
            <a:off x="0" y="6356350"/>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48" name="Slide Number Placeholder 5">
            <a:extLst>
              <a:ext uri="{FF2B5EF4-FFF2-40B4-BE49-F238E27FC236}">
                <a16:creationId xmlns:a16="http://schemas.microsoft.com/office/drawing/2014/main" id="{609E7127-5D4B-B96B-D785-94A579B4C900}"/>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49" name="Picture 48">
            <a:extLst>
              <a:ext uri="{FF2B5EF4-FFF2-40B4-BE49-F238E27FC236}">
                <a16:creationId xmlns:a16="http://schemas.microsoft.com/office/drawing/2014/main" id="{0B931BE9-A151-C9D1-DA32-54062276C809}"/>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370841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Photo">
    <p:bg>
      <p:bgPr>
        <a:solidFill>
          <a:schemeClr val="tx2">
            <a:alpha val="40000"/>
          </a:schemeClr>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EAD6D01-158E-4091-8B2B-452897FA43D5}"/>
              </a:ext>
            </a:extLst>
          </p:cNvPr>
          <p:cNvSpPr/>
          <p:nvPr userDrawn="1"/>
        </p:nvSpPr>
        <p:spPr>
          <a:xfrm>
            <a:off x="9139565" y="6219825"/>
            <a:ext cx="2871885" cy="1484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0" name="Rectangle 29">
            <a:extLst>
              <a:ext uri="{FF2B5EF4-FFF2-40B4-BE49-F238E27FC236}">
                <a16:creationId xmlns:a16="http://schemas.microsoft.com/office/drawing/2014/main" id="{62BDB1E9-0535-A020-F606-0E9B14FE6CA7}"/>
              </a:ext>
            </a:extLst>
          </p:cNvPr>
          <p:cNvSpPr/>
          <p:nvPr userDrawn="1"/>
        </p:nvSpPr>
        <p:spPr>
          <a:xfrm>
            <a:off x="6570241" y="6219824"/>
            <a:ext cx="2580670" cy="1484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4" name="Picture Placeholder 33">
            <a:extLst>
              <a:ext uri="{FF2B5EF4-FFF2-40B4-BE49-F238E27FC236}">
                <a16:creationId xmlns:a16="http://schemas.microsoft.com/office/drawing/2014/main" id="{EA547B13-A098-1CFC-A188-D401EDA4EDFE}"/>
              </a:ext>
            </a:extLst>
          </p:cNvPr>
          <p:cNvSpPr>
            <a:spLocks noGrp="1"/>
          </p:cNvSpPr>
          <p:nvPr>
            <p:ph type="pic" sz="quarter" idx="14"/>
          </p:nvPr>
        </p:nvSpPr>
        <p:spPr>
          <a:xfrm>
            <a:off x="6570240" y="179121"/>
            <a:ext cx="5441531" cy="6040704"/>
          </a:xfrm>
          <a:custGeom>
            <a:avLst/>
            <a:gdLst>
              <a:gd name="connsiteX0" fmla="*/ 0 w 5441208"/>
              <a:gd name="connsiteY0" fmla="*/ 0 h 6040437"/>
              <a:gd name="connsiteX1" fmla="*/ 5441208 w 5441208"/>
              <a:gd name="connsiteY1" fmla="*/ 0 h 6040437"/>
              <a:gd name="connsiteX2" fmla="*/ 5441208 w 5441208"/>
              <a:gd name="connsiteY2" fmla="*/ 6040437 h 6040437"/>
              <a:gd name="connsiteX3" fmla="*/ 0 w 5441208"/>
              <a:gd name="connsiteY3" fmla="*/ 6040437 h 6040437"/>
              <a:gd name="connsiteX4" fmla="*/ 0 w 5441208"/>
              <a:gd name="connsiteY4" fmla="*/ 0 h 6040437"/>
              <a:gd name="connsiteX0" fmla="*/ 0 w 5441208"/>
              <a:gd name="connsiteY0" fmla="*/ 0 h 6040437"/>
              <a:gd name="connsiteX1" fmla="*/ 5441208 w 5441208"/>
              <a:gd name="connsiteY1" fmla="*/ 0 h 6040437"/>
              <a:gd name="connsiteX2" fmla="*/ 5423837 w 5441208"/>
              <a:gd name="connsiteY2" fmla="*/ 568757 h 6040437"/>
              <a:gd name="connsiteX3" fmla="*/ 5441208 w 5441208"/>
              <a:gd name="connsiteY3" fmla="*/ 6040437 h 6040437"/>
              <a:gd name="connsiteX4" fmla="*/ 0 w 5441208"/>
              <a:gd name="connsiteY4" fmla="*/ 6040437 h 6040437"/>
              <a:gd name="connsiteX5" fmla="*/ 0 w 5441208"/>
              <a:gd name="connsiteY5" fmla="*/ 0 h 6040437"/>
              <a:gd name="connsiteX0" fmla="*/ 0 w 5441208"/>
              <a:gd name="connsiteY0" fmla="*/ 0 h 6040437"/>
              <a:gd name="connsiteX1" fmla="*/ 5441208 w 5441208"/>
              <a:gd name="connsiteY1" fmla="*/ 0 h 6040437"/>
              <a:gd name="connsiteX2" fmla="*/ 5423837 w 5441208"/>
              <a:gd name="connsiteY2" fmla="*/ 283750 h 6040437"/>
              <a:gd name="connsiteX3" fmla="*/ 5423837 w 5441208"/>
              <a:gd name="connsiteY3" fmla="*/ 568757 h 6040437"/>
              <a:gd name="connsiteX4" fmla="*/ 5441208 w 5441208"/>
              <a:gd name="connsiteY4" fmla="*/ 6040437 h 6040437"/>
              <a:gd name="connsiteX5" fmla="*/ 0 w 5441208"/>
              <a:gd name="connsiteY5" fmla="*/ 6040437 h 6040437"/>
              <a:gd name="connsiteX6" fmla="*/ 0 w 5441208"/>
              <a:gd name="connsiteY6" fmla="*/ 0 h 6040437"/>
              <a:gd name="connsiteX0" fmla="*/ 0 w 5839151"/>
              <a:gd name="connsiteY0" fmla="*/ 0 h 6040437"/>
              <a:gd name="connsiteX1" fmla="*/ 5441208 w 5839151"/>
              <a:gd name="connsiteY1" fmla="*/ 0 h 6040437"/>
              <a:gd name="connsiteX2" fmla="*/ 5423837 w 5839151"/>
              <a:gd name="connsiteY2" fmla="*/ 283750 h 6040437"/>
              <a:gd name="connsiteX3" fmla="*/ 5423837 w 5839151"/>
              <a:gd name="connsiteY3" fmla="*/ 568757 h 6040437"/>
              <a:gd name="connsiteX4" fmla="*/ 5423837 w 5839151"/>
              <a:gd name="connsiteY4" fmla="*/ 3466337 h 6040437"/>
              <a:gd name="connsiteX5" fmla="*/ 5441208 w 5839151"/>
              <a:gd name="connsiteY5" fmla="*/ 6040437 h 6040437"/>
              <a:gd name="connsiteX6" fmla="*/ 0 w 5839151"/>
              <a:gd name="connsiteY6" fmla="*/ 6040437 h 6040437"/>
              <a:gd name="connsiteX7" fmla="*/ 0 w 5839151"/>
              <a:gd name="connsiteY7" fmla="*/ 0 h 6040437"/>
              <a:gd name="connsiteX0" fmla="*/ 0 w 5843073"/>
              <a:gd name="connsiteY0" fmla="*/ 0 h 6040437"/>
              <a:gd name="connsiteX1" fmla="*/ 5441208 w 5843073"/>
              <a:gd name="connsiteY1" fmla="*/ 0 h 6040437"/>
              <a:gd name="connsiteX2" fmla="*/ 5423837 w 5843073"/>
              <a:gd name="connsiteY2" fmla="*/ 283750 h 6040437"/>
              <a:gd name="connsiteX3" fmla="*/ 5423837 w 5843073"/>
              <a:gd name="connsiteY3" fmla="*/ 568757 h 6040437"/>
              <a:gd name="connsiteX4" fmla="*/ 5423837 w 5843073"/>
              <a:gd name="connsiteY4" fmla="*/ 3466337 h 6040437"/>
              <a:gd name="connsiteX5" fmla="*/ 5435712 w 5843073"/>
              <a:gd name="connsiteY5" fmla="*/ 3763220 h 6040437"/>
              <a:gd name="connsiteX6" fmla="*/ 5441208 w 5843073"/>
              <a:gd name="connsiteY6" fmla="*/ 6040437 h 6040437"/>
              <a:gd name="connsiteX7" fmla="*/ 0 w 5843073"/>
              <a:gd name="connsiteY7" fmla="*/ 6040437 h 6040437"/>
              <a:gd name="connsiteX8" fmla="*/ 0 w 5843073"/>
              <a:gd name="connsiteY8" fmla="*/ 0 h 6040437"/>
              <a:gd name="connsiteX0" fmla="*/ 0 w 5843073"/>
              <a:gd name="connsiteY0" fmla="*/ 0 h 6040437"/>
              <a:gd name="connsiteX1" fmla="*/ 5441208 w 5843073"/>
              <a:gd name="connsiteY1" fmla="*/ 0 h 6040437"/>
              <a:gd name="connsiteX2" fmla="*/ 5423837 w 5843073"/>
              <a:gd name="connsiteY2" fmla="*/ 283750 h 6040437"/>
              <a:gd name="connsiteX3" fmla="*/ 5106122 w 5843073"/>
              <a:gd name="connsiteY3" fmla="*/ 607503 h 6040437"/>
              <a:gd name="connsiteX4" fmla="*/ 5423837 w 5843073"/>
              <a:gd name="connsiteY4" fmla="*/ 3466337 h 6040437"/>
              <a:gd name="connsiteX5" fmla="*/ 5435712 w 5843073"/>
              <a:gd name="connsiteY5" fmla="*/ 3763220 h 6040437"/>
              <a:gd name="connsiteX6" fmla="*/ 5441208 w 5843073"/>
              <a:gd name="connsiteY6" fmla="*/ 6040437 h 6040437"/>
              <a:gd name="connsiteX7" fmla="*/ 0 w 5843073"/>
              <a:gd name="connsiteY7" fmla="*/ 6040437 h 6040437"/>
              <a:gd name="connsiteX8" fmla="*/ 0 w 5843073"/>
              <a:gd name="connsiteY8" fmla="*/ 0 h 6040437"/>
              <a:gd name="connsiteX0" fmla="*/ 0 w 5843073"/>
              <a:gd name="connsiteY0" fmla="*/ 0 h 6040437"/>
              <a:gd name="connsiteX1" fmla="*/ 5441208 w 5843073"/>
              <a:gd name="connsiteY1" fmla="*/ 0 h 6040437"/>
              <a:gd name="connsiteX2" fmla="*/ 5431587 w 5843073"/>
              <a:gd name="connsiteY2" fmla="*/ 601465 h 6040437"/>
              <a:gd name="connsiteX3" fmla="*/ 5106122 w 5843073"/>
              <a:gd name="connsiteY3" fmla="*/ 607503 h 6040437"/>
              <a:gd name="connsiteX4" fmla="*/ 5423837 w 5843073"/>
              <a:gd name="connsiteY4" fmla="*/ 3466337 h 6040437"/>
              <a:gd name="connsiteX5" fmla="*/ 5435712 w 5843073"/>
              <a:gd name="connsiteY5" fmla="*/ 3763220 h 6040437"/>
              <a:gd name="connsiteX6" fmla="*/ 5441208 w 5843073"/>
              <a:gd name="connsiteY6" fmla="*/ 6040437 h 6040437"/>
              <a:gd name="connsiteX7" fmla="*/ 0 w 5843073"/>
              <a:gd name="connsiteY7" fmla="*/ 6040437 h 6040437"/>
              <a:gd name="connsiteX8" fmla="*/ 0 w 5843073"/>
              <a:gd name="connsiteY8" fmla="*/ 0 h 6040437"/>
              <a:gd name="connsiteX0" fmla="*/ 0 w 5843073"/>
              <a:gd name="connsiteY0" fmla="*/ 0 h 6040437"/>
              <a:gd name="connsiteX1" fmla="*/ 5441208 w 5843073"/>
              <a:gd name="connsiteY1" fmla="*/ 0 h 6040437"/>
              <a:gd name="connsiteX2" fmla="*/ 5431587 w 5843073"/>
              <a:gd name="connsiteY2" fmla="*/ 601465 h 6040437"/>
              <a:gd name="connsiteX3" fmla="*/ 5106122 w 5843073"/>
              <a:gd name="connsiteY3" fmla="*/ 607503 h 6040437"/>
              <a:gd name="connsiteX4" fmla="*/ 5108526 w 5843073"/>
              <a:gd name="connsiteY4" fmla="*/ 3450571 h 6040437"/>
              <a:gd name="connsiteX5" fmla="*/ 5435712 w 5843073"/>
              <a:gd name="connsiteY5" fmla="*/ 3763220 h 6040437"/>
              <a:gd name="connsiteX6" fmla="*/ 5441208 w 5843073"/>
              <a:gd name="connsiteY6" fmla="*/ 6040437 h 6040437"/>
              <a:gd name="connsiteX7" fmla="*/ 0 w 5843073"/>
              <a:gd name="connsiteY7" fmla="*/ 6040437 h 6040437"/>
              <a:gd name="connsiteX8" fmla="*/ 0 w 5843073"/>
              <a:gd name="connsiteY8" fmla="*/ 0 h 6040437"/>
              <a:gd name="connsiteX0" fmla="*/ 0 w 5845805"/>
              <a:gd name="connsiteY0" fmla="*/ 0 h 6040437"/>
              <a:gd name="connsiteX1" fmla="*/ 5441208 w 5845805"/>
              <a:gd name="connsiteY1" fmla="*/ 0 h 6040437"/>
              <a:gd name="connsiteX2" fmla="*/ 5431587 w 5845805"/>
              <a:gd name="connsiteY2" fmla="*/ 601465 h 6040437"/>
              <a:gd name="connsiteX3" fmla="*/ 5106122 w 5845805"/>
              <a:gd name="connsiteY3" fmla="*/ 607503 h 6040437"/>
              <a:gd name="connsiteX4" fmla="*/ 5108526 w 5845805"/>
              <a:gd name="connsiteY4" fmla="*/ 3450571 h 6040437"/>
              <a:gd name="connsiteX5" fmla="*/ 5446222 w 5845805"/>
              <a:gd name="connsiteY5" fmla="*/ 3458420 h 6040437"/>
              <a:gd name="connsiteX6" fmla="*/ 5441208 w 5845805"/>
              <a:gd name="connsiteY6" fmla="*/ 6040437 h 6040437"/>
              <a:gd name="connsiteX7" fmla="*/ 0 w 5845805"/>
              <a:gd name="connsiteY7" fmla="*/ 6040437 h 6040437"/>
              <a:gd name="connsiteX8" fmla="*/ 0 w 5845805"/>
              <a:gd name="connsiteY8" fmla="*/ 0 h 6040437"/>
              <a:gd name="connsiteX0" fmla="*/ 0 w 5845805"/>
              <a:gd name="connsiteY0" fmla="*/ 0 h 6040437"/>
              <a:gd name="connsiteX1" fmla="*/ 5441208 w 5845805"/>
              <a:gd name="connsiteY1" fmla="*/ 0 h 6040437"/>
              <a:gd name="connsiteX2" fmla="*/ 5431587 w 5845805"/>
              <a:gd name="connsiteY2" fmla="*/ 601465 h 6040437"/>
              <a:gd name="connsiteX3" fmla="*/ 5106122 w 5845805"/>
              <a:gd name="connsiteY3" fmla="*/ 607503 h 6040437"/>
              <a:gd name="connsiteX4" fmla="*/ 5108526 w 5845805"/>
              <a:gd name="connsiteY4" fmla="*/ 3450571 h 6040437"/>
              <a:gd name="connsiteX5" fmla="*/ 5446222 w 5845805"/>
              <a:gd name="connsiteY5" fmla="*/ 3458420 h 6040437"/>
              <a:gd name="connsiteX6" fmla="*/ 5441208 w 5845805"/>
              <a:gd name="connsiteY6" fmla="*/ 6040437 h 6040437"/>
              <a:gd name="connsiteX7" fmla="*/ 0 w 5845805"/>
              <a:gd name="connsiteY7" fmla="*/ 6040437 h 6040437"/>
              <a:gd name="connsiteX8" fmla="*/ 0 w 5845805"/>
              <a:gd name="connsiteY8" fmla="*/ 0 h 6040437"/>
              <a:gd name="connsiteX0" fmla="*/ 0 w 5845805"/>
              <a:gd name="connsiteY0" fmla="*/ 0 h 6040437"/>
              <a:gd name="connsiteX1" fmla="*/ 5441208 w 5845805"/>
              <a:gd name="connsiteY1" fmla="*/ 0 h 6040437"/>
              <a:gd name="connsiteX2" fmla="*/ 5431587 w 5845805"/>
              <a:gd name="connsiteY2" fmla="*/ 601465 h 6040437"/>
              <a:gd name="connsiteX3" fmla="*/ 5106122 w 5845805"/>
              <a:gd name="connsiteY3" fmla="*/ 607503 h 6040437"/>
              <a:gd name="connsiteX4" fmla="*/ 5108526 w 5845805"/>
              <a:gd name="connsiteY4" fmla="*/ 3450571 h 6040437"/>
              <a:gd name="connsiteX5" fmla="*/ 5446222 w 5845805"/>
              <a:gd name="connsiteY5" fmla="*/ 3458420 h 6040437"/>
              <a:gd name="connsiteX6" fmla="*/ 5441208 w 5845805"/>
              <a:gd name="connsiteY6" fmla="*/ 6040437 h 6040437"/>
              <a:gd name="connsiteX7" fmla="*/ 0 w 5845805"/>
              <a:gd name="connsiteY7" fmla="*/ 6040437 h 6040437"/>
              <a:gd name="connsiteX8" fmla="*/ 0 w 5845805"/>
              <a:gd name="connsiteY8" fmla="*/ 0 h 6040437"/>
              <a:gd name="connsiteX0" fmla="*/ 0 w 5857629"/>
              <a:gd name="connsiteY0" fmla="*/ 0 h 6040437"/>
              <a:gd name="connsiteX1" fmla="*/ 5441208 w 5857629"/>
              <a:gd name="connsiteY1" fmla="*/ 0 h 6040437"/>
              <a:gd name="connsiteX2" fmla="*/ 5431587 w 5857629"/>
              <a:gd name="connsiteY2" fmla="*/ 601465 h 6040437"/>
              <a:gd name="connsiteX3" fmla="*/ 5106122 w 5857629"/>
              <a:gd name="connsiteY3" fmla="*/ 607503 h 6040437"/>
              <a:gd name="connsiteX4" fmla="*/ 5113782 w 5857629"/>
              <a:gd name="connsiteY4" fmla="*/ 3487357 h 6040437"/>
              <a:gd name="connsiteX5" fmla="*/ 5446222 w 5857629"/>
              <a:gd name="connsiteY5" fmla="*/ 3458420 h 6040437"/>
              <a:gd name="connsiteX6" fmla="*/ 5441208 w 5857629"/>
              <a:gd name="connsiteY6" fmla="*/ 6040437 h 6040437"/>
              <a:gd name="connsiteX7" fmla="*/ 0 w 5857629"/>
              <a:gd name="connsiteY7" fmla="*/ 6040437 h 6040437"/>
              <a:gd name="connsiteX8" fmla="*/ 0 w 5857629"/>
              <a:gd name="connsiteY8" fmla="*/ 0 h 6040437"/>
              <a:gd name="connsiteX0" fmla="*/ 0 w 5846787"/>
              <a:gd name="connsiteY0" fmla="*/ 0 h 6040437"/>
              <a:gd name="connsiteX1" fmla="*/ 5441208 w 5846787"/>
              <a:gd name="connsiteY1" fmla="*/ 0 h 6040437"/>
              <a:gd name="connsiteX2" fmla="*/ 5431587 w 5846787"/>
              <a:gd name="connsiteY2" fmla="*/ 601465 h 6040437"/>
              <a:gd name="connsiteX3" fmla="*/ 5106122 w 5846787"/>
              <a:gd name="connsiteY3" fmla="*/ 607503 h 6040437"/>
              <a:gd name="connsiteX4" fmla="*/ 5113782 w 5846787"/>
              <a:gd name="connsiteY4" fmla="*/ 3487357 h 6040437"/>
              <a:gd name="connsiteX5" fmla="*/ 5446222 w 5846787"/>
              <a:gd name="connsiteY5" fmla="*/ 3458420 h 6040437"/>
              <a:gd name="connsiteX6" fmla="*/ 5441208 w 5846787"/>
              <a:gd name="connsiteY6" fmla="*/ 6040437 h 6040437"/>
              <a:gd name="connsiteX7" fmla="*/ 0 w 5846787"/>
              <a:gd name="connsiteY7" fmla="*/ 6040437 h 6040437"/>
              <a:gd name="connsiteX8" fmla="*/ 0 w 5846787"/>
              <a:gd name="connsiteY8" fmla="*/ 0 h 6040437"/>
              <a:gd name="connsiteX0" fmla="*/ 0 w 5448189"/>
              <a:gd name="connsiteY0" fmla="*/ 0 h 6040437"/>
              <a:gd name="connsiteX1" fmla="*/ 5441208 w 5448189"/>
              <a:gd name="connsiteY1" fmla="*/ 0 h 6040437"/>
              <a:gd name="connsiteX2" fmla="*/ 5431587 w 5448189"/>
              <a:gd name="connsiteY2" fmla="*/ 601465 h 6040437"/>
              <a:gd name="connsiteX3" fmla="*/ 5106122 w 5448189"/>
              <a:gd name="connsiteY3" fmla="*/ 607503 h 6040437"/>
              <a:gd name="connsiteX4" fmla="*/ 5113782 w 5448189"/>
              <a:gd name="connsiteY4" fmla="*/ 3487357 h 6040437"/>
              <a:gd name="connsiteX5" fmla="*/ 5446222 w 5448189"/>
              <a:gd name="connsiteY5" fmla="*/ 3458420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1587 w 5448189"/>
              <a:gd name="connsiteY2" fmla="*/ 601465 h 6040437"/>
              <a:gd name="connsiteX3" fmla="*/ 5106122 w 5448189"/>
              <a:gd name="connsiteY3" fmla="*/ 607503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1587 w 5448189"/>
              <a:gd name="connsiteY2" fmla="*/ 601465 h 6040437"/>
              <a:gd name="connsiteX3" fmla="*/ 5106122 w 5448189"/>
              <a:gd name="connsiteY3" fmla="*/ 607503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1587 w 5448189"/>
              <a:gd name="connsiteY2" fmla="*/ 601465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9403 w 5448189"/>
              <a:gd name="connsiteY2" fmla="*/ 609280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5496 w 5448189"/>
              <a:gd name="connsiteY2" fmla="*/ 613188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5496 w 5448189"/>
              <a:gd name="connsiteY2" fmla="*/ 613188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5496 w 5448189"/>
              <a:gd name="connsiteY2" fmla="*/ 613188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448189"/>
              <a:gd name="connsiteY0" fmla="*/ 0 h 6040437"/>
              <a:gd name="connsiteX1" fmla="*/ 5441208 w 5448189"/>
              <a:gd name="connsiteY1" fmla="*/ 0 h 6040437"/>
              <a:gd name="connsiteX2" fmla="*/ 5438739 w 5448189"/>
              <a:gd name="connsiteY2" fmla="*/ 609946 h 6040437"/>
              <a:gd name="connsiteX3" fmla="*/ 5110030 w 5448189"/>
              <a:gd name="connsiteY3" fmla="*/ 611411 h 6040437"/>
              <a:gd name="connsiteX4" fmla="*/ 5113782 w 5448189"/>
              <a:gd name="connsiteY4" fmla="*/ 3487357 h 6040437"/>
              <a:gd name="connsiteX5" fmla="*/ 5446222 w 5448189"/>
              <a:gd name="connsiteY5" fmla="*/ 3487647 h 6040437"/>
              <a:gd name="connsiteX6" fmla="*/ 5441208 w 5448189"/>
              <a:gd name="connsiteY6" fmla="*/ 6040437 h 6040437"/>
              <a:gd name="connsiteX7" fmla="*/ 0 w 5448189"/>
              <a:gd name="connsiteY7" fmla="*/ 6040437 h 6040437"/>
              <a:gd name="connsiteX8" fmla="*/ 0 w 5448189"/>
              <a:gd name="connsiteY8" fmla="*/ 0 h 6040437"/>
              <a:gd name="connsiteX0" fmla="*/ 0 w 5820478"/>
              <a:gd name="connsiteY0" fmla="*/ 0 h 6040437"/>
              <a:gd name="connsiteX1" fmla="*/ 5441208 w 5820478"/>
              <a:gd name="connsiteY1" fmla="*/ 0 h 6040437"/>
              <a:gd name="connsiteX2" fmla="*/ 5438739 w 5820478"/>
              <a:gd name="connsiteY2" fmla="*/ 609946 h 6040437"/>
              <a:gd name="connsiteX3" fmla="*/ 5110030 w 5820478"/>
              <a:gd name="connsiteY3" fmla="*/ 611411 h 6040437"/>
              <a:gd name="connsiteX4" fmla="*/ 5113782 w 5820478"/>
              <a:gd name="connsiteY4" fmla="*/ 3487357 h 6040437"/>
              <a:gd name="connsiteX5" fmla="*/ 5446222 w 5820478"/>
              <a:gd name="connsiteY5" fmla="*/ 3487647 h 6040437"/>
              <a:gd name="connsiteX6" fmla="*/ 5441208 w 5820478"/>
              <a:gd name="connsiteY6" fmla="*/ 6040437 h 6040437"/>
              <a:gd name="connsiteX7" fmla="*/ 0 w 5820478"/>
              <a:gd name="connsiteY7" fmla="*/ 6040437 h 6040437"/>
              <a:gd name="connsiteX8" fmla="*/ 0 w 5820478"/>
              <a:gd name="connsiteY8" fmla="*/ 0 h 6040437"/>
              <a:gd name="connsiteX0" fmla="*/ 0 w 5843712"/>
              <a:gd name="connsiteY0" fmla="*/ 0 h 6040437"/>
              <a:gd name="connsiteX1" fmla="*/ 5441208 w 5843712"/>
              <a:gd name="connsiteY1" fmla="*/ 0 h 6040437"/>
              <a:gd name="connsiteX2" fmla="*/ 5438739 w 5843712"/>
              <a:gd name="connsiteY2" fmla="*/ 609946 h 6040437"/>
              <a:gd name="connsiteX3" fmla="*/ 5110030 w 5843712"/>
              <a:gd name="connsiteY3" fmla="*/ 611411 h 6040437"/>
              <a:gd name="connsiteX4" fmla="*/ 5113782 w 5843712"/>
              <a:gd name="connsiteY4" fmla="*/ 3487357 h 6040437"/>
              <a:gd name="connsiteX5" fmla="*/ 5446222 w 5843712"/>
              <a:gd name="connsiteY5" fmla="*/ 3487647 h 6040437"/>
              <a:gd name="connsiteX6" fmla="*/ 5441208 w 5843712"/>
              <a:gd name="connsiteY6" fmla="*/ 6040437 h 6040437"/>
              <a:gd name="connsiteX7" fmla="*/ 0 w 5843712"/>
              <a:gd name="connsiteY7" fmla="*/ 6040437 h 6040437"/>
              <a:gd name="connsiteX8" fmla="*/ 0 w 5843712"/>
              <a:gd name="connsiteY8" fmla="*/ 0 h 6040437"/>
              <a:gd name="connsiteX0" fmla="*/ 0 w 5842993"/>
              <a:gd name="connsiteY0" fmla="*/ 0 h 6040437"/>
              <a:gd name="connsiteX1" fmla="*/ 5441208 w 5842993"/>
              <a:gd name="connsiteY1" fmla="*/ 0 h 6040437"/>
              <a:gd name="connsiteX2" fmla="*/ 5438739 w 5842993"/>
              <a:gd name="connsiteY2" fmla="*/ 609946 h 6040437"/>
              <a:gd name="connsiteX3" fmla="*/ 5110030 w 5842993"/>
              <a:gd name="connsiteY3" fmla="*/ 611411 h 6040437"/>
              <a:gd name="connsiteX4" fmla="*/ 5113782 w 5842993"/>
              <a:gd name="connsiteY4" fmla="*/ 3487357 h 6040437"/>
              <a:gd name="connsiteX5" fmla="*/ 5446222 w 5842993"/>
              <a:gd name="connsiteY5" fmla="*/ 3487647 h 6040437"/>
              <a:gd name="connsiteX6" fmla="*/ 5441208 w 5842993"/>
              <a:gd name="connsiteY6" fmla="*/ 6040437 h 6040437"/>
              <a:gd name="connsiteX7" fmla="*/ 0 w 5842993"/>
              <a:gd name="connsiteY7" fmla="*/ 6040437 h 6040437"/>
              <a:gd name="connsiteX8" fmla="*/ 0 w 5842993"/>
              <a:gd name="connsiteY8" fmla="*/ 0 h 6040437"/>
              <a:gd name="connsiteX0" fmla="*/ 0 w 5448189"/>
              <a:gd name="connsiteY0" fmla="*/ 267 h 6040704"/>
              <a:gd name="connsiteX1" fmla="*/ 5441208 w 5448189"/>
              <a:gd name="connsiteY1" fmla="*/ 267 h 6040704"/>
              <a:gd name="connsiteX2" fmla="*/ 5438739 w 5448189"/>
              <a:gd name="connsiteY2" fmla="*/ 610213 h 6040704"/>
              <a:gd name="connsiteX3" fmla="*/ 5110030 w 5448189"/>
              <a:gd name="connsiteY3" fmla="*/ 611678 h 6040704"/>
              <a:gd name="connsiteX4" fmla="*/ 5113782 w 5448189"/>
              <a:gd name="connsiteY4" fmla="*/ 3487624 h 6040704"/>
              <a:gd name="connsiteX5" fmla="*/ 5446222 w 5448189"/>
              <a:gd name="connsiteY5" fmla="*/ 3487914 h 6040704"/>
              <a:gd name="connsiteX6" fmla="*/ 5441208 w 5448189"/>
              <a:gd name="connsiteY6" fmla="*/ 6040704 h 6040704"/>
              <a:gd name="connsiteX7" fmla="*/ 0 w 5448189"/>
              <a:gd name="connsiteY7" fmla="*/ 6040704 h 6040704"/>
              <a:gd name="connsiteX8" fmla="*/ 0 w 5448189"/>
              <a:gd name="connsiteY8" fmla="*/ 267 h 6040704"/>
              <a:gd name="connsiteX0" fmla="*/ 0 w 5448189"/>
              <a:gd name="connsiteY0" fmla="*/ 267 h 6040704"/>
              <a:gd name="connsiteX1" fmla="*/ 5441208 w 5448189"/>
              <a:gd name="connsiteY1" fmla="*/ 267 h 6040704"/>
              <a:gd name="connsiteX2" fmla="*/ 5438739 w 5448189"/>
              <a:gd name="connsiteY2" fmla="*/ 610213 h 6040704"/>
              <a:gd name="connsiteX3" fmla="*/ 5110030 w 5448189"/>
              <a:gd name="connsiteY3" fmla="*/ 611678 h 6040704"/>
              <a:gd name="connsiteX4" fmla="*/ 5113782 w 5448189"/>
              <a:gd name="connsiteY4" fmla="*/ 3487624 h 6040704"/>
              <a:gd name="connsiteX5" fmla="*/ 5446222 w 5448189"/>
              <a:gd name="connsiteY5" fmla="*/ 3487914 h 6040704"/>
              <a:gd name="connsiteX6" fmla="*/ 5441208 w 5448189"/>
              <a:gd name="connsiteY6" fmla="*/ 6040704 h 6040704"/>
              <a:gd name="connsiteX7" fmla="*/ 0 w 5448189"/>
              <a:gd name="connsiteY7" fmla="*/ 6040704 h 6040704"/>
              <a:gd name="connsiteX8" fmla="*/ 0 w 5448189"/>
              <a:gd name="connsiteY8" fmla="*/ 267 h 6040704"/>
              <a:gd name="connsiteX0" fmla="*/ 0 w 5468367"/>
              <a:gd name="connsiteY0" fmla="*/ 267 h 6040704"/>
              <a:gd name="connsiteX1" fmla="*/ 5441208 w 5468367"/>
              <a:gd name="connsiteY1" fmla="*/ 267 h 6040704"/>
              <a:gd name="connsiteX2" fmla="*/ 5438739 w 5468367"/>
              <a:gd name="connsiteY2" fmla="*/ 610213 h 6040704"/>
              <a:gd name="connsiteX3" fmla="*/ 5110030 w 5468367"/>
              <a:gd name="connsiteY3" fmla="*/ 611678 h 6040704"/>
              <a:gd name="connsiteX4" fmla="*/ 5117025 w 5468367"/>
              <a:gd name="connsiteY4" fmla="*/ 3471411 h 6040704"/>
              <a:gd name="connsiteX5" fmla="*/ 5446222 w 5468367"/>
              <a:gd name="connsiteY5" fmla="*/ 3487914 h 6040704"/>
              <a:gd name="connsiteX6" fmla="*/ 5441208 w 5468367"/>
              <a:gd name="connsiteY6" fmla="*/ 6040704 h 6040704"/>
              <a:gd name="connsiteX7" fmla="*/ 0 w 5468367"/>
              <a:gd name="connsiteY7" fmla="*/ 6040704 h 6040704"/>
              <a:gd name="connsiteX8" fmla="*/ 0 w 5468367"/>
              <a:gd name="connsiteY8" fmla="*/ 267 h 6040704"/>
              <a:gd name="connsiteX0" fmla="*/ 0 w 5446518"/>
              <a:gd name="connsiteY0" fmla="*/ 267 h 6040704"/>
              <a:gd name="connsiteX1" fmla="*/ 5441208 w 5446518"/>
              <a:gd name="connsiteY1" fmla="*/ 267 h 6040704"/>
              <a:gd name="connsiteX2" fmla="*/ 5438739 w 5446518"/>
              <a:gd name="connsiteY2" fmla="*/ 610213 h 6040704"/>
              <a:gd name="connsiteX3" fmla="*/ 5110030 w 5446518"/>
              <a:gd name="connsiteY3" fmla="*/ 611678 h 6040704"/>
              <a:gd name="connsiteX4" fmla="*/ 5117025 w 5446518"/>
              <a:gd name="connsiteY4" fmla="*/ 3471411 h 6040704"/>
              <a:gd name="connsiteX5" fmla="*/ 5446222 w 5446518"/>
              <a:gd name="connsiteY5" fmla="*/ 3487914 h 6040704"/>
              <a:gd name="connsiteX6" fmla="*/ 5441208 w 5446518"/>
              <a:gd name="connsiteY6" fmla="*/ 6040704 h 6040704"/>
              <a:gd name="connsiteX7" fmla="*/ 0 w 5446518"/>
              <a:gd name="connsiteY7" fmla="*/ 6040704 h 6040704"/>
              <a:gd name="connsiteX8" fmla="*/ 0 w 5446518"/>
              <a:gd name="connsiteY8" fmla="*/ 267 h 6040704"/>
              <a:gd name="connsiteX0" fmla="*/ 0 w 5443391"/>
              <a:gd name="connsiteY0" fmla="*/ 267 h 6040704"/>
              <a:gd name="connsiteX1" fmla="*/ 5441208 w 5443391"/>
              <a:gd name="connsiteY1" fmla="*/ 267 h 6040704"/>
              <a:gd name="connsiteX2" fmla="*/ 5438739 w 5443391"/>
              <a:gd name="connsiteY2" fmla="*/ 610213 h 6040704"/>
              <a:gd name="connsiteX3" fmla="*/ 5110030 w 5443391"/>
              <a:gd name="connsiteY3" fmla="*/ 611678 h 6040704"/>
              <a:gd name="connsiteX4" fmla="*/ 5117025 w 5443391"/>
              <a:gd name="connsiteY4" fmla="*/ 3471411 h 6040704"/>
              <a:gd name="connsiteX5" fmla="*/ 5442979 w 5443391"/>
              <a:gd name="connsiteY5" fmla="*/ 3468458 h 6040704"/>
              <a:gd name="connsiteX6" fmla="*/ 5441208 w 5443391"/>
              <a:gd name="connsiteY6" fmla="*/ 6040704 h 6040704"/>
              <a:gd name="connsiteX7" fmla="*/ 0 w 5443391"/>
              <a:gd name="connsiteY7" fmla="*/ 6040704 h 6040704"/>
              <a:gd name="connsiteX8" fmla="*/ 0 w 5443391"/>
              <a:gd name="connsiteY8" fmla="*/ 267 h 6040704"/>
              <a:gd name="connsiteX0" fmla="*/ 0 w 5443391"/>
              <a:gd name="connsiteY0" fmla="*/ 267 h 6040704"/>
              <a:gd name="connsiteX1" fmla="*/ 5441208 w 5443391"/>
              <a:gd name="connsiteY1" fmla="*/ 267 h 6040704"/>
              <a:gd name="connsiteX2" fmla="*/ 5438739 w 5443391"/>
              <a:gd name="connsiteY2" fmla="*/ 610213 h 6040704"/>
              <a:gd name="connsiteX3" fmla="*/ 5110030 w 5443391"/>
              <a:gd name="connsiteY3" fmla="*/ 611678 h 6040704"/>
              <a:gd name="connsiteX4" fmla="*/ 5117025 w 5443391"/>
              <a:gd name="connsiteY4" fmla="*/ 3471411 h 6040704"/>
              <a:gd name="connsiteX5" fmla="*/ 5442979 w 5443391"/>
              <a:gd name="connsiteY5" fmla="*/ 3468458 h 6040704"/>
              <a:gd name="connsiteX6" fmla="*/ 5441208 w 5443391"/>
              <a:gd name="connsiteY6" fmla="*/ 6040704 h 6040704"/>
              <a:gd name="connsiteX7" fmla="*/ 0 w 5443391"/>
              <a:gd name="connsiteY7" fmla="*/ 6040704 h 6040704"/>
              <a:gd name="connsiteX8" fmla="*/ 0 w 5443391"/>
              <a:gd name="connsiteY8" fmla="*/ 267 h 6040704"/>
              <a:gd name="connsiteX0" fmla="*/ 0 w 5443391"/>
              <a:gd name="connsiteY0" fmla="*/ 267 h 6040704"/>
              <a:gd name="connsiteX1" fmla="*/ 5441208 w 5443391"/>
              <a:gd name="connsiteY1" fmla="*/ 267 h 6040704"/>
              <a:gd name="connsiteX2" fmla="*/ 5438739 w 5443391"/>
              <a:gd name="connsiteY2" fmla="*/ 610213 h 6040704"/>
              <a:gd name="connsiteX3" fmla="*/ 5110030 w 5443391"/>
              <a:gd name="connsiteY3" fmla="*/ 611678 h 6040704"/>
              <a:gd name="connsiteX4" fmla="*/ 5117025 w 5443391"/>
              <a:gd name="connsiteY4" fmla="*/ 3471411 h 6040704"/>
              <a:gd name="connsiteX5" fmla="*/ 5442979 w 5443391"/>
              <a:gd name="connsiteY5" fmla="*/ 3468458 h 6040704"/>
              <a:gd name="connsiteX6" fmla="*/ 5441208 w 5443391"/>
              <a:gd name="connsiteY6" fmla="*/ 6040704 h 6040704"/>
              <a:gd name="connsiteX7" fmla="*/ 0 w 5443391"/>
              <a:gd name="connsiteY7" fmla="*/ 6040704 h 6040704"/>
              <a:gd name="connsiteX8" fmla="*/ 0 w 5443391"/>
              <a:gd name="connsiteY8" fmla="*/ 267 h 6040704"/>
              <a:gd name="connsiteX0" fmla="*/ 0 w 5441531"/>
              <a:gd name="connsiteY0" fmla="*/ 267 h 6040704"/>
              <a:gd name="connsiteX1" fmla="*/ 5441208 w 5441531"/>
              <a:gd name="connsiteY1" fmla="*/ 267 h 6040704"/>
              <a:gd name="connsiteX2" fmla="*/ 5438739 w 5441531"/>
              <a:gd name="connsiteY2" fmla="*/ 610213 h 6040704"/>
              <a:gd name="connsiteX3" fmla="*/ 5110030 w 5441531"/>
              <a:gd name="connsiteY3" fmla="*/ 611678 h 6040704"/>
              <a:gd name="connsiteX4" fmla="*/ 5117025 w 5441531"/>
              <a:gd name="connsiteY4" fmla="*/ 3471411 h 6040704"/>
              <a:gd name="connsiteX5" fmla="*/ 5436493 w 5441531"/>
              <a:gd name="connsiteY5" fmla="*/ 3481428 h 6040704"/>
              <a:gd name="connsiteX6" fmla="*/ 5441208 w 5441531"/>
              <a:gd name="connsiteY6" fmla="*/ 6040704 h 6040704"/>
              <a:gd name="connsiteX7" fmla="*/ 0 w 5441531"/>
              <a:gd name="connsiteY7" fmla="*/ 6040704 h 6040704"/>
              <a:gd name="connsiteX8" fmla="*/ 0 w 5441531"/>
              <a:gd name="connsiteY8" fmla="*/ 267 h 6040704"/>
              <a:gd name="connsiteX0" fmla="*/ 0 w 5441531"/>
              <a:gd name="connsiteY0" fmla="*/ 267 h 6040704"/>
              <a:gd name="connsiteX1" fmla="*/ 5441208 w 5441531"/>
              <a:gd name="connsiteY1" fmla="*/ 267 h 6040704"/>
              <a:gd name="connsiteX2" fmla="*/ 5438739 w 5441531"/>
              <a:gd name="connsiteY2" fmla="*/ 610213 h 6040704"/>
              <a:gd name="connsiteX3" fmla="*/ 5110030 w 5441531"/>
              <a:gd name="connsiteY3" fmla="*/ 611678 h 6040704"/>
              <a:gd name="connsiteX4" fmla="*/ 5117025 w 5441531"/>
              <a:gd name="connsiteY4" fmla="*/ 3471411 h 6040704"/>
              <a:gd name="connsiteX5" fmla="*/ 5436493 w 5441531"/>
              <a:gd name="connsiteY5" fmla="*/ 3481428 h 6040704"/>
              <a:gd name="connsiteX6" fmla="*/ 5441208 w 5441531"/>
              <a:gd name="connsiteY6" fmla="*/ 6040704 h 6040704"/>
              <a:gd name="connsiteX7" fmla="*/ 0 w 5441531"/>
              <a:gd name="connsiteY7" fmla="*/ 6040704 h 6040704"/>
              <a:gd name="connsiteX8" fmla="*/ 0 w 5441531"/>
              <a:gd name="connsiteY8" fmla="*/ 267 h 6040704"/>
              <a:gd name="connsiteX0" fmla="*/ 0 w 5460554"/>
              <a:gd name="connsiteY0" fmla="*/ 267 h 6040704"/>
              <a:gd name="connsiteX1" fmla="*/ 5441208 w 5460554"/>
              <a:gd name="connsiteY1" fmla="*/ 267 h 6040704"/>
              <a:gd name="connsiteX2" fmla="*/ 5438739 w 5460554"/>
              <a:gd name="connsiteY2" fmla="*/ 610213 h 6040704"/>
              <a:gd name="connsiteX3" fmla="*/ 5110030 w 5460554"/>
              <a:gd name="connsiteY3" fmla="*/ 611678 h 6040704"/>
              <a:gd name="connsiteX4" fmla="*/ 5123510 w 5460554"/>
              <a:gd name="connsiteY4" fmla="*/ 3481139 h 6040704"/>
              <a:gd name="connsiteX5" fmla="*/ 5436493 w 5460554"/>
              <a:gd name="connsiteY5" fmla="*/ 3481428 h 6040704"/>
              <a:gd name="connsiteX6" fmla="*/ 5441208 w 5460554"/>
              <a:gd name="connsiteY6" fmla="*/ 6040704 h 6040704"/>
              <a:gd name="connsiteX7" fmla="*/ 0 w 5460554"/>
              <a:gd name="connsiteY7" fmla="*/ 6040704 h 6040704"/>
              <a:gd name="connsiteX8" fmla="*/ 0 w 5460554"/>
              <a:gd name="connsiteY8" fmla="*/ 267 h 6040704"/>
              <a:gd name="connsiteX0" fmla="*/ 0 w 5461034"/>
              <a:gd name="connsiteY0" fmla="*/ 267 h 6040704"/>
              <a:gd name="connsiteX1" fmla="*/ 5441208 w 5461034"/>
              <a:gd name="connsiteY1" fmla="*/ 267 h 6040704"/>
              <a:gd name="connsiteX2" fmla="*/ 5438739 w 5461034"/>
              <a:gd name="connsiteY2" fmla="*/ 610213 h 6040704"/>
              <a:gd name="connsiteX3" fmla="*/ 5110030 w 5461034"/>
              <a:gd name="connsiteY3" fmla="*/ 611678 h 6040704"/>
              <a:gd name="connsiteX4" fmla="*/ 5117025 w 5461034"/>
              <a:gd name="connsiteY4" fmla="*/ 3484381 h 6040704"/>
              <a:gd name="connsiteX5" fmla="*/ 5436493 w 5461034"/>
              <a:gd name="connsiteY5" fmla="*/ 3481428 h 6040704"/>
              <a:gd name="connsiteX6" fmla="*/ 5441208 w 5461034"/>
              <a:gd name="connsiteY6" fmla="*/ 6040704 h 6040704"/>
              <a:gd name="connsiteX7" fmla="*/ 0 w 5461034"/>
              <a:gd name="connsiteY7" fmla="*/ 6040704 h 6040704"/>
              <a:gd name="connsiteX8" fmla="*/ 0 w 5461034"/>
              <a:gd name="connsiteY8" fmla="*/ 267 h 6040704"/>
              <a:gd name="connsiteX0" fmla="*/ 0 w 5441531"/>
              <a:gd name="connsiteY0" fmla="*/ 267 h 6040704"/>
              <a:gd name="connsiteX1" fmla="*/ 5441208 w 5441531"/>
              <a:gd name="connsiteY1" fmla="*/ 267 h 6040704"/>
              <a:gd name="connsiteX2" fmla="*/ 5438739 w 5441531"/>
              <a:gd name="connsiteY2" fmla="*/ 610213 h 6040704"/>
              <a:gd name="connsiteX3" fmla="*/ 5110030 w 5441531"/>
              <a:gd name="connsiteY3" fmla="*/ 611678 h 6040704"/>
              <a:gd name="connsiteX4" fmla="*/ 5117025 w 5441531"/>
              <a:gd name="connsiteY4" fmla="*/ 3484381 h 6040704"/>
              <a:gd name="connsiteX5" fmla="*/ 5436493 w 5441531"/>
              <a:gd name="connsiteY5" fmla="*/ 3481428 h 6040704"/>
              <a:gd name="connsiteX6" fmla="*/ 5441208 w 5441531"/>
              <a:gd name="connsiteY6" fmla="*/ 6040704 h 6040704"/>
              <a:gd name="connsiteX7" fmla="*/ 0 w 5441531"/>
              <a:gd name="connsiteY7" fmla="*/ 6040704 h 6040704"/>
              <a:gd name="connsiteX8" fmla="*/ 0 w 5441531"/>
              <a:gd name="connsiteY8" fmla="*/ 267 h 604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1531" h="6040704">
                <a:moveTo>
                  <a:pt x="0" y="267"/>
                </a:moveTo>
                <a:lnTo>
                  <a:pt x="5441208" y="267"/>
                </a:lnTo>
                <a:cubicBezTo>
                  <a:pt x="5442992" y="-14807"/>
                  <a:pt x="5436730" y="613282"/>
                  <a:pt x="5438739" y="610213"/>
                </a:cubicBezTo>
                <a:cubicBezTo>
                  <a:pt x="5440748" y="607144"/>
                  <a:pt x="5218519" y="612270"/>
                  <a:pt x="5110030" y="611678"/>
                </a:cubicBezTo>
                <a:cubicBezTo>
                  <a:pt x="5110030" y="1142109"/>
                  <a:pt x="5116658" y="3494634"/>
                  <a:pt x="5117025" y="3484381"/>
                </a:cubicBezTo>
                <a:cubicBezTo>
                  <a:pt x="5114151" y="3487098"/>
                  <a:pt x="5440828" y="3483391"/>
                  <a:pt x="5436493" y="3481428"/>
                </a:cubicBezTo>
                <a:cubicBezTo>
                  <a:pt x="5432158" y="3479465"/>
                  <a:pt x="5438015" y="6039541"/>
                  <a:pt x="5441208" y="6040704"/>
                </a:cubicBezTo>
                <a:lnTo>
                  <a:pt x="0" y="6040704"/>
                </a:lnTo>
                <a:lnTo>
                  <a:pt x="0" y="267"/>
                </a:lnTo>
                <a:close/>
              </a:path>
            </a:pathLst>
          </a:custGeom>
        </p:spPr>
        <p:txBody>
          <a:bodyPr/>
          <a:lstStyle>
            <a:lvl1pPr marL="0" indent="0">
              <a:buNone/>
              <a:defRPr/>
            </a:lvl1pPr>
          </a:lstStyle>
          <a:p>
            <a:r>
              <a:rPr lang="en-US" dirty="0"/>
              <a:t>Click icon to add picture</a:t>
            </a:r>
            <a:endParaRPr lang="en-GB" dirty="0"/>
          </a:p>
        </p:txBody>
      </p:sp>
      <p:sp>
        <p:nvSpPr>
          <p:cNvPr id="7" name="Rectangle 6">
            <a:extLst>
              <a:ext uri="{FF2B5EF4-FFF2-40B4-BE49-F238E27FC236}">
                <a16:creationId xmlns:a16="http://schemas.microsoft.com/office/drawing/2014/main" id="{EB8C1FDE-F9EA-8B46-95E8-EF9393F0BA9B}"/>
              </a:ext>
            </a:extLst>
          </p:cNvPr>
          <p:cNvSpPr/>
          <p:nvPr userDrawn="1"/>
        </p:nvSpPr>
        <p:spPr>
          <a:xfrm>
            <a:off x="0" y="0"/>
            <a:ext cx="121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4" name="Rectangle 13">
            <a:extLst>
              <a:ext uri="{FF2B5EF4-FFF2-40B4-BE49-F238E27FC236}">
                <a16:creationId xmlns:a16="http://schemas.microsoft.com/office/drawing/2014/main" id="{D4BAB138-56B3-0BB3-69F2-8A204DBA287F}"/>
              </a:ext>
            </a:extLst>
          </p:cNvPr>
          <p:cNvSpPr/>
          <p:nvPr userDrawn="1"/>
        </p:nvSpPr>
        <p:spPr>
          <a:xfrm>
            <a:off x="12012000" y="0"/>
            <a:ext cx="179450" cy="6669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4" name="Title 1">
            <a:extLst>
              <a:ext uri="{FF2B5EF4-FFF2-40B4-BE49-F238E27FC236}">
                <a16:creationId xmlns:a16="http://schemas.microsoft.com/office/drawing/2014/main" id="{9CDD9E05-B216-6980-A39E-91D774C685B3}"/>
              </a:ext>
            </a:extLst>
          </p:cNvPr>
          <p:cNvSpPr>
            <a:spLocks noGrp="1"/>
          </p:cNvSpPr>
          <p:nvPr>
            <p:ph type="title"/>
          </p:nvPr>
        </p:nvSpPr>
        <p:spPr>
          <a:xfrm>
            <a:off x="720000" y="894464"/>
            <a:ext cx="4932655" cy="387798"/>
          </a:xfrm>
          <a:prstGeom prst="rect">
            <a:avLst/>
          </a:prstGeom>
        </p:spPr>
        <p:txBody>
          <a:bodyPr wrap="square" lIns="0" tIns="0" rIns="0" bIns="0" anchor="b" anchorCtr="0">
            <a:spAutoFit/>
          </a:bodyPr>
          <a:lstStyle>
            <a:lvl1pPr>
              <a:defRPr sz="2800" b="1" i="0">
                <a:solidFill>
                  <a:schemeClr val="tx1"/>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25" name="Content Placeholder 2">
            <a:extLst>
              <a:ext uri="{FF2B5EF4-FFF2-40B4-BE49-F238E27FC236}">
                <a16:creationId xmlns:a16="http://schemas.microsoft.com/office/drawing/2014/main" id="{0DDCCE99-FEBE-223D-3365-4A7DDD9F63B2}"/>
              </a:ext>
            </a:extLst>
          </p:cNvPr>
          <p:cNvSpPr>
            <a:spLocks noGrp="1"/>
          </p:cNvSpPr>
          <p:nvPr>
            <p:ph idx="1"/>
          </p:nvPr>
        </p:nvSpPr>
        <p:spPr>
          <a:xfrm>
            <a:off x="720000" y="1800000"/>
            <a:ext cx="4932655" cy="276999"/>
          </a:xfrm>
          <a:prstGeom prst="rect">
            <a:avLst/>
          </a:prstGeom>
        </p:spPr>
        <p:txBody>
          <a:bodyPr wrap="square" lIns="0" tIns="0" rIns="0" bIns="0">
            <a:spAutoFit/>
          </a:bodyPr>
          <a:lstStyle>
            <a:lvl1pPr>
              <a:defRPr sz="2000">
                <a:solidFill>
                  <a:schemeClr val="tx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0" name="Rectangle 9">
            <a:extLst>
              <a:ext uri="{FF2B5EF4-FFF2-40B4-BE49-F238E27FC236}">
                <a16:creationId xmlns:a16="http://schemas.microsoft.com/office/drawing/2014/main" id="{8B008BE7-94B1-4097-9E85-15ED0D986AEA}"/>
              </a:ext>
            </a:extLst>
          </p:cNvPr>
          <p:cNvSpPr/>
          <p:nvPr userDrawn="1"/>
        </p:nvSpPr>
        <p:spPr>
          <a:xfrm>
            <a:off x="-551" y="6366902"/>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8" name="Rectangle 37">
            <a:extLst>
              <a:ext uri="{FF2B5EF4-FFF2-40B4-BE49-F238E27FC236}">
                <a16:creationId xmlns:a16="http://schemas.microsoft.com/office/drawing/2014/main" id="{8CD7C520-B149-D86C-E39E-482660FBE082}"/>
              </a:ext>
            </a:extLst>
          </p:cNvPr>
          <p:cNvSpPr/>
          <p:nvPr userDrawn="1"/>
        </p:nvSpPr>
        <p:spPr>
          <a:xfrm>
            <a:off x="11687449" y="790704"/>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46" name="Slide Number Placeholder 5">
            <a:extLst>
              <a:ext uri="{FF2B5EF4-FFF2-40B4-BE49-F238E27FC236}">
                <a16:creationId xmlns:a16="http://schemas.microsoft.com/office/drawing/2014/main" id="{184F48BE-E90E-3416-6315-4ADCE3652A41}"/>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47" name="Picture 46">
            <a:extLst>
              <a:ext uri="{FF2B5EF4-FFF2-40B4-BE49-F238E27FC236}">
                <a16:creationId xmlns:a16="http://schemas.microsoft.com/office/drawing/2014/main" id="{325CDCD9-DFBB-6706-BBDA-0B37E97A9BC0}"/>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3482114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quote">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9B1901-7BBF-24F2-97F0-D28A47F9FC64}"/>
              </a:ext>
            </a:extLst>
          </p:cNvPr>
          <p:cNvSpPr/>
          <p:nvPr userDrawn="1"/>
        </p:nvSpPr>
        <p:spPr>
          <a:xfrm>
            <a:off x="0" y="0"/>
            <a:ext cx="121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2" name="Rectangle 11">
            <a:extLst>
              <a:ext uri="{FF2B5EF4-FFF2-40B4-BE49-F238E27FC236}">
                <a16:creationId xmlns:a16="http://schemas.microsoft.com/office/drawing/2014/main" id="{003C9EA1-A66C-E3DC-617B-4FD4D1596997}"/>
              </a:ext>
            </a:extLst>
          </p:cNvPr>
          <p:cNvSpPr/>
          <p:nvPr userDrawn="1"/>
        </p:nvSpPr>
        <p:spPr>
          <a:xfrm>
            <a:off x="12003910" y="0"/>
            <a:ext cx="180000"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4" name="Title 1">
            <a:extLst>
              <a:ext uri="{FF2B5EF4-FFF2-40B4-BE49-F238E27FC236}">
                <a16:creationId xmlns:a16="http://schemas.microsoft.com/office/drawing/2014/main" id="{1CE485F0-0602-AE24-C6B7-51E541018218}"/>
              </a:ext>
            </a:extLst>
          </p:cNvPr>
          <p:cNvSpPr>
            <a:spLocks noGrp="1"/>
          </p:cNvSpPr>
          <p:nvPr>
            <p:ph type="title"/>
          </p:nvPr>
        </p:nvSpPr>
        <p:spPr>
          <a:xfrm>
            <a:off x="720000" y="900000"/>
            <a:ext cx="4932655" cy="387798"/>
          </a:xfrm>
          <a:prstGeom prst="rect">
            <a:avLst/>
          </a:prstGeom>
        </p:spPr>
        <p:txBody>
          <a:bodyPr wrap="square" lIns="0" tIns="0" rIns="0" bIns="0" anchor="b" anchorCtr="0">
            <a:spAutoFit/>
          </a:bodyPr>
          <a:lstStyle>
            <a:lvl1pPr>
              <a:defRPr sz="2800" b="1" i="0">
                <a:solidFill>
                  <a:schemeClr val="tx1"/>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25" name="Content Placeholder 2">
            <a:extLst>
              <a:ext uri="{FF2B5EF4-FFF2-40B4-BE49-F238E27FC236}">
                <a16:creationId xmlns:a16="http://schemas.microsoft.com/office/drawing/2014/main" id="{2982C9A6-8532-1FD0-CC78-4F9C15F6A33C}"/>
              </a:ext>
            </a:extLst>
          </p:cNvPr>
          <p:cNvSpPr>
            <a:spLocks noGrp="1"/>
          </p:cNvSpPr>
          <p:nvPr>
            <p:ph idx="1"/>
          </p:nvPr>
        </p:nvSpPr>
        <p:spPr>
          <a:xfrm>
            <a:off x="720000" y="1800000"/>
            <a:ext cx="4932655" cy="276999"/>
          </a:xfrm>
          <a:prstGeom prst="rect">
            <a:avLst/>
          </a:prstGeom>
        </p:spPr>
        <p:txBody>
          <a:bodyPr wrap="square" lIns="0" tIns="0" rIns="0" bIns="0">
            <a:spAutoFit/>
          </a:bodyPr>
          <a:lstStyle>
            <a:lvl1pPr>
              <a:defRPr sz="2000">
                <a:solidFill>
                  <a:schemeClr val="tx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33" name="Rectangle 32">
            <a:extLst>
              <a:ext uri="{FF2B5EF4-FFF2-40B4-BE49-F238E27FC236}">
                <a16:creationId xmlns:a16="http://schemas.microsoft.com/office/drawing/2014/main" id="{C8A47606-329C-2D67-8FDD-E73E8431F350}"/>
              </a:ext>
            </a:extLst>
          </p:cNvPr>
          <p:cNvSpPr/>
          <p:nvPr userDrawn="1"/>
        </p:nvSpPr>
        <p:spPr>
          <a:xfrm>
            <a:off x="6696000" y="2741947"/>
            <a:ext cx="846327" cy="36262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4" name="Rectangle 33">
            <a:extLst>
              <a:ext uri="{FF2B5EF4-FFF2-40B4-BE49-F238E27FC236}">
                <a16:creationId xmlns:a16="http://schemas.microsoft.com/office/drawing/2014/main" id="{AD1E98D9-A842-C5D8-4759-726D5BA99281}"/>
              </a:ext>
            </a:extLst>
          </p:cNvPr>
          <p:cNvSpPr/>
          <p:nvPr userDrawn="1"/>
        </p:nvSpPr>
        <p:spPr>
          <a:xfrm>
            <a:off x="6696000" y="2741946"/>
            <a:ext cx="702327" cy="18012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5" name="Rectangle 34">
            <a:extLst>
              <a:ext uri="{FF2B5EF4-FFF2-40B4-BE49-F238E27FC236}">
                <a16:creationId xmlns:a16="http://schemas.microsoft.com/office/drawing/2014/main" id="{7104B6F2-C1A0-9FE2-F603-DD3E62F188E8}"/>
              </a:ext>
            </a:extLst>
          </p:cNvPr>
          <p:cNvSpPr/>
          <p:nvPr userDrawn="1"/>
        </p:nvSpPr>
        <p:spPr>
          <a:xfrm>
            <a:off x="6840000" y="180000"/>
            <a:ext cx="5154225" cy="6184236"/>
          </a:xfrm>
          <a:prstGeom prst="rect">
            <a:avLst/>
          </a:prstGeom>
          <a:solidFill>
            <a:srgbClr val="0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32" name="Content Placeholder 2">
            <a:extLst>
              <a:ext uri="{FF2B5EF4-FFF2-40B4-BE49-F238E27FC236}">
                <a16:creationId xmlns:a16="http://schemas.microsoft.com/office/drawing/2014/main" id="{818283FF-734A-9053-DEA1-F7DBDC6BBDCF}"/>
              </a:ext>
            </a:extLst>
          </p:cNvPr>
          <p:cNvSpPr>
            <a:spLocks noGrp="1"/>
          </p:cNvSpPr>
          <p:nvPr>
            <p:ph idx="14"/>
          </p:nvPr>
        </p:nvSpPr>
        <p:spPr>
          <a:xfrm>
            <a:off x="7398327" y="900000"/>
            <a:ext cx="3421431" cy="886397"/>
          </a:xfrm>
          <a:prstGeom prst="rect">
            <a:avLst/>
          </a:prstGeom>
        </p:spPr>
        <p:txBody>
          <a:bodyPr wrap="square" lIns="0" tIns="0" rIns="0" bIns="0">
            <a:spAutoFit/>
          </a:bodyPr>
          <a:lstStyle>
            <a:lvl1pPr marL="0" indent="0">
              <a:buNone/>
              <a:defRPr sz="32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Rectangle 28">
            <a:extLst>
              <a:ext uri="{FF2B5EF4-FFF2-40B4-BE49-F238E27FC236}">
                <a16:creationId xmlns:a16="http://schemas.microsoft.com/office/drawing/2014/main" id="{292D182E-272C-DE3F-7F27-27688A23515C}"/>
              </a:ext>
            </a:extLst>
          </p:cNvPr>
          <p:cNvSpPr/>
          <p:nvPr userDrawn="1"/>
        </p:nvSpPr>
        <p:spPr>
          <a:xfrm>
            <a:off x="11701305" y="785448"/>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4" name="Rectangle 13">
            <a:extLst>
              <a:ext uri="{FF2B5EF4-FFF2-40B4-BE49-F238E27FC236}">
                <a16:creationId xmlns:a16="http://schemas.microsoft.com/office/drawing/2014/main" id="{1B645011-0660-7A19-0A2F-0FA6583C0BCE}"/>
              </a:ext>
            </a:extLst>
          </p:cNvPr>
          <p:cNvSpPr/>
          <p:nvPr userDrawn="1"/>
        </p:nvSpPr>
        <p:spPr>
          <a:xfrm>
            <a:off x="0" y="6356350"/>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42" name="Slide Number Placeholder 5">
            <a:extLst>
              <a:ext uri="{FF2B5EF4-FFF2-40B4-BE49-F238E27FC236}">
                <a16:creationId xmlns:a16="http://schemas.microsoft.com/office/drawing/2014/main" id="{712E10D4-14CA-9994-3262-F334CA979072}"/>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43" name="Picture 42">
            <a:extLst>
              <a:ext uri="{FF2B5EF4-FFF2-40B4-BE49-F238E27FC236}">
                <a16:creationId xmlns:a16="http://schemas.microsoft.com/office/drawing/2014/main" id="{4D93E69C-8A42-73E8-DAF5-046708E96155}"/>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1663089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with a table">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6B74E8-066B-53B4-18A9-423F36627B4B}"/>
              </a:ext>
            </a:extLst>
          </p:cNvPr>
          <p:cNvSpPr/>
          <p:nvPr userDrawn="1"/>
        </p:nvSpPr>
        <p:spPr>
          <a:xfrm>
            <a:off x="0" y="0"/>
            <a:ext cx="121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7" name="Rectangle 6">
            <a:extLst>
              <a:ext uri="{FF2B5EF4-FFF2-40B4-BE49-F238E27FC236}">
                <a16:creationId xmlns:a16="http://schemas.microsoft.com/office/drawing/2014/main" id="{4C41C020-4829-3A02-4857-7C3DED65ED9D}"/>
              </a:ext>
            </a:extLst>
          </p:cNvPr>
          <p:cNvSpPr/>
          <p:nvPr userDrawn="1"/>
        </p:nvSpPr>
        <p:spPr>
          <a:xfrm>
            <a:off x="12003910" y="0"/>
            <a:ext cx="180000"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3" name="Rectangle 12">
            <a:extLst>
              <a:ext uri="{FF2B5EF4-FFF2-40B4-BE49-F238E27FC236}">
                <a16:creationId xmlns:a16="http://schemas.microsoft.com/office/drawing/2014/main" id="{80410CB9-1427-6721-0CEA-223E5AEEDA61}"/>
              </a:ext>
            </a:extLst>
          </p:cNvPr>
          <p:cNvSpPr/>
          <p:nvPr userDrawn="1"/>
        </p:nvSpPr>
        <p:spPr>
          <a:xfrm>
            <a:off x="6696000" y="2741947"/>
            <a:ext cx="445928" cy="36262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4" name="Rectangle 13">
            <a:extLst>
              <a:ext uri="{FF2B5EF4-FFF2-40B4-BE49-F238E27FC236}">
                <a16:creationId xmlns:a16="http://schemas.microsoft.com/office/drawing/2014/main" id="{CC9A0CA5-23B4-2023-8615-3C2F5BF5F3CE}"/>
              </a:ext>
            </a:extLst>
          </p:cNvPr>
          <p:cNvSpPr/>
          <p:nvPr userDrawn="1"/>
        </p:nvSpPr>
        <p:spPr>
          <a:xfrm>
            <a:off x="6696000" y="2741946"/>
            <a:ext cx="551927" cy="18012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6" name="Title 1">
            <a:extLst>
              <a:ext uri="{FF2B5EF4-FFF2-40B4-BE49-F238E27FC236}">
                <a16:creationId xmlns:a16="http://schemas.microsoft.com/office/drawing/2014/main" id="{8F654747-0A76-2724-00F2-761914404224}"/>
              </a:ext>
            </a:extLst>
          </p:cNvPr>
          <p:cNvSpPr>
            <a:spLocks noGrp="1"/>
          </p:cNvSpPr>
          <p:nvPr>
            <p:ph type="title"/>
          </p:nvPr>
        </p:nvSpPr>
        <p:spPr>
          <a:xfrm>
            <a:off x="720000" y="900000"/>
            <a:ext cx="4932655" cy="387798"/>
          </a:xfrm>
          <a:prstGeom prst="rect">
            <a:avLst/>
          </a:prstGeom>
        </p:spPr>
        <p:txBody>
          <a:bodyPr wrap="square" lIns="0" tIns="0" rIns="0" bIns="0" anchor="b" anchorCtr="0">
            <a:spAutoFit/>
          </a:bodyPr>
          <a:lstStyle>
            <a:lvl1pPr>
              <a:defRPr sz="2800" b="1" i="0">
                <a:solidFill>
                  <a:schemeClr val="tx1"/>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17" name="Content Placeholder 2">
            <a:extLst>
              <a:ext uri="{FF2B5EF4-FFF2-40B4-BE49-F238E27FC236}">
                <a16:creationId xmlns:a16="http://schemas.microsoft.com/office/drawing/2014/main" id="{9FE78B8D-956A-F86F-A562-5D8BC3307D81}"/>
              </a:ext>
            </a:extLst>
          </p:cNvPr>
          <p:cNvSpPr>
            <a:spLocks noGrp="1"/>
          </p:cNvSpPr>
          <p:nvPr>
            <p:ph idx="1"/>
          </p:nvPr>
        </p:nvSpPr>
        <p:spPr>
          <a:xfrm>
            <a:off x="720000" y="1800000"/>
            <a:ext cx="4932655" cy="276999"/>
          </a:xfrm>
          <a:prstGeom prst="rect">
            <a:avLst/>
          </a:prstGeom>
        </p:spPr>
        <p:txBody>
          <a:bodyPr wrap="square" lIns="0" tIns="0" rIns="0" bIns="0">
            <a:spAutoFit/>
          </a:bodyPr>
          <a:lstStyle>
            <a:lvl1pPr>
              <a:defRPr sz="2000">
                <a:solidFill>
                  <a:schemeClr val="tx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8" name="Rectangle 17">
            <a:extLst>
              <a:ext uri="{FF2B5EF4-FFF2-40B4-BE49-F238E27FC236}">
                <a16:creationId xmlns:a16="http://schemas.microsoft.com/office/drawing/2014/main" id="{9EEF04E3-CB8F-AD3A-655E-FEB6475BAFAC}"/>
              </a:ext>
            </a:extLst>
          </p:cNvPr>
          <p:cNvSpPr/>
          <p:nvPr userDrawn="1"/>
        </p:nvSpPr>
        <p:spPr>
          <a:xfrm>
            <a:off x="6840000" y="180000"/>
            <a:ext cx="5154225" cy="6184236"/>
          </a:xfrm>
          <a:prstGeom prst="rect">
            <a:avLst/>
          </a:prstGeom>
          <a:solidFill>
            <a:srgbClr val="0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9" name="Rectangle 18">
            <a:extLst>
              <a:ext uri="{FF2B5EF4-FFF2-40B4-BE49-F238E27FC236}">
                <a16:creationId xmlns:a16="http://schemas.microsoft.com/office/drawing/2014/main" id="{1EB365D8-96B6-4AC2-54A6-A2D10B1ABA96}"/>
              </a:ext>
            </a:extLst>
          </p:cNvPr>
          <p:cNvSpPr/>
          <p:nvPr userDrawn="1"/>
        </p:nvSpPr>
        <p:spPr>
          <a:xfrm>
            <a:off x="11701305" y="785448"/>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2" name="Table Placeholder 21">
            <a:extLst>
              <a:ext uri="{FF2B5EF4-FFF2-40B4-BE49-F238E27FC236}">
                <a16:creationId xmlns:a16="http://schemas.microsoft.com/office/drawing/2014/main" id="{1943F991-711A-778B-C989-F16056EDE6CF}"/>
              </a:ext>
            </a:extLst>
          </p:cNvPr>
          <p:cNvSpPr>
            <a:spLocks noGrp="1"/>
          </p:cNvSpPr>
          <p:nvPr>
            <p:ph type="tbl" sz="quarter" idx="14"/>
          </p:nvPr>
        </p:nvSpPr>
        <p:spPr>
          <a:xfrm>
            <a:off x="7200000" y="900113"/>
            <a:ext cx="4105275" cy="4668837"/>
          </a:xfrm>
          <a:prstGeom prst="rect">
            <a:avLst/>
          </a:prstGeom>
        </p:spPr>
        <p:txBody>
          <a:bodyPr/>
          <a:lstStyle>
            <a:lvl1pPr marL="0" indent="0">
              <a:buNone/>
              <a:defRPr>
                <a:solidFill>
                  <a:schemeClr val="bg1"/>
                </a:solidFill>
              </a:defRPr>
            </a:lvl1pPr>
          </a:lstStyle>
          <a:p>
            <a:r>
              <a:rPr lang="en-US" dirty="0"/>
              <a:t>Click icon to add table</a:t>
            </a:r>
            <a:endParaRPr lang="en-GB" dirty="0"/>
          </a:p>
        </p:txBody>
      </p:sp>
      <p:sp>
        <p:nvSpPr>
          <p:cNvPr id="8" name="Rectangle 7">
            <a:extLst>
              <a:ext uri="{FF2B5EF4-FFF2-40B4-BE49-F238E27FC236}">
                <a16:creationId xmlns:a16="http://schemas.microsoft.com/office/drawing/2014/main" id="{B4CDBD7F-DC6A-E1E8-3F67-83F77B996BC0}"/>
              </a:ext>
            </a:extLst>
          </p:cNvPr>
          <p:cNvSpPr/>
          <p:nvPr userDrawn="1"/>
        </p:nvSpPr>
        <p:spPr>
          <a:xfrm>
            <a:off x="0" y="6356350"/>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8" name="Slide Number Placeholder 5">
            <a:extLst>
              <a:ext uri="{FF2B5EF4-FFF2-40B4-BE49-F238E27FC236}">
                <a16:creationId xmlns:a16="http://schemas.microsoft.com/office/drawing/2014/main" id="{E5C78258-E234-E594-8E9D-55D5F8A2D66B}"/>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29" name="Picture 28">
            <a:extLst>
              <a:ext uri="{FF2B5EF4-FFF2-40B4-BE49-F238E27FC236}">
                <a16:creationId xmlns:a16="http://schemas.microsoft.com/office/drawing/2014/main" id="{C6BE8B08-7F61-4E0E-F8FB-8FB9CA1C55CA}"/>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255573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with a chart">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6B74E8-066B-53B4-18A9-423F36627B4B}"/>
              </a:ext>
            </a:extLst>
          </p:cNvPr>
          <p:cNvSpPr/>
          <p:nvPr userDrawn="1"/>
        </p:nvSpPr>
        <p:spPr>
          <a:xfrm>
            <a:off x="0" y="0"/>
            <a:ext cx="121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7" name="Rectangle 6">
            <a:extLst>
              <a:ext uri="{FF2B5EF4-FFF2-40B4-BE49-F238E27FC236}">
                <a16:creationId xmlns:a16="http://schemas.microsoft.com/office/drawing/2014/main" id="{4C41C020-4829-3A02-4857-7C3DED65ED9D}"/>
              </a:ext>
            </a:extLst>
          </p:cNvPr>
          <p:cNvSpPr/>
          <p:nvPr userDrawn="1"/>
        </p:nvSpPr>
        <p:spPr>
          <a:xfrm>
            <a:off x="12003910" y="0"/>
            <a:ext cx="180000"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3" name="Rectangle 12">
            <a:extLst>
              <a:ext uri="{FF2B5EF4-FFF2-40B4-BE49-F238E27FC236}">
                <a16:creationId xmlns:a16="http://schemas.microsoft.com/office/drawing/2014/main" id="{80410CB9-1427-6721-0CEA-223E5AEEDA61}"/>
              </a:ext>
            </a:extLst>
          </p:cNvPr>
          <p:cNvSpPr/>
          <p:nvPr userDrawn="1"/>
        </p:nvSpPr>
        <p:spPr>
          <a:xfrm>
            <a:off x="6696000" y="2741947"/>
            <a:ext cx="445928" cy="36262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4" name="Rectangle 13">
            <a:extLst>
              <a:ext uri="{FF2B5EF4-FFF2-40B4-BE49-F238E27FC236}">
                <a16:creationId xmlns:a16="http://schemas.microsoft.com/office/drawing/2014/main" id="{CC9A0CA5-23B4-2023-8615-3C2F5BF5F3CE}"/>
              </a:ext>
            </a:extLst>
          </p:cNvPr>
          <p:cNvSpPr/>
          <p:nvPr userDrawn="1"/>
        </p:nvSpPr>
        <p:spPr>
          <a:xfrm>
            <a:off x="6696000" y="2741946"/>
            <a:ext cx="551927" cy="18012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6" name="Title 1">
            <a:extLst>
              <a:ext uri="{FF2B5EF4-FFF2-40B4-BE49-F238E27FC236}">
                <a16:creationId xmlns:a16="http://schemas.microsoft.com/office/drawing/2014/main" id="{8F654747-0A76-2724-00F2-761914404224}"/>
              </a:ext>
            </a:extLst>
          </p:cNvPr>
          <p:cNvSpPr>
            <a:spLocks noGrp="1"/>
          </p:cNvSpPr>
          <p:nvPr>
            <p:ph type="title"/>
          </p:nvPr>
        </p:nvSpPr>
        <p:spPr>
          <a:xfrm>
            <a:off x="720000" y="900000"/>
            <a:ext cx="4932655" cy="387798"/>
          </a:xfrm>
          <a:prstGeom prst="rect">
            <a:avLst/>
          </a:prstGeom>
        </p:spPr>
        <p:txBody>
          <a:bodyPr wrap="square" lIns="0" tIns="0" rIns="0" bIns="0" anchor="b" anchorCtr="0">
            <a:spAutoFit/>
          </a:bodyPr>
          <a:lstStyle>
            <a:lvl1pPr>
              <a:defRPr sz="2800" b="1" i="0">
                <a:solidFill>
                  <a:schemeClr val="tx1"/>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17" name="Content Placeholder 2">
            <a:extLst>
              <a:ext uri="{FF2B5EF4-FFF2-40B4-BE49-F238E27FC236}">
                <a16:creationId xmlns:a16="http://schemas.microsoft.com/office/drawing/2014/main" id="{9FE78B8D-956A-F86F-A562-5D8BC3307D81}"/>
              </a:ext>
            </a:extLst>
          </p:cNvPr>
          <p:cNvSpPr>
            <a:spLocks noGrp="1"/>
          </p:cNvSpPr>
          <p:nvPr>
            <p:ph idx="1"/>
          </p:nvPr>
        </p:nvSpPr>
        <p:spPr>
          <a:xfrm>
            <a:off x="720000" y="1800000"/>
            <a:ext cx="4932655" cy="276999"/>
          </a:xfrm>
          <a:prstGeom prst="rect">
            <a:avLst/>
          </a:prstGeom>
        </p:spPr>
        <p:txBody>
          <a:bodyPr wrap="square" lIns="0" tIns="0" rIns="0" bIns="0">
            <a:spAutoFit/>
          </a:bodyPr>
          <a:lstStyle>
            <a:lvl1pPr>
              <a:defRPr sz="2000">
                <a:solidFill>
                  <a:schemeClr val="tx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8" name="Rectangle 17">
            <a:extLst>
              <a:ext uri="{FF2B5EF4-FFF2-40B4-BE49-F238E27FC236}">
                <a16:creationId xmlns:a16="http://schemas.microsoft.com/office/drawing/2014/main" id="{9EEF04E3-CB8F-AD3A-655E-FEB6475BAFAC}"/>
              </a:ext>
            </a:extLst>
          </p:cNvPr>
          <p:cNvSpPr/>
          <p:nvPr userDrawn="1"/>
        </p:nvSpPr>
        <p:spPr>
          <a:xfrm>
            <a:off x="6840000" y="180000"/>
            <a:ext cx="5154225" cy="6184236"/>
          </a:xfrm>
          <a:prstGeom prst="rect">
            <a:avLst/>
          </a:prstGeom>
          <a:solidFill>
            <a:srgbClr val="0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9" name="Rectangle 18">
            <a:extLst>
              <a:ext uri="{FF2B5EF4-FFF2-40B4-BE49-F238E27FC236}">
                <a16:creationId xmlns:a16="http://schemas.microsoft.com/office/drawing/2014/main" id="{1EB365D8-96B6-4AC2-54A6-A2D10B1ABA96}"/>
              </a:ext>
            </a:extLst>
          </p:cNvPr>
          <p:cNvSpPr/>
          <p:nvPr userDrawn="1"/>
        </p:nvSpPr>
        <p:spPr>
          <a:xfrm>
            <a:off x="11701305" y="785448"/>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8" name="Rectangle 7">
            <a:extLst>
              <a:ext uri="{FF2B5EF4-FFF2-40B4-BE49-F238E27FC236}">
                <a16:creationId xmlns:a16="http://schemas.microsoft.com/office/drawing/2014/main" id="{B4CDBD7F-DC6A-E1E8-3F67-83F77B996BC0}"/>
              </a:ext>
            </a:extLst>
          </p:cNvPr>
          <p:cNvSpPr/>
          <p:nvPr userDrawn="1"/>
        </p:nvSpPr>
        <p:spPr>
          <a:xfrm>
            <a:off x="0" y="6356350"/>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8" name="Slide Number Placeholder 5">
            <a:extLst>
              <a:ext uri="{FF2B5EF4-FFF2-40B4-BE49-F238E27FC236}">
                <a16:creationId xmlns:a16="http://schemas.microsoft.com/office/drawing/2014/main" id="{E5C78258-E234-E594-8E9D-55D5F8A2D66B}"/>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29" name="Picture 28">
            <a:extLst>
              <a:ext uri="{FF2B5EF4-FFF2-40B4-BE49-F238E27FC236}">
                <a16:creationId xmlns:a16="http://schemas.microsoft.com/office/drawing/2014/main" id="{C6BE8B08-7F61-4E0E-F8FB-8FB9CA1C55CA}"/>
              </a:ext>
            </a:extLst>
          </p:cNvPr>
          <p:cNvPicPr>
            <a:picLocks noChangeAspect="1"/>
          </p:cNvPicPr>
          <p:nvPr userDrawn="1"/>
        </p:nvPicPr>
        <p:blipFill>
          <a:blip r:embed="rId2"/>
          <a:stretch>
            <a:fillRect/>
          </a:stretch>
        </p:blipFill>
        <p:spPr>
          <a:xfrm>
            <a:off x="188090" y="6478636"/>
            <a:ext cx="2273300" cy="203200"/>
          </a:xfrm>
          <a:prstGeom prst="rect">
            <a:avLst/>
          </a:prstGeom>
        </p:spPr>
      </p:pic>
      <p:sp>
        <p:nvSpPr>
          <p:cNvPr id="3" name="Chart Placeholder 2">
            <a:extLst>
              <a:ext uri="{FF2B5EF4-FFF2-40B4-BE49-F238E27FC236}">
                <a16:creationId xmlns:a16="http://schemas.microsoft.com/office/drawing/2014/main" id="{C0CCA740-BC60-3B78-FA94-62F0C487A833}"/>
              </a:ext>
            </a:extLst>
          </p:cNvPr>
          <p:cNvSpPr>
            <a:spLocks noGrp="1"/>
          </p:cNvSpPr>
          <p:nvPr>
            <p:ph type="chart" sz="quarter" idx="10"/>
          </p:nvPr>
        </p:nvSpPr>
        <p:spPr>
          <a:xfrm>
            <a:off x="7375421" y="785813"/>
            <a:ext cx="3732212" cy="4552950"/>
          </a:xfrm>
          <a:prstGeom prst="rect">
            <a:avLst/>
          </a:prstGeom>
        </p:spPr>
        <p:txBody>
          <a:bodyPr/>
          <a:lstStyle>
            <a:lvl1pPr marL="0" indent="0">
              <a:buNone/>
              <a:defRPr>
                <a:solidFill>
                  <a:schemeClr val="accent1">
                    <a:lumMod val="40000"/>
                    <a:lumOff val="60000"/>
                  </a:schemeClr>
                </a:solidFill>
              </a:defRPr>
            </a:lvl1pPr>
          </a:lstStyle>
          <a:p>
            <a:r>
              <a:rPr lang="en-US" dirty="0"/>
              <a:t>Click icon to add chart</a:t>
            </a:r>
            <a:endParaRPr lang="en-GB" dirty="0"/>
          </a:p>
        </p:txBody>
      </p:sp>
    </p:spTree>
    <p:extLst>
      <p:ext uri="{BB962C8B-B14F-4D97-AF65-F5344CB8AC3E}">
        <p14:creationId xmlns:p14="http://schemas.microsoft.com/office/powerpoint/2010/main" val="3451558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ark background">
    <p:bg>
      <p:bgPr>
        <a:solidFill>
          <a:srgbClr val="002E5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73D596-3C17-6CD0-6C91-AB73F980743D}"/>
              </a:ext>
            </a:extLst>
          </p:cNvPr>
          <p:cNvSpPr/>
          <p:nvPr userDrawn="1"/>
        </p:nvSpPr>
        <p:spPr>
          <a:xfrm>
            <a:off x="0" y="0"/>
            <a:ext cx="121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6" name="Rectangle 5">
            <a:extLst>
              <a:ext uri="{FF2B5EF4-FFF2-40B4-BE49-F238E27FC236}">
                <a16:creationId xmlns:a16="http://schemas.microsoft.com/office/drawing/2014/main" id="{EBB012F5-71BF-A7E4-D830-8B2F6274ECDF}"/>
              </a:ext>
            </a:extLst>
          </p:cNvPr>
          <p:cNvSpPr/>
          <p:nvPr userDrawn="1"/>
        </p:nvSpPr>
        <p:spPr>
          <a:xfrm>
            <a:off x="12003910" y="0"/>
            <a:ext cx="180000"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7" name="Rectangle 6">
            <a:extLst>
              <a:ext uri="{FF2B5EF4-FFF2-40B4-BE49-F238E27FC236}">
                <a16:creationId xmlns:a16="http://schemas.microsoft.com/office/drawing/2014/main" id="{00AB3D1C-D937-CD8D-A2AD-D97A759C7A0A}"/>
              </a:ext>
            </a:extLst>
          </p:cNvPr>
          <p:cNvSpPr/>
          <p:nvPr userDrawn="1"/>
        </p:nvSpPr>
        <p:spPr>
          <a:xfrm>
            <a:off x="0" y="6356350"/>
            <a:ext cx="12192000" cy="50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2" name="Title 1">
            <a:extLst>
              <a:ext uri="{FF2B5EF4-FFF2-40B4-BE49-F238E27FC236}">
                <a16:creationId xmlns:a16="http://schemas.microsoft.com/office/drawing/2014/main" id="{9634469C-839C-0698-8A16-ED3BE7365166}"/>
              </a:ext>
            </a:extLst>
          </p:cNvPr>
          <p:cNvSpPr>
            <a:spLocks noGrp="1"/>
          </p:cNvSpPr>
          <p:nvPr>
            <p:ph type="title"/>
          </p:nvPr>
        </p:nvSpPr>
        <p:spPr>
          <a:xfrm>
            <a:off x="720000" y="900000"/>
            <a:ext cx="4932655" cy="387798"/>
          </a:xfrm>
          <a:prstGeom prst="rect">
            <a:avLst/>
          </a:prstGeom>
        </p:spPr>
        <p:txBody>
          <a:bodyPr wrap="square" lIns="0" tIns="0" rIns="0" bIns="0" anchor="b" anchorCtr="0">
            <a:spAutoFit/>
          </a:bodyPr>
          <a:lstStyle>
            <a:lvl1pPr>
              <a:defRPr sz="2800" b="1" i="0">
                <a:solidFill>
                  <a:schemeClr val="tx1">
                    <a:lumMod val="40000"/>
                    <a:lumOff val="60000"/>
                  </a:schemeClr>
                </a:solidFill>
                <a:latin typeface="Calibri" panose="020F0502020204030204" pitchFamily="34" charset="0"/>
                <a:cs typeface="Calibri" panose="020F0502020204030204" pitchFamily="34" charset="0"/>
              </a:defRPr>
            </a:lvl1pPr>
          </a:lstStyle>
          <a:p>
            <a:r>
              <a:rPr lang="en-US"/>
              <a:t>Click to edit Master title style</a:t>
            </a:r>
            <a:endParaRPr lang="en-LU"/>
          </a:p>
        </p:txBody>
      </p:sp>
      <p:sp>
        <p:nvSpPr>
          <p:cNvPr id="15" name="Rectangle 14">
            <a:extLst>
              <a:ext uri="{FF2B5EF4-FFF2-40B4-BE49-F238E27FC236}">
                <a16:creationId xmlns:a16="http://schemas.microsoft.com/office/drawing/2014/main" id="{98D46BEB-3075-6C1A-63EB-5927B1BA3A7D}"/>
              </a:ext>
            </a:extLst>
          </p:cNvPr>
          <p:cNvSpPr/>
          <p:nvPr userDrawn="1"/>
        </p:nvSpPr>
        <p:spPr>
          <a:xfrm>
            <a:off x="11701305" y="785448"/>
            <a:ext cx="504000" cy="28668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2" name="Text Placeholder 10">
            <a:extLst>
              <a:ext uri="{FF2B5EF4-FFF2-40B4-BE49-F238E27FC236}">
                <a16:creationId xmlns:a16="http://schemas.microsoft.com/office/drawing/2014/main" id="{81CB0323-F989-C2D0-B51B-693D469B0D48}"/>
              </a:ext>
            </a:extLst>
          </p:cNvPr>
          <p:cNvSpPr>
            <a:spLocks noGrp="1"/>
          </p:cNvSpPr>
          <p:nvPr>
            <p:ph type="body" sz="quarter" idx="10"/>
          </p:nvPr>
        </p:nvSpPr>
        <p:spPr>
          <a:xfrm>
            <a:off x="720725" y="1802774"/>
            <a:ext cx="9023350" cy="959237"/>
          </a:xfrm>
          <a:prstGeom prst="rect">
            <a:avLst/>
          </a:prstGeom>
        </p:spPr>
        <p:txBody>
          <a:bodyPr lIns="0" tIns="0" rIns="0" bIns="0">
            <a:spAutoFit/>
          </a:bodyPr>
          <a:lstStyle>
            <a:lvl1pPr>
              <a:defRPr sz="2000">
                <a:solidFill>
                  <a:schemeClr val="bg1"/>
                </a:solidFill>
              </a:defRPr>
            </a:lvl1pPr>
            <a:lvl2pPr marL="685800" indent="-228600">
              <a:buClr>
                <a:schemeClr val="tx1">
                  <a:lumMod val="40000"/>
                  <a:lumOff val="60000"/>
                </a:schemeClr>
              </a:buClr>
              <a:buSzPct val="100000"/>
              <a:buFont typeface="System Font Regular"/>
              <a:buChar char="-"/>
              <a:defRPr sz="2000">
                <a:solidFill>
                  <a:schemeClr val="bg1"/>
                </a:solidFill>
              </a:defRPr>
            </a:lvl2pPr>
            <a:lvl3pPr marL="1257300" indent="-342900">
              <a:buClr>
                <a:schemeClr val="accent2">
                  <a:lumMod val="40000"/>
                  <a:lumOff val="60000"/>
                </a:schemeClr>
              </a:buClr>
              <a:buFont typeface="System Font Regular"/>
              <a:buChar char="-"/>
              <a:defRPr sz="2000">
                <a:solidFill>
                  <a:schemeClr val="bg1"/>
                </a:solidFill>
              </a:defRPr>
            </a:lvl3pPr>
            <a:lvl4pPr>
              <a:defRPr sz="2000">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23" name="Slide Number Placeholder 5">
            <a:extLst>
              <a:ext uri="{FF2B5EF4-FFF2-40B4-BE49-F238E27FC236}">
                <a16:creationId xmlns:a16="http://schemas.microsoft.com/office/drawing/2014/main" id="{BEAED15C-F40B-E9C8-6426-449B8E119E45}"/>
              </a:ext>
            </a:extLst>
          </p:cNvPr>
          <p:cNvSpPr>
            <a:spLocks noGrp="1"/>
          </p:cNvSpPr>
          <p:nvPr>
            <p:ph type="sldNum" sz="quarter" idx="4"/>
          </p:nvPr>
        </p:nvSpPr>
        <p:spPr>
          <a:xfrm>
            <a:off x="7912100" y="6499859"/>
            <a:ext cx="4091810" cy="169277"/>
          </a:xfrm>
          <a:prstGeom prst="rect">
            <a:avLst/>
          </a:prstGeom>
        </p:spPr>
        <p:txBody>
          <a:bodyPr wrap="square" lIns="0" tIns="0" rIns="0" bIns="0">
            <a:spAutoFit/>
          </a:bodyPr>
          <a:lstStyle>
            <a:lvl1pPr algn="r">
              <a:defRPr sz="1100">
                <a:solidFill>
                  <a:schemeClr val="accent1"/>
                </a:solidFill>
              </a:defRPr>
            </a:lvl1pPr>
          </a:lstStyle>
          <a:p>
            <a:fld id="{E9B5C0C4-19B5-1042-8662-FD2AF6A90FC7}" type="slidenum">
              <a:rPr lang="en-LU" smtClean="0"/>
              <a:pPr/>
              <a:t>‹#›</a:t>
            </a:fld>
            <a:endParaRPr lang="en-LU"/>
          </a:p>
        </p:txBody>
      </p:sp>
      <p:pic>
        <p:nvPicPr>
          <p:cNvPr id="24" name="Picture 23">
            <a:extLst>
              <a:ext uri="{FF2B5EF4-FFF2-40B4-BE49-F238E27FC236}">
                <a16:creationId xmlns:a16="http://schemas.microsoft.com/office/drawing/2014/main" id="{A7793742-E877-E96F-0759-12CDED454F0B}"/>
              </a:ext>
            </a:extLst>
          </p:cNvPr>
          <p:cNvPicPr>
            <a:picLocks noChangeAspect="1"/>
          </p:cNvPicPr>
          <p:nvPr userDrawn="1"/>
        </p:nvPicPr>
        <p:blipFill>
          <a:blip r:embed="rId2"/>
          <a:stretch>
            <a:fillRect/>
          </a:stretch>
        </p:blipFill>
        <p:spPr>
          <a:xfrm>
            <a:off x="188090" y="6478636"/>
            <a:ext cx="2273300" cy="203200"/>
          </a:xfrm>
          <a:prstGeom prst="rect">
            <a:avLst/>
          </a:prstGeom>
        </p:spPr>
      </p:pic>
    </p:spTree>
    <p:extLst>
      <p:ext uri="{BB962C8B-B14F-4D97-AF65-F5344CB8AC3E}">
        <p14:creationId xmlns:p14="http://schemas.microsoft.com/office/powerpoint/2010/main" val="2044001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7E7DAF-3DFF-986C-8C2C-29FC173B16EA}"/>
              </a:ext>
            </a:extLst>
          </p:cNvPr>
          <p:cNvSpPr/>
          <p:nvPr userDrawn="1"/>
        </p:nvSpPr>
        <p:spPr>
          <a:xfrm>
            <a:off x="-3309" y="504000"/>
            <a:ext cx="11357110" cy="5852351"/>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8" name="Rectangle 7">
            <a:extLst>
              <a:ext uri="{FF2B5EF4-FFF2-40B4-BE49-F238E27FC236}">
                <a16:creationId xmlns:a16="http://schemas.microsoft.com/office/drawing/2014/main" id="{09B8E90C-6F7F-CA61-185D-FB23C8759D57}"/>
              </a:ext>
            </a:extLst>
          </p:cNvPr>
          <p:cNvSpPr/>
          <p:nvPr userDrawn="1"/>
        </p:nvSpPr>
        <p:spPr>
          <a:xfrm>
            <a:off x="1" y="1"/>
            <a:ext cx="5615352" cy="5852352"/>
          </a:xfrm>
          <a:prstGeom prst="rect">
            <a:avLst/>
          </a:prstGeom>
          <a:solidFill>
            <a:srgbClr val="0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9" name="Rectangle 8">
            <a:extLst>
              <a:ext uri="{FF2B5EF4-FFF2-40B4-BE49-F238E27FC236}">
                <a16:creationId xmlns:a16="http://schemas.microsoft.com/office/drawing/2014/main" id="{048192BC-60FA-385F-984F-EFAB73DCA463}"/>
              </a:ext>
            </a:extLst>
          </p:cNvPr>
          <p:cNvSpPr/>
          <p:nvPr userDrawn="1"/>
        </p:nvSpPr>
        <p:spPr>
          <a:xfrm>
            <a:off x="-3309" y="1082565"/>
            <a:ext cx="11357109" cy="40533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0" name="Title 1">
            <a:extLst>
              <a:ext uri="{FF2B5EF4-FFF2-40B4-BE49-F238E27FC236}">
                <a16:creationId xmlns:a16="http://schemas.microsoft.com/office/drawing/2014/main" id="{8FE8821B-4B5A-D3B5-3136-1F569211EC8C}"/>
              </a:ext>
            </a:extLst>
          </p:cNvPr>
          <p:cNvSpPr txBox="1">
            <a:spLocks/>
          </p:cNvSpPr>
          <p:nvPr userDrawn="1"/>
        </p:nvSpPr>
        <p:spPr>
          <a:xfrm>
            <a:off x="720000" y="2520000"/>
            <a:ext cx="9000000" cy="553998"/>
          </a:xfrm>
          <a:prstGeom prst="rect">
            <a:avLst/>
          </a:prstGeom>
        </p:spPr>
        <p:txBody>
          <a:bodyPr wrap="square" lIns="0" tIns="0" rIns="0" bIns="0" anchor="b">
            <a:sp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r>
              <a:rPr lang="en-GB" dirty="0"/>
              <a:t>CLICK TO EDIT MASTER TITLE STYLE</a:t>
            </a:r>
            <a:endParaRPr lang="en-LU"/>
          </a:p>
        </p:txBody>
      </p:sp>
      <p:pic>
        <p:nvPicPr>
          <p:cNvPr id="11" name="Picture 10">
            <a:extLst>
              <a:ext uri="{FF2B5EF4-FFF2-40B4-BE49-F238E27FC236}">
                <a16:creationId xmlns:a16="http://schemas.microsoft.com/office/drawing/2014/main" id="{FCF9D7C3-6545-AD38-F0A7-FADEC34D6671}"/>
              </a:ext>
            </a:extLst>
          </p:cNvPr>
          <p:cNvPicPr>
            <a:picLocks noChangeAspect="1"/>
          </p:cNvPicPr>
          <p:nvPr userDrawn="1"/>
        </p:nvPicPr>
        <p:blipFill>
          <a:blip r:embed="rId2"/>
          <a:stretch>
            <a:fillRect/>
          </a:stretch>
        </p:blipFill>
        <p:spPr>
          <a:xfrm>
            <a:off x="625000" y="350650"/>
            <a:ext cx="5452257" cy="540000"/>
          </a:xfrm>
          <a:prstGeom prst="rect">
            <a:avLst/>
          </a:prstGeom>
        </p:spPr>
      </p:pic>
      <p:sp>
        <p:nvSpPr>
          <p:cNvPr id="13" name="Title 1">
            <a:extLst>
              <a:ext uri="{FF2B5EF4-FFF2-40B4-BE49-F238E27FC236}">
                <a16:creationId xmlns:a16="http://schemas.microsoft.com/office/drawing/2014/main" id="{F358B1CF-DC6F-67AD-CA9D-23B9F6895035}"/>
              </a:ext>
            </a:extLst>
          </p:cNvPr>
          <p:cNvSpPr>
            <a:spLocks noGrp="1"/>
          </p:cNvSpPr>
          <p:nvPr>
            <p:ph type="ctrTitle" hasCustomPrompt="1"/>
          </p:nvPr>
        </p:nvSpPr>
        <p:spPr>
          <a:xfrm>
            <a:off x="720000" y="2520000"/>
            <a:ext cx="9000000" cy="553998"/>
          </a:xfrm>
          <a:prstGeom prst="rect">
            <a:avLst/>
          </a:prstGeom>
        </p:spPr>
        <p:txBody>
          <a:bodyPr wrap="square" lIns="0" tIns="0" rIns="0" bIns="0" anchor="b">
            <a:spAutoFit/>
          </a:bodyPr>
          <a:lstStyle>
            <a:lvl1pPr algn="l">
              <a:defRPr sz="4000" b="1">
                <a:solidFill>
                  <a:schemeClr val="bg1"/>
                </a:solidFill>
              </a:defRPr>
            </a:lvl1pPr>
          </a:lstStyle>
          <a:p>
            <a:r>
              <a:rPr lang="en-GB"/>
              <a:t>CLICK TO EDIT MASTER TITLE STYLE</a:t>
            </a:r>
            <a:endParaRPr lang="en-LU"/>
          </a:p>
        </p:txBody>
      </p:sp>
      <p:sp>
        <p:nvSpPr>
          <p:cNvPr id="14" name="Text Placeholder 22">
            <a:extLst>
              <a:ext uri="{FF2B5EF4-FFF2-40B4-BE49-F238E27FC236}">
                <a16:creationId xmlns:a16="http://schemas.microsoft.com/office/drawing/2014/main" id="{7EF742BB-BBA3-0A71-7A79-1C09D271FA00}"/>
              </a:ext>
            </a:extLst>
          </p:cNvPr>
          <p:cNvSpPr>
            <a:spLocks noGrp="1"/>
          </p:cNvSpPr>
          <p:nvPr>
            <p:ph type="body" sz="quarter" idx="13" hasCustomPrompt="1"/>
          </p:nvPr>
        </p:nvSpPr>
        <p:spPr>
          <a:xfrm>
            <a:off x="720000" y="3470800"/>
            <a:ext cx="5615348" cy="1365232"/>
          </a:xfrm>
          <a:prstGeom prst="rect">
            <a:avLst/>
          </a:prstGeom>
        </p:spPr>
        <p:txBody>
          <a:bodyPr lIns="0" tIns="0" rIns="0" bIns="0"/>
          <a:lstStyle>
            <a:lvl1pPr marL="0" indent="0">
              <a:lnSpc>
                <a:spcPct val="100000"/>
              </a:lnSpc>
              <a:spcBef>
                <a:spcPts val="0"/>
              </a:spcBef>
              <a:buNone/>
              <a:defRPr lang="en-GB" sz="1600" b="0" i="0" smtClean="0">
                <a:solidFill>
                  <a:schemeClr val="accent1">
                    <a:lumMod val="40000"/>
                    <a:lumOff val="60000"/>
                  </a:schemeClr>
                </a:solidFill>
                <a:effectLst/>
                <a:latin typeface="+mn-lt"/>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a:effectLst/>
                <a:latin typeface="Calibri" panose="020F0502020204030204" pitchFamily="34" charset="0"/>
              </a:rPr>
              <a:t>FRA – EUROPEAN UNION AGENCY FOR FUNDAMENTAL RIGHTS</a:t>
            </a:r>
          </a:p>
          <a:p>
            <a:r>
              <a:rPr lang="en-GB" err="1">
                <a:effectLst/>
                <a:latin typeface="Calibri" panose="020F0502020204030204" pitchFamily="34" charset="0"/>
              </a:rPr>
              <a:t>Schwarzenbergplatz</a:t>
            </a:r>
            <a:r>
              <a:rPr lang="en-GB">
                <a:effectLst/>
                <a:latin typeface="Calibri" panose="020F0502020204030204" pitchFamily="34" charset="0"/>
              </a:rPr>
              <a:t> 11 – 1040 Vienna – Austria</a:t>
            </a:r>
          </a:p>
          <a:p>
            <a:r>
              <a:rPr lang="en-GB">
                <a:effectLst/>
                <a:latin typeface="Calibri" panose="020F0502020204030204" pitchFamily="34" charset="0"/>
              </a:rPr>
              <a:t>T +43 158030-0 – F +43 158030-699 </a:t>
            </a:r>
          </a:p>
        </p:txBody>
      </p:sp>
      <p:sp>
        <p:nvSpPr>
          <p:cNvPr id="15" name="TextBox 14">
            <a:extLst>
              <a:ext uri="{FF2B5EF4-FFF2-40B4-BE49-F238E27FC236}">
                <a16:creationId xmlns:a16="http://schemas.microsoft.com/office/drawing/2014/main" id="{A0DA4B59-84DB-55D6-A58A-54A8DF50D211}"/>
              </a:ext>
            </a:extLst>
          </p:cNvPr>
          <p:cNvSpPr txBox="1"/>
          <p:nvPr userDrawn="1"/>
        </p:nvSpPr>
        <p:spPr>
          <a:xfrm>
            <a:off x="6799501" y="3403600"/>
            <a:ext cx="5016500" cy="936025"/>
          </a:xfrm>
          <a:prstGeom prst="rect">
            <a:avLst/>
          </a:prstGeom>
          <a:noFill/>
        </p:spPr>
        <p:txBody>
          <a:bodyPr wrap="square" lIns="0" tIns="0" rIns="0" bIns="0" rtlCol="0">
            <a:spAutoFit/>
          </a:bodyPr>
          <a:lstStyle/>
          <a:p>
            <a:pPr>
              <a:lnSpc>
                <a:spcPct val="150000"/>
              </a:lnSpc>
            </a:pPr>
            <a:r>
              <a:rPr lang="en-GB" sz="1400" dirty="0">
                <a:solidFill>
                  <a:schemeClr val="accent1">
                    <a:lumMod val="40000"/>
                    <a:lumOff val="60000"/>
                  </a:schemeClr>
                </a:solidFill>
                <a:effectLst/>
                <a:latin typeface="Calibri" panose="020F0502020204030204" pitchFamily="34" charset="0"/>
              </a:rPr>
              <a:t>facebook.com/</a:t>
            </a:r>
            <a:r>
              <a:rPr lang="en-GB" sz="1400" dirty="0" err="1">
                <a:solidFill>
                  <a:schemeClr val="accent1">
                    <a:lumMod val="40000"/>
                    <a:lumOff val="60000"/>
                  </a:schemeClr>
                </a:solidFill>
                <a:effectLst/>
                <a:latin typeface="Calibri" panose="020F0502020204030204" pitchFamily="34" charset="0"/>
              </a:rPr>
              <a:t>fundamentalrights</a:t>
            </a:r>
            <a:endParaRPr lang="en-GB" sz="1400" dirty="0">
              <a:solidFill>
                <a:schemeClr val="accent1">
                  <a:lumMod val="40000"/>
                  <a:lumOff val="60000"/>
                </a:schemeClr>
              </a:solidFill>
              <a:effectLst/>
              <a:latin typeface="Calibri" panose="020F0502020204030204" pitchFamily="34" charset="0"/>
            </a:endParaRPr>
          </a:p>
          <a:p>
            <a:pPr>
              <a:lnSpc>
                <a:spcPct val="150000"/>
              </a:lnSpc>
            </a:pPr>
            <a:r>
              <a:rPr lang="en-GB" sz="1400" dirty="0">
                <a:solidFill>
                  <a:schemeClr val="accent1">
                    <a:lumMod val="40000"/>
                    <a:lumOff val="60000"/>
                  </a:schemeClr>
                </a:solidFill>
                <a:effectLst/>
                <a:latin typeface="Calibri" panose="020F0502020204030204" pitchFamily="34" charset="0"/>
              </a:rPr>
              <a:t>twitter.com/</a:t>
            </a:r>
            <a:r>
              <a:rPr lang="en-GB" sz="1400" dirty="0" err="1">
                <a:solidFill>
                  <a:schemeClr val="accent1">
                    <a:lumMod val="40000"/>
                    <a:lumOff val="60000"/>
                  </a:schemeClr>
                </a:solidFill>
                <a:effectLst/>
                <a:latin typeface="Calibri" panose="020F0502020204030204" pitchFamily="34" charset="0"/>
              </a:rPr>
              <a:t>EURightsAgency</a:t>
            </a:r>
            <a:endParaRPr lang="en-GB" sz="1400" dirty="0">
              <a:solidFill>
                <a:schemeClr val="accent1">
                  <a:lumMod val="40000"/>
                  <a:lumOff val="60000"/>
                </a:schemeClr>
              </a:solidFill>
              <a:effectLst/>
              <a:latin typeface="Calibri" panose="020F0502020204030204" pitchFamily="34" charset="0"/>
            </a:endParaRPr>
          </a:p>
          <a:p>
            <a:pPr>
              <a:lnSpc>
                <a:spcPct val="150000"/>
              </a:lnSpc>
            </a:pPr>
            <a:r>
              <a:rPr lang="en-GB" sz="1400" dirty="0">
                <a:solidFill>
                  <a:schemeClr val="accent1">
                    <a:lumMod val="40000"/>
                    <a:lumOff val="60000"/>
                  </a:schemeClr>
                </a:solidFill>
                <a:effectLst/>
                <a:latin typeface="Calibri" panose="020F0502020204030204" pitchFamily="34" charset="0"/>
              </a:rPr>
              <a:t>linkedin.com/company/</a:t>
            </a:r>
            <a:r>
              <a:rPr lang="en-GB" sz="1400" dirty="0" err="1">
                <a:solidFill>
                  <a:schemeClr val="accent1">
                    <a:lumMod val="40000"/>
                    <a:lumOff val="60000"/>
                  </a:schemeClr>
                </a:solidFill>
                <a:effectLst/>
                <a:latin typeface="Calibri" panose="020F0502020204030204" pitchFamily="34" charset="0"/>
              </a:rPr>
              <a:t>eu</a:t>
            </a:r>
            <a:r>
              <a:rPr lang="en-GB" sz="1400" dirty="0">
                <a:solidFill>
                  <a:schemeClr val="accent1">
                    <a:lumMod val="40000"/>
                    <a:lumOff val="60000"/>
                  </a:schemeClr>
                </a:solidFill>
                <a:effectLst/>
                <a:latin typeface="Calibri" panose="020F0502020204030204" pitchFamily="34" charset="0"/>
              </a:rPr>
              <a:t>-fundamental-rights-agency</a:t>
            </a:r>
          </a:p>
        </p:txBody>
      </p:sp>
      <p:sp>
        <p:nvSpPr>
          <p:cNvPr id="16" name="TextBox 15">
            <a:extLst>
              <a:ext uri="{FF2B5EF4-FFF2-40B4-BE49-F238E27FC236}">
                <a16:creationId xmlns:a16="http://schemas.microsoft.com/office/drawing/2014/main" id="{3F5B9686-87E8-E158-CDB5-550C0C3837E8}"/>
              </a:ext>
            </a:extLst>
          </p:cNvPr>
          <p:cNvSpPr txBox="1"/>
          <p:nvPr userDrawn="1"/>
        </p:nvSpPr>
        <p:spPr>
          <a:xfrm>
            <a:off x="720000" y="5289229"/>
            <a:ext cx="489535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err="1">
                <a:solidFill>
                  <a:schemeClr val="accent1">
                    <a:lumMod val="40000"/>
                    <a:lumOff val="60000"/>
                  </a:schemeClr>
                </a:solidFill>
                <a:effectLst/>
                <a:latin typeface="Calibri" panose="020F0502020204030204" pitchFamily="34" charset="0"/>
              </a:rPr>
              <a:t>fra.europa.eu</a:t>
            </a:r>
            <a:r>
              <a:rPr lang="en-GB" sz="2000" b="1">
                <a:solidFill>
                  <a:schemeClr val="accent1">
                    <a:lumMod val="40000"/>
                    <a:lumOff val="60000"/>
                  </a:schemeClr>
                </a:solidFill>
                <a:effectLst/>
                <a:latin typeface="Calibri" panose="020F0502020204030204" pitchFamily="34" charset="0"/>
              </a:rPr>
              <a:t> </a:t>
            </a:r>
          </a:p>
          <a:p>
            <a:endParaRPr lang="en-GB"/>
          </a:p>
        </p:txBody>
      </p:sp>
      <p:cxnSp>
        <p:nvCxnSpPr>
          <p:cNvPr id="18" name="Straight Connector 17">
            <a:extLst>
              <a:ext uri="{FF2B5EF4-FFF2-40B4-BE49-F238E27FC236}">
                <a16:creationId xmlns:a16="http://schemas.microsoft.com/office/drawing/2014/main" id="{B71E5FAE-5BFA-1288-AD0B-2A7130EF9634}"/>
              </a:ext>
            </a:extLst>
          </p:cNvPr>
          <p:cNvCxnSpPr>
            <a:cxnSpLocks/>
          </p:cNvCxnSpPr>
          <p:nvPr userDrawn="1"/>
        </p:nvCxnSpPr>
        <p:spPr>
          <a:xfrm>
            <a:off x="6474982" y="3481251"/>
            <a:ext cx="0" cy="827832"/>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9" name="Icon2">
            <a:extLst>
              <a:ext uri="{FF2B5EF4-FFF2-40B4-BE49-F238E27FC236}">
                <a16:creationId xmlns:a16="http://schemas.microsoft.com/office/drawing/2014/main" id="{3A574061-917B-E4DF-BFAD-B5DBC32E575D}"/>
              </a:ext>
            </a:extLst>
          </p:cNvPr>
          <p:cNvPicPr>
            <a:picLocks noChangeAspect="1"/>
          </p:cNvPicPr>
          <p:nvPr userDrawn="1"/>
        </p:nvPicPr>
        <p:blipFill>
          <a:blip r:embed="rId3"/>
          <a:srcRect/>
          <a:stretch/>
        </p:blipFill>
        <p:spPr>
          <a:xfrm>
            <a:off x="6609321" y="3876147"/>
            <a:ext cx="125984" cy="103632"/>
          </a:xfrm>
          <a:prstGeom prst="rect">
            <a:avLst/>
          </a:prstGeom>
        </p:spPr>
      </p:pic>
      <p:pic>
        <p:nvPicPr>
          <p:cNvPr id="20" name="Icon3">
            <a:extLst>
              <a:ext uri="{FF2B5EF4-FFF2-40B4-BE49-F238E27FC236}">
                <a16:creationId xmlns:a16="http://schemas.microsoft.com/office/drawing/2014/main" id="{F432A16D-C6D3-F04C-1E59-713A04600723}"/>
              </a:ext>
            </a:extLst>
          </p:cNvPr>
          <p:cNvPicPr>
            <a:picLocks noChangeAspect="1"/>
          </p:cNvPicPr>
          <p:nvPr userDrawn="1"/>
        </p:nvPicPr>
        <p:blipFill>
          <a:blip r:embed="rId4"/>
          <a:srcRect/>
          <a:stretch/>
        </p:blipFill>
        <p:spPr>
          <a:xfrm>
            <a:off x="6609993" y="4187494"/>
            <a:ext cx="116459" cy="114681"/>
          </a:xfrm>
          <a:prstGeom prst="rect">
            <a:avLst/>
          </a:prstGeom>
        </p:spPr>
      </p:pic>
      <p:pic>
        <p:nvPicPr>
          <p:cNvPr id="21" name="Icon1">
            <a:extLst>
              <a:ext uri="{FF2B5EF4-FFF2-40B4-BE49-F238E27FC236}">
                <a16:creationId xmlns:a16="http://schemas.microsoft.com/office/drawing/2014/main" id="{136909DB-FAFF-FDDC-D4DC-93D9F64872F6}"/>
              </a:ext>
            </a:extLst>
          </p:cNvPr>
          <p:cNvPicPr>
            <a:picLocks noChangeAspect="1"/>
          </p:cNvPicPr>
          <p:nvPr userDrawn="1"/>
        </p:nvPicPr>
        <p:blipFill>
          <a:blip r:embed="rId5"/>
          <a:stretch>
            <a:fillRect/>
          </a:stretch>
        </p:blipFill>
        <p:spPr>
          <a:xfrm>
            <a:off x="6606273" y="3536469"/>
            <a:ext cx="129032" cy="129032"/>
          </a:xfrm>
          <a:prstGeom prst="rect">
            <a:avLst/>
          </a:prstGeom>
        </p:spPr>
      </p:pic>
    </p:spTree>
    <p:extLst>
      <p:ext uri="{BB962C8B-B14F-4D97-AF65-F5344CB8AC3E}">
        <p14:creationId xmlns:p14="http://schemas.microsoft.com/office/powerpoint/2010/main" val="51651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503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 id="2147483653" r:id="rId5"/>
    <p:sldLayoutId id="2147483654" r:id="rId6"/>
    <p:sldLayoutId id="2147483657" r:id="rId7"/>
    <p:sldLayoutId id="2147483655" r:id="rId8"/>
    <p:sldLayoutId id="2147483656" r:id="rId9"/>
    <p:sldLayoutId id="2147483658" r:id="rId10"/>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lice.hamilton@fra.europa.e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fra.europa.eu/en/publication/2025/digitalisation-justice#country-related" TargetMode="External"/><Relationship Id="rId13" Type="http://schemas.openxmlformats.org/officeDocument/2006/relationships/image" Target="../media/image9.jpeg"/><Relationship Id="rId3" Type="http://schemas.openxmlformats.org/officeDocument/2006/relationships/image" Target="../media/image6.jpeg"/><Relationship Id="rId7" Type="http://schemas.openxmlformats.org/officeDocument/2006/relationships/hyperlink" Target="https://fra.europa.eu/en/publication/2025/digitalisation-justice" TargetMode="External"/><Relationship Id="rId12" Type="http://schemas.openxmlformats.org/officeDocument/2006/relationships/image" Target="../media/image8.jpe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https://fra.europa.eu/en/publication/2022/bias-algorithm" TargetMode="External"/><Relationship Id="rId11" Type="http://schemas.openxmlformats.org/officeDocument/2006/relationships/hyperlink" Target="https://fra.europa.eu/en/project/2026/use-artificial-intelligence-asylum-and-immigration-procedures-fundamental-rights" TargetMode="External"/><Relationship Id="rId5" Type="http://schemas.openxmlformats.org/officeDocument/2006/relationships/hyperlink" Target="https://fra.europa.eu/en/publication/2020/artificial-intelligence-and-fundamental-rights" TargetMode="External"/><Relationship Id="rId15" Type="http://schemas.openxmlformats.org/officeDocument/2006/relationships/image" Target="../media/image11.png"/><Relationship Id="rId10" Type="http://schemas.openxmlformats.org/officeDocument/2006/relationships/hyperlink" Target="https://fra.europa.eu/en/project/2023/remote-biometric-identification-law-enforcement-purposes-fundamental-rights" TargetMode="External"/><Relationship Id="rId4" Type="http://schemas.openxmlformats.org/officeDocument/2006/relationships/image" Target="../media/image7.jpeg"/><Relationship Id="rId9" Type="http://schemas.openxmlformats.org/officeDocument/2006/relationships/hyperlink" Target="https://fra.europa.eu/en/publication/2025/assessing-high-risk-ai" TargetMode="External"/><Relationship Id="rId1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hyperlink" Target="https://fra.europa.eu/en/publication/2025/digitalisation-justic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fra.europa.eu/en/publication/2025/assessing-high-risk-ai"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fra.europa.eu/en/project/2026/promotion-fras-tools-and-material-eu-charter-fundamental-rights-selected-countries" TargetMode="External"/><Relationship Id="rId3" Type="http://schemas.openxmlformats.org/officeDocument/2006/relationships/hyperlink" Target="https://fra.europa.eu/en/publication/2018/applying-charter-fundamental-rights-european-union-law-and-policymaking-national" TargetMode="External"/><Relationship Id="rId7" Type="http://schemas.openxmlformats.org/officeDocument/2006/relationships/hyperlink" Target="https://fra.europa.eu/en/eu-charter/fra-charter-resourc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academy.europa.eu/courses/from-theory-to-practice-applying-the-charter-of-fundamental-rights-of-the-eu" TargetMode="External"/><Relationship Id="rId5" Type="http://schemas.openxmlformats.org/officeDocument/2006/relationships/hyperlink" Target="https://fra.europa.eu/en/event/2025/3rd-annual-eu-charterxchange" TargetMode="External"/><Relationship Id="rId4" Type="http://schemas.openxmlformats.org/officeDocument/2006/relationships/hyperlink" Target="mailto:charter@fra.europa.eu" TargetMode="Externa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40D20-2AF0-A745-B62B-5E718D931D06}"/>
              </a:ext>
            </a:extLst>
          </p:cNvPr>
          <p:cNvSpPr>
            <a:spLocks noGrp="1"/>
          </p:cNvSpPr>
          <p:nvPr>
            <p:ph type="ctrTitle"/>
          </p:nvPr>
        </p:nvSpPr>
        <p:spPr>
          <a:xfrm>
            <a:off x="720000" y="2515731"/>
            <a:ext cx="10319475" cy="553998"/>
          </a:xfrm>
        </p:spPr>
        <p:txBody>
          <a:bodyPr/>
          <a:lstStyle/>
          <a:p>
            <a:r>
              <a:rPr lang="en-GB" dirty="0"/>
              <a:t>Digital training for a digital justice</a:t>
            </a:r>
            <a:endParaRPr lang="en-LU" sz="3600" i="1" dirty="0"/>
          </a:p>
        </p:txBody>
      </p:sp>
      <p:sp>
        <p:nvSpPr>
          <p:cNvPr id="7" name="Text Placeholder 6">
            <a:extLst>
              <a:ext uri="{FF2B5EF4-FFF2-40B4-BE49-F238E27FC236}">
                <a16:creationId xmlns:a16="http://schemas.microsoft.com/office/drawing/2014/main" id="{0C445A3F-5046-8C4A-AD67-A72B1BC3B384}"/>
              </a:ext>
            </a:extLst>
          </p:cNvPr>
          <p:cNvSpPr>
            <a:spLocks noGrp="1"/>
          </p:cNvSpPr>
          <p:nvPr>
            <p:ph type="body" sz="quarter" idx="13"/>
          </p:nvPr>
        </p:nvSpPr>
        <p:spPr>
          <a:xfrm>
            <a:off x="719999" y="2638669"/>
            <a:ext cx="10319475" cy="533400"/>
          </a:xfrm>
        </p:spPr>
        <p:txBody>
          <a:bodyPr lIns="0" tIns="0" rIns="0" bIns="0" anchor="t"/>
          <a:lstStyle/>
          <a:p>
            <a:endParaRPr lang="en-GB" dirty="0"/>
          </a:p>
          <a:p>
            <a:r>
              <a:rPr lang="en-GB" dirty="0"/>
              <a:t> </a:t>
            </a:r>
          </a:p>
          <a:p>
            <a:r>
              <a:rPr lang="en-GB" b="1" dirty="0"/>
              <a:t>THE 2026 HELP NETWORK CONFERENCE </a:t>
            </a:r>
            <a:endParaRPr lang="en-GB" dirty="0"/>
          </a:p>
          <a:p>
            <a:r>
              <a:rPr lang="en-GB" dirty="0"/>
              <a:t>STRASBOURG, 2 JULY 2026 </a:t>
            </a:r>
            <a:r>
              <a:rPr lang="en-GB" b="1" dirty="0"/>
              <a:t> </a:t>
            </a:r>
            <a:endParaRPr lang="en-GB" dirty="0"/>
          </a:p>
          <a:p>
            <a:r>
              <a:rPr lang="de-DE" sz="1600" dirty="0">
                <a:latin typeface="Calibri Light"/>
                <a:ea typeface="Calibri Light"/>
                <a:cs typeface="Calibri Light"/>
              </a:rPr>
              <a:t>Alice Hamilton, Project Manager, Justice, Digital and Migration Unit, EU Agency for Fundamental Rights (FRA) </a:t>
            </a:r>
            <a:r>
              <a:rPr lang="en-GB" sz="1600" u="sng" dirty="0">
                <a:latin typeface="Calibri Light"/>
                <a:ea typeface="Calibri Light"/>
                <a:cs typeface="Calibri Light"/>
                <a:hlinkClick r:id="rId3"/>
              </a:rPr>
              <a:t>alice.hamilton@fra.europa.eu</a:t>
            </a:r>
            <a:endParaRPr lang="de-DE" sz="1600" dirty="0">
              <a:latin typeface="Calibri Light"/>
              <a:ea typeface="Calibri Light"/>
              <a:cs typeface="Calibri Light"/>
            </a:endParaRPr>
          </a:p>
        </p:txBody>
      </p:sp>
    </p:spTree>
    <p:extLst>
      <p:ext uri="{BB962C8B-B14F-4D97-AF65-F5344CB8AC3E}">
        <p14:creationId xmlns:p14="http://schemas.microsoft.com/office/powerpoint/2010/main" val="373985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CB263-575D-2A42-B32D-D9CF3293C602}"/>
              </a:ext>
            </a:extLst>
          </p:cNvPr>
          <p:cNvSpPr>
            <a:spLocks noGrp="1"/>
          </p:cNvSpPr>
          <p:nvPr>
            <p:ph type="title"/>
          </p:nvPr>
        </p:nvSpPr>
        <p:spPr>
          <a:xfrm>
            <a:off x="257187" y="430051"/>
            <a:ext cx="4679930" cy="997196"/>
          </a:xfrm>
        </p:spPr>
        <p:txBody>
          <a:bodyPr/>
          <a:lstStyle/>
          <a:p>
            <a:r>
              <a:rPr lang="en-GB" sz="3600" noProof="0" dirty="0">
                <a:solidFill>
                  <a:schemeClr val="accent6">
                    <a:lumMod val="75000"/>
                  </a:schemeClr>
                </a:solidFill>
              </a:rPr>
              <a:t>FRA work on</a:t>
            </a:r>
            <a:r>
              <a:rPr lang="en-GB" sz="3600" dirty="0">
                <a:solidFill>
                  <a:schemeClr val="accent6">
                    <a:lumMod val="75000"/>
                  </a:schemeClr>
                </a:solidFill>
              </a:rPr>
              <a:t> AI and </a:t>
            </a:r>
            <a:r>
              <a:rPr lang="en-GB" sz="3600" noProof="0" dirty="0">
                <a:solidFill>
                  <a:schemeClr val="accent6">
                    <a:lumMod val="75000"/>
                  </a:schemeClr>
                </a:solidFill>
              </a:rPr>
              <a:t>digitalisation of justice</a:t>
            </a:r>
          </a:p>
        </p:txBody>
      </p:sp>
      <p:sp>
        <p:nvSpPr>
          <p:cNvPr id="22" name="Slide Number Placeholder 5">
            <a:extLst>
              <a:ext uri="{FF2B5EF4-FFF2-40B4-BE49-F238E27FC236}">
                <a16:creationId xmlns:a16="http://schemas.microsoft.com/office/drawing/2014/main" id="{33B5ABB1-881D-DF01-79A0-124E56CAA6F9}"/>
              </a:ext>
            </a:extLst>
          </p:cNvPr>
          <p:cNvSpPr>
            <a:spLocks noGrp="1"/>
          </p:cNvSpPr>
          <p:nvPr>
            <p:ph type="sldNum" sz="quarter" idx="4"/>
          </p:nvPr>
        </p:nvSpPr>
        <p:spPr/>
        <p:txBody>
          <a:bodyPr/>
          <a:lstStyle>
            <a:lvl1pPr algn="ctr">
              <a:defRPr sz="1100">
                <a:solidFill>
                  <a:schemeClr val="accent1"/>
                </a:solidFill>
              </a:defRPr>
            </a:lvl1pPr>
          </a:lstStyle>
          <a:p>
            <a:pPr algn="r"/>
            <a:fld id="{E9B5C0C4-19B5-1042-8662-FD2AF6A90FC7}" type="slidenum">
              <a:rPr lang="en-GB" noProof="0" smtClean="0"/>
              <a:pPr algn="r"/>
              <a:t>2</a:t>
            </a:fld>
            <a:endParaRPr lang="en-GB" noProof="0" dirty="0"/>
          </a:p>
        </p:txBody>
      </p:sp>
      <p:pic>
        <p:nvPicPr>
          <p:cNvPr id="1034" name="Picture 10">
            <a:extLst>
              <a:ext uri="{FF2B5EF4-FFF2-40B4-BE49-F238E27FC236}">
                <a16:creationId xmlns:a16="http://schemas.microsoft.com/office/drawing/2014/main" id="{0165E158-8505-43C1-85D7-13188FDB2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59526">
            <a:off x="4716650" y="41237"/>
            <a:ext cx="1380475" cy="120267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96105D5-1163-4262-BC1D-0CD60F5EED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50070">
            <a:off x="5486952" y="154616"/>
            <a:ext cx="1436606" cy="148501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90ECCA5-6D39-4894-8329-5D46C1E28B68}"/>
              </a:ext>
            </a:extLst>
          </p:cNvPr>
          <p:cNvSpPr txBox="1"/>
          <p:nvPr/>
        </p:nvSpPr>
        <p:spPr>
          <a:xfrm>
            <a:off x="188090" y="1679028"/>
            <a:ext cx="11551192" cy="5567678"/>
          </a:xfrm>
          <a:prstGeom prst="rect">
            <a:avLst/>
          </a:prstGeom>
          <a:noFill/>
        </p:spPr>
        <p:txBody>
          <a:bodyPr wrap="square" lIns="91440" tIns="45720" rIns="91440" bIns="45720" anchor="t">
            <a:spAutoFit/>
          </a:bodyPr>
          <a:lstStyle/>
          <a:p>
            <a:pPr marL="15875" lvl="1">
              <a:spcBef>
                <a:spcPct val="20000"/>
              </a:spcBef>
              <a:defRPr/>
            </a:pPr>
            <a:r>
              <a:rPr lang="en-GB" sz="2100" dirty="0">
                <a:solidFill>
                  <a:schemeClr val="bg1"/>
                </a:solidFill>
                <a:cs typeface="Arial" pitchFamily="34" charset="0"/>
              </a:rPr>
              <a:t>FRA supports digital justice training through </a:t>
            </a:r>
            <a:r>
              <a:rPr lang="en-GB" sz="2100" b="1" dirty="0">
                <a:solidFill>
                  <a:srgbClr val="C00000"/>
                </a:solidFill>
                <a:cs typeface="Arial" pitchFamily="34" charset="0"/>
              </a:rPr>
              <a:t>qualitative </a:t>
            </a:r>
          </a:p>
          <a:p>
            <a:pPr marL="15875" lvl="1">
              <a:spcBef>
                <a:spcPct val="20000"/>
              </a:spcBef>
              <a:defRPr/>
            </a:pPr>
            <a:r>
              <a:rPr lang="en-GB" sz="2100" b="1" dirty="0">
                <a:solidFill>
                  <a:srgbClr val="C00000"/>
                </a:solidFill>
                <a:cs typeface="Arial" pitchFamily="34" charset="0"/>
              </a:rPr>
              <a:t>research on how digital tools affect professionals and rights-holders </a:t>
            </a:r>
          </a:p>
          <a:p>
            <a:pPr marL="15875" lvl="1">
              <a:spcBef>
                <a:spcPct val="20000"/>
              </a:spcBef>
              <a:defRPr/>
            </a:pPr>
            <a:r>
              <a:rPr lang="en-GB" sz="2100" b="1" dirty="0">
                <a:solidFill>
                  <a:srgbClr val="C00000"/>
                </a:solidFill>
                <a:cs typeface="Arial" pitchFamily="34" charset="0"/>
              </a:rPr>
              <a:t>in practice</a:t>
            </a:r>
            <a:endParaRPr lang="en-GB" sz="800" b="1" dirty="0">
              <a:solidFill>
                <a:srgbClr val="C00000"/>
              </a:solidFill>
              <a:cs typeface="Arial" pitchFamily="34" charset="0"/>
              <a:hlinkClick r:id="rId5">
                <a:extLst>
                  <a:ext uri="{A12FA001-AC4F-418D-AE19-62706E023703}">
                    <ahyp:hlinkClr xmlns:ahyp="http://schemas.microsoft.com/office/drawing/2018/hyperlinkcolor" val="tx"/>
                  </a:ext>
                </a:extLst>
              </a:hlinkClick>
            </a:endParaRPr>
          </a:p>
          <a:p>
            <a:pPr marL="358775" marR="0" lvl="1" algn="l" defTabSz="914400" rtl="0" eaLnBrk="1" fontAlgn="auto" latinLnBrk="0" hangingPunct="1">
              <a:lnSpc>
                <a:spcPct val="100000"/>
              </a:lnSpc>
              <a:spcBef>
                <a:spcPct val="20000"/>
              </a:spcBef>
              <a:spcAft>
                <a:spcPts val="0"/>
              </a:spcAft>
              <a:buClrTx/>
              <a:buSzTx/>
              <a:tabLst/>
              <a:defRPr/>
            </a:pPr>
            <a:endParaRPr kumimoji="0" lang="en-GB" sz="800" b="0" i="0" u="none" strike="noStrike" kern="1200" cap="none" spc="0" normalizeH="0" baseline="0" noProof="0" dirty="0">
              <a:ln>
                <a:noFill/>
              </a:ln>
              <a:solidFill>
                <a:schemeClr val="bg1"/>
              </a:solidFill>
              <a:effectLst/>
              <a:uLnTx/>
              <a:uFillTx/>
              <a:ea typeface="+mn-ea"/>
              <a:cs typeface="Arial" pitchFamily="34" charset="0"/>
              <a:hlinkClick r:id="rId5">
                <a:extLst>
                  <a:ext uri="{A12FA001-AC4F-418D-AE19-62706E023703}">
                    <ahyp:hlinkClr xmlns:ahyp="http://schemas.microsoft.com/office/drawing/2018/hyperlinkcolor" val="tx"/>
                  </a:ext>
                </a:extLst>
              </a:hlinkClick>
            </a:endParaRPr>
          </a:p>
          <a:p>
            <a:pPr marL="268288" marR="0" lvl="1" indent="-268288" algn="l" defTabSz="914400" rtl="0" eaLnBrk="1" fontAlgn="auto" latinLnBrk="0" hangingPunct="1">
              <a:lnSpc>
                <a:spcPct val="100000"/>
              </a:lnSpc>
              <a:spcBef>
                <a:spcPct val="20000"/>
              </a:spcBef>
              <a:spcAft>
                <a:spcPts val="0"/>
              </a:spcAft>
              <a:buClrTx/>
              <a:buSzTx/>
              <a:tabLst/>
              <a:defRPr/>
            </a:pPr>
            <a:r>
              <a:rPr kumimoji="0" lang="en-GB" sz="2100" b="0" i="0" u="none" strike="noStrike" kern="1200" cap="none" spc="0" normalizeH="0" baseline="0" noProof="0" dirty="0">
                <a:ln>
                  <a:noFill/>
                </a:ln>
                <a:solidFill>
                  <a:schemeClr val="bg1"/>
                </a:solidFill>
                <a:effectLst/>
                <a:uLnTx/>
                <a:uFillTx/>
                <a:ea typeface="+mn-ea"/>
                <a:cs typeface="Arial" pitchFamily="34" charset="0"/>
                <a:hlinkClick r:id="rId5">
                  <a:extLst>
                    <a:ext uri="{A12FA001-AC4F-418D-AE19-62706E023703}">
                      <ahyp:hlinkClr xmlns:ahyp="http://schemas.microsoft.com/office/drawing/2018/hyperlinkcolor" val="tx"/>
                    </a:ext>
                  </a:extLst>
                </a:hlinkClick>
              </a:rPr>
              <a:t>Selected publications</a:t>
            </a:r>
          </a:p>
          <a:p>
            <a:pPr marL="268288" marR="0" lvl="1" indent="-268288"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bg1"/>
                </a:solidFill>
                <a:effectLst/>
                <a:uLnTx/>
                <a:uFillTx/>
                <a:ea typeface="+mn-ea"/>
                <a:cs typeface="Arial" pitchFamily="34" charset="0"/>
                <a:hlinkClick r:id="rId5">
                  <a:extLst>
                    <a:ext uri="{A12FA001-AC4F-418D-AE19-62706E023703}">
                      <ahyp:hlinkClr xmlns:ahyp="http://schemas.microsoft.com/office/drawing/2018/hyperlinkcolor" val="tx"/>
                    </a:ext>
                  </a:extLst>
                </a:hlinkClick>
              </a:rPr>
              <a:t>Getting the future right – Artificial intelligence and fundamental rights</a:t>
            </a:r>
            <a:r>
              <a:rPr kumimoji="0" lang="en-GB" b="0" i="0" u="none" strike="noStrike" kern="1200" cap="none" spc="0" normalizeH="0" baseline="0" noProof="0" dirty="0">
                <a:ln>
                  <a:noFill/>
                </a:ln>
                <a:solidFill>
                  <a:schemeClr val="bg1"/>
                </a:solidFill>
                <a:effectLst/>
                <a:uLnTx/>
                <a:uFillTx/>
                <a:ea typeface="+mn-ea"/>
                <a:cs typeface="Arial" pitchFamily="34" charset="0"/>
              </a:rPr>
              <a:t> (2020)</a:t>
            </a:r>
          </a:p>
          <a:p>
            <a:pPr marL="268288" marR="0" lvl="1" indent="-268288"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bg1"/>
                </a:solidFill>
                <a:effectLst/>
                <a:uLnTx/>
                <a:uFillTx/>
                <a:ea typeface="+mn-ea"/>
                <a:cs typeface="Arial" pitchFamily="34" charset="0"/>
                <a:hlinkClick r:id="rId6">
                  <a:extLst>
                    <a:ext uri="{A12FA001-AC4F-418D-AE19-62706E023703}">
                      <ahyp:hlinkClr xmlns:ahyp="http://schemas.microsoft.com/office/drawing/2018/hyperlinkcolor" val="tx"/>
                    </a:ext>
                  </a:extLst>
                </a:hlinkClick>
              </a:rPr>
              <a:t>Bias in algorithms – Artificial intelligence and discrimination</a:t>
            </a:r>
            <a:r>
              <a:rPr kumimoji="0" lang="en-GB" b="0" i="0" u="none" strike="noStrike" kern="1200" cap="none" spc="0" normalizeH="0" baseline="0" noProof="0" dirty="0">
                <a:ln>
                  <a:noFill/>
                </a:ln>
                <a:solidFill>
                  <a:schemeClr val="bg1"/>
                </a:solidFill>
                <a:effectLst/>
                <a:uLnTx/>
                <a:uFillTx/>
                <a:ea typeface="+mn-ea"/>
                <a:cs typeface="Arial" pitchFamily="34" charset="0"/>
              </a:rPr>
              <a:t> (2022)</a:t>
            </a:r>
          </a:p>
          <a:p>
            <a:pPr marL="268288" lvl="1" indent="-268288">
              <a:spcBef>
                <a:spcPct val="20000"/>
              </a:spcBef>
              <a:buFont typeface="Arial" panose="020B0604020202020204" pitchFamily="34" charset="0"/>
              <a:buChar char="•"/>
              <a:defRPr/>
            </a:pPr>
            <a:r>
              <a:rPr lang="en-GB" b="1" noProof="0" dirty="0">
                <a:solidFill>
                  <a:schemeClr val="bg1"/>
                </a:solidFill>
                <a:cs typeface="Arial"/>
                <a:hlinkClick r:id="rId7">
                  <a:extLst>
                    <a:ext uri="{A12FA001-AC4F-418D-AE19-62706E023703}">
                      <ahyp:hlinkClr xmlns:ahyp="http://schemas.microsoft.com/office/drawing/2018/hyperlinkcolor" val="tx"/>
                    </a:ext>
                  </a:extLst>
                </a:hlinkClick>
              </a:rPr>
              <a:t>Digitalising Justice: A fundamental rights-based approach</a:t>
            </a:r>
            <a:r>
              <a:rPr lang="en-GB" b="1" noProof="0" dirty="0">
                <a:solidFill>
                  <a:schemeClr val="bg1"/>
                </a:solidFill>
                <a:cs typeface="Arial"/>
              </a:rPr>
              <a:t> (2025) </a:t>
            </a:r>
            <a:r>
              <a:rPr lang="en-GB" noProof="0" dirty="0">
                <a:solidFill>
                  <a:schemeClr val="bg1"/>
                </a:solidFill>
                <a:cs typeface="Arial"/>
              </a:rPr>
              <a:t>and</a:t>
            </a:r>
            <a:r>
              <a:rPr lang="en-GB" b="1" noProof="0" dirty="0">
                <a:solidFill>
                  <a:schemeClr val="bg1"/>
                </a:solidFill>
                <a:cs typeface="Arial"/>
              </a:rPr>
              <a:t> </a:t>
            </a:r>
            <a:r>
              <a:rPr lang="en-GB" b="1" noProof="0" dirty="0">
                <a:solidFill>
                  <a:schemeClr val="accent1">
                    <a:lumMod val="60000"/>
                    <a:lumOff val="40000"/>
                  </a:schemeClr>
                </a:solidFill>
                <a:cs typeface="Arial"/>
                <a:hlinkClick r:id="rId8">
                  <a:extLst>
                    <a:ext uri="{A12FA001-AC4F-418D-AE19-62706E023703}">
                      <ahyp:hlinkClr xmlns:ahyp="http://schemas.microsoft.com/office/drawing/2018/hyperlinkcolor" val="tx"/>
                    </a:ext>
                  </a:extLst>
                </a:hlinkClick>
              </a:rPr>
              <a:t>c</a:t>
            </a:r>
            <a:r>
              <a:rPr lang="en-GB" b="1" dirty="0">
                <a:solidFill>
                  <a:schemeClr val="accent1">
                    <a:lumMod val="60000"/>
                    <a:lumOff val="40000"/>
                  </a:schemeClr>
                </a:solidFill>
                <a:hlinkClick r:id="rId8">
                  <a:extLst>
                    <a:ext uri="{A12FA001-AC4F-418D-AE19-62706E023703}">
                      <ahyp:hlinkClr xmlns:ahyp="http://schemas.microsoft.com/office/drawing/2018/hyperlinkcolor" val="tx"/>
                    </a:ext>
                  </a:extLst>
                </a:hlinkClick>
              </a:rPr>
              <a:t>ountry reports</a:t>
            </a:r>
            <a:r>
              <a:rPr lang="en-GB" b="1" dirty="0">
                <a:solidFill>
                  <a:schemeClr val="accent1">
                    <a:lumMod val="60000"/>
                    <a:lumOff val="40000"/>
                  </a:schemeClr>
                </a:solidFill>
              </a:rPr>
              <a:t> </a:t>
            </a:r>
            <a:r>
              <a:rPr lang="en-GB" dirty="0">
                <a:solidFill>
                  <a:schemeClr val="bg1"/>
                </a:solidFill>
              </a:rPr>
              <a:t>(for Austria, Estonia, France, Italy, Latvia, Poland and Portugal)</a:t>
            </a:r>
          </a:p>
          <a:p>
            <a:pPr marL="268288" marR="0" lvl="1" indent="-268288"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b="1" noProof="0" dirty="0">
                <a:solidFill>
                  <a:schemeClr val="bg1"/>
                </a:solidFill>
                <a:cs typeface="Arial"/>
                <a:hlinkClick r:id="rId9">
                  <a:extLst>
                    <a:ext uri="{A12FA001-AC4F-418D-AE19-62706E023703}">
                      <ahyp:hlinkClr xmlns:ahyp="http://schemas.microsoft.com/office/drawing/2018/hyperlinkcolor" val="tx"/>
                    </a:ext>
                  </a:extLst>
                </a:hlinkClick>
              </a:rPr>
              <a:t>Assessing high-risk artificial intelligence: Fundamental rights risks</a:t>
            </a:r>
            <a:r>
              <a:rPr lang="en-GB" b="1" noProof="0" dirty="0">
                <a:solidFill>
                  <a:schemeClr val="bg1"/>
                </a:solidFill>
                <a:cs typeface="Arial"/>
              </a:rPr>
              <a:t> (2025)</a:t>
            </a:r>
            <a:endParaRPr lang="en-GB" b="1" noProof="0" dirty="0">
              <a:solidFill>
                <a:schemeClr val="bg1"/>
              </a:solidFill>
              <a:ea typeface="Calibri"/>
              <a:cs typeface="Arial"/>
            </a:endParaRPr>
          </a:p>
          <a:p>
            <a:pPr marL="268288" marR="0" lvl="1" indent="-268288" algn="l" defTabSz="914400" rtl="0" eaLnBrk="1" fontAlgn="auto" latinLnBrk="0" hangingPunct="1">
              <a:lnSpc>
                <a:spcPct val="100000"/>
              </a:lnSpc>
              <a:spcBef>
                <a:spcPct val="20000"/>
              </a:spcBef>
              <a:spcAft>
                <a:spcPts val="0"/>
              </a:spcAft>
              <a:buClrTx/>
              <a:buSzTx/>
              <a:tabLst/>
              <a:defRPr/>
            </a:pPr>
            <a:br>
              <a:rPr lang="en-GB" b="1" u="sng" dirty="0">
                <a:solidFill>
                  <a:schemeClr val="bg1"/>
                </a:solidFill>
                <a:cs typeface="Arial" pitchFamily="34" charset="0"/>
              </a:rPr>
            </a:br>
            <a:r>
              <a:rPr lang="en-GB" b="1" u="sng" dirty="0">
                <a:solidFill>
                  <a:schemeClr val="bg1"/>
                </a:solidFill>
                <a:cs typeface="Arial" pitchFamily="34" charset="0"/>
              </a:rPr>
              <a:t>Coming up:</a:t>
            </a:r>
          </a:p>
          <a:p>
            <a:pPr marL="268288" marR="0" lvl="1" indent="-268288"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en-GB" dirty="0">
                <a:solidFill>
                  <a:schemeClr val="bg1"/>
                </a:solidFill>
                <a:hlinkClick r:id="rId10">
                  <a:extLst>
                    <a:ext uri="{A12FA001-AC4F-418D-AE19-62706E023703}">
                      <ahyp:hlinkClr xmlns:ahyp="http://schemas.microsoft.com/office/drawing/2018/hyperlinkcolor" val="tx"/>
                    </a:ext>
                  </a:extLst>
                </a:hlinkClick>
              </a:rPr>
              <a:t>Remote biometric identification for law enforcement purposes: fundamental rights considerations</a:t>
            </a:r>
            <a:r>
              <a:rPr lang="en-GB" dirty="0">
                <a:solidFill>
                  <a:schemeClr val="bg1"/>
                </a:solidFill>
              </a:rPr>
              <a:t> (2026) </a:t>
            </a:r>
          </a:p>
          <a:p>
            <a:pPr marL="268288" marR="0" lvl="1" indent="-268288"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en-GB" dirty="0">
                <a:solidFill>
                  <a:schemeClr val="bg1"/>
                </a:solidFill>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Use of AI in asylum and immigration procedures – fundamental rights implications </a:t>
            </a:r>
            <a:r>
              <a:rPr lang="en-GB" dirty="0">
                <a:solidFill>
                  <a:schemeClr val="bg1"/>
                </a:solidFill>
                <a:ea typeface="Calibri" panose="020F0502020204030204" pitchFamily="34" charset="0"/>
                <a:cs typeface="Times New Roman" panose="02020603050405020304" pitchFamily="18" charset="0"/>
              </a:rPr>
              <a:t>(2027) </a:t>
            </a:r>
          </a:p>
          <a:p>
            <a:pPr marL="358775" marR="0" lvl="1" algn="l" defTabSz="914400" rtl="0" eaLnBrk="1" fontAlgn="auto" latinLnBrk="0" hangingPunct="1">
              <a:lnSpc>
                <a:spcPct val="100000"/>
              </a:lnSpc>
              <a:spcBef>
                <a:spcPct val="20000"/>
              </a:spcBef>
              <a:spcAft>
                <a:spcPts val="0"/>
              </a:spcAft>
              <a:buClrTx/>
              <a:buSzTx/>
              <a:tabLst/>
              <a:defRPr/>
            </a:pPr>
            <a:endParaRPr lang="en-GB" sz="2800" noProof="0" dirty="0">
              <a:solidFill>
                <a:schemeClr val="bg1"/>
              </a:solidFill>
              <a:cs typeface="Arial" pitchFamily="34" charset="0"/>
            </a:endParaRPr>
          </a:p>
          <a:p>
            <a:pPr marL="717550" marR="0" lvl="1" indent="-358775"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4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pic>
        <p:nvPicPr>
          <p:cNvPr id="1032" name="Picture 8">
            <a:extLst>
              <a:ext uri="{FF2B5EF4-FFF2-40B4-BE49-F238E27FC236}">
                <a16:creationId xmlns:a16="http://schemas.microsoft.com/office/drawing/2014/main" id="{7B538B46-C54E-4E24-AA75-BEC0692B03C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738645">
            <a:off x="6310414" y="98765"/>
            <a:ext cx="1475618" cy="18388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261C1B6-F697-4811-B3DE-6F011622A3E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722520">
            <a:off x="7232181" y="71144"/>
            <a:ext cx="1654424" cy="19870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3D7A03A-54A9-49B5-91B3-D2E3CF60D02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17217">
            <a:off x="8092629" y="164677"/>
            <a:ext cx="1806440" cy="20657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7291A15-5954-774E-F07C-C5233B7EEDA2}"/>
              </a:ext>
            </a:extLst>
          </p:cNvPr>
          <p:cNvPicPr>
            <a:picLocks noChangeAspect="1"/>
          </p:cNvPicPr>
          <p:nvPr/>
        </p:nvPicPr>
        <p:blipFill>
          <a:blip r:embed="rId15"/>
          <a:stretch>
            <a:fillRect/>
          </a:stretch>
        </p:blipFill>
        <p:spPr>
          <a:xfrm rot="721524">
            <a:off x="8976702" y="285431"/>
            <a:ext cx="1852950" cy="2618503"/>
          </a:xfrm>
          <a:prstGeom prst="rect">
            <a:avLst/>
          </a:prstGeom>
        </p:spPr>
      </p:pic>
      <p:pic>
        <p:nvPicPr>
          <p:cNvPr id="6" name="Picture 5">
            <a:extLst>
              <a:ext uri="{FF2B5EF4-FFF2-40B4-BE49-F238E27FC236}">
                <a16:creationId xmlns:a16="http://schemas.microsoft.com/office/drawing/2014/main" id="{404990B0-A1BE-0485-688E-FA953E8FC550}"/>
              </a:ext>
            </a:extLst>
          </p:cNvPr>
          <p:cNvPicPr>
            <a:picLocks noChangeAspect="1"/>
          </p:cNvPicPr>
          <p:nvPr/>
        </p:nvPicPr>
        <p:blipFill>
          <a:blip r:embed="rId16"/>
          <a:stretch>
            <a:fillRect/>
          </a:stretch>
        </p:blipFill>
        <p:spPr>
          <a:xfrm rot="712996">
            <a:off x="10059277" y="438936"/>
            <a:ext cx="1879019" cy="2659690"/>
          </a:xfrm>
          <a:prstGeom prst="rect">
            <a:avLst/>
          </a:prstGeom>
        </p:spPr>
      </p:pic>
    </p:spTree>
    <p:extLst>
      <p:ext uri="{BB962C8B-B14F-4D97-AF65-F5344CB8AC3E}">
        <p14:creationId xmlns:p14="http://schemas.microsoft.com/office/powerpoint/2010/main" val="3831408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D79302F-99FF-D4EF-8F31-591C85331DC6}"/>
              </a:ext>
            </a:extLst>
          </p:cNvPr>
          <p:cNvSpPr>
            <a:spLocks noGrp="1"/>
          </p:cNvSpPr>
          <p:nvPr>
            <p:ph type="title"/>
          </p:nvPr>
        </p:nvSpPr>
        <p:spPr>
          <a:xfrm>
            <a:off x="376630" y="562138"/>
            <a:ext cx="6134105" cy="664797"/>
          </a:xfrm>
        </p:spPr>
        <p:txBody>
          <a:bodyPr/>
          <a:lstStyle/>
          <a:p>
            <a:r>
              <a:rPr lang="en-GB" sz="2400" dirty="0">
                <a:solidFill>
                  <a:schemeClr val="accent6">
                    <a:lumMod val="75000"/>
                  </a:schemeClr>
                </a:solidFill>
                <a:latin typeface="Calibri"/>
                <a:ea typeface="Calibri"/>
                <a:cs typeface="Calibri"/>
              </a:rPr>
              <a:t>FRA report: ‘</a:t>
            </a:r>
            <a:r>
              <a:rPr lang="en-GB" sz="2400" dirty="0">
                <a:solidFill>
                  <a:schemeClr val="accent6">
                    <a:lumMod val="75000"/>
                  </a:schemeClr>
                </a:solidFill>
                <a:latin typeface="Calibri"/>
                <a:ea typeface="Calibri"/>
                <a:cs typeface="Calibri"/>
                <a:hlinkClick r:id="rId3">
                  <a:extLst>
                    <a:ext uri="{A12FA001-AC4F-418D-AE19-62706E023703}">
                      <ahyp:hlinkClr xmlns:ahyp="http://schemas.microsoft.com/office/drawing/2018/hyperlinkcolor" val="tx"/>
                    </a:ext>
                  </a:extLst>
                </a:hlinkClick>
              </a:rPr>
              <a:t>Digitalising Justice: a fundamental rights-based approach</a:t>
            </a:r>
            <a:r>
              <a:rPr lang="en-GB" sz="2400" dirty="0">
                <a:solidFill>
                  <a:schemeClr val="accent6">
                    <a:lumMod val="75000"/>
                  </a:schemeClr>
                </a:solidFill>
                <a:latin typeface="Calibri"/>
                <a:ea typeface="Calibri"/>
                <a:cs typeface="Calibri"/>
              </a:rPr>
              <a:t>’ (Nov 2025)</a:t>
            </a:r>
            <a:endParaRPr lang="en-US" sz="2400" dirty="0">
              <a:latin typeface="Calibri"/>
              <a:ea typeface="Calibri"/>
              <a:cs typeface="Calibri"/>
            </a:endParaRPr>
          </a:p>
        </p:txBody>
      </p:sp>
      <p:sp>
        <p:nvSpPr>
          <p:cNvPr id="10" name="Content Placeholder 2">
            <a:extLst>
              <a:ext uri="{FF2B5EF4-FFF2-40B4-BE49-F238E27FC236}">
                <a16:creationId xmlns:a16="http://schemas.microsoft.com/office/drawing/2014/main" id="{835E9E0D-471B-25BC-AD6B-277BF1DFC4A5}"/>
              </a:ext>
            </a:extLst>
          </p:cNvPr>
          <p:cNvSpPr>
            <a:spLocks noGrp="1"/>
          </p:cNvSpPr>
          <p:nvPr>
            <p:ph idx="1"/>
          </p:nvPr>
        </p:nvSpPr>
        <p:spPr>
          <a:xfrm>
            <a:off x="182827" y="1487124"/>
            <a:ext cx="6521709" cy="5249642"/>
          </a:xfrm>
        </p:spPr>
        <p:txBody>
          <a:bodyPr wrap="square" lIns="0" tIns="0" rIns="0" bIns="0" anchor="t">
            <a:spAutoFit/>
          </a:bodyPr>
          <a:lstStyle/>
          <a:p>
            <a:pPr fontAlgn="base"/>
            <a:r>
              <a:rPr lang="en-GB" b="1" dirty="0"/>
              <a:t>31 digital tools </a:t>
            </a:r>
            <a:r>
              <a:rPr lang="en-GB" dirty="0"/>
              <a:t>across 7 MSs; criminal, civil and administrative justice</a:t>
            </a:r>
          </a:p>
          <a:p>
            <a:pPr fontAlgn="base"/>
            <a:r>
              <a:rPr lang="" b="1" dirty="0"/>
              <a:t>Examines rights impacts </a:t>
            </a:r>
            <a:r>
              <a:rPr lang="" dirty="0"/>
              <a:t>(benefits and risks) and recommends ways to make digital justice accessible &amp; fair.</a:t>
            </a:r>
          </a:p>
          <a:p>
            <a:pPr fontAlgn="base"/>
            <a:r>
              <a:rPr lang="en-US" dirty="0"/>
              <a:t>​</a:t>
            </a:r>
            <a:r>
              <a:rPr lang="en-GB" b="1" dirty="0"/>
              <a:t>208 in-depth interviews </a:t>
            </a:r>
            <a:r>
              <a:rPr lang="en-GB" dirty="0"/>
              <a:t>(e.g. justice practitioners, technical experts, civil society representatives)</a:t>
            </a:r>
          </a:p>
          <a:p>
            <a:pPr fontAlgn="base"/>
            <a:r>
              <a:rPr lang="en-GB" b="1" dirty="0"/>
              <a:t>4 clusters </a:t>
            </a:r>
            <a:r>
              <a:rPr lang="en-GB" dirty="0"/>
              <a:t>of digital tools</a:t>
            </a:r>
          </a:p>
          <a:p>
            <a:pPr marL="0" indent="0" fontAlgn="base">
              <a:buNone/>
            </a:pPr>
            <a:endParaRPr lang="en-GB" dirty="0"/>
          </a:p>
          <a:p>
            <a:pPr marL="268288" indent="-268288" fontAlgn="base">
              <a:spcBef>
                <a:spcPts val="600"/>
              </a:spcBef>
              <a:buFont typeface="+mj-lt"/>
              <a:buAutoNum type="arabicPeriod"/>
            </a:pPr>
            <a:r>
              <a:rPr lang="en-GB" i="1" dirty="0"/>
              <a:t>E-case management/document systems</a:t>
            </a:r>
            <a:r>
              <a:rPr lang="en-US" dirty="0"/>
              <a:t>​</a:t>
            </a:r>
          </a:p>
          <a:p>
            <a:pPr marL="268288" indent="-268288" fontAlgn="base">
              <a:spcBef>
                <a:spcPts val="600"/>
              </a:spcBef>
              <a:buFont typeface="+mj-lt"/>
              <a:buAutoNum type="arabicPeriod"/>
            </a:pPr>
            <a:r>
              <a:rPr lang="en-GB" i="1" dirty="0"/>
              <a:t>Tools to access information/services (e.g. online reporting)</a:t>
            </a:r>
            <a:r>
              <a:rPr lang="en-US" dirty="0"/>
              <a:t>​</a:t>
            </a:r>
          </a:p>
          <a:p>
            <a:pPr marL="268288" indent="-268288" fontAlgn="base">
              <a:spcBef>
                <a:spcPts val="600"/>
              </a:spcBef>
              <a:buFont typeface="+mj-lt"/>
              <a:buAutoNum type="arabicPeriod"/>
            </a:pPr>
            <a:r>
              <a:rPr lang="en-GB" i="1" dirty="0"/>
              <a:t>Videoconferencing platforms in court proceedings</a:t>
            </a:r>
            <a:r>
              <a:rPr lang="en-US" dirty="0"/>
              <a:t>​</a:t>
            </a:r>
          </a:p>
          <a:p>
            <a:pPr marL="268288" indent="-268288" fontAlgn="base">
              <a:spcBef>
                <a:spcPts val="600"/>
              </a:spcBef>
              <a:buFont typeface="+mj-lt"/>
              <a:buAutoNum type="arabicPeriod"/>
            </a:pPr>
            <a:r>
              <a:rPr lang="en-GB" i="1" dirty="0"/>
              <a:t>AI-driven tools (e.g. anonymisation and transcription tools)</a:t>
            </a:r>
            <a:r>
              <a:rPr lang="en-US" dirty="0"/>
              <a:t>​</a:t>
            </a:r>
          </a:p>
          <a:p>
            <a:pPr marL="268288" indent="-268288">
              <a:buFont typeface="+mj-lt"/>
              <a:buAutoNum type="arabicPeriod"/>
            </a:pPr>
            <a:endParaRPr lang="en-GB" sz="2400" dirty="0">
              <a:solidFill>
                <a:srgbClr val="002E5F"/>
              </a:solidFill>
            </a:endParaRPr>
          </a:p>
          <a:p>
            <a:endParaRPr lang="en-GB" sz="800" dirty="0">
              <a:solidFill>
                <a:srgbClr val="002E5F"/>
              </a:solidFill>
            </a:endParaRPr>
          </a:p>
          <a:p>
            <a:endParaRPr lang="en-US" dirty="0"/>
          </a:p>
        </p:txBody>
      </p:sp>
      <p:sp>
        <p:nvSpPr>
          <p:cNvPr id="6" name="TextBox 5">
            <a:extLst>
              <a:ext uri="{FF2B5EF4-FFF2-40B4-BE49-F238E27FC236}">
                <a16:creationId xmlns:a16="http://schemas.microsoft.com/office/drawing/2014/main" id="{0B947CC0-68DB-667F-1C12-F32887D7C26B}"/>
              </a:ext>
            </a:extLst>
          </p:cNvPr>
          <p:cNvSpPr txBox="1"/>
          <p:nvPr/>
        </p:nvSpPr>
        <p:spPr>
          <a:xfrm>
            <a:off x="7386918" y="773512"/>
            <a:ext cx="4114800" cy="4154984"/>
          </a:xfrm>
          <a:prstGeom prst="rect">
            <a:avLst/>
          </a:prstGeom>
          <a:noFill/>
        </p:spPr>
        <p:txBody>
          <a:bodyPr wrap="square">
            <a:spAutoFit/>
          </a:bodyPr>
          <a:lstStyle/>
          <a:p>
            <a:pPr algn="ctr"/>
            <a:endParaRPr lang="en-GB" sz="2400" b="1" i="1" dirty="0">
              <a:solidFill>
                <a:schemeClr val="bg1"/>
              </a:solidFill>
              <a:ea typeface="Calibri"/>
              <a:cs typeface="Calibri"/>
            </a:endParaRPr>
          </a:p>
          <a:p>
            <a:pPr marL="0" indent="0" algn="ctr">
              <a:buNone/>
            </a:pPr>
            <a:r>
              <a:rPr lang="en-GB" sz="2400" i="1" dirty="0">
                <a:solidFill>
                  <a:schemeClr val="bg1"/>
                </a:solidFill>
              </a:rPr>
              <a:t>“Digitalisation can make the [justice] system more efficient and speed up decisions. That would benefit everyone who turns to [it] to protect fundamental rights. But the risk is that poor digitalisation can instead make it harder to protect those rights.” </a:t>
            </a:r>
          </a:p>
          <a:p>
            <a:pPr marL="0" indent="0" algn="ctr">
              <a:buNone/>
            </a:pPr>
            <a:r>
              <a:rPr lang="en-GB" sz="2400" i="1" dirty="0">
                <a:solidFill>
                  <a:schemeClr val="bg1"/>
                </a:solidFill>
              </a:rPr>
              <a:t>(</a:t>
            </a:r>
            <a:r>
              <a:rPr lang="en-GB" sz="2400" dirty="0">
                <a:solidFill>
                  <a:schemeClr val="bg1"/>
                </a:solidFill>
              </a:rPr>
              <a:t>Judge)</a:t>
            </a:r>
          </a:p>
        </p:txBody>
      </p:sp>
    </p:spTree>
    <p:extLst>
      <p:ext uri="{BB962C8B-B14F-4D97-AF65-F5344CB8AC3E}">
        <p14:creationId xmlns:p14="http://schemas.microsoft.com/office/powerpoint/2010/main" val="1928524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941" y="454730"/>
            <a:ext cx="12075459" cy="536540"/>
          </a:xfrm>
        </p:spPr>
        <p:txBody>
          <a:bodyPr>
            <a:noAutofit/>
          </a:bodyPr>
          <a:lstStyle/>
          <a:p>
            <a:pPr algn="ctr"/>
            <a:r>
              <a:rPr lang="en-GB" dirty="0">
                <a:solidFill>
                  <a:schemeClr val="accent6">
                    <a:lumMod val="75000"/>
                  </a:schemeClr>
                </a:solidFill>
                <a:latin typeface="Calibri"/>
                <a:ea typeface="Calibri"/>
                <a:cs typeface="Calibri"/>
              </a:rPr>
              <a:t>FRA report: </a:t>
            </a:r>
            <a:r>
              <a:rPr lang="en-GB" u="sng" dirty="0">
                <a:solidFill>
                  <a:schemeClr val="accent6">
                    <a:lumMod val="75000"/>
                  </a:schemeClr>
                </a:solidFill>
                <a:latin typeface="Calibri"/>
                <a:ea typeface="Calibri"/>
                <a:cs typeface="Calibri"/>
                <a:hlinkClick r:id="rId3">
                  <a:extLst>
                    <a:ext uri="{A12FA001-AC4F-418D-AE19-62706E023703}">
                      <ahyp:hlinkClr xmlns:ahyp="http://schemas.microsoft.com/office/drawing/2018/hyperlinkcolor" val="tx"/>
                    </a:ext>
                  </a:extLst>
                </a:hlinkClick>
              </a:rPr>
              <a:t>Assessing high-risk AI: Fundamental rights risks </a:t>
            </a:r>
            <a:r>
              <a:rPr lang="en-GB" dirty="0">
                <a:solidFill>
                  <a:schemeClr val="accent6">
                    <a:lumMod val="75000"/>
                  </a:schemeClr>
                </a:solidFill>
                <a:latin typeface="Calibri"/>
                <a:ea typeface="Calibri"/>
                <a:cs typeface="Calibri"/>
              </a:rPr>
              <a:t>(Dec 2025)</a:t>
            </a:r>
          </a:p>
        </p:txBody>
      </p:sp>
      <p:sp>
        <p:nvSpPr>
          <p:cNvPr id="3" name="Content Placeholder 2"/>
          <p:cNvSpPr>
            <a:spLocks noGrp="1"/>
          </p:cNvSpPr>
          <p:nvPr>
            <p:ph type="body" sz="quarter" idx="10"/>
          </p:nvPr>
        </p:nvSpPr>
        <p:spPr>
          <a:xfrm>
            <a:off x="546876" y="1429594"/>
            <a:ext cx="10443824" cy="4482906"/>
          </a:xfrm>
        </p:spPr>
        <p:txBody>
          <a:bodyPr lIns="0" tIns="0" rIns="0" bIns="0" anchor="t">
            <a:noAutofit/>
          </a:bodyPr>
          <a:lstStyle/>
          <a:p>
            <a:pPr marL="0" indent="0" algn="l" rtl="0" fontAlgn="base">
              <a:lnSpc>
                <a:spcPts val="3450"/>
              </a:lnSpc>
              <a:buNone/>
            </a:pPr>
            <a:r>
              <a:rPr lang="en-GB" sz="2400" b="1" i="0" u="sng" strike="noStrike" dirty="0">
                <a:solidFill>
                  <a:srgbClr val="3F5193"/>
                </a:solidFill>
                <a:effectLst/>
                <a:ea typeface="Calibri"/>
                <a:cs typeface="Calibri"/>
              </a:rPr>
              <a:t>Aim</a:t>
            </a:r>
            <a:r>
              <a:rPr lang="en-GB" sz="2400" b="0" i="0" u="none" strike="noStrike" dirty="0">
                <a:solidFill>
                  <a:srgbClr val="3F5193"/>
                </a:solidFill>
                <a:effectLst/>
                <a:ea typeface="Calibri"/>
                <a:cs typeface="Calibri"/>
              </a:rPr>
              <a:t>: </a:t>
            </a:r>
          </a:p>
          <a:p>
            <a:pPr marL="268288" lvl="1" indent="-268288" fontAlgn="base">
              <a:lnSpc>
                <a:spcPts val="3450"/>
              </a:lnSpc>
              <a:buFont typeface="Arial" panose="020B0604020202020204" pitchFamily="34" charset="0"/>
              <a:buChar char="•"/>
            </a:pPr>
            <a:r>
              <a:rPr lang="en-GB" sz="2400" b="0" i="0" u="none" strike="noStrike" dirty="0">
                <a:effectLst/>
                <a:ea typeface="Calibri"/>
                <a:cs typeface="Calibri"/>
              </a:rPr>
              <a:t>Provide empirical analysis and guidance about </a:t>
            </a:r>
            <a:r>
              <a:rPr lang="en-GB" sz="2400" dirty="0">
                <a:ea typeface="Calibri"/>
                <a:cs typeface="Calibri"/>
              </a:rPr>
              <a:t>fundamental rights impacts and risk assessment practices by providers and deployers of high-risk AI systems</a:t>
            </a:r>
            <a:endParaRPr lang="en-US" sz="2400" b="0" i="0" dirty="0">
              <a:effectLst/>
              <a:ea typeface="Calibri"/>
              <a:cs typeface="Calibri"/>
            </a:endParaRPr>
          </a:p>
          <a:p>
            <a:pPr marL="268288" lvl="1" indent="-268288" fontAlgn="base">
              <a:lnSpc>
                <a:spcPts val="3450"/>
              </a:lnSpc>
              <a:spcAft>
                <a:spcPts val="800"/>
              </a:spcAft>
              <a:buFont typeface="Arial" panose="020B0604020202020204" pitchFamily="34" charset="0"/>
              <a:buChar char="•"/>
            </a:pPr>
            <a:r>
              <a:rPr lang="en-US" sz="2400" dirty="0">
                <a:ea typeface="Calibri"/>
                <a:cs typeface="Calibri"/>
              </a:rPr>
              <a:t>Feeding into guidance under the AI Act</a:t>
            </a:r>
            <a:endParaRPr lang="en-GB" sz="2400" b="0" i="0" dirty="0">
              <a:effectLst/>
              <a:ea typeface="Calibri"/>
              <a:cs typeface="Calibri"/>
            </a:endParaRPr>
          </a:p>
          <a:p>
            <a:pPr marL="268288" indent="-268288" algn="l" rtl="0" fontAlgn="base">
              <a:lnSpc>
                <a:spcPts val="3450"/>
              </a:lnSpc>
              <a:buNone/>
            </a:pPr>
            <a:r>
              <a:rPr lang="en-GB" sz="2400" b="1" i="0" u="sng" strike="noStrike" dirty="0">
                <a:solidFill>
                  <a:srgbClr val="3F5193"/>
                </a:solidFill>
                <a:effectLst/>
                <a:ea typeface="Calibri"/>
                <a:cs typeface="Calibri"/>
              </a:rPr>
              <a:t>Methodology</a:t>
            </a:r>
            <a:r>
              <a:rPr lang="en-GB" sz="2400" b="0" i="0" u="none" strike="noStrike" dirty="0">
                <a:solidFill>
                  <a:srgbClr val="3F5193"/>
                </a:solidFill>
                <a:effectLst/>
                <a:ea typeface="Calibri"/>
                <a:cs typeface="Calibri"/>
              </a:rPr>
              <a:t>: </a:t>
            </a:r>
            <a:r>
              <a:rPr lang="en-US" sz="2400" b="0" i="0" dirty="0">
                <a:solidFill>
                  <a:srgbClr val="FFFFFF"/>
                </a:solidFill>
                <a:effectLst/>
                <a:ea typeface="Calibri"/>
                <a:cs typeface="Calibri"/>
              </a:rPr>
              <a:t>​</a:t>
            </a:r>
          </a:p>
          <a:p>
            <a:pPr marL="268288" lvl="1" indent="-268288" fontAlgn="base">
              <a:lnSpc>
                <a:spcPts val="3450"/>
              </a:lnSpc>
              <a:spcBef>
                <a:spcPts val="1000"/>
              </a:spcBef>
              <a:buFont typeface="Arial" panose="020B0604020202020204" pitchFamily="34" charset="0"/>
              <a:buChar char="•"/>
            </a:pPr>
            <a:r>
              <a:rPr lang="en-GB" sz="2400" b="0" i="0" u="none" strike="noStrike" dirty="0">
                <a:solidFill>
                  <a:srgbClr val="3F5193"/>
                </a:solidFill>
                <a:effectLst/>
                <a:ea typeface="Calibri"/>
                <a:cs typeface="Calibri"/>
              </a:rPr>
              <a:t>Desk research and fieldwork (interviews and focus groups)</a:t>
            </a:r>
          </a:p>
          <a:p>
            <a:pPr marL="268288" lvl="1" indent="-268288" fontAlgn="base">
              <a:lnSpc>
                <a:spcPts val="3450"/>
              </a:lnSpc>
              <a:spcBef>
                <a:spcPts val="1000"/>
              </a:spcBef>
              <a:buFont typeface="Arial" panose="020B0604020202020204" pitchFamily="34" charset="0"/>
              <a:buChar char="•"/>
            </a:pPr>
            <a:r>
              <a:rPr lang="en-GB" sz="2400" dirty="0">
                <a:solidFill>
                  <a:srgbClr val="3F5193"/>
                </a:solidFill>
                <a:ea typeface="Calibri"/>
                <a:cs typeface="Calibri"/>
              </a:rPr>
              <a:t>Use case areas: asylum, law enforcement, education, employment, public benefits​</a:t>
            </a:r>
          </a:p>
          <a:p>
            <a:pPr lvl="1" fontAlgn="base">
              <a:lnSpc>
                <a:spcPts val="3450"/>
              </a:lnSpc>
              <a:spcBef>
                <a:spcPts val="1000"/>
              </a:spcBef>
              <a:buFont typeface="Arial" panose="020B0604020202020204" pitchFamily="34" charset="0"/>
              <a:buChar char="•"/>
            </a:pPr>
            <a:endParaRPr lang="en-GB" dirty="0"/>
          </a:p>
        </p:txBody>
      </p:sp>
      <p:pic>
        <p:nvPicPr>
          <p:cNvPr id="4" name="Picture 3">
            <a:extLst>
              <a:ext uri="{FF2B5EF4-FFF2-40B4-BE49-F238E27FC236}">
                <a16:creationId xmlns:a16="http://schemas.microsoft.com/office/drawing/2014/main" id="{66D3BC2A-1492-96A1-EF61-5228FDB916D5}"/>
              </a:ext>
            </a:extLst>
          </p:cNvPr>
          <p:cNvPicPr>
            <a:picLocks noChangeAspect="1"/>
          </p:cNvPicPr>
          <p:nvPr/>
        </p:nvPicPr>
        <p:blipFill>
          <a:blip r:embed="rId4"/>
          <a:stretch>
            <a:fillRect/>
          </a:stretch>
        </p:blipFill>
        <p:spPr>
          <a:xfrm rot="712996">
            <a:off x="10264542" y="2396255"/>
            <a:ext cx="1705381" cy="2334433"/>
          </a:xfrm>
          <a:prstGeom prst="rect">
            <a:avLst/>
          </a:prstGeom>
        </p:spPr>
      </p:pic>
    </p:spTree>
    <p:extLst>
      <p:ext uri="{BB962C8B-B14F-4D97-AF65-F5344CB8AC3E}">
        <p14:creationId xmlns:p14="http://schemas.microsoft.com/office/powerpoint/2010/main" val="210293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2E3F5-69D2-AE7D-F6E3-2216D00F2E0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F7214D9C-791F-629D-2A3F-3665AC99F9A7}"/>
              </a:ext>
            </a:extLst>
          </p:cNvPr>
          <p:cNvSpPr>
            <a:spLocks noGrp="1"/>
          </p:cNvSpPr>
          <p:nvPr>
            <p:ph type="title"/>
          </p:nvPr>
        </p:nvSpPr>
        <p:spPr>
          <a:xfrm>
            <a:off x="294047" y="735079"/>
            <a:ext cx="6498733" cy="775597"/>
          </a:xfrm>
        </p:spPr>
        <p:txBody>
          <a:bodyPr/>
          <a:lstStyle/>
          <a:p>
            <a:r>
              <a:rPr lang="en-GB" dirty="0">
                <a:solidFill>
                  <a:schemeClr val="accent6">
                    <a:lumMod val="75000"/>
                  </a:schemeClr>
                </a:solidFill>
                <a:latin typeface="Calibri"/>
                <a:ea typeface="Calibri"/>
                <a:cs typeface="Calibri"/>
              </a:rPr>
              <a:t>4 key safeguards for digital justice that protects fundamental rights</a:t>
            </a:r>
            <a:endParaRPr lang="en-US" dirty="0">
              <a:latin typeface="Calibri"/>
              <a:ea typeface="Calibri"/>
              <a:cs typeface="Calibri"/>
            </a:endParaRPr>
          </a:p>
        </p:txBody>
      </p:sp>
      <p:pic>
        <p:nvPicPr>
          <p:cNvPr id="7" name="Picture 6">
            <a:extLst>
              <a:ext uri="{FF2B5EF4-FFF2-40B4-BE49-F238E27FC236}">
                <a16:creationId xmlns:a16="http://schemas.microsoft.com/office/drawing/2014/main" id="{C1DC308E-0505-F126-F2AD-FE71F2BD80D5}"/>
              </a:ext>
            </a:extLst>
          </p:cNvPr>
          <p:cNvPicPr>
            <a:picLocks noChangeAspect="1"/>
          </p:cNvPicPr>
          <p:nvPr/>
        </p:nvPicPr>
        <p:blipFill>
          <a:blip r:embed="rId3"/>
          <a:stretch>
            <a:fillRect/>
          </a:stretch>
        </p:blipFill>
        <p:spPr>
          <a:xfrm>
            <a:off x="7698541" y="399160"/>
            <a:ext cx="3321221" cy="2787793"/>
          </a:xfrm>
          <a:prstGeom prst="rect">
            <a:avLst/>
          </a:prstGeom>
        </p:spPr>
      </p:pic>
      <p:sp>
        <p:nvSpPr>
          <p:cNvPr id="11" name="TextBox 10">
            <a:extLst>
              <a:ext uri="{FF2B5EF4-FFF2-40B4-BE49-F238E27FC236}">
                <a16:creationId xmlns:a16="http://schemas.microsoft.com/office/drawing/2014/main" id="{9B33917B-1AC3-D764-916E-5753ED6E0B2B}"/>
              </a:ext>
            </a:extLst>
          </p:cNvPr>
          <p:cNvSpPr txBox="1"/>
          <p:nvPr/>
        </p:nvSpPr>
        <p:spPr>
          <a:xfrm>
            <a:off x="6973977" y="3549908"/>
            <a:ext cx="4913783" cy="2185214"/>
          </a:xfrm>
          <a:prstGeom prst="rect">
            <a:avLst/>
          </a:prstGeom>
          <a:noFill/>
        </p:spPr>
        <p:txBody>
          <a:bodyPr wrap="square">
            <a:spAutoFit/>
          </a:bodyPr>
          <a:lstStyle/>
          <a:p>
            <a:pPr algn="ctr"/>
            <a:r>
              <a:rPr lang="en-GB" sz="2000" b="1" i="1" dirty="0">
                <a:solidFill>
                  <a:schemeClr val="bg1"/>
                </a:solidFill>
                <a:ea typeface="Calibri"/>
                <a:cs typeface="Calibri"/>
              </a:rPr>
              <a:t>Practitioners' views on training</a:t>
            </a:r>
          </a:p>
          <a:p>
            <a:pPr algn="ctr"/>
            <a:endParaRPr lang="en-GB" sz="800" b="1" i="1" dirty="0">
              <a:solidFill>
                <a:schemeClr val="bg1"/>
              </a:solidFill>
              <a:ea typeface="Calibri"/>
              <a:cs typeface="Calibri"/>
            </a:endParaRPr>
          </a:p>
          <a:p>
            <a:pPr algn="ctr"/>
            <a:endParaRPr lang="en-GB" sz="800" dirty="0">
              <a:solidFill>
                <a:schemeClr val="bg1"/>
              </a:solidFill>
            </a:endParaRPr>
          </a:p>
          <a:p>
            <a:pPr algn="ctr"/>
            <a:r>
              <a:rPr lang="en-GB" sz="2000" i="1" dirty="0">
                <a:solidFill>
                  <a:schemeClr val="bg1"/>
                </a:solidFill>
              </a:rPr>
              <a:t>“In 20 years' time we will work differently. People should be trained not only to be able to use the tools, but to be aware of the risks of using them in the wrong way.” </a:t>
            </a:r>
          </a:p>
          <a:p>
            <a:pPr algn="ctr"/>
            <a:r>
              <a:rPr lang="en-GB" sz="2000" i="1" dirty="0">
                <a:solidFill>
                  <a:schemeClr val="bg1"/>
                </a:solidFill>
              </a:rPr>
              <a:t>(Judge)</a:t>
            </a:r>
            <a:endParaRPr lang="en-GB" sz="2000" i="1" dirty="0">
              <a:solidFill>
                <a:schemeClr val="bg1"/>
              </a:solidFill>
              <a:ea typeface="Calibri"/>
              <a:cs typeface="Calibri"/>
            </a:endParaRPr>
          </a:p>
        </p:txBody>
      </p:sp>
      <p:sp>
        <p:nvSpPr>
          <p:cNvPr id="13" name="TextBox 12">
            <a:extLst>
              <a:ext uri="{FF2B5EF4-FFF2-40B4-BE49-F238E27FC236}">
                <a16:creationId xmlns:a16="http://schemas.microsoft.com/office/drawing/2014/main" id="{3F09DDF0-8EB6-B5C6-8D16-6BFEFDB2B914}"/>
              </a:ext>
            </a:extLst>
          </p:cNvPr>
          <p:cNvSpPr txBox="1"/>
          <p:nvPr/>
        </p:nvSpPr>
        <p:spPr>
          <a:xfrm>
            <a:off x="0" y="1908433"/>
            <a:ext cx="6676239" cy="2616101"/>
          </a:xfrm>
          <a:prstGeom prst="rect">
            <a:avLst/>
          </a:prstGeom>
          <a:noFill/>
        </p:spPr>
        <p:txBody>
          <a:bodyPr wrap="square">
            <a:spAutoFit/>
          </a:bodyPr>
          <a:lstStyle/>
          <a:p>
            <a:pPr marL="285750" indent="-285750">
              <a:spcAft>
                <a:spcPts val="800"/>
              </a:spcAft>
              <a:buFont typeface="Arial" panose="020B0604020202020204" pitchFamily="34" charset="0"/>
              <a:buChar char="•"/>
            </a:pPr>
            <a:r>
              <a:rPr lang="en-GB" sz="2400" dirty="0">
                <a:solidFill>
                  <a:srgbClr val="002E5F"/>
                </a:solidFill>
                <a:ea typeface="Calibri"/>
                <a:cs typeface="Calibri"/>
              </a:rPr>
              <a:t>Embed fundamental rights from design to deployment</a:t>
            </a:r>
          </a:p>
          <a:p>
            <a:pPr marL="285750" indent="-285750">
              <a:spcAft>
                <a:spcPts val="800"/>
              </a:spcAft>
              <a:buFont typeface="Arial" panose="020B0604020202020204" pitchFamily="34" charset="0"/>
              <a:buChar char="•"/>
            </a:pPr>
            <a:r>
              <a:rPr lang="en-GB" sz="2400" dirty="0">
                <a:solidFill>
                  <a:srgbClr val="002E5F"/>
                </a:solidFill>
                <a:ea typeface="Calibri"/>
                <a:cs typeface="Calibri"/>
              </a:rPr>
              <a:t>Assess fundamental rights risks across digital tools</a:t>
            </a:r>
          </a:p>
          <a:p>
            <a:pPr marL="285750" indent="-285750">
              <a:spcAft>
                <a:spcPts val="800"/>
              </a:spcAft>
              <a:buFont typeface="Arial" panose="020B0604020202020204" pitchFamily="34" charset="0"/>
              <a:buChar char="•"/>
            </a:pPr>
            <a:r>
              <a:rPr lang="en-GB" sz="2400" dirty="0">
                <a:solidFill>
                  <a:srgbClr val="002E5F"/>
                </a:solidFill>
                <a:ea typeface="Calibri"/>
                <a:cs typeface="Calibri"/>
              </a:rPr>
              <a:t>Ensure inclusive digital justice and maintain non-digital pathways</a:t>
            </a:r>
          </a:p>
          <a:p>
            <a:pPr marL="285750" indent="-285750">
              <a:spcAft>
                <a:spcPts val="800"/>
              </a:spcAft>
              <a:buFont typeface="Arial" panose="020B0604020202020204" pitchFamily="34" charset="0"/>
              <a:buChar char="•"/>
            </a:pPr>
            <a:r>
              <a:rPr lang="en-GB" sz="2400" dirty="0">
                <a:solidFill>
                  <a:srgbClr val="002E5F"/>
                </a:solidFill>
                <a:ea typeface="Calibri"/>
                <a:cs typeface="Calibri"/>
              </a:rPr>
              <a:t>Include fundamental rights focus in training</a:t>
            </a:r>
          </a:p>
        </p:txBody>
      </p:sp>
    </p:spTree>
    <p:extLst>
      <p:ext uri="{BB962C8B-B14F-4D97-AF65-F5344CB8AC3E}">
        <p14:creationId xmlns:p14="http://schemas.microsoft.com/office/powerpoint/2010/main" val="78639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CC3ED-DC69-2A97-8740-A3AAFDB02BC0}"/>
              </a:ext>
            </a:extLst>
          </p:cNvPr>
          <p:cNvSpPr>
            <a:spLocks noGrp="1"/>
          </p:cNvSpPr>
          <p:nvPr>
            <p:ph type="title"/>
          </p:nvPr>
        </p:nvSpPr>
        <p:spPr>
          <a:xfrm>
            <a:off x="574431" y="761999"/>
            <a:ext cx="9000000" cy="387798"/>
          </a:xfrm>
        </p:spPr>
        <p:txBody>
          <a:bodyPr/>
          <a:lstStyle/>
          <a:p>
            <a:r>
              <a:rPr lang="en-GB" dirty="0"/>
              <a:t>EU Fundamental Rights Charter tools/training</a:t>
            </a:r>
            <a:endParaRPr lang="LID4096" dirty="0"/>
          </a:p>
        </p:txBody>
      </p:sp>
      <p:sp>
        <p:nvSpPr>
          <p:cNvPr id="3" name="Text Placeholder 2">
            <a:extLst>
              <a:ext uri="{FF2B5EF4-FFF2-40B4-BE49-F238E27FC236}">
                <a16:creationId xmlns:a16="http://schemas.microsoft.com/office/drawing/2014/main" id="{265B2C7E-8AE2-C195-D2ED-5895DBD5A5F8}"/>
              </a:ext>
            </a:extLst>
          </p:cNvPr>
          <p:cNvSpPr>
            <a:spLocks noGrp="1"/>
          </p:cNvSpPr>
          <p:nvPr>
            <p:ph type="body" sz="quarter" idx="10"/>
          </p:nvPr>
        </p:nvSpPr>
        <p:spPr>
          <a:xfrm>
            <a:off x="350723" y="1640986"/>
            <a:ext cx="11266846" cy="4924425"/>
          </a:xfrm>
        </p:spPr>
        <p:txBody>
          <a:bodyPr/>
          <a:lstStyle/>
          <a:p>
            <a:r>
              <a:rPr lang="en-GB" b="1" dirty="0"/>
              <a:t>Charter handbook </a:t>
            </a:r>
            <a:r>
              <a:rPr lang="en-GB" dirty="0"/>
              <a:t>(based on CJEU case law), available in all EU languages and Ukrainian: </a:t>
            </a:r>
            <a:r>
              <a:rPr lang="en-GB" dirty="0">
                <a:solidFill>
                  <a:srgbClr val="C00000"/>
                </a:solidFill>
                <a:hlinkClick r:id="rId3">
                  <a:extLst>
                    <a:ext uri="{A12FA001-AC4F-418D-AE19-62706E023703}">
                      <ahyp:hlinkClr xmlns:ahyp="http://schemas.microsoft.com/office/drawing/2018/hyperlinkcolor" val="tx"/>
                    </a:ext>
                  </a:extLst>
                </a:hlinkClick>
              </a:rPr>
              <a:t>https://fra.europa.eu/en/publication/2018/applying-charter-fundamental-rights-european-union-law-and-policymaking-national</a:t>
            </a:r>
            <a:r>
              <a:rPr lang="en-GB" dirty="0">
                <a:solidFill>
                  <a:srgbClr val="C00000"/>
                </a:solidFill>
              </a:rPr>
              <a:t> </a:t>
            </a:r>
          </a:p>
          <a:p>
            <a:r>
              <a:rPr lang="en-GB" b="1" dirty="0"/>
              <a:t>EU Charter eQuarterly </a:t>
            </a:r>
            <a:r>
              <a:rPr lang="en-GB" dirty="0"/>
              <a:t>(CJEU case law, training opportunities and academic articles, relevant documents/activities from EU institutions, FRA. </a:t>
            </a:r>
            <a:r>
              <a:rPr lang="en-GB" b="1" dirty="0"/>
              <a:t>Next edition July 2026</a:t>
            </a:r>
            <a:r>
              <a:rPr lang="en-GB" dirty="0"/>
              <a:t>. Write to </a:t>
            </a:r>
            <a:r>
              <a:rPr lang="en-GB" dirty="0">
                <a:solidFill>
                  <a:schemeClr val="accent3">
                    <a:lumMod val="75000"/>
                  </a:schemeClr>
                </a:solidFill>
                <a:hlinkClick r:id="rId4">
                  <a:extLst>
                    <a:ext uri="{A12FA001-AC4F-418D-AE19-62706E023703}">
                      <ahyp:hlinkClr xmlns:ahyp="http://schemas.microsoft.com/office/drawing/2018/hyperlinkcolor" val="tx"/>
                    </a:ext>
                  </a:extLst>
                </a:hlinkClick>
              </a:rPr>
              <a:t>charter@fra.europa.eu</a:t>
            </a:r>
            <a:endParaRPr lang="en-GB" dirty="0">
              <a:solidFill>
                <a:schemeClr val="accent3">
                  <a:lumMod val="75000"/>
                </a:schemeClr>
              </a:solidFill>
            </a:endParaRPr>
          </a:p>
          <a:p>
            <a:r>
              <a:rPr lang="en-GB" b="1" dirty="0"/>
              <a:t>4th Annual Online EU CharterXchange 23-24 November 2026 </a:t>
            </a:r>
            <a:r>
              <a:rPr lang="en-GB" dirty="0"/>
              <a:t>(FRA in cooperation with European Commission): Forum to promote the application of the Charter at national level, aimed at legal professionals. Summary and recording from 2025 event: </a:t>
            </a:r>
            <a:r>
              <a:rPr lang="" dirty="0">
                <a:solidFill>
                  <a:schemeClr val="accent3">
                    <a:lumMod val="75000"/>
                  </a:schemeClr>
                </a:solidFill>
                <a:hlinkClick r:id="rId5">
                  <a:extLst>
                    <a:ext uri="{A12FA001-AC4F-418D-AE19-62706E023703}">
                      <ahyp:hlinkClr xmlns:ahyp="http://schemas.microsoft.com/office/drawing/2018/hyperlinkcolor" val="tx"/>
                    </a:ext>
                  </a:extLst>
                </a:hlinkClick>
              </a:rPr>
              <a:t>3rd Annual EU CharterXchange | European Union Agency for Fundamental Rights</a:t>
            </a:r>
            <a:endParaRPr lang="" dirty="0">
              <a:solidFill>
                <a:schemeClr val="accent3">
                  <a:lumMod val="75000"/>
                </a:schemeClr>
              </a:solidFill>
            </a:endParaRPr>
          </a:p>
          <a:p>
            <a:r>
              <a:rPr lang="" b="1" dirty="0"/>
              <a:t>New Commission training course: </a:t>
            </a:r>
            <a:r>
              <a:rPr lang="" dirty="0"/>
              <a:t>From Theory to Practice: Applying the Charter of Fundamental Rights of the EU: </a:t>
            </a:r>
            <a:r>
              <a:rPr lang="" dirty="0">
                <a:solidFill>
                  <a:srgbClr val="C00000"/>
                </a:solidFill>
                <a:hlinkClick r:id="rId6">
                  <a:extLst>
                    <a:ext uri="{A12FA001-AC4F-418D-AE19-62706E023703}">
                      <ahyp:hlinkClr xmlns:ahyp="http://schemas.microsoft.com/office/drawing/2018/hyperlinkcolor" val="tx"/>
                    </a:ext>
                  </a:extLst>
                </a:hlinkClick>
              </a:rPr>
              <a:t>academy.europa.eu/courses/from-theory-to-practice-applying-the-charter-of-fundamental-rights-of-the-eu</a:t>
            </a:r>
            <a:endParaRPr lang="" b="1" dirty="0">
              <a:solidFill>
                <a:srgbClr val="C00000"/>
              </a:solidFill>
            </a:endParaRPr>
          </a:p>
          <a:p>
            <a:r>
              <a:rPr lang="" b="1" dirty="0"/>
              <a:t>Other FRA Charter material and resources</a:t>
            </a:r>
            <a:r>
              <a:rPr lang="" dirty="0">
                <a:solidFill>
                  <a:srgbClr val="002E5F"/>
                </a:solidFill>
              </a:rPr>
              <a:t>:</a:t>
            </a:r>
            <a:r>
              <a:rPr lang="" dirty="0">
                <a:solidFill>
                  <a:schemeClr val="accent3">
                    <a:lumMod val="75000"/>
                  </a:schemeClr>
                </a:solidFill>
              </a:rPr>
              <a:t> </a:t>
            </a:r>
            <a:r>
              <a:rPr lang="en-GB" dirty="0">
                <a:solidFill>
                  <a:srgbClr val="C00000"/>
                </a:solidFill>
                <a:hlinkClick r:id="rId7">
                  <a:extLst>
                    <a:ext uri="{A12FA001-AC4F-418D-AE19-62706E023703}">
                      <ahyp:hlinkClr xmlns:ahyp="http://schemas.microsoft.com/office/drawing/2018/hyperlinkcolor" val="tx"/>
                    </a:ext>
                  </a:extLst>
                </a:hlinkClick>
              </a:rPr>
              <a:t>https://fra.europa.eu/en/eu-charter/fra-charter-resources</a:t>
            </a:r>
            <a:r>
              <a:rPr lang="en-GB" dirty="0">
                <a:solidFill>
                  <a:srgbClr val="C00000"/>
                </a:solidFill>
              </a:rPr>
              <a:t> </a:t>
            </a:r>
            <a:endParaRPr lang="" dirty="0">
              <a:solidFill>
                <a:srgbClr val="C00000"/>
              </a:solidFill>
            </a:endParaRPr>
          </a:p>
          <a:p>
            <a:r>
              <a:rPr lang="" dirty="0"/>
              <a:t>New project to </a:t>
            </a:r>
            <a:r>
              <a:rPr lang="" dirty="0">
                <a:solidFill>
                  <a:srgbClr val="C00000"/>
                </a:solidFill>
                <a:hlinkClick r:id="rId8">
                  <a:extLst>
                    <a:ext uri="{A12FA001-AC4F-418D-AE19-62706E023703}">
                      <ahyp:hlinkClr xmlns:ahyp="http://schemas.microsoft.com/office/drawing/2018/hyperlinkcolor" val="tx"/>
                    </a:ext>
                  </a:extLst>
                </a:hlinkClick>
              </a:rPr>
              <a:t>promote FRA’s tools and Charter material at national level </a:t>
            </a:r>
            <a:r>
              <a:rPr lang="" dirty="0"/>
              <a:t>– </a:t>
            </a:r>
            <a:r>
              <a:rPr lang="" b="1" dirty="0"/>
              <a:t>if interested get in touch!</a:t>
            </a:r>
            <a:endParaRPr lang="en-GB" b="1" dirty="0"/>
          </a:p>
          <a:p>
            <a:endParaRPr lang="LID4096" dirty="0"/>
          </a:p>
        </p:txBody>
      </p:sp>
      <p:pic>
        <p:nvPicPr>
          <p:cNvPr id="5" name="Picture 4">
            <a:extLst>
              <a:ext uri="{FF2B5EF4-FFF2-40B4-BE49-F238E27FC236}">
                <a16:creationId xmlns:a16="http://schemas.microsoft.com/office/drawing/2014/main" id="{85C9BEC0-1439-F9D2-C39C-221489995B47}"/>
              </a:ext>
            </a:extLst>
          </p:cNvPr>
          <p:cNvPicPr>
            <a:picLocks noChangeAspect="1"/>
          </p:cNvPicPr>
          <p:nvPr/>
        </p:nvPicPr>
        <p:blipFill>
          <a:blip r:embed="rId9"/>
          <a:stretch>
            <a:fillRect/>
          </a:stretch>
        </p:blipFill>
        <p:spPr>
          <a:xfrm>
            <a:off x="9045687" y="114266"/>
            <a:ext cx="2571882" cy="1295467"/>
          </a:xfrm>
          <a:prstGeom prst="rect">
            <a:avLst/>
          </a:prstGeom>
        </p:spPr>
      </p:pic>
    </p:spTree>
    <p:extLst>
      <p:ext uri="{BB962C8B-B14F-4D97-AF65-F5344CB8AC3E}">
        <p14:creationId xmlns:p14="http://schemas.microsoft.com/office/powerpoint/2010/main" val="2806683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CC8C-E727-EA59-CD77-733DF9D4C79B}"/>
              </a:ext>
            </a:extLst>
          </p:cNvPr>
          <p:cNvSpPr>
            <a:spLocks noGrp="1"/>
          </p:cNvSpPr>
          <p:nvPr>
            <p:ph type="ctrTitle"/>
          </p:nvPr>
        </p:nvSpPr>
        <p:spPr>
          <a:xfrm>
            <a:off x="720000" y="2286083"/>
            <a:ext cx="9000000" cy="553998"/>
          </a:xfrm>
        </p:spPr>
        <p:txBody>
          <a:bodyPr/>
          <a:lstStyle/>
          <a:p>
            <a:r>
              <a:rPr lang="en-GB" dirty="0"/>
              <a:t>Thank you! </a:t>
            </a:r>
            <a:endParaRPr lang="en-GB" sz="3200" dirty="0"/>
          </a:p>
        </p:txBody>
      </p:sp>
      <p:sp>
        <p:nvSpPr>
          <p:cNvPr id="10" name="Text Placeholder 22">
            <a:extLst>
              <a:ext uri="{FF2B5EF4-FFF2-40B4-BE49-F238E27FC236}">
                <a16:creationId xmlns:a16="http://schemas.microsoft.com/office/drawing/2014/main" id="{A4A2F4F0-92C4-79BE-9029-9921E38BF3A2}"/>
              </a:ext>
            </a:extLst>
          </p:cNvPr>
          <p:cNvSpPr>
            <a:spLocks noGrp="1"/>
          </p:cNvSpPr>
          <p:nvPr>
            <p:ph type="body" sz="quarter" idx="13" hasCustomPrompt="1"/>
          </p:nvPr>
        </p:nvSpPr>
        <p:spPr/>
        <p:txBody>
          <a:bodyPr/>
          <a:lstStyle>
            <a:lvl1pPr marL="0" indent="0">
              <a:lnSpc>
                <a:spcPct val="150000"/>
              </a:lnSpc>
              <a:spcBef>
                <a:spcPts val="0"/>
              </a:spcBef>
              <a:buNone/>
              <a:defRPr lang="en-GB" sz="1400" b="0" i="0" smtClean="0">
                <a:solidFill>
                  <a:schemeClr val="accent1">
                    <a:lumMod val="40000"/>
                    <a:lumOff val="60000"/>
                  </a:schemeClr>
                </a:solidFill>
                <a:effectLst/>
                <a:latin typeface="+mn-lt"/>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a:lnSpc>
                <a:spcPct val="100000"/>
              </a:lnSpc>
            </a:pPr>
            <a:r>
              <a:rPr lang="en-GB" dirty="0"/>
              <a:t>FRA – EUROPEAN UNION AGENCY FOR FUNDAMENTAL RIGHTS</a:t>
            </a:r>
          </a:p>
          <a:p>
            <a:r>
              <a:rPr lang="en-GB" dirty="0" err="1"/>
              <a:t>Schwarzenbergplatz</a:t>
            </a:r>
            <a:r>
              <a:rPr lang="en-GB" dirty="0"/>
              <a:t> 11 – 1040 Vienna – Austria</a:t>
            </a:r>
          </a:p>
          <a:p>
            <a:r>
              <a:rPr lang="en-GB" dirty="0"/>
              <a:t>T +43 158030-0 – F +43 158030-699 </a:t>
            </a:r>
          </a:p>
        </p:txBody>
      </p:sp>
    </p:spTree>
    <p:extLst>
      <p:ext uri="{BB962C8B-B14F-4D97-AF65-F5344CB8AC3E}">
        <p14:creationId xmlns:p14="http://schemas.microsoft.com/office/powerpoint/2010/main" val="4171599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FRA">
      <a:dk1>
        <a:srgbClr val="3F5193"/>
      </a:dk1>
      <a:lt1>
        <a:srgbClr val="FFFFFF"/>
      </a:lt1>
      <a:dk2>
        <a:srgbClr val="9AA3B8"/>
      </a:dk2>
      <a:lt2>
        <a:srgbClr val="E7E6E6"/>
      </a:lt2>
      <a:accent1>
        <a:srgbClr val="3F5193"/>
      </a:accent1>
      <a:accent2>
        <a:srgbClr val="FFE300"/>
      </a:accent2>
      <a:accent3>
        <a:srgbClr val="DD0628"/>
      </a:accent3>
      <a:accent4>
        <a:srgbClr val="F28D53"/>
      </a:accent4>
      <a:accent5>
        <a:srgbClr val="3F2682"/>
      </a:accent5>
      <a:accent6>
        <a:srgbClr val="3890B7"/>
      </a:accent6>
      <a:hlink>
        <a:srgbClr val="FFE40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_PP_16x9_CALIBRI" id="{A76A5F78-5177-42DF-8C47-EC455817D047}" vid="{F84726C5-7266-4712-99E6-E3756B57BA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ob649871756f44669ccdffff1d743be3 xmlns="e382cedb-31b7-492d-9241-ad72ff2d4458">
      <Terms xmlns="http://schemas.microsoft.com/office/infopath/2007/PartnerControls">
        <TermInfo xmlns="http://schemas.microsoft.com/office/infopath/2007/PartnerControls">
          <TermName xmlns="http://schemas.microsoft.com/office/infopath/2007/PartnerControls">2024</TermName>
          <TermId xmlns="http://schemas.microsoft.com/office/infopath/2007/PartnerControls">9de0a543-6896-45d0-83b7-5754f5de2bd6</TermId>
        </TermInfo>
      </Terms>
    </ob649871756f44669ccdffff1d743be3>
    <TaxCatchAll xmlns="e382cedb-31b7-492d-9241-ad72ff2d4458">
      <Value>9</Value>
      <Value>1</Value>
      <Value>2</Value>
    </TaxCatchAll>
    <DLCPolicyLabelLock xmlns="e382cedb-31b7-492d-9241-ad72ff2d4458" xsi:nil="true"/>
    <n9bd870510bf4d31ab2623b934991ffd xmlns="e382cedb-31b7-492d-9241-ad72ff2d4458">
      <Terms xmlns="http://schemas.microsoft.com/office/infopath/2007/PartnerControls"/>
    </n9bd870510bf4d31ab2623b934991ffd>
    <f8dc4d72b3344ad3a2d114f7c16d92e9 xmlns="e382cedb-31b7-492d-9241-ad72ff2d4458">
      <Terms xmlns="http://schemas.microsoft.com/office/infopath/2007/PartnerControls">
        <TermInfo xmlns="http://schemas.microsoft.com/office/infopath/2007/PartnerControls">
          <TermName xmlns="http://schemas.microsoft.com/office/infopath/2007/PartnerControls">DESIGN PROPOSALS</TermName>
          <TermId xmlns="http://schemas.microsoft.com/office/infopath/2007/PartnerControls">e0a99b7a-969f-452f-8a02-e92cfbf878b4</TermId>
        </TermInfo>
      </Terms>
    </f8dc4d72b3344ad3a2d114f7c16d92e9>
    <i917bf3a28214fe0b6195a706281c36e xmlns="e382cedb-31b7-492d-9241-ad72ff2d4458">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2d2b19a9-1f9f-48bb-ac48-c1a45d7d0217</TermId>
        </TermInfo>
      </Terms>
    </i917bf3a28214fe0b6195a706281c36e>
    <DLCPolicyLabelClientValue xmlns="e382cedb-31b7-492d-9241-ad72ff2d445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file>

<file path=customXml/item4.xml><?xml version="1.0" encoding="utf-8"?>
<ct:contentTypeSchema xmlns:ct="http://schemas.microsoft.com/office/2006/metadata/contentType" xmlns:ma="http://schemas.microsoft.com/office/2006/metadata/properties/metaAttributes" ct:_="" ma:_="" ma:contentTypeName="FRA_DMS" ma:contentTypeID="0x010100B2B0FEC6C27749438DD5EAE37B50C0DE010028F6A57E9DC9074A862AEB1BE9209B54" ma:contentTypeVersion="15" ma:contentTypeDescription="FRA document, default document management policies and retention period will apply" ma:contentTypeScope="" ma:versionID="a0850ebb3547bb049cddef64924c5893">
  <xsd:schema xmlns:xsd="http://www.w3.org/2001/XMLSchema" xmlns:xs="http://www.w3.org/2001/XMLSchema" xmlns:p="http://schemas.microsoft.com/office/2006/metadata/properties" xmlns:ns2="e382cedb-31b7-492d-9241-ad72ff2d4458" targetNamespace="http://schemas.microsoft.com/office/2006/metadata/properties" ma:root="true" ma:fieldsID="e7eaac1fe9ff216ec0874eceb1842ab2" ns2:_="">
    <xsd:import namespace="e382cedb-31b7-492d-9241-ad72ff2d4458"/>
    <xsd:element name="properties">
      <xsd:complexType>
        <xsd:sequence>
          <xsd:element name="documentManagement">
            <xsd:complexType>
              <xsd:all>
                <xsd:element ref="ns2:ob649871756f44669ccdffff1d743be3" minOccurs="0"/>
                <xsd:element ref="ns2:TaxCatchAll" minOccurs="0"/>
                <xsd:element ref="ns2:TaxCatchAllLabel" minOccurs="0"/>
                <xsd:element ref="ns2:i917bf3a28214fe0b6195a706281c36e" minOccurs="0"/>
                <xsd:element ref="ns2:f8dc4d72b3344ad3a2d114f7c16d92e9" minOccurs="0"/>
                <xsd:element ref="ns2:n9bd870510bf4d31ab2623b934991ffd" minOccurs="0"/>
                <xsd:element ref="ns2:DLCPolicyLabelValue" minOccurs="0"/>
                <xsd:element ref="ns2:DLCPolicyLabelClientValue" minOccurs="0"/>
                <xsd:element ref="ns2: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82cedb-31b7-492d-9241-ad72ff2d4458" elementFormDefault="qualified">
    <xsd:import namespace="http://schemas.microsoft.com/office/2006/documentManagement/types"/>
    <xsd:import namespace="http://schemas.microsoft.com/office/infopath/2007/PartnerControls"/>
    <xsd:element name="ob649871756f44669ccdffff1d743be3" ma:index="8" ma:taxonomy="true" ma:internalName="ob649871756f44669ccdffff1d743be3" ma:taxonomyFieldName="Year" ma:displayName="Year" ma:readOnly="false" ma:default="33;#2026|ba88587d-2c0b-4e94-902c-6b236d020db9" ma:fieldId="{8b649871-756f-4466-9ccd-ffff1d743be3}" ma:sspId="ba6fe20c-64d6-4fb0-9a91-9f82bd0f7ad4" ma:termSetId="4447fd88-b4bf-4405-954c-7961506ae7cf"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8c599b8b-b5d1-479b-a9b8-53f25ffcf96f}" ma:internalName="TaxCatchAll" ma:showField="CatchAllData" ma:web="991bb60f-7bdf-4528-a1b5-3b8b667517b0">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8c599b8b-b5d1-479b-a9b8-53f25ffcf96f}" ma:internalName="TaxCatchAllLabel" ma:readOnly="true" ma:showField="CatchAllDataLabel" ma:web="991bb60f-7bdf-4528-a1b5-3b8b667517b0">
      <xsd:complexType>
        <xsd:complexContent>
          <xsd:extension base="dms:MultiChoiceLookup">
            <xsd:sequence>
              <xsd:element name="Value" type="dms:Lookup" maxOccurs="unbounded" minOccurs="0" nillable="true"/>
            </xsd:sequence>
          </xsd:extension>
        </xsd:complexContent>
      </xsd:complexType>
    </xsd:element>
    <xsd:element name="i917bf3a28214fe0b6195a706281c36e" ma:index="12" ma:taxonomy="true" ma:internalName="i917bf3a28214fe0b6195a706281c36e" ma:taxonomyFieldName="Content_x0020_Language" ma:displayName="Content Language" ma:readOnly="false" ma:default="2;#English|2d2b19a9-1f9f-48bb-ac48-c1a45d7d0217" ma:fieldId="{2917bf3a-2821-4fe0-b619-5a706281c36e}" ma:sspId="ba6fe20c-64d6-4fb0-9a91-9f82bd0f7ad4" ma:termSetId="33a78d32-655a-4e6f-9417-97d8e502369a" ma:anchorId="00000000-0000-0000-0000-000000000000" ma:open="false" ma:isKeyword="false">
      <xsd:complexType>
        <xsd:sequence>
          <xsd:element ref="pc:Terms" minOccurs="0" maxOccurs="1"/>
        </xsd:sequence>
      </xsd:complexType>
    </xsd:element>
    <xsd:element name="f8dc4d72b3344ad3a2d114f7c16d92e9" ma:index="14" nillable="true" ma:taxonomy="true" ma:internalName="f8dc4d72b3344ad3a2d114f7c16d92e9" ma:taxonomyFieldName="Group_x0020_By" ma:displayName="Group By" ma:default="" ma:fieldId="{f8dc4d72-b334-4ad3-a2d1-14f7c16d92e9}" ma:sspId="ba6fe20c-64d6-4fb0-9a91-9f82bd0f7ad4" ma:termSetId="445086b2-e771-4d08-89a5-71e707d692c4" ma:anchorId="00000000-0000-0000-0000-000000000000" ma:open="true" ma:isKeyword="false">
      <xsd:complexType>
        <xsd:sequence>
          <xsd:element ref="pc:Terms" minOccurs="0" maxOccurs="1"/>
        </xsd:sequence>
      </xsd:complexType>
    </xsd:element>
    <xsd:element name="n9bd870510bf4d31ab2623b934991ffd" ma:index="16" nillable="true" ma:taxonomy="true" ma:internalName="n9bd870510bf4d31ab2623b934991ffd" ma:taxonomyFieldName="Group_x0020_2nd" ma:displayName="Group 2nd" ma:default="" ma:fieldId="{79bd8705-10bf-4d31-ab26-23b934991ffd}" ma:sspId="ba6fe20c-64d6-4fb0-9a91-9f82bd0f7ad4" ma:termSetId="445086b2-e771-4d08-89a5-71e707d692c4" ma:anchorId="00000000-0000-0000-0000-000000000000" ma:open="true" ma:isKeyword="false">
      <xsd:complexType>
        <xsd:sequence>
          <xsd:element ref="pc:Terms" minOccurs="0" maxOccurs="1"/>
        </xsd:sequence>
      </xsd:complexType>
    </xsd:element>
    <xsd:element name="DLCPolicyLabelValue" ma:index="18"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19"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0"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ba6fe20c-64d6-4fb0-9a91-9f82bd0f7ad4" ContentTypeId="0x010100B2B0FEC6C27749438DD5EAE37B50C0DE01" PreviousValue="false"/>
</file>

<file path=customXml/itemProps1.xml><?xml version="1.0" encoding="utf-8"?>
<ds:datastoreItem xmlns:ds="http://schemas.openxmlformats.org/officeDocument/2006/customXml" ds:itemID="{C5BF9C92-DED4-438F-A575-F8DD085F81A1}">
  <ds:schemaRefs>
    <ds:schemaRef ds:uri="http://purl.org/dc/elements/1.1/"/>
    <ds:schemaRef ds:uri="e382cedb-31b7-492d-9241-ad72ff2d4458"/>
    <ds:schemaRef ds:uri="http://purl.org/dc/dcmitype/"/>
    <ds:schemaRef ds:uri="http://schemas.openxmlformats.org/package/2006/metadata/core-properties"/>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45BA051-0A67-4DB3-98E1-DF074E355BBF}">
  <ds:schemaRefs>
    <ds:schemaRef ds:uri="http://schemas.microsoft.com/sharepoint/v3/contenttype/forms"/>
  </ds:schemaRefs>
</ds:datastoreItem>
</file>

<file path=customXml/itemProps3.xml><?xml version="1.0" encoding="utf-8"?>
<ds:datastoreItem xmlns:ds="http://schemas.openxmlformats.org/officeDocument/2006/customXml" ds:itemID="{90A6BD1B-5988-4BDE-BB73-F314F88BF9C0}">
  <ds:schemaRefs>
    <ds:schemaRef ds:uri="http://schemas.microsoft.com/sharepoint/events"/>
  </ds:schemaRefs>
</ds:datastoreItem>
</file>

<file path=customXml/itemProps4.xml><?xml version="1.0" encoding="utf-8"?>
<ds:datastoreItem xmlns:ds="http://schemas.openxmlformats.org/officeDocument/2006/customXml" ds:itemID="{10F142FF-CDD1-40BD-AC8F-4C4AA16481BA}">
  <ds:schemaRefs>
    <ds:schemaRef ds:uri="e382cedb-31b7-492d-9241-ad72ff2d44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CD43E12E-4B20-4B73-A5C7-C4B287AB712D}">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2022_PP_16x9_CALIBRI</Template>
  <TotalTime>1405</TotalTime>
  <Words>725</Words>
  <Application>Microsoft Office PowerPoint</Application>
  <PresentationFormat>Widescreen</PresentationFormat>
  <Paragraphs>69</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Arial</vt:lpstr>
      <vt:lpstr>Calibri</vt:lpstr>
      <vt:lpstr>Calibri Light</vt:lpstr>
      <vt:lpstr>System Font Regular</vt:lpstr>
      <vt:lpstr>Wingdings</vt:lpstr>
      <vt:lpstr>Office Theme</vt:lpstr>
      <vt:lpstr>Digital training for a digital justice</vt:lpstr>
      <vt:lpstr>FRA work on AI and digitalisation of justice</vt:lpstr>
      <vt:lpstr>FRA report: ‘Digitalising Justice: a fundamental rights-based approach’ (Nov 2025)</vt:lpstr>
      <vt:lpstr>FRA report: Assessing high-risk AI: Fundamental rights risks (Dec 2025)</vt:lpstr>
      <vt:lpstr>4 key safeguards for digital justice that protects fundamental rights</vt:lpstr>
      <vt:lpstr>EU Fundamental Rights Charter tools/training</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and artificial intelligence: Feedback loops and  biased speech detection models</dc:title>
  <dc:creator>REICHEL David (FRA)</dc:creator>
  <cp:lastModifiedBy>KHOKHLOVA Krystyna</cp:lastModifiedBy>
  <cp:revision>26</cp:revision>
  <cp:lastPrinted>2023-01-18T09:25:31Z</cp:lastPrinted>
  <dcterms:created xsi:type="dcterms:W3CDTF">2022-09-21T08:01:57Z</dcterms:created>
  <dcterms:modified xsi:type="dcterms:W3CDTF">2026-07-01T13:39:29Z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roup 2nd">
    <vt:lpwstr/>
  </property>
  <property fmtid="{D5CDD505-2E9C-101B-9397-08002B2CF9AE}" pid="3" name="Content Language">
    <vt:lpwstr>2;#English|2d2b19a9-1f9f-48bb-ac48-c1a45d7d0217</vt:lpwstr>
  </property>
  <property fmtid="{D5CDD505-2E9C-101B-9397-08002B2CF9AE}" pid="4" name="Order">
    <vt:r8>39600</vt:r8>
  </property>
  <property fmtid="{D5CDD505-2E9C-101B-9397-08002B2CF9AE}" pid="5" name="ContentTypeId">
    <vt:lpwstr>0x010100B2B0FEC6C27749438DD5EAE37B50C0DE010028F6A57E9DC9074A862AEB1BE9209B54</vt:lpwstr>
  </property>
  <property fmtid="{D5CDD505-2E9C-101B-9397-08002B2CF9AE}" pid="6" name="fd2c6619740248599d8ad7716d185ce9">
    <vt:lpwstr/>
  </property>
  <property fmtid="{D5CDD505-2E9C-101B-9397-08002B2CF9AE}" pid="7" name="lcf76f155ced4ddcb4097134ff3c332f">
    <vt:lpwstr/>
  </property>
  <property fmtid="{D5CDD505-2E9C-101B-9397-08002B2CF9AE}" pid="8" name="MediaServiceImageTags">
    <vt:lpwstr/>
  </property>
  <property fmtid="{D5CDD505-2E9C-101B-9397-08002B2CF9AE}" pid="9" name="Group By">
    <vt:lpwstr>9;#DESIGN PROPOSALS|e0a99b7a-969f-452f-8a02-e92cfbf878b4</vt:lpwstr>
  </property>
  <property fmtid="{D5CDD505-2E9C-101B-9397-08002B2CF9AE}" pid="10" name="Mission Location">
    <vt:lpwstr/>
  </property>
  <property fmtid="{D5CDD505-2E9C-101B-9397-08002B2CF9AE}" pid="11" name="Mission_x0020_Type">
    <vt:lpwstr/>
  </property>
  <property fmtid="{D5CDD505-2E9C-101B-9397-08002B2CF9AE}" pid="12" name="Year">
    <vt:lpwstr>1;#2024|9de0a543-6896-45d0-83b7-5754f5de2bd6</vt:lpwstr>
  </property>
  <property fmtid="{D5CDD505-2E9C-101B-9397-08002B2CF9AE}" pid="13" name="Mission Type">
    <vt:lpwstr/>
  </property>
  <property fmtid="{D5CDD505-2E9C-101B-9397-08002B2CF9AE}" pid="14" name="jcddcc4ae6e44b38a82b39a36efa5cff">
    <vt:lpwstr/>
  </property>
  <property fmtid="{D5CDD505-2E9C-101B-9397-08002B2CF9AE}" pid="15" name="Mission_x0020_Location">
    <vt:lpwstr/>
  </property>
  <property fmtid="{D5CDD505-2E9C-101B-9397-08002B2CF9AE}" pid="16" name="_dlc_policyId">
    <vt:lpwstr/>
  </property>
  <property fmtid="{D5CDD505-2E9C-101B-9397-08002B2CF9AE}" pid="17" name="ItemRetentionFormula">
    <vt:lpwstr/>
  </property>
  <property fmtid="{D5CDD505-2E9C-101B-9397-08002B2CF9AE}" pid="18" name="kffe59bc794343eeb53a825ea71f2147">
    <vt:lpwstr/>
  </property>
  <property fmtid="{D5CDD505-2E9C-101B-9397-08002B2CF9AE}" pid="19" name="Meeting_x0020_Type">
    <vt:lpwstr/>
  </property>
  <property fmtid="{D5CDD505-2E9C-101B-9397-08002B2CF9AE}" pid="20" name="Meeting Type">
    <vt:lpwstr/>
  </property>
  <property fmtid="{D5CDD505-2E9C-101B-9397-08002B2CF9AE}" pid="21" name="SharedWithUsers">
    <vt:lpwstr>18;#OETHEIMER Mario (FRA);#90;#METZ Lena (FRA);#12;#REICHEL David (FRA);#19;#HAMILTON Alice (FRA)</vt:lpwstr>
  </property>
  <property fmtid="{D5CDD505-2E9C-101B-9397-08002B2CF9AE}" pid="22" name="Group_x0020_By">
    <vt:lpwstr>9;#DESIGN PROPOSALS|e0a99b7a-969f-452f-8a02-e92cfbf878b4</vt:lpwstr>
  </property>
  <property fmtid="{D5CDD505-2E9C-101B-9397-08002B2CF9AE}" pid="23" name="Content_x0020_Language">
    <vt:lpwstr>2;#English|2d2b19a9-1f9f-48bb-ac48-c1a45d7d0217</vt:lpwstr>
  </property>
  <property fmtid="{D5CDD505-2E9C-101B-9397-08002B2CF9AE}" pid="24" name="Group_x0020_2nd">
    <vt:lpwstr/>
  </property>
  <property fmtid="{D5CDD505-2E9C-101B-9397-08002B2CF9AE}" pid="25" name="Correspondence_x0020_Direction">
    <vt:lpwstr/>
  </property>
  <property fmtid="{D5CDD505-2E9C-101B-9397-08002B2CF9AE}" pid="26" name="c4ce1f35f94e4850a646812d3865a34b">
    <vt:lpwstr/>
  </property>
  <property fmtid="{D5CDD505-2E9C-101B-9397-08002B2CF9AE}" pid="27" name="Correspondence Direction">
    <vt:lpwstr/>
  </property>
</Properties>
</file>