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notesMasterIdLst>
    <p:notesMasterId r:id="rId13"/>
  </p:notesMasterIdLst>
  <p:sldIdLst>
    <p:sldId id="262" r:id="rId2"/>
    <p:sldId id="263" r:id="rId3"/>
    <p:sldId id="269" r:id="rId4"/>
    <p:sldId id="273" r:id="rId5"/>
    <p:sldId id="274" r:id="rId6"/>
    <p:sldId id="275" r:id="rId7"/>
    <p:sldId id="278" r:id="rId8"/>
    <p:sldId id="279" r:id="rId9"/>
    <p:sldId id="277" r:id="rId10"/>
    <p:sldId id="280" r:id="rId11"/>
    <p:sldId id="271" r:id="rId12"/>
  </p:sldIdLst>
  <p:sldSz cx="12192000" cy="6858000"/>
  <p:notesSz cx="6858000" cy="9947275"/>
  <p:defaultTextStyle>
    <a:defPPr>
      <a:defRPr lang="ru-RU"/>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8" autoAdjust="0"/>
    <p:restoredTop sz="94597" autoAdjust="0"/>
  </p:normalViewPr>
  <p:slideViewPr>
    <p:cSldViewPr>
      <p:cViewPr varScale="1">
        <p:scale>
          <a:sx n="72" d="100"/>
          <a:sy n="72" d="100"/>
        </p:scale>
        <p:origin x="516"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AEC3A-A72A-401B-8054-1CDE6FFCF10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B3370A85-1CFF-4DD8-967C-968D0E21CD1B}">
      <dgm:prSet phldrT="[Текст]" custT="1"/>
      <dgm:spPr/>
      <dgm:t>
        <a:bodyPr/>
        <a:lstStyle/>
        <a:p>
          <a:r>
            <a:rPr lang="en-US" sz="1400" dirty="0"/>
            <a:t>Testing</a:t>
          </a:r>
          <a:endParaRPr lang="ru-RU" sz="1400" dirty="0"/>
        </a:p>
      </dgm:t>
    </dgm:pt>
    <dgm:pt modelId="{0977603D-6D79-4BCB-9602-A70C1325817E}" type="parTrans" cxnId="{DBCB78C1-2C2A-4624-A1B3-CBF340BFC5EF}">
      <dgm:prSet/>
      <dgm:spPr/>
      <dgm:t>
        <a:bodyPr/>
        <a:lstStyle/>
        <a:p>
          <a:endParaRPr lang="ru-RU"/>
        </a:p>
      </dgm:t>
    </dgm:pt>
    <dgm:pt modelId="{5340824F-7EC2-4F48-9336-EDBA6F741C1E}" type="sibTrans" cxnId="{DBCB78C1-2C2A-4624-A1B3-CBF340BFC5EF}">
      <dgm:prSet/>
      <dgm:spPr>
        <a:effectLst>
          <a:outerShdw blurRad="50800" dist="38100" dir="10800000" algn="r" rotWithShape="0">
            <a:prstClr val="black">
              <a:alpha val="40000"/>
            </a:prstClr>
          </a:outerShdw>
        </a:effectLst>
      </dgm:spPr>
      <dgm:t>
        <a:bodyPr/>
        <a:lstStyle/>
        <a:p>
          <a:endParaRPr lang="ru-RU"/>
        </a:p>
      </dgm:t>
    </dgm:pt>
    <dgm:pt modelId="{2D9B2B23-7B81-488F-81AB-B1D51CA8335A}">
      <dgm:prSet phldrT="[Текст]"/>
      <dgm:spPr/>
      <dgm:t>
        <a:bodyPr/>
        <a:lstStyle/>
        <a:p>
          <a:r>
            <a:rPr lang="en-US" dirty="0"/>
            <a:t>Module 1
Educational content
Presentation</a:t>
          </a:r>
          <a:endParaRPr lang="ru-RU" dirty="0"/>
        </a:p>
      </dgm:t>
    </dgm:pt>
    <dgm:pt modelId="{8A47771B-9E78-44FC-94E7-38A74E21A67B}" type="parTrans" cxnId="{6C3E9258-F1FC-4C25-8812-DDA33AC34238}">
      <dgm:prSet/>
      <dgm:spPr/>
      <dgm:t>
        <a:bodyPr/>
        <a:lstStyle/>
        <a:p>
          <a:endParaRPr lang="ru-RU"/>
        </a:p>
      </dgm:t>
    </dgm:pt>
    <dgm:pt modelId="{74580C54-E4A1-457A-8639-FC2C3D955090}" type="sibTrans" cxnId="{6C3E9258-F1FC-4C25-8812-DDA33AC34238}">
      <dgm:prSet/>
      <dgm:spPr/>
      <dgm:t>
        <a:bodyPr/>
        <a:lstStyle/>
        <a:p>
          <a:endParaRPr lang="ru-RU"/>
        </a:p>
      </dgm:t>
    </dgm:pt>
    <dgm:pt modelId="{46B22101-74AF-4789-9FD7-E9900A01862B}">
      <dgm:prSet phldrT="[Текст]" custT="1"/>
      <dgm:spPr/>
      <dgm:t>
        <a:bodyPr/>
        <a:lstStyle/>
        <a:p>
          <a:r>
            <a:rPr lang="en-US" sz="1400" dirty="0"/>
            <a:t>Testing</a:t>
          </a:r>
          <a:endParaRPr lang="ru-RU" sz="1400" dirty="0"/>
        </a:p>
      </dgm:t>
    </dgm:pt>
    <dgm:pt modelId="{071F3860-CBDA-45F1-B25C-F337B432D77D}" type="parTrans" cxnId="{63F33720-62AA-4AAD-89CB-70120CCE7992}">
      <dgm:prSet/>
      <dgm:spPr/>
      <dgm:t>
        <a:bodyPr/>
        <a:lstStyle/>
        <a:p>
          <a:endParaRPr lang="ru-RU"/>
        </a:p>
      </dgm:t>
    </dgm:pt>
    <dgm:pt modelId="{25AEEAE4-F507-4135-92F0-1F684D490637}" type="sibTrans" cxnId="{63F33720-62AA-4AAD-89CB-70120CCE7992}">
      <dgm:prSet/>
      <dgm:spPr>
        <a:ln>
          <a:prstDash val="lgDash"/>
        </a:ln>
        <a:effectLst>
          <a:outerShdw blurRad="50800" dist="38100" dir="2700000" algn="tl" rotWithShape="0">
            <a:prstClr val="black">
              <a:alpha val="40000"/>
            </a:prstClr>
          </a:outerShdw>
        </a:effectLst>
      </dgm:spPr>
      <dgm:t>
        <a:bodyPr/>
        <a:lstStyle/>
        <a:p>
          <a:endParaRPr lang="ru-RU"/>
        </a:p>
      </dgm:t>
    </dgm:pt>
    <dgm:pt modelId="{CF3BD56A-59E9-4C75-B9FA-E1DC64E57400}">
      <dgm:prSet phldrT="[Текст]" custT="1"/>
      <dgm:spPr/>
      <dgm:t>
        <a:bodyPr/>
        <a:lstStyle/>
        <a:p>
          <a:endParaRPr lang="en-US" sz="1400" dirty="0"/>
        </a:p>
        <a:p>
          <a:r>
            <a:rPr lang="en-US" sz="1400" dirty="0"/>
            <a:t>Testing</a:t>
          </a:r>
        </a:p>
        <a:p>
          <a:endParaRPr lang="ru-RU" sz="1400" dirty="0"/>
        </a:p>
      </dgm:t>
    </dgm:pt>
    <dgm:pt modelId="{F913BCAB-30DB-41D3-B20F-A4075B7945CD}" type="parTrans" cxnId="{6B7951AB-0C1E-4DBE-B7B5-3BFDC6ABB284}">
      <dgm:prSet/>
      <dgm:spPr/>
      <dgm:t>
        <a:bodyPr/>
        <a:lstStyle/>
        <a:p>
          <a:endParaRPr lang="ru-RU"/>
        </a:p>
      </dgm:t>
    </dgm:pt>
    <dgm:pt modelId="{32149278-0834-4A1A-8BE6-AE9F98F8D684}" type="sibTrans" cxnId="{6B7951AB-0C1E-4DBE-B7B5-3BFDC6ABB284}">
      <dgm:prSet/>
      <dgm:spPr/>
      <dgm:t>
        <a:bodyPr/>
        <a:lstStyle/>
        <a:p>
          <a:endParaRPr lang="ru-RU"/>
        </a:p>
      </dgm:t>
    </dgm:pt>
    <dgm:pt modelId="{C82CB84F-5631-400F-885F-C7931387ECD9}">
      <dgm:prSet phldrT="[Текст]"/>
      <dgm:spPr/>
      <dgm:t>
        <a:bodyPr/>
        <a:lstStyle/>
        <a:p>
          <a:r>
            <a:rPr lang="en-US" dirty="0"/>
            <a:t>Module 2
Educational content
Presentation</a:t>
          </a:r>
          <a:endParaRPr lang="ru-RU" dirty="0"/>
        </a:p>
      </dgm:t>
    </dgm:pt>
    <dgm:pt modelId="{8064E974-4C5E-4486-84D0-E6BB5BE8337F}" type="parTrans" cxnId="{65B9EB6B-A96C-42D3-B7E9-C0950A325889}">
      <dgm:prSet/>
      <dgm:spPr/>
      <dgm:t>
        <a:bodyPr/>
        <a:lstStyle/>
        <a:p>
          <a:endParaRPr lang="ru-RU"/>
        </a:p>
      </dgm:t>
    </dgm:pt>
    <dgm:pt modelId="{6A4654B9-7F0A-42F1-9DF2-132312238B5C}" type="sibTrans" cxnId="{65B9EB6B-A96C-42D3-B7E9-C0950A325889}">
      <dgm:prSet/>
      <dgm:spPr/>
      <dgm:t>
        <a:bodyPr/>
        <a:lstStyle/>
        <a:p>
          <a:endParaRPr lang="ru-RU"/>
        </a:p>
      </dgm:t>
    </dgm:pt>
    <dgm:pt modelId="{591A377B-ADA3-400C-8DBE-F00F688A0BFD}">
      <dgm:prSet phldrT="[Текст]"/>
      <dgm:spPr/>
      <dgm:t>
        <a:bodyPr/>
        <a:lstStyle/>
        <a:p>
          <a:r>
            <a:rPr lang="en-US" dirty="0"/>
            <a:t>Module 5
Educational content
Presentation</a:t>
          </a:r>
          <a:endParaRPr lang="ru-RU" dirty="0"/>
        </a:p>
      </dgm:t>
    </dgm:pt>
    <dgm:pt modelId="{320FA712-9DAE-4114-A74F-311DD0B64B27}" type="parTrans" cxnId="{6307F1C9-83D9-44CE-82FD-85BCAE1E57FC}">
      <dgm:prSet/>
      <dgm:spPr/>
      <dgm:t>
        <a:bodyPr/>
        <a:lstStyle/>
        <a:p>
          <a:endParaRPr lang="ru-RU"/>
        </a:p>
      </dgm:t>
    </dgm:pt>
    <dgm:pt modelId="{59D34876-D2F8-4F1D-90E9-9133A8C2B94C}" type="sibTrans" cxnId="{6307F1C9-83D9-44CE-82FD-85BCAE1E57FC}">
      <dgm:prSet/>
      <dgm:spPr/>
      <dgm:t>
        <a:bodyPr/>
        <a:lstStyle/>
        <a:p>
          <a:endParaRPr lang="ru-RU"/>
        </a:p>
      </dgm:t>
    </dgm:pt>
    <dgm:pt modelId="{9FB3A27E-DE76-40B7-AB52-92CCD6B33927}">
      <dgm:prSet phldrT="[Текст]"/>
      <dgm:spPr/>
      <dgm:t>
        <a:bodyPr/>
        <a:lstStyle/>
        <a:p>
          <a:endParaRPr lang="ru-RU" dirty="0"/>
        </a:p>
      </dgm:t>
    </dgm:pt>
    <dgm:pt modelId="{F922EB67-59C5-41AA-8605-6E0D94533E22}" type="parTrans" cxnId="{2C16BF33-A3A0-4D41-A2F2-3E7171CB76A1}">
      <dgm:prSet/>
      <dgm:spPr/>
      <dgm:t>
        <a:bodyPr/>
        <a:lstStyle/>
        <a:p>
          <a:endParaRPr lang="ru-RU"/>
        </a:p>
      </dgm:t>
    </dgm:pt>
    <dgm:pt modelId="{281B9078-FC01-4AB3-A0B2-7B9804139A24}" type="sibTrans" cxnId="{2C16BF33-A3A0-4D41-A2F2-3E7171CB76A1}">
      <dgm:prSet/>
      <dgm:spPr/>
      <dgm:t>
        <a:bodyPr/>
        <a:lstStyle/>
        <a:p>
          <a:endParaRPr lang="ru-RU"/>
        </a:p>
      </dgm:t>
    </dgm:pt>
    <dgm:pt modelId="{A08E9BFF-58D5-4A29-B796-808322C7F651}" type="pres">
      <dgm:prSet presAssocID="{468AEC3A-A72A-401B-8054-1CDE6FFCF10F}" presName="Name0" presStyleCnt="0">
        <dgm:presLayoutVars>
          <dgm:dir/>
          <dgm:animLvl val="lvl"/>
          <dgm:resizeHandles val="exact"/>
        </dgm:presLayoutVars>
      </dgm:prSet>
      <dgm:spPr/>
    </dgm:pt>
    <dgm:pt modelId="{14A844E5-28AB-424F-BA8A-FBB9AAE21AA7}" type="pres">
      <dgm:prSet presAssocID="{468AEC3A-A72A-401B-8054-1CDE6FFCF10F}" presName="tSp" presStyleCnt="0"/>
      <dgm:spPr/>
    </dgm:pt>
    <dgm:pt modelId="{079E9970-15BD-4E79-A86C-7C10828EEBEF}" type="pres">
      <dgm:prSet presAssocID="{468AEC3A-A72A-401B-8054-1CDE6FFCF10F}" presName="bSp" presStyleCnt="0"/>
      <dgm:spPr/>
    </dgm:pt>
    <dgm:pt modelId="{6105281E-1090-4A6A-9DC4-66B9FEE9F9F3}" type="pres">
      <dgm:prSet presAssocID="{468AEC3A-A72A-401B-8054-1CDE6FFCF10F}" presName="process" presStyleCnt="0"/>
      <dgm:spPr/>
    </dgm:pt>
    <dgm:pt modelId="{793B04FB-DF2D-419D-9426-408CEE0B2F92}" type="pres">
      <dgm:prSet presAssocID="{B3370A85-1CFF-4DD8-967C-968D0E21CD1B}" presName="composite1" presStyleCnt="0"/>
      <dgm:spPr/>
    </dgm:pt>
    <dgm:pt modelId="{46961CC8-F014-4920-9890-E6C43BDB4DCB}" type="pres">
      <dgm:prSet presAssocID="{B3370A85-1CFF-4DD8-967C-968D0E21CD1B}" presName="dummyNode1" presStyleLbl="node1" presStyleIdx="0" presStyleCnt="3"/>
      <dgm:spPr/>
    </dgm:pt>
    <dgm:pt modelId="{4279EC0C-810B-4A5E-ABDC-9722B30B85A5}" type="pres">
      <dgm:prSet presAssocID="{B3370A85-1CFF-4DD8-967C-968D0E21CD1B}" presName="childNode1" presStyleLbl="bgAcc1" presStyleIdx="0" presStyleCnt="3" custScaleX="132743" custScaleY="89251">
        <dgm:presLayoutVars>
          <dgm:bulletEnabled val="1"/>
        </dgm:presLayoutVars>
      </dgm:prSet>
      <dgm:spPr/>
    </dgm:pt>
    <dgm:pt modelId="{619DF86B-B2C9-4E0A-966C-64776C7656D2}" type="pres">
      <dgm:prSet presAssocID="{B3370A85-1CFF-4DD8-967C-968D0E21CD1B}" presName="childNode1tx" presStyleLbl="bgAcc1" presStyleIdx="0" presStyleCnt="3">
        <dgm:presLayoutVars>
          <dgm:bulletEnabled val="1"/>
        </dgm:presLayoutVars>
      </dgm:prSet>
      <dgm:spPr/>
    </dgm:pt>
    <dgm:pt modelId="{32F1485C-545A-4FC5-A883-06614BA40113}" type="pres">
      <dgm:prSet presAssocID="{B3370A85-1CFF-4DD8-967C-968D0E21CD1B}" presName="parentNode1" presStyleLbl="node1" presStyleIdx="0" presStyleCnt="3">
        <dgm:presLayoutVars>
          <dgm:chMax val="1"/>
          <dgm:bulletEnabled val="1"/>
        </dgm:presLayoutVars>
      </dgm:prSet>
      <dgm:spPr/>
    </dgm:pt>
    <dgm:pt modelId="{B47DAA70-6696-471E-9286-8EB8EC8154C6}" type="pres">
      <dgm:prSet presAssocID="{B3370A85-1CFF-4DD8-967C-968D0E21CD1B}" presName="connSite1" presStyleCnt="0"/>
      <dgm:spPr/>
    </dgm:pt>
    <dgm:pt modelId="{424496AA-657C-45F4-8C38-6E3C00307CFC}" type="pres">
      <dgm:prSet presAssocID="{5340824F-7EC2-4F48-9336-EDBA6F741C1E}" presName="Name9" presStyleLbl="sibTrans2D1" presStyleIdx="0" presStyleCnt="2"/>
      <dgm:spPr/>
    </dgm:pt>
    <dgm:pt modelId="{352B9265-8C74-4729-8B48-5D62A3E4706A}" type="pres">
      <dgm:prSet presAssocID="{46B22101-74AF-4789-9FD7-E9900A01862B}" presName="composite2" presStyleCnt="0"/>
      <dgm:spPr/>
    </dgm:pt>
    <dgm:pt modelId="{BAB25363-A2C9-475E-AA25-2EE172450DFD}" type="pres">
      <dgm:prSet presAssocID="{46B22101-74AF-4789-9FD7-E9900A01862B}" presName="dummyNode2" presStyleLbl="node1" presStyleIdx="0" presStyleCnt="3"/>
      <dgm:spPr/>
    </dgm:pt>
    <dgm:pt modelId="{6505F9B1-2A06-45B8-8915-52AF3F2E65C0}" type="pres">
      <dgm:prSet presAssocID="{46B22101-74AF-4789-9FD7-E9900A01862B}" presName="childNode2" presStyleLbl="bgAcc1" presStyleIdx="1" presStyleCnt="3">
        <dgm:presLayoutVars>
          <dgm:bulletEnabled val="1"/>
        </dgm:presLayoutVars>
      </dgm:prSet>
      <dgm:spPr/>
    </dgm:pt>
    <dgm:pt modelId="{98974DE7-A9E4-4392-B2D2-C75AF5D006AA}" type="pres">
      <dgm:prSet presAssocID="{46B22101-74AF-4789-9FD7-E9900A01862B}" presName="childNode2tx" presStyleLbl="bgAcc1" presStyleIdx="1" presStyleCnt="3">
        <dgm:presLayoutVars>
          <dgm:bulletEnabled val="1"/>
        </dgm:presLayoutVars>
      </dgm:prSet>
      <dgm:spPr/>
    </dgm:pt>
    <dgm:pt modelId="{439BAE5A-3394-40BD-997C-D972D0DCB1F5}" type="pres">
      <dgm:prSet presAssocID="{46B22101-74AF-4789-9FD7-E9900A01862B}" presName="parentNode2" presStyleLbl="node1" presStyleIdx="1" presStyleCnt="3">
        <dgm:presLayoutVars>
          <dgm:chMax val="0"/>
          <dgm:bulletEnabled val="1"/>
        </dgm:presLayoutVars>
      </dgm:prSet>
      <dgm:spPr/>
    </dgm:pt>
    <dgm:pt modelId="{00A86FF4-DE72-445C-A5D0-BE07E8F16F2D}" type="pres">
      <dgm:prSet presAssocID="{46B22101-74AF-4789-9FD7-E9900A01862B}" presName="connSite2" presStyleCnt="0"/>
      <dgm:spPr/>
    </dgm:pt>
    <dgm:pt modelId="{5C767119-9EA2-4F2B-80DF-4B91AB94F8B3}" type="pres">
      <dgm:prSet presAssocID="{25AEEAE4-F507-4135-92F0-1F684D490637}" presName="Name18" presStyleLbl="sibTrans2D1" presStyleIdx="1" presStyleCnt="2"/>
      <dgm:spPr/>
    </dgm:pt>
    <dgm:pt modelId="{0DD33BA9-4C4A-4D9B-BFB0-8C5367E94AE3}" type="pres">
      <dgm:prSet presAssocID="{CF3BD56A-59E9-4C75-B9FA-E1DC64E57400}" presName="composite1" presStyleCnt="0"/>
      <dgm:spPr/>
    </dgm:pt>
    <dgm:pt modelId="{B5038B0F-AF50-40C7-A209-BDF3DDA1761C}" type="pres">
      <dgm:prSet presAssocID="{CF3BD56A-59E9-4C75-B9FA-E1DC64E57400}" presName="dummyNode1" presStyleLbl="node1" presStyleIdx="1" presStyleCnt="3"/>
      <dgm:spPr/>
    </dgm:pt>
    <dgm:pt modelId="{873C987B-C74C-4260-BB79-CE4E5655828F}" type="pres">
      <dgm:prSet presAssocID="{CF3BD56A-59E9-4C75-B9FA-E1DC64E57400}" presName="childNode1" presStyleLbl="bgAcc1" presStyleIdx="2" presStyleCnt="3">
        <dgm:presLayoutVars>
          <dgm:bulletEnabled val="1"/>
        </dgm:presLayoutVars>
      </dgm:prSet>
      <dgm:spPr/>
    </dgm:pt>
    <dgm:pt modelId="{570FF468-CFB3-4006-98EB-62E5F99CD5DF}" type="pres">
      <dgm:prSet presAssocID="{CF3BD56A-59E9-4C75-B9FA-E1DC64E57400}" presName="childNode1tx" presStyleLbl="bgAcc1" presStyleIdx="2" presStyleCnt="3">
        <dgm:presLayoutVars>
          <dgm:bulletEnabled val="1"/>
        </dgm:presLayoutVars>
      </dgm:prSet>
      <dgm:spPr/>
    </dgm:pt>
    <dgm:pt modelId="{C9E6FFBC-94EC-4262-8E34-18D7DA952FFE}" type="pres">
      <dgm:prSet presAssocID="{CF3BD56A-59E9-4C75-B9FA-E1DC64E57400}" presName="parentNode1" presStyleLbl="node1" presStyleIdx="2" presStyleCnt="3">
        <dgm:presLayoutVars>
          <dgm:chMax val="1"/>
          <dgm:bulletEnabled val="1"/>
        </dgm:presLayoutVars>
      </dgm:prSet>
      <dgm:spPr/>
    </dgm:pt>
    <dgm:pt modelId="{90D86191-8069-41B4-8D6F-410FF6374CA6}" type="pres">
      <dgm:prSet presAssocID="{CF3BD56A-59E9-4C75-B9FA-E1DC64E57400}" presName="connSite1" presStyleCnt="0"/>
      <dgm:spPr/>
    </dgm:pt>
  </dgm:ptLst>
  <dgm:cxnLst>
    <dgm:cxn modelId="{DAF4B404-EC12-400B-8454-4CED409980B7}" type="presOf" srcId="{9FB3A27E-DE76-40B7-AB52-92CCD6B33927}" destId="{570FF468-CFB3-4006-98EB-62E5F99CD5DF}" srcOrd="1" destOrd="0" presId="urn:microsoft.com/office/officeart/2005/8/layout/hProcess4"/>
    <dgm:cxn modelId="{EADAD70F-3185-4C35-9DCE-D7F55EDA6EEA}" type="presOf" srcId="{C82CB84F-5631-400F-885F-C7931387ECD9}" destId="{6505F9B1-2A06-45B8-8915-52AF3F2E65C0}" srcOrd="0" destOrd="0" presId="urn:microsoft.com/office/officeart/2005/8/layout/hProcess4"/>
    <dgm:cxn modelId="{63F33720-62AA-4AAD-89CB-70120CCE7992}" srcId="{468AEC3A-A72A-401B-8054-1CDE6FFCF10F}" destId="{46B22101-74AF-4789-9FD7-E9900A01862B}" srcOrd="1" destOrd="0" parTransId="{071F3860-CBDA-45F1-B25C-F337B432D77D}" sibTransId="{25AEEAE4-F507-4135-92F0-1F684D490637}"/>
    <dgm:cxn modelId="{2C16BF33-A3A0-4D41-A2F2-3E7171CB76A1}" srcId="{CF3BD56A-59E9-4C75-B9FA-E1DC64E57400}" destId="{9FB3A27E-DE76-40B7-AB52-92CCD6B33927}" srcOrd="0" destOrd="0" parTransId="{F922EB67-59C5-41AA-8605-6E0D94533E22}" sibTransId="{281B9078-FC01-4AB3-A0B2-7B9804139A24}"/>
    <dgm:cxn modelId="{29607634-8D07-4CFB-8B43-7DD997EC6DA6}" type="presOf" srcId="{9FB3A27E-DE76-40B7-AB52-92CCD6B33927}" destId="{873C987B-C74C-4260-BB79-CE4E5655828F}" srcOrd="0" destOrd="0" presId="urn:microsoft.com/office/officeart/2005/8/layout/hProcess4"/>
    <dgm:cxn modelId="{32B9B741-A797-4504-9103-2D0AB65C3086}" type="presOf" srcId="{2D9B2B23-7B81-488F-81AB-B1D51CA8335A}" destId="{619DF86B-B2C9-4E0A-966C-64776C7656D2}" srcOrd="1" destOrd="0" presId="urn:microsoft.com/office/officeart/2005/8/layout/hProcess4"/>
    <dgm:cxn modelId="{65B9EB6B-A96C-42D3-B7E9-C0950A325889}" srcId="{46B22101-74AF-4789-9FD7-E9900A01862B}" destId="{C82CB84F-5631-400F-885F-C7931387ECD9}" srcOrd="0" destOrd="0" parTransId="{8064E974-4C5E-4486-84D0-E6BB5BE8337F}" sibTransId="{6A4654B9-7F0A-42F1-9DF2-132312238B5C}"/>
    <dgm:cxn modelId="{3FF95D6C-35BB-4282-B93D-8197BA2794F9}" type="presOf" srcId="{25AEEAE4-F507-4135-92F0-1F684D490637}" destId="{5C767119-9EA2-4F2B-80DF-4B91AB94F8B3}" srcOrd="0" destOrd="0" presId="urn:microsoft.com/office/officeart/2005/8/layout/hProcess4"/>
    <dgm:cxn modelId="{8C5B9050-6D2C-4247-9083-49D09EB72802}" type="presOf" srcId="{468AEC3A-A72A-401B-8054-1CDE6FFCF10F}" destId="{A08E9BFF-58D5-4A29-B796-808322C7F651}" srcOrd="0" destOrd="0" presId="urn:microsoft.com/office/officeart/2005/8/layout/hProcess4"/>
    <dgm:cxn modelId="{C0D31573-3EAF-42F2-ADDE-0346E956930B}" type="presOf" srcId="{46B22101-74AF-4789-9FD7-E9900A01862B}" destId="{439BAE5A-3394-40BD-997C-D972D0DCB1F5}" srcOrd="0" destOrd="0" presId="urn:microsoft.com/office/officeart/2005/8/layout/hProcess4"/>
    <dgm:cxn modelId="{6C3E9258-F1FC-4C25-8812-DDA33AC34238}" srcId="{B3370A85-1CFF-4DD8-967C-968D0E21CD1B}" destId="{2D9B2B23-7B81-488F-81AB-B1D51CA8335A}" srcOrd="0" destOrd="0" parTransId="{8A47771B-9E78-44FC-94E7-38A74E21A67B}" sibTransId="{74580C54-E4A1-457A-8639-FC2C3D955090}"/>
    <dgm:cxn modelId="{948EB383-C8A3-47F4-8B9D-4D4CBED69691}" type="presOf" srcId="{CF3BD56A-59E9-4C75-B9FA-E1DC64E57400}" destId="{C9E6FFBC-94EC-4262-8E34-18D7DA952FFE}" srcOrd="0" destOrd="0" presId="urn:microsoft.com/office/officeart/2005/8/layout/hProcess4"/>
    <dgm:cxn modelId="{01391C8E-624F-4EE2-9F53-D58BB263046A}" type="presOf" srcId="{2D9B2B23-7B81-488F-81AB-B1D51CA8335A}" destId="{4279EC0C-810B-4A5E-ABDC-9722B30B85A5}" srcOrd="0" destOrd="0" presId="urn:microsoft.com/office/officeart/2005/8/layout/hProcess4"/>
    <dgm:cxn modelId="{555494A8-ADFF-4B27-885F-7A3C56A259CB}" type="presOf" srcId="{591A377B-ADA3-400C-8DBE-F00F688A0BFD}" destId="{570FF468-CFB3-4006-98EB-62E5F99CD5DF}" srcOrd="1" destOrd="1" presId="urn:microsoft.com/office/officeart/2005/8/layout/hProcess4"/>
    <dgm:cxn modelId="{6B7951AB-0C1E-4DBE-B7B5-3BFDC6ABB284}" srcId="{468AEC3A-A72A-401B-8054-1CDE6FFCF10F}" destId="{CF3BD56A-59E9-4C75-B9FA-E1DC64E57400}" srcOrd="2" destOrd="0" parTransId="{F913BCAB-30DB-41D3-B20F-A4075B7945CD}" sibTransId="{32149278-0834-4A1A-8BE6-AE9F98F8D684}"/>
    <dgm:cxn modelId="{DC5378B3-402F-498B-A425-D8BA9446840A}" type="presOf" srcId="{C82CB84F-5631-400F-885F-C7931387ECD9}" destId="{98974DE7-A9E4-4392-B2D2-C75AF5D006AA}" srcOrd="1" destOrd="0" presId="urn:microsoft.com/office/officeart/2005/8/layout/hProcess4"/>
    <dgm:cxn modelId="{B7A3F5B6-30C0-448B-9AB9-2D706A487FB6}" type="presOf" srcId="{591A377B-ADA3-400C-8DBE-F00F688A0BFD}" destId="{873C987B-C74C-4260-BB79-CE4E5655828F}" srcOrd="0" destOrd="1" presId="urn:microsoft.com/office/officeart/2005/8/layout/hProcess4"/>
    <dgm:cxn modelId="{0DA4F5BC-3A77-453C-BF2A-5BB20AC1EF10}" type="presOf" srcId="{5340824F-7EC2-4F48-9336-EDBA6F741C1E}" destId="{424496AA-657C-45F4-8C38-6E3C00307CFC}" srcOrd="0" destOrd="0" presId="urn:microsoft.com/office/officeart/2005/8/layout/hProcess4"/>
    <dgm:cxn modelId="{DBCB78C1-2C2A-4624-A1B3-CBF340BFC5EF}" srcId="{468AEC3A-A72A-401B-8054-1CDE6FFCF10F}" destId="{B3370A85-1CFF-4DD8-967C-968D0E21CD1B}" srcOrd="0" destOrd="0" parTransId="{0977603D-6D79-4BCB-9602-A70C1325817E}" sibTransId="{5340824F-7EC2-4F48-9336-EDBA6F741C1E}"/>
    <dgm:cxn modelId="{6307F1C9-83D9-44CE-82FD-85BCAE1E57FC}" srcId="{CF3BD56A-59E9-4C75-B9FA-E1DC64E57400}" destId="{591A377B-ADA3-400C-8DBE-F00F688A0BFD}" srcOrd="1" destOrd="0" parTransId="{320FA712-9DAE-4114-A74F-311DD0B64B27}" sibTransId="{59D34876-D2F8-4F1D-90E9-9133A8C2B94C}"/>
    <dgm:cxn modelId="{44164ED4-BDE6-438F-B631-2460FE6B2E37}" type="presOf" srcId="{B3370A85-1CFF-4DD8-967C-968D0E21CD1B}" destId="{32F1485C-545A-4FC5-A883-06614BA40113}" srcOrd="0" destOrd="0" presId="urn:microsoft.com/office/officeart/2005/8/layout/hProcess4"/>
    <dgm:cxn modelId="{3B027D4D-B386-4A04-9545-84FA2B0A14A3}" type="presParOf" srcId="{A08E9BFF-58D5-4A29-B796-808322C7F651}" destId="{14A844E5-28AB-424F-BA8A-FBB9AAE21AA7}" srcOrd="0" destOrd="0" presId="urn:microsoft.com/office/officeart/2005/8/layout/hProcess4"/>
    <dgm:cxn modelId="{DC992986-762E-4E4C-94F9-BA73E4000A4D}" type="presParOf" srcId="{A08E9BFF-58D5-4A29-B796-808322C7F651}" destId="{079E9970-15BD-4E79-A86C-7C10828EEBEF}" srcOrd="1" destOrd="0" presId="urn:microsoft.com/office/officeart/2005/8/layout/hProcess4"/>
    <dgm:cxn modelId="{58EA28B8-2211-4706-85A2-9E3E8E40C0D4}" type="presParOf" srcId="{A08E9BFF-58D5-4A29-B796-808322C7F651}" destId="{6105281E-1090-4A6A-9DC4-66B9FEE9F9F3}" srcOrd="2" destOrd="0" presId="urn:microsoft.com/office/officeart/2005/8/layout/hProcess4"/>
    <dgm:cxn modelId="{E25910A6-79DD-4E02-9540-93521AEF92C2}" type="presParOf" srcId="{6105281E-1090-4A6A-9DC4-66B9FEE9F9F3}" destId="{793B04FB-DF2D-419D-9426-408CEE0B2F92}" srcOrd="0" destOrd="0" presId="urn:microsoft.com/office/officeart/2005/8/layout/hProcess4"/>
    <dgm:cxn modelId="{828E350D-B9B1-4CA7-87A3-72AB70C6F940}" type="presParOf" srcId="{793B04FB-DF2D-419D-9426-408CEE0B2F92}" destId="{46961CC8-F014-4920-9890-E6C43BDB4DCB}" srcOrd="0" destOrd="0" presId="urn:microsoft.com/office/officeart/2005/8/layout/hProcess4"/>
    <dgm:cxn modelId="{D5F1A455-487F-4ADF-9DEE-DB8FD340679F}" type="presParOf" srcId="{793B04FB-DF2D-419D-9426-408CEE0B2F92}" destId="{4279EC0C-810B-4A5E-ABDC-9722B30B85A5}" srcOrd="1" destOrd="0" presId="urn:microsoft.com/office/officeart/2005/8/layout/hProcess4"/>
    <dgm:cxn modelId="{94C11C1A-6596-4758-868E-4DAF91D1EF20}" type="presParOf" srcId="{793B04FB-DF2D-419D-9426-408CEE0B2F92}" destId="{619DF86B-B2C9-4E0A-966C-64776C7656D2}" srcOrd="2" destOrd="0" presId="urn:microsoft.com/office/officeart/2005/8/layout/hProcess4"/>
    <dgm:cxn modelId="{C536409A-E0C3-43A1-B631-BCF81DD5A62A}" type="presParOf" srcId="{793B04FB-DF2D-419D-9426-408CEE0B2F92}" destId="{32F1485C-545A-4FC5-A883-06614BA40113}" srcOrd="3" destOrd="0" presId="urn:microsoft.com/office/officeart/2005/8/layout/hProcess4"/>
    <dgm:cxn modelId="{EAFDC978-DE08-4C3A-83EF-5BB119AE309B}" type="presParOf" srcId="{793B04FB-DF2D-419D-9426-408CEE0B2F92}" destId="{B47DAA70-6696-471E-9286-8EB8EC8154C6}" srcOrd="4" destOrd="0" presId="urn:microsoft.com/office/officeart/2005/8/layout/hProcess4"/>
    <dgm:cxn modelId="{09547D9D-C8C4-4D75-B2D9-03CB688F7136}" type="presParOf" srcId="{6105281E-1090-4A6A-9DC4-66B9FEE9F9F3}" destId="{424496AA-657C-45F4-8C38-6E3C00307CFC}" srcOrd="1" destOrd="0" presId="urn:microsoft.com/office/officeart/2005/8/layout/hProcess4"/>
    <dgm:cxn modelId="{94689690-9A93-4D1C-A4BC-6AC420BA0F33}" type="presParOf" srcId="{6105281E-1090-4A6A-9DC4-66B9FEE9F9F3}" destId="{352B9265-8C74-4729-8B48-5D62A3E4706A}" srcOrd="2" destOrd="0" presId="urn:microsoft.com/office/officeart/2005/8/layout/hProcess4"/>
    <dgm:cxn modelId="{C6097544-FBE7-4085-A0EA-B8A966089FB4}" type="presParOf" srcId="{352B9265-8C74-4729-8B48-5D62A3E4706A}" destId="{BAB25363-A2C9-475E-AA25-2EE172450DFD}" srcOrd="0" destOrd="0" presId="urn:microsoft.com/office/officeart/2005/8/layout/hProcess4"/>
    <dgm:cxn modelId="{7C13C0FE-B501-4AEF-83C4-C2203DC2CA11}" type="presParOf" srcId="{352B9265-8C74-4729-8B48-5D62A3E4706A}" destId="{6505F9B1-2A06-45B8-8915-52AF3F2E65C0}" srcOrd="1" destOrd="0" presId="urn:microsoft.com/office/officeart/2005/8/layout/hProcess4"/>
    <dgm:cxn modelId="{49A554E1-8889-43FB-B7B2-98ACF0FC47DC}" type="presParOf" srcId="{352B9265-8C74-4729-8B48-5D62A3E4706A}" destId="{98974DE7-A9E4-4392-B2D2-C75AF5D006AA}" srcOrd="2" destOrd="0" presId="urn:microsoft.com/office/officeart/2005/8/layout/hProcess4"/>
    <dgm:cxn modelId="{137F29AC-7BCA-4BA7-9DAD-EF23291866A8}" type="presParOf" srcId="{352B9265-8C74-4729-8B48-5D62A3E4706A}" destId="{439BAE5A-3394-40BD-997C-D972D0DCB1F5}" srcOrd="3" destOrd="0" presId="urn:microsoft.com/office/officeart/2005/8/layout/hProcess4"/>
    <dgm:cxn modelId="{5392381E-0ED2-41AA-B952-C31F5A99E95C}" type="presParOf" srcId="{352B9265-8C74-4729-8B48-5D62A3E4706A}" destId="{00A86FF4-DE72-445C-A5D0-BE07E8F16F2D}" srcOrd="4" destOrd="0" presId="urn:microsoft.com/office/officeart/2005/8/layout/hProcess4"/>
    <dgm:cxn modelId="{1034760A-9264-4878-B637-E14D953E8A38}" type="presParOf" srcId="{6105281E-1090-4A6A-9DC4-66B9FEE9F9F3}" destId="{5C767119-9EA2-4F2B-80DF-4B91AB94F8B3}" srcOrd="3" destOrd="0" presId="urn:microsoft.com/office/officeart/2005/8/layout/hProcess4"/>
    <dgm:cxn modelId="{C3B820B8-0DB4-4AFD-A970-B766C36F41EC}" type="presParOf" srcId="{6105281E-1090-4A6A-9DC4-66B9FEE9F9F3}" destId="{0DD33BA9-4C4A-4D9B-BFB0-8C5367E94AE3}" srcOrd="4" destOrd="0" presId="urn:microsoft.com/office/officeart/2005/8/layout/hProcess4"/>
    <dgm:cxn modelId="{EB86EF30-A903-4692-BF5C-E067BF674085}" type="presParOf" srcId="{0DD33BA9-4C4A-4D9B-BFB0-8C5367E94AE3}" destId="{B5038B0F-AF50-40C7-A209-BDF3DDA1761C}" srcOrd="0" destOrd="0" presId="urn:microsoft.com/office/officeart/2005/8/layout/hProcess4"/>
    <dgm:cxn modelId="{7D3670F0-C2F9-48BE-9E20-6137CCF59408}" type="presParOf" srcId="{0DD33BA9-4C4A-4D9B-BFB0-8C5367E94AE3}" destId="{873C987B-C74C-4260-BB79-CE4E5655828F}" srcOrd="1" destOrd="0" presId="urn:microsoft.com/office/officeart/2005/8/layout/hProcess4"/>
    <dgm:cxn modelId="{3CAE4881-52EC-4215-9C47-226D8FD0B302}" type="presParOf" srcId="{0DD33BA9-4C4A-4D9B-BFB0-8C5367E94AE3}" destId="{570FF468-CFB3-4006-98EB-62E5F99CD5DF}" srcOrd="2" destOrd="0" presId="urn:microsoft.com/office/officeart/2005/8/layout/hProcess4"/>
    <dgm:cxn modelId="{6B4A352C-7C31-47F5-ADC0-D4A65126A8CB}" type="presParOf" srcId="{0DD33BA9-4C4A-4D9B-BFB0-8C5367E94AE3}" destId="{C9E6FFBC-94EC-4262-8E34-18D7DA952FFE}" srcOrd="3" destOrd="0" presId="urn:microsoft.com/office/officeart/2005/8/layout/hProcess4"/>
    <dgm:cxn modelId="{5CB83390-6193-4BC6-881B-54039E1CB594}" type="presParOf" srcId="{0DD33BA9-4C4A-4D9B-BFB0-8C5367E94AE3}" destId="{90D86191-8069-41B4-8D6F-410FF6374CA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2A0E94-3A37-4BDA-9554-6204BC0272A0}"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ru-RU"/>
        </a:p>
      </dgm:t>
    </dgm:pt>
    <dgm:pt modelId="{ADBDE5D6-14E5-4E5A-B3F9-9898DD984E55}">
      <dgm:prSet phldrT="[Текст]" custT="1"/>
      <dgm:spPr/>
      <dgm:t>
        <a:bodyPr/>
        <a:lstStyle/>
        <a:p>
          <a:pPr>
            <a:buFont typeface="+mj-lt"/>
            <a:buNone/>
          </a:pPr>
          <a:r>
            <a:rPr lang="en-US" sz="1600" dirty="0">
              <a:solidFill>
                <a:schemeClr val="tx1"/>
              </a:solidFill>
            </a:rPr>
            <a:t>The integral risk indicator calculating method based on index methods</a:t>
          </a:r>
          <a:endParaRPr lang="ru-RU" sz="1600" dirty="0">
            <a:solidFill>
              <a:schemeClr val="tx1"/>
            </a:solidFill>
          </a:endParaRPr>
        </a:p>
      </dgm:t>
    </dgm:pt>
    <dgm:pt modelId="{C6166ABB-E201-49D2-801C-B14F7498C170}" type="parTrans" cxnId="{671BA8C4-1D4E-4B97-A57D-9DA531FBDD87}">
      <dgm:prSet/>
      <dgm:spPr/>
      <dgm:t>
        <a:bodyPr/>
        <a:lstStyle/>
        <a:p>
          <a:endParaRPr lang="ru-RU" sz="1600">
            <a:solidFill>
              <a:schemeClr val="tx1"/>
            </a:solidFill>
          </a:endParaRPr>
        </a:p>
      </dgm:t>
    </dgm:pt>
    <dgm:pt modelId="{820BC8D8-5895-4842-A5D4-A4D8E41C49D9}" type="sibTrans" cxnId="{671BA8C4-1D4E-4B97-A57D-9DA531FBDD87}">
      <dgm:prSet/>
      <dgm:spPr/>
      <dgm:t>
        <a:bodyPr/>
        <a:lstStyle/>
        <a:p>
          <a:endParaRPr lang="ru-RU" sz="1600">
            <a:solidFill>
              <a:schemeClr val="tx1"/>
            </a:solidFill>
          </a:endParaRPr>
        </a:p>
      </dgm:t>
    </dgm:pt>
    <dgm:pt modelId="{F98EAAF9-D07C-445D-ACC5-2A00240C5B59}">
      <dgm:prSet phldrT="[Текст]" custT="1"/>
      <dgm:spPr/>
      <dgm:t>
        <a:bodyPr/>
        <a:lstStyle/>
        <a:p>
          <a:r>
            <a:rPr lang="en-US" sz="1600" dirty="0">
              <a:solidFill>
                <a:schemeClr val="tx1"/>
              </a:solidFill>
            </a:rPr>
            <a:t>The system of indicators characterizing the exposure of the territory</a:t>
          </a:r>
          <a:endParaRPr lang="ru-RU" sz="1600" dirty="0">
            <a:solidFill>
              <a:schemeClr val="tx1"/>
            </a:solidFill>
          </a:endParaRPr>
        </a:p>
      </dgm:t>
    </dgm:pt>
    <dgm:pt modelId="{F92944ED-05FE-4821-AC61-AC3FA88AB446}" type="parTrans" cxnId="{E4E34660-D2D5-41CE-BC85-A0AF51F19E8D}">
      <dgm:prSet/>
      <dgm:spPr/>
      <dgm:t>
        <a:bodyPr/>
        <a:lstStyle/>
        <a:p>
          <a:endParaRPr lang="ru-RU" sz="1600">
            <a:solidFill>
              <a:schemeClr val="tx1"/>
            </a:solidFill>
          </a:endParaRPr>
        </a:p>
      </dgm:t>
    </dgm:pt>
    <dgm:pt modelId="{5626CE53-9A2F-4C58-B929-2C57B82923C6}" type="sibTrans" cxnId="{E4E34660-D2D5-41CE-BC85-A0AF51F19E8D}">
      <dgm:prSet/>
      <dgm:spPr/>
      <dgm:t>
        <a:bodyPr/>
        <a:lstStyle/>
        <a:p>
          <a:endParaRPr lang="ru-RU" sz="1600">
            <a:solidFill>
              <a:schemeClr val="tx1"/>
            </a:solidFill>
          </a:endParaRPr>
        </a:p>
      </dgm:t>
    </dgm:pt>
    <dgm:pt modelId="{A99764FA-7B7F-4F0E-B8F6-2B58AF286586}">
      <dgm:prSet phldrT="[Текст]" custT="1"/>
      <dgm:spPr/>
      <dgm:t>
        <a:bodyPr/>
        <a:lstStyle/>
        <a:p>
          <a:pPr>
            <a:buFont typeface="+mj-lt"/>
            <a:buNone/>
          </a:pPr>
          <a:r>
            <a:rPr lang="en-US" sz="1600" dirty="0">
              <a:solidFill>
                <a:schemeClr val="tx1"/>
              </a:solidFill>
            </a:rPr>
            <a:t>Calculated dependences of the indices of danger, vulnerability, and counteraction potential</a:t>
          </a:r>
          <a:endParaRPr lang="ru-RU" sz="1600" dirty="0">
            <a:solidFill>
              <a:schemeClr val="tx1"/>
            </a:solidFill>
          </a:endParaRPr>
        </a:p>
      </dgm:t>
    </dgm:pt>
    <dgm:pt modelId="{8B47232D-26ED-4B7D-BAF6-95E59A69CA7D}" type="parTrans" cxnId="{A9A5AE77-05B0-4AF2-A4C5-83DCFF2D34CB}">
      <dgm:prSet/>
      <dgm:spPr/>
      <dgm:t>
        <a:bodyPr/>
        <a:lstStyle/>
        <a:p>
          <a:endParaRPr lang="ru-RU" sz="1600">
            <a:solidFill>
              <a:schemeClr val="tx1"/>
            </a:solidFill>
          </a:endParaRPr>
        </a:p>
      </dgm:t>
    </dgm:pt>
    <dgm:pt modelId="{7EF041C8-F0D6-40A6-917A-B8028538552D}" type="sibTrans" cxnId="{A9A5AE77-05B0-4AF2-A4C5-83DCFF2D34CB}">
      <dgm:prSet/>
      <dgm:spPr/>
      <dgm:t>
        <a:bodyPr/>
        <a:lstStyle/>
        <a:p>
          <a:endParaRPr lang="ru-RU" sz="1600">
            <a:solidFill>
              <a:schemeClr val="tx1"/>
            </a:solidFill>
          </a:endParaRPr>
        </a:p>
      </dgm:t>
    </dgm:pt>
    <dgm:pt modelId="{848D3334-8358-41DF-B33F-89EE29AAE80B}">
      <dgm:prSet custT="1"/>
      <dgm:spPr/>
      <dgm:t>
        <a:bodyPr/>
        <a:lstStyle/>
        <a:p>
          <a:r>
            <a:rPr lang="en-US" sz="1600" dirty="0">
              <a:solidFill>
                <a:schemeClr val="tx1"/>
              </a:solidFill>
            </a:rPr>
            <a:t>Source data from open sources for the pilot subject</a:t>
          </a:r>
          <a:endParaRPr lang="ru-RU" sz="1600" dirty="0">
            <a:solidFill>
              <a:schemeClr val="tx1"/>
            </a:solidFill>
          </a:endParaRPr>
        </a:p>
      </dgm:t>
    </dgm:pt>
    <dgm:pt modelId="{A7D691E9-3268-4A5A-884D-194E7A7F747A}" type="parTrans" cxnId="{626B1BED-9E1E-4A74-AA59-7EC59C24A27B}">
      <dgm:prSet/>
      <dgm:spPr/>
      <dgm:t>
        <a:bodyPr/>
        <a:lstStyle/>
        <a:p>
          <a:endParaRPr lang="ru-RU" sz="1600">
            <a:solidFill>
              <a:schemeClr val="tx1"/>
            </a:solidFill>
          </a:endParaRPr>
        </a:p>
      </dgm:t>
    </dgm:pt>
    <dgm:pt modelId="{D1B07981-487E-4227-8333-B40E4B02A1FA}" type="sibTrans" cxnId="{626B1BED-9E1E-4A74-AA59-7EC59C24A27B}">
      <dgm:prSet/>
      <dgm:spPr/>
      <dgm:t>
        <a:bodyPr/>
        <a:lstStyle/>
        <a:p>
          <a:endParaRPr lang="ru-RU" sz="1600">
            <a:solidFill>
              <a:schemeClr val="tx1"/>
            </a:solidFill>
          </a:endParaRPr>
        </a:p>
      </dgm:t>
    </dgm:pt>
    <dgm:pt modelId="{83B3F6A0-64AE-41E5-9DDF-954DC7F18FF9}" type="pres">
      <dgm:prSet presAssocID="{EA2A0E94-3A37-4BDA-9554-6204BC0272A0}" presName="Name0" presStyleCnt="0">
        <dgm:presLayoutVars>
          <dgm:chMax val="7"/>
          <dgm:chPref val="7"/>
          <dgm:dir/>
        </dgm:presLayoutVars>
      </dgm:prSet>
      <dgm:spPr/>
    </dgm:pt>
    <dgm:pt modelId="{40ECC93C-0935-410F-8518-6083A116980E}" type="pres">
      <dgm:prSet presAssocID="{EA2A0E94-3A37-4BDA-9554-6204BC0272A0}" presName="Name1" presStyleCnt="0"/>
      <dgm:spPr/>
    </dgm:pt>
    <dgm:pt modelId="{0D1295FC-D952-467A-9439-095E1D4D32D9}" type="pres">
      <dgm:prSet presAssocID="{EA2A0E94-3A37-4BDA-9554-6204BC0272A0}" presName="cycle" presStyleCnt="0"/>
      <dgm:spPr/>
    </dgm:pt>
    <dgm:pt modelId="{7AA0B212-E05F-4E4D-8B8E-0BB0241CC73D}" type="pres">
      <dgm:prSet presAssocID="{EA2A0E94-3A37-4BDA-9554-6204BC0272A0}" presName="srcNode" presStyleLbl="node1" presStyleIdx="0" presStyleCnt="4"/>
      <dgm:spPr/>
    </dgm:pt>
    <dgm:pt modelId="{5732E39D-F15A-4592-A539-FEDFA1EE21C2}" type="pres">
      <dgm:prSet presAssocID="{EA2A0E94-3A37-4BDA-9554-6204BC0272A0}" presName="conn" presStyleLbl="parChTrans1D2" presStyleIdx="0" presStyleCnt="1"/>
      <dgm:spPr/>
    </dgm:pt>
    <dgm:pt modelId="{273F1F40-3BE5-4C13-B033-A839E797CD6E}" type="pres">
      <dgm:prSet presAssocID="{EA2A0E94-3A37-4BDA-9554-6204BC0272A0}" presName="extraNode" presStyleLbl="node1" presStyleIdx="0" presStyleCnt="4"/>
      <dgm:spPr/>
    </dgm:pt>
    <dgm:pt modelId="{56C33052-1016-4B28-AF13-552BA5F2A21F}" type="pres">
      <dgm:prSet presAssocID="{EA2A0E94-3A37-4BDA-9554-6204BC0272A0}" presName="dstNode" presStyleLbl="node1" presStyleIdx="0" presStyleCnt="4"/>
      <dgm:spPr/>
    </dgm:pt>
    <dgm:pt modelId="{E742FCD8-7242-44B2-A4A4-9D44C6ECB815}" type="pres">
      <dgm:prSet presAssocID="{ADBDE5D6-14E5-4E5A-B3F9-9898DD984E55}" presName="text_1" presStyleLbl="node1" presStyleIdx="0" presStyleCnt="4">
        <dgm:presLayoutVars>
          <dgm:bulletEnabled val="1"/>
        </dgm:presLayoutVars>
      </dgm:prSet>
      <dgm:spPr/>
    </dgm:pt>
    <dgm:pt modelId="{2F333656-BB8A-4F8A-B01D-A32089CC6493}" type="pres">
      <dgm:prSet presAssocID="{ADBDE5D6-14E5-4E5A-B3F9-9898DD984E55}" presName="accent_1" presStyleCnt="0"/>
      <dgm:spPr/>
    </dgm:pt>
    <dgm:pt modelId="{315A1ABA-395A-4E0E-B1F9-8AAFCD52719A}" type="pres">
      <dgm:prSet presAssocID="{ADBDE5D6-14E5-4E5A-B3F9-9898DD984E55}" presName="accentRepeatNode" presStyleLbl="solidFgAcc1" presStyleIdx="0" presStyleCnt="4"/>
      <dgm:spPr>
        <a:blipFill rotWithShape="0">
          <a:blip xmlns:r="http://schemas.openxmlformats.org/officeDocument/2006/relationships" r:embed="rId1"/>
          <a:stretch>
            <a:fillRect/>
          </a:stretch>
        </a:blipFill>
      </dgm:spPr>
    </dgm:pt>
    <dgm:pt modelId="{AEBF7A65-E3DB-4644-8651-035760CCC06F}" type="pres">
      <dgm:prSet presAssocID="{F98EAAF9-D07C-445D-ACC5-2A00240C5B59}" presName="text_2" presStyleLbl="node1" presStyleIdx="1" presStyleCnt="4">
        <dgm:presLayoutVars>
          <dgm:bulletEnabled val="1"/>
        </dgm:presLayoutVars>
      </dgm:prSet>
      <dgm:spPr/>
    </dgm:pt>
    <dgm:pt modelId="{A4EFCF2C-9EB8-4773-BB6A-5BC72FCB45E3}" type="pres">
      <dgm:prSet presAssocID="{F98EAAF9-D07C-445D-ACC5-2A00240C5B59}" presName="accent_2" presStyleCnt="0"/>
      <dgm:spPr/>
    </dgm:pt>
    <dgm:pt modelId="{F8E48BD3-A240-46FA-9A40-ACA9F51DD07D}" type="pres">
      <dgm:prSet presAssocID="{F98EAAF9-D07C-445D-ACC5-2A00240C5B59}" presName="accentRepeatNode" presStyleLbl="solidFgAcc1" presStyleIdx="1" presStyleCnt="4"/>
      <dgm:spPr>
        <a:blipFill rotWithShape="0">
          <a:blip xmlns:r="http://schemas.openxmlformats.org/officeDocument/2006/relationships" r:embed="rId2"/>
          <a:stretch>
            <a:fillRect/>
          </a:stretch>
        </a:blipFill>
      </dgm:spPr>
    </dgm:pt>
    <dgm:pt modelId="{4E7020BF-ABC7-4767-95E3-CB2897F92E0C}" type="pres">
      <dgm:prSet presAssocID="{A99764FA-7B7F-4F0E-B8F6-2B58AF286586}" presName="text_3" presStyleLbl="node1" presStyleIdx="2" presStyleCnt="4" custScaleY="151365">
        <dgm:presLayoutVars>
          <dgm:bulletEnabled val="1"/>
        </dgm:presLayoutVars>
      </dgm:prSet>
      <dgm:spPr/>
    </dgm:pt>
    <dgm:pt modelId="{8F8A1ADD-94D0-4F79-9D7D-5016F15788A2}" type="pres">
      <dgm:prSet presAssocID="{A99764FA-7B7F-4F0E-B8F6-2B58AF286586}" presName="accent_3" presStyleCnt="0"/>
      <dgm:spPr/>
    </dgm:pt>
    <dgm:pt modelId="{31EF9BAD-E14B-404A-8F22-FFC64FE8E038}" type="pres">
      <dgm:prSet presAssocID="{A99764FA-7B7F-4F0E-B8F6-2B58AF286586}" presName="accentRepeatNode" presStyleLbl="solidFgAcc1" presStyleIdx="2" presStyleCnt="4"/>
      <dgm:spPr>
        <a:blipFill rotWithShape="0">
          <a:blip xmlns:r="http://schemas.openxmlformats.org/officeDocument/2006/relationships" r:embed="rId3"/>
          <a:stretch>
            <a:fillRect/>
          </a:stretch>
        </a:blipFill>
      </dgm:spPr>
    </dgm:pt>
    <dgm:pt modelId="{CBE27138-5F44-47F3-9681-2D41232C59CD}" type="pres">
      <dgm:prSet presAssocID="{848D3334-8358-41DF-B33F-89EE29AAE80B}" presName="text_4" presStyleLbl="node1" presStyleIdx="3" presStyleCnt="4">
        <dgm:presLayoutVars>
          <dgm:bulletEnabled val="1"/>
        </dgm:presLayoutVars>
      </dgm:prSet>
      <dgm:spPr/>
    </dgm:pt>
    <dgm:pt modelId="{0D2FB69A-AD84-4E75-B59C-9E36B92C2E0F}" type="pres">
      <dgm:prSet presAssocID="{848D3334-8358-41DF-B33F-89EE29AAE80B}" presName="accent_4" presStyleCnt="0"/>
      <dgm:spPr/>
    </dgm:pt>
    <dgm:pt modelId="{53075A52-D610-4018-A1A2-E86748AF756D}" type="pres">
      <dgm:prSet presAssocID="{848D3334-8358-41DF-B33F-89EE29AAE80B}" presName="accentRepeatNode" presStyleLbl="solidFgAcc1" presStyleIdx="3" presStyleCnt="4"/>
      <dgm:spPr>
        <a:blipFill rotWithShape="0">
          <a:blip xmlns:r="http://schemas.openxmlformats.org/officeDocument/2006/relationships" r:embed="rId4"/>
          <a:stretch>
            <a:fillRect/>
          </a:stretch>
        </a:blipFill>
      </dgm:spPr>
    </dgm:pt>
  </dgm:ptLst>
  <dgm:cxnLst>
    <dgm:cxn modelId="{58568705-55B0-4293-9063-E661011CC494}" type="presOf" srcId="{ADBDE5D6-14E5-4E5A-B3F9-9898DD984E55}" destId="{E742FCD8-7242-44B2-A4A4-9D44C6ECB815}" srcOrd="0" destOrd="0" presId="urn:microsoft.com/office/officeart/2008/layout/VerticalCurvedList"/>
    <dgm:cxn modelId="{E4E34660-D2D5-41CE-BC85-A0AF51F19E8D}" srcId="{EA2A0E94-3A37-4BDA-9554-6204BC0272A0}" destId="{F98EAAF9-D07C-445D-ACC5-2A00240C5B59}" srcOrd="1" destOrd="0" parTransId="{F92944ED-05FE-4821-AC61-AC3FA88AB446}" sibTransId="{5626CE53-9A2F-4C58-B929-2C57B82923C6}"/>
    <dgm:cxn modelId="{A1548373-29FE-4E70-999F-B75D2D38B7A2}" type="presOf" srcId="{820BC8D8-5895-4842-A5D4-A4D8E41C49D9}" destId="{5732E39D-F15A-4592-A539-FEDFA1EE21C2}" srcOrd="0" destOrd="0" presId="urn:microsoft.com/office/officeart/2008/layout/VerticalCurvedList"/>
    <dgm:cxn modelId="{A9A5AE77-05B0-4AF2-A4C5-83DCFF2D34CB}" srcId="{EA2A0E94-3A37-4BDA-9554-6204BC0272A0}" destId="{A99764FA-7B7F-4F0E-B8F6-2B58AF286586}" srcOrd="2" destOrd="0" parTransId="{8B47232D-26ED-4B7D-BAF6-95E59A69CA7D}" sibTransId="{7EF041C8-F0D6-40A6-917A-B8028538552D}"/>
    <dgm:cxn modelId="{C5DD1E58-B463-4AF8-B0E7-BF264DFC2D14}" type="presOf" srcId="{F98EAAF9-D07C-445D-ACC5-2A00240C5B59}" destId="{AEBF7A65-E3DB-4644-8651-035760CCC06F}" srcOrd="0" destOrd="0" presId="urn:microsoft.com/office/officeart/2008/layout/VerticalCurvedList"/>
    <dgm:cxn modelId="{1627A08C-9976-4187-83BD-F955A4A415EF}" type="presOf" srcId="{EA2A0E94-3A37-4BDA-9554-6204BC0272A0}" destId="{83B3F6A0-64AE-41E5-9DDF-954DC7F18FF9}" srcOrd="0" destOrd="0" presId="urn:microsoft.com/office/officeart/2008/layout/VerticalCurvedList"/>
    <dgm:cxn modelId="{C4D515A2-FF42-465A-803B-83A700521CD2}" type="presOf" srcId="{A99764FA-7B7F-4F0E-B8F6-2B58AF286586}" destId="{4E7020BF-ABC7-4767-95E3-CB2897F92E0C}" srcOrd="0" destOrd="0" presId="urn:microsoft.com/office/officeart/2008/layout/VerticalCurvedList"/>
    <dgm:cxn modelId="{671BA8C4-1D4E-4B97-A57D-9DA531FBDD87}" srcId="{EA2A0E94-3A37-4BDA-9554-6204BC0272A0}" destId="{ADBDE5D6-14E5-4E5A-B3F9-9898DD984E55}" srcOrd="0" destOrd="0" parTransId="{C6166ABB-E201-49D2-801C-B14F7498C170}" sibTransId="{820BC8D8-5895-4842-A5D4-A4D8E41C49D9}"/>
    <dgm:cxn modelId="{23B967D4-2AA2-4273-B85B-64601E8794F6}" type="presOf" srcId="{848D3334-8358-41DF-B33F-89EE29AAE80B}" destId="{CBE27138-5F44-47F3-9681-2D41232C59CD}" srcOrd="0" destOrd="0" presId="urn:microsoft.com/office/officeart/2008/layout/VerticalCurvedList"/>
    <dgm:cxn modelId="{626B1BED-9E1E-4A74-AA59-7EC59C24A27B}" srcId="{EA2A0E94-3A37-4BDA-9554-6204BC0272A0}" destId="{848D3334-8358-41DF-B33F-89EE29AAE80B}" srcOrd="3" destOrd="0" parTransId="{A7D691E9-3268-4A5A-884D-194E7A7F747A}" sibTransId="{D1B07981-487E-4227-8333-B40E4B02A1FA}"/>
    <dgm:cxn modelId="{809DD80B-0B36-493E-8E38-4AEF8329C87B}" type="presParOf" srcId="{83B3F6A0-64AE-41E5-9DDF-954DC7F18FF9}" destId="{40ECC93C-0935-410F-8518-6083A116980E}" srcOrd="0" destOrd="0" presId="urn:microsoft.com/office/officeart/2008/layout/VerticalCurvedList"/>
    <dgm:cxn modelId="{F793C10B-93DC-4012-B3AE-8C41FD406C0A}" type="presParOf" srcId="{40ECC93C-0935-410F-8518-6083A116980E}" destId="{0D1295FC-D952-467A-9439-095E1D4D32D9}" srcOrd="0" destOrd="0" presId="urn:microsoft.com/office/officeart/2008/layout/VerticalCurvedList"/>
    <dgm:cxn modelId="{AC479DB7-141E-4E8B-8050-9C28E1E7E84E}" type="presParOf" srcId="{0D1295FC-D952-467A-9439-095E1D4D32D9}" destId="{7AA0B212-E05F-4E4D-8B8E-0BB0241CC73D}" srcOrd="0" destOrd="0" presId="urn:microsoft.com/office/officeart/2008/layout/VerticalCurvedList"/>
    <dgm:cxn modelId="{A6D4F2FF-6B64-473F-AF11-8F1851ED801D}" type="presParOf" srcId="{0D1295FC-D952-467A-9439-095E1D4D32D9}" destId="{5732E39D-F15A-4592-A539-FEDFA1EE21C2}" srcOrd="1" destOrd="0" presId="urn:microsoft.com/office/officeart/2008/layout/VerticalCurvedList"/>
    <dgm:cxn modelId="{6F52AAED-5C31-46E0-92A9-F076A7EC5395}" type="presParOf" srcId="{0D1295FC-D952-467A-9439-095E1D4D32D9}" destId="{273F1F40-3BE5-4C13-B033-A839E797CD6E}" srcOrd="2" destOrd="0" presId="urn:microsoft.com/office/officeart/2008/layout/VerticalCurvedList"/>
    <dgm:cxn modelId="{973AD398-261E-493C-9FDF-9D9D1E00C875}" type="presParOf" srcId="{0D1295FC-D952-467A-9439-095E1D4D32D9}" destId="{56C33052-1016-4B28-AF13-552BA5F2A21F}" srcOrd="3" destOrd="0" presId="urn:microsoft.com/office/officeart/2008/layout/VerticalCurvedList"/>
    <dgm:cxn modelId="{A9E788B7-CF56-424F-8BDB-A5F7D2B3FDD1}" type="presParOf" srcId="{40ECC93C-0935-410F-8518-6083A116980E}" destId="{E742FCD8-7242-44B2-A4A4-9D44C6ECB815}" srcOrd="1" destOrd="0" presId="urn:microsoft.com/office/officeart/2008/layout/VerticalCurvedList"/>
    <dgm:cxn modelId="{AD26B5F2-6D06-4D49-A4C6-044E7C38A851}" type="presParOf" srcId="{40ECC93C-0935-410F-8518-6083A116980E}" destId="{2F333656-BB8A-4F8A-B01D-A32089CC6493}" srcOrd="2" destOrd="0" presId="urn:microsoft.com/office/officeart/2008/layout/VerticalCurvedList"/>
    <dgm:cxn modelId="{EEB9F8F3-96CC-457C-B8D4-490F57F21032}" type="presParOf" srcId="{2F333656-BB8A-4F8A-B01D-A32089CC6493}" destId="{315A1ABA-395A-4E0E-B1F9-8AAFCD52719A}" srcOrd="0" destOrd="0" presId="urn:microsoft.com/office/officeart/2008/layout/VerticalCurvedList"/>
    <dgm:cxn modelId="{0ED99500-689E-4CFB-BBF4-E6C17CA7143B}" type="presParOf" srcId="{40ECC93C-0935-410F-8518-6083A116980E}" destId="{AEBF7A65-E3DB-4644-8651-035760CCC06F}" srcOrd="3" destOrd="0" presId="urn:microsoft.com/office/officeart/2008/layout/VerticalCurvedList"/>
    <dgm:cxn modelId="{2B42ED7B-9C43-43D6-9776-225639717E7A}" type="presParOf" srcId="{40ECC93C-0935-410F-8518-6083A116980E}" destId="{A4EFCF2C-9EB8-4773-BB6A-5BC72FCB45E3}" srcOrd="4" destOrd="0" presId="urn:microsoft.com/office/officeart/2008/layout/VerticalCurvedList"/>
    <dgm:cxn modelId="{BDAD7EC9-6CE4-45E8-B04A-491C86C7A3AC}" type="presParOf" srcId="{A4EFCF2C-9EB8-4773-BB6A-5BC72FCB45E3}" destId="{F8E48BD3-A240-46FA-9A40-ACA9F51DD07D}" srcOrd="0" destOrd="0" presId="urn:microsoft.com/office/officeart/2008/layout/VerticalCurvedList"/>
    <dgm:cxn modelId="{C74E828A-167A-4D57-AC15-D79535CF52DC}" type="presParOf" srcId="{40ECC93C-0935-410F-8518-6083A116980E}" destId="{4E7020BF-ABC7-4767-95E3-CB2897F92E0C}" srcOrd="5" destOrd="0" presId="urn:microsoft.com/office/officeart/2008/layout/VerticalCurvedList"/>
    <dgm:cxn modelId="{D6F3968E-9117-4266-B454-4E371B8A99ED}" type="presParOf" srcId="{40ECC93C-0935-410F-8518-6083A116980E}" destId="{8F8A1ADD-94D0-4F79-9D7D-5016F15788A2}" srcOrd="6" destOrd="0" presId="urn:microsoft.com/office/officeart/2008/layout/VerticalCurvedList"/>
    <dgm:cxn modelId="{9267229D-3057-4D01-9D01-0B0610C70E4F}" type="presParOf" srcId="{8F8A1ADD-94D0-4F79-9D7D-5016F15788A2}" destId="{31EF9BAD-E14B-404A-8F22-FFC64FE8E038}" srcOrd="0" destOrd="0" presId="urn:microsoft.com/office/officeart/2008/layout/VerticalCurvedList"/>
    <dgm:cxn modelId="{DAB278E7-E08C-4C48-9BB5-05E58D9CE6BF}" type="presParOf" srcId="{40ECC93C-0935-410F-8518-6083A116980E}" destId="{CBE27138-5F44-47F3-9681-2D41232C59CD}" srcOrd="7" destOrd="0" presId="urn:microsoft.com/office/officeart/2008/layout/VerticalCurvedList"/>
    <dgm:cxn modelId="{10B7B416-119C-4A0F-81F5-234DE9F13549}" type="presParOf" srcId="{40ECC93C-0935-410F-8518-6083A116980E}" destId="{0D2FB69A-AD84-4E75-B59C-9E36B92C2E0F}" srcOrd="8" destOrd="0" presId="urn:microsoft.com/office/officeart/2008/layout/VerticalCurvedList"/>
    <dgm:cxn modelId="{9BCC74B6-09BF-4C1E-811E-9F6D75F8A790}" type="presParOf" srcId="{0D2FB69A-AD84-4E75-B59C-9E36B92C2E0F}" destId="{53075A52-D610-4018-A1A2-E86748AF75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8EF3DA-26DD-43EC-8C57-675D3279F6F7}"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ru-RU"/>
        </a:p>
      </dgm:t>
    </dgm:pt>
    <dgm:pt modelId="{774AB78B-7A27-480E-835E-C4F81C7AE86B}">
      <dgm:prSet phldrT="[Текст]"/>
      <dgm:spPr/>
      <dgm:t>
        <a:bodyPr/>
        <a:lstStyle/>
        <a:p>
          <a:r>
            <a:rPr lang="en-US" dirty="0"/>
            <a:t>INFORM</a:t>
          </a:r>
          <a:endParaRPr lang="ru-RU" dirty="0"/>
        </a:p>
      </dgm:t>
    </dgm:pt>
    <dgm:pt modelId="{7618A907-A061-4953-93D2-DAC86BBFB4FC}" type="parTrans" cxnId="{F5F1D47E-831C-4D0E-8199-D172EFE27955}">
      <dgm:prSet/>
      <dgm:spPr/>
      <dgm:t>
        <a:bodyPr/>
        <a:lstStyle/>
        <a:p>
          <a:endParaRPr lang="ru-RU"/>
        </a:p>
      </dgm:t>
    </dgm:pt>
    <dgm:pt modelId="{9738CA56-02E8-4EC3-93C9-22202AFD3445}" type="sibTrans" cxnId="{F5F1D47E-831C-4D0E-8199-D172EFE27955}">
      <dgm:prSet/>
      <dgm:spPr/>
      <dgm:t>
        <a:bodyPr/>
        <a:lstStyle/>
        <a:p>
          <a:endParaRPr lang="ru-RU"/>
        </a:p>
      </dgm:t>
    </dgm:pt>
    <dgm:pt modelId="{69592B58-82FE-428F-9F44-C14B149EEF7F}">
      <dgm:prSet phldrT="[Текст]"/>
      <dgm:spPr/>
      <dgm:t>
        <a:bodyPr/>
        <a:lstStyle/>
        <a:p>
          <a:r>
            <a:rPr lang="en-US" dirty="0"/>
            <a:t>Adaptation for the Russian Federation</a:t>
          </a:r>
          <a:endParaRPr lang="ru-RU" dirty="0"/>
        </a:p>
      </dgm:t>
    </dgm:pt>
    <dgm:pt modelId="{B0576BA8-CF70-49AC-8E4D-267609043DB6}" type="parTrans" cxnId="{3E2ACD50-8793-4D4F-B68D-B580B149BD38}">
      <dgm:prSet/>
      <dgm:spPr/>
      <dgm:t>
        <a:bodyPr/>
        <a:lstStyle/>
        <a:p>
          <a:endParaRPr lang="ru-RU"/>
        </a:p>
      </dgm:t>
    </dgm:pt>
    <dgm:pt modelId="{6524E2A3-2E01-4211-B96E-9C26A1BB8E7C}" type="sibTrans" cxnId="{3E2ACD50-8793-4D4F-B68D-B580B149BD38}">
      <dgm:prSet/>
      <dgm:spPr/>
      <dgm:t>
        <a:bodyPr/>
        <a:lstStyle/>
        <a:p>
          <a:endParaRPr lang="ru-RU"/>
        </a:p>
      </dgm:t>
    </dgm:pt>
    <dgm:pt modelId="{1DFC94B9-58B4-4725-956C-3CA5C5F756A6}">
      <dgm:prSet/>
      <dgm:spPr/>
      <dgm:t>
        <a:bodyPr/>
        <a:lstStyle/>
        <a:p>
          <a:r>
            <a:rPr lang="en-US" dirty="0"/>
            <a:t>Risk indices</a:t>
          </a:r>
          <a:endParaRPr lang="ru-RU" dirty="0"/>
        </a:p>
      </dgm:t>
    </dgm:pt>
    <dgm:pt modelId="{901AA1F4-1332-401A-89A9-B471613E457E}" type="parTrans" cxnId="{E13BABB4-F1BE-40EC-9D1F-9DF211B40EB6}">
      <dgm:prSet/>
      <dgm:spPr/>
      <dgm:t>
        <a:bodyPr/>
        <a:lstStyle/>
        <a:p>
          <a:endParaRPr lang="ru-RU"/>
        </a:p>
      </dgm:t>
    </dgm:pt>
    <dgm:pt modelId="{A8ABD00C-21DA-4781-ADB8-EB057AE3E9B8}" type="sibTrans" cxnId="{E13BABB4-F1BE-40EC-9D1F-9DF211B40EB6}">
      <dgm:prSet/>
      <dgm:spPr/>
      <dgm:t>
        <a:bodyPr/>
        <a:lstStyle/>
        <a:p>
          <a:endParaRPr lang="ru-RU"/>
        </a:p>
      </dgm:t>
    </dgm:pt>
    <dgm:pt modelId="{6DC77A90-5A35-49D0-AE1E-B99E8C84D49F}" type="pres">
      <dgm:prSet presAssocID="{5B8EF3DA-26DD-43EC-8C57-675D3279F6F7}" presName="outerComposite" presStyleCnt="0">
        <dgm:presLayoutVars>
          <dgm:chMax val="5"/>
          <dgm:dir/>
          <dgm:resizeHandles val="exact"/>
        </dgm:presLayoutVars>
      </dgm:prSet>
      <dgm:spPr/>
    </dgm:pt>
    <dgm:pt modelId="{85B776BA-3606-454A-8743-B034018CCFD5}" type="pres">
      <dgm:prSet presAssocID="{5B8EF3DA-26DD-43EC-8C57-675D3279F6F7}" presName="dummyMaxCanvas" presStyleCnt="0">
        <dgm:presLayoutVars/>
      </dgm:prSet>
      <dgm:spPr/>
    </dgm:pt>
    <dgm:pt modelId="{A03E7505-1C0A-49AB-8E24-4923BD7573D3}" type="pres">
      <dgm:prSet presAssocID="{5B8EF3DA-26DD-43EC-8C57-675D3279F6F7}" presName="ThreeNodes_1" presStyleLbl="node1" presStyleIdx="0" presStyleCnt="3">
        <dgm:presLayoutVars>
          <dgm:bulletEnabled val="1"/>
        </dgm:presLayoutVars>
      </dgm:prSet>
      <dgm:spPr/>
    </dgm:pt>
    <dgm:pt modelId="{7C59105A-584D-466E-85C3-B3C8665D6148}" type="pres">
      <dgm:prSet presAssocID="{5B8EF3DA-26DD-43EC-8C57-675D3279F6F7}" presName="ThreeNodes_2" presStyleLbl="node1" presStyleIdx="1" presStyleCnt="3">
        <dgm:presLayoutVars>
          <dgm:bulletEnabled val="1"/>
        </dgm:presLayoutVars>
      </dgm:prSet>
      <dgm:spPr/>
    </dgm:pt>
    <dgm:pt modelId="{0C47A301-C322-4ACA-A8CE-9407DD36EAEB}" type="pres">
      <dgm:prSet presAssocID="{5B8EF3DA-26DD-43EC-8C57-675D3279F6F7}" presName="ThreeNodes_3" presStyleLbl="node1" presStyleIdx="2" presStyleCnt="3">
        <dgm:presLayoutVars>
          <dgm:bulletEnabled val="1"/>
        </dgm:presLayoutVars>
      </dgm:prSet>
      <dgm:spPr/>
    </dgm:pt>
    <dgm:pt modelId="{76AEDCE4-FB1F-4AD0-9765-9547AC781D3A}" type="pres">
      <dgm:prSet presAssocID="{5B8EF3DA-26DD-43EC-8C57-675D3279F6F7}" presName="ThreeConn_1-2" presStyleLbl="fgAccFollowNode1" presStyleIdx="0" presStyleCnt="2">
        <dgm:presLayoutVars>
          <dgm:bulletEnabled val="1"/>
        </dgm:presLayoutVars>
      </dgm:prSet>
      <dgm:spPr/>
    </dgm:pt>
    <dgm:pt modelId="{E05D4C1F-EEC1-410A-9176-E4EFAF3C3DEA}" type="pres">
      <dgm:prSet presAssocID="{5B8EF3DA-26DD-43EC-8C57-675D3279F6F7}" presName="ThreeConn_2-3" presStyleLbl="fgAccFollowNode1" presStyleIdx="1" presStyleCnt="2">
        <dgm:presLayoutVars>
          <dgm:bulletEnabled val="1"/>
        </dgm:presLayoutVars>
      </dgm:prSet>
      <dgm:spPr/>
    </dgm:pt>
    <dgm:pt modelId="{73B41371-869A-415B-9002-3FF49BCED137}" type="pres">
      <dgm:prSet presAssocID="{5B8EF3DA-26DD-43EC-8C57-675D3279F6F7}" presName="ThreeNodes_1_text" presStyleLbl="node1" presStyleIdx="2" presStyleCnt="3">
        <dgm:presLayoutVars>
          <dgm:bulletEnabled val="1"/>
        </dgm:presLayoutVars>
      </dgm:prSet>
      <dgm:spPr/>
    </dgm:pt>
    <dgm:pt modelId="{5D600090-4955-4416-A112-F106A8654795}" type="pres">
      <dgm:prSet presAssocID="{5B8EF3DA-26DD-43EC-8C57-675D3279F6F7}" presName="ThreeNodes_2_text" presStyleLbl="node1" presStyleIdx="2" presStyleCnt="3">
        <dgm:presLayoutVars>
          <dgm:bulletEnabled val="1"/>
        </dgm:presLayoutVars>
      </dgm:prSet>
      <dgm:spPr/>
    </dgm:pt>
    <dgm:pt modelId="{201BC203-A0B6-4CB1-BABF-02FC0B376094}" type="pres">
      <dgm:prSet presAssocID="{5B8EF3DA-26DD-43EC-8C57-675D3279F6F7}" presName="ThreeNodes_3_text" presStyleLbl="node1" presStyleIdx="2" presStyleCnt="3">
        <dgm:presLayoutVars>
          <dgm:bulletEnabled val="1"/>
        </dgm:presLayoutVars>
      </dgm:prSet>
      <dgm:spPr/>
    </dgm:pt>
  </dgm:ptLst>
  <dgm:cxnLst>
    <dgm:cxn modelId="{0A3FC01B-4BC7-4B42-94EC-3A2E72560559}" type="presOf" srcId="{774AB78B-7A27-480E-835E-C4F81C7AE86B}" destId="{73B41371-869A-415B-9002-3FF49BCED137}" srcOrd="1" destOrd="0" presId="urn:microsoft.com/office/officeart/2005/8/layout/vProcess5"/>
    <dgm:cxn modelId="{003FAF2B-8B4A-49FF-B982-A4FB8F50044A}" type="presOf" srcId="{5B8EF3DA-26DD-43EC-8C57-675D3279F6F7}" destId="{6DC77A90-5A35-49D0-AE1E-B99E8C84D49F}" srcOrd="0" destOrd="0" presId="urn:microsoft.com/office/officeart/2005/8/layout/vProcess5"/>
    <dgm:cxn modelId="{2CF59B2E-22D5-4356-8D00-A9C899F97E29}" type="presOf" srcId="{69592B58-82FE-428F-9F44-C14B149EEF7F}" destId="{5D600090-4955-4416-A112-F106A8654795}" srcOrd="1" destOrd="0" presId="urn:microsoft.com/office/officeart/2005/8/layout/vProcess5"/>
    <dgm:cxn modelId="{F961D946-E6AF-49CB-989B-364E8DE2D252}" type="presOf" srcId="{1DFC94B9-58B4-4725-956C-3CA5C5F756A6}" destId="{0C47A301-C322-4ACA-A8CE-9407DD36EAEB}" srcOrd="0" destOrd="0" presId="urn:microsoft.com/office/officeart/2005/8/layout/vProcess5"/>
    <dgm:cxn modelId="{3E2ACD50-8793-4D4F-B68D-B580B149BD38}" srcId="{5B8EF3DA-26DD-43EC-8C57-675D3279F6F7}" destId="{69592B58-82FE-428F-9F44-C14B149EEF7F}" srcOrd="1" destOrd="0" parTransId="{B0576BA8-CF70-49AC-8E4D-267609043DB6}" sibTransId="{6524E2A3-2E01-4211-B96E-9C26A1BB8E7C}"/>
    <dgm:cxn modelId="{F5F1D47E-831C-4D0E-8199-D172EFE27955}" srcId="{5B8EF3DA-26DD-43EC-8C57-675D3279F6F7}" destId="{774AB78B-7A27-480E-835E-C4F81C7AE86B}" srcOrd="0" destOrd="0" parTransId="{7618A907-A061-4953-93D2-DAC86BBFB4FC}" sibTransId="{9738CA56-02E8-4EC3-93C9-22202AFD3445}"/>
    <dgm:cxn modelId="{3DB3F5A8-B4DC-47D4-88C9-1561C40FC893}" type="presOf" srcId="{6524E2A3-2E01-4211-B96E-9C26A1BB8E7C}" destId="{E05D4C1F-EEC1-410A-9176-E4EFAF3C3DEA}" srcOrd="0" destOrd="0" presId="urn:microsoft.com/office/officeart/2005/8/layout/vProcess5"/>
    <dgm:cxn modelId="{E13BABB4-F1BE-40EC-9D1F-9DF211B40EB6}" srcId="{5B8EF3DA-26DD-43EC-8C57-675D3279F6F7}" destId="{1DFC94B9-58B4-4725-956C-3CA5C5F756A6}" srcOrd="2" destOrd="0" parTransId="{901AA1F4-1332-401A-89A9-B471613E457E}" sibTransId="{A8ABD00C-21DA-4781-ADB8-EB057AE3E9B8}"/>
    <dgm:cxn modelId="{16BCA9C2-7960-4F78-BE90-9B5006E3515B}" type="presOf" srcId="{774AB78B-7A27-480E-835E-C4F81C7AE86B}" destId="{A03E7505-1C0A-49AB-8E24-4923BD7573D3}" srcOrd="0" destOrd="0" presId="urn:microsoft.com/office/officeart/2005/8/layout/vProcess5"/>
    <dgm:cxn modelId="{2FC643DB-23D6-4E90-97FC-2DE8A3555AD4}" type="presOf" srcId="{69592B58-82FE-428F-9F44-C14B149EEF7F}" destId="{7C59105A-584D-466E-85C3-B3C8665D6148}" srcOrd="0" destOrd="0" presId="urn:microsoft.com/office/officeart/2005/8/layout/vProcess5"/>
    <dgm:cxn modelId="{649BFFE1-BBB2-40EF-B992-FBC60CDF3DB0}" type="presOf" srcId="{1DFC94B9-58B4-4725-956C-3CA5C5F756A6}" destId="{201BC203-A0B6-4CB1-BABF-02FC0B376094}" srcOrd="1" destOrd="0" presId="urn:microsoft.com/office/officeart/2005/8/layout/vProcess5"/>
    <dgm:cxn modelId="{564EADEF-B382-4A2C-870F-B1482D5A07BA}" type="presOf" srcId="{9738CA56-02E8-4EC3-93C9-22202AFD3445}" destId="{76AEDCE4-FB1F-4AD0-9765-9547AC781D3A}" srcOrd="0" destOrd="0" presId="urn:microsoft.com/office/officeart/2005/8/layout/vProcess5"/>
    <dgm:cxn modelId="{1AAC489D-D1AE-4753-B942-BD1B50383C71}" type="presParOf" srcId="{6DC77A90-5A35-49D0-AE1E-B99E8C84D49F}" destId="{85B776BA-3606-454A-8743-B034018CCFD5}" srcOrd="0" destOrd="0" presId="urn:microsoft.com/office/officeart/2005/8/layout/vProcess5"/>
    <dgm:cxn modelId="{5E737DD1-F53E-4081-98DD-C2BEAD432451}" type="presParOf" srcId="{6DC77A90-5A35-49D0-AE1E-B99E8C84D49F}" destId="{A03E7505-1C0A-49AB-8E24-4923BD7573D3}" srcOrd="1" destOrd="0" presId="urn:microsoft.com/office/officeart/2005/8/layout/vProcess5"/>
    <dgm:cxn modelId="{3B2D5DB5-4247-4C2E-931B-4C944E8F326D}" type="presParOf" srcId="{6DC77A90-5A35-49D0-AE1E-B99E8C84D49F}" destId="{7C59105A-584D-466E-85C3-B3C8665D6148}" srcOrd="2" destOrd="0" presId="urn:microsoft.com/office/officeart/2005/8/layout/vProcess5"/>
    <dgm:cxn modelId="{77E81F4E-9DC4-43F9-BB86-BC9D9E2588C3}" type="presParOf" srcId="{6DC77A90-5A35-49D0-AE1E-B99E8C84D49F}" destId="{0C47A301-C322-4ACA-A8CE-9407DD36EAEB}" srcOrd="3" destOrd="0" presId="urn:microsoft.com/office/officeart/2005/8/layout/vProcess5"/>
    <dgm:cxn modelId="{90283878-93BC-44BB-A6A7-36378A7F274E}" type="presParOf" srcId="{6DC77A90-5A35-49D0-AE1E-B99E8C84D49F}" destId="{76AEDCE4-FB1F-4AD0-9765-9547AC781D3A}" srcOrd="4" destOrd="0" presId="urn:microsoft.com/office/officeart/2005/8/layout/vProcess5"/>
    <dgm:cxn modelId="{8E2D8A41-5956-4948-A9CE-C9119A812311}" type="presParOf" srcId="{6DC77A90-5A35-49D0-AE1E-B99E8C84D49F}" destId="{E05D4C1F-EEC1-410A-9176-E4EFAF3C3DEA}" srcOrd="5" destOrd="0" presId="urn:microsoft.com/office/officeart/2005/8/layout/vProcess5"/>
    <dgm:cxn modelId="{EFA4B30F-95AD-4CB5-A32F-30B8C70AE2C7}" type="presParOf" srcId="{6DC77A90-5A35-49D0-AE1E-B99E8C84D49F}" destId="{73B41371-869A-415B-9002-3FF49BCED137}" srcOrd="6" destOrd="0" presId="urn:microsoft.com/office/officeart/2005/8/layout/vProcess5"/>
    <dgm:cxn modelId="{33CD4315-B19D-40F1-B923-E1071549B11F}" type="presParOf" srcId="{6DC77A90-5A35-49D0-AE1E-B99E8C84D49F}" destId="{5D600090-4955-4416-A112-F106A8654795}" srcOrd="7" destOrd="0" presId="urn:microsoft.com/office/officeart/2005/8/layout/vProcess5"/>
    <dgm:cxn modelId="{A9DD243D-A349-419C-8F4C-98C2EABA9B5F}" type="presParOf" srcId="{6DC77A90-5A35-49D0-AE1E-B99E8C84D49F}" destId="{201BC203-A0B6-4CB1-BABF-02FC0B376094}"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9EC0C-810B-4A5E-ABDC-9722B30B85A5}">
      <dsp:nvSpPr>
        <dsp:cNvPr id="0" name=""/>
        <dsp:cNvSpPr/>
      </dsp:nvSpPr>
      <dsp:spPr>
        <a:xfrm>
          <a:off x="3004" y="1074655"/>
          <a:ext cx="1895372" cy="1051089"/>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Module 1
Educational content
Presentation</a:t>
          </a:r>
          <a:endParaRPr lang="ru-RU" sz="1000" kern="1200" dirty="0"/>
        </a:p>
      </dsp:txBody>
      <dsp:txXfrm>
        <a:off x="27192" y="1098843"/>
        <a:ext cx="1846996" cy="777480"/>
      </dsp:txXfrm>
    </dsp:sp>
    <dsp:sp modelId="{424496AA-657C-45F4-8C38-6E3C00307CFC}">
      <dsp:nvSpPr>
        <dsp:cNvPr id="0" name=""/>
        <dsp:cNvSpPr/>
      </dsp:nvSpPr>
      <dsp:spPr>
        <a:xfrm>
          <a:off x="1042778" y="1260486"/>
          <a:ext cx="1612051" cy="1612051"/>
        </a:xfrm>
        <a:prstGeom prst="leftCircularArrow">
          <a:avLst>
            <a:gd name="adj1" fmla="val 2684"/>
            <a:gd name="adj2" fmla="val 326630"/>
            <a:gd name="adj3" fmla="val 2102141"/>
            <a:gd name="adj4" fmla="val 9024489"/>
            <a:gd name="adj5" fmla="val 3131"/>
          </a:avLst>
        </a:prstGeom>
        <a:solidFill>
          <a:schemeClr val="accent1">
            <a:tint val="60000"/>
            <a:hueOff val="0"/>
            <a:satOff val="0"/>
            <a:lumOff val="0"/>
            <a:alphaOff val="0"/>
          </a:schemeClr>
        </a:solidFill>
        <a:ln>
          <a:noFill/>
        </a:ln>
        <a:effectLst>
          <a:outerShdw blurRad="50800" dist="38100" dir="10800000" algn="r"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32F1485C-545A-4FC5-A883-06614BA40113}">
      <dsp:nvSpPr>
        <dsp:cNvPr id="0" name=""/>
        <dsp:cNvSpPr/>
      </dsp:nvSpPr>
      <dsp:spPr>
        <a:xfrm>
          <a:off x="554065" y="1936679"/>
          <a:ext cx="1269200" cy="50471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Testing</a:t>
          </a:r>
          <a:endParaRPr lang="ru-RU" sz="1400" kern="1200" dirty="0"/>
        </a:p>
      </dsp:txBody>
      <dsp:txXfrm>
        <a:off x="568848" y="1951462"/>
        <a:ext cx="1239634" cy="475153"/>
      </dsp:txXfrm>
    </dsp:sp>
    <dsp:sp modelId="{6505F9B1-2A06-45B8-8915-52AF3F2E65C0}">
      <dsp:nvSpPr>
        <dsp:cNvPr id="0" name=""/>
        <dsp:cNvSpPr/>
      </dsp:nvSpPr>
      <dsp:spPr>
        <a:xfrm>
          <a:off x="2104385" y="1011360"/>
          <a:ext cx="1427850" cy="117767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Module 2
Educational content
Presentation</a:t>
          </a:r>
          <a:endParaRPr lang="ru-RU" sz="1000" kern="1200" dirty="0"/>
        </a:p>
      </dsp:txBody>
      <dsp:txXfrm>
        <a:off x="2131487" y="1290822"/>
        <a:ext cx="1373646" cy="871114"/>
      </dsp:txXfrm>
    </dsp:sp>
    <dsp:sp modelId="{5C767119-9EA2-4F2B-80DF-4B91AB94F8B3}">
      <dsp:nvSpPr>
        <dsp:cNvPr id="0" name=""/>
        <dsp:cNvSpPr/>
      </dsp:nvSpPr>
      <dsp:spPr>
        <a:xfrm>
          <a:off x="2904132" y="303547"/>
          <a:ext cx="1708122" cy="1708122"/>
        </a:xfrm>
        <a:prstGeom prst="circularArrow">
          <a:avLst>
            <a:gd name="adj1" fmla="val 2533"/>
            <a:gd name="adj2" fmla="val 307179"/>
            <a:gd name="adj3" fmla="val 19517310"/>
            <a:gd name="adj4" fmla="val 12575511"/>
            <a:gd name="adj5" fmla="val 2955"/>
          </a:avLst>
        </a:prstGeom>
        <a:solidFill>
          <a:schemeClr val="accent1">
            <a:tint val="60000"/>
            <a:hueOff val="0"/>
            <a:satOff val="0"/>
            <a:lumOff val="0"/>
            <a:alphaOff val="0"/>
          </a:schemeClr>
        </a:solidFill>
        <a:ln>
          <a:noFill/>
          <a:prstDash val="lgDash"/>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sp>
    <dsp:sp modelId="{439BAE5A-3394-40BD-997C-D972D0DCB1F5}">
      <dsp:nvSpPr>
        <dsp:cNvPr id="0" name=""/>
        <dsp:cNvSpPr/>
      </dsp:nvSpPr>
      <dsp:spPr>
        <a:xfrm>
          <a:off x="2421685" y="759001"/>
          <a:ext cx="1269200" cy="50471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Testing</a:t>
          </a:r>
          <a:endParaRPr lang="ru-RU" sz="1400" kern="1200" dirty="0"/>
        </a:p>
      </dsp:txBody>
      <dsp:txXfrm>
        <a:off x="2436468" y="773784"/>
        <a:ext cx="1239634" cy="475153"/>
      </dsp:txXfrm>
    </dsp:sp>
    <dsp:sp modelId="{873C987B-C74C-4260-BB79-CE4E5655828F}">
      <dsp:nvSpPr>
        <dsp:cNvPr id="0" name=""/>
        <dsp:cNvSpPr/>
      </dsp:nvSpPr>
      <dsp:spPr>
        <a:xfrm>
          <a:off x="3896894" y="1011360"/>
          <a:ext cx="1427850" cy="117767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endParaRPr lang="ru-RU" sz="1000" kern="1200" dirty="0"/>
        </a:p>
        <a:p>
          <a:pPr marL="57150" lvl="1" indent="-57150" algn="l" defTabSz="444500">
            <a:lnSpc>
              <a:spcPct val="90000"/>
            </a:lnSpc>
            <a:spcBef>
              <a:spcPct val="0"/>
            </a:spcBef>
            <a:spcAft>
              <a:spcPct val="15000"/>
            </a:spcAft>
            <a:buChar char="•"/>
          </a:pPr>
          <a:r>
            <a:rPr lang="en-US" sz="1000" kern="1200" dirty="0"/>
            <a:t>Module 5
Educational content
Presentation</a:t>
          </a:r>
          <a:endParaRPr lang="ru-RU" sz="1000" kern="1200" dirty="0"/>
        </a:p>
      </dsp:txBody>
      <dsp:txXfrm>
        <a:off x="3923996" y="1038462"/>
        <a:ext cx="1373646" cy="871114"/>
      </dsp:txXfrm>
    </dsp:sp>
    <dsp:sp modelId="{C9E6FFBC-94EC-4262-8E34-18D7DA952FFE}">
      <dsp:nvSpPr>
        <dsp:cNvPr id="0" name=""/>
        <dsp:cNvSpPr/>
      </dsp:nvSpPr>
      <dsp:spPr>
        <a:xfrm>
          <a:off x="4214194" y="1936679"/>
          <a:ext cx="1269200" cy="504719"/>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400" kern="1200" dirty="0"/>
            <a:t>Testing</a:t>
          </a:r>
        </a:p>
        <a:p>
          <a:pPr marL="0" lvl="0" indent="0" algn="ctr" defTabSz="622300">
            <a:lnSpc>
              <a:spcPct val="90000"/>
            </a:lnSpc>
            <a:spcBef>
              <a:spcPct val="0"/>
            </a:spcBef>
            <a:spcAft>
              <a:spcPct val="35000"/>
            </a:spcAft>
            <a:buNone/>
          </a:pPr>
          <a:endParaRPr lang="ru-RU" sz="1400" kern="1200" dirty="0"/>
        </a:p>
      </dsp:txBody>
      <dsp:txXfrm>
        <a:off x="4228977" y="1951462"/>
        <a:ext cx="1239634" cy="475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2E39D-F15A-4592-A539-FEDFA1EE21C2}">
      <dsp:nvSpPr>
        <dsp:cNvPr id="0" name=""/>
        <dsp:cNvSpPr/>
      </dsp:nvSpPr>
      <dsp:spPr>
        <a:xfrm>
          <a:off x="-5116991" y="-783865"/>
          <a:ext cx="6093692" cy="6093692"/>
        </a:xfrm>
        <a:prstGeom prst="blockArc">
          <a:avLst>
            <a:gd name="adj1" fmla="val 18900000"/>
            <a:gd name="adj2" fmla="val 2700000"/>
            <a:gd name="adj3" fmla="val 354"/>
          </a:avLst>
        </a:pr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2FCD8-7242-44B2-A4A4-9D44C6ECB815}">
      <dsp:nvSpPr>
        <dsp:cNvPr id="0" name=""/>
        <dsp:cNvSpPr/>
      </dsp:nvSpPr>
      <dsp:spPr>
        <a:xfrm>
          <a:off x="511409" y="347955"/>
          <a:ext cx="5718317" cy="696273"/>
        </a:xfrm>
        <a:prstGeom prst="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solidFill>
                <a:schemeClr val="tx1"/>
              </a:solidFill>
            </a:rPr>
            <a:t>The integral risk indicator calculating method based on index methods</a:t>
          </a:r>
          <a:endParaRPr lang="ru-RU" sz="1600" kern="1200" dirty="0">
            <a:solidFill>
              <a:schemeClr val="tx1"/>
            </a:solidFill>
          </a:endParaRPr>
        </a:p>
      </dsp:txBody>
      <dsp:txXfrm>
        <a:off x="511409" y="347955"/>
        <a:ext cx="5718317" cy="696273"/>
      </dsp:txXfrm>
    </dsp:sp>
    <dsp:sp modelId="{315A1ABA-395A-4E0E-B1F9-8AAFCD52719A}">
      <dsp:nvSpPr>
        <dsp:cNvPr id="0" name=""/>
        <dsp:cNvSpPr/>
      </dsp:nvSpPr>
      <dsp:spPr>
        <a:xfrm>
          <a:off x="76237" y="260921"/>
          <a:ext cx="870342" cy="870342"/>
        </a:xfrm>
        <a:prstGeom prst="ellipse">
          <a:avLst/>
        </a:prstGeom>
        <a:blipFill rotWithShape="0">
          <a:blip xmlns:r="http://schemas.openxmlformats.org/officeDocument/2006/relationships" r:embed="rId1"/>
          <a:stretch>
            <a:fillRect/>
          </a:stretch>
        </a:blip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BF7A65-E3DB-4644-8651-035760CCC06F}">
      <dsp:nvSpPr>
        <dsp:cNvPr id="0" name=""/>
        <dsp:cNvSpPr/>
      </dsp:nvSpPr>
      <dsp:spPr>
        <a:xfrm>
          <a:off x="910599" y="1392547"/>
          <a:ext cx="5319127" cy="696273"/>
        </a:xfrm>
        <a:prstGeom prst="rect">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system of indicators characterizing the exposure of the territory</a:t>
          </a:r>
          <a:endParaRPr lang="ru-RU" sz="1600" kern="1200" dirty="0">
            <a:solidFill>
              <a:schemeClr val="tx1"/>
            </a:solidFill>
          </a:endParaRPr>
        </a:p>
      </dsp:txBody>
      <dsp:txXfrm>
        <a:off x="910599" y="1392547"/>
        <a:ext cx="5319127" cy="696273"/>
      </dsp:txXfrm>
    </dsp:sp>
    <dsp:sp modelId="{F8E48BD3-A240-46FA-9A40-ACA9F51DD07D}">
      <dsp:nvSpPr>
        <dsp:cNvPr id="0" name=""/>
        <dsp:cNvSpPr/>
      </dsp:nvSpPr>
      <dsp:spPr>
        <a:xfrm>
          <a:off x="475427" y="1305513"/>
          <a:ext cx="870342" cy="870342"/>
        </a:xfrm>
        <a:prstGeom prst="ellipse">
          <a:avLst/>
        </a:prstGeom>
        <a:blipFill rotWithShape="0">
          <a:blip xmlns:r="http://schemas.openxmlformats.org/officeDocument/2006/relationships" r:embed="rId2"/>
          <a:stretch>
            <a:fillRect/>
          </a:stretch>
        </a:blipFill>
        <a:ln w="55000" cap="flat" cmpd="thickThin" algn="ctr">
          <a:solidFill>
            <a:schemeClr val="accent3">
              <a:hueOff val="3874869"/>
              <a:satOff val="-12382"/>
              <a:lumOff val="-3137"/>
              <a:alphaOff val="0"/>
            </a:schemeClr>
          </a:solidFill>
          <a:prstDash val="solid"/>
        </a:ln>
        <a:effectLst/>
      </dsp:spPr>
      <dsp:style>
        <a:lnRef idx="2">
          <a:scrgbClr r="0" g="0" b="0"/>
        </a:lnRef>
        <a:fillRef idx="1">
          <a:scrgbClr r="0" g="0" b="0"/>
        </a:fillRef>
        <a:effectRef idx="0">
          <a:scrgbClr r="0" g="0" b="0"/>
        </a:effectRef>
        <a:fontRef idx="minor"/>
      </dsp:style>
    </dsp:sp>
    <dsp:sp modelId="{4E7020BF-ABC7-4767-95E3-CB2897F92E0C}">
      <dsp:nvSpPr>
        <dsp:cNvPr id="0" name=""/>
        <dsp:cNvSpPr/>
      </dsp:nvSpPr>
      <dsp:spPr>
        <a:xfrm>
          <a:off x="910599" y="2258319"/>
          <a:ext cx="5319127" cy="1053915"/>
        </a:xfrm>
        <a:prstGeom prst="rect">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40640" rIns="40640" bIns="40640" numCol="1" spcCol="1270" anchor="ctr" anchorCtr="0">
          <a:noAutofit/>
        </a:bodyPr>
        <a:lstStyle/>
        <a:p>
          <a:pPr marL="0" lvl="0" indent="0" algn="l" defTabSz="711200">
            <a:lnSpc>
              <a:spcPct val="90000"/>
            </a:lnSpc>
            <a:spcBef>
              <a:spcPct val="0"/>
            </a:spcBef>
            <a:spcAft>
              <a:spcPct val="35000"/>
            </a:spcAft>
            <a:buFont typeface="+mj-lt"/>
            <a:buNone/>
          </a:pPr>
          <a:r>
            <a:rPr lang="en-US" sz="1600" kern="1200" dirty="0">
              <a:solidFill>
                <a:schemeClr val="tx1"/>
              </a:solidFill>
            </a:rPr>
            <a:t>Calculated dependences of the indices of danger, vulnerability, and counteraction potential</a:t>
          </a:r>
          <a:endParaRPr lang="ru-RU" sz="1600" kern="1200" dirty="0">
            <a:solidFill>
              <a:schemeClr val="tx1"/>
            </a:solidFill>
          </a:endParaRPr>
        </a:p>
      </dsp:txBody>
      <dsp:txXfrm>
        <a:off x="910599" y="2258319"/>
        <a:ext cx="5319127" cy="1053915"/>
      </dsp:txXfrm>
    </dsp:sp>
    <dsp:sp modelId="{31EF9BAD-E14B-404A-8F22-FFC64FE8E038}">
      <dsp:nvSpPr>
        <dsp:cNvPr id="0" name=""/>
        <dsp:cNvSpPr/>
      </dsp:nvSpPr>
      <dsp:spPr>
        <a:xfrm>
          <a:off x="475427" y="2350105"/>
          <a:ext cx="870342" cy="870342"/>
        </a:xfrm>
        <a:prstGeom prst="ellipse">
          <a:avLst/>
        </a:prstGeom>
        <a:blipFill rotWithShape="0">
          <a:blip xmlns:r="http://schemas.openxmlformats.org/officeDocument/2006/relationships" r:embed="rId3"/>
          <a:stretch>
            <a:fillRect/>
          </a:stretch>
        </a:blipFill>
        <a:ln w="55000" cap="flat" cmpd="thickThin" algn="ctr">
          <a:solidFill>
            <a:schemeClr val="accent3">
              <a:hueOff val="7749738"/>
              <a:satOff val="-24763"/>
              <a:lumOff val="-6275"/>
              <a:alphaOff val="0"/>
            </a:schemeClr>
          </a:solidFill>
          <a:prstDash val="solid"/>
        </a:ln>
        <a:effectLst/>
      </dsp:spPr>
      <dsp:style>
        <a:lnRef idx="2">
          <a:scrgbClr r="0" g="0" b="0"/>
        </a:lnRef>
        <a:fillRef idx="1">
          <a:scrgbClr r="0" g="0" b="0"/>
        </a:fillRef>
        <a:effectRef idx="0">
          <a:scrgbClr r="0" g="0" b="0"/>
        </a:effectRef>
        <a:fontRef idx="minor"/>
      </dsp:style>
    </dsp:sp>
    <dsp:sp modelId="{CBE27138-5F44-47F3-9681-2D41232C59CD}">
      <dsp:nvSpPr>
        <dsp:cNvPr id="0" name=""/>
        <dsp:cNvSpPr/>
      </dsp:nvSpPr>
      <dsp:spPr>
        <a:xfrm>
          <a:off x="511409" y="3481732"/>
          <a:ext cx="5718317" cy="696273"/>
        </a:xfrm>
        <a:prstGeom prst="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Source data from open sources for the pilot subject</a:t>
          </a:r>
          <a:endParaRPr lang="ru-RU" sz="1600" kern="1200" dirty="0">
            <a:solidFill>
              <a:schemeClr val="tx1"/>
            </a:solidFill>
          </a:endParaRPr>
        </a:p>
      </dsp:txBody>
      <dsp:txXfrm>
        <a:off x="511409" y="3481732"/>
        <a:ext cx="5718317" cy="696273"/>
      </dsp:txXfrm>
    </dsp:sp>
    <dsp:sp modelId="{53075A52-D610-4018-A1A2-E86748AF756D}">
      <dsp:nvSpPr>
        <dsp:cNvPr id="0" name=""/>
        <dsp:cNvSpPr/>
      </dsp:nvSpPr>
      <dsp:spPr>
        <a:xfrm>
          <a:off x="76237" y="3394697"/>
          <a:ext cx="870342" cy="870342"/>
        </a:xfrm>
        <a:prstGeom prst="ellipse">
          <a:avLst/>
        </a:prstGeom>
        <a:blipFill rotWithShape="0">
          <a:blip xmlns:r="http://schemas.openxmlformats.org/officeDocument/2006/relationships" r:embed="rId4"/>
          <a:stretch>
            <a:fillRect/>
          </a:stretch>
        </a:blip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E7505-1C0A-49AB-8E24-4923BD7573D3}">
      <dsp:nvSpPr>
        <dsp:cNvPr id="0" name=""/>
        <dsp:cNvSpPr/>
      </dsp:nvSpPr>
      <dsp:spPr>
        <a:xfrm>
          <a:off x="0" y="0"/>
          <a:ext cx="4270536" cy="472888"/>
        </a:xfrm>
        <a:prstGeom prst="roundRect">
          <a:avLst>
            <a:gd name="adj" fmla="val 1000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INFORM</a:t>
          </a:r>
          <a:endParaRPr lang="ru-RU" sz="1400" kern="1200" dirty="0"/>
        </a:p>
      </dsp:txBody>
      <dsp:txXfrm>
        <a:off x="13850" y="13850"/>
        <a:ext cx="3760252" cy="445188"/>
      </dsp:txXfrm>
    </dsp:sp>
    <dsp:sp modelId="{7C59105A-584D-466E-85C3-B3C8665D6148}">
      <dsp:nvSpPr>
        <dsp:cNvPr id="0" name=""/>
        <dsp:cNvSpPr/>
      </dsp:nvSpPr>
      <dsp:spPr>
        <a:xfrm>
          <a:off x="376811" y="551703"/>
          <a:ext cx="4270536" cy="472888"/>
        </a:xfrm>
        <a:prstGeom prst="roundRect">
          <a:avLst>
            <a:gd name="adj" fmla="val 10000"/>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Adaptation for the Russian Federation</a:t>
          </a:r>
          <a:endParaRPr lang="ru-RU" sz="1400" kern="1200" dirty="0"/>
        </a:p>
      </dsp:txBody>
      <dsp:txXfrm>
        <a:off x="390661" y="565553"/>
        <a:ext cx="3558646" cy="445188"/>
      </dsp:txXfrm>
    </dsp:sp>
    <dsp:sp modelId="{0C47A301-C322-4ACA-A8CE-9407DD36EAEB}">
      <dsp:nvSpPr>
        <dsp:cNvPr id="0" name=""/>
        <dsp:cNvSpPr/>
      </dsp:nvSpPr>
      <dsp:spPr>
        <a:xfrm>
          <a:off x="753623" y="1103407"/>
          <a:ext cx="4270536" cy="472888"/>
        </a:xfrm>
        <a:prstGeom prst="roundRect">
          <a:avLst>
            <a:gd name="adj" fmla="val 1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Risk indices</a:t>
          </a:r>
          <a:endParaRPr lang="ru-RU" sz="1400" kern="1200" dirty="0"/>
        </a:p>
      </dsp:txBody>
      <dsp:txXfrm>
        <a:off x="767473" y="1117257"/>
        <a:ext cx="3558646" cy="445188"/>
      </dsp:txXfrm>
    </dsp:sp>
    <dsp:sp modelId="{76AEDCE4-FB1F-4AD0-9765-9547AC781D3A}">
      <dsp:nvSpPr>
        <dsp:cNvPr id="0" name=""/>
        <dsp:cNvSpPr/>
      </dsp:nvSpPr>
      <dsp:spPr>
        <a:xfrm>
          <a:off x="3963158" y="358607"/>
          <a:ext cx="307377" cy="307377"/>
        </a:xfrm>
        <a:prstGeom prst="downArrow">
          <a:avLst>
            <a:gd name="adj1" fmla="val 55000"/>
            <a:gd name="adj2" fmla="val 45000"/>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ru-RU" sz="1100" kern="1200"/>
        </a:p>
      </dsp:txBody>
      <dsp:txXfrm>
        <a:off x="4032318" y="358607"/>
        <a:ext cx="169057" cy="231301"/>
      </dsp:txXfrm>
    </dsp:sp>
    <dsp:sp modelId="{E05D4C1F-EEC1-410A-9176-E4EFAF3C3DEA}">
      <dsp:nvSpPr>
        <dsp:cNvPr id="0" name=""/>
        <dsp:cNvSpPr/>
      </dsp:nvSpPr>
      <dsp:spPr>
        <a:xfrm>
          <a:off x="4339970" y="907158"/>
          <a:ext cx="307377" cy="307377"/>
        </a:xfrm>
        <a:prstGeom prst="downArrow">
          <a:avLst>
            <a:gd name="adj1" fmla="val 55000"/>
            <a:gd name="adj2" fmla="val 45000"/>
          </a:avLst>
        </a:prstGeom>
        <a:solidFill>
          <a:schemeClr val="accent3">
            <a:tint val="40000"/>
            <a:alpha val="90000"/>
            <a:hueOff val="12771134"/>
            <a:satOff val="-53098"/>
            <a:lumOff val="-4485"/>
            <a:alphaOff val="0"/>
          </a:schemeClr>
        </a:solidFill>
        <a:ln w="55000" cap="flat" cmpd="thickThin" algn="ctr">
          <a:solidFill>
            <a:schemeClr val="accent3">
              <a:tint val="40000"/>
              <a:alpha val="90000"/>
              <a:hueOff val="12771134"/>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ru-RU" sz="1100" kern="1200"/>
        </a:p>
      </dsp:txBody>
      <dsp:txXfrm>
        <a:off x="4409130" y="907158"/>
        <a:ext cx="169057" cy="231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2498" cy="497126"/>
          </a:xfrm>
          <a:prstGeom prst="rect">
            <a:avLst/>
          </a:prstGeom>
        </p:spPr>
        <p:txBody>
          <a:bodyPr vert="horz" lIns="91989" tIns="45994" rIns="91989" bIns="45994"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3892" y="0"/>
            <a:ext cx="2972498" cy="497126"/>
          </a:xfrm>
          <a:prstGeom prst="rect">
            <a:avLst/>
          </a:prstGeom>
        </p:spPr>
        <p:txBody>
          <a:bodyPr vert="horz" lIns="91989" tIns="45994" rIns="91989" bIns="45994" rtlCol="0"/>
          <a:lstStyle>
            <a:lvl1pPr algn="r" fontAlgn="auto">
              <a:spcBef>
                <a:spcPts val="0"/>
              </a:spcBef>
              <a:spcAft>
                <a:spcPts val="0"/>
              </a:spcAft>
              <a:defRPr sz="1200">
                <a:latin typeface="+mn-lt"/>
                <a:cs typeface="+mn-cs"/>
              </a:defRPr>
            </a:lvl1pPr>
          </a:lstStyle>
          <a:p>
            <a:pPr>
              <a:defRPr/>
            </a:pPr>
            <a:fld id="{E096DCDC-6BB9-44BB-8E94-FD9B86C62668}" type="datetimeFigureOut">
              <a:rPr lang="ru-RU"/>
              <a:pPr>
                <a:defRPr/>
              </a:pPr>
              <a:t>08.02.2022</a:t>
            </a:fld>
            <a:endParaRPr lang="ru-RU"/>
          </a:p>
        </p:txBody>
      </p:sp>
      <p:sp>
        <p:nvSpPr>
          <p:cNvPr id="4" name="Образ слайда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989" tIns="45994" rIns="91989" bIns="45994" rtlCol="0" anchor="ctr"/>
          <a:lstStyle/>
          <a:p>
            <a:pPr lvl="0"/>
            <a:endParaRPr lang="ru-RU" noProof="0"/>
          </a:p>
        </p:txBody>
      </p:sp>
      <p:sp>
        <p:nvSpPr>
          <p:cNvPr id="5" name="Заметки 4"/>
          <p:cNvSpPr>
            <a:spLocks noGrp="1"/>
          </p:cNvSpPr>
          <p:nvPr>
            <p:ph type="body" sz="quarter" idx="3"/>
          </p:nvPr>
        </p:nvSpPr>
        <p:spPr>
          <a:xfrm>
            <a:off x="685962" y="4725075"/>
            <a:ext cx="5486078" cy="4475718"/>
          </a:xfrm>
          <a:prstGeom prst="rect">
            <a:avLst/>
          </a:prstGeom>
        </p:spPr>
        <p:txBody>
          <a:bodyPr vert="horz" lIns="91989" tIns="45994" rIns="91989" bIns="45994"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8562"/>
            <a:ext cx="2972498" cy="497125"/>
          </a:xfrm>
          <a:prstGeom prst="rect">
            <a:avLst/>
          </a:prstGeom>
        </p:spPr>
        <p:txBody>
          <a:bodyPr vert="horz" lIns="91989" tIns="45994" rIns="91989" bIns="45994"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3892" y="9448562"/>
            <a:ext cx="2972498" cy="497125"/>
          </a:xfrm>
          <a:prstGeom prst="rect">
            <a:avLst/>
          </a:prstGeom>
        </p:spPr>
        <p:txBody>
          <a:bodyPr vert="horz" lIns="91989" tIns="45994" rIns="91989" bIns="45994" rtlCol="0" anchor="b"/>
          <a:lstStyle>
            <a:lvl1pPr algn="r" fontAlgn="auto">
              <a:spcBef>
                <a:spcPts val="0"/>
              </a:spcBef>
              <a:spcAft>
                <a:spcPts val="0"/>
              </a:spcAft>
              <a:defRPr sz="1200">
                <a:latin typeface="+mn-lt"/>
                <a:cs typeface="+mn-cs"/>
              </a:defRPr>
            </a:lvl1pPr>
          </a:lstStyle>
          <a:p>
            <a:pPr>
              <a:defRPr/>
            </a:pPr>
            <a:fld id="{0E08E2C7-D0B8-42F2-B699-4531D6E89845}" type="slidenum">
              <a:rPr lang="ru-RU"/>
              <a:pPr>
                <a:defRPr/>
              </a:pPr>
              <a:t>‹#›</a:t>
            </a:fld>
            <a:endParaRPr lang="ru-RU"/>
          </a:p>
        </p:txBody>
      </p:sp>
    </p:spTree>
    <p:extLst>
      <p:ext uri="{BB962C8B-B14F-4D97-AF65-F5344CB8AC3E}">
        <p14:creationId xmlns:p14="http://schemas.microsoft.com/office/powerpoint/2010/main" val="2802853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2021 году в рамках выполненной работы  были проанализированы индексные методы, в частности метод ИНФОРМ- индекс для риск менеджмента. Интегральный индекс риска рассчитывается как усредненный индекс из индексов опасности, уязвимости и потенциала противодействия. </a:t>
            </a:r>
            <a:r>
              <a:rPr lang="ru-RU" sz="1800" dirty="0">
                <a:effectLst/>
                <a:latin typeface="Times New Roman" panose="02020603050405020304" pitchFamily="18" charset="0"/>
                <a:ea typeface="Calibri" panose="020F0502020204030204" pitchFamily="34" charset="0"/>
              </a:rPr>
              <a:t>Основная идея дистанционной оценки интегрального индекса риска чрезвычайных ситуаций заключается в том, что исходные данные должны быть получены из открытых баз данных, либо запрашиваться и обрабатываться без привлечения экспертов. </a:t>
            </a:r>
            <a:endParaRPr lang="ru-RU" dirty="0"/>
          </a:p>
          <a:p>
            <a:r>
              <a:rPr lang="ru-RU" dirty="0"/>
              <a:t>Была разработана система показателей для расчетов каждого из составляющих индекса риска</a:t>
            </a:r>
            <a:r>
              <a:rPr lang="ru-RU" b="1" dirty="0"/>
              <a:t>, </a:t>
            </a:r>
            <a:r>
              <a:rPr lang="ru-RU" sz="1200" b="1" dirty="0"/>
              <a:t>характеризующих подверженность территории субъекта, детализированная до территорий муниципальных образований для формирования индексов опасностей, уязвимости и индекса потенциала противодействия. Всего более 50 показателей.</a:t>
            </a:r>
          </a:p>
          <a:p>
            <a:r>
              <a:rPr lang="ru-RU" sz="1200" b="1" dirty="0"/>
              <a:t>Были получены расчетные зависимости для расчетов индексов опасности (природных и техногенных), индекса уязвимости (для населения, территорий и объектов экономики), потенциала противодействия (силы и средства информирования населения о бедствиях, реагирования на бедствия и ликвидации последствий) по двум сценариям: наиболее вероятному и катастрофическому.</a:t>
            </a:r>
          </a:p>
          <a:p>
            <a:r>
              <a:rPr lang="ru-RU" b="1" dirty="0"/>
              <a:t>Были определены требования к формированию и получению  исходных данных, источниками которых являются государственные доклады, официальные сайты муниципальных образований, данные Росстата, Минприроды. </a:t>
            </a:r>
          </a:p>
        </p:txBody>
      </p:sp>
      <p:sp>
        <p:nvSpPr>
          <p:cNvPr id="4" name="Номер слайда 3"/>
          <p:cNvSpPr>
            <a:spLocks noGrp="1"/>
          </p:cNvSpPr>
          <p:nvPr>
            <p:ph type="sldNum" sz="quarter" idx="5"/>
          </p:nvPr>
        </p:nvSpPr>
        <p:spPr/>
        <p:txBody>
          <a:bodyPr/>
          <a:lstStyle/>
          <a:p>
            <a:pPr>
              <a:defRPr/>
            </a:pPr>
            <a:fld id="{0E08E2C7-D0B8-42F2-B699-4531D6E89845}" type="slidenum">
              <a:rPr lang="ru-RU" smtClean="0"/>
              <a:pPr>
                <a:defRPr/>
              </a:pPr>
              <a:t>4</a:t>
            </a:fld>
            <a:endParaRPr lang="ru-RU"/>
          </a:p>
        </p:txBody>
      </p:sp>
    </p:spTree>
    <p:extLst>
      <p:ext uri="{BB962C8B-B14F-4D97-AF65-F5344CB8AC3E}">
        <p14:creationId xmlns:p14="http://schemas.microsoft.com/office/powerpoint/2010/main" val="130765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В работе были разработаны специальные методы расчета зон затопления и зон, подверженных природным пожарам. Для определения индексов подверженности территорий муниципальных образований пилотного субъекта природным пожарам были проанализированы картографические данные по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термоточкам</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со спутников за три года (рис.1), определены индексы подверженности природным пожарам для каждого муниципального образования. Были разработаны специальные методы расчета площадей затопления территорий при наличии данных и недостаточности данных для моделирования (рис.3).</a:t>
            </a:r>
          </a:p>
          <a:p>
            <a:pPr algn="just">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Индекс уязвимости населения рассчитан на основе информации о населении (возрастной состав, мобильность), о износе объектов критической инфраструктуры, износе жилого фонда и наличия ветхого жилья. </a:t>
            </a:r>
            <a:endParaRPr lang="ru-RU" sz="1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Индекс потенциала противодействия показывает наличие сил и средств МЧС по информированию, оповещению населения, а также по наличию необходимой техники для реагирования на ЧС и эвакуации населения.</a:t>
            </a:r>
          </a:p>
          <a:p>
            <a:pPr algn="just">
              <a:spcAft>
                <a:spcPts val="80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В качестве пилотного субъекта рассматривается </a:t>
            </a:r>
            <a:r>
              <a:rPr lang="ru-RU"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Республика Татарстан</a:t>
            </a: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в котором сосредоточены различные природные и техногенные опасности, имеется высокая плотность населения относительно других регионов страны, достаточно много репрезентативной исходной информации, представленной в открытых данных для разработки и калибровки расчетных моделей</a:t>
            </a: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 (рис.4)</a:t>
            </a:r>
            <a:endParaRPr lang="ru-RU" dirty="0"/>
          </a:p>
        </p:txBody>
      </p:sp>
      <p:sp>
        <p:nvSpPr>
          <p:cNvPr id="4" name="Номер слайда 3"/>
          <p:cNvSpPr>
            <a:spLocks noGrp="1"/>
          </p:cNvSpPr>
          <p:nvPr>
            <p:ph type="sldNum" sz="quarter" idx="5"/>
          </p:nvPr>
        </p:nvSpPr>
        <p:spPr/>
        <p:txBody>
          <a:bodyPr/>
          <a:lstStyle/>
          <a:p>
            <a:pPr>
              <a:defRPr/>
            </a:pPr>
            <a:fld id="{0E08E2C7-D0B8-42F2-B699-4531D6E89845}" type="slidenum">
              <a:rPr lang="ru-RU" smtClean="0"/>
              <a:pPr>
                <a:defRPr/>
              </a:pPr>
              <a:t>5</a:t>
            </a:fld>
            <a:endParaRPr lang="ru-RU"/>
          </a:p>
        </p:txBody>
      </p:sp>
    </p:spTree>
    <p:extLst>
      <p:ext uri="{BB962C8B-B14F-4D97-AF65-F5344CB8AC3E}">
        <p14:creationId xmlns:p14="http://schemas.microsoft.com/office/powerpoint/2010/main" val="2631167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5"/>
          <p:cNvGrpSpPr>
            <a:grpSpLocks/>
          </p:cNvGrpSpPr>
          <p:nvPr/>
        </p:nvGrpSpPr>
        <p:grpSpPr bwMode="auto">
          <a:xfrm>
            <a:off x="-4233" y="4953004"/>
            <a:ext cx="12196233" cy="1911351"/>
            <a:chOff x="-3765" y="4832896"/>
            <a:chExt cx="9147765" cy="2032192"/>
          </a:xfrm>
        </p:grpSpPr>
        <p:sp>
          <p:nvSpPr>
            <p:cNvPr id="6" name="Полилиния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Полилиния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8" name="Полилиния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914400" y="1752606"/>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extLst/>
          </a:lstStyle>
          <a:p>
            <a:pPr>
              <a:defRPr/>
            </a:pPr>
            <a:fld id="{78076599-6D85-4A79-A12E-A609C9FEF4EB}" type="datetimeFigureOut">
              <a:rPr lang="ru-RU"/>
              <a:pPr>
                <a:defRPr/>
              </a:pPr>
              <a:t>08.02.2022</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p:cNvSpPr>
            <a:spLocks noGrp="1"/>
          </p:cNvSpPr>
          <p:nvPr>
            <p:ph type="sldNum" sz="quarter" idx="12"/>
          </p:nvPr>
        </p:nvSpPr>
        <p:spPr/>
        <p:txBody>
          <a:bodyPr/>
          <a:lstStyle>
            <a:lvl1pPr>
              <a:defRPr>
                <a:solidFill>
                  <a:srgbClr val="FFFFFF"/>
                </a:solidFill>
              </a:defRPr>
            </a:lvl1pPr>
            <a:extLst/>
          </a:lstStyle>
          <a:p>
            <a:pPr>
              <a:defRPr/>
            </a:pPr>
            <a:fld id="{0B656FB7-48E3-4A7E-A678-EFA28B43DDFB}"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609600" y="1481333"/>
            <a:ext cx="109728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6BD0CFC-E01C-4C00-9E3D-56AA8AD35E77}" type="datetimeFigureOut">
              <a:rPr lang="ru-RU"/>
              <a:pPr>
                <a:defRPr/>
              </a:pPr>
              <a:t>08.02.2022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CF58208-EE51-4B3A-865D-1BC10B83D3CA}"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4"/>
            <a:ext cx="236996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A56CCDF-9E1D-43F5-8326-A09B00448700}" type="datetimeFigureOut">
              <a:rPr lang="ru-RU"/>
              <a:pPr>
                <a:defRPr/>
              </a:pPr>
              <a:t>08.02.2022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416754F-A805-454A-B63F-AB529887489E}"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F718C562-06A2-4492-8BD6-E64B32904CFD}" type="datetimeFigureOut">
              <a:rPr lang="ru-RU"/>
              <a:pPr>
                <a:defRPr/>
              </a:pPr>
              <a:t>08.02.2022</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E547CC0-7AAD-499A-8341-9EB667DBA13E}"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Нашивка 3"/>
          <p:cNvSpPr/>
          <p:nvPr/>
        </p:nvSpPr>
        <p:spPr>
          <a:xfrm>
            <a:off x="4849284" y="3005139"/>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4"/>
          <p:cNvSpPr/>
          <p:nvPr/>
        </p:nvSpPr>
        <p:spPr>
          <a:xfrm>
            <a:off x="4599518" y="3005139"/>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p:cNvSpPr>
            <a:spLocks noGrp="1"/>
          </p:cNvSpPr>
          <p:nvPr>
            <p:ph type="dt" sz="half" idx="10"/>
          </p:nvPr>
        </p:nvSpPr>
        <p:spPr/>
        <p:txBody>
          <a:bodyPr/>
          <a:lstStyle>
            <a:lvl1pPr>
              <a:defRPr/>
            </a:lvl1pPr>
            <a:extLst/>
          </a:lstStyle>
          <a:p>
            <a:pPr>
              <a:defRPr/>
            </a:pPr>
            <a:fld id="{112E17D5-F623-433E-8761-E87BF165C106}" type="datetimeFigureOut">
              <a:rPr lang="ru-RU"/>
              <a:pPr>
                <a:defRPr/>
              </a:pPr>
              <a:t>08.02.2022</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extLst/>
          </a:lstStyle>
          <a:p>
            <a:pPr>
              <a:defRPr/>
            </a:pPr>
            <a:fld id="{A852A8B4-53AE-42E7-AD90-54537DF1ABE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30"/>
            <a:ext cx="53848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Объект 3"/>
          <p:cNvSpPr>
            <a:spLocks noGrp="1"/>
          </p:cNvSpPr>
          <p:nvPr>
            <p:ph sz="half" idx="2"/>
          </p:nvPr>
        </p:nvSpPr>
        <p:spPr>
          <a:xfrm>
            <a:off x="6197600" y="1481330"/>
            <a:ext cx="53848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p:cNvSpPr>
            <a:spLocks noGrp="1"/>
          </p:cNvSpPr>
          <p:nvPr>
            <p:ph type="dt" sz="half" idx="10"/>
          </p:nvPr>
        </p:nvSpPr>
        <p:spPr/>
        <p:txBody>
          <a:bodyPr/>
          <a:lstStyle>
            <a:lvl1pPr>
              <a:defRPr/>
            </a:lvl1pPr>
            <a:extLst/>
          </a:lstStyle>
          <a:p>
            <a:pPr>
              <a:defRPr/>
            </a:pPr>
            <a:fld id="{F310AA7C-BD2D-42BB-AE3F-F764EC128678}" type="datetimeFigureOut">
              <a:rPr lang="ru-RU"/>
              <a:pPr>
                <a:defRPr/>
              </a:pPr>
              <a:t>08.02.2022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4C555677-ED14-446F-B367-642BA738B632}"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1"/>
            <a:ext cx="109728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6193377"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Объект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Объект 5"/>
          <p:cNvSpPr>
            <a:spLocks noGrp="1"/>
          </p:cNvSpPr>
          <p:nvPr>
            <p:ph sz="quarter" idx="4"/>
          </p:nvPr>
        </p:nvSpPr>
        <p:spPr>
          <a:xfrm>
            <a:off x="6193376"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extLst/>
          </a:lstStyle>
          <a:p>
            <a:pPr>
              <a:defRPr/>
            </a:pPr>
            <a:fld id="{23353821-BA50-41B2-A1C4-B81D8C19A939}" type="datetimeFigureOut">
              <a:rPr lang="ru-RU"/>
              <a:pPr>
                <a:defRPr/>
              </a:pPr>
              <a:t>08.02.2022</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8"/>
          <p:cNvSpPr>
            <a:spLocks noGrp="1"/>
          </p:cNvSpPr>
          <p:nvPr>
            <p:ph type="sldNum" sz="quarter" idx="12"/>
          </p:nvPr>
        </p:nvSpPr>
        <p:spPr/>
        <p:txBody>
          <a:bodyPr/>
          <a:lstStyle>
            <a:lvl1pPr>
              <a:defRPr/>
            </a:lvl1pPr>
            <a:extLst/>
          </a:lstStyle>
          <a:p>
            <a:pPr>
              <a:defRPr/>
            </a:pPr>
            <a:fld id="{4794EA9D-8861-4FFE-9214-3B65578E66B9}"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extLst/>
          </a:lstStyle>
          <a:p>
            <a:pPr>
              <a:defRPr/>
            </a:pPr>
            <a:fld id="{B68DD9F0-62E8-4196-9427-BB4F6F1F074F}" type="datetimeFigureOut">
              <a:rPr lang="ru-RU"/>
              <a:pPr>
                <a:defRPr/>
              </a:pPr>
              <a:t>08.02.2022</a:t>
            </a:fld>
            <a:endParaRPr lang="ru-RU"/>
          </a:p>
        </p:txBody>
      </p:sp>
      <p:sp>
        <p:nvSpPr>
          <p:cNvPr id="4" name="Нижний колонтитул 3"/>
          <p:cNvSpPr>
            <a:spLocks noGrp="1"/>
          </p:cNvSpPr>
          <p:nvPr>
            <p:ph type="ftr" sz="quarter" idx="11"/>
          </p:nvPr>
        </p:nvSpPr>
        <p:spPr/>
        <p:txBody>
          <a:bodyPr/>
          <a:lstStyle>
            <a:lvl1pPr>
              <a:defRPr/>
            </a:lvl1pPr>
            <a:extLst/>
          </a:lstStyle>
          <a:p>
            <a:pPr>
              <a:defRPr/>
            </a:pPr>
            <a:endParaRPr lang="ru-RU"/>
          </a:p>
        </p:txBody>
      </p:sp>
      <p:sp>
        <p:nvSpPr>
          <p:cNvPr id="5" name="Номер слайда 4"/>
          <p:cNvSpPr>
            <a:spLocks noGrp="1"/>
          </p:cNvSpPr>
          <p:nvPr>
            <p:ph type="sldNum" sz="quarter" idx="12"/>
          </p:nvPr>
        </p:nvSpPr>
        <p:spPr/>
        <p:txBody>
          <a:bodyPr/>
          <a:lstStyle>
            <a:lvl1pPr>
              <a:defRPr/>
            </a:lvl1pPr>
            <a:extLst/>
          </a:lstStyle>
          <a:p>
            <a:pPr>
              <a:defRPr/>
            </a:pPr>
            <a:fld id="{B0F83C56-CE47-4B19-B964-ABF599F4D0D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B70E7ED-45DC-4460-88F3-44BF8BC68D31}" type="datetimeFigureOut">
              <a:rPr lang="ru-RU"/>
              <a:pPr>
                <a:defRPr/>
              </a:pPr>
              <a:t>08.02.2022</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7E8F910E-8CB4-4A60-86C5-9A7ED8474EF4}" type="slidenum">
              <a:rPr lang="ru-RU"/>
              <a:pPr>
                <a:defRPr/>
              </a:pPr>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5892800" y="5355103"/>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9079BDEA-DFE4-4B60-8794-EB7842885FFF}" type="datetimeFigureOut">
              <a:rPr lang="ru-RU"/>
              <a:pPr>
                <a:defRPr/>
              </a:pPr>
              <a:t>08.02.2022</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EC872A45-D07C-44FE-B78F-0368EC196574}"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 name="Полилиния 4"/>
          <p:cNvSpPr>
            <a:spLocks/>
          </p:cNvSpPr>
          <p:nvPr/>
        </p:nvSpPr>
        <p:spPr bwMode="auto">
          <a:xfrm>
            <a:off x="666751" y="5945192"/>
            <a:ext cx="6587067"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Полилиния 15"/>
          <p:cNvSpPr>
            <a:spLocks/>
          </p:cNvSpPr>
          <p:nvPr/>
        </p:nvSpPr>
        <p:spPr bwMode="auto">
          <a:xfrm>
            <a:off x="647700" y="5938838"/>
            <a:ext cx="4921251"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7" name="Прямоугольный треугольник 6"/>
          <p:cNvSpPr>
            <a:spLocks/>
          </p:cNvSpPr>
          <p:nvPr/>
        </p:nvSpPr>
        <p:spPr bwMode="auto">
          <a:xfrm>
            <a:off x="-8056" y="5791255"/>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7"/>
          <p:cNvCxnSpPr/>
          <p:nvPr/>
        </p:nvCxnSpPr>
        <p:spPr>
          <a:xfrm>
            <a:off x="-12313"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8"/>
          <p:cNvSpPr/>
          <p:nvPr/>
        </p:nvSpPr>
        <p:spPr>
          <a:xfrm>
            <a:off x="11552776"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9"/>
          <p:cNvSpPr/>
          <p:nvPr/>
        </p:nvSpPr>
        <p:spPr>
          <a:xfrm>
            <a:off x="11303009"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521643" y="5443403"/>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a:t>Вставка рисунка</a:t>
            </a:r>
            <a:endParaRPr lang="en-US" noProof="0" dirty="0"/>
          </a:p>
        </p:txBody>
      </p:sp>
      <p:sp>
        <p:nvSpPr>
          <p:cNvPr id="2" name="Заголовок 1"/>
          <p:cNvSpPr>
            <a:spLocks noGrp="1"/>
          </p:cNvSpPr>
          <p:nvPr>
            <p:ph type="title"/>
          </p:nvPr>
        </p:nvSpPr>
        <p:spPr>
          <a:xfrm>
            <a:off x="304800" y="4865123"/>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extLst/>
          </a:lstStyle>
          <a:p>
            <a:pPr>
              <a:defRPr/>
            </a:pPr>
            <a:fld id="{750936C7-1D53-4F12-B17D-1DB9325F7441}" type="datetimeFigureOut">
              <a:rPr lang="ru-RU"/>
              <a:pPr>
                <a:defRPr/>
              </a:pPr>
              <a:t>08.02.2022</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p:cNvSpPr>
            <a:spLocks noGrp="1"/>
          </p:cNvSpPr>
          <p:nvPr>
            <p:ph type="sldNum" sz="quarter" idx="12"/>
          </p:nvPr>
        </p:nvSpPr>
        <p:spPr/>
        <p:txBody>
          <a:bodyPr/>
          <a:lstStyle>
            <a:lvl1pPr>
              <a:defRPr>
                <a:solidFill>
                  <a:schemeClr val="tx1"/>
                </a:solidFill>
              </a:defRPr>
            </a:lvl1pPr>
            <a:extLst/>
          </a:lstStyle>
          <a:p>
            <a:pPr>
              <a:defRPr/>
            </a:pPr>
            <a:fld id="{D90C19A8-0832-4B22-883A-81BF468E287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666751" y="5945192"/>
            <a:ext cx="6587067" cy="92075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7" name="Полилиния 11"/>
          <p:cNvSpPr>
            <a:spLocks/>
          </p:cNvSpPr>
          <p:nvPr/>
        </p:nvSpPr>
        <p:spPr bwMode="auto">
          <a:xfrm>
            <a:off x="647700" y="5938838"/>
            <a:ext cx="4921251" cy="933451"/>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ru-RU"/>
          </a:p>
        </p:txBody>
      </p:sp>
      <p:sp>
        <p:nvSpPr>
          <p:cNvPr id="14" name="Прямоугольный треугольник 13"/>
          <p:cNvSpPr>
            <a:spLocks/>
          </p:cNvSpPr>
          <p:nvPr/>
        </p:nvSpPr>
        <p:spPr bwMode="auto">
          <a:xfrm>
            <a:off x="-8056" y="5791255"/>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12313" y="5787743"/>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7"/>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p:cNvSpPr>
            <a:spLocks noGrp="1"/>
          </p:cNvSpPr>
          <p:nvPr>
            <p:ph type="body" idx="1"/>
          </p:nvPr>
        </p:nvSpPr>
        <p:spPr bwMode="auto">
          <a:xfrm>
            <a:off x="609600" y="1481138"/>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8970433" y="6408741"/>
            <a:ext cx="2559051"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007C8B7D-C212-42FE-8321-B0CF015C2D22}" type="datetimeFigureOut">
              <a:rPr lang="ru-RU"/>
              <a:pPr>
                <a:defRPr/>
              </a:pPr>
              <a:t>08.02.2022</a:t>
            </a:fld>
            <a:endParaRPr lang="ru-RU"/>
          </a:p>
        </p:txBody>
      </p:sp>
      <p:sp>
        <p:nvSpPr>
          <p:cNvPr id="22" name="Нижний колонтитул 21"/>
          <p:cNvSpPr>
            <a:spLocks noGrp="1"/>
          </p:cNvSpPr>
          <p:nvPr>
            <p:ph type="ftr" sz="quarter" idx="3"/>
          </p:nvPr>
        </p:nvSpPr>
        <p:spPr>
          <a:xfrm>
            <a:off x="5839884" y="6408741"/>
            <a:ext cx="3134783"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ru-RU"/>
          </a:p>
        </p:txBody>
      </p:sp>
      <p:sp>
        <p:nvSpPr>
          <p:cNvPr id="18" name="Номер слайда 17"/>
          <p:cNvSpPr>
            <a:spLocks noGrp="1"/>
          </p:cNvSpPr>
          <p:nvPr>
            <p:ph type="sldNum" sz="quarter" idx="4"/>
          </p:nvPr>
        </p:nvSpPr>
        <p:spPr>
          <a:xfrm>
            <a:off x="11529484" y="6408741"/>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6C35F531-9AE6-476E-A5CF-934441C2109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25" r:id="rId1"/>
    <p:sldLayoutId id="2147483721" r:id="rId2"/>
    <p:sldLayoutId id="2147483726" r:id="rId3"/>
    <p:sldLayoutId id="2147483727" r:id="rId4"/>
    <p:sldLayoutId id="2147483728" r:id="rId5"/>
    <p:sldLayoutId id="2147483729" r:id="rId6"/>
    <p:sldLayoutId id="2147483722" r:id="rId7"/>
    <p:sldLayoutId id="2147483730" r:id="rId8"/>
    <p:sldLayoutId id="2147483731" r:id="rId9"/>
    <p:sldLayoutId id="2147483723" r:id="rId10"/>
    <p:sldLayoutId id="214748372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05CB98-CAC8-4EB3-B87A-57F666948447}"/>
              </a:ext>
            </a:extLst>
          </p:cNvPr>
          <p:cNvSpPr>
            <a:spLocks noGrp="1"/>
          </p:cNvSpPr>
          <p:nvPr>
            <p:ph type="ctrTitle"/>
          </p:nvPr>
        </p:nvSpPr>
        <p:spPr>
          <a:xfrm>
            <a:off x="765448" y="467875"/>
            <a:ext cx="10363200" cy="1227338"/>
          </a:xfrm>
        </p:spPr>
        <p:txBody>
          <a:bodyPr>
            <a:noAutofit/>
          </a:bodyPr>
          <a:lstStyle/>
          <a:p>
            <a:pPr algn="ctr"/>
            <a:r>
              <a:rPr lang="en-GB" sz="1800" b="1" spc="-10" dirty="0">
                <a:effectLst/>
                <a:latin typeface="Verdana" panose="020B0604030504040204" pitchFamily="34" charset="0"/>
                <a:ea typeface="Times New Roman" panose="02020603050405020304" pitchFamily="18" charset="0"/>
              </a:rPr>
              <a:t>European and Mediterranean Major Hazards Agreement (EUR-OPA)</a:t>
            </a:r>
            <a:br>
              <a:rPr lang="ru-RU" sz="1800" dirty="0">
                <a:effectLst/>
                <a:latin typeface="Times New Roman" panose="02020603050405020304" pitchFamily="18" charset="0"/>
                <a:ea typeface="Times New Roman" panose="02020603050405020304" pitchFamily="18" charset="0"/>
              </a:rPr>
            </a:br>
            <a:endParaRPr lang="ru-RU" sz="2000" dirty="0"/>
          </a:p>
        </p:txBody>
      </p:sp>
      <p:sp>
        <p:nvSpPr>
          <p:cNvPr id="3" name="Подзаголовок 2">
            <a:extLst>
              <a:ext uri="{FF2B5EF4-FFF2-40B4-BE49-F238E27FC236}">
                <a16:creationId xmlns:a16="http://schemas.microsoft.com/office/drawing/2014/main" id="{F4DF6562-D987-4430-9D7F-DA72222313FC}"/>
              </a:ext>
            </a:extLst>
          </p:cNvPr>
          <p:cNvSpPr>
            <a:spLocks noGrp="1"/>
          </p:cNvSpPr>
          <p:nvPr>
            <p:ph type="subTitle" idx="1"/>
          </p:nvPr>
        </p:nvSpPr>
        <p:spPr>
          <a:xfrm>
            <a:off x="911424" y="2348880"/>
            <a:ext cx="10363200" cy="1199704"/>
          </a:xfrm>
        </p:spPr>
        <p:txBody>
          <a:bodyPr/>
          <a:lstStyle/>
          <a:p>
            <a:pPr algn="ctr">
              <a:lnSpc>
                <a:spcPct val="80000"/>
              </a:lnSpc>
              <a:spcBef>
                <a:spcPts val="0"/>
              </a:spcBef>
            </a:pPr>
            <a:r>
              <a:rPr lang="en-GB" sz="3600" b="1" spc="-15" dirty="0">
                <a:effectLst/>
                <a:latin typeface="Verdana" panose="020B0604030504040204" pitchFamily="34" charset="0"/>
                <a:ea typeface="Times New Roman" panose="02020603050405020304" pitchFamily="18" charset="0"/>
                <a:cs typeface="Calibri" panose="020F0502020204030204" pitchFamily="34" charset="0"/>
              </a:rPr>
              <a:t>Results of 202</a:t>
            </a:r>
            <a:r>
              <a:rPr lang="ru-RU" sz="3600" b="1" spc="-15" dirty="0">
                <a:effectLst/>
                <a:latin typeface="Verdana" panose="020B0604030504040204" pitchFamily="34" charset="0"/>
                <a:ea typeface="Times New Roman" panose="02020603050405020304" pitchFamily="18" charset="0"/>
                <a:cs typeface="Calibri" panose="020F0502020204030204" pitchFamily="34" charset="0"/>
              </a:rPr>
              <a:t>1</a:t>
            </a:r>
            <a:r>
              <a:rPr lang="en-GB" sz="3600" b="1" spc="-15" dirty="0">
                <a:effectLst/>
                <a:latin typeface="Verdana" panose="020B0604030504040204" pitchFamily="34" charset="0"/>
                <a:ea typeface="Times New Roman" panose="02020603050405020304" pitchFamily="18" charset="0"/>
                <a:cs typeface="Calibri" panose="020F0502020204030204" pitchFamily="34" charset="0"/>
              </a:rPr>
              <a:t> projects and proposals for 202</a:t>
            </a:r>
            <a:r>
              <a:rPr lang="ru-RU" sz="3600" b="1" spc="-15" dirty="0">
                <a:effectLst/>
                <a:latin typeface="Verdana" panose="020B0604030504040204" pitchFamily="34" charset="0"/>
                <a:ea typeface="Times New Roman" panose="02020603050405020304" pitchFamily="18" charset="0"/>
                <a:cs typeface="Calibri" panose="020F0502020204030204" pitchFamily="34" charset="0"/>
              </a:rPr>
              <a:t>2</a:t>
            </a:r>
            <a:r>
              <a:rPr lang="en-GB" sz="3600" b="1" spc="-15" dirty="0">
                <a:effectLst/>
                <a:latin typeface="Verdana" panose="020B0604030504040204" pitchFamily="34" charset="0"/>
                <a:ea typeface="Times New Roman" panose="02020603050405020304" pitchFamily="18" charset="0"/>
                <a:cs typeface="Calibri" panose="020F0502020204030204" pitchFamily="34" charset="0"/>
              </a:rPr>
              <a:t> projects</a:t>
            </a:r>
            <a:endParaRPr lang="ru-RU" sz="3600" dirty="0">
              <a:effectLst/>
              <a:latin typeface="Times New Roman" panose="02020603050405020304" pitchFamily="18" charset="0"/>
              <a:ea typeface="Times New Roman" panose="02020603050405020304" pitchFamily="18" charset="0"/>
            </a:endParaRPr>
          </a:p>
          <a:p>
            <a:pPr algn="ctr">
              <a:lnSpc>
                <a:spcPct val="80000"/>
              </a:lnSpc>
              <a:spcBef>
                <a:spcPts val="0"/>
              </a:spcBef>
            </a:pPr>
            <a:endParaRPr lang="ru-RU" sz="3600" b="1" dirty="0">
              <a:solidFill>
                <a:schemeClr val="accent1">
                  <a:lumMod val="75000"/>
                </a:schemeClr>
              </a:solidFill>
            </a:endParaRPr>
          </a:p>
        </p:txBody>
      </p:sp>
      <p:pic>
        <p:nvPicPr>
          <p:cNvPr id="6" name="Рисунок 5">
            <a:extLst>
              <a:ext uri="{FF2B5EF4-FFF2-40B4-BE49-F238E27FC236}">
                <a16:creationId xmlns:a16="http://schemas.microsoft.com/office/drawing/2014/main" id="{36E9580C-EC45-4E08-B495-EEA46DEBD84C}"/>
              </a:ext>
            </a:extLst>
          </p:cNvPr>
          <p:cNvPicPr>
            <a:picLocks noChangeAspect="1"/>
          </p:cNvPicPr>
          <p:nvPr/>
        </p:nvPicPr>
        <p:blipFill>
          <a:blip r:embed="rId2" cstate="print"/>
          <a:stretch>
            <a:fillRect/>
          </a:stretch>
        </p:blipFill>
        <p:spPr>
          <a:xfrm>
            <a:off x="119336" y="6115852"/>
            <a:ext cx="651048" cy="625516"/>
          </a:xfrm>
          <a:prstGeom prst="rect">
            <a:avLst/>
          </a:prstGeom>
        </p:spPr>
      </p:pic>
      <p:sp>
        <p:nvSpPr>
          <p:cNvPr id="7" name="TextBox 6"/>
          <p:cNvSpPr txBox="1"/>
          <p:nvPr/>
        </p:nvSpPr>
        <p:spPr>
          <a:xfrm>
            <a:off x="1337520" y="4365104"/>
            <a:ext cx="8142856" cy="2308324"/>
          </a:xfrm>
          <a:prstGeom prst="rect">
            <a:avLst/>
          </a:prstGeom>
          <a:noFill/>
        </p:spPr>
        <p:txBody>
          <a:bodyPr wrap="square" rtlCol="0">
            <a:spAutoFit/>
          </a:bodyPr>
          <a:lstStyle/>
          <a:p>
            <a:pPr algn="ctr"/>
            <a:r>
              <a:rPr lang="en-US" dirty="0"/>
              <a:t>Irina </a:t>
            </a:r>
            <a:r>
              <a:rPr lang="en-US" dirty="0" err="1"/>
              <a:t>Oltyan</a:t>
            </a:r>
            <a:r>
              <a:rPr lang="en-US" dirty="0"/>
              <a:t>, </a:t>
            </a:r>
          </a:p>
          <a:p>
            <a:pPr algn="ctr"/>
            <a:r>
              <a:rPr lang="ru-RU" dirty="0"/>
              <a:t> </a:t>
            </a:r>
            <a:r>
              <a:rPr lang="en-US" dirty="0"/>
              <a:t>Director of the </a:t>
            </a:r>
            <a:r>
              <a:rPr lang="pt-PT" sz="1800" spc="-15" dirty="0">
                <a:effectLst/>
                <a:latin typeface="+mj-lt"/>
                <a:ea typeface="Calibri" panose="020F0502020204030204" pitchFamily="34" charset="0"/>
                <a:cs typeface="Arial" panose="020B0604020202020204" pitchFamily="34" charset="0"/>
              </a:rPr>
              <a:t>European Centre for New Technologies of Risk Management</a:t>
            </a:r>
            <a:r>
              <a:rPr lang="en-US" sz="1800" dirty="0">
                <a:effectLst/>
                <a:latin typeface="+mj-lt"/>
                <a:ea typeface="Calibri" panose="020F0502020204030204" pitchFamily="34" charset="0"/>
                <a:cs typeface="Arial" panose="020B0604020202020204" pitchFamily="34" charset="0"/>
              </a:rPr>
              <a:t> (ECNTRM)</a:t>
            </a:r>
            <a:endParaRPr lang="en-US" dirty="0">
              <a:latin typeface="+mj-lt"/>
            </a:endParaRPr>
          </a:p>
          <a:p>
            <a:pPr algn="ctr"/>
            <a:endParaRPr lang="en-US" dirty="0">
              <a:solidFill>
                <a:schemeClr val="bg1"/>
              </a:solidFill>
            </a:endParaRPr>
          </a:p>
          <a:p>
            <a:pPr algn="ctr"/>
            <a:r>
              <a:rPr lang="en-US" dirty="0"/>
              <a:t>Deputy Director of the All Russian Science Research Institute of </a:t>
            </a:r>
            <a:r>
              <a:rPr lang="en-US" dirty="0" err="1"/>
              <a:t>Emercom</a:t>
            </a:r>
            <a:r>
              <a:rPr lang="en-US" dirty="0"/>
              <a:t> of Russia</a:t>
            </a:r>
          </a:p>
          <a:p>
            <a:pPr algn="ctr"/>
            <a:endParaRPr lang="ru-RU" dirty="0"/>
          </a:p>
          <a:p>
            <a:pPr algn="ctr"/>
            <a:r>
              <a:rPr lang="en-US" dirty="0"/>
              <a:t>oltyan@vniigochs.ru</a:t>
            </a:r>
            <a:endParaRPr lang="ru-RU" dirty="0"/>
          </a:p>
        </p:txBody>
      </p:sp>
      <p:cxnSp>
        <p:nvCxnSpPr>
          <p:cNvPr id="9" name="Прямая соединительная линия 8"/>
          <p:cNvCxnSpPr/>
          <p:nvPr/>
        </p:nvCxnSpPr>
        <p:spPr>
          <a:xfrm>
            <a:off x="135847" y="1630830"/>
            <a:ext cx="11911458"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19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dirty="0"/>
              <a:t>Proposal 3. </a:t>
            </a:r>
            <a:r>
              <a:rPr lang="en-US" sz="4400" dirty="0"/>
              <a:t>Methodology for assessing the effects of hurricanes impacts</a:t>
            </a:r>
            <a:r>
              <a:rPr lang="en-US" dirty="0"/>
              <a:t> </a:t>
            </a:r>
            <a:endParaRPr lang="ru-RU" dirty="0"/>
          </a:p>
        </p:txBody>
      </p:sp>
      <p:sp>
        <p:nvSpPr>
          <p:cNvPr id="4" name="Прямоугольник 3"/>
          <p:cNvSpPr/>
          <p:nvPr/>
        </p:nvSpPr>
        <p:spPr>
          <a:xfrm>
            <a:off x="263352" y="1568800"/>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endParaRPr lang="ru-RU" dirty="0"/>
          </a:p>
        </p:txBody>
      </p:sp>
      <p:sp>
        <p:nvSpPr>
          <p:cNvPr id="5" name="Прямоугольник 4"/>
          <p:cNvSpPr/>
          <p:nvPr/>
        </p:nvSpPr>
        <p:spPr>
          <a:xfrm>
            <a:off x="6337050" y="1568800"/>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endParaRPr lang="ru-RU" dirty="0"/>
          </a:p>
        </p:txBody>
      </p:sp>
      <p:sp>
        <p:nvSpPr>
          <p:cNvPr id="6" name="TextBox 5"/>
          <p:cNvSpPr txBox="1"/>
          <p:nvPr/>
        </p:nvSpPr>
        <p:spPr>
          <a:xfrm>
            <a:off x="407368" y="2276872"/>
            <a:ext cx="5184576" cy="2554545"/>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To draw up the methodology get estimation results of maximum wind speeds for Russian regions and their probabilistic characteristics. </a:t>
            </a:r>
          </a:p>
          <a:p>
            <a:pPr marL="342900" indent="-342900">
              <a:buFont typeface="Wingdings" panose="05000000000000000000" pitchFamily="2" charset="2"/>
              <a:buChar char="Ø"/>
            </a:pPr>
            <a:r>
              <a:rPr lang="en-US" sz="2000" dirty="0"/>
              <a:t>Zoning, identification, </a:t>
            </a:r>
            <a:r>
              <a:rPr lang="en-US" sz="2000" dirty="0" err="1"/>
              <a:t>typification</a:t>
            </a:r>
            <a:r>
              <a:rPr lang="en-US" sz="2000" dirty="0"/>
              <a:t> by categories of wind hazard. Justification of the content of wind hazard maps.</a:t>
            </a:r>
            <a:endParaRPr lang="ru-RU" sz="2000" dirty="0"/>
          </a:p>
        </p:txBody>
      </p:sp>
      <p:sp>
        <p:nvSpPr>
          <p:cNvPr id="7" name="TextBox 6"/>
          <p:cNvSpPr txBox="1"/>
          <p:nvPr/>
        </p:nvSpPr>
        <p:spPr>
          <a:xfrm>
            <a:off x="6365432" y="2276872"/>
            <a:ext cx="5184576" cy="193899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Wind hazard maps.</a:t>
            </a:r>
            <a:endParaRPr lang="ru-RU" sz="2000" dirty="0"/>
          </a:p>
          <a:p>
            <a:pPr marL="342900" indent="-342900">
              <a:buFont typeface="Wingdings" panose="05000000000000000000" pitchFamily="2" charset="2"/>
              <a:buChar char="Ø"/>
            </a:pPr>
            <a:r>
              <a:rPr lang="en-US" sz="2000" dirty="0"/>
              <a:t>Assessment of the degree of destruction of buildings/structures from wind load.</a:t>
            </a:r>
            <a:endParaRPr lang="ru-RU" sz="2000" dirty="0"/>
          </a:p>
          <a:p>
            <a:pPr marL="342900" indent="-342900">
              <a:buFont typeface="Wingdings" panose="05000000000000000000" pitchFamily="2" charset="2"/>
              <a:buChar char="Ø"/>
            </a:pPr>
            <a:r>
              <a:rPr lang="en-US" sz="2000" dirty="0"/>
              <a:t>Methodology for assessing the effects of hurricanes.</a:t>
            </a:r>
            <a:endParaRPr lang="ru-RU" sz="2000" dirty="0"/>
          </a:p>
        </p:txBody>
      </p:sp>
      <p:pic>
        <p:nvPicPr>
          <p:cNvPr id="1026" name="Picture 2" descr="https://cdn.tvc.ru/pictures/o/410/7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0" y="4388008"/>
            <a:ext cx="3089439" cy="20583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tvc.ru/pictures/o/268/8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1734" y="4388009"/>
            <a:ext cx="3080519" cy="205162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86AF65CB-71D8-4A69-97EF-7A5BC65B3936}"/>
              </a:ext>
            </a:extLst>
          </p:cNvPr>
          <p:cNvPicPr>
            <a:picLocks noChangeAspect="1"/>
          </p:cNvPicPr>
          <p:nvPr/>
        </p:nvPicPr>
        <p:blipFill>
          <a:blip r:embed="rId4"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353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05CB98-CAC8-4EB3-B87A-57F666948447}"/>
              </a:ext>
            </a:extLst>
          </p:cNvPr>
          <p:cNvSpPr>
            <a:spLocks noGrp="1"/>
          </p:cNvSpPr>
          <p:nvPr>
            <p:ph type="ctrTitle"/>
          </p:nvPr>
        </p:nvSpPr>
        <p:spPr>
          <a:xfrm>
            <a:off x="765448" y="467875"/>
            <a:ext cx="10363200" cy="1227338"/>
          </a:xfrm>
        </p:spPr>
        <p:txBody>
          <a:bodyPr>
            <a:noAutofit/>
          </a:bodyPr>
          <a:lstStyle/>
          <a:p>
            <a:pPr algn="ctr"/>
            <a:r>
              <a:rPr lang="en-GB" sz="1800" b="1" spc="-10" dirty="0">
                <a:effectLst/>
                <a:latin typeface="Verdana" panose="020B0604030504040204" pitchFamily="34" charset="0"/>
                <a:ea typeface="Times New Roman" panose="02020603050405020304" pitchFamily="18" charset="0"/>
              </a:rPr>
              <a:t>European and Mediterranean Major Hazards Agreement (EUR-OPA)</a:t>
            </a:r>
            <a:br>
              <a:rPr lang="ru-RU" sz="1800" dirty="0">
                <a:effectLst/>
                <a:latin typeface="Times New Roman" panose="02020603050405020304" pitchFamily="18" charset="0"/>
                <a:ea typeface="Times New Roman" panose="02020603050405020304" pitchFamily="18" charset="0"/>
              </a:rPr>
            </a:br>
            <a:endParaRPr lang="ru-RU" sz="2000" dirty="0"/>
          </a:p>
        </p:txBody>
      </p:sp>
      <p:pic>
        <p:nvPicPr>
          <p:cNvPr id="6" name="Рисунок 5">
            <a:extLst>
              <a:ext uri="{FF2B5EF4-FFF2-40B4-BE49-F238E27FC236}">
                <a16:creationId xmlns:a16="http://schemas.microsoft.com/office/drawing/2014/main" id="{36E9580C-EC45-4E08-B495-EEA46DEBD84C}"/>
              </a:ext>
            </a:extLst>
          </p:cNvPr>
          <p:cNvPicPr>
            <a:picLocks noChangeAspect="1"/>
          </p:cNvPicPr>
          <p:nvPr/>
        </p:nvPicPr>
        <p:blipFill>
          <a:blip r:embed="rId2" cstate="print"/>
          <a:stretch>
            <a:fillRect/>
          </a:stretch>
        </p:blipFill>
        <p:spPr>
          <a:xfrm>
            <a:off x="119336" y="6115852"/>
            <a:ext cx="651048" cy="625516"/>
          </a:xfrm>
          <a:prstGeom prst="rect">
            <a:avLst/>
          </a:prstGeom>
        </p:spPr>
      </p:pic>
      <p:cxnSp>
        <p:nvCxnSpPr>
          <p:cNvPr id="9" name="Прямая соединительная линия 8"/>
          <p:cNvCxnSpPr/>
          <p:nvPr/>
        </p:nvCxnSpPr>
        <p:spPr>
          <a:xfrm>
            <a:off x="135847" y="1630830"/>
            <a:ext cx="11911458" cy="72008"/>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C00421D6-1BEC-4A1C-A43D-138149F93C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1660" y="2348880"/>
            <a:ext cx="3059832" cy="229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6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6199E8BC-23CD-4548-94E9-0C780B79EA36}"/>
              </a:ext>
            </a:extLst>
          </p:cNvPr>
          <p:cNvSpPr>
            <a:spLocks noGrp="1"/>
          </p:cNvSpPr>
          <p:nvPr>
            <p:ph idx="1"/>
          </p:nvPr>
        </p:nvSpPr>
        <p:spPr/>
        <p:txBody>
          <a:bodyPr/>
          <a:lstStyle/>
          <a:p>
            <a:pPr marL="566737" indent="-457200">
              <a:buFont typeface="+mj-lt"/>
              <a:buAutoNum type="arabicParenR"/>
            </a:pPr>
            <a:r>
              <a:rPr lang="en-US" sz="2400" dirty="0"/>
              <a:t>Development of digital information and education resource (portal) on the subject </a:t>
            </a:r>
            <a:r>
              <a:rPr lang="ru-RU" sz="2400" dirty="0"/>
              <a:t>«</a:t>
            </a:r>
            <a:r>
              <a:rPr lang="en-US" sz="2400" dirty="0"/>
              <a:t>Protection of the population in emergency situations</a:t>
            </a:r>
            <a:r>
              <a:rPr lang="ru-RU" sz="2400" dirty="0"/>
              <a:t>»</a:t>
            </a:r>
          </a:p>
          <a:p>
            <a:pPr marL="566737" indent="-457200">
              <a:buFont typeface="+mj-lt"/>
              <a:buAutoNum type="arabicParenR"/>
            </a:pPr>
            <a:r>
              <a:rPr lang="en-US" sz="2400" dirty="0"/>
              <a:t>Remote assessment of the integrated emergency risk index </a:t>
            </a:r>
            <a:endParaRPr lang="ru-RU" sz="2400" dirty="0"/>
          </a:p>
          <a:p>
            <a:pPr marL="566737" indent="-457200">
              <a:buFont typeface="+mj-lt"/>
              <a:buAutoNum type="arabicParenR"/>
            </a:pPr>
            <a:r>
              <a:rPr lang="en-US" sz="2400" dirty="0"/>
              <a:t>Technology for assessing individual seismic risk considering the actual data on building up and the expected hypocenter of the earthquake</a:t>
            </a:r>
            <a:endParaRPr lang="ru-RU" sz="2400" dirty="0"/>
          </a:p>
          <a:p>
            <a:endParaRPr lang="en-US" sz="2400" dirty="0"/>
          </a:p>
          <a:p>
            <a:endParaRPr lang="ru-RU" sz="2400" dirty="0"/>
          </a:p>
        </p:txBody>
      </p:sp>
      <p:sp>
        <p:nvSpPr>
          <p:cNvPr id="3" name="Заголовок 2">
            <a:extLst>
              <a:ext uri="{FF2B5EF4-FFF2-40B4-BE49-F238E27FC236}">
                <a16:creationId xmlns:a16="http://schemas.microsoft.com/office/drawing/2014/main" id="{421DA25A-3C22-5D4E-95A5-F7EBFE51966C}"/>
              </a:ext>
            </a:extLst>
          </p:cNvPr>
          <p:cNvSpPr>
            <a:spLocks noGrp="1"/>
          </p:cNvSpPr>
          <p:nvPr>
            <p:ph type="title"/>
          </p:nvPr>
        </p:nvSpPr>
        <p:spPr/>
        <p:txBody>
          <a:bodyPr/>
          <a:lstStyle/>
          <a:p>
            <a:r>
              <a:rPr lang="en-US" dirty="0"/>
              <a:t>2021 projects</a:t>
            </a:r>
            <a:endParaRPr lang="ru-RU" dirty="0"/>
          </a:p>
        </p:txBody>
      </p:sp>
      <p:pic>
        <p:nvPicPr>
          <p:cNvPr id="4" name="Рисунок 3">
            <a:extLst>
              <a:ext uri="{FF2B5EF4-FFF2-40B4-BE49-F238E27FC236}">
                <a16:creationId xmlns:a16="http://schemas.microsoft.com/office/drawing/2014/main" id="{86AF65CB-71D8-4A69-97EF-7A5BC65B3936}"/>
              </a:ext>
            </a:extLst>
          </p:cNvPr>
          <p:cNvPicPr>
            <a:picLocks noChangeAspect="1"/>
          </p:cNvPicPr>
          <p:nvPr/>
        </p:nvPicPr>
        <p:blipFill>
          <a:blip r:embed="rId2"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99684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E339844-7EAF-4097-BB34-35FA00CFF1AD}"/>
              </a:ext>
            </a:extLst>
          </p:cNvPr>
          <p:cNvSpPr>
            <a:spLocks noGrp="1"/>
          </p:cNvSpPr>
          <p:nvPr>
            <p:ph type="title"/>
          </p:nvPr>
        </p:nvSpPr>
        <p:spPr/>
        <p:txBody>
          <a:bodyPr>
            <a:noAutofit/>
          </a:bodyPr>
          <a:lstStyle/>
          <a:p>
            <a:r>
              <a:rPr lang="en-US" sz="2800" dirty="0">
                <a:effectLst/>
              </a:rPr>
              <a:t>Project 1. Development of digital information and education resource (portal) on the subject </a:t>
            </a:r>
            <a:r>
              <a:rPr lang="ru-RU" sz="2800" dirty="0">
                <a:effectLst/>
              </a:rPr>
              <a:t>«</a:t>
            </a:r>
            <a:r>
              <a:rPr lang="en-US" sz="2800" dirty="0">
                <a:effectLst/>
              </a:rPr>
              <a:t>Protection of the population in emergency situations</a:t>
            </a:r>
            <a:r>
              <a:rPr lang="ru-RU" sz="2800" dirty="0">
                <a:effectLst/>
              </a:rPr>
              <a:t>»</a:t>
            </a:r>
            <a:endParaRPr lang="ru-RU" sz="2800" dirty="0"/>
          </a:p>
        </p:txBody>
      </p:sp>
      <p:pic>
        <p:nvPicPr>
          <p:cNvPr id="7" name="Рисунок 6">
            <a:extLst>
              <a:ext uri="{FF2B5EF4-FFF2-40B4-BE49-F238E27FC236}">
                <a16:creationId xmlns:a16="http://schemas.microsoft.com/office/drawing/2014/main" id="{7E1E3E62-FE47-497E-A0B3-413DF6F98753}"/>
              </a:ext>
            </a:extLst>
          </p:cNvPr>
          <p:cNvPicPr>
            <a:picLocks noChangeAspect="1"/>
          </p:cNvPicPr>
          <p:nvPr/>
        </p:nvPicPr>
        <p:blipFill>
          <a:blip r:embed="rId2" cstate="print"/>
          <a:stretch>
            <a:fillRect/>
          </a:stretch>
        </p:blipFill>
        <p:spPr>
          <a:xfrm>
            <a:off x="119336" y="6115852"/>
            <a:ext cx="651048" cy="625516"/>
          </a:xfrm>
          <a:prstGeom prst="rect">
            <a:avLst/>
          </a:prstGeom>
        </p:spPr>
      </p:pic>
      <p:sp>
        <p:nvSpPr>
          <p:cNvPr id="9" name="Прямоугольник 8"/>
          <p:cNvSpPr/>
          <p:nvPr/>
        </p:nvSpPr>
        <p:spPr>
          <a:xfrm>
            <a:off x="119266" y="1628800"/>
            <a:ext cx="5173134" cy="1569660"/>
          </a:xfrm>
          <a:prstGeom prst="rect">
            <a:avLst/>
          </a:prstGeom>
        </p:spPr>
        <p:txBody>
          <a:bodyPr wrap="square">
            <a:spAutoFit/>
          </a:bodyPr>
          <a:lstStyle/>
          <a:p>
            <a:pPr marL="285750" indent="-285750">
              <a:buFont typeface="Arial" panose="020B0604020202020204" pitchFamily="34" charset="0"/>
              <a:buChar char="•"/>
            </a:pPr>
            <a:r>
              <a:rPr lang="en-US" sz="1600" dirty="0">
                <a:ea typeface="Calibri" panose="020F0502020204030204" pitchFamily="34" charset="0"/>
              </a:rPr>
              <a:t>The training course "Advanced training in the field of road safety and assistance to the victims of road accidents" consists of 5 modules</a:t>
            </a:r>
          </a:p>
          <a:p>
            <a:pPr marL="285750" indent="-285750">
              <a:buFont typeface="Arial" panose="020B0604020202020204" pitchFamily="34" charset="0"/>
              <a:buChar char="•"/>
            </a:pPr>
            <a:r>
              <a:rPr lang="en-US" sz="1600" dirty="0">
                <a:ea typeface="Calibri" panose="020F0502020204030204" pitchFamily="34" charset="0"/>
              </a:rPr>
              <a:t>A test of 50 questions + a final general (5 iterations) has been developed for each module</a:t>
            </a:r>
            <a:endParaRPr lang="ru-RU" sz="1600" dirty="0"/>
          </a:p>
        </p:txBody>
      </p:sp>
      <p:graphicFrame>
        <p:nvGraphicFramePr>
          <p:cNvPr id="10" name="Схема 9"/>
          <p:cNvGraphicFramePr/>
          <p:nvPr>
            <p:extLst>
              <p:ext uri="{D42A27DB-BD31-4B8C-83A1-F6EECF244321}">
                <p14:modId xmlns:p14="http://schemas.microsoft.com/office/powerpoint/2010/main" val="3211313208"/>
              </p:ext>
            </p:extLst>
          </p:nvPr>
        </p:nvGraphicFramePr>
        <p:xfrm>
          <a:off x="453127" y="3217867"/>
          <a:ext cx="5486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Рисунок 10" descr="Z:\Обменник\Самостоятельные отделы\Группа информационного сопровождения деятельности\3 САРЫНИН О.А\Сайт\Обучение\Курс ДТП\Для отчета\Рис_курс_модуль 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6419" y="1544754"/>
            <a:ext cx="3825522" cy="2005383"/>
          </a:xfrm>
          <a:prstGeom prst="rect">
            <a:avLst/>
          </a:prstGeom>
          <a:ln>
            <a:noFill/>
          </a:ln>
          <a:effectLst>
            <a:outerShdw blurRad="292100" dist="139700" dir="2700000" algn="tl" rotWithShape="0">
              <a:srgbClr val="333333">
                <a:alpha val="65000"/>
              </a:srgbClr>
            </a:outerShdw>
          </a:effectLst>
        </p:spPr>
      </p:pic>
      <p:pic>
        <p:nvPicPr>
          <p:cNvPr id="12" name="Рисунок 11" descr="Z:\Обменник\Самостоятельные отделы\Группа информационного сопровождения деятельности\3 САРЫНИН О.А\Сайт\Обучение\Курс ДТП\Для отчета\Рис_тест_курс_модуль 5_неправильный ответ.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67815" y="2252946"/>
            <a:ext cx="3262035" cy="2106811"/>
          </a:xfrm>
          <a:prstGeom prst="rect">
            <a:avLst/>
          </a:prstGeom>
          <a:ln>
            <a:noFill/>
          </a:ln>
          <a:effectLst>
            <a:outerShdw blurRad="292100" dist="139700" dir="2700000" algn="tl" rotWithShape="0">
              <a:srgbClr val="333333">
                <a:alpha val="65000"/>
              </a:srgbClr>
            </a:outerShdw>
          </a:effectLst>
        </p:spPr>
      </p:pic>
      <p:pic>
        <p:nvPicPr>
          <p:cNvPr id="13" name="Рисунок 12" descr="Z:\Обменник\Самостоятельные отделы\Группа информационного сопровождения деятельности\3 САРЫНИН О.А\Сайт\Обучение\Курс ДТП\Для отчета\Рис_тест_курс_модуль 4.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4924" y="3887999"/>
            <a:ext cx="3711014" cy="2399564"/>
          </a:xfrm>
          <a:prstGeom prst="rect">
            <a:avLst/>
          </a:prstGeom>
          <a:ln>
            <a:noFill/>
          </a:ln>
          <a:effectLst>
            <a:outerShdw blurRad="292100" dist="139700" dir="2700000" algn="tl" rotWithShape="0">
              <a:srgbClr val="333333">
                <a:alpha val="65000"/>
              </a:srgbClr>
            </a:outerShdw>
          </a:effectLst>
        </p:spPr>
      </p:pic>
      <p:sp>
        <p:nvSpPr>
          <p:cNvPr id="14" name="Прямоугольник 13"/>
          <p:cNvSpPr/>
          <p:nvPr/>
        </p:nvSpPr>
        <p:spPr>
          <a:xfrm>
            <a:off x="113047" y="5600450"/>
            <a:ext cx="1656184"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Comments</a:t>
            </a:r>
          </a:p>
          <a:p>
            <a:pPr algn="ctr"/>
            <a:r>
              <a:rPr lang="en-US" sz="1200" dirty="0">
                <a:solidFill>
                  <a:schemeClr val="tx1"/>
                </a:solidFill>
              </a:rPr>
              <a:t>Recommendations</a:t>
            </a:r>
            <a:endParaRPr lang="ru-RU" sz="1200" dirty="0">
              <a:solidFill>
                <a:schemeClr val="tx1"/>
              </a:solidFill>
            </a:endParaRPr>
          </a:p>
        </p:txBody>
      </p:sp>
      <p:sp>
        <p:nvSpPr>
          <p:cNvPr id="15" name="Прямоугольник 14"/>
          <p:cNvSpPr/>
          <p:nvPr/>
        </p:nvSpPr>
        <p:spPr>
          <a:xfrm>
            <a:off x="1769230" y="3198460"/>
            <a:ext cx="1878497" cy="689539"/>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Comments</a:t>
            </a:r>
          </a:p>
          <a:p>
            <a:pPr algn="ctr"/>
            <a:r>
              <a:rPr lang="en-US" sz="1200" dirty="0">
                <a:solidFill>
                  <a:schemeClr val="tx1"/>
                </a:solidFill>
              </a:rPr>
              <a:t>Recommendations</a:t>
            </a:r>
            <a:endParaRPr lang="ru-RU" sz="1200" dirty="0">
              <a:solidFill>
                <a:schemeClr val="tx1"/>
              </a:solidFill>
            </a:endParaRPr>
          </a:p>
        </p:txBody>
      </p:sp>
      <p:sp>
        <p:nvSpPr>
          <p:cNvPr id="16" name="Прямоугольник 15"/>
          <p:cNvSpPr/>
          <p:nvPr/>
        </p:nvSpPr>
        <p:spPr>
          <a:xfrm>
            <a:off x="3806061" y="5600450"/>
            <a:ext cx="1656184" cy="5040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Comments</a:t>
            </a:r>
          </a:p>
          <a:p>
            <a:pPr algn="ctr"/>
            <a:r>
              <a:rPr lang="en-US" sz="1200" dirty="0">
                <a:solidFill>
                  <a:schemeClr val="tx1"/>
                </a:solidFill>
              </a:rPr>
              <a:t>Recommendations</a:t>
            </a:r>
            <a:endParaRPr lang="ru-RU" sz="1200" dirty="0">
              <a:solidFill>
                <a:schemeClr val="tx1"/>
              </a:solidFill>
            </a:endParaRPr>
          </a:p>
        </p:txBody>
      </p:sp>
    </p:spTree>
    <p:extLst>
      <p:ext uri="{BB962C8B-B14F-4D97-AF65-F5344CB8AC3E}">
        <p14:creationId xmlns:p14="http://schemas.microsoft.com/office/powerpoint/2010/main" val="156140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A074CC53-8EF7-4FF0-9F0B-EBF48082B326}"/>
              </a:ext>
            </a:extLst>
          </p:cNvPr>
          <p:cNvGraphicFramePr>
            <a:graphicFrameLocks noGrp="1"/>
          </p:cNvGraphicFramePr>
          <p:nvPr>
            <p:ph idx="1"/>
            <p:extLst>
              <p:ext uri="{D42A27DB-BD31-4B8C-83A1-F6EECF244321}">
                <p14:modId xmlns:p14="http://schemas.microsoft.com/office/powerpoint/2010/main" val="1196096497"/>
              </p:ext>
            </p:extLst>
          </p:nvPr>
        </p:nvGraphicFramePr>
        <p:xfrm>
          <a:off x="235960" y="1558306"/>
          <a:ext cx="6292209"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Прямоугольник: скругленные углы 9">
            <a:extLst>
              <a:ext uri="{FF2B5EF4-FFF2-40B4-BE49-F238E27FC236}">
                <a16:creationId xmlns:a16="http://schemas.microsoft.com/office/drawing/2014/main" id="{36BE0BBE-05B9-4941-AFAF-B3A47AEA9D8C}"/>
              </a:ext>
            </a:extLst>
          </p:cNvPr>
          <p:cNvSpPr/>
          <p:nvPr/>
        </p:nvSpPr>
        <p:spPr>
          <a:xfrm>
            <a:off x="6804762" y="5627945"/>
            <a:ext cx="4901737" cy="77010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algn="ctr"/>
            <a:r>
              <a:rPr lang="en-US" dirty="0">
                <a:solidFill>
                  <a:schemeClr val="tx1"/>
                </a:solidFill>
              </a:rPr>
              <a:t>Composite risk index</a:t>
            </a:r>
          </a:p>
          <a:p>
            <a:pPr algn="ctr"/>
            <a:endParaRPr lang="ru-RU" dirty="0">
              <a:solidFill>
                <a:schemeClr val="tx1"/>
              </a:solidFill>
            </a:endParaRPr>
          </a:p>
        </p:txBody>
      </p:sp>
      <p:graphicFrame>
        <p:nvGraphicFramePr>
          <p:cNvPr id="12" name="Схема 11">
            <a:extLst>
              <a:ext uri="{FF2B5EF4-FFF2-40B4-BE49-F238E27FC236}">
                <a16:creationId xmlns:a16="http://schemas.microsoft.com/office/drawing/2014/main" id="{56576995-BD63-4EF1-92F6-B343B05B2A90}"/>
              </a:ext>
            </a:extLst>
          </p:cNvPr>
          <p:cNvGraphicFramePr/>
          <p:nvPr>
            <p:extLst>
              <p:ext uri="{D42A27DB-BD31-4B8C-83A1-F6EECF244321}">
                <p14:modId xmlns:p14="http://schemas.microsoft.com/office/powerpoint/2010/main" val="3391872200"/>
              </p:ext>
            </p:extLst>
          </p:nvPr>
        </p:nvGraphicFramePr>
        <p:xfrm>
          <a:off x="6550814" y="1569229"/>
          <a:ext cx="5024160" cy="1576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Стрелка: вниз 6">
            <a:extLst>
              <a:ext uri="{FF2B5EF4-FFF2-40B4-BE49-F238E27FC236}">
                <a16:creationId xmlns:a16="http://schemas.microsoft.com/office/drawing/2014/main" id="{72BA42B1-CC12-48D7-852D-200EF22FEEB6}"/>
              </a:ext>
            </a:extLst>
          </p:cNvPr>
          <p:cNvSpPr/>
          <p:nvPr/>
        </p:nvSpPr>
        <p:spPr>
          <a:xfrm>
            <a:off x="7326502" y="3207646"/>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4" name="Группа 13">
            <a:extLst>
              <a:ext uri="{FF2B5EF4-FFF2-40B4-BE49-F238E27FC236}">
                <a16:creationId xmlns:a16="http://schemas.microsoft.com/office/drawing/2014/main" id="{73C51B6E-6158-459F-8CCD-3D3EA7A5B17E}"/>
              </a:ext>
            </a:extLst>
          </p:cNvPr>
          <p:cNvGrpSpPr/>
          <p:nvPr/>
        </p:nvGrpSpPr>
        <p:grpSpPr>
          <a:xfrm>
            <a:off x="6804763" y="3677567"/>
            <a:ext cx="1580902" cy="1544286"/>
            <a:chOff x="2125472" y="1609047"/>
            <a:chExt cx="1966614" cy="1966614"/>
          </a:xfrm>
        </p:grpSpPr>
        <p:sp>
          <p:nvSpPr>
            <p:cNvPr id="15" name="Shape 14">
              <a:extLst>
                <a:ext uri="{FF2B5EF4-FFF2-40B4-BE49-F238E27FC236}">
                  <a16:creationId xmlns:a16="http://schemas.microsoft.com/office/drawing/2014/main" id="{96B36F33-726D-4F34-A1F3-091B89DF1AF9}"/>
                </a:ext>
              </a:extLst>
            </p:cNvPr>
            <p:cNvSpPr/>
            <p:nvPr/>
          </p:nvSpPr>
          <p:spPr>
            <a:xfrm>
              <a:off x="2125472" y="1609047"/>
              <a:ext cx="1966614" cy="1966614"/>
            </a:xfrm>
            <a:prstGeom prst="gear9">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Shape 4">
              <a:extLst>
                <a:ext uri="{FF2B5EF4-FFF2-40B4-BE49-F238E27FC236}">
                  <a16:creationId xmlns:a16="http://schemas.microsoft.com/office/drawing/2014/main" id="{74DF8769-2B9B-41C4-A54F-823FDD5228B5}"/>
                </a:ext>
              </a:extLst>
            </p:cNvPr>
            <p:cNvSpPr txBox="1"/>
            <p:nvPr/>
          </p:nvSpPr>
          <p:spPr>
            <a:xfrm>
              <a:off x="2520849" y="2069717"/>
              <a:ext cx="1175860" cy="1010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1200" kern="1200" dirty="0"/>
                <a:t>Danger</a:t>
              </a:r>
              <a:endParaRPr lang="ru-RU" sz="1200" kern="1200" dirty="0"/>
            </a:p>
          </p:txBody>
        </p:sp>
      </p:grpSp>
      <p:grpSp>
        <p:nvGrpSpPr>
          <p:cNvPr id="17" name="Группа 16">
            <a:extLst>
              <a:ext uri="{FF2B5EF4-FFF2-40B4-BE49-F238E27FC236}">
                <a16:creationId xmlns:a16="http://schemas.microsoft.com/office/drawing/2014/main" id="{528C1494-3F13-4405-B169-0F5F08EE0383}"/>
              </a:ext>
            </a:extLst>
          </p:cNvPr>
          <p:cNvGrpSpPr/>
          <p:nvPr/>
        </p:nvGrpSpPr>
        <p:grpSpPr>
          <a:xfrm>
            <a:off x="8550639" y="3677059"/>
            <a:ext cx="1580902" cy="1528786"/>
            <a:chOff x="1782355" y="157475"/>
            <a:chExt cx="1401367" cy="1401367"/>
          </a:xfrm>
        </p:grpSpPr>
        <p:sp>
          <p:nvSpPr>
            <p:cNvPr id="18" name="Shape 17">
              <a:extLst>
                <a:ext uri="{FF2B5EF4-FFF2-40B4-BE49-F238E27FC236}">
                  <a16:creationId xmlns:a16="http://schemas.microsoft.com/office/drawing/2014/main" id="{50A9B576-7E58-43FD-BF13-3AC918BA9FA8}"/>
                </a:ext>
              </a:extLst>
            </p:cNvPr>
            <p:cNvSpPr/>
            <p:nvPr/>
          </p:nvSpPr>
          <p:spPr>
            <a:xfrm rot="20700000">
              <a:off x="1782355" y="157475"/>
              <a:ext cx="1401367" cy="1401367"/>
            </a:xfrm>
            <a:prstGeom prst="gear6">
              <a:avLst/>
            </a:prstGeom>
          </p:spPr>
          <p:style>
            <a:lnRef idx="2">
              <a:schemeClr val="lt1">
                <a:hueOff val="0"/>
                <a:satOff val="0"/>
                <a:lumOff val="0"/>
                <a:alphaOff val="0"/>
              </a:schemeClr>
            </a:lnRef>
            <a:fillRef idx="1">
              <a:schemeClr val="accent3">
                <a:hueOff val="11624607"/>
                <a:satOff val="-37145"/>
                <a:lumOff val="-9412"/>
                <a:alphaOff val="0"/>
              </a:schemeClr>
            </a:fillRef>
            <a:effectRef idx="0">
              <a:schemeClr val="accent3">
                <a:hueOff val="11624607"/>
                <a:satOff val="-37145"/>
                <a:lumOff val="-9412"/>
                <a:alphaOff val="0"/>
              </a:schemeClr>
            </a:effectRef>
            <a:fontRef idx="minor">
              <a:schemeClr val="lt1"/>
            </a:fontRef>
          </p:style>
        </p:sp>
        <p:sp>
          <p:nvSpPr>
            <p:cNvPr id="19" name="Shape 4">
              <a:extLst>
                <a:ext uri="{FF2B5EF4-FFF2-40B4-BE49-F238E27FC236}">
                  <a16:creationId xmlns:a16="http://schemas.microsoft.com/office/drawing/2014/main" id="{52FC31BF-DC3C-46E9-864D-C28FA37E8055}"/>
                </a:ext>
              </a:extLst>
            </p:cNvPr>
            <p:cNvSpPr txBox="1"/>
            <p:nvPr/>
          </p:nvSpPr>
          <p:spPr>
            <a:xfrm>
              <a:off x="1912595" y="464836"/>
              <a:ext cx="1204555" cy="786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200" kern="1200" dirty="0"/>
                <a:t>Vulnerability</a:t>
              </a:r>
              <a:endParaRPr lang="ru-RU" sz="1200" kern="1200" dirty="0"/>
            </a:p>
          </p:txBody>
        </p:sp>
      </p:grpSp>
      <p:sp>
        <p:nvSpPr>
          <p:cNvPr id="20" name="Стрелка: вниз 16">
            <a:extLst>
              <a:ext uri="{FF2B5EF4-FFF2-40B4-BE49-F238E27FC236}">
                <a16:creationId xmlns:a16="http://schemas.microsoft.com/office/drawing/2014/main" id="{984C4AA3-09A8-4C2C-AEDF-B8E10AFD52AB}"/>
              </a:ext>
            </a:extLst>
          </p:cNvPr>
          <p:cNvSpPr/>
          <p:nvPr/>
        </p:nvSpPr>
        <p:spPr>
          <a:xfrm>
            <a:off x="9143102" y="3207646"/>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a:extLst>
              <a:ext uri="{FF2B5EF4-FFF2-40B4-BE49-F238E27FC236}">
                <a16:creationId xmlns:a16="http://schemas.microsoft.com/office/drawing/2014/main" id="{0B94E69B-7B88-4FAF-A8B3-772E43A21E1E}"/>
              </a:ext>
            </a:extLst>
          </p:cNvPr>
          <p:cNvGrpSpPr/>
          <p:nvPr/>
        </p:nvGrpSpPr>
        <p:grpSpPr>
          <a:xfrm>
            <a:off x="10370262" y="3603679"/>
            <a:ext cx="1595350" cy="1507040"/>
            <a:chOff x="981261" y="1144211"/>
            <a:chExt cx="1430264" cy="1430264"/>
          </a:xfrm>
        </p:grpSpPr>
        <p:sp>
          <p:nvSpPr>
            <p:cNvPr id="22" name="Shape 21">
              <a:extLst>
                <a:ext uri="{FF2B5EF4-FFF2-40B4-BE49-F238E27FC236}">
                  <a16:creationId xmlns:a16="http://schemas.microsoft.com/office/drawing/2014/main" id="{C4B43EFE-0109-48D9-AC32-624F02CAE345}"/>
                </a:ext>
              </a:extLst>
            </p:cNvPr>
            <p:cNvSpPr/>
            <p:nvPr/>
          </p:nvSpPr>
          <p:spPr>
            <a:xfrm>
              <a:off x="981261" y="1144211"/>
              <a:ext cx="1430264" cy="1430264"/>
            </a:xfrm>
            <a:prstGeom prst="gear6">
              <a:avLst/>
            </a:prstGeom>
          </p:spPr>
          <p:style>
            <a:lnRef idx="2">
              <a:schemeClr val="lt1">
                <a:hueOff val="0"/>
                <a:satOff val="0"/>
                <a:lumOff val="0"/>
                <a:alphaOff val="0"/>
              </a:schemeClr>
            </a:lnRef>
            <a:fillRef idx="1">
              <a:schemeClr val="accent3">
                <a:hueOff val="5812304"/>
                <a:satOff val="-18573"/>
                <a:lumOff val="-4706"/>
                <a:alphaOff val="0"/>
              </a:schemeClr>
            </a:fillRef>
            <a:effectRef idx="0">
              <a:schemeClr val="accent3">
                <a:hueOff val="5812304"/>
                <a:satOff val="-18573"/>
                <a:lumOff val="-4706"/>
                <a:alphaOff val="0"/>
              </a:schemeClr>
            </a:effectRef>
            <a:fontRef idx="minor">
              <a:schemeClr val="lt1"/>
            </a:fontRef>
          </p:style>
        </p:sp>
        <p:sp>
          <p:nvSpPr>
            <p:cNvPr id="23" name="Shape 4">
              <a:extLst>
                <a:ext uri="{FF2B5EF4-FFF2-40B4-BE49-F238E27FC236}">
                  <a16:creationId xmlns:a16="http://schemas.microsoft.com/office/drawing/2014/main" id="{47B58A4D-0DB1-437B-B641-5D9948D47ACC}"/>
                </a:ext>
              </a:extLst>
            </p:cNvPr>
            <p:cNvSpPr txBox="1"/>
            <p:nvPr/>
          </p:nvSpPr>
          <p:spPr>
            <a:xfrm>
              <a:off x="1087252" y="1506461"/>
              <a:ext cx="1245203" cy="7057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1100" kern="1200" dirty="0"/>
                <a:t>Counteraction potential</a:t>
              </a:r>
              <a:endParaRPr lang="ru-RU" sz="1100" kern="1200" dirty="0"/>
            </a:p>
          </p:txBody>
        </p:sp>
      </p:grpSp>
      <p:sp>
        <p:nvSpPr>
          <p:cNvPr id="24" name="Стрелка: вниз 24">
            <a:extLst>
              <a:ext uri="{FF2B5EF4-FFF2-40B4-BE49-F238E27FC236}">
                <a16:creationId xmlns:a16="http://schemas.microsoft.com/office/drawing/2014/main" id="{FB837BA0-508E-4459-BE85-E68305D3CC43}"/>
              </a:ext>
            </a:extLst>
          </p:cNvPr>
          <p:cNvSpPr/>
          <p:nvPr/>
        </p:nvSpPr>
        <p:spPr>
          <a:xfrm>
            <a:off x="10895846" y="3193522"/>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mc:AlternateContent xmlns:mc="http://schemas.openxmlformats.org/markup-compatibility/2006" xmlns:a14="http://schemas.microsoft.com/office/drawing/2010/main">
        <mc:Choice Requires="a14">
          <p:sp>
            <p:nvSpPr>
              <p:cNvPr id="25" name="Прямоугольник 24">
                <a:extLst>
                  <a:ext uri="{FF2B5EF4-FFF2-40B4-BE49-F238E27FC236}">
                    <a16:creationId xmlns:a16="http://schemas.microsoft.com/office/drawing/2014/main" id="{59526749-E7C1-483E-99A4-352169F421FD}"/>
                  </a:ext>
                </a:extLst>
              </p:cNvPr>
              <p:cNvSpPr/>
              <p:nvPr/>
            </p:nvSpPr>
            <p:spPr>
              <a:xfrm>
                <a:off x="8490991" y="5953489"/>
                <a:ext cx="1696503"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ru-RU">
                          <a:latin typeface="Cambria Math" panose="02040503050406030204" pitchFamily="18" charset="0"/>
                        </a:rPr>
                        <m:t>I</m:t>
                      </m:r>
                      <m:r>
                        <a:rPr lang="ru-RU" i="0">
                          <a:latin typeface="Cambria Math" panose="02040503050406030204" pitchFamily="18" charset="0"/>
                        </a:rPr>
                        <m:t>=</m:t>
                      </m:r>
                      <m:rad>
                        <m:radPr>
                          <m:ctrlPr>
                            <a:rPr lang="ru-RU" i="1">
                              <a:latin typeface="Cambria Math" panose="02040503050406030204" pitchFamily="18" charset="0"/>
                            </a:rPr>
                          </m:ctrlPr>
                        </m:radPr>
                        <m:deg>
                          <m:r>
                            <a:rPr lang="ru-RU" i="0">
                              <a:latin typeface="Cambria Math" panose="02040503050406030204" pitchFamily="18" charset="0"/>
                            </a:rPr>
                            <m:t>3</m:t>
                          </m:r>
                        </m:deg>
                        <m:e>
                          <m:r>
                            <m:rPr>
                              <m:sty m:val="p"/>
                            </m:rPr>
                            <a:rPr lang="ru-RU" i="0">
                              <a:latin typeface="Cambria Math" panose="02040503050406030204" pitchFamily="18" charset="0"/>
                            </a:rPr>
                            <m:t>G</m:t>
                          </m:r>
                          <m:r>
                            <a:rPr lang="ru-RU" i="0">
                              <a:latin typeface="Cambria Math" panose="02040503050406030204" pitchFamily="18" charset="0"/>
                            </a:rPr>
                            <m:t>×</m:t>
                          </m:r>
                          <m:r>
                            <m:rPr>
                              <m:sty m:val="p"/>
                            </m:rPr>
                            <a:rPr lang="ru-RU" i="0">
                              <a:latin typeface="Cambria Math" panose="02040503050406030204" pitchFamily="18" charset="0"/>
                            </a:rPr>
                            <m:t>V</m:t>
                          </m:r>
                          <m:r>
                            <a:rPr lang="ru-RU" i="0">
                              <a:latin typeface="Cambria Math" panose="02040503050406030204" pitchFamily="18" charset="0"/>
                            </a:rPr>
                            <m:t>×</m:t>
                          </m:r>
                          <m:r>
                            <m:rPr>
                              <m:sty m:val="p"/>
                            </m:rPr>
                            <a:rPr lang="ru-RU" i="0">
                              <a:latin typeface="Cambria Math" panose="02040503050406030204" pitchFamily="18" charset="0"/>
                            </a:rPr>
                            <m:t>L</m:t>
                          </m:r>
                        </m:e>
                      </m:rad>
                    </m:oMath>
                  </m:oMathPara>
                </a14:m>
                <a:endParaRPr lang="ru-RU" dirty="0"/>
              </a:p>
            </p:txBody>
          </p:sp>
        </mc:Choice>
        <mc:Fallback xmlns="">
          <p:sp>
            <p:nvSpPr>
              <p:cNvPr id="25" name="Прямоугольник 24">
                <a:extLst>
                  <a:ext uri="{FF2B5EF4-FFF2-40B4-BE49-F238E27FC236}">
                    <a16:creationId xmlns:a16="http://schemas.microsoft.com/office/drawing/2014/main" xmlns:a14="http://schemas.microsoft.com/office/drawing/2010/main" xmlns="" id="{59526749-E7C1-483E-99A4-352169F421FD}"/>
                  </a:ext>
                </a:extLst>
              </p:cNvPr>
              <p:cNvSpPr>
                <a:spLocks noRot="1" noChangeAspect="1" noMove="1" noResize="1" noEditPoints="1" noAdjustHandles="1" noChangeArrowheads="1" noChangeShapeType="1" noTextEdit="1"/>
              </p:cNvSpPr>
              <p:nvPr/>
            </p:nvSpPr>
            <p:spPr>
              <a:xfrm>
                <a:off x="8490991" y="5953489"/>
                <a:ext cx="1696503" cy="401970"/>
              </a:xfrm>
              <a:prstGeom prst="rect">
                <a:avLst/>
              </a:prstGeom>
              <a:blipFill rotWithShape="0">
                <a:blip r:embed="rId13"/>
                <a:stretch>
                  <a:fillRect/>
                </a:stretch>
              </a:blipFill>
            </p:spPr>
            <p:txBody>
              <a:bodyPr/>
              <a:lstStyle/>
              <a:p>
                <a:r>
                  <a:rPr lang="ru-RU">
                    <a:noFill/>
                  </a:rPr>
                  <a:t> </a:t>
                </a:r>
              </a:p>
            </p:txBody>
          </p:sp>
        </mc:Fallback>
      </mc:AlternateContent>
      <p:sp>
        <p:nvSpPr>
          <p:cNvPr id="26" name="Стрелка: вниз 28">
            <a:extLst>
              <a:ext uri="{FF2B5EF4-FFF2-40B4-BE49-F238E27FC236}">
                <a16:creationId xmlns:a16="http://schemas.microsoft.com/office/drawing/2014/main" id="{9851FEF4-AA1B-45A4-9009-39E8942E40C4}"/>
              </a:ext>
            </a:extLst>
          </p:cNvPr>
          <p:cNvSpPr/>
          <p:nvPr/>
        </p:nvSpPr>
        <p:spPr>
          <a:xfrm>
            <a:off x="7326502" y="5211656"/>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9">
            <a:extLst>
              <a:ext uri="{FF2B5EF4-FFF2-40B4-BE49-F238E27FC236}">
                <a16:creationId xmlns:a16="http://schemas.microsoft.com/office/drawing/2014/main" id="{396C1474-A299-45AC-938A-6B8CF12ACAF3}"/>
              </a:ext>
            </a:extLst>
          </p:cNvPr>
          <p:cNvSpPr/>
          <p:nvPr/>
        </p:nvSpPr>
        <p:spPr>
          <a:xfrm>
            <a:off x="9143102" y="5211656"/>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низ 30">
            <a:extLst>
              <a:ext uri="{FF2B5EF4-FFF2-40B4-BE49-F238E27FC236}">
                <a16:creationId xmlns:a16="http://schemas.microsoft.com/office/drawing/2014/main" id="{5027458F-90F8-40FB-BDE2-BBC82C42125F}"/>
              </a:ext>
            </a:extLst>
          </p:cNvPr>
          <p:cNvSpPr/>
          <p:nvPr/>
        </p:nvSpPr>
        <p:spPr>
          <a:xfrm>
            <a:off x="10895846" y="5197532"/>
            <a:ext cx="558240" cy="319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Заголовок 2"/>
          <p:cNvSpPr>
            <a:spLocks noGrp="1"/>
          </p:cNvSpPr>
          <p:nvPr>
            <p:ph type="title"/>
          </p:nvPr>
        </p:nvSpPr>
        <p:spPr/>
        <p:txBody>
          <a:bodyPr>
            <a:normAutofit fontScale="90000"/>
          </a:bodyPr>
          <a:lstStyle/>
          <a:p>
            <a:r>
              <a:rPr lang="en-US" sz="4400" dirty="0"/>
              <a:t>Project 2. Remote assessment of the integrated emergency risk index</a:t>
            </a:r>
            <a:r>
              <a:rPr lang="ru-RU" sz="4400" dirty="0"/>
              <a:t> (1)</a:t>
            </a:r>
            <a:r>
              <a:rPr lang="en-US" sz="4400" dirty="0"/>
              <a:t> </a:t>
            </a:r>
            <a:endParaRPr lang="ru-RU" dirty="0"/>
          </a:p>
        </p:txBody>
      </p:sp>
      <p:pic>
        <p:nvPicPr>
          <p:cNvPr id="30" name="Рисунок 29">
            <a:extLst>
              <a:ext uri="{FF2B5EF4-FFF2-40B4-BE49-F238E27FC236}">
                <a16:creationId xmlns:a16="http://schemas.microsoft.com/office/drawing/2014/main" id="{86AF65CB-71D8-4A69-97EF-7A5BC65B3936}"/>
              </a:ext>
            </a:extLst>
          </p:cNvPr>
          <p:cNvPicPr>
            <a:picLocks noChangeAspect="1"/>
          </p:cNvPicPr>
          <p:nvPr/>
        </p:nvPicPr>
        <p:blipFill>
          <a:blip r:embed="rId14"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21766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sz="4000" dirty="0"/>
              <a:t>Project 2. Remote assessment of the integrated emergency risk index</a:t>
            </a:r>
            <a:r>
              <a:rPr lang="ru-RU" sz="4000" dirty="0"/>
              <a:t> (2)</a:t>
            </a:r>
            <a:r>
              <a:rPr lang="en-US" sz="4000" dirty="0"/>
              <a:t> </a:t>
            </a:r>
            <a:endParaRPr lang="ru-RU" dirty="0"/>
          </a:p>
        </p:txBody>
      </p:sp>
      <p:pic>
        <p:nvPicPr>
          <p:cNvPr id="4" name="Рисунок 3">
            <a:extLst>
              <a:ext uri="{FF2B5EF4-FFF2-40B4-BE49-F238E27FC236}">
                <a16:creationId xmlns:a16="http://schemas.microsoft.com/office/drawing/2014/main" id="{6761F289-B884-4857-A29C-5AC139B716E1}"/>
              </a:ext>
            </a:extLst>
          </p:cNvPr>
          <p:cNvPicPr>
            <a:picLocks noChangeAspect="1"/>
          </p:cNvPicPr>
          <p:nvPr/>
        </p:nvPicPr>
        <p:blipFill rotWithShape="1">
          <a:blip r:embed="rId3"/>
          <a:srcRect l="3229" t="5385" r="5357" b="3074"/>
          <a:stretch/>
        </p:blipFill>
        <p:spPr>
          <a:xfrm>
            <a:off x="1102508" y="1347749"/>
            <a:ext cx="3902224" cy="2591750"/>
          </a:xfrm>
          <a:prstGeom prst="rect">
            <a:avLst/>
          </a:prstGeom>
        </p:spPr>
      </p:pic>
      <p:sp>
        <p:nvSpPr>
          <p:cNvPr id="5" name="TextBox 4">
            <a:extLst>
              <a:ext uri="{FF2B5EF4-FFF2-40B4-BE49-F238E27FC236}">
                <a16:creationId xmlns:a16="http://schemas.microsoft.com/office/drawing/2014/main" id="{2F08987C-0337-4329-92F4-76C41346774A}"/>
              </a:ext>
            </a:extLst>
          </p:cNvPr>
          <p:cNvSpPr txBox="1"/>
          <p:nvPr/>
        </p:nvSpPr>
        <p:spPr>
          <a:xfrm>
            <a:off x="519710" y="3717528"/>
            <a:ext cx="5760640" cy="523220"/>
          </a:xfrm>
          <a:prstGeom prst="rect">
            <a:avLst/>
          </a:prstGeom>
          <a:solidFill>
            <a:srgbClr val="FFC000"/>
          </a:solidFill>
        </p:spPr>
        <p:txBody>
          <a:bodyPr wrap="square" rtlCol="0">
            <a:spAutoFit/>
          </a:bodyPr>
          <a:lstStyle/>
          <a:p>
            <a:pPr algn="ct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territory of the Republic of Tatarstan with wildfires in 2019 (yellow dots), 2020 (orange dots) and 2021 (pink dots)</a:t>
            </a:r>
            <a:endParaRPr lang="ru-RU" dirty="0"/>
          </a:p>
        </p:txBody>
      </p:sp>
      <p:pic>
        <p:nvPicPr>
          <p:cNvPr id="9" name="Рисунок 8">
            <a:extLst>
              <a:ext uri="{FF2B5EF4-FFF2-40B4-BE49-F238E27FC236}">
                <a16:creationId xmlns:a16="http://schemas.microsoft.com/office/drawing/2014/main" id="{2B732E71-DD4B-4800-9030-1283E5653401}"/>
              </a:ext>
            </a:extLst>
          </p:cNvPr>
          <p:cNvPicPr>
            <a:picLocks noChangeAspect="1"/>
          </p:cNvPicPr>
          <p:nvPr/>
        </p:nvPicPr>
        <p:blipFill>
          <a:blip r:embed="rId4"/>
          <a:stretch>
            <a:fillRect/>
          </a:stretch>
        </p:blipFill>
        <p:spPr>
          <a:xfrm rot="16200000">
            <a:off x="2116672" y="3119468"/>
            <a:ext cx="2128620" cy="4539116"/>
          </a:xfrm>
          <a:prstGeom prst="rect">
            <a:avLst/>
          </a:prstGeom>
        </p:spPr>
      </p:pic>
      <p:sp>
        <p:nvSpPr>
          <p:cNvPr id="10" name="TextBox 9">
            <a:extLst>
              <a:ext uri="{FF2B5EF4-FFF2-40B4-BE49-F238E27FC236}">
                <a16:creationId xmlns:a16="http://schemas.microsoft.com/office/drawing/2014/main" id="{E0FC17C3-A40A-4F20-A64B-A87F08843E78}"/>
              </a:ext>
            </a:extLst>
          </p:cNvPr>
          <p:cNvSpPr txBox="1"/>
          <p:nvPr/>
        </p:nvSpPr>
        <p:spPr>
          <a:xfrm>
            <a:off x="911423" y="6306470"/>
            <a:ext cx="5368927" cy="461665"/>
          </a:xfrm>
          <a:prstGeom prst="rect">
            <a:avLst/>
          </a:prstGeom>
          <a:solidFill>
            <a:srgbClr val="FFC000"/>
          </a:solidFill>
        </p:spPr>
        <p:txBody>
          <a:bodyPr wrap="square" rtlCol="0">
            <a:spAutoFit/>
          </a:bodyPr>
          <a:lstStyle/>
          <a:p>
            <a:pPr algn="ct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Comparative diagram of natural fire hazard indices for municipalities of the Republic of Tatarstan</a:t>
            </a:r>
            <a:endParaRPr lang="ru-RU" dirty="0"/>
          </a:p>
        </p:txBody>
      </p:sp>
      <p:pic>
        <p:nvPicPr>
          <p:cNvPr id="12" name="Рисунок 11">
            <a:extLst>
              <a:ext uri="{FF2B5EF4-FFF2-40B4-BE49-F238E27FC236}">
                <a16:creationId xmlns:a16="http://schemas.microsoft.com/office/drawing/2014/main" id="{C4CB4BE6-0760-4B62-A9CD-C9291BB2A879}"/>
              </a:ext>
            </a:extLst>
          </p:cNvPr>
          <p:cNvPicPr>
            <a:picLocks noChangeAspect="1"/>
          </p:cNvPicPr>
          <p:nvPr/>
        </p:nvPicPr>
        <p:blipFill>
          <a:blip r:embed="rId5"/>
          <a:stretch>
            <a:fillRect/>
          </a:stretch>
        </p:blipFill>
        <p:spPr>
          <a:xfrm>
            <a:off x="6312815" y="3939499"/>
            <a:ext cx="3312368" cy="1944402"/>
          </a:xfrm>
          <a:prstGeom prst="rect">
            <a:avLst/>
          </a:prstGeom>
        </p:spPr>
      </p:pic>
      <p:sp>
        <p:nvSpPr>
          <p:cNvPr id="13" name="TextBox 12">
            <a:extLst>
              <a:ext uri="{FF2B5EF4-FFF2-40B4-BE49-F238E27FC236}">
                <a16:creationId xmlns:a16="http://schemas.microsoft.com/office/drawing/2014/main" id="{5578242A-C5F0-4293-8A75-4884D21F635E}"/>
              </a:ext>
            </a:extLst>
          </p:cNvPr>
          <p:cNvSpPr txBox="1"/>
          <p:nvPr/>
        </p:nvSpPr>
        <p:spPr>
          <a:xfrm>
            <a:off x="6501448" y="6026617"/>
            <a:ext cx="5688632" cy="738664"/>
          </a:xfrm>
          <a:prstGeom prst="rect">
            <a:avLst/>
          </a:prstGeom>
          <a:solidFill>
            <a:srgbClr val="FFC000"/>
          </a:solidFill>
        </p:spPr>
        <p:txBody>
          <a:bodyPr wrap="square" rtlCol="0">
            <a:spAutoFit/>
          </a:bodyPr>
          <a:lstStyle/>
          <a:p>
            <a:pPr algn="ctr"/>
            <a:r>
              <a:rPr lang="en-US" sz="1400" dirty="0">
                <a:latin typeface="Times New Roman" panose="02020603050405020304" pitchFamily="18" charset="0"/>
                <a:ea typeface="font1249"/>
              </a:rPr>
              <a:t>T</a:t>
            </a:r>
            <a:r>
              <a:rPr lang="en-US" sz="1400" dirty="0">
                <a:effectLst/>
                <a:latin typeface="Times New Roman" panose="02020603050405020304" pitchFamily="18" charset="0"/>
                <a:ea typeface="font1249"/>
              </a:rPr>
              <a:t>he dependence graph of the maximum runoff module q of rain floods on the catchment area F and modeling of flood zones to determine the flood susceptibility index.</a:t>
            </a:r>
            <a:endParaRPr lang="ru-RU" dirty="0"/>
          </a:p>
        </p:txBody>
      </p:sp>
      <p:pic>
        <p:nvPicPr>
          <p:cNvPr id="14" name="Рисунок 13">
            <a:extLst>
              <a:ext uri="{FF2B5EF4-FFF2-40B4-BE49-F238E27FC236}">
                <a16:creationId xmlns:a16="http://schemas.microsoft.com/office/drawing/2014/main" id="{DBB776D3-7959-4768-A84D-5D595A494E1C}"/>
              </a:ext>
            </a:extLst>
          </p:cNvPr>
          <p:cNvPicPr>
            <a:picLocks noChangeAspect="1"/>
          </p:cNvPicPr>
          <p:nvPr/>
        </p:nvPicPr>
        <p:blipFill>
          <a:blip r:embed="rId6"/>
          <a:stretch>
            <a:fillRect/>
          </a:stretch>
        </p:blipFill>
        <p:spPr>
          <a:xfrm>
            <a:off x="9351796" y="4887965"/>
            <a:ext cx="2711311" cy="1083604"/>
          </a:xfrm>
          <a:prstGeom prst="rect">
            <a:avLst/>
          </a:prstGeom>
        </p:spPr>
      </p:pic>
      <p:sp>
        <p:nvSpPr>
          <p:cNvPr id="20" name="TextBox 19">
            <a:extLst>
              <a:ext uri="{FF2B5EF4-FFF2-40B4-BE49-F238E27FC236}">
                <a16:creationId xmlns:a16="http://schemas.microsoft.com/office/drawing/2014/main" id="{F263E4B6-F9C5-441B-A94E-E86C757AE1AD}"/>
              </a:ext>
            </a:extLst>
          </p:cNvPr>
          <p:cNvSpPr txBox="1"/>
          <p:nvPr/>
        </p:nvSpPr>
        <p:spPr>
          <a:xfrm>
            <a:off x="6652576" y="3532655"/>
            <a:ext cx="5126360" cy="276999"/>
          </a:xfrm>
          <a:prstGeom prst="rect">
            <a:avLst/>
          </a:prstGeom>
          <a:solidFill>
            <a:srgbClr val="FFC000"/>
          </a:solidFill>
        </p:spPr>
        <p:txBody>
          <a:bodyPr wrap="square" rtlCol="0">
            <a:spAutoFit/>
          </a:bodyPr>
          <a:lstStyle/>
          <a:p>
            <a:pPr algn="ctr"/>
            <a:r>
              <a:rPr lang="en-US" sz="1200" dirty="0"/>
              <a:t>Pilot subject - The Republic of Tatarstan</a:t>
            </a:r>
            <a:endParaRPr lang="ru-RU" sz="1200" dirty="0"/>
          </a:p>
        </p:txBody>
      </p:sp>
      <p:pic>
        <p:nvPicPr>
          <p:cNvPr id="2" name="Рисунок 1"/>
          <p:cNvPicPr>
            <a:picLocks noChangeAspect="1"/>
          </p:cNvPicPr>
          <p:nvPr/>
        </p:nvPicPr>
        <p:blipFill>
          <a:blip r:embed="rId7"/>
          <a:stretch>
            <a:fillRect/>
          </a:stretch>
        </p:blipFill>
        <p:spPr>
          <a:xfrm>
            <a:off x="7006004" y="1152905"/>
            <a:ext cx="4316094" cy="2372495"/>
          </a:xfrm>
          <a:prstGeom prst="rect">
            <a:avLst/>
          </a:prstGeom>
        </p:spPr>
      </p:pic>
      <p:pic>
        <p:nvPicPr>
          <p:cNvPr id="15" name="Рисунок 14">
            <a:extLst>
              <a:ext uri="{FF2B5EF4-FFF2-40B4-BE49-F238E27FC236}">
                <a16:creationId xmlns:a16="http://schemas.microsoft.com/office/drawing/2014/main" id="{86AF65CB-71D8-4A69-97EF-7A5BC65B3936}"/>
              </a:ext>
            </a:extLst>
          </p:cNvPr>
          <p:cNvPicPr>
            <a:picLocks noChangeAspect="1"/>
          </p:cNvPicPr>
          <p:nvPr/>
        </p:nvPicPr>
        <p:blipFill>
          <a:blip r:embed="rId8"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13958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2800" dirty="0"/>
              <a:t>Project 3. Technology for assessing individual seismic risk considering the actual data on building up and the expected hypocenter of the earthquake</a:t>
            </a:r>
            <a:endParaRPr lang="ru-RU" sz="2800" dirty="0"/>
          </a:p>
        </p:txBody>
      </p:sp>
      <p:pic>
        <p:nvPicPr>
          <p:cNvPr id="4" name="Рисунок 3">
            <a:extLst>
              <a:ext uri="{FF2B5EF4-FFF2-40B4-BE49-F238E27FC236}">
                <a16:creationId xmlns:a16="http://schemas.microsoft.com/office/drawing/2014/main" id="{1A468269-CA9B-48E9-85E9-ED7EF4802F96}"/>
              </a:ext>
            </a:extLst>
          </p:cNvPr>
          <p:cNvPicPr/>
          <p:nvPr/>
        </p:nvPicPr>
        <p:blipFill rotWithShape="1">
          <a:blip r:embed="rId2"/>
          <a:srcRect l="28646" t="17371" r="12432" b="12891"/>
          <a:stretch/>
        </p:blipFill>
        <p:spPr bwMode="auto">
          <a:xfrm>
            <a:off x="8328248" y="3933056"/>
            <a:ext cx="3363985" cy="2741103"/>
          </a:xfrm>
          <a:prstGeom prst="rect">
            <a:avLst/>
          </a:prstGeom>
          <a:ln>
            <a:noFill/>
          </a:ln>
          <a:extLst>
            <a:ext uri="{53640926-AAD7-44D8-BBD7-CCE9431645EC}">
              <a14:shadowObscured xmlns:a14="http://schemas.microsoft.com/office/drawing/2010/main"/>
            </a:ext>
          </a:extLst>
        </p:spPr>
      </p:pic>
      <p:pic>
        <p:nvPicPr>
          <p:cNvPr id="5" name="Рисунок 4">
            <a:extLst>
              <a:ext uri="{FF2B5EF4-FFF2-40B4-BE49-F238E27FC236}">
                <a16:creationId xmlns:a16="http://schemas.microsoft.com/office/drawing/2014/main" id="{31D1C95B-F23E-40BD-87D0-FF529A63768E}"/>
              </a:ext>
            </a:extLst>
          </p:cNvPr>
          <p:cNvPicPr/>
          <p:nvPr/>
        </p:nvPicPr>
        <p:blipFill rotWithShape="1">
          <a:blip r:embed="rId3"/>
          <a:srcRect l="30657" t="21895" r="14441" b="13125"/>
          <a:stretch/>
        </p:blipFill>
        <p:spPr bwMode="auto">
          <a:xfrm>
            <a:off x="8094235" y="1386358"/>
            <a:ext cx="3832009" cy="2577978"/>
          </a:xfrm>
          <a:prstGeom prst="rect">
            <a:avLst/>
          </a:prstGeom>
          <a:ln>
            <a:noFill/>
          </a:ln>
          <a:extLst>
            <a:ext uri="{53640926-AAD7-44D8-BBD7-CCE9431645EC}">
              <a14:shadowObscured xmlns:a14="http://schemas.microsoft.com/office/drawing/2010/main"/>
            </a:ext>
          </a:extLst>
        </p:spPr>
      </p:pic>
      <p:pic>
        <p:nvPicPr>
          <p:cNvPr id="6" name="Рисунок 5">
            <a:extLst>
              <a:ext uri="{FF2B5EF4-FFF2-40B4-BE49-F238E27FC236}">
                <a16:creationId xmlns:a16="http://schemas.microsoft.com/office/drawing/2014/main" id="{D0A4D791-3200-493A-AA38-CFEC2E04A369}"/>
              </a:ext>
            </a:extLst>
          </p:cNvPr>
          <p:cNvPicPr>
            <a:picLocks noChangeAspect="1"/>
          </p:cNvPicPr>
          <p:nvPr/>
        </p:nvPicPr>
        <p:blipFill rotWithShape="1">
          <a:blip r:embed="rId4"/>
          <a:srcRect l="15058" t="2342" r="14854"/>
          <a:stretch/>
        </p:blipFill>
        <p:spPr>
          <a:xfrm>
            <a:off x="5303912" y="2827001"/>
            <a:ext cx="3179836" cy="2492246"/>
          </a:xfrm>
          <a:prstGeom prst="rect">
            <a:avLst/>
          </a:prstGeom>
        </p:spPr>
      </p:pic>
      <p:sp>
        <p:nvSpPr>
          <p:cNvPr id="7" name="TextBox 6"/>
          <p:cNvSpPr txBox="1"/>
          <p:nvPr/>
        </p:nvSpPr>
        <p:spPr>
          <a:xfrm>
            <a:off x="778092" y="1840677"/>
            <a:ext cx="3960440"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Short- and medium-term analysis of possible seismic activity of the territory in the </a:t>
            </a:r>
            <a:r>
              <a:rPr lang="en-US" dirty="0" err="1"/>
              <a:t>Derbent</a:t>
            </a:r>
            <a:r>
              <a:rPr lang="en-US" dirty="0"/>
              <a:t> city area using space, seismic, geophysical and meteorological monitoring data.</a:t>
            </a:r>
            <a:r>
              <a:rPr lang="ru-RU" dirty="0"/>
              <a:t> </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Determination of the coordinates and power of a possible strong earthquake in the </a:t>
            </a:r>
            <a:r>
              <a:rPr lang="en-US" dirty="0" err="1"/>
              <a:t>Derbent</a:t>
            </a:r>
            <a:r>
              <a:rPr lang="en-US" dirty="0"/>
              <a:t> city area.</a:t>
            </a:r>
            <a:endParaRPr lang="ru-RU" dirty="0"/>
          </a:p>
        </p:txBody>
      </p:sp>
      <p:pic>
        <p:nvPicPr>
          <p:cNvPr id="8" name="Рисунок 7">
            <a:extLst>
              <a:ext uri="{FF2B5EF4-FFF2-40B4-BE49-F238E27FC236}">
                <a16:creationId xmlns:a16="http://schemas.microsoft.com/office/drawing/2014/main" id="{86AF65CB-71D8-4A69-97EF-7A5BC65B3936}"/>
              </a:ext>
            </a:extLst>
          </p:cNvPr>
          <p:cNvPicPr>
            <a:picLocks noChangeAspect="1"/>
          </p:cNvPicPr>
          <p:nvPr/>
        </p:nvPicPr>
        <p:blipFill>
          <a:blip r:embed="rId5"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5410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566737" indent="-457200">
              <a:buFont typeface="+mj-lt"/>
              <a:buAutoNum type="arabicParenR"/>
            </a:pPr>
            <a:r>
              <a:rPr lang="en-US" sz="2800" dirty="0"/>
              <a:t>Remote assessment of the integrated emergency risk index </a:t>
            </a:r>
            <a:endParaRPr lang="ru-RU" sz="2800" dirty="0"/>
          </a:p>
          <a:p>
            <a:pPr marL="566737" indent="-457200">
              <a:buFont typeface="+mj-lt"/>
              <a:buAutoNum type="arabicParenR"/>
            </a:pPr>
            <a:r>
              <a:rPr lang="en-US" sz="2800" dirty="0"/>
              <a:t>Technology for assessing individual seismic risk considering the actual data on building up and the expected hypocenter of the earthquake</a:t>
            </a:r>
          </a:p>
          <a:p>
            <a:pPr marL="566737" indent="-457200">
              <a:buFont typeface="+mj-lt"/>
              <a:buAutoNum type="arabicParenR"/>
            </a:pPr>
            <a:r>
              <a:rPr lang="en-US" sz="2800" dirty="0"/>
              <a:t>Methodology for assessing the effects of hurricanes impacts</a:t>
            </a:r>
            <a:endParaRPr lang="ru-RU" sz="2800" dirty="0"/>
          </a:p>
          <a:p>
            <a:endParaRPr lang="ru-RU" dirty="0"/>
          </a:p>
        </p:txBody>
      </p:sp>
      <p:sp>
        <p:nvSpPr>
          <p:cNvPr id="3" name="Заголовок 2"/>
          <p:cNvSpPr>
            <a:spLocks noGrp="1"/>
          </p:cNvSpPr>
          <p:nvPr>
            <p:ph type="title"/>
          </p:nvPr>
        </p:nvSpPr>
        <p:spPr/>
        <p:txBody>
          <a:bodyPr/>
          <a:lstStyle/>
          <a:p>
            <a:r>
              <a:rPr lang="en-US" dirty="0"/>
              <a:t>Proposals for 2022 projects</a:t>
            </a:r>
            <a:endParaRPr lang="ru-RU" dirty="0"/>
          </a:p>
        </p:txBody>
      </p:sp>
      <p:pic>
        <p:nvPicPr>
          <p:cNvPr id="4" name="Рисунок 3">
            <a:extLst>
              <a:ext uri="{FF2B5EF4-FFF2-40B4-BE49-F238E27FC236}">
                <a16:creationId xmlns:a16="http://schemas.microsoft.com/office/drawing/2014/main" id="{86AF65CB-71D8-4A69-97EF-7A5BC65B3936}"/>
              </a:ext>
            </a:extLst>
          </p:cNvPr>
          <p:cNvPicPr>
            <a:picLocks noChangeAspect="1"/>
          </p:cNvPicPr>
          <p:nvPr/>
        </p:nvPicPr>
        <p:blipFill>
          <a:blip r:embed="rId2"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348728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5590" y="274637"/>
            <a:ext cx="11366810" cy="1143000"/>
          </a:xfrm>
        </p:spPr>
        <p:txBody>
          <a:bodyPr>
            <a:normAutofit fontScale="90000"/>
          </a:bodyPr>
          <a:lstStyle/>
          <a:p>
            <a:r>
              <a:rPr lang="en-US" sz="4000" dirty="0"/>
              <a:t>Proposal 1. Remote assessment of the integrated emergency risk index</a:t>
            </a:r>
            <a:r>
              <a:rPr lang="ru-RU" sz="4000" dirty="0"/>
              <a:t> – </a:t>
            </a:r>
            <a:r>
              <a:rPr lang="en-US" sz="4000" dirty="0"/>
              <a:t>results 2022-2023 </a:t>
            </a:r>
            <a:endParaRPr lang="ru-RU" dirty="0"/>
          </a:p>
        </p:txBody>
      </p:sp>
      <p:sp>
        <p:nvSpPr>
          <p:cNvPr id="4" name="TextBox 3">
            <a:extLst>
              <a:ext uri="{FF2B5EF4-FFF2-40B4-BE49-F238E27FC236}">
                <a16:creationId xmlns:a16="http://schemas.microsoft.com/office/drawing/2014/main" id="{901AA6EA-CA94-4EA3-B56F-EA6A1C1E9223}"/>
              </a:ext>
            </a:extLst>
          </p:cNvPr>
          <p:cNvSpPr txBox="1"/>
          <p:nvPr/>
        </p:nvSpPr>
        <p:spPr>
          <a:xfrm>
            <a:off x="215590" y="1594624"/>
            <a:ext cx="5880410" cy="1107996"/>
          </a:xfrm>
          <a:prstGeom prst="rect">
            <a:avLst/>
          </a:prstGeom>
          <a:solidFill>
            <a:schemeClr val="bg2"/>
          </a:solidFill>
        </p:spPr>
        <p:txBody>
          <a:bodyPr wrap="square" rtlCol="0">
            <a:spAutoFit/>
          </a:bodyPr>
          <a:lstStyle/>
          <a:p>
            <a:pPr marL="228600" algn="just">
              <a:spcAft>
                <a:spcPts val="1000"/>
              </a:spcAft>
            </a:pP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Software implementation of the remote risk assessment methodology based on the index method and the formation of database on hazards, vulnerabilities and counteraction potential, including data collection and database filling.</a:t>
            </a:r>
            <a:endParaRPr lang="ru-RU" sz="1600" b="1" dirty="0"/>
          </a:p>
        </p:txBody>
      </p:sp>
      <p:sp>
        <p:nvSpPr>
          <p:cNvPr id="5" name="TextBox 4">
            <a:extLst>
              <a:ext uri="{FF2B5EF4-FFF2-40B4-BE49-F238E27FC236}">
                <a16:creationId xmlns:a16="http://schemas.microsoft.com/office/drawing/2014/main" id="{3F45E9AA-E693-4788-AA70-28F76621E0E1}"/>
              </a:ext>
            </a:extLst>
          </p:cNvPr>
          <p:cNvSpPr txBox="1"/>
          <p:nvPr/>
        </p:nvSpPr>
        <p:spPr>
          <a:xfrm>
            <a:off x="215590" y="3055436"/>
            <a:ext cx="5880410" cy="830997"/>
          </a:xfrm>
          <a:prstGeom prst="rect">
            <a:avLst/>
          </a:prstGeom>
          <a:solidFill>
            <a:schemeClr val="accent1">
              <a:lumMod val="40000"/>
              <a:lumOff val="60000"/>
            </a:schemeClr>
          </a:solidFill>
        </p:spPr>
        <p:txBody>
          <a:bodyPr wrap="square" rtlCol="0">
            <a:spAutoFit/>
          </a:bodyPr>
          <a:lstStyle/>
          <a:p>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Formation of algorithms and software  implementation of</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remote risk assessment for municipalities of the Republic of</a:t>
            </a:r>
            <a:endParaRPr lang="ru-RU" sz="16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ru-RU"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Tatarstan</a:t>
            </a: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a:p>
        </p:txBody>
      </p:sp>
      <p:sp>
        <p:nvSpPr>
          <p:cNvPr id="6" name="TextBox 5">
            <a:extLst>
              <a:ext uri="{FF2B5EF4-FFF2-40B4-BE49-F238E27FC236}">
                <a16:creationId xmlns:a16="http://schemas.microsoft.com/office/drawing/2014/main" id="{9E3134A0-1A2F-4CA8-8B7C-E73AFBA2BB71}"/>
              </a:ext>
            </a:extLst>
          </p:cNvPr>
          <p:cNvSpPr txBox="1"/>
          <p:nvPr/>
        </p:nvSpPr>
        <p:spPr>
          <a:xfrm>
            <a:off x="215590" y="3992139"/>
            <a:ext cx="5880410" cy="1077218"/>
          </a:xfrm>
          <a:prstGeom prst="rect">
            <a:avLst/>
          </a:prstGeom>
          <a:solidFill>
            <a:schemeClr val="accent3">
              <a:lumMod val="60000"/>
              <a:lumOff val="40000"/>
            </a:schemeClr>
          </a:solidFill>
        </p:spPr>
        <p:txBody>
          <a:bodyPr wrap="square" rtlCol="0">
            <a:spAutoFit/>
          </a:bodyPr>
          <a:lstStyle/>
          <a:p>
            <a:pPr algn="just"/>
            <a:r>
              <a:rPr lang="ru-RU" sz="1600" b="1" dirty="0">
                <a:effectLst/>
                <a:latin typeface="Times New Roman" panose="02020603050405020304" pitchFamily="18" charset="0"/>
                <a:ea typeface="Calibri" panose="020F0502020204030204" pitchFamily="34" charset="0"/>
              </a:rPr>
              <a:t>    3. </a:t>
            </a:r>
            <a:r>
              <a:rPr lang="en-US" sz="1600" b="1" dirty="0">
                <a:effectLst/>
                <a:latin typeface="Times New Roman" panose="02020603050405020304" pitchFamily="18" charset="0"/>
                <a:ea typeface="Calibri" panose="020F0502020204030204" pitchFamily="34" charset="0"/>
              </a:rPr>
              <a:t>Formation of analytical reports on the indices of danger,</a:t>
            </a:r>
            <a:endParaRPr lang="ru-RU" sz="1600" b="1" dirty="0">
              <a:effectLst/>
              <a:latin typeface="Times New Roman" panose="02020603050405020304" pitchFamily="18" charset="0"/>
              <a:ea typeface="Calibri" panose="020F0502020204030204" pitchFamily="34" charset="0"/>
            </a:endParaRPr>
          </a:p>
          <a:p>
            <a:pPr algn="just"/>
            <a:r>
              <a:rPr lang="ru-RU" sz="1600" b="1" dirty="0">
                <a:latin typeface="Times New Roman" panose="02020603050405020304" pitchFamily="18" charset="0"/>
                <a:ea typeface="Calibri" panose="020F0502020204030204" pitchFamily="34" charset="0"/>
              </a:rPr>
              <a:t>  </a:t>
            </a:r>
            <a:r>
              <a:rPr lang="en-US" sz="1600" b="1" dirty="0">
                <a:effectLst/>
                <a:latin typeface="Times New Roman" panose="02020603050405020304" pitchFamily="18" charset="0"/>
                <a:ea typeface="Calibri" panose="020F0502020204030204" pitchFamily="34" charset="0"/>
              </a:rPr>
              <a:t> </a:t>
            </a:r>
            <a:r>
              <a:rPr lang="ru-RU" sz="1600" b="1" dirty="0">
                <a:effectLst/>
                <a:latin typeface="Times New Roman" panose="02020603050405020304" pitchFamily="18" charset="0"/>
                <a:ea typeface="Calibri" panose="020F0502020204030204" pitchFamily="34" charset="0"/>
              </a:rPr>
              <a:t> </a:t>
            </a:r>
            <a:r>
              <a:rPr lang="en-US" sz="1600" b="1" dirty="0">
                <a:effectLst/>
                <a:latin typeface="Times New Roman" panose="02020603050405020304" pitchFamily="18" charset="0"/>
                <a:ea typeface="Calibri" panose="020F0502020204030204" pitchFamily="34" charset="0"/>
              </a:rPr>
              <a:t>vulnerability and counteraction potential, as well as risk</a:t>
            </a:r>
            <a:endParaRPr lang="ru-RU" sz="1600" b="1" dirty="0">
              <a:effectLst/>
              <a:latin typeface="Times New Roman" panose="02020603050405020304" pitchFamily="18" charset="0"/>
              <a:ea typeface="Calibri" panose="020F0502020204030204" pitchFamily="34" charset="0"/>
            </a:endParaRPr>
          </a:p>
          <a:p>
            <a:pPr algn="just"/>
            <a:r>
              <a:rPr lang="ru-RU" sz="1600" b="1" dirty="0">
                <a:latin typeface="Times New Roman" panose="02020603050405020304" pitchFamily="18" charset="0"/>
                <a:ea typeface="Calibri" panose="020F0502020204030204" pitchFamily="34" charset="0"/>
              </a:rPr>
              <a:t>   </a:t>
            </a:r>
            <a:r>
              <a:rPr lang="en-US" sz="1600" b="1" dirty="0">
                <a:effectLst/>
                <a:latin typeface="Times New Roman" panose="02020603050405020304" pitchFamily="18" charset="0"/>
                <a:ea typeface="Calibri" panose="020F0502020204030204" pitchFamily="34" charset="0"/>
              </a:rPr>
              <a:t> indices for individual municipalities and the pilot subject of the</a:t>
            </a:r>
            <a:endParaRPr lang="ru-RU" sz="1600" b="1" dirty="0">
              <a:effectLst/>
              <a:latin typeface="Times New Roman" panose="02020603050405020304" pitchFamily="18" charset="0"/>
              <a:ea typeface="Calibri" panose="020F0502020204030204" pitchFamily="34" charset="0"/>
            </a:endParaRPr>
          </a:p>
          <a:p>
            <a:pPr algn="just"/>
            <a:r>
              <a:rPr lang="ru-RU" sz="1600" b="1" dirty="0">
                <a:latin typeface="Times New Roman" panose="02020603050405020304" pitchFamily="18" charset="0"/>
                <a:ea typeface="Calibri" panose="020F0502020204030204" pitchFamily="34" charset="0"/>
              </a:rPr>
              <a:t>   </a:t>
            </a:r>
            <a:r>
              <a:rPr lang="en-US" sz="1600" b="1" dirty="0">
                <a:effectLst/>
                <a:latin typeface="Times New Roman" panose="02020603050405020304" pitchFamily="18" charset="0"/>
                <a:ea typeface="Calibri" panose="020F0502020204030204" pitchFamily="34" charset="0"/>
              </a:rPr>
              <a:t> Republic of Tatarstan as a whole.</a:t>
            </a:r>
            <a:endParaRPr lang="ru-RU" sz="1600" b="1" dirty="0"/>
          </a:p>
        </p:txBody>
      </p:sp>
      <p:sp>
        <p:nvSpPr>
          <p:cNvPr id="7" name="TextBox 6">
            <a:extLst>
              <a:ext uri="{FF2B5EF4-FFF2-40B4-BE49-F238E27FC236}">
                <a16:creationId xmlns:a16="http://schemas.microsoft.com/office/drawing/2014/main" id="{CB198E18-DDE0-4D98-B00A-971BB5676710}"/>
              </a:ext>
            </a:extLst>
          </p:cNvPr>
          <p:cNvSpPr txBox="1"/>
          <p:nvPr/>
        </p:nvSpPr>
        <p:spPr>
          <a:xfrm>
            <a:off x="6289288" y="1639228"/>
            <a:ext cx="5687122" cy="1569660"/>
          </a:xfrm>
          <a:prstGeom prst="rect">
            <a:avLst/>
          </a:prstGeom>
          <a:solidFill>
            <a:schemeClr val="accent2">
              <a:lumMod val="20000"/>
              <a:lumOff val="80000"/>
            </a:schemeClr>
          </a:solidFill>
        </p:spPr>
        <p:txBody>
          <a:bodyPr wrap="square" rtlCol="0">
            <a:spAutoFit/>
          </a:bodyPr>
          <a:lstStyle/>
          <a:p>
            <a:pPr algn="just"/>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Methodological recommendations on the formation of criteria for the selection of best practices of municipal administrations based on the results of activities in the field of improving the resilience of cities and settlements to emergency situations, on indicators of danger, vulnerability and the potential of counteraction.</a:t>
            </a:r>
            <a:endParaRPr lang="ru-RU" sz="1600" b="1" dirty="0"/>
          </a:p>
        </p:txBody>
      </p:sp>
      <p:sp>
        <p:nvSpPr>
          <p:cNvPr id="9" name="TextBox 8">
            <a:extLst>
              <a:ext uri="{FF2B5EF4-FFF2-40B4-BE49-F238E27FC236}">
                <a16:creationId xmlns:a16="http://schemas.microsoft.com/office/drawing/2014/main" id="{06AC6335-3FD5-4F66-A1B6-768BB2DF5655}"/>
              </a:ext>
            </a:extLst>
          </p:cNvPr>
          <p:cNvSpPr txBox="1"/>
          <p:nvPr/>
        </p:nvSpPr>
        <p:spPr>
          <a:xfrm>
            <a:off x="6289288" y="3339045"/>
            <a:ext cx="5687122" cy="830997"/>
          </a:xfrm>
          <a:prstGeom prst="rect">
            <a:avLst/>
          </a:prstGeom>
          <a:solidFill>
            <a:schemeClr val="accent2">
              <a:lumMod val="40000"/>
              <a:lumOff val="60000"/>
            </a:schemeClr>
          </a:solidFill>
        </p:spPr>
        <p:txBody>
          <a:bodyPr wrap="square" rtlCol="0">
            <a:spAutoFit/>
          </a:bodyPr>
          <a:lstStyle/>
          <a:p>
            <a:r>
              <a:rPr lang="en-US" sz="1600" b="1" dirty="0">
                <a:latin typeface="Times New Roman" panose="02020603050405020304" pitchFamily="18" charset="0"/>
                <a:cs typeface="Times New Roman" panose="02020603050405020304" pitchFamily="18" charset="0"/>
              </a:rPr>
              <a:t>2. Preparation of methodological materials for instructors, instructions for training employees of local self-government bodies and other interested specialists</a:t>
            </a:r>
            <a:r>
              <a:rPr lang="ru-RU" sz="16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13329A49-A3C1-4227-BE44-B3FFEE28AFB6}"/>
              </a:ext>
            </a:extLst>
          </p:cNvPr>
          <p:cNvSpPr txBox="1"/>
          <p:nvPr/>
        </p:nvSpPr>
        <p:spPr>
          <a:xfrm>
            <a:off x="6289288" y="4326221"/>
            <a:ext cx="5687122" cy="584775"/>
          </a:xfrm>
          <a:prstGeom prst="rect">
            <a:avLst/>
          </a:prstGeom>
          <a:solidFill>
            <a:schemeClr val="accent2">
              <a:lumMod val="60000"/>
              <a:lumOff val="40000"/>
            </a:schemeClr>
          </a:solidFill>
        </p:spPr>
        <p:txBody>
          <a:bodyPr wrap="square" rtlCol="0">
            <a:spAutoFit/>
          </a:bodyPr>
          <a:lstStyle/>
          <a:p>
            <a:r>
              <a:rPr lang="en-US" sz="1600" b="1" dirty="0">
                <a:latin typeface="Times New Roman" panose="02020603050405020304" pitchFamily="18" charset="0"/>
                <a:cs typeface="Times New Roman" panose="02020603050405020304" pitchFamily="18" charset="0"/>
              </a:rPr>
              <a:t>3. Conducting training webinars and consultations with interested parties.</a:t>
            </a:r>
            <a:endParaRPr lang="ru-RU" sz="1600" b="1"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7746D962-CF4C-4EB4-9E54-D964D4AB487E}"/>
              </a:ext>
            </a:extLst>
          </p:cNvPr>
          <p:cNvPicPr>
            <a:picLocks noChangeAspect="1"/>
          </p:cNvPicPr>
          <p:nvPr/>
        </p:nvPicPr>
        <p:blipFill>
          <a:blip r:embed="rId2"/>
          <a:stretch>
            <a:fillRect/>
          </a:stretch>
        </p:blipFill>
        <p:spPr>
          <a:xfrm>
            <a:off x="3810000" y="5421284"/>
            <a:ext cx="2286000" cy="1409179"/>
          </a:xfrm>
          <a:prstGeom prst="rect">
            <a:avLst/>
          </a:prstGeom>
        </p:spPr>
      </p:pic>
      <p:pic>
        <p:nvPicPr>
          <p:cNvPr id="13" name="Рисунок 12">
            <a:extLst>
              <a:ext uri="{FF2B5EF4-FFF2-40B4-BE49-F238E27FC236}">
                <a16:creationId xmlns:a16="http://schemas.microsoft.com/office/drawing/2014/main" id="{E261AA38-57C4-47BA-A5B6-5DFA2A6236C9}"/>
              </a:ext>
            </a:extLst>
          </p:cNvPr>
          <p:cNvPicPr>
            <a:picLocks noChangeAspect="1"/>
          </p:cNvPicPr>
          <p:nvPr/>
        </p:nvPicPr>
        <p:blipFill>
          <a:blip r:embed="rId3"/>
          <a:stretch>
            <a:fillRect/>
          </a:stretch>
        </p:blipFill>
        <p:spPr>
          <a:xfrm>
            <a:off x="6435682" y="5218772"/>
            <a:ext cx="2673435" cy="1506418"/>
          </a:xfrm>
          <a:prstGeom prst="rect">
            <a:avLst/>
          </a:prstGeom>
        </p:spPr>
      </p:pic>
      <p:pic>
        <p:nvPicPr>
          <p:cNvPr id="14" name="Рисунок 13">
            <a:extLst>
              <a:ext uri="{FF2B5EF4-FFF2-40B4-BE49-F238E27FC236}">
                <a16:creationId xmlns:a16="http://schemas.microsoft.com/office/drawing/2014/main" id="{38769D22-34C8-4B9A-9DF6-A45E3D8F0890}"/>
              </a:ext>
            </a:extLst>
          </p:cNvPr>
          <p:cNvPicPr>
            <a:picLocks noChangeAspect="1"/>
          </p:cNvPicPr>
          <p:nvPr/>
        </p:nvPicPr>
        <p:blipFill rotWithShape="1">
          <a:blip r:embed="rId4"/>
          <a:srcRect l="4403" t="27795"/>
          <a:stretch/>
        </p:blipFill>
        <p:spPr>
          <a:xfrm>
            <a:off x="412595" y="5446131"/>
            <a:ext cx="2769987" cy="1359929"/>
          </a:xfrm>
          <a:prstGeom prst="rect">
            <a:avLst/>
          </a:prstGeom>
        </p:spPr>
      </p:pic>
      <p:sp>
        <p:nvSpPr>
          <p:cNvPr id="15" name="Прямоугольник 14"/>
          <p:cNvSpPr/>
          <p:nvPr/>
        </p:nvSpPr>
        <p:spPr>
          <a:xfrm>
            <a:off x="215590" y="1351392"/>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endParaRPr lang="ru-RU" dirty="0"/>
          </a:p>
        </p:txBody>
      </p:sp>
      <p:sp>
        <p:nvSpPr>
          <p:cNvPr id="17" name="Прямоугольник 16"/>
          <p:cNvSpPr/>
          <p:nvPr/>
        </p:nvSpPr>
        <p:spPr>
          <a:xfrm>
            <a:off x="6289288" y="1351392"/>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endParaRPr lang="ru-RU" dirty="0"/>
          </a:p>
        </p:txBody>
      </p:sp>
      <p:pic>
        <p:nvPicPr>
          <p:cNvPr id="16" name="Рисунок 15">
            <a:extLst>
              <a:ext uri="{FF2B5EF4-FFF2-40B4-BE49-F238E27FC236}">
                <a16:creationId xmlns:a16="http://schemas.microsoft.com/office/drawing/2014/main" id="{86AF65CB-71D8-4A69-97EF-7A5BC65B3936}"/>
              </a:ext>
            </a:extLst>
          </p:cNvPr>
          <p:cNvPicPr>
            <a:picLocks noChangeAspect="1"/>
          </p:cNvPicPr>
          <p:nvPr/>
        </p:nvPicPr>
        <p:blipFill>
          <a:blip r:embed="rId5"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360756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en-US" sz="2800" dirty="0"/>
              <a:t>Proposal 2. Technology for assessing individual seismic risk considering the actual data on building up and the expected hypocenter of the earthquake – results 2022-2023</a:t>
            </a:r>
            <a:endParaRPr lang="ru-RU" sz="2800" dirty="0"/>
          </a:p>
        </p:txBody>
      </p:sp>
      <p:pic>
        <p:nvPicPr>
          <p:cNvPr id="4" name="Picture 2">
            <a:extLst>
              <a:ext uri="{FF2B5EF4-FFF2-40B4-BE49-F238E27FC236}">
                <a16:creationId xmlns:a16="http://schemas.microsoft.com/office/drawing/2014/main" id="{691BE65C-EF9E-4AD5-9287-D92F7F4D34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3592" y="4690348"/>
            <a:ext cx="3130218" cy="2125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СТРАНЫ оценка Сейсмостойкости\ФОТО НЕПАЛ\Монастырь\школа 1\IMAG2191.jpg">
            <a:extLst>
              <a:ext uri="{FF2B5EF4-FFF2-40B4-BE49-F238E27FC236}">
                <a16:creationId xmlns:a16="http://schemas.microsoft.com/office/drawing/2014/main" id="{07DE9B29-E09E-4A8E-9ED2-1DCA13E8EC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68" y="3005721"/>
            <a:ext cx="3344985" cy="18856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3227" y="1988840"/>
            <a:ext cx="3960440" cy="954107"/>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Assessment of seismic resistance of typical buildings, including historical ones, in </a:t>
            </a:r>
            <a:r>
              <a:rPr lang="en-US" sz="1400" dirty="0" err="1"/>
              <a:t>Derbent</a:t>
            </a:r>
            <a:r>
              <a:rPr lang="en-US" sz="1400" dirty="0"/>
              <a:t> city using the method of dynamic and geophysical tests.</a:t>
            </a:r>
          </a:p>
        </p:txBody>
      </p:sp>
      <p:sp>
        <p:nvSpPr>
          <p:cNvPr id="8" name="Прямоугольник 7"/>
          <p:cNvSpPr/>
          <p:nvPr/>
        </p:nvSpPr>
        <p:spPr>
          <a:xfrm>
            <a:off x="263352" y="1568800"/>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2022</a:t>
            </a:r>
            <a:endParaRPr lang="ru-RU" dirty="0"/>
          </a:p>
        </p:txBody>
      </p:sp>
      <p:sp>
        <p:nvSpPr>
          <p:cNvPr id="9" name="Прямоугольник 8"/>
          <p:cNvSpPr/>
          <p:nvPr/>
        </p:nvSpPr>
        <p:spPr>
          <a:xfrm>
            <a:off x="6337050" y="1568800"/>
            <a:ext cx="1199890" cy="303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endParaRPr lang="ru-RU" dirty="0"/>
          </a:p>
        </p:txBody>
      </p:sp>
      <p:sp>
        <p:nvSpPr>
          <p:cNvPr id="10" name="TextBox 9"/>
          <p:cNvSpPr txBox="1"/>
          <p:nvPr/>
        </p:nvSpPr>
        <p:spPr>
          <a:xfrm>
            <a:off x="6568088" y="1936614"/>
            <a:ext cx="5623911"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Assessment of individual seismic risk for the population of </a:t>
            </a:r>
            <a:r>
              <a:rPr lang="en-US" sz="1400" dirty="0" err="1"/>
              <a:t>Derbent</a:t>
            </a:r>
            <a:r>
              <a:rPr lang="en-US" sz="1400" dirty="0"/>
              <a:t> city and its surrounding settlements. Development of illustrated popular science manuals on seismic hazard assessment, seismic resistance, individual seismic risk and actions that ensure minimal risks.</a:t>
            </a:r>
            <a:br>
              <a:rPr lang="ru-RU" sz="1400" dirty="0"/>
            </a:br>
            <a:endParaRPr lang="ru-RU" sz="1400" dirty="0"/>
          </a:p>
        </p:txBody>
      </p:sp>
      <p:pic>
        <p:nvPicPr>
          <p:cNvPr id="14" name="Рисунок 13">
            <a:extLst>
              <a:ext uri="{FF2B5EF4-FFF2-40B4-BE49-F238E27FC236}">
                <a16:creationId xmlns:a16="http://schemas.microsoft.com/office/drawing/2014/main" id="{323C7705-4028-4786-9565-02E52F3118BA}"/>
              </a:ext>
            </a:extLst>
          </p:cNvPr>
          <p:cNvPicPr>
            <a:picLocks noChangeAspect="1"/>
          </p:cNvPicPr>
          <p:nvPr/>
        </p:nvPicPr>
        <p:blipFill rotWithShape="1">
          <a:blip r:embed="rId4"/>
          <a:srcRect l="16800" t="20747" r="22301" b="3200"/>
          <a:stretch/>
        </p:blipFill>
        <p:spPr>
          <a:xfrm>
            <a:off x="8060340" y="3945925"/>
            <a:ext cx="3901620" cy="2740762"/>
          </a:xfrm>
          <a:prstGeom prst="rect">
            <a:avLst/>
          </a:prstGeom>
        </p:spPr>
      </p:pic>
      <p:pic>
        <p:nvPicPr>
          <p:cNvPr id="12" name="Рисунок 11">
            <a:extLst>
              <a:ext uri="{FF2B5EF4-FFF2-40B4-BE49-F238E27FC236}">
                <a16:creationId xmlns:a16="http://schemas.microsoft.com/office/drawing/2014/main" id="{566A0247-2499-4669-99E0-1B6B919B5A9F}"/>
              </a:ext>
            </a:extLst>
          </p:cNvPr>
          <p:cNvPicPr>
            <a:picLocks noChangeAspect="1"/>
          </p:cNvPicPr>
          <p:nvPr/>
        </p:nvPicPr>
        <p:blipFill>
          <a:blip r:embed="rId5"/>
          <a:stretch>
            <a:fillRect/>
          </a:stretch>
        </p:blipFill>
        <p:spPr>
          <a:xfrm>
            <a:off x="5916851" y="3509618"/>
            <a:ext cx="2302558" cy="1180730"/>
          </a:xfrm>
          <a:prstGeom prst="rect">
            <a:avLst/>
          </a:prstGeom>
        </p:spPr>
      </p:pic>
      <p:pic>
        <p:nvPicPr>
          <p:cNvPr id="11" name="Рисунок 10">
            <a:extLst>
              <a:ext uri="{FF2B5EF4-FFF2-40B4-BE49-F238E27FC236}">
                <a16:creationId xmlns:a16="http://schemas.microsoft.com/office/drawing/2014/main" id="{86AF65CB-71D8-4A69-97EF-7A5BC65B3936}"/>
              </a:ext>
            </a:extLst>
          </p:cNvPr>
          <p:cNvPicPr>
            <a:picLocks noChangeAspect="1"/>
          </p:cNvPicPr>
          <p:nvPr/>
        </p:nvPicPr>
        <p:blipFill>
          <a:blip r:embed="rId6" cstate="print"/>
          <a:stretch>
            <a:fillRect/>
          </a:stretch>
        </p:blipFill>
        <p:spPr>
          <a:xfrm>
            <a:off x="119336" y="6115852"/>
            <a:ext cx="651048" cy="625516"/>
          </a:xfrm>
          <a:prstGeom prst="rect">
            <a:avLst/>
          </a:prstGeom>
        </p:spPr>
      </p:pic>
    </p:spTree>
    <p:extLst>
      <p:ext uri="{BB962C8B-B14F-4D97-AF65-F5344CB8AC3E}">
        <p14:creationId xmlns:p14="http://schemas.microsoft.com/office/powerpoint/2010/main" val="27887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6346</TotalTime>
  <Words>1226</Words>
  <Application>Microsoft Office PowerPoint</Application>
  <PresentationFormat>Widescreen</PresentationFormat>
  <Paragraphs>93</Paragraphs>
  <Slides>11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Cambria Math</vt:lpstr>
      <vt:lpstr>Lucida Sans Unicode</vt:lpstr>
      <vt:lpstr>Times New Roman</vt:lpstr>
      <vt:lpstr>Verdana</vt:lpstr>
      <vt:lpstr>Wingdings</vt:lpstr>
      <vt:lpstr>Wingdings 2</vt:lpstr>
      <vt:lpstr>Wingdings 3</vt:lpstr>
      <vt:lpstr>Открытая</vt:lpstr>
      <vt:lpstr>European and Mediterranean Major Hazards Agreement (EUR-OPA) </vt:lpstr>
      <vt:lpstr>2021 projects</vt:lpstr>
      <vt:lpstr>Project 1. Development of digital information and education resource (portal) on the subject «Protection of the population in emergency situations»</vt:lpstr>
      <vt:lpstr>Project 2. Remote assessment of the integrated emergency risk index (1) </vt:lpstr>
      <vt:lpstr>Project 2. Remote assessment of the integrated emergency risk index (2) </vt:lpstr>
      <vt:lpstr>Project 3. Technology for assessing individual seismic risk considering the actual data on building up and the expected hypocenter of the earthquake</vt:lpstr>
      <vt:lpstr>Proposals for 2022 projects</vt:lpstr>
      <vt:lpstr>Proposal 1. Remote assessment of the integrated emergency risk index – results 2022-2023 </vt:lpstr>
      <vt:lpstr>Proposal 2. Technology for assessing individual seismic risk considering the actual data on building up and the expected hypocenter of the earthquake – results 2022-2023</vt:lpstr>
      <vt:lpstr>Proposal 3. Methodology for assessing the effects of hurricanes impacts </vt:lpstr>
      <vt:lpstr>European and Mediterranean Major Hazards Agreement (EUR-OPA)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Vereskun_A_V</dc:creator>
  <cp:lastModifiedBy>EMEZIE Catherine</cp:lastModifiedBy>
  <cp:revision>368</cp:revision>
  <cp:lastPrinted>2019-07-23T05:21:40Z</cp:lastPrinted>
  <dcterms:created xsi:type="dcterms:W3CDTF">2017-10-10T12:10:05Z</dcterms:created>
  <dcterms:modified xsi:type="dcterms:W3CDTF">2022-02-08T13:24:13Z</dcterms:modified>
</cp:coreProperties>
</file>