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Fira Sans Extra Condensed" panose="020B0503050000020004" pitchFamily="34" charset="0"/>
      <p:regular r:id="rId13"/>
      <p:bold r:id="rId14"/>
      <p:italic r:id="rId15"/>
      <p:boldItalic r:id="rId16"/>
    </p:embeddedFont>
    <p:embeddedFont>
      <p:font typeface="Fira Sans Extra Condensed ExtraBold" panose="020B0604020202020204" charset="0"/>
      <p:bold r:id="rId17"/>
      <p:boldItalic r:id="rId18"/>
    </p:embeddedFont>
    <p:embeddedFont>
      <p:font typeface="Fira Sans Extra Condensed Medium" panose="020B0604020202020204" charset="0"/>
      <p:regular r:id="rId19"/>
      <p:bold r:id="rId20"/>
      <p:italic r:id="rId21"/>
      <p:boldItalic r:id="rId22"/>
    </p:embeddedFont>
    <p:embeddedFont>
      <p:font typeface="Roboto" panose="020000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179ECE-C83A-4339-A6FE-75A0CD5E175E}">
  <a:tblStyle styleId="{4B179ECE-C83A-4339-A6FE-75A0CD5E175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96f205c486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 name="Google Shape;51;g96f205c486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f72061520d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f72061520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924297ca04_0_13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924297ca04_0_1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924297ca04_0_3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924297ca04_0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924297ca04_0_7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924297ca04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924297ca04_0_14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924297ca04_0_1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924297ca04_0_15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924297ca04_0_1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924297ca04_0_2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924297ca04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924297ca04_0_14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924297ca04_0_1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f72061520d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f72061520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6" name="Google Shape;4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18" name="Google Shape;18;p4"/>
          <p:cNvSpPr txBox="1">
            <a:spLocks noGrp="1"/>
          </p:cNvSpPr>
          <p:nvPr>
            <p:ph type="body" idx="1"/>
          </p:nvPr>
        </p:nvSpPr>
        <p:spPr>
          <a:xfrm>
            <a:off x="457200" y="1152475"/>
            <a:ext cx="8229600" cy="35796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lvl1pPr lvl="0">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1pPr>
            <a:lvl2pPr lvl="1">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2pPr>
            <a:lvl3pPr lvl="2">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3pPr>
            <a:lvl4pPr lvl="3">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4pPr>
            <a:lvl5pPr lvl="4">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5pPr>
            <a:lvl6pPr lvl="5">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6pPr>
            <a:lvl7pPr lvl="6">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7pPr>
            <a:lvl8pPr lvl="7">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8pPr>
            <a:lvl9pPr lvl="8">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 name="Google Shape;37;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8" name="Google Shape;38;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9" name="Google Shape;3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2" name="Google Shape;42;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11475"/>
            <a:ext cx="8229600" cy="331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400"/>
              <a:buFont typeface="Fira Sans Extra Condensed Medium"/>
              <a:buNone/>
              <a:defRPr sz="2400">
                <a:solidFill>
                  <a:schemeClr val="dk1"/>
                </a:solidFill>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a:endParaRPr/>
          </a:p>
        </p:txBody>
      </p:sp>
      <p:sp>
        <p:nvSpPr>
          <p:cNvPr id="7" name="Google Shape;7;p1"/>
          <p:cNvSpPr txBox="1">
            <a:spLocks noGrp="1"/>
          </p:cNvSpPr>
          <p:nvPr>
            <p:ph type="body" idx="1"/>
          </p:nvPr>
        </p:nvSpPr>
        <p:spPr>
          <a:xfrm>
            <a:off x="457200" y="1152475"/>
            <a:ext cx="8229600" cy="3579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aragon.es/-/asesoria-de-bienestar-emocional-para-jovenes"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jpg"/><Relationship Id="rId4" Type="http://schemas.openxmlformats.org/officeDocument/2006/relationships/hyperlink" Target="http://www.youtube.com/watch?v=sG9HVB3s744"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13"/>
          <p:cNvSpPr txBox="1"/>
          <p:nvPr/>
        </p:nvSpPr>
        <p:spPr>
          <a:xfrm>
            <a:off x="5039100" y="1625900"/>
            <a:ext cx="3647700" cy="117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latin typeface="Fira Sans Extra Condensed ExtraBold"/>
                <a:ea typeface="Fira Sans Extra Condensed ExtraBold"/>
                <a:cs typeface="Fira Sans Extra Condensed ExtraBold"/>
                <a:sym typeface="Fira Sans Extra Condensed ExtraBold"/>
              </a:rPr>
              <a:t>MENTAL HEALTH </a:t>
            </a:r>
            <a:endParaRPr sz="3900">
              <a:latin typeface="Fira Sans Extra Condensed ExtraBold"/>
              <a:ea typeface="Fira Sans Extra Condensed ExtraBold"/>
              <a:cs typeface="Fira Sans Extra Condensed ExtraBold"/>
              <a:sym typeface="Fira Sans Extra Condensed ExtraBold"/>
            </a:endParaRPr>
          </a:p>
        </p:txBody>
      </p:sp>
      <p:sp>
        <p:nvSpPr>
          <p:cNvPr id="54" name="Google Shape;54;p13"/>
          <p:cNvSpPr txBox="1"/>
          <p:nvPr/>
        </p:nvSpPr>
        <p:spPr>
          <a:xfrm>
            <a:off x="5491513" y="2212950"/>
            <a:ext cx="2889300" cy="71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Roboto"/>
                <a:ea typeface="Roboto"/>
                <a:cs typeface="Roboto"/>
                <a:sym typeface="Roboto"/>
              </a:rPr>
              <a:t>Carné Joven de Aragón</a:t>
            </a:r>
            <a:endParaRPr sz="1200">
              <a:latin typeface="Roboto"/>
              <a:ea typeface="Roboto"/>
              <a:cs typeface="Roboto"/>
              <a:sym typeface="Roboto"/>
            </a:endParaRPr>
          </a:p>
        </p:txBody>
      </p:sp>
      <p:grpSp>
        <p:nvGrpSpPr>
          <p:cNvPr id="55" name="Google Shape;55;p13"/>
          <p:cNvGrpSpPr/>
          <p:nvPr/>
        </p:nvGrpSpPr>
        <p:grpSpPr>
          <a:xfrm rot="10800000" flipH="1">
            <a:off x="6100946" y="3647200"/>
            <a:ext cx="3043024" cy="1505550"/>
            <a:chOff x="6100946" y="0"/>
            <a:chExt cx="3043024" cy="1505550"/>
          </a:xfrm>
        </p:grpSpPr>
        <p:sp>
          <p:nvSpPr>
            <p:cNvPr id="56" name="Google Shape;56;p13"/>
            <p:cNvSpPr/>
            <p:nvPr/>
          </p:nvSpPr>
          <p:spPr>
            <a:xfrm>
              <a:off x="6404866" y="0"/>
              <a:ext cx="2739104" cy="1505550"/>
            </a:xfrm>
            <a:custGeom>
              <a:avLst/>
              <a:gdLst/>
              <a:ahLst/>
              <a:cxnLst/>
              <a:rect l="l" t="t" r="r" b="b"/>
              <a:pathLst>
                <a:path w="36204" h="19647" extrusionOk="0">
                  <a:moveTo>
                    <a:pt x="1029" y="0"/>
                  </a:moveTo>
                  <a:cubicBezTo>
                    <a:pt x="673" y="1096"/>
                    <a:pt x="387" y="2210"/>
                    <a:pt x="254" y="3355"/>
                  </a:cubicBezTo>
                  <a:cubicBezTo>
                    <a:pt x="0" y="5549"/>
                    <a:pt x="369" y="7902"/>
                    <a:pt x="1727" y="9644"/>
                  </a:cubicBezTo>
                  <a:cubicBezTo>
                    <a:pt x="3342" y="11717"/>
                    <a:pt x="6112" y="12605"/>
                    <a:pt x="8741" y="12605"/>
                  </a:cubicBezTo>
                  <a:cubicBezTo>
                    <a:pt x="8750" y="12605"/>
                    <a:pt x="8759" y="12605"/>
                    <a:pt x="8768" y="12605"/>
                  </a:cubicBezTo>
                  <a:cubicBezTo>
                    <a:pt x="11406" y="12599"/>
                    <a:pt x="13972" y="11825"/>
                    <a:pt x="16520" y="11145"/>
                  </a:cubicBezTo>
                  <a:cubicBezTo>
                    <a:pt x="18549" y="10602"/>
                    <a:pt x="20638" y="10113"/>
                    <a:pt x="22725" y="10113"/>
                  </a:cubicBezTo>
                  <a:cubicBezTo>
                    <a:pt x="23258" y="10113"/>
                    <a:pt x="23791" y="10145"/>
                    <a:pt x="24323" y="10216"/>
                  </a:cubicBezTo>
                  <a:cubicBezTo>
                    <a:pt x="27646" y="10660"/>
                    <a:pt x="30657" y="12656"/>
                    <a:pt x="32680" y="15330"/>
                  </a:cubicBezTo>
                  <a:cubicBezTo>
                    <a:pt x="33805" y="16816"/>
                    <a:pt x="34722" y="18570"/>
                    <a:pt x="36203" y="19647"/>
                  </a:cubicBezTo>
                  <a:lnTo>
                    <a:pt x="36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6100946" y="178853"/>
              <a:ext cx="234917" cy="365525"/>
            </a:xfrm>
            <a:custGeom>
              <a:avLst/>
              <a:gdLst/>
              <a:ahLst/>
              <a:cxnLst/>
              <a:rect l="l" t="t" r="r" b="b"/>
              <a:pathLst>
                <a:path w="3105" h="4770" extrusionOk="0">
                  <a:moveTo>
                    <a:pt x="1553" y="0"/>
                  </a:moveTo>
                  <a:cubicBezTo>
                    <a:pt x="695" y="0"/>
                    <a:pt x="0" y="1068"/>
                    <a:pt x="0" y="2385"/>
                  </a:cubicBezTo>
                  <a:cubicBezTo>
                    <a:pt x="0" y="3702"/>
                    <a:pt x="695" y="4769"/>
                    <a:pt x="1553" y="4769"/>
                  </a:cubicBezTo>
                  <a:cubicBezTo>
                    <a:pt x="2409" y="4769"/>
                    <a:pt x="3104" y="3702"/>
                    <a:pt x="3104" y="2385"/>
                  </a:cubicBezTo>
                  <a:cubicBezTo>
                    <a:pt x="3104" y="1068"/>
                    <a:pt x="2409" y="0"/>
                    <a:pt x="1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6278516" y="616791"/>
              <a:ext cx="91697" cy="92876"/>
            </a:xfrm>
            <a:custGeom>
              <a:avLst/>
              <a:gdLst/>
              <a:ahLst/>
              <a:cxnLst/>
              <a:rect l="l" t="t" r="r" b="b"/>
              <a:pathLst>
                <a:path w="1212" h="1212" extrusionOk="0">
                  <a:moveTo>
                    <a:pt x="606" y="1"/>
                  </a:moveTo>
                  <a:cubicBezTo>
                    <a:pt x="272" y="1"/>
                    <a:pt x="0" y="272"/>
                    <a:pt x="0" y="607"/>
                  </a:cubicBezTo>
                  <a:cubicBezTo>
                    <a:pt x="0" y="941"/>
                    <a:pt x="272" y="1212"/>
                    <a:pt x="606" y="1212"/>
                  </a:cubicBezTo>
                  <a:cubicBezTo>
                    <a:pt x="940" y="1212"/>
                    <a:pt x="1211" y="941"/>
                    <a:pt x="1211" y="607"/>
                  </a:cubicBezTo>
                  <a:cubicBezTo>
                    <a:pt x="1211" y="272"/>
                    <a:pt x="940" y="1"/>
                    <a:pt x="6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13"/>
          <p:cNvGrpSpPr/>
          <p:nvPr/>
        </p:nvGrpSpPr>
        <p:grpSpPr>
          <a:xfrm>
            <a:off x="429566" y="677819"/>
            <a:ext cx="4490283" cy="3854010"/>
            <a:chOff x="272699" y="603900"/>
            <a:chExt cx="4809643" cy="4128117"/>
          </a:xfrm>
        </p:grpSpPr>
        <p:sp>
          <p:nvSpPr>
            <p:cNvPr id="60" name="Google Shape;60;p13"/>
            <p:cNvSpPr/>
            <p:nvPr/>
          </p:nvSpPr>
          <p:spPr>
            <a:xfrm>
              <a:off x="4750042" y="2029297"/>
              <a:ext cx="46315" cy="90268"/>
            </a:xfrm>
            <a:custGeom>
              <a:avLst/>
              <a:gdLst/>
              <a:ahLst/>
              <a:cxnLst/>
              <a:rect l="l" t="t" r="r" b="b"/>
              <a:pathLst>
                <a:path w="549" h="1070" extrusionOk="0">
                  <a:moveTo>
                    <a:pt x="271" y="0"/>
                  </a:moveTo>
                  <a:cubicBezTo>
                    <a:pt x="192" y="161"/>
                    <a:pt x="113" y="358"/>
                    <a:pt x="52" y="530"/>
                  </a:cubicBezTo>
                  <a:cubicBezTo>
                    <a:pt x="1" y="686"/>
                    <a:pt x="1" y="877"/>
                    <a:pt x="118" y="995"/>
                  </a:cubicBezTo>
                  <a:cubicBezTo>
                    <a:pt x="161" y="1039"/>
                    <a:pt x="220" y="1069"/>
                    <a:pt x="281" y="1069"/>
                  </a:cubicBezTo>
                  <a:cubicBezTo>
                    <a:pt x="283" y="1069"/>
                    <a:pt x="284" y="1069"/>
                    <a:pt x="286" y="1069"/>
                  </a:cubicBezTo>
                  <a:cubicBezTo>
                    <a:pt x="414" y="1066"/>
                    <a:pt x="502" y="933"/>
                    <a:pt x="520" y="807"/>
                  </a:cubicBezTo>
                  <a:cubicBezTo>
                    <a:pt x="549" y="613"/>
                    <a:pt x="468" y="423"/>
                    <a:pt x="387" y="244"/>
                  </a:cubicBezTo>
                  <a:cubicBezTo>
                    <a:pt x="352" y="163"/>
                    <a:pt x="320" y="71"/>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4374118" y="2030309"/>
              <a:ext cx="46399" cy="90268"/>
            </a:xfrm>
            <a:custGeom>
              <a:avLst/>
              <a:gdLst/>
              <a:ahLst/>
              <a:cxnLst/>
              <a:rect l="l" t="t" r="r" b="b"/>
              <a:pathLst>
                <a:path w="550" h="1070" extrusionOk="0">
                  <a:moveTo>
                    <a:pt x="272" y="1"/>
                  </a:moveTo>
                  <a:cubicBezTo>
                    <a:pt x="192" y="161"/>
                    <a:pt x="114" y="358"/>
                    <a:pt x="52" y="530"/>
                  </a:cubicBezTo>
                  <a:cubicBezTo>
                    <a:pt x="1" y="686"/>
                    <a:pt x="3" y="877"/>
                    <a:pt x="118" y="995"/>
                  </a:cubicBezTo>
                  <a:cubicBezTo>
                    <a:pt x="161" y="1039"/>
                    <a:pt x="220" y="1069"/>
                    <a:pt x="281" y="1069"/>
                  </a:cubicBezTo>
                  <a:cubicBezTo>
                    <a:pt x="283" y="1069"/>
                    <a:pt x="285" y="1069"/>
                    <a:pt x="286" y="1069"/>
                  </a:cubicBezTo>
                  <a:cubicBezTo>
                    <a:pt x="414" y="1066"/>
                    <a:pt x="502" y="933"/>
                    <a:pt x="520" y="807"/>
                  </a:cubicBezTo>
                  <a:cubicBezTo>
                    <a:pt x="549" y="614"/>
                    <a:pt x="468" y="422"/>
                    <a:pt x="389" y="244"/>
                  </a:cubicBezTo>
                  <a:cubicBezTo>
                    <a:pt x="353" y="163"/>
                    <a:pt x="321" y="71"/>
                    <a:pt x="272"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4561658" y="2029297"/>
              <a:ext cx="46315" cy="90268"/>
            </a:xfrm>
            <a:custGeom>
              <a:avLst/>
              <a:gdLst/>
              <a:ahLst/>
              <a:cxnLst/>
              <a:rect l="l" t="t" r="r" b="b"/>
              <a:pathLst>
                <a:path w="549" h="1070" extrusionOk="0">
                  <a:moveTo>
                    <a:pt x="272" y="0"/>
                  </a:moveTo>
                  <a:cubicBezTo>
                    <a:pt x="192" y="161"/>
                    <a:pt x="113" y="358"/>
                    <a:pt x="52" y="530"/>
                  </a:cubicBezTo>
                  <a:cubicBezTo>
                    <a:pt x="1" y="686"/>
                    <a:pt x="2" y="877"/>
                    <a:pt x="117" y="995"/>
                  </a:cubicBezTo>
                  <a:cubicBezTo>
                    <a:pt x="160" y="1039"/>
                    <a:pt x="219" y="1069"/>
                    <a:pt x="281" y="1069"/>
                  </a:cubicBezTo>
                  <a:cubicBezTo>
                    <a:pt x="283" y="1069"/>
                    <a:pt x="285" y="1069"/>
                    <a:pt x="286" y="1069"/>
                  </a:cubicBezTo>
                  <a:cubicBezTo>
                    <a:pt x="413" y="1066"/>
                    <a:pt x="501" y="933"/>
                    <a:pt x="520" y="807"/>
                  </a:cubicBezTo>
                  <a:cubicBezTo>
                    <a:pt x="548" y="613"/>
                    <a:pt x="467" y="423"/>
                    <a:pt x="388" y="244"/>
                  </a:cubicBezTo>
                  <a:cubicBezTo>
                    <a:pt x="352" y="163"/>
                    <a:pt x="321" y="71"/>
                    <a:pt x="272"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4664075" y="2172967"/>
              <a:ext cx="46315" cy="90184"/>
            </a:xfrm>
            <a:custGeom>
              <a:avLst/>
              <a:gdLst/>
              <a:ahLst/>
              <a:cxnLst/>
              <a:rect l="l" t="t" r="r" b="b"/>
              <a:pathLst>
                <a:path w="549" h="1069" extrusionOk="0">
                  <a:moveTo>
                    <a:pt x="271" y="0"/>
                  </a:moveTo>
                  <a:cubicBezTo>
                    <a:pt x="192" y="161"/>
                    <a:pt x="113" y="357"/>
                    <a:pt x="52" y="529"/>
                  </a:cubicBezTo>
                  <a:cubicBezTo>
                    <a:pt x="1" y="686"/>
                    <a:pt x="1" y="877"/>
                    <a:pt x="117" y="995"/>
                  </a:cubicBezTo>
                  <a:cubicBezTo>
                    <a:pt x="160" y="1039"/>
                    <a:pt x="219" y="1069"/>
                    <a:pt x="281" y="1069"/>
                  </a:cubicBezTo>
                  <a:cubicBezTo>
                    <a:pt x="283" y="1069"/>
                    <a:pt x="284" y="1069"/>
                    <a:pt x="286" y="1069"/>
                  </a:cubicBezTo>
                  <a:cubicBezTo>
                    <a:pt x="414" y="1065"/>
                    <a:pt x="502" y="933"/>
                    <a:pt x="520" y="807"/>
                  </a:cubicBezTo>
                  <a:cubicBezTo>
                    <a:pt x="548" y="613"/>
                    <a:pt x="467" y="423"/>
                    <a:pt x="387" y="244"/>
                  </a:cubicBezTo>
                  <a:cubicBezTo>
                    <a:pt x="352" y="163"/>
                    <a:pt x="320" y="71"/>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4380361" y="2321361"/>
              <a:ext cx="46315" cy="90268"/>
            </a:xfrm>
            <a:custGeom>
              <a:avLst/>
              <a:gdLst/>
              <a:ahLst/>
              <a:cxnLst/>
              <a:rect l="l" t="t" r="r" b="b"/>
              <a:pathLst>
                <a:path w="549" h="1070" extrusionOk="0">
                  <a:moveTo>
                    <a:pt x="271" y="0"/>
                  </a:moveTo>
                  <a:cubicBezTo>
                    <a:pt x="191" y="160"/>
                    <a:pt x="113" y="357"/>
                    <a:pt x="52" y="530"/>
                  </a:cubicBezTo>
                  <a:cubicBezTo>
                    <a:pt x="0" y="686"/>
                    <a:pt x="2" y="877"/>
                    <a:pt x="117" y="994"/>
                  </a:cubicBezTo>
                  <a:cubicBezTo>
                    <a:pt x="161" y="1038"/>
                    <a:pt x="220" y="1069"/>
                    <a:pt x="281" y="1069"/>
                  </a:cubicBezTo>
                  <a:cubicBezTo>
                    <a:pt x="282" y="1069"/>
                    <a:pt x="284" y="1069"/>
                    <a:pt x="286" y="1069"/>
                  </a:cubicBezTo>
                  <a:cubicBezTo>
                    <a:pt x="413" y="1065"/>
                    <a:pt x="501" y="933"/>
                    <a:pt x="520" y="807"/>
                  </a:cubicBezTo>
                  <a:cubicBezTo>
                    <a:pt x="549" y="613"/>
                    <a:pt x="467" y="422"/>
                    <a:pt x="387" y="243"/>
                  </a:cubicBezTo>
                  <a:cubicBezTo>
                    <a:pt x="351" y="163"/>
                    <a:pt x="320" y="71"/>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4276594" y="2169339"/>
              <a:ext cx="46315" cy="90268"/>
            </a:xfrm>
            <a:custGeom>
              <a:avLst/>
              <a:gdLst/>
              <a:ahLst/>
              <a:cxnLst/>
              <a:rect l="l" t="t" r="r" b="b"/>
              <a:pathLst>
                <a:path w="549" h="1070" extrusionOk="0">
                  <a:moveTo>
                    <a:pt x="272" y="0"/>
                  </a:moveTo>
                  <a:cubicBezTo>
                    <a:pt x="192" y="161"/>
                    <a:pt x="113" y="357"/>
                    <a:pt x="52" y="529"/>
                  </a:cubicBezTo>
                  <a:cubicBezTo>
                    <a:pt x="1" y="686"/>
                    <a:pt x="2" y="877"/>
                    <a:pt x="117" y="995"/>
                  </a:cubicBezTo>
                  <a:cubicBezTo>
                    <a:pt x="160" y="1038"/>
                    <a:pt x="219" y="1069"/>
                    <a:pt x="281" y="1069"/>
                  </a:cubicBezTo>
                  <a:cubicBezTo>
                    <a:pt x="283" y="1069"/>
                    <a:pt x="285" y="1069"/>
                    <a:pt x="286" y="1069"/>
                  </a:cubicBezTo>
                  <a:cubicBezTo>
                    <a:pt x="413" y="1066"/>
                    <a:pt x="501" y="933"/>
                    <a:pt x="520" y="807"/>
                  </a:cubicBezTo>
                  <a:cubicBezTo>
                    <a:pt x="548" y="613"/>
                    <a:pt x="467" y="422"/>
                    <a:pt x="388" y="244"/>
                  </a:cubicBezTo>
                  <a:cubicBezTo>
                    <a:pt x="352" y="163"/>
                    <a:pt x="320" y="71"/>
                    <a:pt x="272"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4473751" y="2173051"/>
              <a:ext cx="46231" cy="90268"/>
            </a:xfrm>
            <a:custGeom>
              <a:avLst/>
              <a:gdLst/>
              <a:ahLst/>
              <a:cxnLst/>
              <a:rect l="l" t="t" r="r" b="b"/>
              <a:pathLst>
                <a:path w="548" h="1070" extrusionOk="0">
                  <a:moveTo>
                    <a:pt x="271" y="1"/>
                  </a:moveTo>
                  <a:cubicBezTo>
                    <a:pt x="192" y="162"/>
                    <a:pt x="113" y="358"/>
                    <a:pt x="52" y="530"/>
                  </a:cubicBezTo>
                  <a:cubicBezTo>
                    <a:pt x="0" y="686"/>
                    <a:pt x="1" y="877"/>
                    <a:pt x="117" y="995"/>
                  </a:cubicBezTo>
                  <a:cubicBezTo>
                    <a:pt x="160" y="1039"/>
                    <a:pt x="219" y="1070"/>
                    <a:pt x="281" y="1070"/>
                  </a:cubicBezTo>
                  <a:cubicBezTo>
                    <a:pt x="283" y="1070"/>
                    <a:pt x="284" y="1070"/>
                    <a:pt x="286" y="1070"/>
                  </a:cubicBezTo>
                  <a:cubicBezTo>
                    <a:pt x="413" y="1066"/>
                    <a:pt x="502" y="933"/>
                    <a:pt x="520" y="808"/>
                  </a:cubicBezTo>
                  <a:cubicBezTo>
                    <a:pt x="548" y="614"/>
                    <a:pt x="467" y="423"/>
                    <a:pt x="387" y="244"/>
                  </a:cubicBezTo>
                  <a:cubicBezTo>
                    <a:pt x="351" y="163"/>
                    <a:pt x="320" y="72"/>
                    <a:pt x="271"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4581230" y="2317227"/>
              <a:ext cx="46231" cy="90184"/>
            </a:xfrm>
            <a:custGeom>
              <a:avLst/>
              <a:gdLst/>
              <a:ahLst/>
              <a:cxnLst/>
              <a:rect l="l" t="t" r="r" b="b"/>
              <a:pathLst>
                <a:path w="548" h="1069" extrusionOk="0">
                  <a:moveTo>
                    <a:pt x="271" y="1"/>
                  </a:moveTo>
                  <a:cubicBezTo>
                    <a:pt x="192" y="160"/>
                    <a:pt x="113" y="357"/>
                    <a:pt x="52" y="529"/>
                  </a:cubicBezTo>
                  <a:cubicBezTo>
                    <a:pt x="0" y="685"/>
                    <a:pt x="1" y="876"/>
                    <a:pt x="116" y="994"/>
                  </a:cubicBezTo>
                  <a:cubicBezTo>
                    <a:pt x="159" y="1038"/>
                    <a:pt x="217" y="1069"/>
                    <a:pt x="278" y="1069"/>
                  </a:cubicBezTo>
                  <a:cubicBezTo>
                    <a:pt x="281" y="1069"/>
                    <a:pt x="283" y="1069"/>
                    <a:pt x="286" y="1068"/>
                  </a:cubicBezTo>
                  <a:cubicBezTo>
                    <a:pt x="413" y="1065"/>
                    <a:pt x="501" y="933"/>
                    <a:pt x="520" y="807"/>
                  </a:cubicBezTo>
                  <a:cubicBezTo>
                    <a:pt x="548" y="614"/>
                    <a:pt x="467" y="422"/>
                    <a:pt x="387" y="243"/>
                  </a:cubicBezTo>
                  <a:cubicBezTo>
                    <a:pt x="351" y="163"/>
                    <a:pt x="320" y="70"/>
                    <a:pt x="271"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4485309" y="2462247"/>
              <a:ext cx="46315" cy="90268"/>
            </a:xfrm>
            <a:custGeom>
              <a:avLst/>
              <a:gdLst/>
              <a:ahLst/>
              <a:cxnLst/>
              <a:rect l="l" t="t" r="r" b="b"/>
              <a:pathLst>
                <a:path w="549" h="1070" extrusionOk="0">
                  <a:moveTo>
                    <a:pt x="271" y="1"/>
                  </a:moveTo>
                  <a:cubicBezTo>
                    <a:pt x="192" y="161"/>
                    <a:pt x="113" y="357"/>
                    <a:pt x="52" y="529"/>
                  </a:cubicBezTo>
                  <a:cubicBezTo>
                    <a:pt x="0" y="686"/>
                    <a:pt x="1" y="877"/>
                    <a:pt x="117" y="994"/>
                  </a:cubicBezTo>
                  <a:cubicBezTo>
                    <a:pt x="161" y="1039"/>
                    <a:pt x="220" y="1070"/>
                    <a:pt x="281" y="1070"/>
                  </a:cubicBezTo>
                  <a:cubicBezTo>
                    <a:pt x="283" y="1070"/>
                    <a:pt x="284" y="1070"/>
                    <a:pt x="286" y="1069"/>
                  </a:cubicBezTo>
                  <a:cubicBezTo>
                    <a:pt x="413" y="1065"/>
                    <a:pt x="502" y="933"/>
                    <a:pt x="520" y="808"/>
                  </a:cubicBezTo>
                  <a:cubicBezTo>
                    <a:pt x="549" y="614"/>
                    <a:pt x="468" y="422"/>
                    <a:pt x="387" y="244"/>
                  </a:cubicBezTo>
                  <a:cubicBezTo>
                    <a:pt x="351" y="163"/>
                    <a:pt x="320" y="71"/>
                    <a:pt x="271"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4192989" y="2029297"/>
              <a:ext cx="46315" cy="90268"/>
            </a:xfrm>
            <a:custGeom>
              <a:avLst/>
              <a:gdLst/>
              <a:ahLst/>
              <a:cxnLst/>
              <a:rect l="l" t="t" r="r" b="b"/>
              <a:pathLst>
                <a:path w="549" h="1070" extrusionOk="0">
                  <a:moveTo>
                    <a:pt x="272" y="0"/>
                  </a:moveTo>
                  <a:cubicBezTo>
                    <a:pt x="192" y="161"/>
                    <a:pt x="113" y="358"/>
                    <a:pt x="52" y="530"/>
                  </a:cubicBezTo>
                  <a:cubicBezTo>
                    <a:pt x="0" y="686"/>
                    <a:pt x="2" y="877"/>
                    <a:pt x="117" y="995"/>
                  </a:cubicBezTo>
                  <a:cubicBezTo>
                    <a:pt x="160" y="1039"/>
                    <a:pt x="219" y="1069"/>
                    <a:pt x="281" y="1069"/>
                  </a:cubicBezTo>
                  <a:cubicBezTo>
                    <a:pt x="283" y="1069"/>
                    <a:pt x="285" y="1069"/>
                    <a:pt x="286" y="1069"/>
                  </a:cubicBezTo>
                  <a:cubicBezTo>
                    <a:pt x="413" y="1066"/>
                    <a:pt x="501" y="933"/>
                    <a:pt x="520" y="807"/>
                  </a:cubicBezTo>
                  <a:cubicBezTo>
                    <a:pt x="548" y="613"/>
                    <a:pt x="467" y="423"/>
                    <a:pt x="388" y="244"/>
                  </a:cubicBezTo>
                  <a:cubicBezTo>
                    <a:pt x="352" y="163"/>
                    <a:pt x="320" y="71"/>
                    <a:pt x="272"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4685419" y="2446471"/>
              <a:ext cx="46315" cy="90184"/>
            </a:xfrm>
            <a:custGeom>
              <a:avLst/>
              <a:gdLst/>
              <a:ahLst/>
              <a:cxnLst/>
              <a:rect l="l" t="t" r="r" b="b"/>
              <a:pathLst>
                <a:path w="549" h="1069" extrusionOk="0">
                  <a:moveTo>
                    <a:pt x="271" y="0"/>
                  </a:moveTo>
                  <a:cubicBezTo>
                    <a:pt x="192" y="160"/>
                    <a:pt x="113" y="356"/>
                    <a:pt x="52" y="528"/>
                  </a:cubicBezTo>
                  <a:cubicBezTo>
                    <a:pt x="1" y="685"/>
                    <a:pt x="2" y="877"/>
                    <a:pt x="117" y="994"/>
                  </a:cubicBezTo>
                  <a:cubicBezTo>
                    <a:pt x="160" y="1038"/>
                    <a:pt x="219" y="1069"/>
                    <a:pt x="281" y="1069"/>
                  </a:cubicBezTo>
                  <a:cubicBezTo>
                    <a:pt x="283" y="1069"/>
                    <a:pt x="285" y="1069"/>
                    <a:pt x="286" y="1069"/>
                  </a:cubicBezTo>
                  <a:cubicBezTo>
                    <a:pt x="413" y="1064"/>
                    <a:pt x="502" y="933"/>
                    <a:pt x="520" y="807"/>
                  </a:cubicBezTo>
                  <a:cubicBezTo>
                    <a:pt x="548" y="613"/>
                    <a:pt x="467" y="422"/>
                    <a:pt x="388" y="243"/>
                  </a:cubicBezTo>
                  <a:cubicBezTo>
                    <a:pt x="352" y="162"/>
                    <a:pt x="320" y="70"/>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4275750" y="2446471"/>
              <a:ext cx="46315" cy="90184"/>
            </a:xfrm>
            <a:custGeom>
              <a:avLst/>
              <a:gdLst/>
              <a:ahLst/>
              <a:cxnLst/>
              <a:rect l="l" t="t" r="r" b="b"/>
              <a:pathLst>
                <a:path w="549" h="1069" extrusionOk="0">
                  <a:moveTo>
                    <a:pt x="271" y="0"/>
                  </a:moveTo>
                  <a:cubicBezTo>
                    <a:pt x="192" y="160"/>
                    <a:pt x="113" y="356"/>
                    <a:pt x="52" y="528"/>
                  </a:cubicBezTo>
                  <a:cubicBezTo>
                    <a:pt x="0" y="685"/>
                    <a:pt x="1" y="877"/>
                    <a:pt x="117" y="994"/>
                  </a:cubicBezTo>
                  <a:cubicBezTo>
                    <a:pt x="160" y="1038"/>
                    <a:pt x="220" y="1069"/>
                    <a:pt x="281" y="1069"/>
                  </a:cubicBezTo>
                  <a:cubicBezTo>
                    <a:pt x="283" y="1069"/>
                    <a:pt x="284" y="1069"/>
                    <a:pt x="286" y="1069"/>
                  </a:cubicBezTo>
                  <a:cubicBezTo>
                    <a:pt x="413" y="1064"/>
                    <a:pt x="502" y="933"/>
                    <a:pt x="520" y="807"/>
                  </a:cubicBezTo>
                  <a:cubicBezTo>
                    <a:pt x="549" y="613"/>
                    <a:pt x="467" y="422"/>
                    <a:pt x="387" y="243"/>
                  </a:cubicBezTo>
                  <a:cubicBezTo>
                    <a:pt x="351" y="162"/>
                    <a:pt x="320" y="70"/>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3878819" y="1491145"/>
              <a:ext cx="1140075" cy="490146"/>
            </a:xfrm>
            <a:custGeom>
              <a:avLst/>
              <a:gdLst/>
              <a:ahLst/>
              <a:cxnLst/>
              <a:rect l="l" t="t" r="r" b="b"/>
              <a:pathLst>
                <a:path w="13514" h="5810" extrusionOk="0">
                  <a:moveTo>
                    <a:pt x="6194" y="0"/>
                  </a:moveTo>
                  <a:cubicBezTo>
                    <a:pt x="5925" y="0"/>
                    <a:pt x="5661" y="33"/>
                    <a:pt x="5415" y="98"/>
                  </a:cubicBezTo>
                  <a:cubicBezTo>
                    <a:pt x="4349" y="380"/>
                    <a:pt x="3543" y="1372"/>
                    <a:pt x="3480" y="2491"/>
                  </a:cubicBezTo>
                  <a:cubicBezTo>
                    <a:pt x="3173" y="2318"/>
                    <a:pt x="2809" y="2234"/>
                    <a:pt x="2433" y="2234"/>
                  </a:cubicBezTo>
                  <a:cubicBezTo>
                    <a:pt x="1788" y="2234"/>
                    <a:pt x="1112" y="2482"/>
                    <a:pt x="649" y="2954"/>
                  </a:cubicBezTo>
                  <a:cubicBezTo>
                    <a:pt x="197" y="3413"/>
                    <a:pt x="0" y="4198"/>
                    <a:pt x="37" y="4860"/>
                  </a:cubicBezTo>
                  <a:cubicBezTo>
                    <a:pt x="66" y="5396"/>
                    <a:pt x="522" y="5809"/>
                    <a:pt x="1060" y="5809"/>
                  </a:cubicBezTo>
                  <a:lnTo>
                    <a:pt x="12275" y="5809"/>
                  </a:lnTo>
                  <a:cubicBezTo>
                    <a:pt x="12999" y="5809"/>
                    <a:pt x="13514" y="5072"/>
                    <a:pt x="13229" y="4406"/>
                  </a:cubicBezTo>
                  <a:cubicBezTo>
                    <a:pt x="13227" y="4402"/>
                    <a:pt x="13225" y="4397"/>
                    <a:pt x="13224" y="4393"/>
                  </a:cubicBezTo>
                  <a:cubicBezTo>
                    <a:pt x="13042" y="3980"/>
                    <a:pt x="12615" y="3674"/>
                    <a:pt x="12169" y="3674"/>
                  </a:cubicBezTo>
                  <a:cubicBezTo>
                    <a:pt x="12136" y="3674"/>
                    <a:pt x="12103" y="3675"/>
                    <a:pt x="12069" y="3679"/>
                  </a:cubicBezTo>
                  <a:cubicBezTo>
                    <a:pt x="12140" y="2748"/>
                    <a:pt x="11868" y="1916"/>
                    <a:pt x="11203" y="1388"/>
                  </a:cubicBezTo>
                  <a:cubicBezTo>
                    <a:pt x="10816" y="1079"/>
                    <a:pt x="10290" y="949"/>
                    <a:pt x="9764" y="949"/>
                  </a:cubicBezTo>
                  <a:cubicBezTo>
                    <a:pt x="9340" y="949"/>
                    <a:pt x="8917" y="1033"/>
                    <a:pt x="8566" y="1178"/>
                  </a:cubicBezTo>
                  <a:cubicBezTo>
                    <a:pt x="8053" y="372"/>
                    <a:pt x="7094" y="0"/>
                    <a:pt x="61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1352974" y="603900"/>
              <a:ext cx="775966" cy="333569"/>
            </a:xfrm>
            <a:custGeom>
              <a:avLst/>
              <a:gdLst/>
              <a:ahLst/>
              <a:cxnLst/>
              <a:rect l="l" t="t" r="r" b="b"/>
              <a:pathLst>
                <a:path w="9198" h="3954" extrusionOk="0">
                  <a:moveTo>
                    <a:pt x="4217" y="0"/>
                  </a:moveTo>
                  <a:cubicBezTo>
                    <a:pt x="4034" y="0"/>
                    <a:pt x="3854" y="23"/>
                    <a:pt x="3687" y="67"/>
                  </a:cubicBezTo>
                  <a:cubicBezTo>
                    <a:pt x="2961" y="258"/>
                    <a:pt x="2412" y="934"/>
                    <a:pt x="2369" y="1694"/>
                  </a:cubicBezTo>
                  <a:cubicBezTo>
                    <a:pt x="2161" y="1577"/>
                    <a:pt x="1913" y="1520"/>
                    <a:pt x="1658" y="1520"/>
                  </a:cubicBezTo>
                  <a:cubicBezTo>
                    <a:pt x="1218" y="1520"/>
                    <a:pt x="757" y="1689"/>
                    <a:pt x="442" y="2010"/>
                  </a:cubicBezTo>
                  <a:cubicBezTo>
                    <a:pt x="135" y="2323"/>
                    <a:pt x="0" y="2856"/>
                    <a:pt x="26" y="3307"/>
                  </a:cubicBezTo>
                  <a:cubicBezTo>
                    <a:pt x="46" y="3672"/>
                    <a:pt x="357" y="3954"/>
                    <a:pt x="722" y="3954"/>
                  </a:cubicBezTo>
                  <a:lnTo>
                    <a:pt x="8355" y="3954"/>
                  </a:lnTo>
                  <a:cubicBezTo>
                    <a:pt x="8848" y="3954"/>
                    <a:pt x="9198" y="3452"/>
                    <a:pt x="9004" y="2999"/>
                  </a:cubicBezTo>
                  <a:cubicBezTo>
                    <a:pt x="9003" y="2995"/>
                    <a:pt x="9002" y="2993"/>
                    <a:pt x="9001" y="2989"/>
                  </a:cubicBezTo>
                  <a:cubicBezTo>
                    <a:pt x="8877" y="2708"/>
                    <a:pt x="8586" y="2500"/>
                    <a:pt x="8281" y="2500"/>
                  </a:cubicBezTo>
                  <a:cubicBezTo>
                    <a:pt x="8259" y="2500"/>
                    <a:pt x="8237" y="2501"/>
                    <a:pt x="8215" y="2503"/>
                  </a:cubicBezTo>
                  <a:cubicBezTo>
                    <a:pt x="8264" y="1870"/>
                    <a:pt x="8078" y="1304"/>
                    <a:pt x="7625" y="944"/>
                  </a:cubicBezTo>
                  <a:cubicBezTo>
                    <a:pt x="7362" y="734"/>
                    <a:pt x="7004" y="645"/>
                    <a:pt x="6646" y="645"/>
                  </a:cubicBezTo>
                  <a:cubicBezTo>
                    <a:pt x="6358" y="645"/>
                    <a:pt x="6070" y="703"/>
                    <a:pt x="5831" y="802"/>
                  </a:cubicBezTo>
                  <a:cubicBezTo>
                    <a:pt x="5482" y="253"/>
                    <a:pt x="4829" y="0"/>
                    <a:pt x="42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72699" y="1029089"/>
              <a:ext cx="4708946" cy="3372307"/>
            </a:xfrm>
            <a:custGeom>
              <a:avLst/>
              <a:gdLst/>
              <a:ahLst/>
              <a:cxnLst/>
              <a:rect l="l" t="t" r="r" b="b"/>
              <a:pathLst>
                <a:path w="55818" h="39974" extrusionOk="0">
                  <a:moveTo>
                    <a:pt x="29007" y="1"/>
                  </a:moveTo>
                  <a:cubicBezTo>
                    <a:pt x="27019" y="1"/>
                    <a:pt x="24959" y="1124"/>
                    <a:pt x="23805" y="2733"/>
                  </a:cubicBezTo>
                  <a:cubicBezTo>
                    <a:pt x="22730" y="1558"/>
                    <a:pt x="21133" y="917"/>
                    <a:pt x="19545" y="917"/>
                  </a:cubicBezTo>
                  <a:cubicBezTo>
                    <a:pt x="18756" y="917"/>
                    <a:pt x="17970" y="1076"/>
                    <a:pt x="17251" y="1405"/>
                  </a:cubicBezTo>
                  <a:cubicBezTo>
                    <a:pt x="15084" y="2398"/>
                    <a:pt x="13638" y="4929"/>
                    <a:pt x="13920" y="7296"/>
                  </a:cubicBezTo>
                  <a:cubicBezTo>
                    <a:pt x="13480" y="7175"/>
                    <a:pt x="13026" y="7116"/>
                    <a:pt x="12571" y="7116"/>
                  </a:cubicBezTo>
                  <a:cubicBezTo>
                    <a:pt x="11284" y="7116"/>
                    <a:pt x="9994" y="7587"/>
                    <a:pt x="9037" y="8450"/>
                  </a:cubicBezTo>
                  <a:cubicBezTo>
                    <a:pt x="7741" y="9618"/>
                    <a:pt x="7096" y="11467"/>
                    <a:pt x="7385" y="13187"/>
                  </a:cubicBezTo>
                  <a:cubicBezTo>
                    <a:pt x="5832" y="13626"/>
                    <a:pt x="4459" y="14907"/>
                    <a:pt x="3961" y="16443"/>
                  </a:cubicBezTo>
                  <a:cubicBezTo>
                    <a:pt x="3461" y="17978"/>
                    <a:pt x="3777" y="19753"/>
                    <a:pt x="4775" y="21023"/>
                  </a:cubicBezTo>
                  <a:cubicBezTo>
                    <a:pt x="4279" y="21243"/>
                    <a:pt x="3728" y="21499"/>
                    <a:pt x="3321" y="21858"/>
                  </a:cubicBezTo>
                  <a:cubicBezTo>
                    <a:pt x="2744" y="22368"/>
                    <a:pt x="2407" y="23114"/>
                    <a:pt x="2292" y="23875"/>
                  </a:cubicBezTo>
                  <a:cubicBezTo>
                    <a:pt x="2176" y="24637"/>
                    <a:pt x="2268" y="25417"/>
                    <a:pt x="2442" y="26168"/>
                  </a:cubicBezTo>
                  <a:cubicBezTo>
                    <a:pt x="978" y="27336"/>
                    <a:pt x="1" y="29239"/>
                    <a:pt x="376" y="31075"/>
                  </a:cubicBezTo>
                  <a:cubicBezTo>
                    <a:pt x="739" y="32854"/>
                    <a:pt x="2389" y="34348"/>
                    <a:pt x="4193" y="34348"/>
                  </a:cubicBezTo>
                  <a:cubicBezTo>
                    <a:pt x="4250" y="34348"/>
                    <a:pt x="4308" y="34346"/>
                    <a:pt x="4366" y="34343"/>
                  </a:cubicBezTo>
                  <a:lnTo>
                    <a:pt x="4366" y="34343"/>
                  </a:lnTo>
                  <a:cubicBezTo>
                    <a:pt x="4216" y="35093"/>
                    <a:pt x="4175" y="35894"/>
                    <a:pt x="4422" y="36617"/>
                  </a:cubicBezTo>
                  <a:cubicBezTo>
                    <a:pt x="4637" y="37247"/>
                    <a:pt x="5128" y="37762"/>
                    <a:pt x="5710" y="38086"/>
                  </a:cubicBezTo>
                  <a:cubicBezTo>
                    <a:pt x="6293" y="38411"/>
                    <a:pt x="6961" y="38557"/>
                    <a:pt x="7626" y="38596"/>
                  </a:cubicBezTo>
                  <a:cubicBezTo>
                    <a:pt x="7726" y="38602"/>
                    <a:pt x="7827" y="38606"/>
                    <a:pt x="7929" y="38606"/>
                  </a:cubicBezTo>
                  <a:cubicBezTo>
                    <a:pt x="8707" y="38606"/>
                    <a:pt x="9510" y="38417"/>
                    <a:pt x="10036" y="37857"/>
                  </a:cubicBezTo>
                  <a:cubicBezTo>
                    <a:pt x="10541" y="38798"/>
                    <a:pt x="11794" y="39465"/>
                    <a:pt x="12837" y="39701"/>
                  </a:cubicBezTo>
                  <a:cubicBezTo>
                    <a:pt x="13612" y="39876"/>
                    <a:pt x="14394" y="39974"/>
                    <a:pt x="15172" y="39974"/>
                  </a:cubicBezTo>
                  <a:cubicBezTo>
                    <a:pt x="16077" y="39974"/>
                    <a:pt x="16977" y="39842"/>
                    <a:pt x="17853" y="39550"/>
                  </a:cubicBezTo>
                  <a:cubicBezTo>
                    <a:pt x="19484" y="39007"/>
                    <a:pt x="20942" y="37692"/>
                    <a:pt x="21574" y="36093"/>
                  </a:cubicBezTo>
                  <a:cubicBezTo>
                    <a:pt x="22208" y="36592"/>
                    <a:pt x="22893" y="36919"/>
                    <a:pt x="23692" y="37025"/>
                  </a:cubicBezTo>
                  <a:cubicBezTo>
                    <a:pt x="23938" y="37057"/>
                    <a:pt x="24188" y="37076"/>
                    <a:pt x="24437" y="37076"/>
                  </a:cubicBezTo>
                  <a:cubicBezTo>
                    <a:pt x="24853" y="37076"/>
                    <a:pt x="25267" y="37023"/>
                    <a:pt x="25661" y="36888"/>
                  </a:cubicBezTo>
                  <a:cubicBezTo>
                    <a:pt x="26464" y="36615"/>
                    <a:pt x="27143" y="35997"/>
                    <a:pt x="27492" y="35223"/>
                  </a:cubicBezTo>
                  <a:cubicBezTo>
                    <a:pt x="27862" y="35819"/>
                    <a:pt x="28514" y="36290"/>
                    <a:pt x="29171" y="36537"/>
                  </a:cubicBezTo>
                  <a:cubicBezTo>
                    <a:pt x="29701" y="36736"/>
                    <a:pt x="30268" y="36855"/>
                    <a:pt x="30833" y="36855"/>
                  </a:cubicBezTo>
                  <a:cubicBezTo>
                    <a:pt x="31118" y="36855"/>
                    <a:pt x="31402" y="36824"/>
                    <a:pt x="31681" y="36758"/>
                  </a:cubicBezTo>
                  <a:cubicBezTo>
                    <a:pt x="32510" y="36562"/>
                    <a:pt x="33277" y="36026"/>
                    <a:pt x="33646" y="35257"/>
                  </a:cubicBezTo>
                  <a:cubicBezTo>
                    <a:pt x="33945" y="35869"/>
                    <a:pt x="34438" y="36344"/>
                    <a:pt x="34966" y="36774"/>
                  </a:cubicBezTo>
                  <a:cubicBezTo>
                    <a:pt x="36221" y="37797"/>
                    <a:pt x="37917" y="38106"/>
                    <a:pt x="39535" y="38128"/>
                  </a:cubicBezTo>
                  <a:cubicBezTo>
                    <a:pt x="39600" y="38129"/>
                    <a:pt x="39665" y="38130"/>
                    <a:pt x="39730" y="38130"/>
                  </a:cubicBezTo>
                  <a:cubicBezTo>
                    <a:pt x="40708" y="38130"/>
                    <a:pt x="41694" y="38027"/>
                    <a:pt x="42613" y="37698"/>
                  </a:cubicBezTo>
                  <a:cubicBezTo>
                    <a:pt x="43594" y="37347"/>
                    <a:pt x="44499" y="36719"/>
                    <a:pt x="45047" y="35833"/>
                  </a:cubicBezTo>
                  <a:cubicBezTo>
                    <a:pt x="45502" y="36748"/>
                    <a:pt x="46649" y="37184"/>
                    <a:pt x="47668" y="37238"/>
                  </a:cubicBezTo>
                  <a:cubicBezTo>
                    <a:pt x="47740" y="37242"/>
                    <a:pt x="47813" y="37244"/>
                    <a:pt x="47885" y="37244"/>
                  </a:cubicBezTo>
                  <a:cubicBezTo>
                    <a:pt x="48832" y="37244"/>
                    <a:pt x="49776" y="36913"/>
                    <a:pt x="50522" y="36328"/>
                  </a:cubicBezTo>
                  <a:cubicBezTo>
                    <a:pt x="50935" y="36004"/>
                    <a:pt x="51291" y="35602"/>
                    <a:pt x="51530" y="35134"/>
                  </a:cubicBezTo>
                  <a:cubicBezTo>
                    <a:pt x="51783" y="34637"/>
                    <a:pt x="51898" y="34070"/>
                    <a:pt x="51859" y="33512"/>
                  </a:cubicBezTo>
                  <a:lnTo>
                    <a:pt x="51859" y="33512"/>
                  </a:lnTo>
                  <a:cubicBezTo>
                    <a:pt x="52016" y="33537"/>
                    <a:pt x="52174" y="33549"/>
                    <a:pt x="52332" y="33549"/>
                  </a:cubicBezTo>
                  <a:cubicBezTo>
                    <a:pt x="53283" y="33549"/>
                    <a:pt x="54209" y="33106"/>
                    <a:pt x="54828" y="32365"/>
                  </a:cubicBezTo>
                  <a:cubicBezTo>
                    <a:pt x="55548" y="31502"/>
                    <a:pt x="55818" y="30301"/>
                    <a:pt x="55612" y="29197"/>
                  </a:cubicBezTo>
                  <a:cubicBezTo>
                    <a:pt x="55406" y="28092"/>
                    <a:pt x="54634" y="26956"/>
                    <a:pt x="53665" y="26378"/>
                  </a:cubicBezTo>
                  <a:cubicBezTo>
                    <a:pt x="54532" y="25616"/>
                    <a:pt x="54885" y="24049"/>
                    <a:pt x="54588" y="22935"/>
                  </a:cubicBezTo>
                  <a:cubicBezTo>
                    <a:pt x="54291" y="21820"/>
                    <a:pt x="53483" y="20958"/>
                    <a:pt x="52531" y="20410"/>
                  </a:cubicBezTo>
                  <a:cubicBezTo>
                    <a:pt x="53602" y="19414"/>
                    <a:pt x="53795" y="17747"/>
                    <a:pt x="53427" y="16333"/>
                  </a:cubicBezTo>
                  <a:cubicBezTo>
                    <a:pt x="53191" y="15427"/>
                    <a:pt x="52738" y="14553"/>
                    <a:pt x="52015" y="13956"/>
                  </a:cubicBezTo>
                  <a:cubicBezTo>
                    <a:pt x="51437" y="13479"/>
                    <a:pt x="50579" y="13055"/>
                    <a:pt x="49803" y="13055"/>
                  </a:cubicBezTo>
                  <a:cubicBezTo>
                    <a:pt x="49611" y="13055"/>
                    <a:pt x="49423" y="13081"/>
                    <a:pt x="49246" y="13139"/>
                  </a:cubicBezTo>
                  <a:cubicBezTo>
                    <a:pt x="49627" y="11477"/>
                    <a:pt x="49109" y="9636"/>
                    <a:pt x="47915" y="8417"/>
                  </a:cubicBezTo>
                  <a:cubicBezTo>
                    <a:pt x="46970" y="7452"/>
                    <a:pt x="45464" y="6941"/>
                    <a:pt x="44049" y="6941"/>
                  </a:cubicBezTo>
                  <a:cubicBezTo>
                    <a:pt x="43677" y="6941"/>
                    <a:pt x="43310" y="6976"/>
                    <a:pt x="42963" y="7048"/>
                  </a:cubicBezTo>
                  <a:cubicBezTo>
                    <a:pt x="43089" y="5055"/>
                    <a:pt x="41872" y="3044"/>
                    <a:pt x="40047" y="2232"/>
                  </a:cubicBezTo>
                  <a:cubicBezTo>
                    <a:pt x="39488" y="1983"/>
                    <a:pt x="38878" y="1867"/>
                    <a:pt x="38261" y="1867"/>
                  </a:cubicBezTo>
                  <a:cubicBezTo>
                    <a:pt x="36864" y="1867"/>
                    <a:pt x="35430" y="2461"/>
                    <a:pt x="34461" y="3451"/>
                  </a:cubicBezTo>
                  <a:cubicBezTo>
                    <a:pt x="33527" y="1546"/>
                    <a:pt x="31548" y="195"/>
                    <a:pt x="29434" y="19"/>
                  </a:cubicBezTo>
                  <a:cubicBezTo>
                    <a:pt x="29293" y="7"/>
                    <a:pt x="29150" y="1"/>
                    <a:pt x="29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981522" y="1846060"/>
              <a:ext cx="3007101" cy="2885957"/>
            </a:xfrm>
            <a:custGeom>
              <a:avLst/>
              <a:gdLst/>
              <a:ahLst/>
              <a:cxnLst/>
              <a:rect l="l" t="t" r="r" b="b"/>
              <a:pathLst>
                <a:path w="35645" h="34209" extrusionOk="0">
                  <a:moveTo>
                    <a:pt x="20904" y="0"/>
                  </a:moveTo>
                  <a:cubicBezTo>
                    <a:pt x="20118" y="0"/>
                    <a:pt x="19335" y="71"/>
                    <a:pt x="18564" y="233"/>
                  </a:cubicBezTo>
                  <a:cubicBezTo>
                    <a:pt x="16390" y="692"/>
                    <a:pt x="14318" y="1955"/>
                    <a:pt x="13274" y="3892"/>
                  </a:cubicBezTo>
                  <a:cubicBezTo>
                    <a:pt x="13212" y="3732"/>
                    <a:pt x="13151" y="3572"/>
                    <a:pt x="13089" y="3411"/>
                  </a:cubicBezTo>
                  <a:cubicBezTo>
                    <a:pt x="12900" y="3611"/>
                    <a:pt x="12909" y="3916"/>
                    <a:pt x="12876" y="4188"/>
                  </a:cubicBezTo>
                  <a:cubicBezTo>
                    <a:pt x="12813" y="4698"/>
                    <a:pt x="12546" y="5182"/>
                    <a:pt x="12147" y="5514"/>
                  </a:cubicBezTo>
                  <a:cubicBezTo>
                    <a:pt x="12282" y="5471"/>
                    <a:pt x="12416" y="5428"/>
                    <a:pt x="12551" y="5385"/>
                  </a:cubicBezTo>
                  <a:lnTo>
                    <a:pt x="12551" y="5385"/>
                  </a:lnTo>
                  <a:cubicBezTo>
                    <a:pt x="12232" y="6376"/>
                    <a:pt x="12100" y="7892"/>
                    <a:pt x="12244" y="8923"/>
                  </a:cubicBezTo>
                  <a:cubicBezTo>
                    <a:pt x="12575" y="11282"/>
                    <a:pt x="14702" y="13211"/>
                    <a:pt x="15063" y="15566"/>
                  </a:cubicBezTo>
                  <a:cubicBezTo>
                    <a:pt x="15247" y="16757"/>
                    <a:pt x="14859" y="18463"/>
                    <a:pt x="14252" y="19509"/>
                  </a:cubicBezTo>
                  <a:cubicBezTo>
                    <a:pt x="13753" y="20370"/>
                    <a:pt x="13058" y="21124"/>
                    <a:pt x="12129" y="21663"/>
                  </a:cubicBezTo>
                  <a:cubicBezTo>
                    <a:pt x="10993" y="22319"/>
                    <a:pt x="10152" y="22920"/>
                    <a:pt x="9191" y="23455"/>
                  </a:cubicBezTo>
                  <a:cubicBezTo>
                    <a:pt x="8203" y="24004"/>
                    <a:pt x="7735" y="24143"/>
                    <a:pt x="6883" y="24535"/>
                  </a:cubicBezTo>
                  <a:cubicBezTo>
                    <a:pt x="6149" y="24872"/>
                    <a:pt x="5359" y="25077"/>
                    <a:pt x="4619" y="25401"/>
                  </a:cubicBezTo>
                  <a:cubicBezTo>
                    <a:pt x="1851" y="26611"/>
                    <a:pt x="0" y="29611"/>
                    <a:pt x="181" y="32592"/>
                  </a:cubicBezTo>
                  <a:cubicBezTo>
                    <a:pt x="2384" y="33666"/>
                    <a:pt x="4995" y="34209"/>
                    <a:pt x="7596" y="34209"/>
                  </a:cubicBezTo>
                  <a:cubicBezTo>
                    <a:pt x="9893" y="34209"/>
                    <a:pt x="12181" y="33785"/>
                    <a:pt x="14171" y="32930"/>
                  </a:cubicBezTo>
                  <a:cubicBezTo>
                    <a:pt x="15944" y="32169"/>
                    <a:pt x="17618" y="31077"/>
                    <a:pt x="19533" y="30815"/>
                  </a:cubicBezTo>
                  <a:cubicBezTo>
                    <a:pt x="19866" y="30769"/>
                    <a:pt x="20201" y="30750"/>
                    <a:pt x="20537" y="30750"/>
                  </a:cubicBezTo>
                  <a:cubicBezTo>
                    <a:pt x="21408" y="30750"/>
                    <a:pt x="22283" y="30881"/>
                    <a:pt x="23145" y="31026"/>
                  </a:cubicBezTo>
                  <a:cubicBezTo>
                    <a:pt x="26036" y="31512"/>
                    <a:pt x="28987" y="32152"/>
                    <a:pt x="31891" y="32152"/>
                  </a:cubicBezTo>
                  <a:cubicBezTo>
                    <a:pt x="33154" y="32152"/>
                    <a:pt x="34408" y="32031"/>
                    <a:pt x="35644" y="31724"/>
                  </a:cubicBezTo>
                  <a:cubicBezTo>
                    <a:pt x="35446" y="30466"/>
                    <a:pt x="34919" y="29046"/>
                    <a:pt x="34013" y="28140"/>
                  </a:cubicBezTo>
                  <a:cubicBezTo>
                    <a:pt x="32748" y="26874"/>
                    <a:pt x="30899" y="26420"/>
                    <a:pt x="29209" y="25804"/>
                  </a:cubicBezTo>
                  <a:cubicBezTo>
                    <a:pt x="27611" y="25221"/>
                    <a:pt x="26084" y="24450"/>
                    <a:pt x="24671" y="23511"/>
                  </a:cubicBezTo>
                  <a:cubicBezTo>
                    <a:pt x="23953" y="23034"/>
                    <a:pt x="23038" y="22396"/>
                    <a:pt x="23330" y="21593"/>
                  </a:cubicBezTo>
                  <a:cubicBezTo>
                    <a:pt x="23585" y="20894"/>
                    <a:pt x="23840" y="20197"/>
                    <a:pt x="24094" y="19498"/>
                  </a:cubicBezTo>
                  <a:cubicBezTo>
                    <a:pt x="24124" y="19418"/>
                    <a:pt x="24201" y="19279"/>
                    <a:pt x="24286" y="19264"/>
                  </a:cubicBezTo>
                  <a:cubicBezTo>
                    <a:pt x="25235" y="19482"/>
                    <a:pt x="26208" y="19607"/>
                    <a:pt x="27184" y="19634"/>
                  </a:cubicBezTo>
                  <a:cubicBezTo>
                    <a:pt x="27245" y="19636"/>
                    <a:pt x="27307" y="19637"/>
                    <a:pt x="27368" y="19637"/>
                  </a:cubicBezTo>
                  <a:cubicBezTo>
                    <a:pt x="27566" y="19637"/>
                    <a:pt x="27765" y="19624"/>
                    <a:pt x="27954" y="19568"/>
                  </a:cubicBezTo>
                  <a:cubicBezTo>
                    <a:pt x="28658" y="19363"/>
                    <a:pt x="29087" y="18662"/>
                    <a:pt x="28890" y="17965"/>
                  </a:cubicBezTo>
                  <a:cubicBezTo>
                    <a:pt x="28797" y="17637"/>
                    <a:pt x="28588" y="17297"/>
                    <a:pt x="28716" y="16980"/>
                  </a:cubicBezTo>
                  <a:cubicBezTo>
                    <a:pt x="28778" y="16824"/>
                    <a:pt x="28912" y="16709"/>
                    <a:pt x="29014" y="16574"/>
                  </a:cubicBezTo>
                  <a:cubicBezTo>
                    <a:pt x="29114" y="16438"/>
                    <a:pt x="29180" y="16248"/>
                    <a:pt x="29090" y="16106"/>
                  </a:cubicBezTo>
                  <a:cubicBezTo>
                    <a:pt x="29039" y="16026"/>
                    <a:pt x="28945" y="15974"/>
                    <a:pt x="28910" y="15887"/>
                  </a:cubicBezTo>
                  <a:cubicBezTo>
                    <a:pt x="28826" y="15673"/>
                    <a:pt x="29124" y="15512"/>
                    <a:pt x="29210" y="15299"/>
                  </a:cubicBezTo>
                  <a:cubicBezTo>
                    <a:pt x="29358" y="14929"/>
                    <a:pt x="28834" y="14472"/>
                    <a:pt x="28933" y="14086"/>
                  </a:cubicBezTo>
                  <a:cubicBezTo>
                    <a:pt x="29373" y="14072"/>
                    <a:pt x="29808" y="13922"/>
                    <a:pt x="30163" y="13666"/>
                  </a:cubicBezTo>
                  <a:cubicBezTo>
                    <a:pt x="30247" y="13604"/>
                    <a:pt x="30332" y="13531"/>
                    <a:pt x="30359" y="13431"/>
                  </a:cubicBezTo>
                  <a:cubicBezTo>
                    <a:pt x="30397" y="13292"/>
                    <a:pt x="30314" y="13151"/>
                    <a:pt x="30235" y="13030"/>
                  </a:cubicBezTo>
                  <a:cubicBezTo>
                    <a:pt x="29757" y="12301"/>
                    <a:pt x="29278" y="11571"/>
                    <a:pt x="28800" y="10842"/>
                  </a:cubicBezTo>
                  <a:cubicBezTo>
                    <a:pt x="28668" y="10640"/>
                    <a:pt x="28533" y="10434"/>
                    <a:pt x="28464" y="10204"/>
                  </a:cubicBezTo>
                  <a:cubicBezTo>
                    <a:pt x="28394" y="9974"/>
                    <a:pt x="28396" y="9711"/>
                    <a:pt x="28525" y="9508"/>
                  </a:cubicBezTo>
                  <a:cubicBezTo>
                    <a:pt x="28599" y="9392"/>
                    <a:pt x="28710" y="9301"/>
                    <a:pt x="28764" y="9176"/>
                  </a:cubicBezTo>
                  <a:cubicBezTo>
                    <a:pt x="28828" y="9027"/>
                    <a:pt x="28802" y="8858"/>
                    <a:pt x="28776" y="8699"/>
                  </a:cubicBezTo>
                  <a:cubicBezTo>
                    <a:pt x="28576" y="7502"/>
                    <a:pt x="28375" y="6305"/>
                    <a:pt x="28175" y="5109"/>
                  </a:cubicBezTo>
                  <a:cubicBezTo>
                    <a:pt x="28810" y="4903"/>
                    <a:pt x="29199" y="4082"/>
                    <a:pt x="29215" y="3423"/>
                  </a:cubicBezTo>
                  <a:cubicBezTo>
                    <a:pt x="29232" y="2764"/>
                    <a:pt x="28933" y="2131"/>
                    <a:pt x="28542" y="1596"/>
                  </a:cubicBezTo>
                  <a:cubicBezTo>
                    <a:pt x="28151" y="1061"/>
                    <a:pt x="27665" y="600"/>
                    <a:pt x="27238" y="94"/>
                  </a:cubicBezTo>
                  <a:cubicBezTo>
                    <a:pt x="27127" y="468"/>
                    <a:pt x="26727" y="700"/>
                    <a:pt x="26334" y="744"/>
                  </a:cubicBezTo>
                  <a:cubicBezTo>
                    <a:pt x="26271" y="751"/>
                    <a:pt x="26208" y="754"/>
                    <a:pt x="26146" y="754"/>
                  </a:cubicBezTo>
                  <a:cubicBezTo>
                    <a:pt x="25816" y="754"/>
                    <a:pt x="25488" y="667"/>
                    <a:pt x="25167" y="585"/>
                  </a:cubicBezTo>
                  <a:cubicBezTo>
                    <a:pt x="23775" y="236"/>
                    <a:pt x="22335" y="0"/>
                    <a:pt x="209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329223" y="2601446"/>
              <a:ext cx="621499" cy="65465"/>
            </a:xfrm>
            <a:custGeom>
              <a:avLst/>
              <a:gdLst/>
              <a:ahLst/>
              <a:cxnLst/>
              <a:rect l="l" t="t" r="r" b="b"/>
              <a:pathLst>
                <a:path w="7367" h="776" fill="none" extrusionOk="0">
                  <a:moveTo>
                    <a:pt x="1" y="0"/>
                  </a:moveTo>
                  <a:cubicBezTo>
                    <a:pt x="737" y="0"/>
                    <a:pt x="737" y="775"/>
                    <a:pt x="1473" y="775"/>
                  </a:cubicBezTo>
                  <a:cubicBezTo>
                    <a:pt x="2210" y="775"/>
                    <a:pt x="2210" y="0"/>
                    <a:pt x="2946" y="0"/>
                  </a:cubicBezTo>
                  <a:cubicBezTo>
                    <a:pt x="3683" y="0"/>
                    <a:pt x="3683" y="775"/>
                    <a:pt x="4420" y="775"/>
                  </a:cubicBezTo>
                  <a:cubicBezTo>
                    <a:pt x="5156" y="775"/>
                    <a:pt x="5156" y="0"/>
                    <a:pt x="5893" y="0"/>
                  </a:cubicBezTo>
                  <a:cubicBezTo>
                    <a:pt x="6629" y="0"/>
                    <a:pt x="6629" y="775"/>
                    <a:pt x="7366" y="775"/>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969036" y="4066494"/>
              <a:ext cx="621583" cy="65634"/>
            </a:xfrm>
            <a:custGeom>
              <a:avLst/>
              <a:gdLst/>
              <a:ahLst/>
              <a:cxnLst/>
              <a:rect l="l" t="t" r="r" b="b"/>
              <a:pathLst>
                <a:path w="7368" h="778" fill="none" extrusionOk="0">
                  <a:moveTo>
                    <a:pt x="1" y="1"/>
                  </a:moveTo>
                  <a:cubicBezTo>
                    <a:pt x="738" y="1"/>
                    <a:pt x="738" y="777"/>
                    <a:pt x="1474" y="777"/>
                  </a:cubicBezTo>
                  <a:cubicBezTo>
                    <a:pt x="2211" y="777"/>
                    <a:pt x="2211" y="1"/>
                    <a:pt x="2947" y="1"/>
                  </a:cubicBezTo>
                  <a:cubicBezTo>
                    <a:pt x="3684" y="1"/>
                    <a:pt x="3684" y="777"/>
                    <a:pt x="4420" y="777"/>
                  </a:cubicBezTo>
                  <a:cubicBezTo>
                    <a:pt x="5156" y="777"/>
                    <a:pt x="5156" y="1"/>
                    <a:pt x="5893" y="1"/>
                  </a:cubicBezTo>
                  <a:cubicBezTo>
                    <a:pt x="6630" y="1"/>
                    <a:pt x="6630" y="777"/>
                    <a:pt x="7367" y="777"/>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4460844" y="3546733"/>
              <a:ext cx="621499" cy="65634"/>
            </a:xfrm>
            <a:custGeom>
              <a:avLst/>
              <a:gdLst/>
              <a:ahLst/>
              <a:cxnLst/>
              <a:rect l="l" t="t" r="r" b="b"/>
              <a:pathLst>
                <a:path w="7367" h="778" fill="none" extrusionOk="0">
                  <a:moveTo>
                    <a:pt x="1" y="1"/>
                  </a:moveTo>
                  <a:cubicBezTo>
                    <a:pt x="737" y="1"/>
                    <a:pt x="737" y="777"/>
                    <a:pt x="1473" y="777"/>
                  </a:cubicBezTo>
                  <a:cubicBezTo>
                    <a:pt x="2210" y="777"/>
                    <a:pt x="2210" y="1"/>
                    <a:pt x="2946" y="1"/>
                  </a:cubicBezTo>
                  <a:cubicBezTo>
                    <a:pt x="3683" y="1"/>
                    <a:pt x="3683" y="777"/>
                    <a:pt x="4420" y="777"/>
                  </a:cubicBezTo>
                  <a:cubicBezTo>
                    <a:pt x="5156" y="777"/>
                    <a:pt x="5156" y="1"/>
                    <a:pt x="5893" y="1"/>
                  </a:cubicBezTo>
                  <a:cubicBezTo>
                    <a:pt x="6629" y="1"/>
                    <a:pt x="6629" y="777"/>
                    <a:pt x="7366" y="777"/>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3715745" y="762333"/>
              <a:ext cx="621414" cy="65550"/>
            </a:xfrm>
            <a:custGeom>
              <a:avLst/>
              <a:gdLst/>
              <a:ahLst/>
              <a:cxnLst/>
              <a:rect l="l" t="t" r="r" b="b"/>
              <a:pathLst>
                <a:path w="7366" h="777" fill="none" extrusionOk="0">
                  <a:moveTo>
                    <a:pt x="0" y="1"/>
                  </a:moveTo>
                  <a:cubicBezTo>
                    <a:pt x="736" y="1"/>
                    <a:pt x="736" y="777"/>
                    <a:pt x="1472" y="777"/>
                  </a:cubicBezTo>
                  <a:cubicBezTo>
                    <a:pt x="2209" y="777"/>
                    <a:pt x="2209" y="1"/>
                    <a:pt x="2945" y="1"/>
                  </a:cubicBezTo>
                  <a:cubicBezTo>
                    <a:pt x="3682" y="1"/>
                    <a:pt x="3682" y="777"/>
                    <a:pt x="4419" y="777"/>
                  </a:cubicBezTo>
                  <a:cubicBezTo>
                    <a:pt x="5156" y="777"/>
                    <a:pt x="5156" y="1"/>
                    <a:pt x="5892" y="1"/>
                  </a:cubicBezTo>
                  <a:cubicBezTo>
                    <a:pt x="6629" y="1"/>
                    <a:pt x="6629" y="777"/>
                    <a:pt x="7366" y="777"/>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3756492" y="2334437"/>
              <a:ext cx="684096" cy="595937"/>
            </a:xfrm>
            <a:custGeom>
              <a:avLst/>
              <a:gdLst/>
              <a:ahLst/>
              <a:cxnLst/>
              <a:rect l="l" t="t" r="r" b="b"/>
              <a:pathLst>
                <a:path w="8109" h="7064" extrusionOk="0">
                  <a:moveTo>
                    <a:pt x="2279" y="1"/>
                  </a:moveTo>
                  <a:cubicBezTo>
                    <a:pt x="1230" y="1"/>
                    <a:pt x="381" y="818"/>
                    <a:pt x="381" y="1825"/>
                  </a:cubicBezTo>
                  <a:cubicBezTo>
                    <a:pt x="381" y="1825"/>
                    <a:pt x="1" y="4345"/>
                    <a:pt x="4176" y="7064"/>
                  </a:cubicBezTo>
                  <a:cubicBezTo>
                    <a:pt x="8109" y="4503"/>
                    <a:pt x="8000" y="2165"/>
                    <a:pt x="7974" y="1855"/>
                  </a:cubicBezTo>
                  <a:cubicBezTo>
                    <a:pt x="7974" y="1845"/>
                    <a:pt x="7976" y="1835"/>
                    <a:pt x="7976" y="1825"/>
                  </a:cubicBezTo>
                  <a:cubicBezTo>
                    <a:pt x="7976" y="818"/>
                    <a:pt x="7125" y="1"/>
                    <a:pt x="6077" y="1"/>
                  </a:cubicBezTo>
                  <a:cubicBezTo>
                    <a:pt x="5028" y="1"/>
                    <a:pt x="4178" y="818"/>
                    <a:pt x="4178" y="1825"/>
                  </a:cubicBezTo>
                  <a:cubicBezTo>
                    <a:pt x="4178" y="818"/>
                    <a:pt x="3328" y="1"/>
                    <a:pt x="22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3973560" y="2516999"/>
              <a:ext cx="264730" cy="264730"/>
            </a:xfrm>
            <a:custGeom>
              <a:avLst/>
              <a:gdLst/>
              <a:ahLst/>
              <a:cxnLst/>
              <a:rect l="l" t="t" r="r" b="b"/>
              <a:pathLst>
                <a:path w="3138" h="3138" extrusionOk="0">
                  <a:moveTo>
                    <a:pt x="1149" y="1"/>
                  </a:moveTo>
                  <a:lnTo>
                    <a:pt x="1149" y="1149"/>
                  </a:lnTo>
                  <a:lnTo>
                    <a:pt x="1" y="1149"/>
                  </a:lnTo>
                  <a:lnTo>
                    <a:pt x="1" y="1989"/>
                  </a:lnTo>
                  <a:lnTo>
                    <a:pt x="1149" y="1989"/>
                  </a:lnTo>
                  <a:lnTo>
                    <a:pt x="1149" y="3138"/>
                  </a:lnTo>
                  <a:lnTo>
                    <a:pt x="1989" y="3138"/>
                  </a:lnTo>
                  <a:lnTo>
                    <a:pt x="1989" y="1989"/>
                  </a:lnTo>
                  <a:lnTo>
                    <a:pt x="3138" y="1989"/>
                  </a:lnTo>
                  <a:lnTo>
                    <a:pt x="3138" y="1149"/>
                  </a:lnTo>
                  <a:lnTo>
                    <a:pt x="1989" y="1149"/>
                  </a:lnTo>
                  <a:lnTo>
                    <a:pt x="198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1648669" y="1738413"/>
              <a:ext cx="55004" cy="107309"/>
            </a:xfrm>
            <a:custGeom>
              <a:avLst/>
              <a:gdLst/>
              <a:ahLst/>
              <a:cxnLst/>
              <a:rect l="l" t="t" r="r" b="b"/>
              <a:pathLst>
                <a:path w="652" h="1272" extrusionOk="0">
                  <a:moveTo>
                    <a:pt x="321" y="0"/>
                  </a:moveTo>
                  <a:cubicBezTo>
                    <a:pt x="227" y="191"/>
                    <a:pt x="134" y="425"/>
                    <a:pt x="61" y="629"/>
                  </a:cubicBezTo>
                  <a:cubicBezTo>
                    <a:pt x="0" y="816"/>
                    <a:pt x="1" y="1043"/>
                    <a:pt x="138" y="1183"/>
                  </a:cubicBezTo>
                  <a:cubicBezTo>
                    <a:pt x="190" y="1235"/>
                    <a:pt x="261" y="1272"/>
                    <a:pt x="335" y="1272"/>
                  </a:cubicBezTo>
                  <a:cubicBezTo>
                    <a:pt x="336" y="1272"/>
                    <a:pt x="338" y="1272"/>
                    <a:pt x="340" y="1272"/>
                  </a:cubicBezTo>
                  <a:cubicBezTo>
                    <a:pt x="491" y="1267"/>
                    <a:pt x="596" y="1109"/>
                    <a:pt x="617" y="960"/>
                  </a:cubicBezTo>
                  <a:cubicBezTo>
                    <a:pt x="652" y="730"/>
                    <a:pt x="555" y="503"/>
                    <a:pt x="460" y="289"/>
                  </a:cubicBezTo>
                  <a:cubicBezTo>
                    <a:pt x="418" y="194"/>
                    <a:pt x="380" y="84"/>
                    <a:pt x="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1201711" y="1739678"/>
              <a:ext cx="55004" cy="107225"/>
            </a:xfrm>
            <a:custGeom>
              <a:avLst/>
              <a:gdLst/>
              <a:ahLst/>
              <a:cxnLst/>
              <a:rect l="l" t="t" r="r" b="b"/>
              <a:pathLst>
                <a:path w="652" h="1271" extrusionOk="0">
                  <a:moveTo>
                    <a:pt x="321" y="0"/>
                  </a:moveTo>
                  <a:cubicBezTo>
                    <a:pt x="227" y="191"/>
                    <a:pt x="134" y="424"/>
                    <a:pt x="61" y="629"/>
                  </a:cubicBezTo>
                  <a:cubicBezTo>
                    <a:pt x="0" y="815"/>
                    <a:pt x="1" y="1042"/>
                    <a:pt x="138" y="1182"/>
                  </a:cubicBezTo>
                  <a:cubicBezTo>
                    <a:pt x="189" y="1234"/>
                    <a:pt x="259" y="1271"/>
                    <a:pt x="331" y="1271"/>
                  </a:cubicBezTo>
                  <a:cubicBezTo>
                    <a:pt x="334" y="1271"/>
                    <a:pt x="336" y="1271"/>
                    <a:pt x="339" y="1271"/>
                  </a:cubicBezTo>
                  <a:cubicBezTo>
                    <a:pt x="491" y="1266"/>
                    <a:pt x="595" y="1109"/>
                    <a:pt x="617" y="959"/>
                  </a:cubicBezTo>
                  <a:cubicBezTo>
                    <a:pt x="651" y="729"/>
                    <a:pt x="554" y="501"/>
                    <a:pt x="460" y="289"/>
                  </a:cubicBezTo>
                  <a:cubicBezTo>
                    <a:pt x="417" y="193"/>
                    <a:pt x="380" y="84"/>
                    <a:pt x="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1424599" y="1738413"/>
              <a:ext cx="55089" cy="107309"/>
            </a:xfrm>
            <a:custGeom>
              <a:avLst/>
              <a:gdLst/>
              <a:ahLst/>
              <a:cxnLst/>
              <a:rect l="l" t="t" r="r" b="b"/>
              <a:pathLst>
                <a:path w="653" h="1272" extrusionOk="0">
                  <a:moveTo>
                    <a:pt x="322" y="0"/>
                  </a:moveTo>
                  <a:cubicBezTo>
                    <a:pt x="228" y="191"/>
                    <a:pt x="134" y="425"/>
                    <a:pt x="62" y="629"/>
                  </a:cubicBezTo>
                  <a:cubicBezTo>
                    <a:pt x="0" y="816"/>
                    <a:pt x="2" y="1043"/>
                    <a:pt x="139" y="1183"/>
                  </a:cubicBezTo>
                  <a:cubicBezTo>
                    <a:pt x="191" y="1236"/>
                    <a:pt x="261" y="1272"/>
                    <a:pt x="335" y="1272"/>
                  </a:cubicBezTo>
                  <a:cubicBezTo>
                    <a:pt x="336" y="1272"/>
                    <a:pt x="338" y="1272"/>
                    <a:pt x="340" y="1272"/>
                  </a:cubicBezTo>
                  <a:cubicBezTo>
                    <a:pt x="491" y="1267"/>
                    <a:pt x="596" y="1109"/>
                    <a:pt x="618" y="960"/>
                  </a:cubicBezTo>
                  <a:cubicBezTo>
                    <a:pt x="652" y="730"/>
                    <a:pt x="555" y="503"/>
                    <a:pt x="460" y="289"/>
                  </a:cubicBezTo>
                  <a:cubicBezTo>
                    <a:pt x="418" y="194"/>
                    <a:pt x="381" y="84"/>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1546336" y="1909248"/>
              <a:ext cx="55089" cy="107225"/>
            </a:xfrm>
            <a:custGeom>
              <a:avLst/>
              <a:gdLst/>
              <a:ahLst/>
              <a:cxnLst/>
              <a:rect l="l" t="t" r="r" b="b"/>
              <a:pathLst>
                <a:path w="653" h="1271" extrusionOk="0">
                  <a:moveTo>
                    <a:pt x="323" y="0"/>
                  </a:moveTo>
                  <a:cubicBezTo>
                    <a:pt x="228" y="191"/>
                    <a:pt x="135" y="425"/>
                    <a:pt x="62" y="629"/>
                  </a:cubicBezTo>
                  <a:cubicBezTo>
                    <a:pt x="0" y="815"/>
                    <a:pt x="2" y="1043"/>
                    <a:pt x="139" y="1182"/>
                  </a:cubicBezTo>
                  <a:cubicBezTo>
                    <a:pt x="191" y="1234"/>
                    <a:pt x="260" y="1271"/>
                    <a:pt x="333" y="1271"/>
                  </a:cubicBezTo>
                  <a:cubicBezTo>
                    <a:pt x="335" y="1271"/>
                    <a:pt x="338" y="1271"/>
                    <a:pt x="340" y="1271"/>
                  </a:cubicBezTo>
                  <a:cubicBezTo>
                    <a:pt x="492" y="1266"/>
                    <a:pt x="597" y="1109"/>
                    <a:pt x="619" y="960"/>
                  </a:cubicBezTo>
                  <a:cubicBezTo>
                    <a:pt x="653" y="729"/>
                    <a:pt x="556" y="502"/>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1208966" y="2085735"/>
              <a:ext cx="55089" cy="107225"/>
            </a:xfrm>
            <a:custGeom>
              <a:avLst/>
              <a:gdLst/>
              <a:ahLst/>
              <a:cxnLst/>
              <a:rect l="l" t="t" r="r" b="b"/>
              <a:pathLst>
                <a:path w="653" h="1271" extrusionOk="0">
                  <a:moveTo>
                    <a:pt x="323" y="0"/>
                  </a:moveTo>
                  <a:cubicBezTo>
                    <a:pt x="228" y="191"/>
                    <a:pt x="134" y="424"/>
                    <a:pt x="62" y="629"/>
                  </a:cubicBezTo>
                  <a:cubicBezTo>
                    <a:pt x="0" y="815"/>
                    <a:pt x="2" y="1042"/>
                    <a:pt x="139" y="1182"/>
                  </a:cubicBezTo>
                  <a:cubicBezTo>
                    <a:pt x="191" y="1234"/>
                    <a:pt x="260" y="1271"/>
                    <a:pt x="333" y="1271"/>
                  </a:cubicBezTo>
                  <a:cubicBezTo>
                    <a:pt x="335" y="1271"/>
                    <a:pt x="338" y="1271"/>
                    <a:pt x="340" y="1271"/>
                  </a:cubicBezTo>
                  <a:cubicBezTo>
                    <a:pt x="491" y="1266"/>
                    <a:pt x="597" y="1109"/>
                    <a:pt x="619" y="959"/>
                  </a:cubicBezTo>
                  <a:cubicBezTo>
                    <a:pt x="653" y="729"/>
                    <a:pt x="556" y="501"/>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1085542" y="1904946"/>
              <a:ext cx="55089" cy="107309"/>
            </a:xfrm>
            <a:custGeom>
              <a:avLst/>
              <a:gdLst/>
              <a:ahLst/>
              <a:cxnLst/>
              <a:rect l="l" t="t" r="r" b="b"/>
              <a:pathLst>
                <a:path w="653" h="1272" extrusionOk="0">
                  <a:moveTo>
                    <a:pt x="323" y="1"/>
                  </a:moveTo>
                  <a:cubicBezTo>
                    <a:pt x="229" y="191"/>
                    <a:pt x="135" y="424"/>
                    <a:pt x="62" y="629"/>
                  </a:cubicBezTo>
                  <a:cubicBezTo>
                    <a:pt x="1" y="815"/>
                    <a:pt x="3" y="1042"/>
                    <a:pt x="140" y="1182"/>
                  </a:cubicBezTo>
                  <a:cubicBezTo>
                    <a:pt x="190" y="1234"/>
                    <a:pt x="261" y="1271"/>
                    <a:pt x="333" y="1271"/>
                  </a:cubicBezTo>
                  <a:cubicBezTo>
                    <a:pt x="336" y="1271"/>
                    <a:pt x="338" y="1271"/>
                    <a:pt x="341" y="1271"/>
                  </a:cubicBezTo>
                  <a:cubicBezTo>
                    <a:pt x="492" y="1267"/>
                    <a:pt x="596" y="1110"/>
                    <a:pt x="619" y="959"/>
                  </a:cubicBezTo>
                  <a:cubicBezTo>
                    <a:pt x="652" y="730"/>
                    <a:pt x="555" y="502"/>
                    <a:pt x="461" y="290"/>
                  </a:cubicBezTo>
                  <a:cubicBezTo>
                    <a:pt x="418" y="194"/>
                    <a:pt x="381" y="84"/>
                    <a:pt x="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1320073" y="1909417"/>
              <a:ext cx="55004" cy="107309"/>
            </a:xfrm>
            <a:custGeom>
              <a:avLst/>
              <a:gdLst/>
              <a:ahLst/>
              <a:cxnLst/>
              <a:rect l="l" t="t" r="r" b="b"/>
              <a:pathLst>
                <a:path w="652" h="1272" extrusionOk="0">
                  <a:moveTo>
                    <a:pt x="322" y="0"/>
                  </a:moveTo>
                  <a:cubicBezTo>
                    <a:pt x="227" y="190"/>
                    <a:pt x="134" y="424"/>
                    <a:pt x="61" y="630"/>
                  </a:cubicBezTo>
                  <a:cubicBezTo>
                    <a:pt x="0" y="816"/>
                    <a:pt x="1" y="1043"/>
                    <a:pt x="138" y="1182"/>
                  </a:cubicBezTo>
                  <a:cubicBezTo>
                    <a:pt x="190" y="1235"/>
                    <a:pt x="261" y="1271"/>
                    <a:pt x="335" y="1271"/>
                  </a:cubicBezTo>
                  <a:cubicBezTo>
                    <a:pt x="336" y="1271"/>
                    <a:pt x="338" y="1271"/>
                    <a:pt x="340" y="1271"/>
                  </a:cubicBezTo>
                  <a:cubicBezTo>
                    <a:pt x="491" y="1266"/>
                    <a:pt x="596" y="1109"/>
                    <a:pt x="617" y="960"/>
                  </a:cubicBezTo>
                  <a:cubicBezTo>
                    <a:pt x="651" y="729"/>
                    <a:pt x="555" y="502"/>
                    <a:pt x="460" y="289"/>
                  </a:cubicBezTo>
                  <a:cubicBezTo>
                    <a:pt x="417" y="194"/>
                    <a:pt x="380" y="84"/>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1447883" y="2080758"/>
              <a:ext cx="55004" cy="107309"/>
            </a:xfrm>
            <a:custGeom>
              <a:avLst/>
              <a:gdLst/>
              <a:ahLst/>
              <a:cxnLst/>
              <a:rect l="l" t="t" r="r" b="b"/>
              <a:pathLst>
                <a:path w="652" h="1272" extrusionOk="0">
                  <a:moveTo>
                    <a:pt x="321" y="1"/>
                  </a:moveTo>
                  <a:cubicBezTo>
                    <a:pt x="227" y="191"/>
                    <a:pt x="134" y="424"/>
                    <a:pt x="61" y="629"/>
                  </a:cubicBezTo>
                  <a:cubicBezTo>
                    <a:pt x="0" y="815"/>
                    <a:pt x="1" y="1042"/>
                    <a:pt x="138" y="1182"/>
                  </a:cubicBezTo>
                  <a:cubicBezTo>
                    <a:pt x="189" y="1235"/>
                    <a:pt x="259" y="1271"/>
                    <a:pt x="332" y="1271"/>
                  </a:cubicBezTo>
                  <a:cubicBezTo>
                    <a:pt x="335" y="1271"/>
                    <a:pt x="337" y="1271"/>
                    <a:pt x="340" y="1271"/>
                  </a:cubicBezTo>
                  <a:cubicBezTo>
                    <a:pt x="491" y="1267"/>
                    <a:pt x="595" y="1110"/>
                    <a:pt x="617" y="960"/>
                  </a:cubicBezTo>
                  <a:cubicBezTo>
                    <a:pt x="651" y="730"/>
                    <a:pt x="554" y="502"/>
                    <a:pt x="460" y="290"/>
                  </a:cubicBezTo>
                  <a:cubicBezTo>
                    <a:pt x="417" y="194"/>
                    <a:pt x="380" y="85"/>
                    <a:pt x="3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1333824" y="2253196"/>
              <a:ext cx="55004" cy="107393"/>
            </a:xfrm>
            <a:custGeom>
              <a:avLst/>
              <a:gdLst/>
              <a:ahLst/>
              <a:cxnLst/>
              <a:rect l="l" t="t" r="r" b="b"/>
              <a:pathLst>
                <a:path w="652" h="1273" extrusionOk="0">
                  <a:moveTo>
                    <a:pt x="323" y="1"/>
                  </a:moveTo>
                  <a:cubicBezTo>
                    <a:pt x="227" y="192"/>
                    <a:pt x="134" y="425"/>
                    <a:pt x="62" y="630"/>
                  </a:cubicBezTo>
                  <a:cubicBezTo>
                    <a:pt x="0" y="816"/>
                    <a:pt x="1" y="1043"/>
                    <a:pt x="139" y="1183"/>
                  </a:cubicBezTo>
                  <a:cubicBezTo>
                    <a:pt x="190" y="1236"/>
                    <a:pt x="262" y="1272"/>
                    <a:pt x="335" y="1272"/>
                  </a:cubicBezTo>
                  <a:cubicBezTo>
                    <a:pt x="337" y="1272"/>
                    <a:pt x="338" y="1272"/>
                    <a:pt x="340" y="1272"/>
                  </a:cubicBezTo>
                  <a:cubicBezTo>
                    <a:pt x="491" y="1267"/>
                    <a:pt x="596" y="1111"/>
                    <a:pt x="618" y="960"/>
                  </a:cubicBezTo>
                  <a:cubicBezTo>
                    <a:pt x="652" y="730"/>
                    <a:pt x="555" y="503"/>
                    <a:pt x="461" y="290"/>
                  </a:cubicBezTo>
                  <a:cubicBezTo>
                    <a:pt x="418" y="195"/>
                    <a:pt x="380" y="85"/>
                    <a:pt x="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986162" y="1738413"/>
              <a:ext cx="55089" cy="107309"/>
            </a:xfrm>
            <a:custGeom>
              <a:avLst/>
              <a:gdLst/>
              <a:ahLst/>
              <a:cxnLst/>
              <a:rect l="l" t="t" r="r" b="b"/>
              <a:pathLst>
                <a:path w="653" h="1272" extrusionOk="0">
                  <a:moveTo>
                    <a:pt x="322" y="0"/>
                  </a:moveTo>
                  <a:cubicBezTo>
                    <a:pt x="228" y="191"/>
                    <a:pt x="134" y="425"/>
                    <a:pt x="62" y="629"/>
                  </a:cubicBezTo>
                  <a:cubicBezTo>
                    <a:pt x="0" y="816"/>
                    <a:pt x="2" y="1043"/>
                    <a:pt x="139" y="1183"/>
                  </a:cubicBezTo>
                  <a:cubicBezTo>
                    <a:pt x="191" y="1235"/>
                    <a:pt x="262" y="1272"/>
                    <a:pt x="335" y="1272"/>
                  </a:cubicBezTo>
                  <a:cubicBezTo>
                    <a:pt x="337" y="1272"/>
                    <a:pt x="338" y="1272"/>
                    <a:pt x="340" y="1272"/>
                  </a:cubicBezTo>
                  <a:cubicBezTo>
                    <a:pt x="491" y="1267"/>
                    <a:pt x="597" y="1109"/>
                    <a:pt x="618" y="960"/>
                  </a:cubicBezTo>
                  <a:cubicBezTo>
                    <a:pt x="652" y="730"/>
                    <a:pt x="556" y="503"/>
                    <a:pt x="460" y="289"/>
                  </a:cubicBezTo>
                  <a:cubicBezTo>
                    <a:pt x="418" y="194"/>
                    <a:pt x="381" y="84"/>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1571729" y="2234467"/>
              <a:ext cx="55004" cy="107225"/>
            </a:xfrm>
            <a:custGeom>
              <a:avLst/>
              <a:gdLst/>
              <a:ahLst/>
              <a:cxnLst/>
              <a:rect l="l" t="t" r="r" b="b"/>
              <a:pathLst>
                <a:path w="652" h="1271" extrusionOk="0">
                  <a:moveTo>
                    <a:pt x="323" y="0"/>
                  </a:moveTo>
                  <a:cubicBezTo>
                    <a:pt x="229" y="191"/>
                    <a:pt x="134" y="424"/>
                    <a:pt x="63" y="629"/>
                  </a:cubicBezTo>
                  <a:cubicBezTo>
                    <a:pt x="1" y="815"/>
                    <a:pt x="2" y="1042"/>
                    <a:pt x="139" y="1182"/>
                  </a:cubicBezTo>
                  <a:cubicBezTo>
                    <a:pt x="190" y="1234"/>
                    <a:pt x="260" y="1271"/>
                    <a:pt x="333" y="1271"/>
                  </a:cubicBezTo>
                  <a:cubicBezTo>
                    <a:pt x="335" y="1271"/>
                    <a:pt x="338" y="1271"/>
                    <a:pt x="340" y="1271"/>
                  </a:cubicBezTo>
                  <a:cubicBezTo>
                    <a:pt x="491" y="1266"/>
                    <a:pt x="597" y="1109"/>
                    <a:pt x="619" y="959"/>
                  </a:cubicBezTo>
                  <a:cubicBezTo>
                    <a:pt x="652" y="729"/>
                    <a:pt x="556" y="501"/>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1084530" y="2234467"/>
              <a:ext cx="55089" cy="107225"/>
            </a:xfrm>
            <a:custGeom>
              <a:avLst/>
              <a:gdLst/>
              <a:ahLst/>
              <a:cxnLst/>
              <a:rect l="l" t="t" r="r" b="b"/>
              <a:pathLst>
                <a:path w="653" h="1271" extrusionOk="0">
                  <a:moveTo>
                    <a:pt x="323" y="0"/>
                  </a:moveTo>
                  <a:cubicBezTo>
                    <a:pt x="229" y="191"/>
                    <a:pt x="134" y="424"/>
                    <a:pt x="63" y="629"/>
                  </a:cubicBezTo>
                  <a:cubicBezTo>
                    <a:pt x="1" y="815"/>
                    <a:pt x="2" y="1042"/>
                    <a:pt x="140" y="1182"/>
                  </a:cubicBezTo>
                  <a:cubicBezTo>
                    <a:pt x="191" y="1234"/>
                    <a:pt x="261" y="1271"/>
                    <a:pt x="333" y="1271"/>
                  </a:cubicBezTo>
                  <a:cubicBezTo>
                    <a:pt x="335" y="1271"/>
                    <a:pt x="338" y="1271"/>
                    <a:pt x="340" y="1271"/>
                  </a:cubicBezTo>
                  <a:cubicBezTo>
                    <a:pt x="491" y="1266"/>
                    <a:pt x="597" y="1109"/>
                    <a:pt x="619" y="959"/>
                  </a:cubicBezTo>
                  <a:cubicBezTo>
                    <a:pt x="653" y="729"/>
                    <a:pt x="556" y="501"/>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692914" y="1098436"/>
              <a:ext cx="1355790" cy="582861"/>
            </a:xfrm>
            <a:custGeom>
              <a:avLst/>
              <a:gdLst/>
              <a:ahLst/>
              <a:cxnLst/>
              <a:rect l="l" t="t" r="r" b="b"/>
              <a:pathLst>
                <a:path w="16071" h="6909" extrusionOk="0">
                  <a:moveTo>
                    <a:pt x="7366" y="0"/>
                  </a:moveTo>
                  <a:cubicBezTo>
                    <a:pt x="7046" y="0"/>
                    <a:pt x="6732" y="40"/>
                    <a:pt x="6441" y="117"/>
                  </a:cubicBezTo>
                  <a:cubicBezTo>
                    <a:pt x="5173" y="452"/>
                    <a:pt x="4214" y="1632"/>
                    <a:pt x="4139" y="2961"/>
                  </a:cubicBezTo>
                  <a:cubicBezTo>
                    <a:pt x="3774" y="2756"/>
                    <a:pt x="3341" y="2656"/>
                    <a:pt x="2895" y="2656"/>
                  </a:cubicBezTo>
                  <a:cubicBezTo>
                    <a:pt x="2126" y="2656"/>
                    <a:pt x="1322" y="2952"/>
                    <a:pt x="771" y="3513"/>
                  </a:cubicBezTo>
                  <a:cubicBezTo>
                    <a:pt x="235" y="4060"/>
                    <a:pt x="0" y="4992"/>
                    <a:pt x="44" y="5779"/>
                  </a:cubicBezTo>
                  <a:cubicBezTo>
                    <a:pt x="79" y="6417"/>
                    <a:pt x="622" y="6909"/>
                    <a:pt x="1260" y="6909"/>
                  </a:cubicBezTo>
                  <a:lnTo>
                    <a:pt x="14598" y="6909"/>
                  </a:lnTo>
                  <a:cubicBezTo>
                    <a:pt x="15459" y="6909"/>
                    <a:pt x="16070" y="6031"/>
                    <a:pt x="15732" y="5239"/>
                  </a:cubicBezTo>
                  <a:cubicBezTo>
                    <a:pt x="15730" y="5234"/>
                    <a:pt x="15728" y="5229"/>
                    <a:pt x="15725" y="5224"/>
                  </a:cubicBezTo>
                  <a:cubicBezTo>
                    <a:pt x="15510" y="4732"/>
                    <a:pt x="15002" y="4368"/>
                    <a:pt x="14470" y="4368"/>
                  </a:cubicBezTo>
                  <a:cubicBezTo>
                    <a:pt x="14431" y="4368"/>
                    <a:pt x="14392" y="4370"/>
                    <a:pt x="14353" y="4374"/>
                  </a:cubicBezTo>
                  <a:cubicBezTo>
                    <a:pt x="14438" y="3268"/>
                    <a:pt x="14113" y="2279"/>
                    <a:pt x="13323" y="1650"/>
                  </a:cubicBezTo>
                  <a:cubicBezTo>
                    <a:pt x="12862" y="1283"/>
                    <a:pt x="12236" y="1128"/>
                    <a:pt x="11611" y="1128"/>
                  </a:cubicBezTo>
                  <a:cubicBezTo>
                    <a:pt x="11107" y="1128"/>
                    <a:pt x="10604" y="1229"/>
                    <a:pt x="10188" y="1401"/>
                  </a:cubicBezTo>
                  <a:cubicBezTo>
                    <a:pt x="9576" y="442"/>
                    <a:pt x="8436" y="0"/>
                    <a:pt x="73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1307502" y="3029420"/>
              <a:ext cx="555527" cy="563288"/>
            </a:xfrm>
            <a:custGeom>
              <a:avLst/>
              <a:gdLst/>
              <a:ahLst/>
              <a:cxnLst/>
              <a:rect l="l" t="t" r="r" b="b"/>
              <a:pathLst>
                <a:path w="6585" h="6677" extrusionOk="0">
                  <a:moveTo>
                    <a:pt x="3293" y="1644"/>
                  </a:moveTo>
                  <a:cubicBezTo>
                    <a:pt x="4215" y="1644"/>
                    <a:pt x="4964" y="2403"/>
                    <a:pt x="4964" y="3338"/>
                  </a:cubicBezTo>
                  <a:cubicBezTo>
                    <a:pt x="4964" y="4273"/>
                    <a:pt x="4215" y="5032"/>
                    <a:pt x="3293" y="5032"/>
                  </a:cubicBezTo>
                  <a:cubicBezTo>
                    <a:pt x="2370" y="5032"/>
                    <a:pt x="1622" y="4273"/>
                    <a:pt x="1622" y="3338"/>
                  </a:cubicBezTo>
                  <a:cubicBezTo>
                    <a:pt x="1622" y="2403"/>
                    <a:pt x="2370" y="1644"/>
                    <a:pt x="3293" y="1644"/>
                  </a:cubicBezTo>
                  <a:close/>
                  <a:moveTo>
                    <a:pt x="3043" y="1"/>
                  </a:moveTo>
                  <a:lnTo>
                    <a:pt x="2896" y="268"/>
                  </a:lnTo>
                  <a:cubicBezTo>
                    <a:pt x="2620" y="304"/>
                    <a:pt x="2356" y="377"/>
                    <a:pt x="2108" y="483"/>
                  </a:cubicBezTo>
                  <a:lnTo>
                    <a:pt x="1869" y="318"/>
                  </a:lnTo>
                  <a:lnTo>
                    <a:pt x="1430" y="575"/>
                  </a:lnTo>
                  <a:lnTo>
                    <a:pt x="1434" y="880"/>
                  </a:lnTo>
                  <a:cubicBezTo>
                    <a:pt x="1219" y="1049"/>
                    <a:pt x="1025" y="1246"/>
                    <a:pt x="860" y="1466"/>
                  </a:cubicBezTo>
                  <a:lnTo>
                    <a:pt x="571" y="1444"/>
                  </a:lnTo>
                  <a:lnTo>
                    <a:pt x="318" y="1890"/>
                  </a:lnTo>
                  <a:lnTo>
                    <a:pt x="471" y="2151"/>
                  </a:lnTo>
                  <a:cubicBezTo>
                    <a:pt x="368" y="2402"/>
                    <a:pt x="298" y="2670"/>
                    <a:pt x="263" y="2950"/>
                  </a:cubicBezTo>
                  <a:lnTo>
                    <a:pt x="1" y="3078"/>
                  </a:lnTo>
                  <a:lnTo>
                    <a:pt x="2" y="3592"/>
                  </a:lnTo>
                  <a:lnTo>
                    <a:pt x="264" y="3741"/>
                  </a:lnTo>
                  <a:cubicBezTo>
                    <a:pt x="300" y="4021"/>
                    <a:pt x="373" y="4289"/>
                    <a:pt x="477" y="4539"/>
                  </a:cubicBezTo>
                  <a:lnTo>
                    <a:pt x="313" y="4781"/>
                  </a:lnTo>
                  <a:lnTo>
                    <a:pt x="568" y="5227"/>
                  </a:lnTo>
                  <a:lnTo>
                    <a:pt x="869" y="5222"/>
                  </a:lnTo>
                  <a:cubicBezTo>
                    <a:pt x="1035" y="5441"/>
                    <a:pt x="1229" y="5638"/>
                    <a:pt x="1447" y="5806"/>
                  </a:cubicBezTo>
                  <a:lnTo>
                    <a:pt x="1425" y="6098"/>
                  </a:lnTo>
                  <a:lnTo>
                    <a:pt x="1865" y="6355"/>
                  </a:lnTo>
                  <a:lnTo>
                    <a:pt x="2122" y="6199"/>
                  </a:lnTo>
                  <a:cubicBezTo>
                    <a:pt x="2370" y="6304"/>
                    <a:pt x="2634" y="6376"/>
                    <a:pt x="2910" y="6411"/>
                  </a:cubicBezTo>
                  <a:lnTo>
                    <a:pt x="3036" y="6676"/>
                  </a:lnTo>
                  <a:lnTo>
                    <a:pt x="3544" y="6675"/>
                  </a:lnTo>
                  <a:lnTo>
                    <a:pt x="3691" y="6409"/>
                  </a:lnTo>
                  <a:cubicBezTo>
                    <a:pt x="3966" y="6372"/>
                    <a:pt x="4230" y="6300"/>
                    <a:pt x="4478" y="6193"/>
                  </a:cubicBezTo>
                  <a:lnTo>
                    <a:pt x="4716" y="6359"/>
                  </a:lnTo>
                  <a:lnTo>
                    <a:pt x="5156" y="6101"/>
                  </a:lnTo>
                  <a:lnTo>
                    <a:pt x="5151" y="5796"/>
                  </a:lnTo>
                  <a:cubicBezTo>
                    <a:pt x="5368" y="5627"/>
                    <a:pt x="5561" y="5431"/>
                    <a:pt x="5726" y="5210"/>
                  </a:cubicBezTo>
                  <a:lnTo>
                    <a:pt x="6016" y="5233"/>
                  </a:lnTo>
                  <a:lnTo>
                    <a:pt x="6269" y="4787"/>
                  </a:lnTo>
                  <a:lnTo>
                    <a:pt x="6115" y="4526"/>
                  </a:lnTo>
                  <a:cubicBezTo>
                    <a:pt x="6218" y="4274"/>
                    <a:pt x="6289" y="4006"/>
                    <a:pt x="6323" y="3727"/>
                  </a:cubicBezTo>
                  <a:lnTo>
                    <a:pt x="6585" y="3599"/>
                  </a:lnTo>
                  <a:lnTo>
                    <a:pt x="6584" y="3084"/>
                  </a:lnTo>
                  <a:lnTo>
                    <a:pt x="6321" y="2936"/>
                  </a:lnTo>
                  <a:cubicBezTo>
                    <a:pt x="6286" y="2656"/>
                    <a:pt x="6214" y="2388"/>
                    <a:pt x="6109" y="2137"/>
                  </a:cubicBezTo>
                  <a:lnTo>
                    <a:pt x="6272" y="1895"/>
                  </a:lnTo>
                  <a:lnTo>
                    <a:pt x="6018" y="1449"/>
                  </a:lnTo>
                  <a:lnTo>
                    <a:pt x="5717" y="1454"/>
                  </a:lnTo>
                  <a:cubicBezTo>
                    <a:pt x="5551" y="1235"/>
                    <a:pt x="5356" y="1038"/>
                    <a:pt x="5140" y="871"/>
                  </a:cubicBezTo>
                  <a:lnTo>
                    <a:pt x="5162" y="578"/>
                  </a:lnTo>
                  <a:lnTo>
                    <a:pt x="4722" y="321"/>
                  </a:lnTo>
                  <a:lnTo>
                    <a:pt x="4464" y="477"/>
                  </a:lnTo>
                  <a:cubicBezTo>
                    <a:pt x="4216" y="373"/>
                    <a:pt x="3952" y="301"/>
                    <a:pt x="3676" y="266"/>
                  </a:cubicBezTo>
                  <a:lnTo>
                    <a:pt x="35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1745687" y="2599168"/>
              <a:ext cx="429658" cy="435564"/>
            </a:xfrm>
            <a:custGeom>
              <a:avLst/>
              <a:gdLst/>
              <a:ahLst/>
              <a:cxnLst/>
              <a:rect l="l" t="t" r="r" b="b"/>
              <a:pathLst>
                <a:path w="5093" h="5163" extrusionOk="0">
                  <a:moveTo>
                    <a:pt x="2546" y="1271"/>
                  </a:moveTo>
                  <a:cubicBezTo>
                    <a:pt x="3259" y="1271"/>
                    <a:pt x="3838" y="1858"/>
                    <a:pt x="3838" y="2581"/>
                  </a:cubicBezTo>
                  <a:cubicBezTo>
                    <a:pt x="3838" y="3305"/>
                    <a:pt x="3259" y="3891"/>
                    <a:pt x="2546" y="3891"/>
                  </a:cubicBezTo>
                  <a:cubicBezTo>
                    <a:pt x="1833" y="3891"/>
                    <a:pt x="1254" y="3305"/>
                    <a:pt x="1254" y="2581"/>
                  </a:cubicBezTo>
                  <a:cubicBezTo>
                    <a:pt x="1254" y="1858"/>
                    <a:pt x="1833" y="1271"/>
                    <a:pt x="2546" y="1271"/>
                  </a:cubicBezTo>
                  <a:close/>
                  <a:moveTo>
                    <a:pt x="2744" y="0"/>
                  </a:moveTo>
                  <a:lnTo>
                    <a:pt x="2352" y="1"/>
                  </a:lnTo>
                  <a:lnTo>
                    <a:pt x="2239" y="207"/>
                  </a:lnTo>
                  <a:cubicBezTo>
                    <a:pt x="2026" y="235"/>
                    <a:pt x="1821" y="291"/>
                    <a:pt x="1629" y="373"/>
                  </a:cubicBezTo>
                  <a:lnTo>
                    <a:pt x="1445" y="245"/>
                  </a:lnTo>
                  <a:lnTo>
                    <a:pt x="1105" y="444"/>
                  </a:lnTo>
                  <a:lnTo>
                    <a:pt x="1109" y="680"/>
                  </a:lnTo>
                  <a:cubicBezTo>
                    <a:pt x="941" y="810"/>
                    <a:pt x="792" y="963"/>
                    <a:pt x="665" y="1133"/>
                  </a:cubicBezTo>
                  <a:lnTo>
                    <a:pt x="440" y="1116"/>
                  </a:lnTo>
                  <a:lnTo>
                    <a:pt x="245" y="1461"/>
                  </a:lnTo>
                  <a:lnTo>
                    <a:pt x="363" y="1663"/>
                  </a:lnTo>
                  <a:cubicBezTo>
                    <a:pt x="284" y="1857"/>
                    <a:pt x="229" y="2065"/>
                    <a:pt x="203" y="2282"/>
                  </a:cubicBezTo>
                  <a:lnTo>
                    <a:pt x="0" y="2379"/>
                  </a:lnTo>
                  <a:lnTo>
                    <a:pt x="1" y="2778"/>
                  </a:lnTo>
                  <a:lnTo>
                    <a:pt x="204" y="2893"/>
                  </a:lnTo>
                  <a:cubicBezTo>
                    <a:pt x="231" y="3109"/>
                    <a:pt x="287" y="3316"/>
                    <a:pt x="368" y="3510"/>
                  </a:cubicBezTo>
                  <a:lnTo>
                    <a:pt x="242" y="3698"/>
                  </a:lnTo>
                  <a:lnTo>
                    <a:pt x="438" y="4042"/>
                  </a:lnTo>
                  <a:lnTo>
                    <a:pt x="672" y="4038"/>
                  </a:lnTo>
                  <a:cubicBezTo>
                    <a:pt x="800" y="4208"/>
                    <a:pt x="950" y="4360"/>
                    <a:pt x="1118" y="4489"/>
                  </a:cubicBezTo>
                  <a:lnTo>
                    <a:pt x="1101" y="4716"/>
                  </a:lnTo>
                  <a:lnTo>
                    <a:pt x="1442" y="4914"/>
                  </a:lnTo>
                  <a:lnTo>
                    <a:pt x="1640" y="4794"/>
                  </a:lnTo>
                  <a:cubicBezTo>
                    <a:pt x="1832" y="4875"/>
                    <a:pt x="2037" y="4930"/>
                    <a:pt x="2250" y="4957"/>
                  </a:cubicBezTo>
                  <a:lnTo>
                    <a:pt x="2347" y="5162"/>
                  </a:lnTo>
                  <a:lnTo>
                    <a:pt x="2740" y="5162"/>
                  </a:lnTo>
                  <a:lnTo>
                    <a:pt x="2853" y="4956"/>
                  </a:lnTo>
                  <a:cubicBezTo>
                    <a:pt x="3067" y="4928"/>
                    <a:pt x="3271" y="4871"/>
                    <a:pt x="3462" y="4789"/>
                  </a:cubicBezTo>
                  <a:lnTo>
                    <a:pt x="3647" y="4918"/>
                  </a:lnTo>
                  <a:lnTo>
                    <a:pt x="3987" y="4718"/>
                  </a:lnTo>
                  <a:lnTo>
                    <a:pt x="3983" y="4482"/>
                  </a:lnTo>
                  <a:cubicBezTo>
                    <a:pt x="4151" y="4352"/>
                    <a:pt x="4300" y="4200"/>
                    <a:pt x="4428" y="4029"/>
                  </a:cubicBezTo>
                  <a:lnTo>
                    <a:pt x="4651" y="4046"/>
                  </a:lnTo>
                  <a:lnTo>
                    <a:pt x="4848" y="3701"/>
                  </a:lnTo>
                  <a:lnTo>
                    <a:pt x="4729" y="3500"/>
                  </a:lnTo>
                  <a:cubicBezTo>
                    <a:pt x="4808" y="3305"/>
                    <a:pt x="4863" y="3098"/>
                    <a:pt x="4890" y="2881"/>
                  </a:cubicBezTo>
                  <a:lnTo>
                    <a:pt x="5092" y="2783"/>
                  </a:lnTo>
                  <a:lnTo>
                    <a:pt x="5091" y="2385"/>
                  </a:lnTo>
                  <a:lnTo>
                    <a:pt x="4888" y="2269"/>
                  </a:lnTo>
                  <a:cubicBezTo>
                    <a:pt x="4861" y="2054"/>
                    <a:pt x="4805" y="1846"/>
                    <a:pt x="4725" y="1652"/>
                  </a:cubicBezTo>
                  <a:lnTo>
                    <a:pt x="4850" y="1465"/>
                  </a:lnTo>
                  <a:lnTo>
                    <a:pt x="4654" y="1120"/>
                  </a:lnTo>
                  <a:lnTo>
                    <a:pt x="4421" y="1124"/>
                  </a:lnTo>
                  <a:cubicBezTo>
                    <a:pt x="4292" y="954"/>
                    <a:pt x="4142" y="802"/>
                    <a:pt x="3975" y="673"/>
                  </a:cubicBezTo>
                  <a:lnTo>
                    <a:pt x="3991" y="446"/>
                  </a:lnTo>
                  <a:lnTo>
                    <a:pt x="3651" y="248"/>
                  </a:lnTo>
                  <a:lnTo>
                    <a:pt x="3452" y="369"/>
                  </a:lnTo>
                  <a:cubicBezTo>
                    <a:pt x="3260" y="287"/>
                    <a:pt x="3055" y="232"/>
                    <a:pt x="2842" y="205"/>
                  </a:cubicBezTo>
                  <a:lnTo>
                    <a:pt x="27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2585695" y="1517466"/>
              <a:ext cx="475720" cy="570544"/>
            </a:xfrm>
            <a:custGeom>
              <a:avLst/>
              <a:gdLst/>
              <a:ahLst/>
              <a:cxnLst/>
              <a:rect l="l" t="t" r="r" b="b"/>
              <a:pathLst>
                <a:path w="5639" h="6763" fill="none" extrusionOk="0">
                  <a:moveTo>
                    <a:pt x="0" y="5417"/>
                  </a:moveTo>
                  <a:cubicBezTo>
                    <a:pt x="1124" y="6663"/>
                    <a:pt x="3046" y="6762"/>
                    <a:pt x="4292" y="5639"/>
                  </a:cubicBezTo>
                  <a:cubicBezTo>
                    <a:pt x="5539" y="4515"/>
                    <a:pt x="5638" y="2593"/>
                    <a:pt x="4514" y="1347"/>
                  </a:cubicBezTo>
                  <a:cubicBezTo>
                    <a:pt x="3391" y="100"/>
                    <a:pt x="1469" y="1"/>
                    <a:pt x="222" y="1125"/>
                  </a:cubicBez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2583501" y="1969399"/>
              <a:ext cx="65128" cy="67996"/>
            </a:xfrm>
            <a:custGeom>
              <a:avLst/>
              <a:gdLst/>
              <a:ahLst/>
              <a:cxnLst/>
              <a:rect l="l" t="t" r="r" b="b"/>
              <a:pathLst>
                <a:path w="772" h="806" fill="none" extrusionOk="0">
                  <a:moveTo>
                    <a:pt x="105" y="806"/>
                  </a:moveTo>
                  <a:cubicBezTo>
                    <a:pt x="67" y="593"/>
                    <a:pt x="20" y="278"/>
                    <a:pt x="0" y="63"/>
                  </a:cubicBezTo>
                  <a:cubicBezTo>
                    <a:pt x="211" y="35"/>
                    <a:pt x="559" y="1"/>
                    <a:pt x="772" y="6"/>
                  </a:cubicBezTo>
                </a:path>
              </a:pathLst>
            </a:custGeom>
            <a:noFill/>
            <a:ln w="5150" cap="rnd" cmpd="sng">
              <a:solidFill>
                <a:srgbClr val="7E6C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p:nvPr/>
          </p:nvSpPr>
          <p:spPr>
            <a:xfrm>
              <a:off x="3219096" y="3816695"/>
              <a:ext cx="364699" cy="463403"/>
            </a:xfrm>
            <a:custGeom>
              <a:avLst/>
              <a:gdLst/>
              <a:ahLst/>
              <a:cxnLst/>
              <a:rect l="l" t="t" r="r" b="b"/>
              <a:pathLst>
                <a:path w="4323" h="5493" extrusionOk="0">
                  <a:moveTo>
                    <a:pt x="1319" y="1"/>
                  </a:moveTo>
                  <a:lnTo>
                    <a:pt x="0" y="2523"/>
                  </a:lnTo>
                  <a:lnTo>
                    <a:pt x="2328" y="2523"/>
                  </a:lnTo>
                  <a:lnTo>
                    <a:pt x="1417" y="5492"/>
                  </a:lnTo>
                  <a:lnTo>
                    <a:pt x="4322" y="1762"/>
                  </a:lnTo>
                  <a:lnTo>
                    <a:pt x="2540" y="1762"/>
                  </a:lnTo>
                  <a:lnTo>
                    <a:pt x="3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3"/>
            <p:cNvSpPr/>
            <p:nvPr/>
          </p:nvSpPr>
          <p:spPr>
            <a:xfrm>
              <a:off x="3788972" y="3149637"/>
              <a:ext cx="369255" cy="369255"/>
            </a:xfrm>
            <a:custGeom>
              <a:avLst/>
              <a:gdLst/>
              <a:ahLst/>
              <a:cxnLst/>
              <a:rect l="l" t="t" r="r" b="b"/>
              <a:pathLst>
                <a:path w="4377" h="4377" extrusionOk="0">
                  <a:moveTo>
                    <a:pt x="2799" y="1"/>
                  </a:moveTo>
                  <a:cubicBezTo>
                    <a:pt x="2565" y="1"/>
                    <a:pt x="2375" y="190"/>
                    <a:pt x="2375" y="425"/>
                  </a:cubicBezTo>
                  <a:cubicBezTo>
                    <a:pt x="2375" y="522"/>
                    <a:pt x="2409" y="611"/>
                    <a:pt x="2464" y="683"/>
                  </a:cubicBezTo>
                  <a:cubicBezTo>
                    <a:pt x="2488" y="724"/>
                    <a:pt x="2602" y="935"/>
                    <a:pt x="2459" y="1091"/>
                  </a:cubicBezTo>
                  <a:lnTo>
                    <a:pt x="1090" y="1091"/>
                  </a:lnTo>
                  <a:lnTo>
                    <a:pt x="1090" y="2391"/>
                  </a:lnTo>
                  <a:cubicBezTo>
                    <a:pt x="1033" y="2444"/>
                    <a:pt x="968" y="2461"/>
                    <a:pt x="906" y="2461"/>
                  </a:cubicBezTo>
                  <a:cubicBezTo>
                    <a:pt x="783" y="2461"/>
                    <a:pt x="674" y="2391"/>
                    <a:pt x="674" y="2391"/>
                  </a:cubicBezTo>
                  <a:cubicBezTo>
                    <a:pt x="604" y="2340"/>
                    <a:pt x="519" y="2309"/>
                    <a:pt x="425" y="2309"/>
                  </a:cubicBezTo>
                  <a:cubicBezTo>
                    <a:pt x="191" y="2309"/>
                    <a:pt x="1" y="2499"/>
                    <a:pt x="1" y="2733"/>
                  </a:cubicBezTo>
                  <a:cubicBezTo>
                    <a:pt x="1" y="2968"/>
                    <a:pt x="191" y="3157"/>
                    <a:pt x="425" y="3157"/>
                  </a:cubicBezTo>
                  <a:cubicBezTo>
                    <a:pt x="523" y="3157"/>
                    <a:pt x="611" y="3123"/>
                    <a:pt x="683" y="3068"/>
                  </a:cubicBezTo>
                  <a:cubicBezTo>
                    <a:pt x="708" y="3053"/>
                    <a:pt x="801" y="3002"/>
                    <a:pt x="905" y="3002"/>
                  </a:cubicBezTo>
                  <a:cubicBezTo>
                    <a:pt x="967" y="3002"/>
                    <a:pt x="1033" y="3020"/>
                    <a:pt x="1090" y="3073"/>
                  </a:cubicBezTo>
                  <a:lnTo>
                    <a:pt x="1090" y="4376"/>
                  </a:lnTo>
                  <a:lnTo>
                    <a:pt x="2393" y="4376"/>
                  </a:lnTo>
                  <a:cubicBezTo>
                    <a:pt x="2536" y="4222"/>
                    <a:pt x="2423" y="4009"/>
                    <a:pt x="2398" y="3968"/>
                  </a:cubicBezTo>
                  <a:cubicBezTo>
                    <a:pt x="2343" y="3897"/>
                    <a:pt x="2309" y="3809"/>
                    <a:pt x="2309" y="3711"/>
                  </a:cubicBezTo>
                  <a:cubicBezTo>
                    <a:pt x="2309" y="3477"/>
                    <a:pt x="2499" y="3286"/>
                    <a:pt x="2734" y="3286"/>
                  </a:cubicBezTo>
                  <a:cubicBezTo>
                    <a:pt x="2968" y="3286"/>
                    <a:pt x="3158" y="3477"/>
                    <a:pt x="3158" y="3711"/>
                  </a:cubicBezTo>
                  <a:cubicBezTo>
                    <a:pt x="3158" y="3804"/>
                    <a:pt x="3127" y="3890"/>
                    <a:pt x="3076" y="3960"/>
                  </a:cubicBezTo>
                  <a:cubicBezTo>
                    <a:pt x="3076" y="3960"/>
                    <a:pt x="2917" y="4204"/>
                    <a:pt x="3076" y="4376"/>
                  </a:cubicBezTo>
                  <a:lnTo>
                    <a:pt x="4376" y="4376"/>
                  </a:lnTo>
                  <a:lnTo>
                    <a:pt x="4376" y="3073"/>
                  </a:lnTo>
                  <a:cubicBezTo>
                    <a:pt x="4319" y="3020"/>
                    <a:pt x="4253" y="3002"/>
                    <a:pt x="4192" y="3002"/>
                  </a:cubicBezTo>
                  <a:cubicBezTo>
                    <a:pt x="4088" y="3002"/>
                    <a:pt x="3995" y="3053"/>
                    <a:pt x="3969" y="3068"/>
                  </a:cubicBezTo>
                  <a:cubicBezTo>
                    <a:pt x="3898" y="3123"/>
                    <a:pt x="3809" y="3157"/>
                    <a:pt x="3712" y="3157"/>
                  </a:cubicBezTo>
                  <a:cubicBezTo>
                    <a:pt x="3477" y="3157"/>
                    <a:pt x="3287" y="2968"/>
                    <a:pt x="3287" y="2733"/>
                  </a:cubicBezTo>
                  <a:cubicBezTo>
                    <a:pt x="3287" y="2499"/>
                    <a:pt x="3477" y="2309"/>
                    <a:pt x="3712" y="2309"/>
                  </a:cubicBezTo>
                  <a:cubicBezTo>
                    <a:pt x="3804" y="2309"/>
                    <a:pt x="3890" y="2340"/>
                    <a:pt x="3960" y="2391"/>
                  </a:cubicBezTo>
                  <a:cubicBezTo>
                    <a:pt x="3960" y="2391"/>
                    <a:pt x="4069" y="2461"/>
                    <a:pt x="4192" y="2461"/>
                  </a:cubicBezTo>
                  <a:cubicBezTo>
                    <a:pt x="4253" y="2461"/>
                    <a:pt x="4319" y="2444"/>
                    <a:pt x="4376" y="2391"/>
                  </a:cubicBezTo>
                  <a:lnTo>
                    <a:pt x="4376" y="1091"/>
                  </a:lnTo>
                  <a:lnTo>
                    <a:pt x="3142" y="1091"/>
                  </a:lnTo>
                  <a:cubicBezTo>
                    <a:pt x="2983" y="919"/>
                    <a:pt x="3142" y="674"/>
                    <a:pt x="3142" y="674"/>
                  </a:cubicBezTo>
                  <a:lnTo>
                    <a:pt x="3141" y="674"/>
                  </a:lnTo>
                  <a:cubicBezTo>
                    <a:pt x="3193" y="604"/>
                    <a:pt x="3224" y="519"/>
                    <a:pt x="3224" y="425"/>
                  </a:cubicBezTo>
                  <a:cubicBezTo>
                    <a:pt x="3224" y="190"/>
                    <a:pt x="3034" y="1"/>
                    <a:pt x="27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2867216" y="832945"/>
              <a:ext cx="277300" cy="369255"/>
            </a:xfrm>
            <a:custGeom>
              <a:avLst/>
              <a:gdLst/>
              <a:ahLst/>
              <a:cxnLst/>
              <a:rect l="l" t="t" r="r" b="b"/>
              <a:pathLst>
                <a:path w="3287" h="4377" extrusionOk="0">
                  <a:moveTo>
                    <a:pt x="1709" y="1"/>
                  </a:moveTo>
                  <a:cubicBezTo>
                    <a:pt x="1475" y="1"/>
                    <a:pt x="1285" y="190"/>
                    <a:pt x="1285" y="425"/>
                  </a:cubicBezTo>
                  <a:cubicBezTo>
                    <a:pt x="1285" y="522"/>
                    <a:pt x="1319" y="611"/>
                    <a:pt x="1374" y="683"/>
                  </a:cubicBezTo>
                  <a:cubicBezTo>
                    <a:pt x="1398" y="724"/>
                    <a:pt x="1513" y="935"/>
                    <a:pt x="1369" y="1091"/>
                  </a:cubicBezTo>
                  <a:lnTo>
                    <a:pt x="0" y="1091"/>
                  </a:lnTo>
                  <a:lnTo>
                    <a:pt x="0" y="2393"/>
                  </a:lnTo>
                  <a:cubicBezTo>
                    <a:pt x="58" y="2446"/>
                    <a:pt x="123" y="2464"/>
                    <a:pt x="185" y="2464"/>
                  </a:cubicBezTo>
                  <a:cubicBezTo>
                    <a:pt x="289" y="2464"/>
                    <a:pt x="382" y="2413"/>
                    <a:pt x="408" y="2399"/>
                  </a:cubicBezTo>
                  <a:cubicBezTo>
                    <a:pt x="480" y="2344"/>
                    <a:pt x="568" y="2309"/>
                    <a:pt x="666" y="2309"/>
                  </a:cubicBezTo>
                  <a:cubicBezTo>
                    <a:pt x="900" y="2309"/>
                    <a:pt x="1090" y="2499"/>
                    <a:pt x="1090" y="2734"/>
                  </a:cubicBezTo>
                  <a:cubicBezTo>
                    <a:pt x="1090" y="2968"/>
                    <a:pt x="900" y="3158"/>
                    <a:pt x="666" y="3158"/>
                  </a:cubicBezTo>
                  <a:cubicBezTo>
                    <a:pt x="572" y="3158"/>
                    <a:pt x="487" y="3127"/>
                    <a:pt x="417" y="3076"/>
                  </a:cubicBezTo>
                  <a:cubicBezTo>
                    <a:pt x="417" y="3076"/>
                    <a:pt x="308" y="3005"/>
                    <a:pt x="185" y="3005"/>
                  </a:cubicBezTo>
                  <a:cubicBezTo>
                    <a:pt x="123" y="3005"/>
                    <a:pt x="58" y="3023"/>
                    <a:pt x="0" y="3076"/>
                  </a:cubicBezTo>
                  <a:lnTo>
                    <a:pt x="0" y="4376"/>
                  </a:lnTo>
                  <a:lnTo>
                    <a:pt x="1303" y="4376"/>
                  </a:lnTo>
                  <a:cubicBezTo>
                    <a:pt x="1446" y="4222"/>
                    <a:pt x="1333" y="4009"/>
                    <a:pt x="1308" y="3968"/>
                  </a:cubicBezTo>
                  <a:cubicBezTo>
                    <a:pt x="1253" y="3897"/>
                    <a:pt x="1219" y="3809"/>
                    <a:pt x="1219" y="3711"/>
                  </a:cubicBezTo>
                  <a:cubicBezTo>
                    <a:pt x="1219" y="3477"/>
                    <a:pt x="1409" y="3286"/>
                    <a:pt x="1644" y="3286"/>
                  </a:cubicBezTo>
                  <a:cubicBezTo>
                    <a:pt x="1878" y="3286"/>
                    <a:pt x="2068" y="3477"/>
                    <a:pt x="2068" y="3711"/>
                  </a:cubicBezTo>
                  <a:cubicBezTo>
                    <a:pt x="2068" y="3804"/>
                    <a:pt x="2037" y="3890"/>
                    <a:pt x="1986" y="3961"/>
                  </a:cubicBezTo>
                  <a:cubicBezTo>
                    <a:pt x="1986" y="3961"/>
                    <a:pt x="1827" y="4204"/>
                    <a:pt x="1986" y="4376"/>
                  </a:cubicBezTo>
                  <a:lnTo>
                    <a:pt x="3287" y="4376"/>
                  </a:lnTo>
                  <a:lnTo>
                    <a:pt x="3287" y="3073"/>
                  </a:lnTo>
                  <a:cubicBezTo>
                    <a:pt x="3229" y="3020"/>
                    <a:pt x="3164" y="3003"/>
                    <a:pt x="3102" y="3003"/>
                  </a:cubicBezTo>
                  <a:cubicBezTo>
                    <a:pt x="2998" y="3003"/>
                    <a:pt x="2905" y="3053"/>
                    <a:pt x="2879" y="3068"/>
                  </a:cubicBezTo>
                  <a:cubicBezTo>
                    <a:pt x="2808" y="3123"/>
                    <a:pt x="2718" y="3158"/>
                    <a:pt x="2622" y="3158"/>
                  </a:cubicBezTo>
                  <a:cubicBezTo>
                    <a:pt x="2387" y="3158"/>
                    <a:pt x="2197" y="2968"/>
                    <a:pt x="2197" y="2734"/>
                  </a:cubicBezTo>
                  <a:cubicBezTo>
                    <a:pt x="2197" y="2499"/>
                    <a:pt x="2387" y="2309"/>
                    <a:pt x="2622" y="2309"/>
                  </a:cubicBezTo>
                  <a:cubicBezTo>
                    <a:pt x="2715" y="2309"/>
                    <a:pt x="2801" y="2340"/>
                    <a:pt x="2870" y="2392"/>
                  </a:cubicBezTo>
                  <a:lnTo>
                    <a:pt x="2870" y="2391"/>
                  </a:lnTo>
                  <a:cubicBezTo>
                    <a:pt x="2870" y="2391"/>
                    <a:pt x="2979" y="2461"/>
                    <a:pt x="3102" y="2461"/>
                  </a:cubicBezTo>
                  <a:cubicBezTo>
                    <a:pt x="3164" y="2461"/>
                    <a:pt x="3230" y="2444"/>
                    <a:pt x="3287" y="2391"/>
                  </a:cubicBezTo>
                  <a:lnTo>
                    <a:pt x="3287" y="1091"/>
                  </a:lnTo>
                  <a:lnTo>
                    <a:pt x="2052" y="1091"/>
                  </a:lnTo>
                  <a:cubicBezTo>
                    <a:pt x="1892" y="919"/>
                    <a:pt x="2052" y="674"/>
                    <a:pt x="2052" y="674"/>
                  </a:cubicBezTo>
                  <a:lnTo>
                    <a:pt x="2051" y="674"/>
                  </a:lnTo>
                  <a:cubicBezTo>
                    <a:pt x="2103" y="604"/>
                    <a:pt x="2133" y="519"/>
                    <a:pt x="2133" y="425"/>
                  </a:cubicBezTo>
                  <a:cubicBezTo>
                    <a:pt x="2133" y="190"/>
                    <a:pt x="1944" y="1"/>
                    <a:pt x="17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3574773" y="1202793"/>
              <a:ext cx="366133" cy="366049"/>
            </a:xfrm>
            <a:custGeom>
              <a:avLst/>
              <a:gdLst/>
              <a:ahLst/>
              <a:cxnLst/>
              <a:rect l="l" t="t" r="r" b="b"/>
              <a:pathLst>
                <a:path w="4340" h="4339" extrusionOk="0">
                  <a:moveTo>
                    <a:pt x="1589" y="0"/>
                  </a:moveTo>
                  <a:lnTo>
                    <a:pt x="1589" y="1588"/>
                  </a:lnTo>
                  <a:lnTo>
                    <a:pt x="1" y="1588"/>
                  </a:lnTo>
                  <a:lnTo>
                    <a:pt x="1" y="2750"/>
                  </a:lnTo>
                  <a:lnTo>
                    <a:pt x="1589" y="2750"/>
                  </a:lnTo>
                  <a:lnTo>
                    <a:pt x="1589" y="4339"/>
                  </a:lnTo>
                  <a:lnTo>
                    <a:pt x="2751" y="4339"/>
                  </a:lnTo>
                  <a:lnTo>
                    <a:pt x="2751" y="2750"/>
                  </a:lnTo>
                  <a:lnTo>
                    <a:pt x="4339" y="2750"/>
                  </a:lnTo>
                  <a:lnTo>
                    <a:pt x="4339" y="1588"/>
                  </a:lnTo>
                  <a:lnTo>
                    <a:pt x="2751" y="1588"/>
                  </a:lnTo>
                  <a:lnTo>
                    <a:pt x="27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a:off x="3995157" y="1029764"/>
              <a:ext cx="208291" cy="208375"/>
            </a:xfrm>
            <a:custGeom>
              <a:avLst/>
              <a:gdLst/>
              <a:ahLst/>
              <a:cxnLst/>
              <a:rect l="l" t="t" r="r" b="b"/>
              <a:pathLst>
                <a:path w="2469" h="2470" extrusionOk="0">
                  <a:moveTo>
                    <a:pt x="904" y="1"/>
                  </a:moveTo>
                  <a:lnTo>
                    <a:pt x="904" y="905"/>
                  </a:lnTo>
                  <a:lnTo>
                    <a:pt x="1" y="905"/>
                  </a:lnTo>
                  <a:lnTo>
                    <a:pt x="1" y="1566"/>
                  </a:lnTo>
                  <a:lnTo>
                    <a:pt x="904" y="1566"/>
                  </a:lnTo>
                  <a:lnTo>
                    <a:pt x="904" y="2469"/>
                  </a:lnTo>
                  <a:lnTo>
                    <a:pt x="1565" y="2469"/>
                  </a:lnTo>
                  <a:lnTo>
                    <a:pt x="1565" y="1566"/>
                  </a:lnTo>
                  <a:lnTo>
                    <a:pt x="2468" y="1566"/>
                  </a:lnTo>
                  <a:lnTo>
                    <a:pt x="2468" y="905"/>
                  </a:lnTo>
                  <a:lnTo>
                    <a:pt x="1565" y="905"/>
                  </a:lnTo>
                  <a:lnTo>
                    <a:pt x="1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p:nvPr/>
          </p:nvSpPr>
          <p:spPr>
            <a:xfrm>
              <a:off x="4049571" y="1824885"/>
              <a:ext cx="99379" cy="99379"/>
            </a:xfrm>
            <a:custGeom>
              <a:avLst/>
              <a:gdLst/>
              <a:ahLst/>
              <a:cxnLst/>
              <a:rect l="l" t="t" r="r" b="b"/>
              <a:pathLst>
                <a:path w="1178" h="1178" fill="none" extrusionOk="0">
                  <a:moveTo>
                    <a:pt x="1178" y="589"/>
                  </a:moveTo>
                  <a:cubicBezTo>
                    <a:pt x="1178" y="264"/>
                    <a:pt x="914" y="1"/>
                    <a:pt x="589" y="1"/>
                  </a:cubicBezTo>
                  <a:cubicBezTo>
                    <a:pt x="265" y="1"/>
                    <a:pt x="1" y="264"/>
                    <a:pt x="1" y="589"/>
                  </a:cubicBezTo>
                  <a:cubicBezTo>
                    <a:pt x="1" y="914"/>
                    <a:pt x="265" y="1178"/>
                    <a:pt x="589" y="1178"/>
                  </a:cubicBezTo>
                  <a:cubicBezTo>
                    <a:pt x="914" y="1178"/>
                    <a:pt x="1178" y="914"/>
                    <a:pt x="1178"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p:nvPr/>
          </p:nvSpPr>
          <p:spPr>
            <a:xfrm>
              <a:off x="1016870" y="3258634"/>
              <a:ext cx="99379" cy="99379"/>
            </a:xfrm>
            <a:custGeom>
              <a:avLst/>
              <a:gdLst/>
              <a:ahLst/>
              <a:cxnLst/>
              <a:rect l="l" t="t" r="r" b="b"/>
              <a:pathLst>
                <a:path w="1178" h="1178" fill="none" extrusionOk="0">
                  <a:moveTo>
                    <a:pt x="1177" y="589"/>
                  </a:moveTo>
                  <a:cubicBezTo>
                    <a:pt x="1177" y="264"/>
                    <a:pt x="914" y="0"/>
                    <a:pt x="589" y="0"/>
                  </a:cubicBezTo>
                  <a:cubicBezTo>
                    <a:pt x="264" y="0"/>
                    <a:pt x="0" y="264"/>
                    <a:pt x="0" y="589"/>
                  </a:cubicBezTo>
                  <a:cubicBezTo>
                    <a:pt x="0" y="914"/>
                    <a:pt x="264" y="1177"/>
                    <a:pt x="589" y="1177"/>
                  </a:cubicBezTo>
                  <a:cubicBezTo>
                    <a:pt x="914" y="1177"/>
                    <a:pt x="1177" y="914"/>
                    <a:pt x="1177"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3"/>
            <p:cNvSpPr/>
            <p:nvPr/>
          </p:nvSpPr>
          <p:spPr>
            <a:xfrm>
              <a:off x="1829038" y="1258894"/>
              <a:ext cx="99379" cy="99379"/>
            </a:xfrm>
            <a:custGeom>
              <a:avLst/>
              <a:gdLst/>
              <a:ahLst/>
              <a:cxnLst/>
              <a:rect l="l" t="t" r="r" b="b"/>
              <a:pathLst>
                <a:path w="1178" h="1178" fill="none" extrusionOk="0">
                  <a:moveTo>
                    <a:pt x="1177" y="589"/>
                  </a:moveTo>
                  <a:cubicBezTo>
                    <a:pt x="1177" y="264"/>
                    <a:pt x="914" y="0"/>
                    <a:pt x="589" y="0"/>
                  </a:cubicBezTo>
                  <a:cubicBezTo>
                    <a:pt x="264" y="0"/>
                    <a:pt x="0" y="264"/>
                    <a:pt x="0" y="589"/>
                  </a:cubicBezTo>
                  <a:cubicBezTo>
                    <a:pt x="0" y="914"/>
                    <a:pt x="264" y="1177"/>
                    <a:pt x="589" y="1177"/>
                  </a:cubicBezTo>
                  <a:cubicBezTo>
                    <a:pt x="914" y="1177"/>
                    <a:pt x="1177" y="914"/>
                    <a:pt x="1177"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3"/>
            <p:cNvSpPr/>
            <p:nvPr/>
          </p:nvSpPr>
          <p:spPr>
            <a:xfrm>
              <a:off x="293621" y="3710482"/>
              <a:ext cx="99295" cy="99295"/>
            </a:xfrm>
            <a:custGeom>
              <a:avLst/>
              <a:gdLst/>
              <a:ahLst/>
              <a:cxnLst/>
              <a:rect l="l" t="t" r="r" b="b"/>
              <a:pathLst>
                <a:path w="1177" h="1177" fill="none" extrusionOk="0">
                  <a:moveTo>
                    <a:pt x="1177" y="588"/>
                  </a:moveTo>
                  <a:cubicBezTo>
                    <a:pt x="1177" y="263"/>
                    <a:pt x="914" y="0"/>
                    <a:pt x="589" y="0"/>
                  </a:cubicBezTo>
                  <a:cubicBezTo>
                    <a:pt x="264" y="0"/>
                    <a:pt x="1" y="263"/>
                    <a:pt x="1" y="588"/>
                  </a:cubicBezTo>
                  <a:cubicBezTo>
                    <a:pt x="1" y="913"/>
                    <a:pt x="264" y="1176"/>
                    <a:pt x="589" y="1176"/>
                  </a:cubicBezTo>
                  <a:cubicBezTo>
                    <a:pt x="914" y="1176"/>
                    <a:pt x="1177" y="913"/>
                    <a:pt x="1177" y="588"/>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1246001" y="4366488"/>
              <a:ext cx="99295" cy="99379"/>
            </a:xfrm>
            <a:custGeom>
              <a:avLst/>
              <a:gdLst/>
              <a:ahLst/>
              <a:cxnLst/>
              <a:rect l="l" t="t" r="r" b="b"/>
              <a:pathLst>
                <a:path w="1177" h="1178" fill="none" extrusionOk="0">
                  <a:moveTo>
                    <a:pt x="1177" y="589"/>
                  </a:moveTo>
                  <a:cubicBezTo>
                    <a:pt x="1177" y="264"/>
                    <a:pt x="914" y="0"/>
                    <a:pt x="589" y="0"/>
                  </a:cubicBezTo>
                  <a:cubicBezTo>
                    <a:pt x="263" y="0"/>
                    <a:pt x="1" y="264"/>
                    <a:pt x="1" y="589"/>
                  </a:cubicBezTo>
                  <a:cubicBezTo>
                    <a:pt x="1" y="914"/>
                    <a:pt x="263" y="1177"/>
                    <a:pt x="589" y="1177"/>
                  </a:cubicBezTo>
                  <a:cubicBezTo>
                    <a:pt x="914" y="1177"/>
                    <a:pt x="1177" y="914"/>
                    <a:pt x="1177"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4216274" y="4289380"/>
              <a:ext cx="43868" cy="43615"/>
            </a:xfrm>
            <a:custGeom>
              <a:avLst/>
              <a:gdLst/>
              <a:ahLst/>
              <a:cxnLst/>
              <a:rect l="l" t="t" r="r" b="b"/>
              <a:pathLst>
                <a:path w="520" h="517" extrusionOk="0">
                  <a:moveTo>
                    <a:pt x="260" y="0"/>
                  </a:moveTo>
                  <a:cubicBezTo>
                    <a:pt x="195" y="0"/>
                    <a:pt x="125" y="29"/>
                    <a:pt x="79" y="75"/>
                  </a:cubicBezTo>
                  <a:cubicBezTo>
                    <a:pt x="53" y="99"/>
                    <a:pt x="35" y="127"/>
                    <a:pt x="24" y="158"/>
                  </a:cubicBezTo>
                  <a:cubicBezTo>
                    <a:pt x="9" y="190"/>
                    <a:pt x="1" y="223"/>
                    <a:pt x="3" y="258"/>
                  </a:cubicBezTo>
                  <a:cubicBezTo>
                    <a:pt x="5" y="325"/>
                    <a:pt x="28" y="394"/>
                    <a:pt x="79" y="440"/>
                  </a:cubicBezTo>
                  <a:cubicBezTo>
                    <a:pt x="128" y="486"/>
                    <a:pt x="190" y="516"/>
                    <a:pt x="260" y="516"/>
                  </a:cubicBezTo>
                  <a:cubicBezTo>
                    <a:pt x="326" y="516"/>
                    <a:pt x="396" y="487"/>
                    <a:pt x="443" y="440"/>
                  </a:cubicBezTo>
                  <a:cubicBezTo>
                    <a:pt x="468" y="417"/>
                    <a:pt x="486" y="389"/>
                    <a:pt x="496" y="357"/>
                  </a:cubicBezTo>
                  <a:cubicBezTo>
                    <a:pt x="512" y="327"/>
                    <a:pt x="519" y="293"/>
                    <a:pt x="519" y="258"/>
                  </a:cubicBezTo>
                  <a:cubicBezTo>
                    <a:pt x="515" y="191"/>
                    <a:pt x="493" y="122"/>
                    <a:pt x="443" y="75"/>
                  </a:cubicBezTo>
                  <a:cubicBezTo>
                    <a:pt x="393" y="29"/>
                    <a:pt x="330" y="0"/>
                    <a:pt x="260" y="0"/>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76126" y="1968893"/>
              <a:ext cx="43784" cy="43615"/>
            </a:xfrm>
            <a:custGeom>
              <a:avLst/>
              <a:gdLst/>
              <a:ahLst/>
              <a:cxnLst/>
              <a:rect l="l" t="t" r="r" b="b"/>
              <a:pathLst>
                <a:path w="519" h="517" extrusionOk="0">
                  <a:moveTo>
                    <a:pt x="260" y="1"/>
                  </a:moveTo>
                  <a:cubicBezTo>
                    <a:pt x="194" y="1"/>
                    <a:pt x="124" y="29"/>
                    <a:pt x="77" y="76"/>
                  </a:cubicBezTo>
                  <a:cubicBezTo>
                    <a:pt x="53" y="100"/>
                    <a:pt x="34" y="127"/>
                    <a:pt x="24" y="159"/>
                  </a:cubicBezTo>
                  <a:cubicBezTo>
                    <a:pt x="8" y="190"/>
                    <a:pt x="0" y="223"/>
                    <a:pt x="2" y="259"/>
                  </a:cubicBezTo>
                  <a:cubicBezTo>
                    <a:pt x="5" y="325"/>
                    <a:pt x="26" y="394"/>
                    <a:pt x="77" y="441"/>
                  </a:cubicBezTo>
                  <a:cubicBezTo>
                    <a:pt x="128" y="488"/>
                    <a:pt x="190" y="517"/>
                    <a:pt x="260" y="517"/>
                  </a:cubicBezTo>
                  <a:cubicBezTo>
                    <a:pt x="326" y="517"/>
                    <a:pt x="396" y="488"/>
                    <a:pt x="442" y="441"/>
                  </a:cubicBezTo>
                  <a:cubicBezTo>
                    <a:pt x="467" y="418"/>
                    <a:pt x="485" y="390"/>
                    <a:pt x="495" y="358"/>
                  </a:cubicBezTo>
                  <a:cubicBezTo>
                    <a:pt x="512" y="327"/>
                    <a:pt x="519" y="294"/>
                    <a:pt x="518" y="259"/>
                  </a:cubicBezTo>
                  <a:cubicBezTo>
                    <a:pt x="514" y="192"/>
                    <a:pt x="493" y="123"/>
                    <a:pt x="442" y="76"/>
                  </a:cubicBezTo>
                  <a:cubicBezTo>
                    <a:pt x="391" y="30"/>
                    <a:pt x="329" y="1"/>
                    <a:pt x="260"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575227" y="2041782"/>
              <a:ext cx="29443" cy="29105"/>
            </a:xfrm>
            <a:custGeom>
              <a:avLst/>
              <a:gdLst/>
              <a:ahLst/>
              <a:cxnLst/>
              <a:rect l="l" t="t" r="r" b="b"/>
              <a:pathLst>
                <a:path w="349" h="345" extrusionOk="0">
                  <a:moveTo>
                    <a:pt x="175" y="1"/>
                  </a:moveTo>
                  <a:cubicBezTo>
                    <a:pt x="130" y="1"/>
                    <a:pt x="84" y="20"/>
                    <a:pt x="52" y="51"/>
                  </a:cubicBezTo>
                  <a:cubicBezTo>
                    <a:pt x="23" y="80"/>
                    <a:pt x="0" y="129"/>
                    <a:pt x="3" y="173"/>
                  </a:cubicBezTo>
                  <a:cubicBezTo>
                    <a:pt x="6" y="265"/>
                    <a:pt x="78" y="345"/>
                    <a:pt x="175" y="345"/>
                  </a:cubicBezTo>
                  <a:cubicBezTo>
                    <a:pt x="218" y="345"/>
                    <a:pt x="265" y="326"/>
                    <a:pt x="296" y="294"/>
                  </a:cubicBezTo>
                  <a:cubicBezTo>
                    <a:pt x="326" y="265"/>
                    <a:pt x="348" y="216"/>
                    <a:pt x="347" y="173"/>
                  </a:cubicBezTo>
                  <a:cubicBezTo>
                    <a:pt x="342" y="79"/>
                    <a:pt x="271" y="1"/>
                    <a:pt x="175" y="1"/>
                  </a:cubicBezTo>
                  <a:close/>
                </a:path>
              </a:pathLst>
            </a:custGeom>
            <a:solidFill>
              <a:srgbClr val="4F9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3603035" y="1049505"/>
              <a:ext cx="29358" cy="29105"/>
            </a:xfrm>
            <a:custGeom>
              <a:avLst/>
              <a:gdLst/>
              <a:ahLst/>
              <a:cxnLst/>
              <a:rect l="l" t="t" r="r" b="b"/>
              <a:pathLst>
                <a:path w="348" h="345" extrusionOk="0">
                  <a:moveTo>
                    <a:pt x="174" y="0"/>
                  </a:moveTo>
                  <a:cubicBezTo>
                    <a:pt x="129" y="0"/>
                    <a:pt x="83" y="19"/>
                    <a:pt x="53" y="51"/>
                  </a:cubicBezTo>
                  <a:cubicBezTo>
                    <a:pt x="22" y="80"/>
                    <a:pt x="0" y="129"/>
                    <a:pt x="2" y="172"/>
                  </a:cubicBezTo>
                  <a:cubicBezTo>
                    <a:pt x="6" y="265"/>
                    <a:pt x="78" y="344"/>
                    <a:pt x="174" y="344"/>
                  </a:cubicBezTo>
                  <a:cubicBezTo>
                    <a:pt x="218" y="344"/>
                    <a:pt x="264" y="325"/>
                    <a:pt x="295" y="293"/>
                  </a:cubicBezTo>
                  <a:cubicBezTo>
                    <a:pt x="325" y="264"/>
                    <a:pt x="348" y="215"/>
                    <a:pt x="346" y="172"/>
                  </a:cubicBezTo>
                  <a:cubicBezTo>
                    <a:pt x="342" y="79"/>
                    <a:pt x="270" y="0"/>
                    <a:pt x="174" y="0"/>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2553637" y="874199"/>
              <a:ext cx="43869" cy="43615"/>
            </a:xfrm>
            <a:custGeom>
              <a:avLst/>
              <a:gdLst/>
              <a:ahLst/>
              <a:cxnLst/>
              <a:rect l="l" t="t" r="r" b="b"/>
              <a:pathLst>
                <a:path w="520" h="517" extrusionOk="0">
                  <a:moveTo>
                    <a:pt x="260" y="1"/>
                  </a:moveTo>
                  <a:cubicBezTo>
                    <a:pt x="193" y="1"/>
                    <a:pt x="124" y="30"/>
                    <a:pt x="77" y="77"/>
                  </a:cubicBezTo>
                  <a:cubicBezTo>
                    <a:pt x="52" y="100"/>
                    <a:pt x="35" y="127"/>
                    <a:pt x="24" y="160"/>
                  </a:cubicBezTo>
                  <a:cubicBezTo>
                    <a:pt x="8" y="190"/>
                    <a:pt x="0" y="223"/>
                    <a:pt x="2" y="259"/>
                  </a:cubicBezTo>
                  <a:cubicBezTo>
                    <a:pt x="5" y="326"/>
                    <a:pt x="27" y="395"/>
                    <a:pt x="77" y="442"/>
                  </a:cubicBezTo>
                  <a:cubicBezTo>
                    <a:pt x="128" y="488"/>
                    <a:pt x="190" y="517"/>
                    <a:pt x="260" y="517"/>
                  </a:cubicBezTo>
                  <a:cubicBezTo>
                    <a:pt x="326" y="517"/>
                    <a:pt x="395" y="488"/>
                    <a:pt x="442" y="442"/>
                  </a:cubicBezTo>
                  <a:cubicBezTo>
                    <a:pt x="468" y="418"/>
                    <a:pt x="485" y="390"/>
                    <a:pt x="496" y="358"/>
                  </a:cubicBezTo>
                  <a:cubicBezTo>
                    <a:pt x="512" y="327"/>
                    <a:pt x="519" y="294"/>
                    <a:pt x="518" y="259"/>
                  </a:cubicBezTo>
                  <a:cubicBezTo>
                    <a:pt x="515" y="192"/>
                    <a:pt x="493" y="123"/>
                    <a:pt x="442" y="77"/>
                  </a:cubicBezTo>
                  <a:cubicBezTo>
                    <a:pt x="392" y="31"/>
                    <a:pt x="330" y="1"/>
                    <a:pt x="260"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2662212" y="780556"/>
              <a:ext cx="29443" cy="29105"/>
            </a:xfrm>
            <a:custGeom>
              <a:avLst/>
              <a:gdLst/>
              <a:ahLst/>
              <a:cxnLst/>
              <a:rect l="l" t="t" r="r" b="b"/>
              <a:pathLst>
                <a:path w="349" h="345" extrusionOk="0">
                  <a:moveTo>
                    <a:pt x="175" y="0"/>
                  </a:moveTo>
                  <a:cubicBezTo>
                    <a:pt x="131" y="0"/>
                    <a:pt x="84" y="19"/>
                    <a:pt x="53" y="51"/>
                  </a:cubicBezTo>
                  <a:cubicBezTo>
                    <a:pt x="23" y="81"/>
                    <a:pt x="0" y="129"/>
                    <a:pt x="3" y="172"/>
                  </a:cubicBezTo>
                  <a:cubicBezTo>
                    <a:pt x="7" y="266"/>
                    <a:pt x="78" y="344"/>
                    <a:pt x="175" y="344"/>
                  </a:cubicBezTo>
                  <a:cubicBezTo>
                    <a:pt x="219" y="344"/>
                    <a:pt x="265" y="325"/>
                    <a:pt x="296" y="294"/>
                  </a:cubicBezTo>
                  <a:cubicBezTo>
                    <a:pt x="326" y="264"/>
                    <a:pt x="349" y="215"/>
                    <a:pt x="346" y="172"/>
                  </a:cubicBezTo>
                  <a:cubicBezTo>
                    <a:pt x="343" y="80"/>
                    <a:pt x="271" y="0"/>
                    <a:pt x="175" y="0"/>
                  </a:cubicBezTo>
                  <a:close/>
                </a:path>
              </a:pathLst>
            </a:custGeom>
            <a:solidFill>
              <a:srgbClr val="A7C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4360535" y="4354677"/>
              <a:ext cx="29358" cy="29105"/>
            </a:xfrm>
            <a:custGeom>
              <a:avLst/>
              <a:gdLst/>
              <a:ahLst/>
              <a:cxnLst/>
              <a:rect l="l" t="t" r="r" b="b"/>
              <a:pathLst>
                <a:path w="348" h="345" extrusionOk="0">
                  <a:moveTo>
                    <a:pt x="174" y="1"/>
                  </a:moveTo>
                  <a:cubicBezTo>
                    <a:pt x="131" y="1"/>
                    <a:pt x="83" y="20"/>
                    <a:pt x="53" y="50"/>
                  </a:cubicBezTo>
                  <a:cubicBezTo>
                    <a:pt x="23" y="80"/>
                    <a:pt x="0" y="129"/>
                    <a:pt x="2" y="173"/>
                  </a:cubicBezTo>
                  <a:cubicBezTo>
                    <a:pt x="7" y="265"/>
                    <a:pt x="78" y="345"/>
                    <a:pt x="174" y="345"/>
                  </a:cubicBezTo>
                  <a:cubicBezTo>
                    <a:pt x="219" y="345"/>
                    <a:pt x="265" y="325"/>
                    <a:pt x="296" y="294"/>
                  </a:cubicBezTo>
                  <a:cubicBezTo>
                    <a:pt x="325" y="264"/>
                    <a:pt x="348" y="215"/>
                    <a:pt x="346" y="173"/>
                  </a:cubicBezTo>
                  <a:cubicBezTo>
                    <a:pt x="342" y="79"/>
                    <a:pt x="270" y="1"/>
                    <a:pt x="174" y="1"/>
                  </a:cubicBezTo>
                  <a:close/>
                </a:path>
              </a:pathLst>
            </a:custGeom>
            <a:solidFill>
              <a:srgbClr val="7E6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4845963" y="3957328"/>
              <a:ext cx="29443" cy="29105"/>
            </a:xfrm>
            <a:custGeom>
              <a:avLst/>
              <a:gdLst/>
              <a:ahLst/>
              <a:cxnLst/>
              <a:rect l="l" t="t" r="r" b="b"/>
              <a:pathLst>
                <a:path w="349" h="345" extrusionOk="0">
                  <a:moveTo>
                    <a:pt x="174" y="1"/>
                  </a:moveTo>
                  <a:cubicBezTo>
                    <a:pt x="130" y="1"/>
                    <a:pt x="84" y="20"/>
                    <a:pt x="53" y="51"/>
                  </a:cubicBezTo>
                  <a:cubicBezTo>
                    <a:pt x="23" y="81"/>
                    <a:pt x="0" y="130"/>
                    <a:pt x="2" y="173"/>
                  </a:cubicBezTo>
                  <a:cubicBezTo>
                    <a:pt x="6" y="266"/>
                    <a:pt x="78" y="345"/>
                    <a:pt x="174" y="345"/>
                  </a:cubicBezTo>
                  <a:cubicBezTo>
                    <a:pt x="219" y="345"/>
                    <a:pt x="265" y="326"/>
                    <a:pt x="296" y="295"/>
                  </a:cubicBezTo>
                  <a:cubicBezTo>
                    <a:pt x="326" y="265"/>
                    <a:pt x="349" y="216"/>
                    <a:pt x="346" y="173"/>
                  </a:cubicBezTo>
                  <a:cubicBezTo>
                    <a:pt x="343" y="80"/>
                    <a:pt x="271" y="1"/>
                    <a:pt x="174" y="1"/>
                  </a:cubicBezTo>
                  <a:close/>
                </a:path>
              </a:pathLst>
            </a:custGeom>
            <a:solidFill>
              <a:srgbClr val="4F9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326101" y="3006810"/>
              <a:ext cx="29443" cy="29105"/>
            </a:xfrm>
            <a:custGeom>
              <a:avLst/>
              <a:gdLst/>
              <a:ahLst/>
              <a:cxnLst/>
              <a:rect l="l" t="t" r="r" b="b"/>
              <a:pathLst>
                <a:path w="349" h="345" extrusionOk="0">
                  <a:moveTo>
                    <a:pt x="175" y="1"/>
                  </a:moveTo>
                  <a:cubicBezTo>
                    <a:pt x="131" y="1"/>
                    <a:pt x="85" y="20"/>
                    <a:pt x="53" y="52"/>
                  </a:cubicBezTo>
                  <a:cubicBezTo>
                    <a:pt x="24" y="81"/>
                    <a:pt x="1" y="130"/>
                    <a:pt x="3" y="173"/>
                  </a:cubicBezTo>
                  <a:cubicBezTo>
                    <a:pt x="7" y="266"/>
                    <a:pt x="79" y="345"/>
                    <a:pt x="175" y="345"/>
                  </a:cubicBezTo>
                  <a:cubicBezTo>
                    <a:pt x="219" y="345"/>
                    <a:pt x="266" y="326"/>
                    <a:pt x="297" y="295"/>
                  </a:cubicBezTo>
                  <a:cubicBezTo>
                    <a:pt x="327" y="265"/>
                    <a:pt x="348" y="216"/>
                    <a:pt x="347" y="173"/>
                  </a:cubicBezTo>
                  <a:cubicBezTo>
                    <a:pt x="342" y="80"/>
                    <a:pt x="272" y="1"/>
                    <a:pt x="175"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3761470" y="3807837"/>
              <a:ext cx="29443" cy="29105"/>
            </a:xfrm>
            <a:custGeom>
              <a:avLst/>
              <a:gdLst/>
              <a:ahLst/>
              <a:cxnLst/>
              <a:rect l="l" t="t" r="r" b="b"/>
              <a:pathLst>
                <a:path w="349" h="345" extrusionOk="0">
                  <a:moveTo>
                    <a:pt x="175" y="0"/>
                  </a:moveTo>
                  <a:cubicBezTo>
                    <a:pt x="130" y="0"/>
                    <a:pt x="84" y="20"/>
                    <a:pt x="53" y="51"/>
                  </a:cubicBezTo>
                  <a:cubicBezTo>
                    <a:pt x="23" y="81"/>
                    <a:pt x="0" y="130"/>
                    <a:pt x="3" y="172"/>
                  </a:cubicBezTo>
                  <a:cubicBezTo>
                    <a:pt x="6" y="266"/>
                    <a:pt x="78" y="344"/>
                    <a:pt x="175" y="344"/>
                  </a:cubicBezTo>
                  <a:cubicBezTo>
                    <a:pt x="219" y="344"/>
                    <a:pt x="265" y="325"/>
                    <a:pt x="296" y="295"/>
                  </a:cubicBezTo>
                  <a:cubicBezTo>
                    <a:pt x="326" y="264"/>
                    <a:pt x="349" y="215"/>
                    <a:pt x="347" y="172"/>
                  </a:cubicBezTo>
                  <a:cubicBezTo>
                    <a:pt x="342" y="80"/>
                    <a:pt x="271" y="0"/>
                    <a:pt x="175"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1396759" y="3760593"/>
              <a:ext cx="29443" cy="29105"/>
            </a:xfrm>
            <a:custGeom>
              <a:avLst/>
              <a:gdLst/>
              <a:ahLst/>
              <a:cxnLst/>
              <a:rect l="l" t="t" r="r" b="b"/>
              <a:pathLst>
                <a:path w="349" h="345" extrusionOk="0">
                  <a:moveTo>
                    <a:pt x="175" y="1"/>
                  </a:moveTo>
                  <a:cubicBezTo>
                    <a:pt x="131" y="1"/>
                    <a:pt x="84" y="20"/>
                    <a:pt x="53" y="50"/>
                  </a:cubicBezTo>
                  <a:cubicBezTo>
                    <a:pt x="24" y="80"/>
                    <a:pt x="1" y="130"/>
                    <a:pt x="3" y="173"/>
                  </a:cubicBezTo>
                  <a:cubicBezTo>
                    <a:pt x="7" y="265"/>
                    <a:pt x="79" y="345"/>
                    <a:pt x="175" y="345"/>
                  </a:cubicBezTo>
                  <a:cubicBezTo>
                    <a:pt x="219" y="345"/>
                    <a:pt x="265" y="325"/>
                    <a:pt x="296" y="294"/>
                  </a:cubicBezTo>
                  <a:cubicBezTo>
                    <a:pt x="326" y="264"/>
                    <a:pt x="348" y="215"/>
                    <a:pt x="347" y="173"/>
                  </a:cubicBezTo>
                  <a:cubicBezTo>
                    <a:pt x="342" y="79"/>
                    <a:pt x="271" y="1"/>
                    <a:pt x="175"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1284134" y="3836942"/>
              <a:ext cx="43784" cy="43615"/>
            </a:xfrm>
            <a:custGeom>
              <a:avLst/>
              <a:gdLst/>
              <a:ahLst/>
              <a:cxnLst/>
              <a:rect l="l" t="t" r="r" b="b"/>
              <a:pathLst>
                <a:path w="519" h="517" extrusionOk="0">
                  <a:moveTo>
                    <a:pt x="259" y="0"/>
                  </a:moveTo>
                  <a:cubicBezTo>
                    <a:pt x="193" y="0"/>
                    <a:pt x="124" y="29"/>
                    <a:pt x="77" y="75"/>
                  </a:cubicBezTo>
                  <a:cubicBezTo>
                    <a:pt x="52" y="99"/>
                    <a:pt x="34" y="127"/>
                    <a:pt x="24" y="158"/>
                  </a:cubicBezTo>
                  <a:cubicBezTo>
                    <a:pt x="7" y="190"/>
                    <a:pt x="0" y="223"/>
                    <a:pt x="1" y="258"/>
                  </a:cubicBezTo>
                  <a:cubicBezTo>
                    <a:pt x="4" y="325"/>
                    <a:pt x="26" y="394"/>
                    <a:pt x="77" y="440"/>
                  </a:cubicBezTo>
                  <a:cubicBezTo>
                    <a:pt x="128" y="487"/>
                    <a:pt x="190" y="516"/>
                    <a:pt x="259" y="516"/>
                  </a:cubicBezTo>
                  <a:cubicBezTo>
                    <a:pt x="326" y="516"/>
                    <a:pt x="395" y="487"/>
                    <a:pt x="442" y="440"/>
                  </a:cubicBezTo>
                  <a:cubicBezTo>
                    <a:pt x="467" y="417"/>
                    <a:pt x="485" y="390"/>
                    <a:pt x="495" y="357"/>
                  </a:cubicBezTo>
                  <a:cubicBezTo>
                    <a:pt x="511" y="327"/>
                    <a:pt x="519" y="294"/>
                    <a:pt x="517" y="258"/>
                  </a:cubicBezTo>
                  <a:cubicBezTo>
                    <a:pt x="514" y="191"/>
                    <a:pt x="492" y="122"/>
                    <a:pt x="442" y="75"/>
                  </a:cubicBezTo>
                  <a:cubicBezTo>
                    <a:pt x="391" y="29"/>
                    <a:pt x="329" y="0"/>
                    <a:pt x="259"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1825157" y="2430189"/>
              <a:ext cx="29443" cy="29105"/>
            </a:xfrm>
            <a:custGeom>
              <a:avLst/>
              <a:gdLst/>
              <a:ahLst/>
              <a:cxnLst/>
              <a:rect l="l" t="t" r="r" b="b"/>
              <a:pathLst>
                <a:path w="349" h="345" extrusionOk="0">
                  <a:moveTo>
                    <a:pt x="174" y="1"/>
                  </a:moveTo>
                  <a:cubicBezTo>
                    <a:pt x="130" y="1"/>
                    <a:pt x="84" y="20"/>
                    <a:pt x="53" y="52"/>
                  </a:cubicBezTo>
                  <a:cubicBezTo>
                    <a:pt x="23" y="81"/>
                    <a:pt x="0" y="130"/>
                    <a:pt x="2" y="173"/>
                  </a:cubicBezTo>
                  <a:cubicBezTo>
                    <a:pt x="6" y="266"/>
                    <a:pt x="78" y="345"/>
                    <a:pt x="174" y="345"/>
                  </a:cubicBezTo>
                  <a:cubicBezTo>
                    <a:pt x="218" y="345"/>
                    <a:pt x="265" y="326"/>
                    <a:pt x="296" y="294"/>
                  </a:cubicBezTo>
                  <a:cubicBezTo>
                    <a:pt x="326" y="265"/>
                    <a:pt x="349" y="216"/>
                    <a:pt x="346" y="173"/>
                  </a:cubicBezTo>
                  <a:cubicBezTo>
                    <a:pt x="342" y="80"/>
                    <a:pt x="271" y="1"/>
                    <a:pt x="174"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4235171" y="2114925"/>
              <a:ext cx="29358" cy="29105"/>
            </a:xfrm>
            <a:custGeom>
              <a:avLst/>
              <a:gdLst/>
              <a:ahLst/>
              <a:cxnLst/>
              <a:rect l="l" t="t" r="r" b="b"/>
              <a:pathLst>
                <a:path w="348" h="345" extrusionOk="0">
                  <a:moveTo>
                    <a:pt x="174" y="1"/>
                  </a:moveTo>
                  <a:cubicBezTo>
                    <a:pt x="130" y="1"/>
                    <a:pt x="84" y="20"/>
                    <a:pt x="53" y="51"/>
                  </a:cubicBezTo>
                  <a:cubicBezTo>
                    <a:pt x="23" y="81"/>
                    <a:pt x="0" y="130"/>
                    <a:pt x="2" y="173"/>
                  </a:cubicBezTo>
                  <a:cubicBezTo>
                    <a:pt x="6" y="265"/>
                    <a:pt x="78" y="345"/>
                    <a:pt x="174" y="345"/>
                  </a:cubicBezTo>
                  <a:cubicBezTo>
                    <a:pt x="219" y="345"/>
                    <a:pt x="265" y="326"/>
                    <a:pt x="295" y="294"/>
                  </a:cubicBezTo>
                  <a:cubicBezTo>
                    <a:pt x="326" y="265"/>
                    <a:pt x="348" y="216"/>
                    <a:pt x="346" y="173"/>
                  </a:cubicBezTo>
                  <a:cubicBezTo>
                    <a:pt x="342" y="80"/>
                    <a:pt x="271" y="1"/>
                    <a:pt x="174"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4618603" y="2520880"/>
              <a:ext cx="43868" cy="43531"/>
            </a:xfrm>
            <a:custGeom>
              <a:avLst/>
              <a:gdLst/>
              <a:ahLst/>
              <a:cxnLst/>
              <a:rect l="l" t="t" r="r" b="b"/>
              <a:pathLst>
                <a:path w="520" h="516" extrusionOk="0">
                  <a:moveTo>
                    <a:pt x="260" y="1"/>
                  </a:moveTo>
                  <a:cubicBezTo>
                    <a:pt x="194" y="1"/>
                    <a:pt x="124" y="29"/>
                    <a:pt x="78" y="76"/>
                  </a:cubicBezTo>
                  <a:cubicBezTo>
                    <a:pt x="52" y="99"/>
                    <a:pt x="35" y="127"/>
                    <a:pt x="24" y="159"/>
                  </a:cubicBezTo>
                  <a:cubicBezTo>
                    <a:pt x="8" y="189"/>
                    <a:pt x="1" y="223"/>
                    <a:pt x="2" y="258"/>
                  </a:cubicBezTo>
                  <a:cubicBezTo>
                    <a:pt x="5" y="325"/>
                    <a:pt x="27" y="395"/>
                    <a:pt x="78" y="441"/>
                  </a:cubicBezTo>
                  <a:cubicBezTo>
                    <a:pt x="128" y="487"/>
                    <a:pt x="190" y="516"/>
                    <a:pt x="260" y="516"/>
                  </a:cubicBezTo>
                  <a:cubicBezTo>
                    <a:pt x="326" y="516"/>
                    <a:pt x="396" y="487"/>
                    <a:pt x="443" y="441"/>
                  </a:cubicBezTo>
                  <a:cubicBezTo>
                    <a:pt x="467" y="417"/>
                    <a:pt x="485" y="389"/>
                    <a:pt x="496" y="358"/>
                  </a:cubicBezTo>
                  <a:cubicBezTo>
                    <a:pt x="512" y="327"/>
                    <a:pt x="520" y="294"/>
                    <a:pt x="518" y="258"/>
                  </a:cubicBezTo>
                  <a:cubicBezTo>
                    <a:pt x="515" y="192"/>
                    <a:pt x="493" y="122"/>
                    <a:pt x="443" y="76"/>
                  </a:cubicBezTo>
                  <a:cubicBezTo>
                    <a:pt x="392" y="30"/>
                    <a:pt x="330" y="1"/>
                    <a:pt x="260"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4417987" y="3931428"/>
              <a:ext cx="58379" cy="58126"/>
            </a:xfrm>
            <a:custGeom>
              <a:avLst/>
              <a:gdLst/>
              <a:ahLst/>
              <a:cxnLst/>
              <a:rect l="l" t="t" r="r" b="b"/>
              <a:pathLst>
                <a:path w="692" h="689" extrusionOk="0">
                  <a:moveTo>
                    <a:pt x="335" y="0"/>
                  </a:moveTo>
                  <a:cubicBezTo>
                    <a:pt x="292" y="0"/>
                    <a:pt x="251" y="10"/>
                    <a:pt x="213" y="30"/>
                  </a:cubicBezTo>
                  <a:cubicBezTo>
                    <a:pt x="171" y="43"/>
                    <a:pt x="134" y="68"/>
                    <a:pt x="103" y="101"/>
                  </a:cubicBezTo>
                  <a:cubicBezTo>
                    <a:pt x="69" y="132"/>
                    <a:pt x="45" y="169"/>
                    <a:pt x="32" y="212"/>
                  </a:cubicBezTo>
                  <a:cubicBezTo>
                    <a:pt x="10" y="253"/>
                    <a:pt x="0" y="296"/>
                    <a:pt x="2" y="344"/>
                  </a:cubicBezTo>
                  <a:cubicBezTo>
                    <a:pt x="6" y="374"/>
                    <a:pt x="10" y="405"/>
                    <a:pt x="14" y="435"/>
                  </a:cubicBezTo>
                  <a:cubicBezTo>
                    <a:pt x="30" y="494"/>
                    <a:pt x="60" y="544"/>
                    <a:pt x="103" y="587"/>
                  </a:cubicBezTo>
                  <a:cubicBezTo>
                    <a:pt x="170" y="649"/>
                    <a:pt x="253" y="689"/>
                    <a:pt x="346" y="689"/>
                  </a:cubicBezTo>
                  <a:cubicBezTo>
                    <a:pt x="350" y="689"/>
                    <a:pt x="353" y="689"/>
                    <a:pt x="356" y="689"/>
                  </a:cubicBezTo>
                  <a:cubicBezTo>
                    <a:pt x="400" y="689"/>
                    <a:pt x="440" y="678"/>
                    <a:pt x="478" y="659"/>
                  </a:cubicBezTo>
                  <a:cubicBezTo>
                    <a:pt x="521" y="645"/>
                    <a:pt x="558" y="621"/>
                    <a:pt x="589" y="587"/>
                  </a:cubicBezTo>
                  <a:cubicBezTo>
                    <a:pt x="622" y="556"/>
                    <a:pt x="647" y="519"/>
                    <a:pt x="661" y="476"/>
                  </a:cubicBezTo>
                  <a:cubicBezTo>
                    <a:pt x="681" y="435"/>
                    <a:pt x="691" y="392"/>
                    <a:pt x="689" y="344"/>
                  </a:cubicBezTo>
                  <a:cubicBezTo>
                    <a:pt x="686" y="314"/>
                    <a:pt x="681" y="283"/>
                    <a:pt x="677" y="253"/>
                  </a:cubicBezTo>
                  <a:cubicBezTo>
                    <a:pt x="661" y="194"/>
                    <a:pt x="632" y="144"/>
                    <a:pt x="589" y="101"/>
                  </a:cubicBezTo>
                  <a:cubicBezTo>
                    <a:pt x="522" y="39"/>
                    <a:pt x="439" y="0"/>
                    <a:pt x="346" y="0"/>
                  </a:cubicBezTo>
                  <a:cubicBezTo>
                    <a:pt x="343" y="0"/>
                    <a:pt x="339" y="0"/>
                    <a:pt x="335"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2487327" y="1202624"/>
              <a:ext cx="58463" cy="58126"/>
            </a:xfrm>
            <a:custGeom>
              <a:avLst/>
              <a:gdLst/>
              <a:ahLst/>
              <a:cxnLst/>
              <a:rect l="l" t="t" r="r" b="b"/>
              <a:pathLst>
                <a:path w="693" h="689" extrusionOk="0">
                  <a:moveTo>
                    <a:pt x="336" y="0"/>
                  </a:moveTo>
                  <a:cubicBezTo>
                    <a:pt x="293" y="0"/>
                    <a:pt x="252" y="10"/>
                    <a:pt x="215" y="30"/>
                  </a:cubicBezTo>
                  <a:cubicBezTo>
                    <a:pt x="172" y="44"/>
                    <a:pt x="135" y="68"/>
                    <a:pt x="104" y="101"/>
                  </a:cubicBezTo>
                  <a:cubicBezTo>
                    <a:pt x="70" y="132"/>
                    <a:pt x="46" y="169"/>
                    <a:pt x="32" y="212"/>
                  </a:cubicBezTo>
                  <a:cubicBezTo>
                    <a:pt x="11" y="253"/>
                    <a:pt x="1" y="296"/>
                    <a:pt x="2" y="344"/>
                  </a:cubicBezTo>
                  <a:cubicBezTo>
                    <a:pt x="7" y="375"/>
                    <a:pt x="11" y="405"/>
                    <a:pt x="15" y="435"/>
                  </a:cubicBezTo>
                  <a:cubicBezTo>
                    <a:pt x="31" y="494"/>
                    <a:pt x="61" y="544"/>
                    <a:pt x="104" y="587"/>
                  </a:cubicBezTo>
                  <a:cubicBezTo>
                    <a:pt x="171" y="649"/>
                    <a:pt x="254" y="688"/>
                    <a:pt x="346" y="688"/>
                  </a:cubicBezTo>
                  <a:cubicBezTo>
                    <a:pt x="350" y="688"/>
                    <a:pt x="353" y="688"/>
                    <a:pt x="357" y="688"/>
                  </a:cubicBezTo>
                  <a:cubicBezTo>
                    <a:pt x="401" y="688"/>
                    <a:pt x="441" y="678"/>
                    <a:pt x="479" y="659"/>
                  </a:cubicBezTo>
                  <a:cubicBezTo>
                    <a:pt x="522" y="645"/>
                    <a:pt x="559" y="621"/>
                    <a:pt x="590" y="587"/>
                  </a:cubicBezTo>
                  <a:cubicBezTo>
                    <a:pt x="623" y="556"/>
                    <a:pt x="648" y="519"/>
                    <a:pt x="661" y="476"/>
                  </a:cubicBezTo>
                  <a:cubicBezTo>
                    <a:pt x="683" y="435"/>
                    <a:pt x="692" y="391"/>
                    <a:pt x="690" y="344"/>
                  </a:cubicBezTo>
                  <a:lnTo>
                    <a:pt x="678" y="253"/>
                  </a:lnTo>
                  <a:cubicBezTo>
                    <a:pt x="662" y="194"/>
                    <a:pt x="633" y="143"/>
                    <a:pt x="590" y="101"/>
                  </a:cubicBezTo>
                  <a:cubicBezTo>
                    <a:pt x="523" y="39"/>
                    <a:pt x="440" y="0"/>
                    <a:pt x="346" y="0"/>
                  </a:cubicBezTo>
                  <a:cubicBezTo>
                    <a:pt x="343" y="0"/>
                    <a:pt x="339" y="0"/>
                    <a:pt x="336"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13"/>
          <p:cNvSpPr/>
          <p:nvPr/>
        </p:nvSpPr>
        <p:spPr>
          <a:xfrm rot="10800000" flipH="1">
            <a:off x="6956500" y="-12"/>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7" name="Google Shape;127;p13"/>
          <p:cNvPicPr preferRelativeResize="0"/>
          <p:nvPr/>
        </p:nvPicPr>
        <p:blipFill>
          <a:blip r:embed="rId3">
            <a:alphaModFix/>
          </a:blip>
          <a:stretch>
            <a:fillRect/>
          </a:stretch>
        </p:blipFill>
        <p:spPr>
          <a:xfrm>
            <a:off x="5365674" y="2505500"/>
            <a:ext cx="2994550" cy="12648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22"/>
          <p:cNvSpPr txBox="1"/>
          <p:nvPr/>
        </p:nvSpPr>
        <p:spPr>
          <a:xfrm>
            <a:off x="1147937" y="1854662"/>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h</a:t>
            </a:r>
            <a:endParaRPr sz="1200">
              <a:solidFill>
                <a:schemeClr val="lt1"/>
              </a:solidFill>
              <a:latin typeface="Roboto"/>
              <a:ea typeface="Roboto"/>
              <a:cs typeface="Roboto"/>
              <a:sym typeface="Roboto"/>
            </a:endParaRPr>
          </a:p>
        </p:txBody>
      </p:sp>
      <p:grpSp>
        <p:nvGrpSpPr>
          <p:cNvPr id="634" name="Google Shape;634;p22"/>
          <p:cNvGrpSpPr/>
          <p:nvPr/>
        </p:nvGrpSpPr>
        <p:grpSpPr>
          <a:xfrm>
            <a:off x="3717642" y="3897723"/>
            <a:ext cx="286688" cy="341729"/>
            <a:chOff x="3756698" y="3736442"/>
            <a:chExt cx="255311" cy="304328"/>
          </a:xfrm>
        </p:grpSpPr>
        <p:sp>
          <p:nvSpPr>
            <p:cNvPr id="635" name="Google Shape;635;p22"/>
            <p:cNvSpPr/>
            <p:nvPr/>
          </p:nvSpPr>
          <p:spPr>
            <a:xfrm>
              <a:off x="3756698" y="3831646"/>
              <a:ext cx="255311" cy="209123"/>
            </a:xfrm>
            <a:custGeom>
              <a:avLst/>
              <a:gdLst/>
              <a:ahLst/>
              <a:cxnLst/>
              <a:rect l="l" t="t" r="r" b="b"/>
              <a:pathLst>
                <a:path w="1896" h="1553" extrusionOk="0">
                  <a:moveTo>
                    <a:pt x="1138" y="104"/>
                  </a:moveTo>
                  <a:cubicBezTo>
                    <a:pt x="1499" y="104"/>
                    <a:pt x="1792" y="406"/>
                    <a:pt x="1792" y="776"/>
                  </a:cubicBezTo>
                  <a:cubicBezTo>
                    <a:pt x="1792" y="1147"/>
                    <a:pt x="1499" y="1448"/>
                    <a:pt x="1138" y="1448"/>
                  </a:cubicBezTo>
                  <a:cubicBezTo>
                    <a:pt x="1080" y="1448"/>
                    <a:pt x="1021" y="1441"/>
                    <a:pt x="962" y="1423"/>
                  </a:cubicBezTo>
                  <a:cubicBezTo>
                    <a:pt x="957" y="1422"/>
                    <a:pt x="952" y="1421"/>
                    <a:pt x="948" y="1421"/>
                  </a:cubicBezTo>
                  <a:cubicBezTo>
                    <a:pt x="942" y="1421"/>
                    <a:pt x="938" y="1422"/>
                    <a:pt x="934" y="1423"/>
                  </a:cubicBezTo>
                  <a:cubicBezTo>
                    <a:pt x="874" y="1441"/>
                    <a:pt x="816" y="1448"/>
                    <a:pt x="757" y="1448"/>
                  </a:cubicBezTo>
                  <a:cubicBezTo>
                    <a:pt x="397" y="1448"/>
                    <a:pt x="103" y="1147"/>
                    <a:pt x="103" y="776"/>
                  </a:cubicBezTo>
                  <a:cubicBezTo>
                    <a:pt x="103" y="406"/>
                    <a:pt x="397" y="104"/>
                    <a:pt x="757" y="104"/>
                  </a:cubicBezTo>
                  <a:cubicBezTo>
                    <a:pt x="815" y="104"/>
                    <a:pt x="874" y="113"/>
                    <a:pt x="934" y="129"/>
                  </a:cubicBezTo>
                  <a:cubicBezTo>
                    <a:pt x="938" y="130"/>
                    <a:pt x="943" y="131"/>
                    <a:pt x="948" y="131"/>
                  </a:cubicBezTo>
                  <a:cubicBezTo>
                    <a:pt x="953" y="131"/>
                    <a:pt x="957" y="130"/>
                    <a:pt x="962" y="129"/>
                  </a:cubicBezTo>
                  <a:cubicBezTo>
                    <a:pt x="1021" y="113"/>
                    <a:pt x="1080" y="104"/>
                    <a:pt x="1138" y="104"/>
                  </a:cubicBezTo>
                  <a:close/>
                  <a:moveTo>
                    <a:pt x="757" y="1"/>
                  </a:moveTo>
                  <a:cubicBezTo>
                    <a:pt x="340" y="1"/>
                    <a:pt x="0" y="348"/>
                    <a:pt x="0" y="776"/>
                  </a:cubicBezTo>
                  <a:cubicBezTo>
                    <a:pt x="0" y="1204"/>
                    <a:pt x="340" y="1552"/>
                    <a:pt x="757" y="1552"/>
                  </a:cubicBezTo>
                  <a:cubicBezTo>
                    <a:pt x="820" y="1552"/>
                    <a:pt x="885" y="1544"/>
                    <a:pt x="948" y="1526"/>
                  </a:cubicBezTo>
                  <a:cubicBezTo>
                    <a:pt x="1011" y="1544"/>
                    <a:pt x="1075" y="1552"/>
                    <a:pt x="1138" y="1552"/>
                  </a:cubicBezTo>
                  <a:cubicBezTo>
                    <a:pt x="1555" y="1552"/>
                    <a:pt x="1895" y="1204"/>
                    <a:pt x="1895" y="776"/>
                  </a:cubicBezTo>
                  <a:cubicBezTo>
                    <a:pt x="1895" y="348"/>
                    <a:pt x="1555" y="1"/>
                    <a:pt x="1138" y="1"/>
                  </a:cubicBezTo>
                  <a:cubicBezTo>
                    <a:pt x="1075" y="1"/>
                    <a:pt x="1011" y="10"/>
                    <a:pt x="948" y="26"/>
                  </a:cubicBezTo>
                  <a:cubicBezTo>
                    <a:pt x="884" y="10"/>
                    <a:pt x="820" y="1"/>
                    <a:pt x="7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2"/>
            <p:cNvSpPr/>
            <p:nvPr/>
          </p:nvSpPr>
          <p:spPr>
            <a:xfrm>
              <a:off x="3812582" y="3736442"/>
              <a:ext cx="83622" cy="103821"/>
            </a:xfrm>
            <a:custGeom>
              <a:avLst/>
              <a:gdLst/>
              <a:ahLst/>
              <a:cxnLst/>
              <a:rect l="l" t="t" r="r" b="b"/>
              <a:pathLst>
                <a:path w="621" h="771" extrusionOk="0">
                  <a:moveTo>
                    <a:pt x="135" y="123"/>
                  </a:moveTo>
                  <a:cubicBezTo>
                    <a:pt x="208" y="152"/>
                    <a:pt x="329" y="214"/>
                    <a:pt x="403" y="325"/>
                  </a:cubicBezTo>
                  <a:cubicBezTo>
                    <a:pt x="477" y="435"/>
                    <a:pt x="487" y="571"/>
                    <a:pt x="486" y="649"/>
                  </a:cubicBezTo>
                  <a:cubicBezTo>
                    <a:pt x="414" y="620"/>
                    <a:pt x="293" y="559"/>
                    <a:pt x="218" y="447"/>
                  </a:cubicBezTo>
                  <a:cubicBezTo>
                    <a:pt x="145" y="337"/>
                    <a:pt x="135" y="201"/>
                    <a:pt x="135" y="123"/>
                  </a:cubicBezTo>
                  <a:close/>
                  <a:moveTo>
                    <a:pt x="87" y="1"/>
                  </a:moveTo>
                  <a:cubicBezTo>
                    <a:pt x="77" y="1"/>
                    <a:pt x="68" y="3"/>
                    <a:pt x="59" y="9"/>
                  </a:cubicBezTo>
                  <a:cubicBezTo>
                    <a:pt x="47" y="17"/>
                    <a:pt x="39" y="30"/>
                    <a:pt x="38" y="44"/>
                  </a:cubicBezTo>
                  <a:cubicBezTo>
                    <a:pt x="36" y="55"/>
                    <a:pt x="0" y="306"/>
                    <a:pt x="133" y="504"/>
                  </a:cubicBezTo>
                  <a:cubicBezTo>
                    <a:pt x="265" y="703"/>
                    <a:pt x="510" y="766"/>
                    <a:pt x="520" y="769"/>
                  </a:cubicBezTo>
                  <a:cubicBezTo>
                    <a:pt x="525" y="771"/>
                    <a:pt x="529" y="771"/>
                    <a:pt x="534" y="771"/>
                  </a:cubicBezTo>
                  <a:cubicBezTo>
                    <a:pt x="543" y="771"/>
                    <a:pt x="554" y="768"/>
                    <a:pt x="562" y="762"/>
                  </a:cubicBezTo>
                  <a:cubicBezTo>
                    <a:pt x="574" y="754"/>
                    <a:pt x="582" y="741"/>
                    <a:pt x="584" y="727"/>
                  </a:cubicBezTo>
                  <a:cubicBezTo>
                    <a:pt x="586" y="717"/>
                    <a:pt x="621" y="465"/>
                    <a:pt x="489" y="267"/>
                  </a:cubicBezTo>
                  <a:cubicBezTo>
                    <a:pt x="356" y="69"/>
                    <a:pt x="111" y="5"/>
                    <a:pt x="101" y="2"/>
                  </a:cubicBezTo>
                  <a:cubicBezTo>
                    <a:pt x="97" y="1"/>
                    <a:pt x="92" y="1"/>
                    <a:pt x="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2"/>
            <p:cNvSpPr/>
            <p:nvPr/>
          </p:nvSpPr>
          <p:spPr>
            <a:xfrm>
              <a:off x="3874929" y="3774146"/>
              <a:ext cx="45649" cy="76755"/>
            </a:xfrm>
            <a:custGeom>
              <a:avLst/>
              <a:gdLst/>
              <a:ahLst/>
              <a:cxnLst/>
              <a:rect l="l" t="t" r="r" b="b"/>
              <a:pathLst>
                <a:path w="339" h="570" extrusionOk="0">
                  <a:moveTo>
                    <a:pt x="280" y="0"/>
                  </a:moveTo>
                  <a:cubicBezTo>
                    <a:pt x="270" y="0"/>
                    <a:pt x="260" y="3"/>
                    <a:pt x="251" y="9"/>
                  </a:cubicBezTo>
                  <a:cubicBezTo>
                    <a:pt x="78" y="127"/>
                    <a:pt x="1" y="315"/>
                    <a:pt x="38" y="526"/>
                  </a:cubicBezTo>
                  <a:cubicBezTo>
                    <a:pt x="43" y="552"/>
                    <a:pt x="64" y="569"/>
                    <a:pt x="89" y="569"/>
                  </a:cubicBezTo>
                  <a:cubicBezTo>
                    <a:pt x="92" y="569"/>
                    <a:pt x="95" y="568"/>
                    <a:pt x="98" y="568"/>
                  </a:cubicBezTo>
                  <a:cubicBezTo>
                    <a:pt x="126" y="563"/>
                    <a:pt x="145" y="537"/>
                    <a:pt x="140" y="508"/>
                  </a:cubicBezTo>
                  <a:cubicBezTo>
                    <a:pt x="109" y="337"/>
                    <a:pt x="169" y="189"/>
                    <a:pt x="309" y="94"/>
                  </a:cubicBezTo>
                  <a:cubicBezTo>
                    <a:pt x="333" y="79"/>
                    <a:pt x="339" y="46"/>
                    <a:pt x="323" y="23"/>
                  </a:cubicBezTo>
                  <a:cubicBezTo>
                    <a:pt x="313" y="8"/>
                    <a:pt x="296" y="0"/>
                    <a:pt x="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8" name="Google Shape;638;p22"/>
          <p:cNvSpPr txBox="1"/>
          <p:nvPr/>
        </p:nvSpPr>
        <p:spPr>
          <a:xfrm>
            <a:off x="4233111" y="1854662"/>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Despite being red, Mars is a cold place. It’s full of iron dust</a:t>
            </a:r>
            <a:endParaRPr sz="1200">
              <a:solidFill>
                <a:schemeClr val="lt1"/>
              </a:solidFill>
              <a:latin typeface="Roboto"/>
              <a:ea typeface="Roboto"/>
              <a:cs typeface="Roboto"/>
              <a:sym typeface="Roboto"/>
            </a:endParaRPr>
          </a:p>
        </p:txBody>
      </p:sp>
      <p:sp>
        <p:nvSpPr>
          <p:cNvPr id="639" name="Google Shape;639;p22"/>
          <p:cNvSpPr txBox="1"/>
          <p:nvPr/>
        </p:nvSpPr>
        <p:spPr>
          <a:xfrm>
            <a:off x="1147937" y="2812178"/>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Then, our lawyer contact them by email or phone</a:t>
            </a:r>
            <a:endParaRPr sz="1200">
              <a:solidFill>
                <a:schemeClr val="lt1"/>
              </a:solidFill>
              <a:latin typeface="Roboto"/>
              <a:ea typeface="Roboto"/>
              <a:cs typeface="Roboto"/>
              <a:sym typeface="Roboto"/>
            </a:endParaRPr>
          </a:p>
        </p:txBody>
      </p:sp>
      <p:sp>
        <p:nvSpPr>
          <p:cNvPr id="640" name="Google Shape;640;p22"/>
          <p:cNvSpPr txBox="1"/>
          <p:nvPr/>
        </p:nvSpPr>
        <p:spPr>
          <a:xfrm>
            <a:off x="4233111" y="3774677"/>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It’s a gas giant and the biggest planet in the Solar System</a:t>
            </a:r>
            <a:endParaRPr sz="1200">
              <a:solidFill>
                <a:schemeClr val="lt1"/>
              </a:solidFill>
              <a:latin typeface="Roboto"/>
              <a:ea typeface="Roboto"/>
              <a:cs typeface="Roboto"/>
              <a:sym typeface="Roboto"/>
            </a:endParaRPr>
          </a:p>
        </p:txBody>
      </p:sp>
      <p:sp>
        <p:nvSpPr>
          <p:cNvPr id="641" name="Google Shape;641;p22"/>
          <p:cNvSpPr txBox="1"/>
          <p:nvPr/>
        </p:nvSpPr>
        <p:spPr>
          <a:xfrm>
            <a:off x="4004325" y="748400"/>
            <a:ext cx="1670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300">
              <a:latin typeface="Roboto"/>
              <a:ea typeface="Roboto"/>
              <a:cs typeface="Roboto"/>
              <a:sym typeface="Roboto"/>
            </a:endParaRPr>
          </a:p>
        </p:txBody>
      </p:sp>
      <p:sp>
        <p:nvSpPr>
          <p:cNvPr id="642" name="Google Shape;642;p22"/>
          <p:cNvSpPr txBox="1"/>
          <p:nvPr/>
        </p:nvSpPr>
        <p:spPr>
          <a:xfrm>
            <a:off x="5570350" y="3169400"/>
            <a:ext cx="3000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200">
              <a:solidFill>
                <a:schemeClr val="dk1"/>
              </a:solidFill>
              <a:latin typeface="Roboto"/>
              <a:ea typeface="Roboto"/>
              <a:cs typeface="Roboto"/>
              <a:sym typeface="Roboto"/>
            </a:endParaRPr>
          </a:p>
        </p:txBody>
      </p:sp>
      <p:pic>
        <p:nvPicPr>
          <p:cNvPr id="643" name="Google Shape;643;p22"/>
          <p:cNvPicPr preferRelativeResize="0"/>
          <p:nvPr/>
        </p:nvPicPr>
        <p:blipFill>
          <a:blip r:embed="rId3">
            <a:alphaModFix/>
          </a:blip>
          <a:stretch>
            <a:fillRect/>
          </a:stretch>
        </p:blipFill>
        <p:spPr>
          <a:xfrm>
            <a:off x="1734475" y="1427686"/>
            <a:ext cx="5675026" cy="277042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4"/>
          <p:cNvSpPr txBox="1">
            <a:spLocks noGrp="1"/>
          </p:cNvSpPr>
          <p:nvPr>
            <p:ph type="title"/>
          </p:nvPr>
        </p:nvSpPr>
        <p:spPr>
          <a:xfrm>
            <a:off x="3151100" y="730250"/>
            <a:ext cx="2730600" cy="3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en" sz="2000"/>
              <a:t>Psychological Counseling</a:t>
            </a:r>
            <a:endParaRPr sz="2000"/>
          </a:p>
        </p:txBody>
      </p:sp>
      <p:grpSp>
        <p:nvGrpSpPr>
          <p:cNvPr id="133" name="Google Shape;133;p14"/>
          <p:cNvGrpSpPr/>
          <p:nvPr/>
        </p:nvGrpSpPr>
        <p:grpSpPr>
          <a:xfrm>
            <a:off x="457199" y="1551550"/>
            <a:ext cx="2513271" cy="2621169"/>
            <a:chOff x="457199" y="1551550"/>
            <a:chExt cx="2513271" cy="2621169"/>
          </a:xfrm>
        </p:grpSpPr>
        <p:sp>
          <p:nvSpPr>
            <p:cNvPr id="134" name="Google Shape;134;p14"/>
            <p:cNvSpPr/>
            <p:nvPr/>
          </p:nvSpPr>
          <p:spPr>
            <a:xfrm>
              <a:off x="457199" y="1792026"/>
              <a:ext cx="2513271" cy="2380692"/>
            </a:xfrm>
            <a:custGeom>
              <a:avLst/>
              <a:gdLst/>
              <a:ahLst/>
              <a:cxnLst/>
              <a:rect l="l" t="t" r="r" b="b"/>
              <a:pathLst>
                <a:path w="38691" h="36650" extrusionOk="0">
                  <a:moveTo>
                    <a:pt x="23917" y="1"/>
                  </a:moveTo>
                  <a:cubicBezTo>
                    <a:pt x="23168" y="1"/>
                    <a:pt x="22408" y="75"/>
                    <a:pt x="21645" y="228"/>
                  </a:cubicBezTo>
                  <a:lnTo>
                    <a:pt x="10234" y="2521"/>
                  </a:lnTo>
                  <a:cubicBezTo>
                    <a:pt x="4024" y="3768"/>
                    <a:pt x="1" y="9815"/>
                    <a:pt x="1248" y="16025"/>
                  </a:cubicBezTo>
                  <a:lnTo>
                    <a:pt x="3541" y="27436"/>
                  </a:lnTo>
                  <a:cubicBezTo>
                    <a:pt x="4636" y="32885"/>
                    <a:pt x="9423" y="36650"/>
                    <a:pt x="14775" y="36650"/>
                  </a:cubicBezTo>
                  <a:cubicBezTo>
                    <a:pt x="15523" y="36650"/>
                    <a:pt x="16283" y="36576"/>
                    <a:pt x="17046" y="36423"/>
                  </a:cubicBezTo>
                  <a:lnTo>
                    <a:pt x="28457" y="34130"/>
                  </a:lnTo>
                  <a:cubicBezTo>
                    <a:pt x="34667" y="32882"/>
                    <a:pt x="38691" y="26836"/>
                    <a:pt x="37443" y="20625"/>
                  </a:cubicBezTo>
                  <a:lnTo>
                    <a:pt x="35150" y="9214"/>
                  </a:lnTo>
                  <a:cubicBezTo>
                    <a:pt x="34056" y="3766"/>
                    <a:pt x="29268" y="1"/>
                    <a:pt x="23917"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p:nvPr/>
          </p:nvSpPr>
          <p:spPr>
            <a:xfrm>
              <a:off x="1557864" y="1551550"/>
              <a:ext cx="326671" cy="326671"/>
            </a:xfrm>
            <a:custGeom>
              <a:avLst/>
              <a:gdLst/>
              <a:ahLst/>
              <a:cxnLst/>
              <a:rect l="l" t="t" r="r" b="b"/>
              <a:pathLst>
                <a:path w="5029" h="5029" extrusionOk="0">
                  <a:moveTo>
                    <a:pt x="2514" y="1"/>
                  </a:moveTo>
                  <a:cubicBezTo>
                    <a:pt x="1126" y="1"/>
                    <a:pt x="1" y="1126"/>
                    <a:pt x="1" y="2514"/>
                  </a:cubicBezTo>
                  <a:cubicBezTo>
                    <a:pt x="1" y="3903"/>
                    <a:pt x="1126" y="5028"/>
                    <a:pt x="2514" y="5028"/>
                  </a:cubicBezTo>
                  <a:cubicBezTo>
                    <a:pt x="3903" y="5028"/>
                    <a:pt x="5028" y="3903"/>
                    <a:pt x="5028" y="2514"/>
                  </a:cubicBezTo>
                  <a:cubicBezTo>
                    <a:pt x="5028" y="1126"/>
                    <a:pt x="3903" y="1"/>
                    <a:pt x="2514"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1096265" y="3228389"/>
              <a:ext cx="1235167" cy="278668"/>
            </a:xfrm>
            <a:custGeom>
              <a:avLst/>
              <a:gdLst/>
              <a:ahLst/>
              <a:cxnLst/>
              <a:rect l="l" t="t" r="r" b="b"/>
              <a:pathLst>
                <a:path w="19015" h="4290" extrusionOk="0">
                  <a:moveTo>
                    <a:pt x="5760" y="0"/>
                  </a:moveTo>
                  <a:lnTo>
                    <a:pt x="1" y="2581"/>
                  </a:lnTo>
                  <a:cubicBezTo>
                    <a:pt x="4264" y="3871"/>
                    <a:pt x="7872" y="4290"/>
                    <a:pt x="10762" y="4290"/>
                  </a:cubicBezTo>
                  <a:cubicBezTo>
                    <a:pt x="16126" y="4290"/>
                    <a:pt x="19014" y="2846"/>
                    <a:pt x="19014" y="2846"/>
                  </a:cubicBezTo>
                  <a:lnTo>
                    <a:pt x="13725" y="0"/>
                  </a:ln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1199940" y="3343886"/>
              <a:ext cx="406894" cy="190131"/>
            </a:xfrm>
            <a:custGeom>
              <a:avLst/>
              <a:gdLst/>
              <a:ahLst/>
              <a:cxnLst/>
              <a:rect l="l" t="t" r="r" b="b"/>
              <a:pathLst>
                <a:path w="6264" h="2927" extrusionOk="0">
                  <a:moveTo>
                    <a:pt x="3503" y="1"/>
                  </a:moveTo>
                  <a:cubicBezTo>
                    <a:pt x="3034" y="1"/>
                    <a:pt x="2802" y="308"/>
                    <a:pt x="2450" y="552"/>
                  </a:cubicBezTo>
                  <a:cubicBezTo>
                    <a:pt x="2172" y="747"/>
                    <a:pt x="1791" y="831"/>
                    <a:pt x="1467" y="911"/>
                  </a:cubicBezTo>
                  <a:cubicBezTo>
                    <a:pt x="1378" y="933"/>
                    <a:pt x="576" y="1133"/>
                    <a:pt x="176" y="1183"/>
                  </a:cubicBezTo>
                  <a:cubicBezTo>
                    <a:pt x="65" y="1197"/>
                    <a:pt x="0" y="1317"/>
                    <a:pt x="52" y="1417"/>
                  </a:cubicBezTo>
                  <a:cubicBezTo>
                    <a:pt x="76" y="1463"/>
                    <a:pt x="103" y="1501"/>
                    <a:pt x="136" y="1520"/>
                  </a:cubicBezTo>
                  <a:cubicBezTo>
                    <a:pt x="176" y="1543"/>
                    <a:pt x="224" y="1550"/>
                    <a:pt x="270" y="1555"/>
                  </a:cubicBezTo>
                  <a:cubicBezTo>
                    <a:pt x="1348" y="1680"/>
                    <a:pt x="2427" y="1809"/>
                    <a:pt x="3505" y="1936"/>
                  </a:cubicBezTo>
                  <a:cubicBezTo>
                    <a:pt x="3896" y="2070"/>
                    <a:pt x="4285" y="2208"/>
                    <a:pt x="4677" y="2336"/>
                  </a:cubicBezTo>
                  <a:cubicBezTo>
                    <a:pt x="5095" y="2472"/>
                    <a:pt x="5484" y="2693"/>
                    <a:pt x="5862" y="2926"/>
                  </a:cubicBezTo>
                  <a:lnTo>
                    <a:pt x="6263" y="1431"/>
                  </a:lnTo>
                  <a:lnTo>
                    <a:pt x="6263" y="1431"/>
                  </a:lnTo>
                  <a:cubicBezTo>
                    <a:pt x="6193" y="1432"/>
                    <a:pt x="6122" y="1433"/>
                    <a:pt x="6052" y="1433"/>
                  </a:cubicBezTo>
                  <a:cubicBezTo>
                    <a:pt x="5958" y="1433"/>
                    <a:pt x="5864" y="1431"/>
                    <a:pt x="5771" y="1427"/>
                  </a:cubicBezTo>
                  <a:cubicBezTo>
                    <a:pt x="5756" y="1427"/>
                    <a:pt x="5741" y="1426"/>
                    <a:pt x="5725" y="1426"/>
                  </a:cubicBezTo>
                  <a:cubicBezTo>
                    <a:pt x="5642" y="1426"/>
                    <a:pt x="5550" y="1433"/>
                    <a:pt x="5459" y="1433"/>
                  </a:cubicBezTo>
                  <a:cubicBezTo>
                    <a:pt x="5357" y="1433"/>
                    <a:pt x="5258" y="1425"/>
                    <a:pt x="5175" y="1389"/>
                  </a:cubicBezTo>
                  <a:cubicBezTo>
                    <a:pt x="4903" y="1267"/>
                    <a:pt x="4606" y="1063"/>
                    <a:pt x="4446" y="807"/>
                  </a:cubicBezTo>
                  <a:cubicBezTo>
                    <a:pt x="4203" y="416"/>
                    <a:pt x="4117" y="25"/>
                    <a:pt x="3548" y="1"/>
                  </a:cubicBezTo>
                  <a:cubicBezTo>
                    <a:pt x="3533" y="1"/>
                    <a:pt x="3518" y="1"/>
                    <a:pt x="3503"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4"/>
            <p:cNvSpPr/>
            <p:nvPr/>
          </p:nvSpPr>
          <p:spPr>
            <a:xfrm>
              <a:off x="1580729" y="3330374"/>
              <a:ext cx="1014116" cy="457171"/>
            </a:xfrm>
            <a:custGeom>
              <a:avLst/>
              <a:gdLst/>
              <a:ahLst/>
              <a:cxnLst/>
              <a:rect l="l" t="t" r="r" b="b"/>
              <a:pathLst>
                <a:path w="15612" h="7038" extrusionOk="0">
                  <a:moveTo>
                    <a:pt x="10718" y="0"/>
                  </a:moveTo>
                  <a:cubicBezTo>
                    <a:pt x="10036" y="0"/>
                    <a:pt x="9355" y="83"/>
                    <a:pt x="8710" y="223"/>
                  </a:cubicBezTo>
                  <a:cubicBezTo>
                    <a:pt x="7666" y="451"/>
                    <a:pt x="6660" y="822"/>
                    <a:pt x="5623" y="1078"/>
                  </a:cubicBezTo>
                  <a:cubicBezTo>
                    <a:pt x="4665" y="1316"/>
                    <a:pt x="3683" y="1455"/>
                    <a:pt x="2699" y="1531"/>
                  </a:cubicBezTo>
                  <a:cubicBezTo>
                    <a:pt x="2541" y="1543"/>
                    <a:pt x="637" y="1640"/>
                    <a:pt x="421" y="1640"/>
                  </a:cubicBezTo>
                  <a:cubicBezTo>
                    <a:pt x="408" y="1640"/>
                    <a:pt x="401" y="1640"/>
                    <a:pt x="401" y="1639"/>
                  </a:cubicBezTo>
                  <a:lnTo>
                    <a:pt x="0" y="3134"/>
                  </a:lnTo>
                  <a:cubicBezTo>
                    <a:pt x="205" y="3260"/>
                    <a:pt x="406" y="3390"/>
                    <a:pt x="605" y="3513"/>
                  </a:cubicBezTo>
                  <a:cubicBezTo>
                    <a:pt x="1174" y="3862"/>
                    <a:pt x="1631" y="4357"/>
                    <a:pt x="2137" y="4783"/>
                  </a:cubicBezTo>
                  <a:cubicBezTo>
                    <a:pt x="3654" y="6058"/>
                    <a:pt x="5629" y="6747"/>
                    <a:pt x="7580" y="6960"/>
                  </a:cubicBezTo>
                  <a:cubicBezTo>
                    <a:pt x="7937" y="6998"/>
                    <a:pt x="8296" y="7022"/>
                    <a:pt x="8656" y="7030"/>
                  </a:cubicBezTo>
                  <a:cubicBezTo>
                    <a:pt x="8838" y="7035"/>
                    <a:pt x="9022" y="7038"/>
                    <a:pt x="9207" y="7038"/>
                  </a:cubicBezTo>
                  <a:cubicBezTo>
                    <a:pt x="10455" y="7038"/>
                    <a:pt x="11747" y="6912"/>
                    <a:pt x="12892" y="6423"/>
                  </a:cubicBezTo>
                  <a:cubicBezTo>
                    <a:pt x="13566" y="6135"/>
                    <a:pt x="14188" y="5692"/>
                    <a:pt x="14602" y="5087"/>
                  </a:cubicBezTo>
                  <a:cubicBezTo>
                    <a:pt x="15450" y="3846"/>
                    <a:pt x="15612" y="1895"/>
                    <a:pt x="14262" y="980"/>
                  </a:cubicBezTo>
                  <a:cubicBezTo>
                    <a:pt x="13227" y="278"/>
                    <a:pt x="11972" y="0"/>
                    <a:pt x="10718" y="0"/>
                  </a:cubicBezTo>
                  <a:close/>
                </a:path>
              </a:pathLst>
            </a:custGeom>
            <a:solidFill>
              <a:srgbClr val="7E6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p:nvPr/>
          </p:nvSpPr>
          <p:spPr>
            <a:xfrm>
              <a:off x="862673" y="3378054"/>
              <a:ext cx="1211133" cy="498094"/>
            </a:xfrm>
            <a:custGeom>
              <a:avLst/>
              <a:gdLst/>
              <a:ahLst/>
              <a:cxnLst/>
              <a:rect l="l" t="t" r="r" b="b"/>
              <a:pathLst>
                <a:path w="18645" h="7668" extrusionOk="0">
                  <a:moveTo>
                    <a:pt x="3507" y="0"/>
                  </a:moveTo>
                  <a:cubicBezTo>
                    <a:pt x="3232" y="0"/>
                    <a:pt x="2958" y="15"/>
                    <a:pt x="2685" y="47"/>
                  </a:cubicBezTo>
                  <a:cubicBezTo>
                    <a:pt x="2107" y="116"/>
                    <a:pt x="1520" y="280"/>
                    <a:pt x="1073" y="653"/>
                  </a:cubicBezTo>
                  <a:cubicBezTo>
                    <a:pt x="662" y="995"/>
                    <a:pt x="402" y="1486"/>
                    <a:pt x="228" y="1992"/>
                  </a:cubicBezTo>
                  <a:cubicBezTo>
                    <a:pt x="90" y="2389"/>
                    <a:pt x="1" y="2815"/>
                    <a:pt x="74" y="3229"/>
                  </a:cubicBezTo>
                  <a:cubicBezTo>
                    <a:pt x="192" y="3892"/>
                    <a:pt x="699" y="4416"/>
                    <a:pt x="1212" y="4812"/>
                  </a:cubicBezTo>
                  <a:cubicBezTo>
                    <a:pt x="2888" y="6110"/>
                    <a:pt x="4871" y="6860"/>
                    <a:pt x="6945" y="7241"/>
                  </a:cubicBezTo>
                  <a:cubicBezTo>
                    <a:pt x="8612" y="7547"/>
                    <a:pt x="10312" y="7668"/>
                    <a:pt x="12012" y="7668"/>
                  </a:cubicBezTo>
                  <a:cubicBezTo>
                    <a:pt x="13224" y="7668"/>
                    <a:pt x="14437" y="7606"/>
                    <a:pt x="15638" y="7507"/>
                  </a:cubicBezTo>
                  <a:cubicBezTo>
                    <a:pt x="16586" y="7428"/>
                    <a:pt x="17537" y="7330"/>
                    <a:pt x="18480" y="7194"/>
                  </a:cubicBezTo>
                  <a:lnTo>
                    <a:pt x="18645" y="5362"/>
                  </a:lnTo>
                  <a:cubicBezTo>
                    <a:pt x="15396" y="4155"/>
                    <a:pt x="12223" y="2815"/>
                    <a:pt x="9033" y="1446"/>
                  </a:cubicBezTo>
                  <a:cubicBezTo>
                    <a:pt x="7674" y="863"/>
                    <a:pt x="6170" y="288"/>
                    <a:pt x="4654" y="81"/>
                  </a:cubicBezTo>
                  <a:cubicBezTo>
                    <a:pt x="4272" y="29"/>
                    <a:pt x="3889" y="0"/>
                    <a:pt x="3507" y="0"/>
                  </a:cubicBezTo>
                  <a:close/>
                </a:path>
              </a:pathLst>
            </a:custGeom>
            <a:solidFill>
              <a:srgbClr val="7E6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4"/>
            <p:cNvSpPr/>
            <p:nvPr/>
          </p:nvSpPr>
          <p:spPr>
            <a:xfrm>
              <a:off x="2063049" y="3714474"/>
              <a:ext cx="422419" cy="178373"/>
            </a:xfrm>
            <a:custGeom>
              <a:avLst/>
              <a:gdLst/>
              <a:ahLst/>
              <a:cxnLst/>
              <a:rect l="l" t="t" r="r" b="b"/>
              <a:pathLst>
                <a:path w="6503" h="2746" extrusionOk="0">
                  <a:moveTo>
                    <a:pt x="3409" y="1"/>
                  </a:moveTo>
                  <a:cubicBezTo>
                    <a:pt x="3071" y="1"/>
                    <a:pt x="2867" y="253"/>
                    <a:pt x="2572" y="468"/>
                  </a:cubicBezTo>
                  <a:cubicBezTo>
                    <a:pt x="2328" y="645"/>
                    <a:pt x="1976" y="723"/>
                    <a:pt x="1679" y="733"/>
                  </a:cubicBezTo>
                  <a:cubicBezTo>
                    <a:pt x="1172" y="553"/>
                    <a:pt x="668" y="370"/>
                    <a:pt x="166" y="183"/>
                  </a:cubicBezTo>
                  <a:lnTo>
                    <a:pt x="1" y="2015"/>
                  </a:lnTo>
                  <a:cubicBezTo>
                    <a:pt x="473" y="1946"/>
                    <a:pt x="943" y="1869"/>
                    <a:pt x="1410" y="1777"/>
                  </a:cubicBezTo>
                  <a:lnTo>
                    <a:pt x="3021" y="1867"/>
                  </a:lnTo>
                  <a:cubicBezTo>
                    <a:pt x="4068" y="2153"/>
                    <a:pt x="5116" y="2438"/>
                    <a:pt x="6163" y="2726"/>
                  </a:cubicBezTo>
                  <a:cubicBezTo>
                    <a:pt x="6200" y="2736"/>
                    <a:pt x="6237" y="2746"/>
                    <a:pt x="6274" y="2746"/>
                  </a:cubicBezTo>
                  <a:cubicBezTo>
                    <a:pt x="6283" y="2746"/>
                    <a:pt x="6292" y="2745"/>
                    <a:pt x="6301" y="2744"/>
                  </a:cubicBezTo>
                  <a:cubicBezTo>
                    <a:pt x="6338" y="2739"/>
                    <a:pt x="6378" y="2713"/>
                    <a:pt x="6417" y="2679"/>
                  </a:cubicBezTo>
                  <a:cubicBezTo>
                    <a:pt x="6503" y="2607"/>
                    <a:pt x="6488" y="2471"/>
                    <a:pt x="6390" y="2417"/>
                  </a:cubicBezTo>
                  <a:cubicBezTo>
                    <a:pt x="6037" y="2220"/>
                    <a:pt x="5369" y="1734"/>
                    <a:pt x="5295" y="1681"/>
                  </a:cubicBezTo>
                  <a:cubicBezTo>
                    <a:pt x="5025" y="1485"/>
                    <a:pt x="4703" y="1264"/>
                    <a:pt x="4518" y="980"/>
                  </a:cubicBezTo>
                  <a:cubicBezTo>
                    <a:pt x="4275" y="609"/>
                    <a:pt x="4177" y="226"/>
                    <a:pt x="3707" y="57"/>
                  </a:cubicBezTo>
                  <a:cubicBezTo>
                    <a:pt x="3596" y="18"/>
                    <a:pt x="3498" y="1"/>
                    <a:pt x="3409"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4"/>
            <p:cNvSpPr/>
            <p:nvPr/>
          </p:nvSpPr>
          <p:spPr>
            <a:xfrm>
              <a:off x="833377" y="3299194"/>
              <a:ext cx="262298" cy="162913"/>
            </a:xfrm>
            <a:custGeom>
              <a:avLst/>
              <a:gdLst/>
              <a:ahLst/>
              <a:cxnLst/>
              <a:rect l="l" t="t" r="r" b="b"/>
              <a:pathLst>
                <a:path w="4038" h="2508" extrusionOk="0">
                  <a:moveTo>
                    <a:pt x="2368" y="1"/>
                  </a:moveTo>
                  <a:cubicBezTo>
                    <a:pt x="2365" y="1"/>
                    <a:pt x="2363" y="1"/>
                    <a:pt x="2361" y="1"/>
                  </a:cubicBezTo>
                  <a:lnTo>
                    <a:pt x="802" y="136"/>
                  </a:lnTo>
                  <a:cubicBezTo>
                    <a:pt x="758" y="139"/>
                    <a:pt x="729" y="180"/>
                    <a:pt x="739" y="222"/>
                  </a:cubicBezTo>
                  <a:cubicBezTo>
                    <a:pt x="763" y="328"/>
                    <a:pt x="857" y="502"/>
                    <a:pt x="1208" y="532"/>
                  </a:cubicBezTo>
                  <a:lnTo>
                    <a:pt x="1819" y="541"/>
                  </a:lnTo>
                  <a:cubicBezTo>
                    <a:pt x="1877" y="542"/>
                    <a:pt x="1909" y="608"/>
                    <a:pt x="1874" y="654"/>
                  </a:cubicBezTo>
                  <a:lnTo>
                    <a:pt x="1837" y="702"/>
                  </a:lnTo>
                  <a:cubicBezTo>
                    <a:pt x="1829" y="711"/>
                    <a:pt x="1821" y="718"/>
                    <a:pt x="1809" y="724"/>
                  </a:cubicBezTo>
                  <a:lnTo>
                    <a:pt x="445" y="1284"/>
                  </a:lnTo>
                  <a:cubicBezTo>
                    <a:pt x="105" y="1435"/>
                    <a:pt x="0" y="1869"/>
                    <a:pt x="236" y="2158"/>
                  </a:cubicBezTo>
                  <a:cubicBezTo>
                    <a:pt x="417" y="2382"/>
                    <a:pt x="688" y="2507"/>
                    <a:pt x="967" y="2507"/>
                  </a:cubicBezTo>
                  <a:cubicBezTo>
                    <a:pt x="1049" y="2507"/>
                    <a:pt x="1132" y="2496"/>
                    <a:pt x="1214" y="2474"/>
                  </a:cubicBezTo>
                  <a:cubicBezTo>
                    <a:pt x="1957" y="2273"/>
                    <a:pt x="3521" y="1735"/>
                    <a:pt x="3734" y="1095"/>
                  </a:cubicBezTo>
                  <a:cubicBezTo>
                    <a:pt x="4037" y="186"/>
                    <a:pt x="2483" y="12"/>
                    <a:pt x="2374" y="1"/>
                  </a:cubicBezTo>
                  <a:cubicBezTo>
                    <a:pt x="2372" y="1"/>
                    <a:pt x="2370" y="1"/>
                    <a:pt x="2368"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a:off x="1004608" y="2432387"/>
              <a:ext cx="482115" cy="923306"/>
            </a:xfrm>
            <a:custGeom>
              <a:avLst/>
              <a:gdLst/>
              <a:ahLst/>
              <a:cxnLst/>
              <a:rect l="l" t="t" r="r" b="b"/>
              <a:pathLst>
                <a:path w="7422" h="14214" extrusionOk="0">
                  <a:moveTo>
                    <a:pt x="7026" y="0"/>
                  </a:moveTo>
                  <a:cubicBezTo>
                    <a:pt x="7026" y="0"/>
                    <a:pt x="4924" y="306"/>
                    <a:pt x="4443" y="2037"/>
                  </a:cubicBezTo>
                  <a:cubicBezTo>
                    <a:pt x="3962" y="3770"/>
                    <a:pt x="3492" y="6707"/>
                    <a:pt x="3492" y="6707"/>
                  </a:cubicBezTo>
                  <a:lnTo>
                    <a:pt x="1" y="13853"/>
                  </a:lnTo>
                  <a:lnTo>
                    <a:pt x="798" y="14213"/>
                  </a:lnTo>
                  <a:lnTo>
                    <a:pt x="5572" y="7993"/>
                  </a:lnTo>
                  <a:lnTo>
                    <a:pt x="7422" y="1457"/>
                  </a:lnTo>
                  <a:lnTo>
                    <a:pt x="7026" y="0"/>
                  </a:ln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2347115" y="3299194"/>
              <a:ext cx="262298" cy="162913"/>
            </a:xfrm>
            <a:custGeom>
              <a:avLst/>
              <a:gdLst/>
              <a:ahLst/>
              <a:cxnLst/>
              <a:rect l="l" t="t" r="r" b="b"/>
              <a:pathLst>
                <a:path w="4038" h="2508" extrusionOk="0">
                  <a:moveTo>
                    <a:pt x="1670" y="1"/>
                  </a:moveTo>
                  <a:cubicBezTo>
                    <a:pt x="1668" y="1"/>
                    <a:pt x="1666" y="1"/>
                    <a:pt x="1663" y="1"/>
                  </a:cubicBezTo>
                  <a:cubicBezTo>
                    <a:pt x="1554" y="12"/>
                    <a:pt x="0" y="186"/>
                    <a:pt x="304" y="1095"/>
                  </a:cubicBezTo>
                  <a:cubicBezTo>
                    <a:pt x="517" y="1735"/>
                    <a:pt x="2081" y="2273"/>
                    <a:pt x="2824" y="2474"/>
                  </a:cubicBezTo>
                  <a:cubicBezTo>
                    <a:pt x="2906" y="2496"/>
                    <a:pt x="2988" y="2507"/>
                    <a:pt x="3070" y="2507"/>
                  </a:cubicBezTo>
                  <a:cubicBezTo>
                    <a:pt x="3350" y="2507"/>
                    <a:pt x="3620" y="2382"/>
                    <a:pt x="3802" y="2158"/>
                  </a:cubicBezTo>
                  <a:cubicBezTo>
                    <a:pt x="4038" y="1869"/>
                    <a:pt x="3933" y="1435"/>
                    <a:pt x="3592" y="1284"/>
                  </a:cubicBezTo>
                  <a:lnTo>
                    <a:pt x="2228" y="724"/>
                  </a:lnTo>
                  <a:cubicBezTo>
                    <a:pt x="2217" y="718"/>
                    <a:pt x="2208" y="711"/>
                    <a:pt x="2200" y="702"/>
                  </a:cubicBezTo>
                  <a:lnTo>
                    <a:pt x="2164" y="654"/>
                  </a:lnTo>
                  <a:cubicBezTo>
                    <a:pt x="2129" y="608"/>
                    <a:pt x="2160" y="542"/>
                    <a:pt x="2219" y="541"/>
                  </a:cubicBezTo>
                  <a:lnTo>
                    <a:pt x="2830" y="532"/>
                  </a:lnTo>
                  <a:cubicBezTo>
                    <a:pt x="3181" y="502"/>
                    <a:pt x="3274" y="328"/>
                    <a:pt x="3299" y="222"/>
                  </a:cubicBezTo>
                  <a:cubicBezTo>
                    <a:pt x="3308" y="180"/>
                    <a:pt x="3280" y="139"/>
                    <a:pt x="3236" y="136"/>
                  </a:cubicBezTo>
                  <a:lnTo>
                    <a:pt x="1677" y="1"/>
                  </a:lnTo>
                  <a:cubicBezTo>
                    <a:pt x="1674" y="1"/>
                    <a:pt x="1672" y="1"/>
                    <a:pt x="1670"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1955997" y="2432387"/>
              <a:ext cx="482115" cy="923306"/>
            </a:xfrm>
            <a:custGeom>
              <a:avLst/>
              <a:gdLst/>
              <a:ahLst/>
              <a:cxnLst/>
              <a:rect l="l" t="t" r="r" b="b"/>
              <a:pathLst>
                <a:path w="7422" h="14214" extrusionOk="0">
                  <a:moveTo>
                    <a:pt x="396" y="0"/>
                  </a:moveTo>
                  <a:lnTo>
                    <a:pt x="1" y="1457"/>
                  </a:lnTo>
                  <a:lnTo>
                    <a:pt x="1851" y="7993"/>
                  </a:lnTo>
                  <a:lnTo>
                    <a:pt x="6624" y="14213"/>
                  </a:lnTo>
                  <a:lnTo>
                    <a:pt x="7422" y="13853"/>
                  </a:lnTo>
                  <a:lnTo>
                    <a:pt x="3931" y="6707"/>
                  </a:lnTo>
                  <a:cubicBezTo>
                    <a:pt x="3931" y="6707"/>
                    <a:pt x="3461" y="3770"/>
                    <a:pt x="2980" y="2037"/>
                  </a:cubicBezTo>
                  <a:cubicBezTo>
                    <a:pt x="2499" y="306"/>
                    <a:pt x="396" y="0"/>
                    <a:pt x="396" y="0"/>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p:nvPr/>
          </p:nvSpPr>
          <p:spPr>
            <a:xfrm>
              <a:off x="1415474" y="2362817"/>
              <a:ext cx="611380" cy="865559"/>
            </a:xfrm>
            <a:custGeom>
              <a:avLst/>
              <a:gdLst/>
              <a:ahLst/>
              <a:cxnLst/>
              <a:rect l="l" t="t" r="r" b="b"/>
              <a:pathLst>
                <a:path w="9412" h="13325" extrusionOk="0">
                  <a:moveTo>
                    <a:pt x="3114" y="1"/>
                  </a:moveTo>
                  <a:lnTo>
                    <a:pt x="1" y="1121"/>
                  </a:lnTo>
                  <a:lnTo>
                    <a:pt x="1261" y="10557"/>
                  </a:lnTo>
                  <a:lnTo>
                    <a:pt x="846" y="13325"/>
                  </a:lnTo>
                  <a:lnTo>
                    <a:pt x="8811" y="13325"/>
                  </a:lnTo>
                  <a:lnTo>
                    <a:pt x="8487" y="10520"/>
                  </a:lnTo>
                  <a:lnTo>
                    <a:pt x="9412" y="1117"/>
                  </a:lnTo>
                  <a:lnTo>
                    <a:pt x="62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4"/>
            <p:cNvSpPr/>
            <p:nvPr/>
          </p:nvSpPr>
          <p:spPr>
            <a:xfrm>
              <a:off x="1251322" y="2435635"/>
              <a:ext cx="200654" cy="359994"/>
            </a:xfrm>
            <a:custGeom>
              <a:avLst/>
              <a:gdLst/>
              <a:ahLst/>
              <a:cxnLst/>
              <a:rect l="l" t="t" r="r" b="b"/>
              <a:pathLst>
                <a:path w="3089" h="5542" extrusionOk="0">
                  <a:moveTo>
                    <a:pt x="2528" y="0"/>
                  </a:moveTo>
                  <a:cubicBezTo>
                    <a:pt x="2528" y="0"/>
                    <a:pt x="1117" y="444"/>
                    <a:pt x="645" y="1987"/>
                  </a:cubicBezTo>
                  <a:cubicBezTo>
                    <a:pt x="172" y="3532"/>
                    <a:pt x="0" y="4912"/>
                    <a:pt x="0" y="4912"/>
                  </a:cubicBezTo>
                  <a:lnTo>
                    <a:pt x="2454" y="5542"/>
                  </a:lnTo>
                  <a:lnTo>
                    <a:pt x="3089" y="3299"/>
                  </a:lnTo>
                  <a:lnTo>
                    <a:pt x="25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4"/>
            <p:cNvSpPr/>
            <p:nvPr/>
          </p:nvSpPr>
          <p:spPr>
            <a:xfrm>
              <a:off x="1999454" y="2435311"/>
              <a:ext cx="191625" cy="360059"/>
            </a:xfrm>
            <a:custGeom>
              <a:avLst/>
              <a:gdLst/>
              <a:ahLst/>
              <a:cxnLst/>
              <a:rect l="l" t="t" r="r" b="b"/>
              <a:pathLst>
                <a:path w="2950" h="5543" extrusionOk="0">
                  <a:moveTo>
                    <a:pt x="422" y="1"/>
                  </a:moveTo>
                  <a:lnTo>
                    <a:pt x="1" y="3792"/>
                  </a:lnTo>
                  <a:lnTo>
                    <a:pt x="496" y="5543"/>
                  </a:lnTo>
                  <a:lnTo>
                    <a:pt x="2949" y="4912"/>
                  </a:lnTo>
                  <a:cubicBezTo>
                    <a:pt x="2949" y="4912"/>
                    <a:pt x="2777" y="3532"/>
                    <a:pt x="2305" y="1988"/>
                  </a:cubicBezTo>
                  <a:cubicBezTo>
                    <a:pt x="1833" y="444"/>
                    <a:pt x="422" y="1"/>
                    <a:pt x="4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4"/>
            <p:cNvSpPr/>
            <p:nvPr/>
          </p:nvSpPr>
          <p:spPr>
            <a:xfrm>
              <a:off x="1617691" y="2209515"/>
              <a:ext cx="206955" cy="153365"/>
            </a:xfrm>
            <a:custGeom>
              <a:avLst/>
              <a:gdLst/>
              <a:ahLst/>
              <a:cxnLst/>
              <a:rect l="l" t="t" r="r" b="b"/>
              <a:pathLst>
                <a:path w="3186" h="2361" extrusionOk="0">
                  <a:moveTo>
                    <a:pt x="1091" y="1"/>
                  </a:moveTo>
                  <a:lnTo>
                    <a:pt x="1" y="2361"/>
                  </a:lnTo>
                  <a:lnTo>
                    <a:pt x="3186" y="2361"/>
                  </a:lnTo>
                  <a:lnTo>
                    <a:pt x="2244" y="1"/>
                  </a:ln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4"/>
            <p:cNvSpPr/>
            <p:nvPr/>
          </p:nvSpPr>
          <p:spPr>
            <a:xfrm>
              <a:off x="1659394" y="2226274"/>
              <a:ext cx="132124" cy="73597"/>
            </a:xfrm>
            <a:custGeom>
              <a:avLst/>
              <a:gdLst/>
              <a:ahLst/>
              <a:cxnLst/>
              <a:rect l="l" t="t" r="r" b="b"/>
              <a:pathLst>
                <a:path w="2034" h="1133" extrusionOk="0">
                  <a:moveTo>
                    <a:pt x="2034" y="0"/>
                  </a:moveTo>
                  <a:lnTo>
                    <a:pt x="0" y="53"/>
                  </a:lnTo>
                  <a:cubicBezTo>
                    <a:pt x="0" y="53"/>
                    <a:pt x="219" y="1132"/>
                    <a:pt x="944" y="1132"/>
                  </a:cubicBezTo>
                  <a:cubicBezTo>
                    <a:pt x="1724" y="1132"/>
                    <a:pt x="2034" y="0"/>
                    <a:pt x="2034" y="0"/>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a:off x="1617691" y="2362817"/>
              <a:ext cx="206955" cy="80223"/>
            </a:xfrm>
            <a:custGeom>
              <a:avLst/>
              <a:gdLst/>
              <a:ahLst/>
              <a:cxnLst/>
              <a:rect l="l" t="t" r="r" b="b"/>
              <a:pathLst>
                <a:path w="3186" h="1235" extrusionOk="0">
                  <a:moveTo>
                    <a:pt x="1" y="1"/>
                  </a:moveTo>
                  <a:cubicBezTo>
                    <a:pt x="1" y="879"/>
                    <a:pt x="941" y="1235"/>
                    <a:pt x="1627" y="1235"/>
                  </a:cubicBezTo>
                  <a:cubicBezTo>
                    <a:pt x="2330" y="1235"/>
                    <a:pt x="3186" y="835"/>
                    <a:pt x="3186"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p:nvPr/>
          </p:nvSpPr>
          <p:spPr>
            <a:xfrm>
              <a:off x="1519668" y="1742723"/>
              <a:ext cx="402996" cy="527845"/>
            </a:xfrm>
            <a:custGeom>
              <a:avLst/>
              <a:gdLst/>
              <a:ahLst/>
              <a:cxnLst/>
              <a:rect l="l" t="t" r="r" b="b"/>
              <a:pathLst>
                <a:path w="6204" h="8126" extrusionOk="0">
                  <a:moveTo>
                    <a:pt x="3102" y="1"/>
                  </a:moveTo>
                  <a:cubicBezTo>
                    <a:pt x="1389" y="1"/>
                    <a:pt x="1" y="1489"/>
                    <a:pt x="1" y="3324"/>
                  </a:cubicBezTo>
                  <a:cubicBezTo>
                    <a:pt x="1" y="5159"/>
                    <a:pt x="1389" y="8125"/>
                    <a:pt x="3102" y="8125"/>
                  </a:cubicBezTo>
                  <a:cubicBezTo>
                    <a:pt x="4815" y="8125"/>
                    <a:pt x="6204" y="5159"/>
                    <a:pt x="6204" y="3324"/>
                  </a:cubicBezTo>
                  <a:cubicBezTo>
                    <a:pt x="6204" y="1489"/>
                    <a:pt x="4815" y="1"/>
                    <a:pt x="310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4"/>
            <p:cNvSpPr/>
            <p:nvPr/>
          </p:nvSpPr>
          <p:spPr>
            <a:xfrm>
              <a:off x="1475431" y="2006649"/>
              <a:ext cx="88537" cy="88537"/>
            </a:xfrm>
            <a:custGeom>
              <a:avLst/>
              <a:gdLst/>
              <a:ahLst/>
              <a:cxnLst/>
              <a:rect l="l" t="t" r="r" b="b"/>
              <a:pathLst>
                <a:path w="1363" h="1363" extrusionOk="0">
                  <a:moveTo>
                    <a:pt x="682" y="1"/>
                  </a:moveTo>
                  <a:cubicBezTo>
                    <a:pt x="306" y="1"/>
                    <a:pt x="1" y="305"/>
                    <a:pt x="1" y="682"/>
                  </a:cubicBezTo>
                  <a:cubicBezTo>
                    <a:pt x="1" y="1058"/>
                    <a:pt x="306" y="1363"/>
                    <a:pt x="682" y="1363"/>
                  </a:cubicBezTo>
                  <a:cubicBezTo>
                    <a:pt x="1058" y="1363"/>
                    <a:pt x="1363" y="1058"/>
                    <a:pt x="1363" y="682"/>
                  </a:cubicBezTo>
                  <a:cubicBezTo>
                    <a:pt x="1363" y="305"/>
                    <a:pt x="1058" y="1"/>
                    <a:pt x="68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4"/>
            <p:cNvSpPr/>
            <p:nvPr/>
          </p:nvSpPr>
          <p:spPr>
            <a:xfrm>
              <a:off x="1878371" y="2006649"/>
              <a:ext cx="88537" cy="88537"/>
            </a:xfrm>
            <a:custGeom>
              <a:avLst/>
              <a:gdLst/>
              <a:ahLst/>
              <a:cxnLst/>
              <a:rect l="l" t="t" r="r" b="b"/>
              <a:pathLst>
                <a:path w="1363" h="1363" extrusionOk="0">
                  <a:moveTo>
                    <a:pt x="682" y="1"/>
                  </a:moveTo>
                  <a:cubicBezTo>
                    <a:pt x="305" y="1"/>
                    <a:pt x="1" y="305"/>
                    <a:pt x="1" y="682"/>
                  </a:cubicBezTo>
                  <a:cubicBezTo>
                    <a:pt x="1" y="1058"/>
                    <a:pt x="305" y="1363"/>
                    <a:pt x="682" y="1363"/>
                  </a:cubicBezTo>
                  <a:cubicBezTo>
                    <a:pt x="1058" y="1363"/>
                    <a:pt x="1363" y="1058"/>
                    <a:pt x="1363" y="682"/>
                  </a:cubicBezTo>
                  <a:cubicBezTo>
                    <a:pt x="1363" y="305"/>
                    <a:pt x="1058" y="1"/>
                    <a:pt x="68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4"/>
            <p:cNvSpPr/>
            <p:nvPr/>
          </p:nvSpPr>
          <p:spPr>
            <a:xfrm>
              <a:off x="1519668" y="1989305"/>
              <a:ext cx="88862" cy="151806"/>
            </a:xfrm>
            <a:custGeom>
              <a:avLst/>
              <a:gdLst/>
              <a:ahLst/>
              <a:cxnLst/>
              <a:rect l="l" t="t" r="r" b="b"/>
              <a:pathLst>
                <a:path w="1368" h="2337" extrusionOk="0">
                  <a:moveTo>
                    <a:pt x="482" y="1"/>
                  </a:moveTo>
                  <a:cubicBezTo>
                    <a:pt x="387" y="1"/>
                    <a:pt x="266" y="27"/>
                    <a:pt x="115" y="87"/>
                  </a:cubicBezTo>
                  <a:lnTo>
                    <a:pt x="1" y="2337"/>
                  </a:lnTo>
                  <a:cubicBezTo>
                    <a:pt x="1" y="2337"/>
                    <a:pt x="1367" y="1"/>
                    <a:pt x="482"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p:nvPr/>
          </p:nvSpPr>
          <p:spPr>
            <a:xfrm>
              <a:off x="1830236" y="1989305"/>
              <a:ext cx="88862" cy="151806"/>
            </a:xfrm>
            <a:custGeom>
              <a:avLst/>
              <a:gdLst/>
              <a:ahLst/>
              <a:cxnLst/>
              <a:rect l="l" t="t" r="r" b="b"/>
              <a:pathLst>
                <a:path w="1368" h="2337" extrusionOk="0">
                  <a:moveTo>
                    <a:pt x="886" y="1"/>
                  </a:moveTo>
                  <a:cubicBezTo>
                    <a:pt x="1" y="1"/>
                    <a:pt x="1368" y="2337"/>
                    <a:pt x="1368" y="2337"/>
                  </a:cubicBezTo>
                  <a:lnTo>
                    <a:pt x="1253" y="87"/>
                  </a:lnTo>
                  <a:cubicBezTo>
                    <a:pt x="1102" y="27"/>
                    <a:pt x="981" y="1"/>
                    <a:pt x="886"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4"/>
            <p:cNvSpPr/>
            <p:nvPr/>
          </p:nvSpPr>
          <p:spPr>
            <a:xfrm>
              <a:off x="1495048" y="1722196"/>
              <a:ext cx="443465" cy="285618"/>
            </a:xfrm>
            <a:custGeom>
              <a:avLst/>
              <a:gdLst/>
              <a:ahLst/>
              <a:cxnLst/>
              <a:rect l="l" t="t" r="r" b="b"/>
              <a:pathLst>
                <a:path w="6827" h="4397" extrusionOk="0">
                  <a:moveTo>
                    <a:pt x="3415" y="1"/>
                  </a:moveTo>
                  <a:cubicBezTo>
                    <a:pt x="30" y="1"/>
                    <a:pt x="0" y="4396"/>
                    <a:pt x="0" y="4396"/>
                  </a:cubicBezTo>
                  <a:lnTo>
                    <a:pt x="2488" y="4396"/>
                  </a:lnTo>
                  <a:lnTo>
                    <a:pt x="2786" y="3087"/>
                  </a:lnTo>
                  <a:lnTo>
                    <a:pt x="2955" y="4396"/>
                  </a:lnTo>
                  <a:lnTo>
                    <a:pt x="6826" y="4396"/>
                  </a:lnTo>
                  <a:cubicBezTo>
                    <a:pt x="6826" y="4396"/>
                    <a:pt x="6800" y="1"/>
                    <a:pt x="3415"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 name="Google Shape;157;p14"/>
          <p:cNvSpPr/>
          <p:nvPr/>
        </p:nvSpPr>
        <p:spPr>
          <a:xfrm>
            <a:off x="3354797" y="1782170"/>
            <a:ext cx="246163" cy="246163"/>
          </a:xfrm>
          <a:custGeom>
            <a:avLst/>
            <a:gdLst/>
            <a:ahLst/>
            <a:cxnLst/>
            <a:rect l="l" t="t" r="r" b="b"/>
            <a:pathLst>
              <a:path w="1402" h="1402" extrusionOk="0">
                <a:moveTo>
                  <a:pt x="701" y="0"/>
                </a:moveTo>
                <a:cubicBezTo>
                  <a:pt x="314" y="0"/>
                  <a:pt x="0" y="314"/>
                  <a:pt x="0" y="702"/>
                </a:cubicBezTo>
                <a:cubicBezTo>
                  <a:pt x="0" y="1088"/>
                  <a:pt x="314" y="1402"/>
                  <a:pt x="701" y="1402"/>
                </a:cubicBezTo>
                <a:cubicBezTo>
                  <a:pt x="1088" y="1402"/>
                  <a:pt x="1402" y="1088"/>
                  <a:pt x="1402" y="702"/>
                </a:cubicBezTo>
                <a:cubicBezTo>
                  <a:pt x="1402" y="314"/>
                  <a:pt x="1088" y="0"/>
                  <a:pt x="70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4"/>
          <p:cNvSpPr txBox="1"/>
          <p:nvPr/>
        </p:nvSpPr>
        <p:spPr>
          <a:xfrm>
            <a:off x="3823375" y="1565175"/>
            <a:ext cx="1158600" cy="85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a:solidFill>
                <a:schemeClr val="lt2"/>
              </a:solidFill>
              <a:latin typeface="Fira Sans Extra Condensed"/>
              <a:ea typeface="Fira Sans Extra Condensed"/>
              <a:cs typeface="Fira Sans Extra Condensed"/>
              <a:sym typeface="Fira Sans Extra Condensed"/>
            </a:endParaRPr>
          </a:p>
        </p:txBody>
      </p:sp>
      <p:sp>
        <p:nvSpPr>
          <p:cNvPr id="159" name="Google Shape;159;p14"/>
          <p:cNvSpPr/>
          <p:nvPr/>
        </p:nvSpPr>
        <p:spPr>
          <a:xfrm>
            <a:off x="3146581" y="4172727"/>
            <a:ext cx="246163" cy="246339"/>
          </a:xfrm>
          <a:custGeom>
            <a:avLst/>
            <a:gdLst/>
            <a:ahLst/>
            <a:cxnLst/>
            <a:rect l="l" t="t" r="r" b="b"/>
            <a:pathLst>
              <a:path w="1402" h="1403" extrusionOk="0">
                <a:moveTo>
                  <a:pt x="701" y="0"/>
                </a:moveTo>
                <a:cubicBezTo>
                  <a:pt x="314" y="0"/>
                  <a:pt x="0" y="315"/>
                  <a:pt x="0" y="701"/>
                </a:cubicBezTo>
                <a:cubicBezTo>
                  <a:pt x="0" y="1088"/>
                  <a:pt x="314" y="1402"/>
                  <a:pt x="701" y="1402"/>
                </a:cubicBezTo>
                <a:cubicBezTo>
                  <a:pt x="1088" y="1402"/>
                  <a:pt x="1402" y="1088"/>
                  <a:pt x="1402" y="701"/>
                </a:cubicBezTo>
                <a:cubicBezTo>
                  <a:pt x="1402" y="315"/>
                  <a:pt x="1088" y="0"/>
                  <a:pt x="70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a:solidFill>
                <a:schemeClr val="lt2"/>
              </a:solidFill>
              <a:latin typeface="Fira Sans Extra Condensed"/>
              <a:ea typeface="Fira Sans Extra Condensed"/>
              <a:cs typeface="Fira Sans Extra Condensed"/>
              <a:sym typeface="Fira Sans Extra Condensed"/>
            </a:endParaRPr>
          </a:p>
        </p:txBody>
      </p:sp>
      <p:sp>
        <p:nvSpPr>
          <p:cNvPr id="160" name="Google Shape;160;p14"/>
          <p:cNvSpPr/>
          <p:nvPr/>
        </p:nvSpPr>
        <p:spPr>
          <a:xfrm>
            <a:off x="3359329" y="1814726"/>
            <a:ext cx="246157" cy="180850"/>
          </a:xfrm>
          <a:custGeom>
            <a:avLst/>
            <a:gdLst/>
            <a:ahLst/>
            <a:cxnLst/>
            <a:rect l="l" t="t" r="r" b="b"/>
            <a:pathLst>
              <a:path w="9484" h="7234" extrusionOk="0">
                <a:moveTo>
                  <a:pt x="8297" y="0"/>
                </a:moveTo>
                <a:cubicBezTo>
                  <a:pt x="8010" y="0"/>
                  <a:pt x="7723" y="115"/>
                  <a:pt x="7512" y="342"/>
                </a:cubicBezTo>
                <a:lnTo>
                  <a:pt x="3533" y="4620"/>
                </a:lnTo>
                <a:lnTo>
                  <a:pt x="1932" y="3020"/>
                </a:lnTo>
                <a:cubicBezTo>
                  <a:pt x="1723" y="2811"/>
                  <a:pt x="1449" y="2706"/>
                  <a:pt x="1175" y="2706"/>
                </a:cubicBezTo>
                <a:cubicBezTo>
                  <a:pt x="901" y="2706"/>
                  <a:pt x="627" y="2811"/>
                  <a:pt x="418" y="3020"/>
                </a:cubicBezTo>
                <a:cubicBezTo>
                  <a:pt x="0" y="3438"/>
                  <a:pt x="0" y="4116"/>
                  <a:pt x="418" y="4534"/>
                </a:cubicBezTo>
                <a:lnTo>
                  <a:pt x="2804" y="6919"/>
                </a:lnTo>
                <a:cubicBezTo>
                  <a:pt x="3004" y="7121"/>
                  <a:pt x="3277" y="7234"/>
                  <a:pt x="3561" y="7234"/>
                </a:cubicBezTo>
                <a:cubicBezTo>
                  <a:pt x="3568" y="7234"/>
                  <a:pt x="3574" y="7234"/>
                  <a:pt x="3581" y="7233"/>
                </a:cubicBezTo>
                <a:cubicBezTo>
                  <a:pt x="3871" y="7227"/>
                  <a:pt x="4147" y="7104"/>
                  <a:pt x="4345" y="6891"/>
                </a:cubicBezTo>
                <a:lnTo>
                  <a:pt x="9081" y="1800"/>
                </a:lnTo>
                <a:cubicBezTo>
                  <a:pt x="9483" y="1367"/>
                  <a:pt x="9459" y="689"/>
                  <a:pt x="9026" y="287"/>
                </a:cubicBezTo>
                <a:cubicBezTo>
                  <a:pt x="8819" y="95"/>
                  <a:pt x="8558" y="0"/>
                  <a:pt x="8297"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4"/>
          <p:cNvSpPr/>
          <p:nvPr/>
        </p:nvSpPr>
        <p:spPr>
          <a:xfrm rot="-431509">
            <a:off x="3151109" y="4242441"/>
            <a:ext cx="237116" cy="180862"/>
          </a:xfrm>
          <a:custGeom>
            <a:avLst/>
            <a:gdLst/>
            <a:ahLst/>
            <a:cxnLst/>
            <a:rect l="l" t="t" r="r" b="b"/>
            <a:pathLst>
              <a:path w="9484" h="7234" extrusionOk="0">
                <a:moveTo>
                  <a:pt x="8297" y="0"/>
                </a:moveTo>
                <a:cubicBezTo>
                  <a:pt x="8010" y="0"/>
                  <a:pt x="7723" y="115"/>
                  <a:pt x="7512" y="342"/>
                </a:cubicBezTo>
                <a:lnTo>
                  <a:pt x="3533" y="4620"/>
                </a:lnTo>
                <a:lnTo>
                  <a:pt x="1932" y="3020"/>
                </a:lnTo>
                <a:cubicBezTo>
                  <a:pt x="1723" y="2811"/>
                  <a:pt x="1449" y="2706"/>
                  <a:pt x="1175" y="2706"/>
                </a:cubicBezTo>
                <a:cubicBezTo>
                  <a:pt x="901" y="2706"/>
                  <a:pt x="627" y="2811"/>
                  <a:pt x="418" y="3020"/>
                </a:cubicBezTo>
                <a:cubicBezTo>
                  <a:pt x="0" y="3438"/>
                  <a:pt x="0" y="4116"/>
                  <a:pt x="418" y="4534"/>
                </a:cubicBezTo>
                <a:lnTo>
                  <a:pt x="2804" y="6919"/>
                </a:lnTo>
                <a:cubicBezTo>
                  <a:pt x="3004" y="7121"/>
                  <a:pt x="3277" y="7234"/>
                  <a:pt x="3561" y="7234"/>
                </a:cubicBezTo>
                <a:cubicBezTo>
                  <a:pt x="3568" y="7234"/>
                  <a:pt x="3574" y="7234"/>
                  <a:pt x="3581" y="7233"/>
                </a:cubicBezTo>
                <a:cubicBezTo>
                  <a:pt x="3871" y="7227"/>
                  <a:pt x="4147" y="7104"/>
                  <a:pt x="4345" y="6891"/>
                </a:cubicBezTo>
                <a:lnTo>
                  <a:pt x="9081" y="1800"/>
                </a:lnTo>
                <a:cubicBezTo>
                  <a:pt x="9483" y="1367"/>
                  <a:pt x="9459" y="689"/>
                  <a:pt x="9026" y="287"/>
                </a:cubicBezTo>
                <a:cubicBezTo>
                  <a:pt x="8819" y="95"/>
                  <a:pt x="8558" y="0"/>
                  <a:pt x="8297"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a:solidFill>
                <a:schemeClr val="lt2"/>
              </a:solidFill>
              <a:latin typeface="Fira Sans Extra Condensed"/>
              <a:ea typeface="Fira Sans Extra Condensed"/>
              <a:cs typeface="Fira Sans Extra Condensed"/>
              <a:sym typeface="Fira Sans Extra Condensed"/>
            </a:endParaRPr>
          </a:p>
        </p:txBody>
      </p:sp>
      <p:sp>
        <p:nvSpPr>
          <p:cNvPr id="162" name="Google Shape;162;p14"/>
          <p:cNvSpPr txBox="1"/>
          <p:nvPr/>
        </p:nvSpPr>
        <p:spPr>
          <a:xfrm>
            <a:off x="3282000" y="3246400"/>
            <a:ext cx="1889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Fira Sans Extra Condensed ExtraBold"/>
                <a:ea typeface="Fira Sans Extra Condensed ExtraBold"/>
                <a:cs typeface="Fira Sans Extra Condensed ExtraBold"/>
                <a:sym typeface="Fira Sans Extra Condensed ExtraBold"/>
              </a:rPr>
              <a:t>Legal Advice</a:t>
            </a:r>
            <a:endParaRPr sz="1000"/>
          </a:p>
        </p:txBody>
      </p:sp>
      <p:sp>
        <p:nvSpPr>
          <p:cNvPr id="163" name="Google Shape;163;p14"/>
          <p:cNvSpPr txBox="1"/>
          <p:nvPr/>
        </p:nvSpPr>
        <p:spPr>
          <a:xfrm>
            <a:off x="3674575" y="1388125"/>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2"/>
                </a:solidFill>
                <a:latin typeface="Fira Sans Extra Condensed"/>
                <a:ea typeface="Fira Sans Extra Condensed"/>
                <a:cs typeface="Fira Sans Extra Condensed"/>
                <a:sym typeface="Fira Sans Extra Condensed"/>
              </a:rPr>
              <a:t>Free</a:t>
            </a:r>
            <a:endParaRPr sz="1600" b="1">
              <a:solidFill>
                <a:schemeClr val="lt2"/>
              </a:solidFill>
              <a:latin typeface="Fira Sans Extra Condensed"/>
              <a:ea typeface="Fira Sans Extra Condensed"/>
              <a:cs typeface="Fira Sans Extra Condensed"/>
              <a:sym typeface="Fira Sans Extra Condensed"/>
            </a:endParaRPr>
          </a:p>
          <a:p>
            <a:pPr marL="0" lvl="0" indent="0" algn="l" rtl="0">
              <a:spcBef>
                <a:spcPts val="0"/>
              </a:spcBef>
              <a:spcAft>
                <a:spcPts val="0"/>
              </a:spcAft>
              <a:buNone/>
            </a:pPr>
            <a:r>
              <a:rPr lang="en" sz="1600" b="1">
                <a:solidFill>
                  <a:schemeClr val="lt2"/>
                </a:solidFill>
                <a:latin typeface="Fira Sans Extra Condensed"/>
                <a:ea typeface="Fira Sans Extra Condensed"/>
                <a:cs typeface="Fira Sans Extra Condensed"/>
                <a:sym typeface="Fira Sans Extra Condensed"/>
              </a:rPr>
              <a:t>14 -30 years</a:t>
            </a:r>
            <a:endParaRPr sz="1600" b="1">
              <a:solidFill>
                <a:schemeClr val="lt2"/>
              </a:solidFill>
              <a:latin typeface="Fira Sans Extra Condensed"/>
              <a:ea typeface="Fira Sans Extra Condensed"/>
              <a:cs typeface="Fira Sans Extra Condensed"/>
              <a:sym typeface="Fira Sans Extra Condensed"/>
            </a:endParaRPr>
          </a:p>
          <a:p>
            <a:pPr marL="0" lvl="0" indent="0" algn="l" rtl="0">
              <a:spcBef>
                <a:spcPts val="0"/>
              </a:spcBef>
              <a:spcAft>
                <a:spcPts val="0"/>
              </a:spcAft>
              <a:buNone/>
            </a:pPr>
            <a:r>
              <a:rPr lang="en" sz="1600" b="1">
                <a:solidFill>
                  <a:schemeClr val="lt2"/>
                </a:solidFill>
                <a:latin typeface="Fira Sans Extra Condensed"/>
                <a:ea typeface="Fira Sans Extra Condensed"/>
                <a:cs typeface="Fira Sans Extra Condensed"/>
                <a:sym typeface="Fira Sans Extra Condensed"/>
              </a:rPr>
              <a:t>Confidential</a:t>
            </a:r>
            <a:endParaRPr sz="1600" b="1">
              <a:solidFill>
                <a:schemeClr val="lt2"/>
              </a:solidFill>
              <a:latin typeface="Fira Sans Extra Condensed"/>
              <a:ea typeface="Fira Sans Extra Condensed"/>
              <a:cs typeface="Fira Sans Extra Condensed"/>
              <a:sym typeface="Fira Sans Extra Condensed"/>
            </a:endParaRPr>
          </a:p>
        </p:txBody>
      </p:sp>
      <p:pic>
        <p:nvPicPr>
          <p:cNvPr id="164" name="Google Shape;164;p14"/>
          <p:cNvPicPr preferRelativeResize="0"/>
          <p:nvPr/>
        </p:nvPicPr>
        <p:blipFill>
          <a:blip r:embed="rId3">
            <a:alphaModFix/>
          </a:blip>
          <a:stretch>
            <a:fillRect/>
          </a:stretch>
        </p:blipFill>
        <p:spPr>
          <a:xfrm>
            <a:off x="5951350" y="1325925"/>
            <a:ext cx="2513275" cy="3516450"/>
          </a:xfrm>
          <a:prstGeom prst="rect">
            <a:avLst/>
          </a:prstGeom>
          <a:noFill/>
          <a:ln>
            <a:noFill/>
          </a:ln>
        </p:spPr>
      </p:pic>
      <p:sp>
        <p:nvSpPr>
          <p:cNvPr id="165" name="Google Shape;165;p14"/>
          <p:cNvSpPr/>
          <p:nvPr/>
        </p:nvSpPr>
        <p:spPr>
          <a:xfrm>
            <a:off x="6019000" y="2852625"/>
            <a:ext cx="503400" cy="246300"/>
          </a:xfrm>
          <a:prstGeom prst="round2DiagRect">
            <a:avLst>
              <a:gd name="adj1" fmla="val 16667"/>
              <a:gd name="adj2" fmla="val 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a:off x="5975225" y="2174125"/>
            <a:ext cx="1158600" cy="299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txBox="1"/>
          <p:nvPr/>
        </p:nvSpPr>
        <p:spPr>
          <a:xfrm>
            <a:off x="3568850" y="383420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2"/>
                </a:solidFill>
                <a:latin typeface="Fira Sans Extra Condensed"/>
                <a:ea typeface="Fira Sans Extra Condensed"/>
                <a:cs typeface="Fira Sans Extra Condensed"/>
                <a:sym typeface="Fira Sans Extra Condensed"/>
              </a:rPr>
              <a:t>Free</a:t>
            </a:r>
            <a:endParaRPr sz="1600" b="1">
              <a:solidFill>
                <a:schemeClr val="lt2"/>
              </a:solidFill>
              <a:latin typeface="Fira Sans Extra Condensed"/>
              <a:ea typeface="Fira Sans Extra Condensed"/>
              <a:cs typeface="Fira Sans Extra Condensed"/>
              <a:sym typeface="Fira Sans Extra Condensed"/>
            </a:endParaRPr>
          </a:p>
          <a:p>
            <a:pPr marL="0" lvl="0" indent="0" algn="l" rtl="0">
              <a:spcBef>
                <a:spcPts val="0"/>
              </a:spcBef>
              <a:spcAft>
                <a:spcPts val="0"/>
              </a:spcAft>
              <a:buNone/>
            </a:pPr>
            <a:r>
              <a:rPr lang="en" sz="1600" b="1">
                <a:solidFill>
                  <a:schemeClr val="lt2"/>
                </a:solidFill>
                <a:latin typeface="Fira Sans Extra Condensed"/>
                <a:ea typeface="Fira Sans Extra Condensed"/>
                <a:cs typeface="Fira Sans Extra Condensed"/>
                <a:sym typeface="Fira Sans Extra Condensed"/>
              </a:rPr>
              <a:t>14 -30 years</a:t>
            </a:r>
            <a:endParaRPr sz="1600" b="1">
              <a:solidFill>
                <a:schemeClr val="lt2"/>
              </a:solidFill>
              <a:latin typeface="Fira Sans Extra Condensed"/>
              <a:ea typeface="Fira Sans Extra Condensed"/>
              <a:cs typeface="Fira Sans Extra Condensed"/>
              <a:sym typeface="Fira Sans Extra Condensed"/>
            </a:endParaRPr>
          </a:p>
          <a:p>
            <a:pPr marL="0" lvl="0" indent="0" algn="l" rtl="0">
              <a:spcBef>
                <a:spcPts val="0"/>
              </a:spcBef>
              <a:spcAft>
                <a:spcPts val="0"/>
              </a:spcAft>
              <a:buNone/>
            </a:pPr>
            <a:r>
              <a:rPr lang="en" sz="1600" b="1">
                <a:solidFill>
                  <a:schemeClr val="lt2"/>
                </a:solidFill>
                <a:latin typeface="Fira Sans Extra Condensed"/>
                <a:ea typeface="Fira Sans Extra Condensed"/>
                <a:cs typeface="Fira Sans Extra Condensed"/>
                <a:sym typeface="Fira Sans Extra Condensed"/>
              </a:rPr>
              <a:t>Confidential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72" name="Google Shape;172;p15"/>
          <p:cNvGrpSpPr/>
          <p:nvPr/>
        </p:nvGrpSpPr>
        <p:grpSpPr>
          <a:xfrm>
            <a:off x="3094909" y="1521434"/>
            <a:ext cx="2867130" cy="2744098"/>
            <a:chOff x="3092409" y="1348184"/>
            <a:chExt cx="2867130" cy="2744098"/>
          </a:xfrm>
        </p:grpSpPr>
        <p:sp>
          <p:nvSpPr>
            <p:cNvPr id="173" name="Google Shape;173;p15"/>
            <p:cNvSpPr/>
            <p:nvPr/>
          </p:nvSpPr>
          <p:spPr>
            <a:xfrm>
              <a:off x="3308398" y="1390474"/>
              <a:ext cx="2582201" cy="2665604"/>
            </a:xfrm>
            <a:custGeom>
              <a:avLst/>
              <a:gdLst/>
              <a:ahLst/>
              <a:cxnLst/>
              <a:rect l="l" t="t" r="r" b="b"/>
              <a:pathLst>
                <a:path w="39444" h="40718" extrusionOk="0">
                  <a:moveTo>
                    <a:pt x="19722" y="0"/>
                  </a:moveTo>
                  <a:cubicBezTo>
                    <a:pt x="8830" y="0"/>
                    <a:pt x="0" y="9115"/>
                    <a:pt x="0" y="20358"/>
                  </a:cubicBezTo>
                  <a:cubicBezTo>
                    <a:pt x="0" y="31602"/>
                    <a:pt x="8830" y="40717"/>
                    <a:pt x="19722" y="40717"/>
                  </a:cubicBezTo>
                  <a:cubicBezTo>
                    <a:pt x="30614" y="40717"/>
                    <a:pt x="39444" y="31602"/>
                    <a:pt x="39444" y="20358"/>
                  </a:cubicBezTo>
                  <a:cubicBezTo>
                    <a:pt x="39444" y="9115"/>
                    <a:pt x="30614" y="0"/>
                    <a:pt x="197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5"/>
            <p:cNvSpPr/>
            <p:nvPr/>
          </p:nvSpPr>
          <p:spPr>
            <a:xfrm>
              <a:off x="4373934" y="2179556"/>
              <a:ext cx="451054" cy="451119"/>
            </a:xfrm>
            <a:custGeom>
              <a:avLst/>
              <a:gdLst/>
              <a:ahLst/>
              <a:cxnLst/>
              <a:rect l="l" t="t" r="r" b="b"/>
              <a:pathLst>
                <a:path w="6890" h="6891" extrusionOk="0">
                  <a:moveTo>
                    <a:pt x="2584" y="1"/>
                  </a:moveTo>
                  <a:cubicBezTo>
                    <a:pt x="2354" y="1"/>
                    <a:pt x="2167" y="187"/>
                    <a:pt x="2167" y="417"/>
                  </a:cubicBezTo>
                  <a:lnTo>
                    <a:pt x="2167" y="1757"/>
                  </a:lnTo>
                  <a:cubicBezTo>
                    <a:pt x="2167" y="1984"/>
                    <a:pt x="1984" y="2169"/>
                    <a:pt x="1756" y="2169"/>
                  </a:cubicBezTo>
                  <a:lnTo>
                    <a:pt x="417" y="2169"/>
                  </a:lnTo>
                  <a:cubicBezTo>
                    <a:pt x="186" y="2169"/>
                    <a:pt x="0" y="2355"/>
                    <a:pt x="0" y="2584"/>
                  </a:cubicBezTo>
                  <a:lnTo>
                    <a:pt x="0" y="4307"/>
                  </a:lnTo>
                  <a:cubicBezTo>
                    <a:pt x="0" y="4537"/>
                    <a:pt x="186" y="4723"/>
                    <a:pt x="417" y="4723"/>
                  </a:cubicBezTo>
                  <a:lnTo>
                    <a:pt x="1756" y="4723"/>
                  </a:lnTo>
                  <a:cubicBezTo>
                    <a:pt x="1984" y="4723"/>
                    <a:pt x="2167" y="4907"/>
                    <a:pt x="2167" y="5134"/>
                  </a:cubicBezTo>
                  <a:lnTo>
                    <a:pt x="2167" y="6474"/>
                  </a:lnTo>
                  <a:cubicBezTo>
                    <a:pt x="2167" y="6704"/>
                    <a:pt x="2354" y="6891"/>
                    <a:pt x="2584" y="6891"/>
                  </a:cubicBezTo>
                  <a:lnTo>
                    <a:pt x="4306" y="6891"/>
                  </a:lnTo>
                  <a:cubicBezTo>
                    <a:pt x="4536" y="6891"/>
                    <a:pt x="4722" y="6704"/>
                    <a:pt x="4722" y="6474"/>
                  </a:cubicBezTo>
                  <a:lnTo>
                    <a:pt x="4722" y="5134"/>
                  </a:lnTo>
                  <a:cubicBezTo>
                    <a:pt x="4722" y="4907"/>
                    <a:pt x="4906" y="4723"/>
                    <a:pt x="5133" y="4723"/>
                  </a:cubicBezTo>
                  <a:lnTo>
                    <a:pt x="6474" y="4723"/>
                  </a:lnTo>
                  <a:cubicBezTo>
                    <a:pt x="6703" y="4723"/>
                    <a:pt x="6889" y="4537"/>
                    <a:pt x="6889" y="4307"/>
                  </a:cubicBezTo>
                  <a:lnTo>
                    <a:pt x="6887" y="2668"/>
                  </a:lnTo>
                  <a:cubicBezTo>
                    <a:pt x="6886" y="2392"/>
                    <a:pt x="6662" y="2169"/>
                    <a:pt x="6386" y="2169"/>
                  </a:cubicBezTo>
                  <a:lnTo>
                    <a:pt x="5133" y="2169"/>
                  </a:lnTo>
                  <a:cubicBezTo>
                    <a:pt x="4906" y="2169"/>
                    <a:pt x="4722" y="1984"/>
                    <a:pt x="4722" y="1757"/>
                  </a:cubicBezTo>
                  <a:lnTo>
                    <a:pt x="4722" y="417"/>
                  </a:lnTo>
                  <a:cubicBezTo>
                    <a:pt x="4722" y="187"/>
                    <a:pt x="4536" y="1"/>
                    <a:pt x="4306" y="1"/>
                  </a:cubicBezTo>
                  <a:close/>
                </a:path>
              </a:pathLst>
            </a:custGeom>
            <a:solidFill>
              <a:srgbClr val="7E6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5"/>
            <p:cNvSpPr/>
            <p:nvPr/>
          </p:nvSpPr>
          <p:spPr>
            <a:xfrm>
              <a:off x="3186114" y="1348185"/>
              <a:ext cx="2773425" cy="2744096"/>
            </a:xfrm>
            <a:custGeom>
              <a:avLst/>
              <a:gdLst/>
              <a:ahLst/>
              <a:cxnLst/>
              <a:rect l="l" t="t" r="r" b="b"/>
              <a:pathLst>
                <a:path w="42365" h="41917" fill="none" extrusionOk="0">
                  <a:moveTo>
                    <a:pt x="24929" y="15921"/>
                  </a:moveTo>
                  <a:lnTo>
                    <a:pt x="24932" y="16934"/>
                  </a:lnTo>
                  <a:cubicBezTo>
                    <a:pt x="24932" y="17160"/>
                    <a:pt x="24750" y="17341"/>
                    <a:pt x="24525" y="17341"/>
                  </a:cubicBezTo>
                  <a:lnTo>
                    <a:pt x="23212" y="17341"/>
                  </a:lnTo>
                  <a:cubicBezTo>
                    <a:pt x="22990" y="17341"/>
                    <a:pt x="22809" y="17522"/>
                    <a:pt x="22809" y="17745"/>
                  </a:cubicBezTo>
                  <a:lnTo>
                    <a:pt x="22809" y="19057"/>
                  </a:lnTo>
                  <a:cubicBezTo>
                    <a:pt x="22809" y="19282"/>
                    <a:pt x="22627" y="19465"/>
                    <a:pt x="22402" y="19465"/>
                  </a:cubicBezTo>
                  <a:lnTo>
                    <a:pt x="20715" y="19465"/>
                  </a:lnTo>
                  <a:cubicBezTo>
                    <a:pt x="20490" y="19465"/>
                    <a:pt x="20308" y="19282"/>
                    <a:pt x="20308" y="19057"/>
                  </a:cubicBezTo>
                  <a:lnTo>
                    <a:pt x="20308" y="17745"/>
                  </a:lnTo>
                  <a:cubicBezTo>
                    <a:pt x="20308" y="17522"/>
                    <a:pt x="20127" y="17341"/>
                    <a:pt x="19905" y="17341"/>
                  </a:cubicBezTo>
                  <a:lnTo>
                    <a:pt x="18592" y="17341"/>
                  </a:lnTo>
                  <a:cubicBezTo>
                    <a:pt x="18367" y="17341"/>
                    <a:pt x="18185" y="17160"/>
                    <a:pt x="18185" y="16934"/>
                  </a:cubicBezTo>
                  <a:lnTo>
                    <a:pt x="18185" y="15248"/>
                  </a:lnTo>
                  <a:cubicBezTo>
                    <a:pt x="18185" y="15022"/>
                    <a:pt x="18367" y="14840"/>
                    <a:pt x="18592" y="14840"/>
                  </a:cubicBezTo>
                  <a:lnTo>
                    <a:pt x="19905" y="14840"/>
                  </a:lnTo>
                  <a:cubicBezTo>
                    <a:pt x="20127" y="14840"/>
                    <a:pt x="20308" y="14660"/>
                    <a:pt x="20308" y="14437"/>
                  </a:cubicBezTo>
                  <a:lnTo>
                    <a:pt x="20308" y="13125"/>
                  </a:lnTo>
                  <a:cubicBezTo>
                    <a:pt x="20308" y="12900"/>
                    <a:pt x="20490" y="12717"/>
                    <a:pt x="20715" y="12717"/>
                  </a:cubicBezTo>
                  <a:lnTo>
                    <a:pt x="22402" y="12717"/>
                  </a:lnTo>
                  <a:cubicBezTo>
                    <a:pt x="22627" y="12717"/>
                    <a:pt x="22809" y="12900"/>
                    <a:pt x="22809" y="13125"/>
                  </a:cubicBezTo>
                  <a:lnTo>
                    <a:pt x="22809" y="14437"/>
                  </a:lnTo>
                  <a:cubicBezTo>
                    <a:pt x="22809" y="14660"/>
                    <a:pt x="22990" y="14840"/>
                    <a:pt x="23212" y="14840"/>
                  </a:cubicBezTo>
                  <a:lnTo>
                    <a:pt x="24927" y="14840"/>
                  </a:lnTo>
                  <a:cubicBezTo>
                    <a:pt x="26897" y="14840"/>
                    <a:pt x="26835" y="16180"/>
                    <a:pt x="26835" y="16804"/>
                  </a:cubicBezTo>
                  <a:cubicBezTo>
                    <a:pt x="26835" y="20097"/>
                    <a:pt x="24165" y="22766"/>
                    <a:pt x="20873" y="22766"/>
                  </a:cubicBezTo>
                  <a:cubicBezTo>
                    <a:pt x="17214" y="22766"/>
                    <a:pt x="14249" y="19800"/>
                    <a:pt x="14249" y="16142"/>
                  </a:cubicBezTo>
                  <a:cubicBezTo>
                    <a:pt x="14249" y="12077"/>
                    <a:pt x="17544" y="8782"/>
                    <a:pt x="21609" y="8782"/>
                  </a:cubicBezTo>
                  <a:cubicBezTo>
                    <a:pt x="26126" y="8782"/>
                    <a:pt x="29787" y="12443"/>
                    <a:pt x="29787" y="16960"/>
                  </a:cubicBezTo>
                  <a:cubicBezTo>
                    <a:pt x="29787" y="20615"/>
                    <a:pt x="27449" y="23828"/>
                    <a:pt x="24262" y="25296"/>
                  </a:cubicBezTo>
                  <a:cubicBezTo>
                    <a:pt x="22611" y="26057"/>
                    <a:pt x="21575" y="27734"/>
                    <a:pt x="21575" y="29552"/>
                  </a:cubicBezTo>
                  <a:lnTo>
                    <a:pt x="21575" y="31096"/>
                  </a:lnTo>
                  <a:cubicBezTo>
                    <a:pt x="21575" y="33631"/>
                    <a:pt x="21171" y="34739"/>
                    <a:pt x="24025" y="34739"/>
                  </a:cubicBezTo>
                  <a:cubicBezTo>
                    <a:pt x="25984" y="34739"/>
                    <a:pt x="27556" y="35133"/>
                    <a:pt x="26766" y="32220"/>
                  </a:cubicBezTo>
                  <a:cubicBezTo>
                    <a:pt x="26298" y="30493"/>
                    <a:pt x="27876" y="29749"/>
                    <a:pt x="30121" y="27900"/>
                  </a:cubicBezTo>
                  <a:cubicBezTo>
                    <a:pt x="33329" y="25258"/>
                    <a:pt x="34000" y="22124"/>
                    <a:pt x="34000" y="18773"/>
                  </a:cubicBezTo>
                  <a:cubicBezTo>
                    <a:pt x="34000" y="11689"/>
                    <a:pt x="28256" y="5945"/>
                    <a:pt x="21171" y="5945"/>
                  </a:cubicBezTo>
                  <a:cubicBezTo>
                    <a:pt x="14244" y="5945"/>
                    <a:pt x="8599" y="11782"/>
                    <a:pt x="8350" y="18664"/>
                  </a:cubicBezTo>
                  <a:cubicBezTo>
                    <a:pt x="8338" y="19021"/>
                    <a:pt x="8265" y="19375"/>
                    <a:pt x="8134" y="19708"/>
                  </a:cubicBezTo>
                  <a:cubicBezTo>
                    <a:pt x="7396" y="21581"/>
                    <a:pt x="6455" y="22607"/>
                    <a:pt x="5954" y="23716"/>
                  </a:cubicBezTo>
                  <a:cubicBezTo>
                    <a:pt x="5726" y="24223"/>
                    <a:pt x="6292" y="24774"/>
                    <a:pt x="6893" y="24755"/>
                  </a:cubicBezTo>
                  <a:cubicBezTo>
                    <a:pt x="7689" y="24729"/>
                    <a:pt x="8354" y="24775"/>
                    <a:pt x="8557" y="24863"/>
                  </a:cubicBezTo>
                  <a:cubicBezTo>
                    <a:pt x="9949" y="25464"/>
                    <a:pt x="7420" y="32816"/>
                    <a:pt x="12366" y="32722"/>
                  </a:cubicBezTo>
                  <a:cubicBezTo>
                    <a:pt x="16685" y="32640"/>
                    <a:pt x="17791" y="34157"/>
                    <a:pt x="17570" y="36161"/>
                  </a:cubicBezTo>
                  <a:cubicBezTo>
                    <a:pt x="17060" y="40796"/>
                    <a:pt x="13353" y="41091"/>
                    <a:pt x="9801" y="39123"/>
                  </a:cubicBezTo>
                  <a:cubicBezTo>
                    <a:pt x="3688" y="35737"/>
                    <a:pt x="1" y="28770"/>
                    <a:pt x="1" y="21263"/>
                  </a:cubicBezTo>
                  <a:cubicBezTo>
                    <a:pt x="1" y="9514"/>
                    <a:pt x="9571" y="1"/>
                    <a:pt x="21341" y="93"/>
                  </a:cubicBezTo>
                  <a:cubicBezTo>
                    <a:pt x="32938" y="183"/>
                    <a:pt x="42364" y="9707"/>
                    <a:pt x="42341" y="21304"/>
                  </a:cubicBezTo>
                  <a:cubicBezTo>
                    <a:pt x="42321" y="31374"/>
                    <a:pt x="35271" y="39795"/>
                    <a:pt x="25837" y="41917"/>
                  </a:cubicBezTo>
                </a:path>
              </a:pathLst>
            </a:custGeom>
            <a:noFill/>
            <a:ln w="102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5"/>
            <p:cNvSpPr/>
            <p:nvPr/>
          </p:nvSpPr>
          <p:spPr>
            <a:xfrm>
              <a:off x="3092409" y="1348184"/>
              <a:ext cx="2773425" cy="2744096"/>
            </a:xfrm>
            <a:custGeom>
              <a:avLst/>
              <a:gdLst/>
              <a:ahLst/>
              <a:cxnLst/>
              <a:rect l="l" t="t" r="r" b="b"/>
              <a:pathLst>
                <a:path w="42365" h="41917" fill="none" extrusionOk="0">
                  <a:moveTo>
                    <a:pt x="24930" y="15920"/>
                  </a:moveTo>
                  <a:lnTo>
                    <a:pt x="24932" y="16934"/>
                  </a:lnTo>
                  <a:cubicBezTo>
                    <a:pt x="24932" y="17159"/>
                    <a:pt x="24750" y="17341"/>
                    <a:pt x="24526" y="17341"/>
                  </a:cubicBezTo>
                  <a:lnTo>
                    <a:pt x="23212" y="17341"/>
                  </a:lnTo>
                  <a:cubicBezTo>
                    <a:pt x="22991" y="17341"/>
                    <a:pt x="22810" y="17522"/>
                    <a:pt x="22810" y="17744"/>
                  </a:cubicBezTo>
                  <a:lnTo>
                    <a:pt x="22810" y="19057"/>
                  </a:lnTo>
                  <a:cubicBezTo>
                    <a:pt x="22810" y="19282"/>
                    <a:pt x="22627" y="19465"/>
                    <a:pt x="22402" y="19465"/>
                  </a:cubicBezTo>
                  <a:lnTo>
                    <a:pt x="20715" y="19465"/>
                  </a:lnTo>
                  <a:cubicBezTo>
                    <a:pt x="20491" y="19465"/>
                    <a:pt x="20308" y="19282"/>
                    <a:pt x="20308" y="19057"/>
                  </a:cubicBezTo>
                  <a:lnTo>
                    <a:pt x="20308" y="17744"/>
                  </a:lnTo>
                  <a:cubicBezTo>
                    <a:pt x="20308" y="17522"/>
                    <a:pt x="20128" y="17341"/>
                    <a:pt x="19905" y="17341"/>
                  </a:cubicBezTo>
                  <a:lnTo>
                    <a:pt x="18593" y="17341"/>
                  </a:lnTo>
                  <a:cubicBezTo>
                    <a:pt x="18367" y="17341"/>
                    <a:pt x="18185" y="17159"/>
                    <a:pt x="18185" y="16934"/>
                  </a:cubicBezTo>
                  <a:lnTo>
                    <a:pt x="18185" y="15247"/>
                  </a:lnTo>
                  <a:cubicBezTo>
                    <a:pt x="18185" y="15022"/>
                    <a:pt x="18367" y="14840"/>
                    <a:pt x="18593" y="14840"/>
                  </a:cubicBezTo>
                  <a:lnTo>
                    <a:pt x="19905" y="14840"/>
                  </a:lnTo>
                  <a:cubicBezTo>
                    <a:pt x="20128" y="14840"/>
                    <a:pt x="20308" y="14660"/>
                    <a:pt x="20308" y="14437"/>
                  </a:cubicBezTo>
                  <a:lnTo>
                    <a:pt x="20308" y="13124"/>
                  </a:lnTo>
                  <a:cubicBezTo>
                    <a:pt x="20308" y="12899"/>
                    <a:pt x="20491" y="12717"/>
                    <a:pt x="20715" y="12717"/>
                  </a:cubicBezTo>
                  <a:lnTo>
                    <a:pt x="22402" y="12717"/>
                  </a:lnTo>
                  <a:cubicBezTo>
                    <a:pt x="22627" y="12717"/>
                    <a:pt x="22810" y="12899"/>
                    <a:pt x="22810" y="13124"/>
                  </a:cubicBezTo>
                  <a:lnTo>
                    <a:pt x="22810" y="14437"/>
                  </a:lnTo>
                  <a:cubicBezTo>
                    <a:pt x="22810" y="14660"/>
                    <a:pt x="22991" y="14840"/>
                    <a:pt x="23212" y="14840"/>
                  </a:cubicBezTo>
                  <a:lnTo>
                    <a:pt x="24927" y="14840"/>
                  </a:lnTo>
                  <a:cubicBezTo>
                    <a:pt x="26897" y="14840"/>
                    <a:pt x="26835" y="16180"/>
                    <a:pt x="26835" y="16804"/>
                  </a:cubicBezTo>
                  <a:cubicBezTo>
                    <a:pt x="26835" y="20097"/>
                    <a:pt x="24166" y="22766"/>
                    <a:pt x="20873" y="22766"/>
                  </a:cubicBezTo>
                  <a:cubicBezTo>
                    <a:pt x="17215" y="22766"/>
                    <a:pt x="14250" y="19800"/>
                    <a:pt x="14250" y="16141"/>
                  </a:cubicBezTo>
                  <a:cubicBezTo>
                    <a:pt x="14250" y="12077"/>
                    <a:pt x="17545" y="8782"/>
                    <a:pt x="21609" y="8782"/>
                  </a:cubicBezTo>
                  <a:cubicBezTo>
                    <a:pt x="26126" y="8782"/>
                    <a:pt x="29788" y="12443"/>
                    <a:pt x="29788" y="16959"/>
                  </a:cubicBezTo>
                  <a:cubicBezTo>
                    <a:pt x="29788" y="20614"/>
                    <a:pt x="27450" y="23828"/>
                    <a:pt x="24263" y="25296"/>
                  </a:cubicBezTo>
                  <a:cubicBezTo>
                    <a:pt x="22612" y="26057"/>
                    <a:pt x="21575" y="27733"/>
                    <a:pt x="21575" y="29552"/>
                  </a:cubicBezTo>
                  <a:lnTo>
                    <a:pt x="21575" y="31096"/>
                  </a:lnTo>
                  <a:cubicBezTo>
                    <a:pt x="21575" y="33630"/>
                    <a:pt x="21172" y="34738"/>
                    <a:pt x="24025" y="34738"/>
                  </a:cubicBezTo>
                  <a:cubicBezTo>
                    <a:pt x="25985" y="34738"/>
                    <a:pt x="27556" y="35133"/>
                    <a:pt x="26766" y="32219"/>
                  </a:cubicBezTo>
                  <a:cubicBezTo>
                    <a:pt x="26298" y="30492"/>
                    <a:pt x="27877" y="29748"/>
                    <a:pt x="30121" y="27900"/>
                  </a:cubicBezTo>
                  <a:cubicBezTo>
                    <a:pt x="33329" y="25258"/>
                    <a:pt x="34000" y="22124"/>
                    <a:pt x="34000" y="18773"/>
                  </a:cubicBezTo>
                  <a:cubicBezTo>
                    <a:pt x="34000" y="11688"/>
                    <a:pt x="28256" y="5945"/>
                    <a:pt x="21172" y="5945"/>
                  </a:cubicBezTo>
                  <a:cubicBezTo>
                    <a:pt x="14244" y="5945"/>
                    <a:pt x="8600" y="11782"/>
                    <a:pt x="8351" y="18664"/>
                  </a:cubicBezTo>
                  <a:cubicBezTo>
                    <a:pt x="8339" y="19021"/>
                    <a:pt x="8265" y="19375"/>
                    <a:pt x="8134" y="19707"/>
                  </a:cubicBezTo>
                  <a:cubicBezTo>
                    <a:pt x="7396" y="21580"/>
                    <a:pt x="6455" y="22607"/>
                    <a:pt x="5955" y="23716"/>
                  </a:cubicBezTo>
                  <a:cubicBezTo>
                    <a:pt x="5726" y="24222"/>
                    <a:pt x="6293" y="24774"/>
                    <a:pt x="6893" y="24755"/>
                  </a:cubicBezTo>
                  <a:cubicBezTo>
                    <a:pt x="7689" y="24729"/>
                    <a:pt x="8354" y="24775"/>
                    <a:pt x="8558" y="24862"/>
                  </a:cubicBezTo>
                  <a:cubicBezTo>
                    <a:pt x="9949" y="25464"/>
                    <a:pt x="7420" y="32816"/>
                    <a:pt x="12366" y="32722"/>
                  </a:cubicBezTo>
                  <a:cubicBezTo>
                    <a:pt x="16686" y="32640"/>
                    <a:pt x="17791" y="34157"/>
                    <a:pt x="17570" y="36161"/>
                  </a:cubicBezTo>
                  <a:cubicBezTo>
                    <a:pt x="17060" y="40795"/>
                    <a:pt x="13353" y="41090"/>
                    <a:pt x="9802" y="39123"/>
                  </a:cubicBezTo>
                  <a:cubicBezTo>
                    <a:pt x="3688" y="35736"/>
                    <a:pt x="1" y="28770"/>
                    <a:pt x="1" y="21262"/>
                  </a:cubicBezTo>
                  <a:cubicBezTo>
                    <a:pt x="1" y="9513"/>
                    <a:pt x="9571" y="1"/>
                    <a:pt x="21340" y="92"/>
                  </a:cubicBezTo>
                  <a:cubicBezTo>
                    <a:pt x="32938" y="183"/>
                    <a:pt x="42364" y="9706"/>
                    <a:pt x="42342" y="21304"/>
                  </a:cubicBezTo>
                  <a:cubicBezTo>
                    <a:pt x="42322" y="31374"/>
                    <a:pt x="35271" y="39795"/>
                    <a:pt x="25838" y="41916"/>
                  </a:cubicBezTo>
                </a:path>
              </a:pathLst>
            </a:custGeom>
            <a:noFill/>
            <a:ln w="102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 name="Google Shape;177;p15"/>
          <p:cNvGrpSpPr/>
          <p:nvPr/>
        </p:nvGrpSpPr>
        <p:grpSpPr>
          <a:xfrm>
            <a:off x="2364175" y="1441535"/>
            <a:ext cx="1429650" cy="751815"/>
            <a:chOff x="2364175" y="1441535"/>
            <a:chExt cx="1429650" cy="751815"/>
          </a:xfrm>
        </p:grpSpPr>
        <p:sp>
          <p:nvSpPr>
            <p:cNvPr id="178" name="Google Shape;178;p15"/>
            <p:cNvSpPr/>
            <p:nvPr/>
          </p:nvSpPr>
          <p:spPr>
            <a:xfrm>
              <a:off x="3203200" y="1461173"/>
              <a:ext cx="590625" cy="590625"/>
            </a:xfrm>
            <a:custGeom>
              <a:avLst/>
              <a:gdLst/>
              <a:ahLst/>
              <a:cxnLst/>
              <a:rect l="l" t="t" r="r" b="b"/>
              <a:pathLst>
                <a:path w="9022" h="9022" extrusionOk="0">
                  <a:moveTo>
                    <a:pt x="4511" y="0"/>
                  </a:moveTo>
                  <a:cubicBezTo>
                    <a:pt x="2020" y="0"/>
                    <a:pt x="1" y="2020"/>
                    <a:pt x="1" y="4511"/>
                  </a:cubicBezTo>
                  <a:cubicBezTo>
                    <a:pt x="1" y="7002"/>
                    <a:pt x="2020" y="9021"/>
                    <a:pt x="4511" y="9021"/>
                  </a:cubicBezTo>
                  <a:cubicBezTo>
                    <a:pt x="7002" y="9021"/>
                    <a:pt x="9022" y="7002"/>
                    <a:pt x="9022" y="4511"/>
                  </a:cubicBezTo>
                  <a:cubicBezTo>
                    <a:pt x="9022" y="2020"/>
                    <a:pt x="7002" y="0"/>
                    <a:pt x="4511" y="0"/>
                  </a:cubicBezTo>
                  <a:close/>
                </a:path>
              </a:pathLst>
            </a:custGeom>
            <a:solidFill>
              <a:srgbClr val="7E6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5"/>
            <p:cNvSpPr/>
            <p:nvPr/>
          </p:nvSpPr>
          <p:spPr>
            <a:xfrm>
              <a:off x="3173676" y="1441535"/>
              <a:ext cx="590625" cy="590625"/>
            </a:xfrm>
            <a:custGeom>
              <a:avLst/>
              <a:gdLst/>
              <a:ahLst/>
              <a:cxnLst/>
              <a:rect l="l" t="t" r="r" b="b"/>
              <a:pathLst>
                <a:path w="9022" h="9022" fill="none" extrusionOk="0">
                  <a:moveTo>
                    <a:pt x="9021" y="4511"/>
                  </a:moveTo>
                  <a:cubicBezTo>
                    <a:pt x="9021" y="7002"/>
                    <a:pt x="7003" y="9022"/>
                    <a:pt x="4511" y="9022"/>
                  </a:cubicBezTo>
                  <a:cubicBezTo>
                    <a:pt x="2020" y="9022"/>
                    <a:pt x="0" y="7002"/>
                    <a:pt x="0" y="4511"/>
                  </a:cubicBezTo>
                  <a:cubicBezTo>
                    <a:pt x="0" y="2019"/>
                    <a:pt x="2020" y="1"/>
                    <a:pt x="4511" y="1"/>
                  </a:cubicBezTo>
                  <a:cubicBezTo>
                    <a:pt x="7003" y="1"/>
                    <a:pt x="9021" y="2019"/>
                    <a:pt x="9021" y="4511"/>
                  </a:cubicBezTo>
                  <a:close/>
                </a:path>
              </a:pathLst>
            </a:custGeom>
            <a:noFill/>
            <a:ln w="10225" cap="rnd" cmpd="sng">
              <a:solidFill>
                <a:srgbClr val="74D3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0" name="Google Shape;180;p15"/>
            <p:cNvCxnSpPr/>
            <p:nvPr/>
          </p:nvCxnSpPr>
          <p:spPr>
            <a:xfrm flipH="1">
              <a:off x="2364175" y="1723250"/>
              <a:ext cx="808200" cy="470100"/>
            </a:xfrm>
            <a:prstGeom prst="bentConnector3">
              <a:avLst>
                <a:gd name="adj1" fmla="val 50000"/>
              </a:avLst>
            </a:prstGeom>
            <a:noFill/>
            <a:ln w="9525" cap="flat" cmpd="sng">
              <a:solidFill>
                <a:schemeClr val="dk2"/>
              </a:solidFill>
              <a:prstDash val="solid"/>
              <a:round/>
              <a:headEnd type="none" w="med" len="med"/>
              <a:tailEnd type="oval" w="med" len="med"/>
            </a:ln>
          </p:spPr>
        </p:cxnSp>
      </p:grpSp>
      <p:grpSp>
        <p:nvGrpSpPr>
          <p:cNvPr id="181" name="Google Shape;181;p15"/>
          <p:cNvGrpSpPr/>
          <p:nvPr/>
        </p:nvGrpSpPr>
        <p:grpSpPr>
          <a:xfrm>
            <a:off x="5056709" y="1319447"/>
            <a:ext cx="1352966" cy="707953"/>
            <a:chOff x="5056709" y="1319447"/>
            <a:chExt cx="1352966" cy="707953"/>
          </a:xfrm>
        </p:grpSpPr>
        <p:sp>
          <p:nvSpPr>
            <p:cNvPr id="182" name="Google Shape;182;p15"/>
            <p:cNvSpPr/>
            <p:nvPr/>
          </p:nvSpPr>
          <p:spPr>
            <a:xfrm>
              <a:off x="5056709" y="1354142"/>
              <a:ext cx="511216" cy="511282"/>
            </a:xfrm>
            <a:custGeom>
              <a:avLst/>
              <a:gdLst/>
              <a:ahLst/>
              <a:cxnLst/>
              <a:rect l="l" t="t" r="r" b="b"/>
              <a:pathLst>
                <a:path w="7809" h="7810" extrusionOk="0">
                  <a:moveTo>
                    <a:pt x="3904" y="1"/>
                  </a:moveTo>
                  <a:cubicBezTo>
                    <a:pt x="1749" y="1"/>
                    <a:pt x="1" y="1749"/>
                    <a:pt x="1" y="3905"/>
                  </a:cubicBezTo>
                  <a:cubicBezTo>
                    <a:pt x="1" y="6061"/>
                    <a:pt x="1749" y="7809"/>
                    <a:pt x="3904" y="7809"/>
                  </a:cubicBezTo>
                  <a:cubicBezTo>
                    <a:pt x="6060" y="7809"/>
                    <a:pt x="7808" y="6061"/>
                    <a:pt x="7808" y="3905"/>
                  </a:cubicBezTo>
                  <a:cubicBezTo>
                    <a:pt x="7808" y="1749"/>
                    <a:pt x="6060" y="1"/>
                    <a:pt x="3904" y="1"/>
                  </a:cubicBezTo>
                  <a:close/>
                </a:path>
              </a:pathLst>
            </a:custGeom>
            <a:solidFill>
              <a:srgbClr val="7E6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5"/>
            <p:cNvSpPr/>
            <p:nvPr/>
          </p:nvSpPr>
          <p:spPr>
            <a:xfrm>
              <a:off x="5090815" y="1319447"/>
              <a:ext cx="511282" cy="511216"/>
            </a:xfrm>
            <a:custGeom>
              <a:avLst/>
              <a:gdLst/>
              <a:ahLst/>
              <a:cxnLst/>
              <a:rect l="l" t="t" r="r" b="b"/>
              <a:pathLst>
                <a:path w="7810" h="7809" fill="none" extrusionOk="0">
                  <a:moveTo>
                    <a:pt x="7809" y="3904"/>
                  </a:moveTo>
                  <a:cubicBezTo>
                    <a:pt x="7809" y="6060"/>
                    <a:pt x="6061" y="7808"/>
                    <a:pt x="3905" y="7808"/>
                  </a:cubicBezTo>
                  <a:cubicBezTo>
                    <a:pt x="1749" y="7808"/>
                    <a:pt x="1" y="6060"/>
                    <a:pt x="1" y="3904"/>
                  </a:cubicBezTo>
                  <a:cubicBezTo>
                    <a:pt x="1" y="1748"/>
                    <a:pt x="1749" y="1"/>
                    <a:pt x="3905" y="1"/>
                  </a:cubicBezTo>
                  <a:cubicBezTo>
                    <a:pt x="6061" y="1"/>
                    <a:pt x="7809" y="1748"/>
                    <a:pt x="7809" y="3904"/>
                  </a:cubicBezTo>
                  <a:close/>
                </a:path>
              </a:pathLst>
            </a:custGeom>
            <a:noFill/>
            <a:ln w="10225" cap="rnd" cmpd="sng">
              <a:solidFill>
                <a:srgbClr val="74D3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4" name="Google Shape;184;p15"/>
            <p:cNvCxnSpPr/>
            <p:nvPr/>
          </p:nvCxnSpPr>
          <p:spPr>
            <a:xfrm>
              <a:off x="5601475" y="1557300"/>
              <a:ext cx="808200" cy="470100"/>
            </a:xfrm>
            <a:prstGeom prst="bentConnector3">
              <a:avLst>
                <a:gd name="adj1" fmla="val 50000"/>
              </a:avLst>
            </a:prstGeom>
            <a:noFill/>
            <a:ln w="9525" cap="flat" cmpd="sng">
              <a:solidFill>
                <a:schemeClr val="dk2"/>
              </a:solidFill>
              <a:prstDash val="solid"/>
              <a:round/>
              <a:headEnd type="none" w="med" len="med"/>
              <a:tailEnd type="oval" w="med" len="med"/>
            </a:ln>
          </p:spPr>
        </p:cxnSp>
      </p:grpSp>
      <p:sp>
        <p:nvSpPr>
          <p:cNvPr id="185" name="Google Shape;185;p15"/>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p>
            <a:pPr marL="0" lvl="0" indent="0" algn="ctr" rtl="0">
              <a:lnSpc>
                <a:spcPct val="121000"/>
              </a:lnSpc>
              <a:spcBef>
                <a:spcPts val="1800"/>
              </a:spcBef>
              <a:spcAft>
                <a:spcPts val="1800"/>
              </a:spcAft>
              <a:buNone/>
            </a:pPr>
            <a:r>
              <a:rPr lang="en" sz="2000">
                <a:solidFill>
                  <a:schemeClr val="dk1"/>
                </a:solidFill>
              </a:rPr>
              <a:t>Psychological Counseling</a:t>
            </a:r>
            <a:endParaRPr/>
          </a:p>
        </p:txBody>
      </p:sp>
      <p:grpSp>
        <p:nvGrpSpPr>
          <p:cNvPr id="186" name="Google Shape;186;p15"/>
          <p:cNvGrpSpPr/>
          <p:nvPr/>
        </p:nvGrpSpPr>
        <p:grpSpPr>
          <a:xfrm>
            <a:off x="5162670" y="1441522"/>
            <a:ext cx="358682" cy="280910"/>
            <a:chOff x="3302245" y="1604797"/>
            <a:chExt cx="358682" cy="280910"/>
          </a:xfrm>
        </p:grpSpPr>
        <p:sp>
          <p:nvSpPr>
            <p:cNvPr id="187" name="Google Shape;187;p15"/>
            <p:cNvSpPr/>
            <p:nvPr/>
          </p:nvSpPr>
          <p:spPr>
            <a:xfrm>
              <a:off x="3327448" y="1621556"/>
              <a:ext cx="333479" cy="264151"/>
            </a:xfrm>
            <a:custGeom>
              <a:avLst/>
              <a:gdLst/>
              <a:ahLst/>
              <a:cxnLst/>
              <a:rect l="l" t="t" r="r" b="b"/>
              <a:pathLst>
                <a:path w="5094" h="4035" extrusionOk="0">
                  <a:moveTo>
                    <a:pt x="1244" y="1"/>
                  </a:moveTo>
                  <a:cubicBezTo>
                    <a:pt x="618" y="1"/>
                    <a:pt x="1" y="350"/>
                    <a:pt x="1" y="1080"/>
                  </a:cubicBezTo>
                  <a:cubicBezTo>
                    <a:pt x="1" y="2277"/>
                    <a:pt x="1655" y="3520"/>
                    <a:pt x="2297" y="3956"/>
                  </a:cubicBezTo>
                  <a:cubicBezTo>
                    <a:pt x="2374" y="4008"/>
                    <a:pt x="2460" y="4034"/>
                    <a:pt x="2547" y="4034"/>
                  </a:cubicBezTo>
                  <a:cubicBezTo>
                    <a:pt x="2634" y="4034"/>
                    <a:pt x="2721" y="4008"/>
                    <a:pt x="2797" y="3956"/>
                  </a:cubicBezTo>
                  <a:cubicBezTo>
                    <a:pt x="3438" y="3520"/>
                    <a:pt x="5094" y="2277"/>
                    <a:pt x="5094" y="1080"/>
                  </a:cubicBezTo>
                  <a:cubicBezTo>
                    <a:pt x="5094" y="352"/>
                    <a:pt x="4480" y="7"/>
                    <a:pt x="3856" y="7"/>
                  </a:cubicBezTo>
                  <a:cubicBezTo>
                    <a:pt x="3207" y="7"/>
                    <a:pt x="2547" y="379"/>
                    <a:pt x="2547" y="1080"/>
                  </a:cubicBezTo>
                  <a:cubicBezTo>
                    <a:pt x="2546" y="372"/>
                    <a:pt x="1890" y="1"/>
                    <a:pt x="1244"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5"/>
            <p:cNvSpPr/>
            <p:nvPr/>
          </p:nvSpPr>
          <p:spPr>
            <a:xfrm>
              <a:off x="3302245" y="1604797"/>
              <a:ext cx="333479" cy="264086"/>
            </a:xfrm>
            <a:custGeom>
              <a:avLst/>
              <a:gdLst/>
              <a:ahLst/>
              <a:cxnLst/>
              <a:rect l="l" t="t" r="r" b="b"/>
              <a:pathLst>
                <a:path w="5094" h="4034" extrusionOk="0">
                  <a:moveTo>
                    <a:pt x="1244" y="0"/>
                  </a:moveTo>
                  <a:cubicBezTo>
                    <a:pt x="618" y="0"/>
                    <a:pt x="1" y="350"/>
                    <a:pt x="1" y="1080"/>
                  </a:cubicBezTo>
                  <a:cubicBezTo>
                    <a:pt x="1" y="2277"/>
                    <a:pt x="1656" y="3519"/>
                    <a:pt x="2297" y="3956"/>
                  </a:cubicBezTo>
                  <a:cubicBezTo>
                    <a:pt x="2374" y="4008"/>
                    <a:pt x="2460" y="4034"/>
                    <a:pt x="2547" y="4034"/>
                  </a:cubicBezTo>
                  <a:cubicBezTo>
                    <a:pt x="2634" y="4034"/>
                    <a:pt x="2721" y="4008"/>
                    <a:pt x="2797" y="3956"/>
                  </a:cubicBezTo>
                  <a:cubicBezTo>
                    <a:pt x="3438" y="3519"/>
                    <a:pt x="5094" y="2277"/>
                    <a:pt x="5094" y="1080"/>
                  </a:cubicBezTo>
                  <a:cubicBezTo>
                    <a:pt x="5094" y="352"/>
                    <a:pt x="4480" y="6"/>
                    <a:pt x="3856" y="6"/>
                  </a:cubicBezTo>
                  <a:cubicBezTo>
                    <a:pt x="3207" y="6"/>
                    <a:pt x="2547" y="378"/>
                    <a:pt x="2547" y="1080"/>
                  </a:cubicBezTo>
                  <a:cubicBezTo>
                    <a:pt x="2546" y="372"/>
                    <a:pt x="1890" y="0"/>
                    <a:pt x="1244" y="0"/>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 name="Google Shape;189;p15"/>
          <p:cNvSpPr txBox="1"/>
          <p:nvPr/>
        </p:nvSpPr>
        <p:spPr>
          <a:xfrm>
            <a:off x="6409672" y="1719125"/>
            <a:ext cx="2277000" cy="116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chemeClr val="dk1"/>
                </a:solidFill>
                <a:highlight>
                  <a:srgbClr val="FFFFFF"/>
                </a:highlight>
              </a:rPr>
              <a:t>Shame</a:t>
            </a:r>
            <a:r>
              <a:rPr lang="en" sz="1300">
                <a:solidFill>
                  <a:schemeClr val="dk1"/>
                </a:solidFill>
                <a:highlight>
                  <a:srgbClr val="FFFFFF"/>
                </a:highlight>
              </a:rPr>
              <a:t> -</a:t>
            </a:r>
            <a:r>
              <a:rPr lang="en">
                <a:solidFill>
                  <a:schemeClr val="dk1"/>
                </a:solidFill>
                <a:highlight>
                  <a:srgbClr val="FFFFFF"/>
                </a:highlight>
              </a:rPr>
              <a:t> there is a serious problem of stigma in the field of mental health</a:t>
            </a:r>
            <a:r>
              <a:rPr lang="en" sz="1000">
                <a:solidFill>
                  <a:schemeClr val="dk1"/>
                </a:solidFill>
                <a:highlight>
                  <a:srgbClr val="FFFFFF"/>
                </a:highlight>
              </a:rPr>
              <a:t>.</a:t>
            </a:r>
            <a:endParaRPr sz="900">
              <a:latin typeface="Roboto"/>
              <a:ea typeface="Roboto"/>
              <a:cs typeface="Roboto"/>
              <a:sym typeface="Roboto"/>
            </a:endParaRPr>
          </a:p>
        </p:txBody>
      </p:sp>
      <p:sp>
        <p:nvSpPr>
          <p:cNvPr id="190" name="Google Shape;190;p15"/>
          <p:cNvSpPr txBox="1"/>
          <p:nvPr/>
        </p:nvSpPr>
        <p:spPr>
          <a:xfrm>
            <a:off x="7032227" y="2661967"/>
            <a:ext cx="1654500" cy="621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900"/>
          </a:p>
        </p:txBody>
      </p:sp>
      <p:sp>
        <p:nvSpPr>
          <p:cNvPr id="191" name="Google Shape;191;p15"/>
          <p:cNvSpPr txBox="1"/>
          <p:nvPr/>
        </p:nvSpPr>
        <p:spPr>
          <a:xfrm>
            <a:off x="426876" y="1656750"/>
            <a:ext cx="2126700" cy="151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1300" b="1">
                <a:solidFill>
                  <a:schemeClr val="dk1"/>
                </a:solidFill>
              </a:rPr>
              <a:t>Price</a:t>
            </a:r>
            <a:r>
              <a:rPr lang="en" sz="1200">
                <a:solidFill>
                  <a:schemeClr val="dk1"/>
                </a:solidFill>
              </a:rPr>
              <a:t> - </a:t>
            </a:r>
            <a:r>
              <a:rPr lang="en">
                <a:solidFill>
                  <a:schemeClr val="dk1"/>
                </a:solidFill>
                <a:highlight>
                  <a:srgbClr val="FFFFFF"/>
                </a:highlight>
              </a:rPr>
              <a:t>the treatment is too expensive.</a:t>
            </a:r>
            <a:endParaRPr sz="1600">
              <a:latin typeface="Roboto"/>
              <a:ea typeface="Roboto"/>
              <a:cs typeface="Roboto"/>
              <a:sym typeface="Roboto"/>
            </a:endParaRPr>
          </a:p>
        </p:txBody>
      </p:sp>
      <p:sp>
        <p:nvSpPr>
          <p:cNvPr id="192" name="Google Shape;192;p15"/>
          <p:cNvSpPr txBox="1"/>
          <p:nvPr/>
        </p:nvSpPr>
        <p:spPr>
          <a:xfrm>
            <a:off x="506500" y="3531620"/>
            <a:ext cx="1645500" cy="621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200">
              <a:latin typeface="Roboto"/>
              <a:ea typeface="Roboto"/>
              <a:cs typeface="Roboto"/>
              <a:sym typeface="Roboto"/>
            </a:endParaRPr>
          </a:p>
        </p:txBody>
      </p:sp>
      <p:sp>
        <p:nvSpPr>
          <p:cNvPr id="193" name="Google Shape;193;p15"/>
          <p:cNvSpPr txBox="1"/>
          <p:nvPr/>
        </p:nvSpPr>
        <p:spPr>
          <a:xfrm>
            <a:off x="3253900" y="1400775"/>
            <a:ext cx="457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a:solidFill>
                  <a:schemeClr val="dk2"/>
                </a:solidFill>
              </a:rPr>
              <a:t>€</a:t>
            </a:r>
            <a:endParaRPr/>
          </a:p>
        </p:txBody>
      </p:sp>
      <p:sp>
        <p:nvSpPr>
          <p:cNvPr id="194" name="Google Shape;194;p15"/>
          <p:cNvSpPr txBox="1"/>
          <p:nvPr/>
        </p:nvSpPr>
        <p:spPr>
          <a:xfrm>
            <a:off x="1958525" y="899950"/>
            <a:ext cx="69603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chemeClr val="dk1"/>
                </a:solidFill>
              </a:rPr>
              <a:t>Due to the enormous increase in mental disorders during the pandemic </a:t>
            </a:r>
            <a:endParaRPr/>
          </a:p>
        </p:txBody>
      </p:sp>
      <p:sp>
        <p:nvSpPr>
          <p:cNvPr id="195" name="Google Shape;195;p15"/>
          <p:cNvSpPr txBox="1"/>
          <p:nvPr/>
        </p:nvSpPr>
        <p:spPr>
          <a:xfrm>
            <a:off x="649175" y="4202875"/>
            <a:ext cx="798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The last two years have highlighted the urgent need to improve mental health, especially among adolescents and young people, while investing significant financial resources in providing tailored responses and preventing more complex crises</a:t>
            </a:r>
            <a:endParaRPr/>
          </a:p>
        </p:txBody>
      </p:sp>
      <p:pic>
        <p:nvPicPr>
          <p:cNvPr id="196" name="Google Shape;196;p15"/>
          <p:cNvPicPr preferRelativeResize="0"/>
          <p:nvPr/>
        </p:nvPicPr>
        <p:blipFill>
          <a:blip r:embed="rId3">
            <a:alphaModFix/>
          </a:blip>
          <a:stretch>
            <a:fillRect/>
          </a:stretch>
        </p:blipFill>
        <p:spPr>
          <a:xfrm>
            <a:off x="555325" y="415925"/>
            <a:ext cx="1352975" cy="13529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6"/>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p>
            <a:pPr marL="0" lvl="0" indent="0" algn="ctr" rtl="0">
              <a:lnSpc>
                <a:spcPct val="121000"/>
              </a:lnSpc>
              <a:spcBef>
                <a:spcPts val="1800"/>
              </a:spcBef>
              <a:spcAft>
                <a:spcPts val="0"/>
              </a:spcAft>
              <a:buNone/>
            </a:pPr>
            <a:endParaRPr sz="2000">
              <a:solidFill>
                <a:schemeClr val="dk1"/>
              </a:solidFill>
            </a:endParaRPr>
          </a:p>
          <a:p>
            <a:pPr marL="0" lvl="0" indent="0" algn="ctr" rtl="0">
              <a:lnSpc>
                <a:spcPct val="121000"/>
              </a:lnSpc>
              <a:spcBef>
                <a:spcPts val="1800"/>
              </a:spcBef>
              <a:spcAft>
                <a:spcPts val="0"/>
              </a:spcAft>
              <a:buNone/>
            </a:pPr>
            <a:endParaRPr sz="2000">
              <a:solidFill>
                <a:schemeClr val="dk1"/>
              </a:solidFill>
            </a:endParaRPr>
          </a:p>
          <a:p>
            <a:pPr marL="0" lvl="0" indent="0" algn="ctr" rtl="0">
              <a:lnSpc>
                <a:spcPct val="121000"/>
              </a:lnSpc>
              <a:spcBef>
                <a:spcPts val="1800"/>
              </a:spcBef>
              <a:spcAft>
                <a:spcPts val="0"/>
              </a:spcAft>
              <a:buNone/>
            </a:pPr>
            <a:r>
              <a:rPr lang="en" sz="2000">
                <a:solidFill>
                  <a:schemeClr val="dk1"/>
                </a:solidFill>
              </a:rPr>
              <a:t>How does Psychological Counseling work?</a:t>
            </a:r>
            <a:endParaRPr>
              <a:solidFill>
                <a:schemeClr val="dk1"/>
              </a:solidFill>
            </a:endParaRPr>
          </a:p>
          <a:p>
            <a:pPr marL="0" lvl="0" indent="0" algn="ctr" rtl="0">
              <a:lnSpc>
                <a:spcPct val="121000"/>
              </a:lnSpc>
              <a:spcBef>
                <a:spcPts val="1800"/>
              </a:spcBef>
              <a:spcAft>
                <a:spcPts val="0"/>
              </a:spcAft>
              <a:buClr>
                <a:schemeClr val="dk1"/>
              </a:buClr>
              <a:buSzPts val="1100"/>
              <a:buFont typeface="Arial"/>
              <a:buNone/>
            </a:pPr>
            <a:endParaRPr sz="2000">
              <a:solidFill>
                <a:schemeClr val="dk1"/>
              </a:solidFill>
            </a:endParaRPr>
          </a:p>
          <a:p>
            <a:pPr marL="0" lvl="0" indent="0" algn="ctr" rtl="0">
              <a:spcBef>
                <a:spcPts val="1800"/>
              </a:spcBef>
              <a:spcAft>
                <a:spcPts val="0"/>
              </a:spcAft>
              <a:buNone/>
            </a:pPr>
            <a:endParaRPr/>
          </a:p>
        </p:txBody>
      </p:sp>
      <p:sp>
        <p:nvSpPr>
          <p:cNvPr id="202" name="Google Shape;202;p16"/>
          <p:cNvSpPr/>
          <p:nvPr/>
        </p:nvSpPr>
        <p:spPr>
          <a:xfrm>
            <a:off x="460400" y="1230690"/>
            <a:ext cx="2510067" cy="1534908"/>
          </a:xfrm>
          <a:custGeom>
            <a:avLst/>
            <a:gdLst/>
            <a:ahLst/>
            <a:cxnLst/>
            <a:rect l="l" t="t" r="r" b="b"/>
            <a:pathLst>
              <a:path w="31245" h="10371" extrusionOk="0">
                <a:moveTo>
                  <a:pt x="273" y="0"/>
                </a:moveTo>
                <a:cubicBezTo>
                  <a:pt x="123" y="0"/>
                  <a:pt x="1" y="123"/>
                  <a:pt x="1" y="273"/>
                </a:cubicBezTo>
                <a:lnTo>
                  <a:pt x="1" y="10097"/>
                </a:lnTo>
                <a:cubicBezTo>
                  <a:pt x="1" y="10248"/>
                  <a:pt x="123" y="10371"/>
                  <a:pt x="273" y="10371"/>
                </a:cubicBezTo>
                <a:lnTo>
                  <a:pt x="30972" y="10371"/>
                </a:lnTo>
                <a:cubicBezTo>
                  <a:pt x="31123" y="10371"/>
                  <a:pt x="31245" y="10248"/>
                  <a:pt x="31245" y="10097"/>
                </a:cubicBezTo>
                <a:lnTo>
                  <a:pt x="31245" y="273"/>
                </a:lnTo>
                <a:cubicBezTo>
                  <a:pt x="31245" y="123"/>
                  <a:pt x="31123" y="0"/>
                  <a:pt x="30972"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460400" y="2996716"/>
            <a:ext cx="2510067" cy="1540664"/>
          </a:xfrm>
          <a:custGeom>
            <a:avLst/>
            <a:gdLst/>
            <a:ahLst/>
            <a:cxnLst/>
            <a:rect l="l" t="t" r="r" b="b"/>
            <a:pathLst>
              <a:path w="31245" h="10371" extrusionOk="0">
                <a:moveTo>
                  <a:pt x="273" y="1"/>
                </a:moveTo>
                <a:cubicBezTo>
                  <a:pt x="123" y="1"/>
                  <a:pt x="1" y="122"/>
                  <a:pt x="1" y="273"/>
                </a:cubicBezTo>
                <a:lnTo>
                  <a:pt x="1" y="10098"/>
                </a:lnTo>
                <a:cubicBezTo>
                  <a:pt x="1" y="10248"/>
                  <a:pt x="123" y="10370"/>
                  <a:pt x="273" y="10370"/>
                </a:cubicBezTo>
                <a:lnTo>
                  <a:pt x="30972" y="10370"/>
                </a:lnTo>
                <a:cubicBezTo>
                  <a:pt x="31123" y="10370"/>
                  <a:pt x="31245" y="10248"/>
                  <a:pt x="31245" y="10098"/>
                </a:cubicBezTo>
                <a:lnTo>
                  <a:pt x="31245" y="273"/>
                </a:lnTo>
                <a:cubicBezTo>
                  <a:pt x="31245" y="122"/>
                  <a:pt x="31123" y="1"/>
                  <a:pt x="3097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6"/>
          <p:cNvSpPr/>
          <p:nvPr/>
        </p:nvSpPr>
        <p:spPr>
          <a:xfrm>
            <a:off x="6176751" y="1236610"/>
            <a:ext cx="2510067" cy="1534760"/>
          </a:xfrm>
          <a:custGeom>
            <a:avLst/>
            <a:gdLst/>
            <a:ahLst/>
            <a:cxnLst/>
            <a:rect l="l" t="t" r="r" b="b"/>
            <a:pathLst>
              <a:path w="31245" h="10370" extrusionOk="0">
                <a:moveTo>
                  <a:pt x="273" y="1"/>
                </a:moveTo>
                <a:cubicBezTo>
                  <a:pt x="123" y="1"/>
                  <a:pt x="0" y="123"/>
                  <a:pt x="0" y="273"/>
                </a:cubicBezTo>
                <a:lnTo>
                  <a:pt x="0" y="10098"/>
                </a:lnTo>
                <a:cubicBezTo>
                  <a:pt x="0" y="10249"/>
                  <a:pt x="123" y="10370"/>
                  <a:pt x="273" y="10370"/>
                </a:cubicBezTo>
                <a:lnTo>
                  <a:pt x="30972" y="10370"/>
                </a:lnTo>
                <a:cubicBezTo>
                  <a:pt x="31122" y="10370"/>
                  <a:pt x="31245" y="10249"/>
                  <a:pt x="31245" y="10098"/>
                </a:cubicBezTo>
                <a:lnTo>
                  <a:pt x="31245" y="273"/>
                </a:lnTo>
                <a:cubicBezTo>
                  <a:pt x="31245" y="123"/>
                  <a:pt x="31122" y="1"/>
                  <a:pt x="3097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6"/>
          <p:cNvSpPr/>
          <p:nvPr/>
        </p:nvSpPr>
        <p:spPr>
          <a:xfrm>
            <a:off x="6176751" y="2990774"/>
            <a:ext cx="2510067" cy="1540515"/>
          </a:xfrm>
          <a:custGeom>
            <a:avLst/>
            <a:gdLst/>
            <a:ahLst/>
            <a:cxnLst/>
            <a:rect l="l" t="t" r="r" b="b"/>
            <a:pathLst>
              <a:path w="31245" h="10370" extrusionOk="0">
                <a:moveTo>
                  <a:pt x="273" y="1"/>
                </a:moveTo>
                <a:cubicBezTo>
                  <a:pt x="123" y="1"/>
                  <a:pt x="0" y="123"/>
                  <a:pt x="0" y="273"/>
                </a:cubicBezTo>
                <a:lnTo>
                  <a:pt x="0" y="10098"/>
                </a:lnTo>
                <a:cubicBezTo>
                  <a:pt x="0" y="10248"/>
                  <a:pt x="123" y="10370"/>
                  <a:pt x="273" y="10370"/>
                </a:cubicBezTo>
                <a:lnTo>
                  <a:pt x="30972" y="10370"/>
                </a:lnTo>
                <a:cubicBezTo>
                  <a:pt x="31122" y="10370"/>
                  <a:pt x="31245" y="10248"/>
                  <a:pt x="31245" y="10098"/>
                </a:cubicBezTo>
                <a:lnTo>
                  <a:pt x="31245" y="273"/>
                </a:lnTo>
                <a:cubicBezTo>
                  <a:pt x="31245" y="123"/>
                  <a:pt x="31122" y="1"/>
                  <a:pt x="3097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6"/>
          <p:cNvSpPr txBox="1"/>
          <p:nvPr/>
        </p:nvSpPr>
        <p:spPr>
          <a:xfrm>
            <a:off x="969202" y="1399699"/>
            <a:ext cx="1579500" cy="952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5"/>
                </a:solidFill>
                <a:latin typeface="Fira Sans Extra Condensed"/>
                <a:ea typeface="Fira Sans Extra Condensed"/>
                <a:cs typeface="Fira Sans Extra Condensed"/>
                <a:sym typeface="Fira Sans Extra Condensed"/>
              </a:rPr>
              <a:t>1h/session</a:t>
            </a:r>
            <a:endParaRPr sz="2000" b="1">
              <a:solidFill>
                <a:schemeClr val="accent5"/>
              </a:solidFill>
              <a:latin typeface="Fira Sans Extra Condensed"/>
              <a:ea typeface="Fira Sans Extra Condensed"/>
              <a:cs typeface="Fira Sans Extra Condensed"/>
              <a:sym typeface="Fira Sans Extra Condensed"/>
            </a:endParaRPr>
          </a:p>
        </p:txBody>
      </p:sp>
      <p:sp>
        <p:nvSpPr>
          <p:cNvPr id="207" name="Google Shape;207;p16"/>
          <p:cNvSpPr txBox="1"/>
          <p:nvPr/>
        </p:nvSpPr>
        <p:spPr>
          <a:xfrm>
            <a:off x="460400" y="3105325"/>
            <a:ext cx="2381100" cy="105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5"/>
                </a:solidFill>
                <a:latin typeface="Fira Sans Extra Condensed"/>
                <a:ea typeface="Fira Sans Extra Condensed"/>
                <a:cs typeface="Fira Sans Extra Condensed"/>
                <a:sym typeface="Fira Sans Extra Condensed"/>
              </a:rPr>
              <a:t>They have to set a date online</a:t>
            </a:r>
            <a:endParaRPr sz="2000" b="1">
              <a:solidFill>
                <a:schemeClr val="accent5"/>
              </a:solidFill>
              <a:latin typeface="Fira Sans Extra Condensed"/>
              <a:ea typeface="Fira Sans Extra Condensed"/>
              <a:cs typeface="Fira Sans Extra Condensed"/>
              <a:sym typeface="Fira Sans Extra Condensed"/>
            </a:endParaRPr>
          </a:p>
        </p:txBody>
      </p:sp>
      <p:sp>
        <p:nvSpPr>
          <p:cNvPr id="208" name="Google Shape;208;p16"/>
          <p:cNvSpPr txBox="1"/>
          <p:nvPr/>
        </p:nvSpPr>
        <p:spPr>
          <a:xfrm>
            <a:off x="6176750" y="1694588"/>
            <a:ext cx="2626500" cy="657600"/>
          </a:xfrm>
          <a:prstGeom prst="rect">
            <a:avLst/>
          </a:prstGeom>
          <a:noFill/>
          <a:ln>
            <a:noFill/>
          </a:ln>
        </p:spPr>
        <p:txBody>
          <a:bodyPr spcFirstLastPara="1" wrap="square" lIns="91425" tIns="91425" rIns="91425" bIns="91425" anchor="ctr" anchorCtr="0">
            <a:noAutofit/>
          </a:bodyPr>
          <a:lstStyle/>
          <a:p>
            <a:pPr marL="0" marR="38100" lvl="0" indent="0" algn="l" rtl="0">
              <a:lnSpc>
                <a:spcPct val="128571"/>
              </a:lnSpc>
              <a:spcBef>
                <a:spcPts val="0"/>
              </a:spcBef>
              <a:spcAft>
                <a:spcPts val="0"/>
              </a:spcAft>
              <a:buNone/>
            </a:pPr>
            <a:r>
              <a:rPr lang="en" sz="2000" b="1">
                <a:solidFill>
                  <a:schemeClr val="accent5"/>
                </a:solidFill>
                <a:latin typeface="Fira Sans Extra Condensed"/>
                <a:ea typeface="Fira Sans Extra Condensed"/>
                <a:cs typeface="Fira Sans Extra Condensed"/>
                <a:sym typeface="Fira Sans Extra Condensed"/>
              </a:rPr>
              <a:t>There is a professional, a psychologi</a:t>
            </a:r>
            <a:r>
              <a:rPr lang="en" sz="2200" b="1">
                <a:solidFill>
                  <a:schemeClr val="accent5"/>
                </a:solidFill>
                <a:latin typeface="Fira Sans Extra Condensed"/>
                <a:ea typeface="Fira Sans Extra Condensed"/>
                <a:cs typeface="Fira Sans Extra Condensed"/>
                <a:sym typeface="Fira Sans Extra Condensed"/>
              </a:rPr>
              <a:t>s</a:t>
            </a:r>
            <a:r>
              <a:rPr lang="en" sz="2000" b="1">
                <a:solidFill>
                  <a:schemeClr val="accent5"/>
                </a:solidFill>
                <a:latin typeface="Fira Sans Extra Condensed"/>
                <a:ea typeface="Fira Sans Extra Condensed"/>
                <a:cs typeface="Fira Sans Extra Condensed"/>
                <a:sym typeface="Fira Sans Extra Condensed"/>
              </a:rPr>
              <a:t>t</a:t>
            </a:r>
            <a:endParaRPr sz="2000" b="1">
              <a:solidFill>
                <a:schemeClr val="accent5"/>
              </a:solidFill>
              <a:latin typeface="Fira Sans Extra Condensed"/>
              <a:ea typeface="Fira Sans Extra Condensed"/>
              <a:cs typeface="Fira Sans Extra Condensed"/>
              <a:sym typeface="Fira Sans Extra Condensed"/>
            </a:endParaRPr>
          </a:p>
        </p:txBody>
      </p:sp>
      <p:sp>
        <p:nvSpPr>
          <p:cNvPr id="209" name="Google Shape;209;p16"/>
          <p:cNvSpPr txBox="1"/>
          <p:nvPr/>
        </p:nvSpPr>
        <p:spPr>
          <a:xfrm>
            <a:off x="6741800" y="3154931"/>
            <a:ext cx="1496400" cy="843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accent5"/>
                </a:solidFill>
                <a:latin typeface="Fira Sans Extra Condensed"/>
                <a:ea typeface="Fira Sans Extra Condensed"/>
                <a:cs typeface="Fira Sans Extra Condensed"/>
                <a:sym typeface="Fira Sans Extra Condensed"/>
              </a:rPr>
              <a:t>Individual</a:t>
            </a:r>
            <a:endParaRPr sz="2000" b="1">
              <a:solidFill>
                <a:schemeClr val="accent5"/>
              </a:solidFill>
              <a:latin typeface="Fira Sans Extra Condensed"/>
              <a:ea typeface="Fira Sans Extra Condensed"/>
              <a:cs typeface="Fira Sans Extra Condensed"/>
              <a:sym typeface="Fira Sans Extra Condensed"/>
            </a:endParaRPr>
          </a:p>
        </p:txBody>
      </p:sp>
      <p:sp>
        <p:nvSpPr>
          <p:cNvPr id="210" name="Google Shape;210;p16"/>
          <p:cNvSpPr txBox="1"/>
          <p:nvPr/>
        </p:nvSpPr>
        <p:spPr>
          <a:xfrm>
            <a:off x="6981380" y="3505075"/>
            <a:ext cx="1626300" cy="932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dk1"/>
              </a:solidFill>
              <a:latin typeface="Roboto"/>
              <a:ea typeface="Roboto"/>
              <a:cs typeface="Roboto"/>
              <a:sym typeface="Roboto"/>
            </a:endParaRPr>
          </a:p>
        </p:txBody>
      </p:sp>
      <p:grpSp>
        <p:nvGrpSpPr>
          <p:cNvPr id="211" name="Google Shape;211;p16"/>
          <p:cNvGrpSpPr/>
          <p:nvPr/>
        </p:nvGrpSpPr>
        <p:grpSpPr>
          <a:xfrm>
            <a:off x="3071953" y="1360289"/>
            <a:ext cx="2926130" cy="2804635"/>
            <a:chOff x="3244014" y="1495246"/>
            <a:chExt cx="2590871" cy="2483296"/>
          </a:xfrm>
        </p:grpSpPr>
        <p:sp>
          <p:nvSpPr>
            <p:cNvPr id="212" name="Google Shape;212;p16"/>
            <p:cNvSpPr/>
            <p:nvPr/>
          </p:nvSpPr>
          <p:spPr>
            <a:xfrm>
              <a:off x="3391546" y="1617490"/>
              <a:ext cx="2361053" cy="2361053"/>
            </a:xfrm>
            <a:custGeom>
              <a:avLst/>
              <a:gdLst/>
              <a:ahLst/>
              <a:cxnLst/>
              <a:rect l="l" t="t" r="r" b="b"/>
              <a:pathLst>
                <a:path w="30475" h="30475" extrusionOk="0">
                  <a:moveTo>
                    <a:pt x="30474" y="15238"/>
                  </a:moveTo>
                  <a:cubicBezTo>
                    <a:pt x="30474" y="23653"/>
                    <a:pt x="23652" y="30475"/>
                    <a:pt x="15237" y="30475"/>
                  </a:cubicBezTo>
                  <a:cubicBezTo>
                    <a:pt x="6822" y="30475"/>
                    <a:pt x="0" y="23653"/>
                    <a:pt x="0" y="15238"/>
                  </a:cubicBezTo>
                  <a:cubicBezTo>
                    <a:pt x="0" y="6822"/>
                    <a:pt x="6822" y="1"/>
                    <a:pt x="15237" y="1"/>
                  </a:cubicBezTo>
                  <a:cubicBezTo>
                    <a:pt x="23652" y="1"/>
                    <a:pt x="30474" y="6822"/>
                    <a:pt x="30474" y="1523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 name="Google Shape;213;p16"/>
            <p:cNvGrpSpPr/>
            <p:nvPr/>
          </p:nvGrpSpPr>
          <p:grpSpPr>
            <a:xfrm>
              <a:off x="3244014" y="1495246"/>
              <a:ext cx="2590871" cy="1635832"/>
              <a:chOff x="4622450" y="1783825"/>
              <a:chExt cx="926900" cy="585250"/>
            </a:xfrm>
          </p:grpSpPr>
          <p:sp>
            <p:nvSpPr>
              <p:cNvPr id="214" name="Google Shape;214;p16"/>
              <p:cNvSpPr/>
              <p:nvPr/>
            </p:nvSpPr>
            <p:spPr>
              <a:xfrm>
                <a:off x="4816275" y="1955475"/>
                <a:ext cx="59875" cy="149875"/>
              </a:xfrm>
              <a:custGeom>
                <a:avLst/>
                <a:gdLst/>
                <a:ahLst/>
                <a:cxnLst/>
                <a:rect l="l" t="t" r="r" b="b"/>
                <a:pathLst>
                  <a:path w="2395" h="5995" extrusionOk="0">
                    <a:moveTo>
                      <a:pt x="2395" y="5995"/>
                    </a:moveTo>
                    <a:cubicBezTo>
                      <a:pt x="2395" y="5995"/>
                      <a:pt x="2295" y="1389"/>
                      <a:pt x="1096" y="655"/>
                    </a:cubicBezTo>
                    <a:cubicBezTo>
                      <a:pt x="27" y="1"/>
                      <a:pt x="1" y="2093"/>
                      <a:pt x="2395" y="5995"/>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4880200" y="1977700"/>
                <a:ext cx="59975" cy="159375"/>
              </a:xfrm>
              <a:custGeom>
                <a:avLst/>
                <a:gdLst/>
                <a:ahLst/>
                <a:cxnLst/>
                <a:rect l="l" t="t" r="r" b="b"/>
                <a:pathLst>
                  <a:path w="2399" h="6375" extrusionOk="0">
                    <a:moveTo>
                      <a:pt x="1414" y="6375"/>
                    </a:moveTo>
                    <a:cubicBezTo>
                      <a:pt x="1414" y="6375"/>
                      <a:pt x="2399" y="1879"/>
                      <a:pt x="1404" y="886"/>
                    </a:cubicBezTo>
                    <a:cubicBezTo>
                      <a:pt x="518" y="1"/>
                      <a:pt x="0" y="2026"/>
                      <a:pt x="1414" y="6375"/>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6"/>
              <p:cNvSpPr/>
              <p:nvPr/>
            </p:nvSpPr>
            <p:spPr>
              <a:xfrm>
                <a:off x="4934825" y="2058525"/>
                <a:ext cx="55600" cy="145850"/>
              </a:xfrm>
              <a:custGeom>
                <a:avLst/>
                <a:gdLst/>
                <a:ahLst/>
                <a:cxnLst/>
                <a:rect l="l" t="t" r="r" b="b"/>
                <a:pathLst>
                  <a:path w="2224" h="5834" extrusionOk="0">
                    <a:moveTo>
                      <a:pt x="524" y="5833"/>
                    </a:moveTo>
                    <a:cubicBezTo>
                      <a:pt x="524" y="5833"/>
                      <a:pt x="2224" y="1988"/>
                      <a:pt x="1489" y="937"/>
                    </a:cubicBezTo>
                    <a:cubicBezTo>
                      <a:pt x="834" y="0"/>
                      <a:pt x="1" y="1720"/>
                      <a:pt x="524" y="5833"/>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p:nvPr/>
            </p:nvSpPr>
            <p:spPr>
              <a:xfrm>
                <a:off x="4974775" y="2145425"/>
                <a:ext cx="55300" cy="111975"/>
              </a:xfrm>
              <a:custGeom>
                <a:avLst/>
                <a:gdLst/>
                <a:ahLst/>
                <a:cxnLst/>
                <a:rect l="l" t="t" r="r" b="b"/>
                <a:pathLst>
                  <a:path w="2212" h="4479" extrusionOk="0">
                    <a:moveTo>
                      <a:pt x="1" y="4478"/>
                    </a:moveTo>
                    <a:cubicBezTo>
                      <a:pt x="1" y="4478"/>
                      <a:pt x="2211" y="1713"/>
                      <a:pt x="1626" y="808"/>
                    </a:cubicBezTo>
                    <a:cubicBezTo>
                      <a:pt x="1106" y="0"/>
                      <a:pt x="45" y="1229"/>
                      <a:pt x="1" y="4478"/>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6"/>
              <p:cNvSpPr/>
              <p:nvPr/>
            </p:nvSpPr>
            <p:spPr>
              <a:xfrm>
                <a:off x="4852350" y="2187525"/>
                <a:ext cx="114425" cy="54775"/>
              </a:xfrm>
              <a:custGeom>
                <a:avLst/>
                <a:gdLst/>
                <a:ahLst/>
                <a:cxnLst/>
                <a:rect l="l" t="t" r="r" b="b"/>
                <a:pathLst>
                  <a:path w="4577" h="2191" extrusionOk="0">
                    <a:moveTo>
                      <a:pt x="4576" y="1977"/>
                    </a:moveTo>
                    <a:cubicBezTo>
                      <a:pt x="4576" y="1977"/>
                      <a:pt x="1614" y="0"/>
                      <a:pt x="761" y="653"/>
                    </a:cubicBezTo>
                    <a:cubicBezTo>
                      <a:pt x="0" y="1234"/>
                      <a:pt x="1322" y="2190"/>
                      <a:pt x="4576" y="1977"/>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6"/>
              <p:cNvSpPr/>
              <p:nvPr/>
            </p:nvSpPr>
            <p:spPr>
              <a:xfrm>
                <a:off x="4823200" y="2134675"/>
                <a:ext cx="115400" cy="55150"/>
              </a:xfrm>
              <a:custGeom>
                <a:avLst/>
                <a:gdLst/>
                <a:ahLst/>
                <a:cxnLst/>
                <a:rect l="l" t="t" r="r" b="b"/>
                <a:pathLst>
                  <a:path w="4616" h="2206" extrusionOk="0">
                    <a:moveTo>
                      <a:pt x="4615" y="1776"/>
                    </a:moveTo>
                    <a:cubicBezTo>
                      <a:pt x="4615" y="1776"/>
                      <a:pt x="1528" y="0"/>
                      <a:pt x="720" y="708"/>
                    </a:cubicBezTo>
                    <a:cubicBezTo>
                      <a:pt x="1" y="1339"/>
                      <a:pt x="1384" y="2205"/>
                      <a:pt x="4615" y="1776"/>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6"/>
              <p:cNvSpPr/>
              <p:nvPr/>
            </p:nvSpPr>
            <p:spPr>
              <a:xfrm>
                <a:off x="4751850" y="2074575"/>
                <a:ext cx="142450" cy="55375"/>
              </a:xfrm>
              <a:custGeom>
                <a:avLst/>
                <a:gdLst/>
                <a:ahLst/>
                <a:cxnLst/>
                <a:rect l="l" t="t" r="r" b="b"/>
                <a:pathLst>
                  <a:path w="5698" h="2215" extrusionOk="0">
                    <a:moveTo>
                      <a:pt x="5697" y="1706"/>
                    </a:moveTo>
                    <a:cubicBezTo>
                      <a:pt x="5697" y="1706"/>
                      <a:pt x="1924" y="1"/>
                      <a:pt x="907" y="730"/>
                    </a:cubicBezTo>
                    <a:cubicBezTo>
                      <a:pt x="0" y="1379"/>
                      <a:pt x="1689" y="2214"/>
                      <a:pt x="5697" y="1706"/>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6"/>
              <p:cNvSpPr/>
              <p:nvPr/>
            </p:nvSpPr>
            <p:spPr>
              <a:xfrm>
                <a:off x="4786250" y="2033500"/>
                <a:ext cx="200050" cy="278225"/>
              </a:xfrm>
              <a:custGeom>
                <a:avLst/>
                <a:gdLst/>
                <a:ahLst/>
                <a:cxnLst/>
                <a:rect l="l" t="t" r="r" b="b"/>
                <a:pathLst>
                  <a:path w="8002" h="11129" extrusionOk="0">
                    <a:moveTo>
                      <a:pt x="8002" y="11129"/>
                    </a:moveTo>
                    <a:cubicBezTo>
                      <a:pt x="8002" y="11129"/>
                      <a:pt x="7737" y="4038"/>
                      <a:pt x="0" y="0"/>
                    </a:cubicBezTo>
                    <a:cubicBezTo>
                      <a:pt x="0" y="0"/>
                      <a:pt x="6520" y="3689"/>
                      <a:pt x="8002" y="11129"/>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6"/>
              <p:cNvSpPr/>
              <p:nvPr/>
            </p:nvSpPr>
            <p:spPr>
              <a:xfrm>
                <a:off x="4715125" y="1973100"/>
                <a:ext cx="145350" cy="113150"/>
              </a:xfrm>
              <a:custGeom>
                <a:avLst/>
                <a:gdLst/>
                <a:ahLst/>
                <a:cxnLst/>
                <a:rect l="l" t="t" r="r" b="b"/>
                <a:pathLst>
                  <a:path w="5814" h="4526" extrusionOk="0">
                    <a:moveTo>
                      <a:pt x="5814" y="4526"/>
                    </a:moveTo>
                    <a:cubicBezTo>
                      <a:pt x="5814" y="4526"/>
                      <a:pt x="2624" y="0"/>
                      <a:pt x="1183" y="591"/>
                    </a:cubicBezTo>
                    <a:cubicBezTo>
                      <a:pt x="1" y="1076"/>
                      <a:pt x="893" y="2482"/>
                      <a:pt x="5814" y="4526"/>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6"/>
              <p:cNvSpPr/>
              <p:nvPr/>
            </p:nvSpPr>
            <p:spPr>
              <a:xfrm>
                <a:off x="4760800" y="2012800"/>
                <a:ext cx="108975" cy="81525"/>
              </a:xfrm>
              <a:custGeom>
                <a:avLst/>
                <a:gdLst/>
                <a:ahLst/>
                <a:cxnLst/>
                <a:rect l="l" t="t" r="r" b="b"/>
                <a:pathLst>
                  <a:path w="4359" h="3261" extrusionOk="0">
                    <a:moveTo>
                      <a:pt x="4358" y="3261"/>
                    </a:moveTo>
                    <a:cubicBezTo>
                      <a:pt x="4358" y="3261"/>
                      <a:pt x="2442" y="1141"/>
                      <a:pt x="0" y="1"/>
                    </a:cubicBezTo>
                    <a:cubicBezTo>
                      <a:pt x="0" y="1"/>
                      <a:pt x="3242" y="2623"/>
                      <a:pt x="4358" y="326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6"/>
              <p:cNvSpPr/>
              <p:nvPr/>
            </p:nvSpPr>
            <p:spPr>
              <a:xfrm>
                <a:off x="4844150" y="1997375"/>
                <a:ext cx="24300" cy="99500"/>
              </a:xfrm>
              <a:custGeom>
                <a:avLst/>
                <a:gdLst/>
                <a:ahLst/>
                <a:cxnLst/>
                <a:rect l="l" t="t" r="r" b="b"/>
                <a:pathLst>
                  <a:path w="972" h="3980" extrusionOk="0">
                    <a:moveTo>
                      <a:pt x="972" y="3979"/>
                    </a:moveTo>
                    <a:cubicBezTo>
                      <a:pt x="972" y="3979"/>
                      <a:pt x="961" y="1773"/>
                      <a:pt x="1" y="0"/>
                    </a:cubicBezTo>
                    <a:cubicBezTo>
                      <a:pt x="1" y="0"/>
                      <a:pt x="604" y="3091"/>
                      <a:pt x="972" y="3979"/>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6"/>
              <p:cNvSpPr/>
              <p:nvPr/>
            </p:nvSpPr>
            <p:spPr>
              <a:xfrm>
                <a:off x="4910100" y="2031575"/>
                <a:ext cx="15425" cy="112725"/>
              </a:xfrm>
              <a:custGeom>
                <a:avLst/>
                <a:gdLst/>
                <a:ahLst/>
                <a:cxnLst/>
                <a:rect l="l" t="t" r="r" b="b"/>
                <a:pathLst>
                  <a:path w="617" h="4509" extrusionOk="0">
                    <a:moveTo>
                      <a:pt x="186" y="4509"/>
                    </a:moveTo>
                    <a:cubicBezTo>
                      <a:pt x="186" y="4509"/>
                      <a:pt x="616" y="2149"/>
                      <a:pt x="21" y="1"/>
                    </a:cubicBezTo>
                    <a:cubicBezTo>
                      <a:pt x="21" y="1"/>
                      <a:pt x="1" y="3463"/>
                      <a:pt x="186" y="4509"/>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6"/>
              <p:cNvSpPr/>
              <p:nvPr/>
            </p:nvSpPr>
            <p:spPr>
              <a:xfrm>
                <a:off x="4948375" y="2096125"/>
                <a:ext cx="15375" cy="103625"/>
              </a:xfrm>
              <a:custGeom>
                <a:avLst/>
                <a:gdLst/>
                <a:ahLst/>
                <a:cxnLst/>
                <a:rect l="l" t="t" r="r" b="b"/>
                <a:pathLst>
                  <a:path w="615" h="4145" extrusionOk="0">
                    <a:moveTo>
                      <a:pt x="0" y="4144"/>
                    </a:moveTo>
                    <a:cubicBezTo>
                      <a:pt x="0" y="4144"/>
                      <a:pt x="615" y="2086"/>
                      <a:pt x="581" y="0"/>
                    </a:cubicBezTo>
                    <a:cubicBezTo>
                      <a:pt x="581" y="0"/>
                      <a:pt x="46" y="3152"/>
                      <a:pt x="0" y="414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6"/>
              <p:cNvSpPr/>
              <p:nvPr/>
            </p:nvSpPr>
            <p:spPr>
              <a:xfrm>
                <a:off x="4974225" y="2171900"/>
                <a:ext cx="27975" cy="86625"/>
              </a:xfrm>
              <a:custGeom>
                <a:avLst/>
                <a:gdLst/>
                <a:ahLst/>
                <a:cxnLst/>
                <a:rect l="l" t="t" r="r" b="b"/>
                <a:pathLst>
                  <a:path w="1119" h="3465" extrusionOk="0">
                    <a:moveTo>
                      <a:pt x="1" y="3465"/>
                    </a:moveTo>
                    <a:cubicBezTo>
                      <a:pt x="1" y="3465"/>
                      <a:pt x="878" y="1794"/>
                      <a:pt x="1118" y="0"/>
                    </a:cubicBezTo>
                    <a:cubicBezTo>
                      <a:pt x="1118" y="0"/>
                      <a:pt x="176" y="2620"/>
                      <a:pt x="1" y="3465"/>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6"/>
              <p:cNvSpPr/>
              <p:nvPr/>
            </p:nvSpPr>
            <p:spPr>
              <a:xfrm>
                <a:off x="4878800" y="2214125"/>
                <a:ext cx="88725" cy="22600"/>
              </a:xfrm>
              <a:custGeom>
                <a:avLst/>
                <a:gdLst/>
                <a:ahLst/>
                <a:cxnLst/>
                <a:rect l="l" t="t" r="r" b="b"/>
                <a:pathLst>
                  <a:path w="3549" h="904" extrusionOk="0">
                    <a:moveTo>
                      <a:pt x="3549" y="903"/>
                    </a:moveTo>
                    <a:cubicBezTo>
                      <a:pt x="3549" y="903"/>
                      <a:pt x="1658" y="752"/>
                      <a:pt x="0" y="1"/>
                    </a:cubicBezTo>
                    <a:cubicBezTo>
                      <a:pt x="0" y="1"/>
                      <a:pt x="2735" y="602"/>
                      <a:pt x="3549" y="90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6"/>
              <p:cNvSpPr/>
              <p:nvPr/>
            </p:nvSpPr>
            <p:spPr>
              <a:xfrm>
                <a:off x="4855300" y="2160300"/>
                <a:ext cx="85300" cy="16875"/>
              </a:xfrm>
              <a:custGeom>
                <a:avLst/>
                <a:gdLst/>
                <a:ahLst/>
                <a:cxnLst/>
                <a:rect l="l" t="t" r="r" b="b"/>
                <a:pathLst>
                  <a:path w="3412" h="675" extrusionOk="0">
                    <a:moveTo>
                      <a:pt x="3411" y="675"/>
                    </a:moveTo>
                    <a:cubicBezTo>
                      <a:pt x="3411" y="675"/>
                      <a:pt x="1602" y="643"/>
                      <a:pt x="0" y="0"/>
                    </a:cubicBezTo>
                    <a:cubicBezTo>
                      <a:pt x="0" y="0"/>
                      <a:pt x="2626" y="427"/>
                      <a:pt x="3411" y="675"/>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6"/>
              <p:cNvSpPr/>
              <p:nvPr/>
            </p:nvSpPr>
            <p:spPr>
              <a:xfrm>
                <a:off x="4793225" y="2101175"/>
                <a:ext cx="97150" cy="15850"/>
              </a:xfrm>
              <a:custGeom>
                <a:avLst/>
                <a:gdLst/>
                <a:ahLst/>
                <a:cxnLst/>
                <a:rect l="l" t="t" r="r" b="b"/>
                <a:pathLst>
                  <a:path w="3886" h="634" extrusionOk="0">
                    <a:moveTo>
                      <a:pt x="3885" y="527"/>
                    </a:moveTo>
                    <a:cubicBezTo>
                      <a:pt x="3885" y="527"/>
                      <a:pt x="1840" y="633"/>
                      <a:pt x="1" y="0"/>
                    </a:cubicBezTo>
                    <a:cubicBezTo>
                      <a:pt x="1" y="0"/>
                      <a:pt x="2988" y="295"/>
                      <a:pt x="3885" y="527"/>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6"/>
              <p:cNvSpPr/>
              <p:nvPr/>
            </p:nvSpPr>
            <p:spPr>
              <a:xfrm>
                <a:off x="4831025" y="2051475"/>
                <a:ext cx="8050" cy="13875"/>
              </a:xfrm>
              <a:custGeom>
                <a:avLst/>
                <a:gdLst/>
                <a:ahLst/>
                <a:cxnLst/>
                <a:rect l="l" t="t" r="r" b="b"/>
                <a:pathLst>
                  <a:path w="322" h="555" extrusionOk="0">
                    <a:moveTo>
                      <a:pt x="112" y="528"/>
                    </a:moveTo>
                    <a:cubicBezTo>
                      <a:pt x="112" y="528"/>
                      <a:pt x="321" y="554"/>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6"/>
              <p:cNvSpPr/>
              <p:nvPr/>
            </p:nvSpPr>
            <p:spPr>
              <a:xfrm>
                <a:off x="4868675" y="2108675"/>
                <a:ext cx="10700" cy="6325"/>
              </a:xfrm>
              <a:custGeom>
                <a:avLst/>
                <a:gdLst/>
                <a:ahLst/>
                <a:cxnLst/>
                <a:rect l="l" t="t" r="r" b="b"/>
                <a:pathLst>
                  <a:path w="428" h="253" extrusionOk="0">
                    <a:moveTo>
                      <a:pt x="265" y="253"/>
                    </a:moveTo>
                    <a:cubicBezTo>
                      <a:pt x="265" y="253"/>
                      <a:pt x="427" y="221"/>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6"/>
              <p:cNvSpPr/>
              <p:nvPr/>
            </p:nvSpPr>
            <p:spPr>
              <a:xfrm>
                <a:off x="4918350" y="2169300"/>
                <a:ext cx="9400" cy="5750"/>
              </a:xfrm>
              <a:custGeom>
                <a:avLst/>
                <a:gdLst/>
                <a:ahLst/>
                <a:cxnLst/>
                <a:rect l="l" t="t" r="r" b="b"/>
                <a:pathLst>
                  <a:path w="376" h="230" extrusionOk="0">
                    <a:moveTo>
                      <a:pt x="231" y="230"/>
                    </a:moveTo>
                    <a:cubicBezTo>
                      <a:pt x="231" y="230"/>
                      <a:pt x="376" y="207"/>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6"/>
              <p:cNvSpPr/>
              <p:nvPr/>
            </p:nvSpPr>
            <p:spPr>
              <a:xfrm>
                <a:off x="4948275" y="2228500"/>
                <a:ext cx="8900" cy="5950"/>
              </a:xfrm>
              <a:custGeom>
                <a:avLst/>
                <a:gdLst/>
                <a:ahLst/>
                <a:cxnLst/>
                <a:rect l="l" t="t" r="r" b="b"/>
                <a:pathLst>
                  <a:path w="356" h="238" extrusionOk="0">
                    <a:moveTo>
                      <a:pt x="213" y="238"/>
                    </a:moveTo>
                    <a:cubicBezTo>
                      <a:pt x="213" y="238"/>
                      <a:pt x="356" y="224"/>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6"/>
              <p:cNvSpPr/>
              <p:nvPr/>
            </p:nvSpPr>
            <p:spPr>
              <a:xfrm>
                <a:off x="4863675" y="2060500"/>
                <a:ext cx="5250" cy="11575"/>
              </a:xfrm>
              <a:custGeom>
                <a:avLst/>
                <a:gdLst/>
                <a:ahLst/>
                <a:cxnLst/>
                <a:rect l="l" t="t" r="r" b="b"/>
                <a:pathLst>
                  <a:path w="210" h="463" extrusionOk="0">
                    <a:moveTo>
                      <a:pt x="0" y="321"/>
                    </a:moveTo>
                    <a:cubicBezTo>
                      <a:pt x="0" y="321"/>
                      <a:pt x="125" y="462"/>
                      <a:pt x="21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6"/>
              <p:cNvSpPr/>
              <p:nvPr/>
            </p:nvSpPr>
            <p:spPr>
              <a:xfrm>
                <a:off x="4914350" y="2097650"/>
                <a:ext cx="6775" cy="10900"/>
              </a:xfrm>
              <a:custGeom>
                <a:avLst/>
                <a:gdLst/>
                <a:ahLst/>
                <a:cxnLst/>
                <a:rect l="l" t="t" r="r" b="b"/>
                <a:pathLst>
                  <a:path w="271" h="436" extrusionOk="0">
                    <a:moveTo>
                      <a:pt x="1" y="272"/>
                    </a:moveTo>
                    <a:cubicBezTo>
                      <a:pt x="1" y="272"/>
                      <a:pt x="95" y="435"/>
                      <a:pt x="27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6"/>
              <p:cNvSpPr/>
              <p:nvPr/>
            </p:nvSpPr>
            <p:spPr>
              <a:xfrm>
                <a:off x="4951900" y="2169625"/>
                <a:ext cx="7600" cy="8725"/>
              </a:xfrm>
              <a:custGeom>
                <a:avLst/>
                <a:gdLst/>
                <a:ahLst/>
                <a:cxnLst/>
                <a:rect l="l" t="t" r="r" b="b"/>
                <a:pathLst>
                  <a:path w="304" h="349" extrusionOk="0">
                    <a:moveTo>
                      <a:pt x="1" y="178"/>
                    </a:moveTo>
                    <a:cubicBezTo>
                      <a:pt x="1" y="178"/>
                      <a:pt x="57" y="349"/>
                      <a:pt x="304"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6"/>
              <p:cNvSpPr/>
              <p:nvPr/>
            </p:nvSpPr>
            <p:spPr>
              <a:xfrm>
                <a:off x="4981775" y="2232475"/>
                <a:ext cx="6900" cy="6225"/>
              </a:xfrm>
              <a:custGeom>
                <a:avLst/>
                <a:gdLst/>
                <a:ahLst/>
                <a:cxnLst/>
                <a:rect l="l" t="t" r="r" b="b"/>
                <a:pathLst>
                  <a:path w="276" h="249" extrusionOk="0">
                    <a:moveTo>
                      <a:pt x="1" y="100"/>
                    </a:moveTo>
                    <a:cubicBezTo>
                      <a:pt x="1" y="100"/>
                      <a:pt x="21" y="249"/>
                      <a:pt x="275"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6"/>
              <p:cNvSpPr/>
              <p:nvPr/>
            </p:nvSpPr>
            <p:spPr>
              <a:xfrm>
                <a:off x="4819350" y="2036775"/>
                <a:ext cx="10850" cy="20700"/>
              </a:xfrm>
              <a:custGeom>
                <a:avLst/>
                <a:gdLst/>
                <a:ahLst/>
                <a:cxnLst/>
                <a:rect l="l" t="t" r="r" b="b"/>
                <a:pathLst>
                  <a:path w="434" h="828" extrusionOk="0">
                    <a:moveTo>
                      <a:pt x="168" y="817"/>
                    </a:moveTo>
                    <a:cubicBezTo>
                      <a:pt x="168" y="817"/>
                      <a:pt x="434" y="827"/>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6"/>
              <p:cNvSpPr/>
              <p:nvPr/>
            </p:nvSpPr>
            <p:spPr>
              <a:xfrm>
                <a:off x="4855075" y="2103500"/>
                <a:ext cx="15050" cy="9825"/>
              </a:xfrm>
              <a:custGeom>
                <a:avLst/>
                <a:gdLst/>
                <a:ahLst/>
                <a:cxnLst/>
                <a:rect l="l" t="t" r="r" b="b"/>
                <a:pathLst>
                  <a:path w="602" h="393" extrusionOk="0">
                    <a:moveTo>
                      <a:pt x="403" y="393"/>
                    </a:moveTo>
                    <a:cubicBezTo>
                      <a:pt x="403" y="393"/>
                      <a:pt x="602" y="340"/>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6"/>
              <p:cNvSpPr/>
              <p:nvPr/>
            </p:nvSpPr>
            <p:spPr>
              <a:xfrm>
                <a:off x="4906325" y="2164325"/>
                <a:ext cx="13275" cy="8925"/>
              </a:xfrm>
              <a:custGeom>
                <a:avLst/>
                <a:gdLst/>
                <a:ahLst/>
                <a:cxnLst/>
                <a:rect l="l" t="t" r="r" b="b"/>
                <a:pathLst>
                  <a:path w="531" h="357" extrusionOk="0">
                    <a:moveTo>
                      <a:pt x="353" y="356"/>
                    </a:moveTo>
                    <a:cubicBezTo>
                      <a:pt x="353" y="356"/>
                      <a:pt x="530" y="317"/>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a:off x="4936850" y="2222950"/>
                <a:ext cx="12500" cy="9225"/>
              </a:xfrm>
              <a:custGeom>
                <a:avLst/>
                <a:gdLst/>
                <a:ahLst/>
                <a:cxnLst/>
                <a:rect l="l" t="t" r="r" b="b"/>
                <a:pathLst>
                  <a:path w="500" h="369" extrusionOk="0">
                    <a:moveTo>
                      <a:pt x="323" y="369"/>
                    </a:moveTo>
                    <a:cubicBezTo>
                      <a:pt x="323" y="369"/>
                      <a:pt x="500" y="340"/>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a:off x="4860875" y="2046350"/>
                <a:ext cx="8250" cy="16500"/>
              </a:xfrm>
              <a:custGeom>
                <a:avLst/>
                <a:gdLst/>
                <a:ahLst/>
                <a:cxnLst/>
                <a:rect l="l" t="t" r="r" b="b"/>
                <a:pathLst>
                  <a:path w="330" h="660" extrusionOk="0">
                    <a:moveTo>
                      <a:pt x="1" y="491"/>
                    </a:moveTo>
                    <a:cubicBezTo>
                      <a:pt x="1" y="491"/>
                      <a:pt x="172" y="660"/>
                      <a:pt x="33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a:off x="4913625" y="2083825"/>
                <a:ext cx="10550" cy="15375"/>
              </a:xfrm>
              <a:custGeom>
                <a:avLst/>
                <a:gdLst/>
                <a:ahLst/>
                <a:cxnLst/>
                <a:rect l="l" t="t" r="r" b="b"/>
                <a:pathLst>
                  <a:path w="422" h="615" extrusionOk="0">
                    <a:moveTo>
                      <a:pt x="0" y="415"/>
                    </a:moveTo>
                    <a:cubicBezTo>
                      <a:pt x="0" y="415"/>
                      <a:pt x="134" y="615"/>
                      <a:pt x="42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a:off x="4953100" y="2157875"/>
                <a:ext cx="11825" cy="12100"/>
              </a:xfrm>
              <a:custGeom>
                <a:avLst/>
                <a:gdLst/>
                <a:ahLst/>
                <a:cxnLst/>
                <a:rect l="l" t="t" r="r" b="b"/>
                <a:pathLst>
                  <a:path w="473" h="484" extrusionOk="0">
                    <a:moveTo>
                      <a:pt x="1" y="269"/>
                    </a:moveTo>
                    <a:cubicBezTo>
                      <a:pt x="1" y="269"/>
                      <a:pt x="89" y="483"/>
                      <a:pt x="47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a:off x="4984200" y="2223725"/>
                <a:ext cx="10675" cy="8425"/>
              </a:xfrm>
              <a:custGeom>
                <a:avLst/>
                <a:gdLst/>
                <a:ahLst/>
                <a:cxnLst/>
                <a:rect l="l" t="t" r="r" b="b"/>
                <a:pathLst>
                  <a:path w="427" h="337" extrusionOk="0">
                    <a:moveTo>
                      <a:pt x="1" y="149"/>
                    </a:moveTo>
                    <a:cubicBezTo>
                      <a:pt x="1" y="149"/>
                      <a:pt x="40" y="337"/>
                      <a:pt x="427"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a:off x="4806225" y="2025100"/>
                <a:ext cx="12025" cy="25325"/>
              </a:xfrm>
              <a:custGeom>
                <a:avLst/>
                <a:gdLst/>
                <a:ahLst/>
                <a:cxnLst/>
                <a:rect l="l" t="t" r="r" b="b"/>
                <a:pathLst>
                  <a:path w="481" h="1013" extrusionOk="0">
                    <a:moveTo>
                      <a:pt x="169" y="996"/>
                    </a:moveTo>
                    <a:cubicBezTo>
                      <a:pt x="169" y="996"/>
                      <a:pt x="480" y="1012"/>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6"/>
              <p:cNvSpPr/>
              <p:nvPr/>
            </p:nvSpPr>
            <p:spPr>
              <a:xfrm>
                <a:off x="4841375" y="2100200"/>
                <a:ext cx="17550" cy="12175"/>
              </a:xfrm>
              <a:custGeom>
                <a:avLst/>
                <a:gdLst/>
                <a:ahLst/>
                <a:cxnLst/>
                <a:rect l="l" t="t" r="r" b="b"/>
                <a:pathLst>
                  <a:path w="702" h="487" extrusionOk="0">
                    <a:moveTo>
                      <a:pt x="467" y="486"/>
                    </a:moveTo>
                    <a:cubicBezTo>
                      <a:pt x="467" y="486"/>
                      <a:pt x="702" y="428"/>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6"/>
              <p:cNvSpPr/>
              <p:nvPr/>
            </p:nvSpPr>
            <p:spPr>
              <a:xfrm>
                <a:off x="4894200" y="2160975"/>
                <a:ext cx="15450" cy="11050"/>
              </a:xfrm>
              <a:custGeom>
                <a:avLst/>
                <a:gdLst/>
                <a:ahLst/>
                <a:cxnLst/>
                <a:rect l="l" t="t" r="r" b="b"/>
                <a:pathLst>
                  <a:path w="618" h="442" extrusionOk="0">
                    <a:moveTo>
                      <a:pt x="408" y="441"/>
                    </a:moveTo>
                    <a:cubicBezTo>
                      <a:pt x="408" y="441"/>
                      <a:pt x="617" y="398"/>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6"/>
              <p:cNvSpPr/>
              <p:nvPr/>
            </p:nvSpPr>
            <p:spPr>
              <a:xfrm>
                <a:off x="4925225" y="2219000"/>
                <a:ext cx="14475" cy="11350"/>
              </a:xfrm>
              <a:custGeom>
                <a:avLst/>
                <a:gdLst/>
                <a:ahLst/>
                <a:cxnLst/>
                <a:rect l="l" t="t" r="r" b="b"/>
                <a:pathLst>
                  <a:path w="579" h="454" extrusionOk="0">
                    <a:moveTo>
                      <a:pt x="372" y="453"/>
                    </a:moveTo>
                    <a:cubicBezTo>
                      <a:pt x="372" y="453"/>
                      <a:pt x="579" y="423"/>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a:off x="4856100" y="2032700"/>
                <a:ext cx="10600" cy="19450"/>
              </a:xfrm>
              <a:custGeom>
                <a:avLst/>
                <a:gdLst/>
                <a:ahLst/>
                <a:cxnLst/>
                <a:rect l="l" t="t" r="r" b="b"/>
                <a:pathLst>
                  <a:path w="424" h="778" extrusionOk="0">
                    <a:moveTo>
                      <a:pt x="0" y="577"/>
                    </a:moveTo>
                    <a:cubicBezTo>
                      <a:pt x="0" y="577"/>
                      <a:pt x="198" y="777"/>
                      <a:pt x="424"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6"/>
              <p:cNvSpPr/>
              <p:nvPr/>
            </p:nvSpPr>
            <p:spPr>
              <a:xfrm>
                <a:off x="4911225" y="2070000"/>
                <a:ext cx="13350" cy="17875"/>
              </a:xfrm>
              <a:custGeom>
                <a:avLst/>
                <a:gdLst/>
                <a:ahLst/>
                <a:cxnLst/>
                <a:rect l="l" t="t" r="r" b="b"/>
                <a:pathLst>
                  <a:path w="534" h="715" extrusionOk="0">
                    <a:moveTo>
                      <a:pt x="1" y="480"/>
                    </a:moveTo>
                    <a:cubicBezTo>
                      <a:pt x="1" y="480"/>
                      <a:pt x="155" y="715"/>
                      <a:pt x="534"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6"/>
              <p:cNvSpPr/>
              <p:nvPr/>
            </p:nvSpPr>
            <p:spPr>
              <a:xfrm>
                <a:off x="4953150" y="2145425"/>
                <a:ext cx="14700" cy="13825"/>
              </a:xfrm>
              <a:custGeom>
                <a:avLst/>
                <a:gdLst/>
                <a:ahLst/>
                <a:cxnLst/>
                <a:rect l="l" t="t" r="r" b="b"/>
                <a:pathLst>
                  <a:path w="588" h="553" extrusionOk="0">
                    <a:moveTo>
                      <a:pt x="0" y="300"/>
                    </a:moveTo>
                    <a:cubicBezTo>
                      <a:pt x="0" y="300"/>
                      <a:pt x="100" y="553"/>
                      <a:pt x="588"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6"/>
              <p:cNvSpPr/>
              <p:nvPr/>
            </p:nvSpPr>
            <p:spPr>
              <a:xfrm>
                <a:off x="4986050" y="2214050"/>
                <a:ext cx="13150" cy="9425"/>
              </a:xfrm>
              <a:custGeom>
                <a:avLst/>
                <a:gdLst/>
                <a:ahLst/>
                <a:cxnLst/>
                <a:rect l="l" t="t" r="r" b="b"/>
                <a:pathLst>
                  <a:path w="526" h="377" extrusionOk="0">
                    <a:moveTo>
                      <a:pt x="0" y="156"/>
                    </a:moveTo>
                    <a:cubicBezTo>
                      <a:pt x="0" y="156"/>
                      <a:pt x="43" y="376"/>
                      <a:pt x="526"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6"/>
              <p:cNvSpPr/>
              <p:nvPr/>
            </p:nvSpPr>
            <p:spPr>
              <a:xfrm>
                <a:off x="4788250" y="2007525"/>
                <a:ext cx="15225" cy="36375"/>
              </a:xfrm>
              <a:custGeom>
                <a:avLst/>
                <a:gdLst/>
                <a:ahLst/>
                <a:cxnLst/>
                <a:rect l="l" t="t" r="r" b="b"/>
                <a:pathLst>
                  <a:path w="609" h="1455" extrusionOk="0">
                    <a:moveTo>
                      <a:pt x="192" y="1087"/>
                    </a:moveTo>
                    <a:cubicBezTo>
                      <a:pt x="192" y="1087"/>
                      <a:pt x="608" y="1454"/>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6"/>
              <p:cNvSpPr/>
              <p:nvPr/>
            </p:nvSpPr>
            <p:spPr>
              <a:xfrm>
                <a:off x="4822150" y="2094875"/>
                <a:ext cx="23675" cy="15800"/>
              </a:xfrm>
              <a:custGeom>
                <a:avLst/>
                <a:gdLst/>
                <a:ahLst/>
                <a:cxnLst/>
                <a:rect l="l" t="t" r="r" b="b"/>
                <a:pathLst>
                  <a:path w="947" h="632" extrusionOk="0">
                    <a:moveTo>
                      <a:pt x="514" y="529"/>
                    </a:moveTo>
                    <a:cubicBezTo>
                      <a:pt x="514" y="529"/>
                      <a:pt x="946" y="631"/>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6"/>
              <p:cNvSpPr/>
              <p:nvPr/>
            </p:nvSpPr>
            <p:spPr>
              <a:xfrm>
                <a:off x="4877175" y="2155700"/>
                <a:ext cx="20825" cy="14600"/>
              </a:xfrm>
              <a:custGeom>
                <a:avLst/>
                <a:gdLst/>
                <a:ahLst/>
                <a:cxnLst/>
                <a:rect l="l" t="t" r="r" b="b"/>
                <a:pathLst>
                  <a:path w="833" h="584" extrusionOk="0">
                    <a:moveTo>
                      <a:pt x="450" y="480"/>
                    </a:moveTo>
                    <a:cubicBezTo>
                      <a:pt x="450" y="480"/>
                      <a:pt x="833" y="584"/>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6"/>
              <p:cNvSpPr/>
              <p:nvPr/>
            </p:nvSpPr>
            <p:spPr>
              <a:xfrm>
                <a:off x="4908900" y="2212850"/>
                <a:ext cx="19475" cy="15475"/>
              </a:xfrm>
              <a:custGeom>
                <a:avLst/>
                <a:gdLst/>
                <a:ahLst/>
                <a:cxnLst/>
                <a:rect l="l" t="t" r="r" b="b"/>
                <a:pathLst>
                  <a:path w="779" h="619" extrusionOk="0">
                    <a:moveTo>
                      <a:pt x="411" y="494"/>
                    </a:moveTo>
                    <a:cubicBezTo>
                      <a:pt x="411" y="494"/>
                      <a:pt x="778" y="618"/>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6"/>
              <p:cNvSpPr/>
              <p:nvPr/>
            </p:nvSpPr>
            <p:spPr>
              <a:xfrm>
                <a:off x="4852800" y="2013275"/>
                <a:ext cx="11475" cy="26650"/>
              </a:xfrm>
              <a:custGeom>
                <a:avLst/>
                <a:gdLst/>
                <a:ahLst/>
                <a:cxnLst/>
                <a:rect l="l" t="t" r="r" b="b"/>
                <a:pathLst>
                  <a:path w="459" h="1066" extrusionOk="0">
                    <a:moveTo>
                      <a:pt x="1" y="634"/>
                    </a:moveTo>
                    <a:cubicBezTo>
                      <a:pt x="1" y="634"/>
                      <a:pt x="78" y="1065"/>
                      <a:pt x="458"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6"/>
              <p:cNvSpPr/>
              <p:nvPr/>
            </p:nvSpPr>
            <p:spPr>
              <a:xfrm>
                <a:off x="4911375" y="2050500"/>
                <a:ext cx="14675" cy="24175"/>
              </a:xfrm>
              <a:custGeom>
                <a:avLst/>
                <a:gdLst/>
                <a:ahLst/>
                <a:cxnLst/>
                <a:rect l="l" t="t" r="r" b="b"/>
                <a:pathLst>
                  <a:path w="587" h="967" extrusionOk="0">
                    <a:moveTo>
                      <a:pt x="11" y="529"/>
                    </a:moveTo>
                    <a:cubicBezTo>
                      <a:pt x="11" y="529"/>
                      <a:pt x="0" y="966"/>
                      <a:pt x="587"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6"/>
              <p:cNvSpPr/>
              <p:nvPr/>
            </p:nvSpPr>
            <p:spPr>
              <a:xfrm>
                <a:off x="4954650" y="2128175"/>
                <a:ext cx="18250" cy="18175"/>
              </a:xfrm>
              <a:custGeom>
                <a:avLst/>
                <a:gdLst/>
                <a:ahLst/>
                <a:cxnLst/>
                <a:rect l="l" t="t" r="r" b="b"/>
                <a:pathLst>
                  <a:path w="730" h="727" extrusionOk="0">
                    <a:moveTo>
                      <a:pt x="92" y="333"/>
                    </a:moveTo>
                    <a:cubicBezTo>
                      <a:pt x="92" y="333"/>
                      <a:pt x="1" y="727"/>
                      <a:pt x="73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a:off x="4988300" y="2200700"/>
                <a:ext cx="17650" cy="12100"/>
              </a:xfrm>
              <a:custGeom>
                <a:avLst/>
                <a:gdLst/>
                <a:ahLst/>
                <a:cxnLst/>
                <a:rect l="l" t="t" r="r" b="b"/>
                <a:pathLst>
                  <a:path w="706" h="484" extrusionOk="0">
                    <a:moveTo>
                      <a:pt x="135" y="176"/>
                    </a:moveTo>
                    <a:cubicBezTo>
                      <a:pt x="135" y="176"/>
                      <a:pt x="0" y="483"/>
                      <a:pt x="706"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6"/>
              <p:cNvSpPr/>
              <p:nvPr/>
            </p:nvSpPr>
            <p:spPr>
              <a:xfrm>
                <a:off x="4764250" y="1995175"/>
                <a:ext cx="27325" cy="39950"/>
              </a:xfrm>
              <a:custGeom>
                <a:avLst/>
                <a:gdLst/>
                <a:ahLst/>
                <a:cxnLst/>
                <a:rect l="l" t="t" r="r" b="b"/>
                <a:pathLst>
                  <a:path w="1093" h="1598" extrusionOk="0">
                    <a:moveTo>
                      <a:pt x="512" y="1170"/>
                    </a:moveTo>
                    <a:cubicBezTo>
                      <a:pt x="512" y="1170"/>
                      <a:pt x="1093" y="1597"/>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6"/>
              <p:cNvSpPr/>
              <p:nvPr/>
            </p:nvSpPr>
            <p:spPr>
              <a:xfrm>
                <a:off x="4800250" y="2093600"/>
                <a:ext cx="33825" cy="15025"/>
              </a:xfrm>
              <a:custGeom>
                <a:avLst/>
                <a:gdLst/>
                <a:ahLst/>
                <a:cxnLst/>
                <a:rect l="l" t="t" r="r" b="b"/>
                <a:pathLst>
                  <a:path w="1353" h="601" extrusionOk="0">
                    <a:moveTo>
                      <a:pt x="780" y="503"/>
                    </a:moveTo>
                    <a:cubicBezTo>
                      <a:pt x="780" y="503"/>
                      <a:pt x="1353" y="601"/>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6"/>
              <p:cNvSpPr/>
              <p:nvPr/>
            </p:nvSpPr>
            <p:spPr>
              <a:xfrm>
                <a:off x="4857725" y="2153850"/>
                <a:ext cx="29850" cy="14300"/>
              </a:xfrm>
              <a:custGeom>
                <a:avLst/>
                <a:gdLst/>
                <a:ahLst/>
                <a:cxnLst/>
                <a:rect l="l" t="t" r="r" b="b"/>
                <a:pathLst>
                  <a:path w="1194" h="572" extrusionOk="0">
                    <a:moveTo>
                      <a:pt x="685" y="467"/>
                    </a:moveTo>
                    <a:cubicBezTo>
                      <a:pt x="685" y="467"/>
                      <a:pt x="1194" y="572"/>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6"/>
              <p:cNvSpPr/>
              <p:nvPr/>
            </p:nvSpPr>
            <p:spPr>
              <a:xfrm>
                <a:off x="4890050" y="2209950"/>
                <a:ext cx="28250" cy="15675"/>
              </a:xfrm>
              <a:custGeom>
                <a:avLst/>
                <a:gdLst/>
                <a:ahLst/>
                <a:cxnLst/>
                <a:rect l="l" t="t" r="r" b="b"/>
                <a:pathLst>
                  <a:path w="1130" h="627" extrusionOk="0">
                    <a:moveTo>
                      <a:pt x="641" y="495"/>
                    </a:moveTo>
                    <a:cubicBezTo>
                      <a:pt x="641" y="495"/>
                      <a:pt x="1130" y="626"/>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6"/>
              <p:cNvSpPr/>
              <p:nvPr/>
            </p:nvSpPr>
            <p:spPr>
              <a:xfrm>
                <a:off x="4847700" y="1992600"/>
                <a:ext cx="7275" cy="35825"/>
              </a:xfrm>
              <a:custGeom>
                <a:avLst/>
                <a:gdLst/>
                <a:ahLst/>
                <a:cxnLst/>
                <a:rect l="l" t="t" r="r" b="b"/>
                <a:pathLst>
                  <a:path w="291" h="1433" extrusionOk="0">
                    <a:moveTo>
                      <a:pt x="0" y="872"/>
                    </a:moveTo>
                    <a:cubicBezTo>
                      <a:pt x="0" y="872"/>
                      <a:pt x="156" y="1432"/>
                      <a:pt x="29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6"/>
              <p:cNvSpPr/>
              <p:nvPr/>
            </p:nvSpPr>
            <p:spPr>
              <a:xfrm>
                <a:off x="4909600" y="2028400"/>
                <a:ext cx="11550" cy="34375"/>
              </a:xfrm>
              <a:custGeom>
                <a:avLst/>
                <a:gdLst/>
                <a:ahLst/>
                <a:cxnLst/>
                <a:rect l="l" t="t" r="r" b="b"/>
                <a:pathLst>
                  <a:path w="462" h="1375" extrusionOk="0">
                    <a:moveTo>
                      <a:pt x="0" y="796"/>
                    </a:moveTo>
                    <a:cubicBezTo>
                      <a:pt x="0" y="796"/>
                      <a:pt x="40" y="1374"/>
                      <a:pt x="46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6"/>
              <p:cNvSpPr/>
              <p:nvPr/>
            </p:nvSpPr>
            <p:spPr>
              <a:xfrm>
                <a:off x="4956125" y="2106925"/>
                <a:ext cx="16300" cy="28450"/>
              </a:xfrm>
              <a:custGeom>
                <a:avLst/>
                <a:gdLst/>
                <a:ahLst/>
                <a:cxnLst/>
                <a:rect l="l" t="t" r="r" b="b"/>
                <a:pathLst>
                  <a:path w="652" h="1138" extrusionOk="0">
                    <a:moveTo>
                      <a:pt x="72" y="603"/>
                    </a:moveTo>
                    <a:cubicBezTo>
                      <a:pt x="72" y="603"/>
                      <a:pt x="1" y="1137"/>
                      <a:pt x="65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6"/>
              <p:cNvSpPr/>
              <p:nvPr/>
            </p:nvSpPr>
            <p:spPr>
              <a:xfrm>
                <a:off x="4991175" y="2183300"/>
                <a:ext cx="17650" cy="20800"/>
              </a:xfrm>
              <a:custGeom>
                <a:avLst/>
                <a:gdLst/>
                <a:ahLst/>
                <a:cxnLst/>
                <a:rect l="l" t="t" r="r" b="b"/>
                <a:pathLst>
                  <a:path w="706" h="832" extrusionOk="0">
                    <a:moveTo>
                      <a:pt x="141" y="406"/>
                    </a:moveTo>
                    <a:cubicBezTo>
                      <a:pt x="141" y="406"/>
                      <a:pt x="0" y="831"/>
                      <a:pt x="706"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6"/>
              <p:cNvSpPr/>
              <p:nvPr/>
            </p:nvSpPr>
            <p:spPr>
              <a:xfrm>
                <a:off x="4744300" y="2016400"/>
                <a:ext cx="42525" cy="10325"/>
              </a:xfrm>
              <a:custGeom>
                <a:avLst/>
                <a:gdLst/>
                <a:ahLst/>
                <a:cxnLst/>
                <a:rect l="l" t="t" r="r" b="b"/>
                <a:pathLst>
                  <a:path w="1701" h="413" extrusionOk="0">
                    <a:moveTo>
                      <a:pt x="1072" y="75"/>
                    </a:moveTo>
                    <a:cubicBezTo>
                      <a:pt x="1072" y="75"/>
                      <a:pt x="1700" y="413"/>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6"/>
              <p:cNvSpPr/>
              <p:nvPr/>
            </p:nvSpPr>
            <p:spPr>
              <a:xfrm>
                <a:off x="4792900" y="2104225"/>
                <a:ext cx="34800" cy="4850"/>
              </a:xfrm>
              <a:custGeom>
                <a:avLst/>
                <a:gdLst/>
                <a:ahLst/>
                <a:cxnLst/>
                <a:rect l="l" t="t" r="r" b="b"/>
                <a:pathLst>
                  <a:path w="1392" h="194" extrusionOk="0">
                    <a:moveTo>
                      <a:pt x="814" y="0"/>
                    </a:moveTo>
                    <a:cubicBezTo>
                      <a:pt x="814" y="0"/>
                      <a:pt x="1392" y="41"/>
                      <a:pt x="1" y="19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6"/>
              <p:cNvSpPr/>
              <p:nvPr/>
            </p:nvSpPr>
            <p:spPr>
              <a:xfrm>
                <a:off x="4850975" y="2163600"/>
                <a:ext cx="31000" cy="3600"/>
              </a:xfrm>
              <a:custGeom>
                <a:avLst/>
                <a:gdLst/>
                <a:ahLst/>
                <a:cxnLst/>
                <a:rect l="l" t="t" r="r" b="b"/>
                <a:pathLst>
                  <a:path w="1240" h="144" extrusionOk="0">
                    <a:moveTo>
                      <a:pt x="727" y="0"/>
                    </a:moveTo>
                    <a:cubicBezTo>
                      <a:pt x="727" y="0"/>
                      <a:pt x="1239" y="55"/>
                      <a:pt x="0" y="14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6"/>
              <p:cNvSpPr/>
              <p:nvPr/>
            </p:nvSpPr>
            <p:spPr>
              <a:xfrm>
                <a:off x="4882650" y="2220100"/>
                <a:ext cx="30375" cy="2475"/>
              </a:xfrm>
              <a:custGeom>
                <a:avLst/>
                <a:gdLst/>
                <a:ahLst/>
                <a:cxnLst/>
                <a:rect l="l" t="t" r="r" b="b"/>
                <a:pathLst>
                  <a:path w="1215" h="99" extrusionOk="0">
                    <a:moveTo>
                      <a:pt x="718" y="1"/>
                    </a:moveTo>
                    <a:cubicBezTo>
                      <a:pt x="718" y="1"/>
                      <a:pt x="1215" y="84"/>
                      <a:pt x="0" y="99"/>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6"/>
              <p:cNvSpPr/>
              <p:nvPr/>
            </p:nvSpPr>
            <p:spPr>
              <a:xfrm>
                <a:off x="4830300" y="1990375"/>
                <a:ext cx="22650" cy="31150"/>
              </a:xfrm>
              <a:custGeom>
                <a:avLst/>
                <a:gdLst/>
                <a:ahLst/>
                <a:cxnLst/>
                <a:rect l="l" t="t" r="r" b="b"/>
                <a:pathLst>
                  <a:path w="906" h="1246" extrusionOk="0">
                    <a:moveTo>
                      <a:pt x="672" y="698"/>
                    </a:moveTo>
                    <a:cubicBezTo>
                      <a:pt x="672" y="698"/>
                      <a:pt x="906" y="1245"/>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6"/>
              <p:cNvSpPr/>
              <p:nvPr/>
            </p:nvSpPr>
            <p:spPr>
              <a:xfrm>
                <a:off x="4897375" y="2021300"/>
                <a:ext cx="15950" cy="35000"/>
              </a:xfrm>
              <a:custGeom>
                <a:avLst/>
                <a:gdLst/>
                <a:ahLst/>
                <a:cxnLst/>
                <a:rect l="l" t="t" r="r" b="b"/>
                <a:pathLst>
                  <a:path w="638" h="1400" extrusionOk="0">
                    <a:moveTo>
                      <a:pt x="519" y="816"/>
                    </a:moveTo>
                    <a:cubicBezTo>
                      <a:pt x="519" y="816"/>
                      <a:pt x="638" y="1399"/>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6"/>
              <p:cNvSpPr/>
              <p:nvPr/>
            </p:nvSpPr>
            <p:spPr>
              <a:xfrm>
                <a:off x="4951500" y="2094475"/>
                <a:ext cx="8425" cy="35725"/>
              </a:xfrm>
              <a:custGeom>
                <a:avLst/>
                <a:gdLst/>
                <a:ahLst/>
                <a:cxnLst/>
                <a:rect l="l" t="t" r="r" b="b"/>
                <a:pathLst>
                  <a:path w="337" h="1429" extrusionOk="0">
                    <a:moveTo>
                      <a:pt x="334" y="871"/>
                    </a:moveTo>
                    <a:cubicBezTo>
                      <a:pt x="334" y="871"/>
                      <a:pt x="336" y="1429"/>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6"/>
              <p:cNvSpPr/>
              <p:nvPr/>
            </p:nvSpPr>
            <p:spPr>
              <a:xfrm>
                <a:off x="4993675" y="2170025"/>
                <a:ext cx="3450" cy="30400"/>
              </a:xfrm>
              <a:custGeom>
                <a:avLst/>
                <a:gdLst/>
                <a:ahLst/>
                <a:cxnLst/>
                <a:rect l="l" t="t" r="r" b="b"/>
                <a:pathLst>
                  <a:path w="138" h="1216" extrusionOk="0">
                    <a:moveTo>
                      <a:pt x="138" y="760"/>
                    </a:moveTo>
                    <a:cubicBezTo>
                      <a:pt x="138" y="760"/>
                      <a:pt x="55" y="1215"/>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6"/>
              <p:cNvSpPr/>
              <p:nvPr/>
            </p:nvSpPr>
            <p:spPr>
              <a:xfrm>
                <a:off x="4763150" y="2030150"/>
                <a:ext cx="29375" cy="6725"/>
              </a:xfrm>
              <a:custGeom>
                <a:avLst/>
                <a:gdLst/>
                <a:ahLst/>
                <a:cxnLst/>
                <a:rect l="l" t="t" r="r" b="b"/>
                <a:pathLst>
                  <a:path w="1175" h="269" extrusionOk="0">
                    <a:moveTo>
                      <a:pt x="1095" y="1"/>
                    </a:moveTo>
                    <a:cubicBezTo>
                      <a:pt x="1095" y="1"/>
                      <a:pt x="1174" y="269"/>
                      <a:pt x="1" y="16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6"/>
              <p:cNvSpPr/>
              <p:nvPr/>
            </p:nvSpPr>
            <p:spPr>
              <a:xfrm>
                <a:off x="4812875" y="2106250"/>
                <a:ext cx="22500" cy="8075"/>
              </a:xfrm>
              <a:custGeom>
                <a:avLst/>
                <a:gdLst/>
                <a:ahLst/>
                <a:cxnLst/>
                <a:rect l="l" t="t" r="r" b="b"/>
                <a:pathLst>
                  <a:path w="900" h="323" extrusionOk="0">
                    <a:moveTo>
                      <a:pt x="750" y="1"/>
                    </a:moveTo>
                    <a:cubicBezTo>
                      <a:pt x="750" y="1"/>
                      <a:pt x="900" y="125"/>
                      <a:pt x="1" y="32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6"/>
              <p:cNvSpPr/>
              <p:nvPr/>
            </p:nvSpPr>
            <p:spPr>
              <a:xfrm>
                <a:off x="4868650" y="2165975"/>
                <a:ext cx="20075" cy="6475"/>
              </a:xfrm>
              <a:custGeom>
                <a:avLst/>
                <a:gdLst/>
                <a:ahLst/>
                <a:cxnLst/>
                <a:rect l="l" t="t" r="r" b="b"/>
                <a:pathLst>
                  <a:path w="803" h="259" extrusionOk="0">
                    <a:moveTo>
                      <a:pt x="672" y="0"/>
                    </a:moveTo>
                    <a:cubicBezTo>
                      <a:pt x="672" y="0"/>
                      <a:pt x="803" y="114"/>
                      <a:pt x="0" y="25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6"/>
              <p:cNvSpPr/>
              <p:nvPr/>
            </p:nvSpPr>
            <p:spPr>
              <a:xfrm>
                <a:off x="4899600" y="2223350"/>
                <a:ext cx="19825" cy="5375"/>
              </a:xfrm>
              <a:custGeom>
                <a:avLst/>
                <a:gdLst/>
                <a:ahLst/>
                <a:cxnLst/>
                <a:rect l="l" t="t" r="r" b="b"/>
                <a:pathLst>
                  <a:path w="793" h="215" extrusionOk="0">
                    <a:moveTo>
                      <a:pt x="671" y="1"/>
                    </a:moveTo>
                    <a:cubicBezTo>
                      <a:pt x="671" y="1"/>
                      <a:pt x="792" y="119"/>
                      <a:pt x="1" y="21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6"/>
              <p:cNvSpPr/>
              <p:nvPr/>
            </p:nvSpPr>
            <p:spPr>
              <a:xfrm>
                <a:off x="4833225" y="2010450"/>
                <a:ext cx="20350" cy="19400"/>
              </a:xfrm>
              <a:custGeom>
                <a:avLst/>
                <a:gdLst/>
                <a:ahLst/>
                <a:cxnLst/>
                <a:rect l="l" t="t" r="r" b="b"/>
                <a:pathLst>
                  <a:path w="814" h="776" extrusionOk="0">
                    <a:moveTo>
                      <a:pt x="813" y="599"/>
                    </a:moveTo>
                    <a:cubicBezTo>
                      <a:pt x="813" y="599"/>
                      <a:pt x="722" y="776"/>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6"/>
              <p:cNvSpPr/>
              <p:nvPr/>
            </p:nvSpPr>
            <p:spPr>
              <a:xfrm>
                <a:off x="4896225" y="2041525"/>
                <a:ext cx="16900" cy="22575"/>
              </a:xfrm>
              <a:custGeom>
                <a:avLst/>
                <a:gdLst/>
                <a:ahLst/>
                <a:cxnLst/>
                <a:rect l="l" t="t" r="r" b="b"/>
                <a:pathLst>
                  <a:path w="676" h="903" extrusionOk="0">
                    <a:moveTo>
                      <a:pt x="676" y="750"/>
                    </a:moveTo>
                    <a:cubicBezTo>
                      <a:pt x="676" y="750"/>
                      <a:pt x="550" y="903"/>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6"/>
              <p:cNvSpPr/>
              <p:nvPr/>
            </p:nvSpPr>
            <p:spPr>
              <a:xfrm>
                <a:off x="4946650" y="2112525"/>
                <a:ext cx="12350" cy="23925"/>
              </a:xfrm>
              <a:custGeom>
                <a:avLst/>
                <a:gdLst/>
                <a:ahLst/>
                <a:cxnLst/>
                <a:rect l="l" t="t" r="r" b="b"/>
                <a:pathLst>
                  <a:path w="494" h="957" extrusionOk="0">
                    <a:moveTo>
                      <a:pt x="493" y="849"/>
                    </a:moveTo>
                    <a:cubicBezTo>
                      <a:pt x="493" y="849"/>
                      <a:pt x="347" y="956"/>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6"/>
              <p:cNvSpPr/>
              <p:nvPr/>
            </p:nvSpPr>
            <p:spPr>
              <a:xfrm>
                <a:off x="4986925" y="2184000"/>
                <a:ext cx="6825" cy="20825"/>
              </a:xfrm>
              <a:custGeom>
                <a:avLst/>
                <a:gdLst/>
                <a:ahLst/>
                <a:cxnLst/>
                <a:rect l="l" t="t" r="r" b="b"/>
                <a:pathLst>
                  <a:path w="273" h="833" extrusionOk="0">
                    <a:moveTo>
                      <a:pt x="272" y="767"/>
                    </a:moveTo>
                    <a:cubicBezTo>
                      <a:pt x="272" y="767"/>
                      <a:pt x="137" y="833"/>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6"/>
              <p:cNvSpPr/>
              <p:nvPr/>
            </p:nvSpPr>
            <p:spPr>
              <a:xfrm>
                <a:off x="4778450" y="2042125"/>
                <a:ext cx="29375" cy="6725"/>
              </a:xfrm>
              <a:custGeom>
                <a:avLst/>
                <a:gdLst/>
                <a:ahLst/>
                <a:cxnLst/>
                <a:rect l="l" t="t" r="r" b="b"/>
                <a:pathLst>
                  <a:path w="1175" h="269" extrusionOk="0">
                    <a:moveTo>
                      <a:pt x="1096" y="0"/>
                    </a:moveTo>
                    <a:cubicBezTo>
                      <a:pt x="1096" y="0"/>
                      <a:pt x="1174" y="268"/>
                      <a:pt x="1" y="16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6"/>
              <p:cNvSpPr/>
              <p:nvPr/>
            </p:nvSpPr>
            <p:spPr>
              <a:xfrm>
                <a:off x="4828225" y="2109225"/>
                <a:ext cx="22500" cy="8050"/>
              </a:xfrm>
              <a:custGeom>
                <a:avLst/>
                <a:gdLst/>
                <a:ahLst/>
                <a:cxnLst/>
                <a:rect l="l" t="t" r="r" b="b"/>
                <a:pathLst>
                  <a:path w="900" h="322" extrusionOk="0">
                    <a:moveTo>
                      <a:pt x="750" y="0"/>
                    </a:moveTo>
                    <a:cubicBezTo>
                      <a:pt x="750" y="0"/>
                      <a:pt x="900" y="123"/>
                      <a:pt x="0" y="32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6"/>
              <p:cNvSpPr/>
              <p:nvPr/>
            </p:nvSpPr>
            <p:spPr>
              <a:xfrm>
                <a:off x="4882250" y="2169050"/>
                <a:ext cx="20075" cy="6475"/>
              </a:xfrm>
              <a:custGeom>
                <a:avLst/>
                <a:gdLst/>
                <a:ahLst/>
                <a:cxnLst/>
                <a:rect l="l" t="t" r="r" b="b"/>
                <a:pathLst>
                  <a:path w="803" h="259" extrusionOk="0">
                    <a:moveTo>
                      <a:pt x="672" y="1"/>
                    </a:moveTo>
                    <a:cubicBezTo>
                      <a:pt x="672" y="1"/>
                      <a:pt x="803" y="114"/>
                      <a:pt x="0" y="25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6"/>
              <p:cNvSpPr/>
              <p:nvPr/>
            </p:nvSpPr>
            <p:spPr>
              <a:xfrm>
                <a:off x="4912700" y="2227150"/>
                <a:ext cx="19825" cy="5350"/>
              </a:xfrm>
              <a:custGeom>
                <a:avLst/>
                <a:gdLst/>
                <a:ahLst/>
                <a:cxnLst/>
                <a:rect l="l" t="t" r="r" b="b"/>
                <a:pathLst>
                  <a:path w="793" h="214" extrusionOk="0">
                    <a:moveTo>
                      <a:pt x="670" y="1"/>
                    </a:moveTo>
                    <a:cubicBezTo>
                      <a:pt x="670" y="1"/>
                      <a:pt x="792" y="119"/>
                      <a:pt x="0" y="21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6"/>
              <p:cNvSpPr/>
              <p:nvPr/>
            </p:nvSpPr>
            <p:spPr>
              <a:xfrm>
                <a:off x="4836925" y="2025575"/>
                <a:ext cx="20350" cy="19375"/>
              </a:xfrm>
              <a:custGeom>
                <a:avLst/>
                <a:gdLst/>
                <a:ahLst/>
                <a:cxnLst/>
                <a:rect l="l" t="t" r="r" b="b"/>
                <a:pathLst>
                  <a:path w="814" h="775" extrusionOk="0">
                    <a:moveTo>
                      <a:pt x="814" y="599"/>
                    </a:moveTo>
                    <a:cubicBezTo>
                      <a:pt x="814" y="599"/>
                      <a:pt x="722" y="775"/>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6"/>
              <p:cNvSpPr/>
              <p:nvPr/>
            </p:nvSpPr>
            <p:spPr>
              <a:xfrm>
                <a:off x="4896800" y="2057050"/>
                <a:ext cx="16925" cy="22600"/>
              </a:xfrm>
              <a:custGeom>
                <a:avLst/>
                <a:gdLst/>
                <a:ahLst/>
                <a:cxnLst/>
                <a:rect l="l" t="t" r="r" b="b"/>
                <a:pathLst>
                  <a:path w="677" h="904" extrusionOk="0">
                    <a:moveTo>
                      <a:pt x="677" y="750"/>
                    </a:moveTo>
                    <a:cubicBezTo>
                      <a:pt x="677" y="750"/>
                      <a:pt x="551" y="903"/>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6"/>
              <p:cNvSpPr/>
              <p:nvPr/>
            </p:nvSpPr>
            <p:spPr>
              <a:xfrm>
                <a:off x="4944300" y="2126725"/>
                <a:ext cx="12375" cy="23925"/>
              </a:xfrm>
              <a:custGeom>
                <a:avLst/>
                <a:gdLst/>
                <a:ahLst/>
                <a:cxnLst/>
                <a:rect l="l" t="t" r="r" b="b"/>
                <a:pathLst>
                  <a:path w="495" h="957" extrusionOk="0">
                    <a:moveTo>
                      <a:pt x="494" y="849"/>
                    </a:moveTo>
                    <a:cubicBezTo>
                      <a:pt x="494" y="849"/>
                      <a:pt x="347" y="957"/>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6"/>
              <p:cNvSpPr/>
              <p:nvPr/>
            </p:nvSpPr>
            <p:spPr>
              <a:xfrm>
                <a:off x="4982825" y="2195250"/>
                <a:ext cx="6850" cy="20800"/>
              </a:xfrm>
              <a:custGeom>
                <a:avLst/>
                <a:gdLst/>
                <a:ahLst/>
                <a:cxnLst/>
                <a:rect l="l" t="t" r="r" b="b"/>
                <a:pathLst>
                  <a:path w="274" h="832" extrusionOk="0">
                    <a:moveTo>
                      <a:pt x="273" y="766"/>
                    </a:moveTo>
                    <a:cubicBezTo>
                      <a:pt x="273" y="766"/>
                      <a:pt x="137" y="832"/>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6"/>
              <p:cNvSpPr/>
              <p:nvPr/>
            </p:nvSpPr>
            <p:spPr>
              <a:xfrm>
                <a:off x="4801550" y="2056450"/>
                <a:ext cx="24825" cy="6950"/>
              </a:xfrm>
              <a:custGeom>
                <a:avLst/>
                <a:gdLst/>
                <a:ahLst/>
                <a:cxnLst/>
                <a:rect l="l" t="t" r="r" b="b"/>
                <a:pathLst>
                  <a:path w="993" h="278" extrusionOk="0">
                    <a:moveTo>
                      <a:pt x="902" y="0"/>
                    </a:moveTo>
                    <a:cubicBezTo>
                      <a:pt x="902" y="0"/>
                      <a:pt x="992" y="278"/>
                      <a:pt x="0" y="6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6"/>
              <p:cNvSpPr/>
              <p:nvPr/>
            </p:nvSpPr>
            <p:spPr>
              <a:xfrm>
                <a:off x="4849275" y="2112775"/>
                <a:ext cx="20075" cy="5725"/>
              </a:xfrm>
              <a:custGeom>
                <a:avLst/>
                <a:gdLst/>
                <a:ahLst/>
                <a:cxnLst/>
                <a:rect l="l" t="t" r="r" b="b"/>
                <a:pathLst>
                  <a:path w="803" h="229" extrusionOk="0">
                    <a:moveTo>
                      <a:pt x="641" y="1"/>
                    </a:moveTo>
                    <a:cubicBezTo>
                      <a:pt x="641" y="1"/>
                      <a:pt x="802" y="126"/>
                      <a:pt x="0" y="229"/>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6"/>
              <p:cNvSpPr/>
              <p:nvPr/>
            </p:nvSpPr>
            <p:spPr>
              <a:xfrm>
                <a:off x="4900950" y="2172775"/>
                <a:ext cx="17900" cy="4500"/>
              </a:xfrm>
              <a:custGeom>
                <a:avLst/>
                <a:gdLst/>
                <a:ahLst/>
                <a:cxnLst/>
                <a:rect l="l" t="t" r="r" b="b"/>
                <a:pathLst>
                  <a:path w="716" h="180" extrusionOk="0">
                    <a:moveTo>
                      <a:pt x="573" y="1"/>
                    </a:moveTo>
                    <a:cubicBezTo>
                      <a:pt x="573" y="1"/>
                      <a:pt x="716" y="116"/>
                      <a:pt x="1" y="18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6"/>
              <p:cNvSpPr/>
              <p:nvPr/>
            </p:nvSpPr>
            <p:spPr>
              <a:xfrm>
                <a:off x="4930825" y="2231725"/>
                <a:ext cx="17575" cy="3575"/>
              </a:xfrm>
              <a:custGeom>
                <a:avLst/>
                <a:gdLst/>
                <a:ahLst/>
                <a:cxnLst/>
                <a:rect l="l" t="t" r="r" b="b"/>
                <a:pathLst>
                  <a:path w="703" h="143" extrusionOk="0">
                    <a:moveTo>
                      <a:pt x="571" y="0"/>
                    </a:moveTo>
                    <a:cubicBezTo>
                      <a:pt x="571" y="0"/>
                      <a:pt x="703" y="121"/>
                      <a:pt x="1" y="14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6"/>
              <p:cNvSpPr/>
              <p:nvPr/>
            </p:nvSpPr>
            <p:spPr>
              <a:xfrm>
                <a:off x="4845850" y="2045450"/>
                <a:ext cx="15850" cy="17850"/>
              </a:xfrm>
              <a:custGeom>
                <a:avLst/>
                <a:gdLst/>
                <a:ahLst/>
                <a:cxnLst/>
                <a:rect l="l" t="t" r="r" b="b"/>
                <a:pathLst>
                  <a:path w="634" h="714" extrusionOk="0">
                    <a:moveTo>
                      <a:pt x="633" y="527"/>
                    </a:moveTo>
                    <a:cubicBezTo>
                      <a:pt x="633" y="527"/>
                      <a:pt x="543" y="713"/>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6"/>
              <p:cNvSpPr/>
              <p:nvPr/>
            </p:nvSpPr>
            <p:spPr>
              <a:xfrm>
                <a:off x="4901525" y="2078300"/>
                <a:ext cx="12875" cy="20175"/>
              </a:xfrm>
              <a:custGeom>
                <a:avLst/>
                <a:gdLst/>
                <a:ahLst/>
                <a:cxnLst/>
                <a:rect l="l" t="t" r="r" b="b"/>
                <a:pathLst>
                  <a:path w="515" h="807" extrusionOk="0">
                    <a:moveTo>
                      <a:pt x="515" y="642"/>
                    </a:moveTo>
                    <a:cubicBezTo>
                      <a:pt x="515" y="642"/>
                      <a:pt x="389" y="807"/>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6"/>
              <p:cNvSpPr/>
              <p:nvPr/>
            </p:nvSpPr>
            <p:spPr>
              <a:xfrm>
                <a:off x="4944775" y="2147125"/>
                <a:ext cx="9050" cy="20750"/>
              </a:xfrm>
              <a:custGeom>
                <a:avLst/>
                <a:gdLst/>
                <a:ahLst/>
                <a:cxnLst/>
                <a:rect l="l" t="t" r="r" b="b"/>
                <a:pathLst>
                  <a:path w="362" h="830" extrusionOk="0">
                    <a:moveTo>
                      <a:pt x="362" y="712"/>
                    </a:moveTo>
                    <a:cubicBezTo>
                      <a:pt x="362" y="712"/>
                      <a:pt x="213" y="830"/>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6"/>
              <p:cNvSpPr/>
              <p:nvPr/>
            </p:nvSpPr>
            <p:spPr>
              <a:xfrm>
                <a:off x="4980075" y="2211975"/>
                <a:ext cx="4675" cy="17700"/>
              </a:xfrm>
              <a:custGeom>
                <a:avLst/>
                <a:gdLst/>
                <a:ahLst/>
                <a:cxnLst/>
                <a:rect l="l" t="t" r="r" b="b"/>
                <a:pathLst>
                  <a:path w="187" h="708" extrusionOk="0">
                    <a:moveTo>
                      <a:pt x="187" y="634"/>
                    </a:moveTo>
                    <a:cubicBezTo>
                      <a:pt x="187" y="634"/>
                      <a:pt x="48" y="707"/>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6"/>
              <p:cNvSpPr/>
              <p:nvPr/>
            </p:nvSpPr>
            <p:spPr>
              <a:xfrm>
                <a:off x="4822875" y="2067825"/>
                <a:ext cx="19750" cy="5575"/>
              </a:xfrm>
              <a:custGeom>
                <a:avLst/>
                <a:gdLst/>
                <a:ahLst/>
                <a:cxnLst/>
                <a:rect l="l" t="t" r="r" b="b"/>
                <a:pathLst>
                  <a:path w="790" h="223" extrusionOk="0">
                    <a:moveTo>
                      <a:pt x="717" y="0"/>
                    </a:moveTo>
                    <a:cubicBezTo>
                      <a:pt x="717" y="0"/>
                      <a:pt x="790" y="223"/>
                      <a:pt x="0" y="4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6"/>
              <p:cNvSpPr/>
              <p:nvPr/>
            </p:nvSpPr>
            <p:spPr>
              <a:xfrm>
                <a:off x="4868725" y="2115125"/>
                <a:ext cx="16025" cy="4525"/>
              </a:xfrm>
              <a:custGeom>
                <a:avLst/>
                <a:gdLst/>
                <a:ahLst/>
                <a:cxnLst/>
                <a:rect l="l" t="t" r="r" b="b"/>
                <a:pathLst>
                  <a:path w="641" h="181" extrusionOk="0">
                    <a:moveTo>
                      <a:pt x="511" y="0"/>
                    </a:moveTo>
                    <a:cubicBezTo>
                      <a:pt x="511" y="0"/>
                      <a:pt x="641" y="101"/>
                      <a:pt x="0" y="18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6"/>
              <p:cNvSpPr/>
              <p:nvPr/>
            </p:nvSpPr>
            <p:spPr>
              <a:xfrm>
                <a:off x="4918225" y="2175350"/>
                <a:ext cx="14300" cy="3575"/>
              </a:xfrm>
              <a:custGeom>
                <a:avLst/>
                <a:gdLst/>
                <a:ahLst/>
                <a:cxnLst/>
                <a:rect l="l" t="t" r="r" b="b"/>
                <a:pathLst>
                  <a:path w="572" h="143" extrusionOk="0">
                    <a:moveTo>
                      <a:pt x="457" y="1"/>
                    </a:moveTo>
                    <a:cubicBezTo>
                      <a:pt x="457" y="1"/>
                      <a:pt x="571" y="93"/>
                      <a:pt x="0" y="14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6"/>
              <p:cNvSpPr/>
              <p:nvPr/>
            </p:nvSpPr>
            <p:spPr>
              <a:xfrm>
                <a:off x="4947600" y="2235050"/>
                <a:ext cx="14025" cy="2825"/>
              </a:xfrm>
              <a:custGeom>
                <a:avLst/>
                <a:gdLst/>
                <a:ahLst/>
                <a:cxnLst/>
                <a:rect l="l" t="t" r="r" b="b"/>
                <a:pathLst>
                  <a:path w="561" h="113" extrusionOk="0">
                    <a:moveTo>
                      <a:pt x="455" y="1"/>
                    </a:moveTo>
                    <a:cubicBezTo>
                      <a:pt x="455" y="1"/>
                      <a:pt x="560" y="98"/>
                      <a:pt x="1" y="11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6"/>
              <p:cNvSpPr/>
              <p:nvPr/>
            </p:nvSpPr>
            <p:spPr>
              <a:xfrm>
                <a:off x="4854075" y="2063825"/>
                <a:ext cx="12550" cy="14250"/>
              </a:xfrm>
              <a:custGeom>
                <a:avLst/>
                <a:gdLst/>
                <a:ahLst/>
                <a:cxnLst/>
                <a:rect l="l" t="t" r="r" b="b"/>
                <a:pathLst>
                  <a:path w="502" h="570" extrusionOk="0">
                    <a:moveTo>
                      <a:pt x="501" y="419"/>
                    </a:moveTo>
                    <a:cubicBezTo>
                      <a:pt x="501" y="419"/>
                      <a:pt x="430" y="570"/>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6"/>
              <p:cNvSpPr/>
              <p:nvPr/>
            </p:nvSpPr>
            <p:spPr>
              <a:xfrm>
                <a:off x="4905875" y="2097925"/>
                <a:ext cx="10200" cy="16100"/>
              </a:xfrm>
              <a:custGeom>
                <a:avLst/>
                <a:gdLst/>
                <a:ahLst/>
                <a:cxnLst/>
                <a:rect l="l" t="t" r="r" b="b"/>
                <a:pathLst>
                  <a:path w="408" h="644" extrusionOk="0">
                    <a:moveTo>
                      <a:pt x="408" y="511"/>
                    </a:moveTo>
                    <a:cubicBezTo>
                      <a:pt x="408" y="511"/>
                      <a:pt x="307" y="644"/>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6"/>
              <p:cNvSpPr/>
              <p:nvPr/>
            </p:nvSpPr>
            <p:spPr>
              <a:xfrm>
                <a:off x="4945200" y="2166025"/>
                <a:ext cx="7150" cy="16525"/>
              </a:xfrm>
              <a:custGeom>
                <a:avLst/>
                <a:gdLst/>
                <a:ahLst/>
                <a:cxnLst/>
                <a:rect l="l" t="t" r="r" b="b"/>
                <a:pathLst>
                  <a:path w="286" h="661" extrusionOk="0">
                    <a:moveTo>
                      <a:pt x="286" y="565"/>
                    </a:moveTo>
                    <a:cubicBezTo>
                      <a:pt x="286" y="565"/>
                      <a:pt x="166" y="660"/>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6"/>
              <p:cNvSpPr/>
              <p:nvPr/>
            </p:nvSpPr>
            <p:spPr>
              <a:xfrm>
                <a:off x="4977550" y="2227425"/>
                <a:ext cx="3675" cy="14100"/>
              </a:xfrm>
              <a:custGeom>
                <a:avLst/>
                <a:gdLst/>
                <a:ahLst/>
                <a:cxnLst/>
                <a:rect l="l" t="t" r="r" b="b"/>
                <a:pathLst>
                  <a:path w="147" h="564" extrusionOk="0">
                    <a:moveTo>
                      <a:pt x="146" y="504"/>
                    </a:moveTo>
                    <a:cubicBezTo>
                      <a:pt x="146" y="504"/>
                      <a:pt x="35" y="564"/>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6"/>
              <p:cNvSpPr/>
              <p:nvPr/>
            </p:nvSpPr>
            <p:spPr>
              <a:xfrm>
                <a:off x="4739625" y="1995725"/>
                <a:ext cx="55825" cy="36525"/>
              </a:xfrm>
              <a:custGeom>
                <a:avLst/>
                <a:gdLst/>
                <a:ahLst/>
                <a:cxnLst/>
                <a:rect l="l" t="t" r="r" b="b"/>
                <a:pathLst>
                  <a:path w="2233" h="1461" extrusionOk="0">
                    <a:moveTo>
                      <a:pt x="1307" y="1043"/>
                    </a:moveTo>
                    <a:cubicBezTo>
                      <a:pt x="1307" y="1043"/>
                      <a:pt x="2233" y="1461"/>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6"/>
              <p:cNvSpPr/>
              <p:nvPr/>
            </p:nvSpPr>
            <p:spPr>
              <a:xfrm>
                <a:off x="4782350" y="2099225"/>
                <a:ext cx="53600" cy="7075"/>
              </a:xfrm>
              <a:custGeom>
                <a:avLst/>
                <a:gdLst/>
                <a:ahLst/>
                <a:cxnLst/>
                <a:rect l="l" t="t" r="r" b="b"/>
                <a:pathLst>
                  <a:path w="2144" h="283" extrusionOk="0">
                    <a:moveTo>
                      <a:pt x="1319" y="264"/>
                    </a:moveTo>
                    <a:cubicBezTo>
                      <a:pt x="1319" y="264"/>
                      <a:pt x="2144" y="282"/>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6"/>
              <p:cNvSpPr/>
              <p:nvPr/>
            </p:nvSpPr>
            <p:spPr>
              <a:xfrm>
                <a:off x="4841875" y="2157775"/>
                <a:ext cx="47550" cy="7950"/>
              </a:xfrm>
              <a:custGeom>
                <a:avLst/>
                <a:gdLst/>
                <a:ahLst/>
                <a:cxnLst/>
                <a:rect l="l" t="t" r="r" b="b"/>
                <a:pathLst>
                  <a:path w="1902" h="318" extrusionOk="0">
                    <a:moveTo>
                      <a:pt x="1164" y="292"/>
                    </a:moveTo>
                    <a:cubicBezTo>
                      <a:pt x="1164" y="292"/>
                      <a:pt x="1902" y="317"/>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6"/>
              <p:cNvSpPr/>
              <p:nvPr/>
            </p:nvSpPr>
            <p:spPr>
              <a:xfrm>
                <a:off x="4873600" y="2212775"/>
                <a:ext cx="45950" cy="10475"/>
              </a:xfrm>
              <a:custGeom>
                <a:avLst/>
                <a:gdLst/>
                <a:ahLst/>
                <a:cxnLst/>
                <a:rect l="l" t="t" r="r" b="b"/>
                <a:pathLst>
                  <a:path w="1838" h="419" extrusionOk="0">
                    <a:moveTo>
                      <a:pt x="1148" y="356"/>
                    </a:moveTo>
                    <a:cubicBezTo>
                      <a:pt x="1148" y="356"/>
                      <a:pt x="1838" y="419"/>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6"/>
              <p:cNvSpPr/>
              <p:nvPr/>
            </p:nvSpPr>
            <p:spPr>
              <a:xfrm>
                <a:off x="4838700" y="1976900"/>
                <a:ext cx="17375" cy="51750"/>
              </a:xfrm>
              <a:custGeom>
                <a:avLst/>
                <a:gdLst/>
                <a:ahLst/>
                <a:cxnLst/>
                <a:rect l="l" t="t" r="r" b="b"/>
                <a:pathLst>
                  <a:path w="695" h="2070" extrusionOk="0">
                    <a:moveTo>
                      <a:pt x="291" y="1333"/>
                    </a:moveTo>
                    <a:cubicBezTo>
                      <a:pt x="291" y="1333"/>
                      <a:pt x="695" y="2070"/>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6"/>
              <p:cNvSpPr/>
              <p:nvPr/>
            </p:nvSpPr>
            <p:spPr>
              <a:xfrm>
                <a:off x="4908350" y="2009800"/>
                <a:ext cx="6625" cy="54125"/>
              </a:xfrm>
              <a:custGeom>
                <a:avLst/>
                <a:gdLst/>
                <a:ahLst/>
                <a:cxnLst/>
                <a:rect l="l" t="t" r="r" b="b"/>
                <a:pathLst>
                  <a:path w="265" h="2165" extrusionOk="0">
                    <a:moveTo>
                      <a:pt x="16" y="1362"/>
                    </a:moveTo>
                    <a:cubicBezTo>
                      <a:pt x="16" y="1362"/>
                      <a:pt x="264" y="2165"/>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6"/>
              <p:cNvSpPr/>
              <p:nvPr/>
            </p:nvSpPr>
            <p:spPr>
              <a:xfrm>
                <a:off x="4957950" y="2086825"/>
                <a:ext cx="5975" cy="50700"/>
              </a:xfrm>
              <a:custGeom>
                <a:avLst/>
                <a:gdLst/>
                <a:ahLst/>
                <a:cxnLst/>
                <a:rect l="l" t="t" r="r" b="b"/>
                <a:pathLst>
                  <a:path w="239" h="2028" extrusionOk="0">
                    <a:moveTo>
                      <a:pt x="0" y="1239"/>
                    </a:moveTo>
                    <a:cubicBezTo>
                      <a:pt x="0" y="1239"/>
                      <a:pt x="82" y="2027"/>
                      <a:pt x="239"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6"/>
              <p:cNvSpPr/>
              <p:nvPr/>
            </p:nvSpPr>
            <p:spPr>
              <a:xfrm>
                <a:off x="4993975" y="2165675"/>
                <a:ext cx="11025" cy="40725"/>
              </a:xfrm>
              <a:custGeom>
                <a:avLst/>
                <a:gdLst/>
                <a:ahLst/>
                <a:cxnLst/>
                <a:rect l="l" t="t" r="r" b="b"/>
                <a:pathLst>
                  <a:path w="441" h="1629" extrusionOk="0">
                    <a:moveTo>
                      <a:pt x="55" y="974"/>
                    </a:moveTo>
                    <a:cubicBezTo>
                      <a:pt x="55" y="974"/>
                      <a:pt x="1" y="1629"/>
                      <a:pt x="44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6"/>
              <p:cNvSpPr/>
              <p:nvPr/>
            </p:nvSpPr>
            <p:spPr>
              <a:xfrm>
                <a:off x="5284750" y="1957750"/>
                <a:ext cx="59875" cy="149875"/>
              </a:xfrm>
              <a:custGeom>
                <a:avLst/>
                <a:gdLst/>
                <a:ahLst/>
                <a:cxnLst/>
                <a:rect l="l" t="t" r="r" b="b"/>
                <a:pathLst>
                  <a:path w="2395" h="5995" extrusionOk="0">
                    <a:moveTo>
                      <a:pt x="0" y="5995"/>
                    </a:moveTo>
                    <a:cubicBezTo>
                      <a:pt x="0" y="5995"/>
                      <a:pt x="100" y="1389"/>
                      <a:pt x="1299" y="655"/>
                    </a:cubicBezTo>
                    <a:cubicBezTo>
                      <a:pt x="2368" y="1"/>
                      <a:pt x="2394" y="2093"/>
                      <a:pt x="0" y="5995"/>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6"/>
              <p:cNvSpPr/>
              <p:nvPr/>
            </p:nvSpPr>
            <p:spPr>
              <a:xfrm>
                <a:off x="5220725" y="1979975"/>
                <a:ext cx="59975" cy="159375"/>
              </a:xfrm>
              <a:custGeom>
                <a:avLst/>
                <a:gdLst/>
                <a:ahLst/>
                <a:cxnLst/>
                <a:rect l="l" t="t" r="r" b="b"/>
                <a:pathLst>
                  <a:path w="2399" h="6375" extrusionOk="0">
                    <a:moveTo>
                      <a:pt x="986" y="6374"/>
                    </a:moveTo>
                    <a:cubicBezTo>
                      <a:pt x="986" y="6374"/>
                      <a:pt x="0" y="1879"/>
                      <a:pt x="995" y="886"/>
                    </a:cubicBezTo>
                    <a:cubicBezTo>
                      <a:pt x="1882" y="1"/>
                      <a:pt x="2399" y="2026"/>
                      <a:pt x="986" y="6374"/>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6"/>
              <p:cNvSpPr/>
              <p:nvPr/>
            </p:nvSpPr>
            <p:spPr>
              <a:xfrm>
                <a:off x="5170475" y="2060775"/>
                <a:ext cx="55600" cy="145875"/>
              </a:xfrm>
              <a:custGeom>
                <a:avLst/>
                <a:gdLst/>
                <a:ahLst/>
                <a:cxnLst/>
                <a:rect l="l" t="t" r="r" b="b"/>
                <a:pathLst>
                  <a:path w="2224" h="5835" extrusionOk="0">
                    <a:moveTo>
                      <a:pt x="1700" y="5834"/>
                    </a:moveTo>
                    <a:cubicBezTo>
                      <a:pt x="1700" y="5834"/>
                      <a:pt x="0" y="1989"/>
                      <a:pt x="735" y="938"/>
                    </a:cubicBezTo>
                    <a:cubicBezTo>
                      <a:pt x="1391" y="1"/>
                      <a:pt x="2223" y="1721"/>
                      <a:pt x="1700" y="5834"/>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6"/>
              <p:cNvSpPr/>
              <p:nvPr/>
            </p:nvSpPr>
            <p:spPr>
              <a:xfrm>
                <a:off x="5130850" y="2147675"/>
                <a:ext cx="55300" cy="112000"/>
              </a:xfrm>
              <a:custGeom>
                <a:avLst/>
                <a:gdLst/>
                <a:ahLst/>
                <a:cxnLst/>
                <a:rect l="l" t="t" r="r" b="b"/>
                <a:pathLst>
                  <a:path w="2212" h="4480" extrusionOk="0">
                    <a:moveTo>
                      <a:pt x="2211" y="4479"/>
                    </a:moveTo>
                    <a:cubicBezTo>
                      <a:pt x="2211" y="4479"/>
                      <a:pt x="0" y="1713"/>
                      <a:pt x="585" y="808"/>
                    </a:cubicBezTo>
                    <a:cubicBezTo>
                      <a:pt x="1106" y="1"/>
                      <a:pt x="2167" y="1229"/>
                      <a:pt x="2211" y="4479"/>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6"/>
              <p:cNvSpPr/>
              <p:nvPr/>
            </p:nvSpPr>
            <p:spPr>
              <a:xfrm>
                <a:off x="5194125" y="2189800"/>
                <a:ext cx="114450" cy="54750"/>
              </a:xfrm>
              <a:custGeom>
                <a:avLst/>
                <a:gdLst/>
                <a:ahLst/>
                <a:cxnLst/>
                <a:rect l="l" t="t" r="r" b="b"/>
                <a:pathLst>
                  <a:path w="4578" h="2190" extrusionOk="0">
                    <a:moveTo>
                      <a:pt x="1" y="1977"/>
                    </a:moveTo>
                    <a:cubicBezTo>
                      <a:pt x="1" y="1977"/>
                      <a:pt x="2963" y="0"/>
                      <a:pt x="3816" y="652"/>
                    </a:cubicBezTo>
                    <a:cubicBezTo>
                      <a:pt x="4578" y="1234"/>
                      <a:pt x="3255" y="2190"/>
                      <a:pt x="1" y="1977"/>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6"/>
              <p:cNvSpPr/>
              <p:nvPr/>
            </p:nvSpPr>
            <p:spPr>
              <a:xfrm>
                <a:off x="5222325" y="2136950"/>
                <a:ext cx="115400" cy="55125"/>
              </a:xfrm>
              <a:custGeom>
                <a:avLst/>
                <a:gdLst/>
                <a:ahLst/>
                <a:cxnLst/>
                <a:rect l="l" t="t" r="r" b="b"/>
                <a:pathLst>
                  <a:path w="4616" h="2205" extrusionOk="0">
                    <a:moveTo>
                      <a:pt x="1" y="1776"/>
                    </a:moveTo>
                    <a:cubicBezTo>
                      <a:pt x="1" y="1776"/>
                      <a:pt x="3087" y="0"/>
                      <a:pt x="3895" y="707"/>
                    </a:cubicBezTo>
                    <a:cubicBezTo>
                      <a:pt x="4615" y="1339"/>
                      <a:pt x="3231" y="2205"/>
                      <a:pt x="1" y="1776"/>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6"/>
              <p:cNvSpPr/>
              <p:nvPr/>
            </p:nvSpPr>
            <p:spPr>
              <a:xfrm>
                <a:off x="5266600" y="2076850"/>
                <a:ext cx="142450" cy="55350"/>
              </a:xfrm>
              <a:custGeom>
                <a:avLst/>
                <a:gdLst/>
                <a:ahLst/>
                <a:cxnLst/>
                <a:rect l="l" t="t" r="r" b="b"/>
                <a:pathLst>
                  <a:path w="5698" h="2214" extrusionOk="0">
                    <a:moveTo>
                      <a:pt x="1" y="1706"/>
                    </a:moveTo>
                    <a:cubicBezTo>
                      <a:pt x="1" y="1706"/>
                      <a:pt x="3774" y="0"/>
                      <a:pt x="4791" y="730"/>
                    </a:cubicBezTo>
                    <a:cubicBezTo>
                      <a:pt x="5698" y="1379"/>
                      <a:pt x="4009" y="2214"/>
                      <a:pt x="1" y="1706"/>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6"/>
              <p:cNvSpPr/>
              <p:nvPr/>
            </p:nvSpPr>
            <p:spPr>
              <a:xfrm>
                <a:off x="5174600" y="2035775"/>
                <a:ext cx="200075" cy="278225"/>
              </a:xfrm>
              <a:custGeom>
                <a:avLst/>
                <a:gdLst/>
                <a:ahLst/>
                <a:cxnLst/>
                <a:rect l="l" t="t" r="r" b="b"/>
                <a:pathLst>
                  <a:path w="8003" h="11129" extrusionOk="0">
                    <a:moveTo>
                      <a:pt x="0" y="11128"/>
                    </a:moveTo>
                    <a:cubicBezTo>
                      <a:pt x="0" y="11128"/>
                      <a:pt x="265" y="4038"/>
                      <a:pt x="8003" y="0"/>
                    </a:cubicBezTo>
                    <a:cubicBezTo>
                      <a:pt x="8003" y="0"/>
                      <a:pt x="1482" y="3689"/>
                      <a:pt x="0" y="11128"/>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6"/>
              <p:cNvSpPr/>
              <p:nvPr/>
            </p:nvSpPr>
            <p:spPr>
              <a:xfrm>
                <a:off x="5300425" y="1975375"/>
                <a:ext cx="145350" cy="113150"/>
              </a:xfrm>
              <a:custGeom>
                <a:avLst/>
                <a:gdLst/>
                <a:ahLst/>
                <a:cxnLst/>
                <a:rect l="l" t="t" r="r" b="b"/>
                <a:pathLst>
                  <a:path w="5814" h="4526" extrusionOk="0">
                    <a:moveTo>
                      <a:pt x="1" y="4526"/>
                    </a:moveTo>
                    <a:cubicBezTo>
                      <a:pt x="1" y="4526"/>
                      <a:pt x="3191" y="0"/>
                      <a:pt x="4631" y="591"/>
                    </a:cubicBezTo>
                    <a:cubicBezTo>
                      <a:pt x="5813" y="1076"/>
                      <a:pt x="4922" y="2482"/>
                      <a:pt x="1" y="4526"/>
                    </a:cubicBez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6"/>
              <p:cNvSpPr/>
              <p:nvPr/>
            </p:nvSpPr>
            <p:spPr>
              <a:xfrm>
                <a:off x="5291125" y="2015075"/>
                <a:ext cx="109000" cy="81525"/>
              </a:xfrm>
              <a:custGeom>
                <a:avLst/>
                <a:gdLst/>
                <a:ahLst/>
                <a:cxnLst/>
                <a:rect l="l" t="t" r="r" b="b"/>
                <a:pathLst>
                  <a:path w="4360" h="3261" extrusionOk="0">
                    <a:moveTo>
                      <a:pt x="1" y="3261"/>
                    </a:moveTo>
                    <a:cubicBezTo>
                      <a:pt x="1" y="3261"/>
                      <a:pt x="1917" y="1141"/>
                      <a:pt x="4360" y="1"/>
                    </a:cubicBezTo>
                    <a:cubicBezTo>
                      <a:pt x="4360" y="1"/>
                      <a:pt x="1117" y="2623"/>
                      <a:pt x="1" y="326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6"/>
              <p:cNvSpPr/>
              <p:nvPr/>
            </p:nvSpPr>
            <p:spPr>
              <a:xfrm>
                <a:off x="5292450" y="1999650"/>
                <a:ext cx="24300" cy="99500"/>
              </a:xfrm>
              <a:custGeom>
                <a:avLst/>
                <a:gdLst/>
                <a:ahLst/>
                <a:cxnLst/>
                <a:rect l="l" t="t" r="r" b="b"/>
                <a:pathLst>
                  <a:path w="972" h="3980" extrusionOk="0">
                    <a:moveTo>
                      <a:pt x="0" y="3979"/>
                    </a:moveTo>
                    <a:cubicBezTo>
                      <a:pt x="0" y="3979"/>
                      <a:pt x="11" y="1773"/>
                      <a:pt x="971" y="0"/>
                    </a:cubicBezTo>
                    <a:cubicBezTo>
                      <a:pt x="971" y="0"/>
                      <a:pt x="368" y="3091"/>
                      <a:pt x="0" y="3979"/>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6"/>
              <p:cNvSpPr/>
              <p:nvPr/>
            </p:nvSpPr>
            <p:spPr>
              <a:xfrm>
                <a:off x="5235375" y="2033850"/>
                <a:ext cx="15425" cy="112725"/>
              </a:xfrm>
              <a:custGeom>
                <a:avLst/>
                <a:gdLst/>
                <a:ahLst/>
                <a:cxnLst/>
                <a:rect l="l" t="t" r="r" b="b"/>
                <a:pathLst>
                  <a:path w="617" h="4509" extrusionOk="0">
                    <a:moveTo>
                      <a:pt x="431" y="4508"/>
                    </a:moveTo>
                    <a:cubicBezTo>
                      <a:pt x="431" y="4508"/>
                      <a:pt x="1" y="2148"/>
                      <a:pt x="596" y="0"/>
                    </a:cubicBezTo>
                    <a:cubicBezTo>
                      <a:pt x="596" y="0"/>
                      <a:pt x="616" y="3462"/>
                      <a:pt x="431" y="450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6"/>
              <p:cNvSpPr/>
              <p:nvPr/>
            </p:nvSpPr>
            <p:spPr>
              <a:xfrm>
                <a:off x="5197175" y="2098375"/>
                <a:ext cx="15375" cy="103650"/>
              </a:xfrm>
              <a:custGeom>
                <a:avLst/>
                <a:gdLst/>
                <a:ahLst/>
                <a:cxnLst/>
                <a:rect l="l" t="t" r="r" b="b"/>
                <a:pathLst>
                  <a:path w="615" h="4146" extrusionOk="0">
                    <a:moveTo>
                      <a:pt x="615" y="4145"/>
                    </a:moveTo>
                    <a:cubicBezTo>
                      <a:pt x="615" y="4145"/>
                      <a:pt x="0" y="2087"/>
                      <a:pt x="33" y="0"/>
                    </a:cubicBezTo>
                    <a:cubicBezTo>
                      <a:pt x="33" y="0"/>
                      <a:pt x="568" y="3152"/>
                      <a:pt x="615" y="4145"/>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6"/>
              <p:cNvSpPr/>
              <p:nvPr/>
            </p:nvSpPr>
            <p:spPr>
              <a:xfrm>
                <a:off x="5158700" y="2174150"/>
                <a:ext cx="28000" cy="86650"/>
              </a:xfrm>
              <a:custGeom>
                <a:avLst/>
                <a:gdLst/>
                <a:ahLst/>
                <a:cxnLst/>
                <a:rect l="l" t="t" r="r" b="b"/>
                <a:pathLst>
                  <a:path w="1120" h="3466" extrusionOk="0">
                    <a:moveTo>
                      <a:pt x="1119" y="3466"/>
                    </a:moveTo>
                    <a:cubicBezTo>
                      <a:pt x="1119" y="3466"/>
                      <a:pt x="241" y="1795"/>
                      <a:pt x="1" y="1"/>
                    </a:cubicBezTo>
                    <a:cubicBezTo>
                      <a:pt x="1" y="1"/>
                      <a:pt x="943" y="2620"/>
                      <a:pt x="1119" y="3466"/>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6"/>
              <p:cNvSpPr/>
              <p:nvPr/>
            </p:nvSpPr>
            <p:spPr>
              <a:xfrm>
                <a:off x="5193375" y="2216400"/>
                <a:ext cx="88725" cy="22600"/>
              </a:xfrm>
              <a:custGeom>
                <a:avLst/>
                <a:gdLst/>
                <a:ahLst/>
                <a:cxnLst/>
                <a:rect l="l" t="t" r="r" b="b"/>
                <a:pathLst>
                  <a:path w="3549" h="904" extrusionOk="0">
                    <a:moveTo>
                      <a:pt x="0" y="903"/>
                    </a:moveTo>
                    <a:cubicBezTo>
                      <a:pt x="0" y="903"/>
                      <a:pt x="1891" y="752"/>
                      <a:pt x="3549" y="0"/>
                    </a:cubicBezTo>
                    <a:cubicBezTo>
                      <a:pt x="3549" y="0"/>
                      <a:pt x="814" y="602"/>
                      <a:pt x="0" y="90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6"/>
              <p:cNvSpPr/>
              <p:nvPr/>
            </p:nvSpPr>
            <p:spPr>
              <a:xfrm>
                <a:off x="5220300" y="2162575"/>
                <a:ext cx="85325" cy="16875"/>
              </a:xfrm>
              <a:custGeom>
                <a:avLst/>
                <a:gdLst/>
                <a:ahLst/>
                <a:cxnLst/>
                <a:rect l="l" t="t" r="r" b="b"/>
                <a:pathLst>
                  <a:path w="3413" h="675" extrusionOk="0">
                    <a:moveTo>
                      <a:pt x="1" y="674"/>
                    </a:moveTo>
                    <a:cubicBezTo>
                      <a:pt x="1" y="674"/>
                      <a:pt x="1810" y="643"/>
                      <a:pt x="3413" y="0"/>
                    </a:cubicBezTo>
                    <a:cubicBezTo>
                      <a:pt x="3413" y="0"/>
                      <a:pt x="786" y="426"/>
                      <a:pt x="1" y="67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6"/>
              <p:cNvSpPr/>
              <p:nvPr/>
            </p:nvSpPr>
            <p:spPr>
              <a:xfrm>
                <a:off x="5270525" y="2103425"/>
                <a:ext cx="97150" cy="15850"/>
              </a:xfrm>
              <a:custGeom>
                <a:avLst/>
                <a:gdLst/>
                <a:ahLst/>
                <a:cxnLst/>
                <a:rect l="l" t="t" r="r" b="b"/>
                <a:pathLst>
                  <a:path w="3886" h="634" extrusionOk="0">
                    <a:moveTo>
                      <a:pt x="1" y="527"/>
                    </a:moveTo>
                    <a:cubicBezTo>
                      <a:pt x="1" y="527"/>
                      <a:pt x="2046" y="634"/>
                      <a:pt x="3885" y="1"/>
                    </a:cubicBezTo>
                    <a:cubicBezTo>
                      <a:pt x="3885" y="1"/>
                      <a:pt x="898" y="296"/>
                      <a:pt x="1" y="527"/>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6"/>
              <p:cNvSpPr/>
              <p:nvPr/>
            </p:nvSpPr>
            <p:spPr>
              <a:xfrm>
                <a:off x="5321825" y="2053750"/>
                <a:ext cx="8075" cy="13875"/>
              </a:xfrm>
              <a:custGeom>
                <a:avLst/>
                <a:gdLst/>
                <a:ahLst/>
                <a:cxnLst/>
                <a:rect l="l" t="t" r="r" b="b"/>
                <a:pathLst>
                  <a:path w="323" h="555" extrusionOk="0">
                    <a:moveTo>
                      <a:pt x="210" y="528"/>
                    </a:moveTo>
                    <a:cubicBezTo>
                      <a:pt x="210" y="528"/>
                      <a:pt x="1" y="554"/>
                      <a:pt x="323"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6"/>
              <p:cNvSpPr/>
              <p:nvPr/>
            </p:nvSpPr>
            <p:spPr>
              <a:xfrm>
                <a:off x="5281550" y="2110950"/>
                <a:ext cx="10675" cy="6325"/>
              </a:xfrm>
              <a:custGeom>
                <a:avLst/>
                <a:gdLst/>
                <a:ahLst/>
                <a:cxnLst/>
                <a:rect l="l" t="t" r="r" b="b"/>
                <a:pathLst>
                  <a:path w="427" h="253" extrusionOk="0">
                    <a:moveTo>
                      <a:pt x="163" y="253"/>
                    </a:moveTo>
                    <a:cubicBezTo>
                      <a:pt x="163" y="253"/>
                      <a:pt x="1" y="221"/>
                      <a:pt x="427"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6"/>
              <p:cNvSpPr/>
              <p:nvPr/>
            </p:nvSpPr>
            <p:spPr>
              <a:xfrm>
                <a:off x="5233125" y="2171575"/>
                <a:ext cx="9450" cy="5750"/>
              </a:xfrm>
              <a:custGeom>
                <a:avLst/>
                <a:gdLst/>
                <a:ahLst/>
                <a:cxnLst/>
                <a:rect l="l" t="t" r="r" b="b"/>
                <a:pathLst>
                  <a:path w="378" h="230" extrusionOk="0">
                    <a:moveTo>
                      <a:pt x="146" y="230"/>
                    </a:moveTo>
                    <a:cubicBezTo>
                      <a:pt x="146" y="230"/>
                      <a:pt x="1" y="207"/>
                      <a:pt x="377"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6"/>
              <p:cNvSpPr/>
              <p:nvPr/>
            </p:nvSpPr>
            <p:spPr>
              <a:xfrm>
                <a:off x="5203725" y="2230750"/>
                <a:ext cx="8900" cy="5975"/>
              </a:xfrm>
              <a:custGeom>
                <a:avLst/>
                <a:gdLst/>
                <a:ahLst/>
                <a:cxnLst/>
                <a:rect l="l" t="t" r="r" b="b"/>
                <a:pathLst>
                  <a:path w="356" h="239" extrusionOk="0">
                    <a:moveTo>
                      <a:pt x="143" y="238"/>
                    </a:moveTo>
                    <a:cubicBezTo>
                      <a:pt x="143" y="238"/>
                      <a:pt x="1" y="224"/>
                      <a:pt x="355"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6"/>
              <p:cNvSpPr/>
              <p:nvPr/>
            </p:nvSpPr>
            <p:spPr>
              <a:xfrm>
                <a:off x="5291975" y="2062775"/>
                <a:ext cx="5250" cy="11575"/>
              </a:xfrm>
              <a:custGeom>
                <a:avLst/>
                <a:gdLst/>
                <a:ahLst/>
                <a:cxnLst/>
                <a:rect l="l" t="t" r="r" b="b"/>
                <a:pathLst>
                  <a:path w="210" h="463" extrusionOk="0">
                    <a:moveTo>
                      <a:pt x="210" y="321"/>
                    </a:moveTo>
                    <a:cubicBezTo>
                      <a:pt x="210" y="321"/>
                      <a:pt x="85" y="462"/>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6"/>
              <p:cNvSpPr/>
              <p:nvPr/>
            </p:nvSpPr>
            <p:spPr>
              <a:xfrm>
                <a:off x="5239775" y="2099925"/>
                <a:ext cx="6775" cy="10900"/>
              </a:xfrm>
              <a:custGeom>
                <a:avLst/>
                <a:gdLst/>
                <a:ahLst/>
                <a:cxnLst/>
                <a:rect l="l" t="t" r="r" b="b"/>
                <a:pathLst>
                  <a:path w="271" h="436" extrusionOk="0">
                    <a:moveTo>
                      <a:pt x="270" y="272"/>
                    </a:moveTo>
                    <a:cubicBezTo>
                      <a:pt x="270" y="272"/>
                      <a:pt x="177" y="435"/>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6"/>
              <p:cNvSpPr/>
              <p:nvPr/>
            </p:nvSpPr>
            <p:spPr>
              <a:xfrm>
                <a:off x="5201425" y="2171900"/>
                <a:ext cx="7575" cy="8725"/>
              </a:xfrm>
              <a:custGeom>
                <a:avLst/>
                <a:gdLst/>
                <a:ahLst/>
                <a:cxnLst/>
                <a:rect l="l" t="t" r="r" b="b"/>
                <a:pathLst>
                  <a:path w="303" h="349" extrusionOk="0">
                    <a:moveTo>
                      <a:pt x="302" y="177"/>
                    </a:moveTo>
                    <a:cubicBezTo>
                      <a:pt x="302" y="177"/>
                      <a:pt x="246" y="348"/>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6"/>
              <p:cNvSpPr/>
              <p:nvPr/>
            </p:nvSpPr>
            <p:spPr>
              <a:xfrm>
                <a:off x="5172225" y="2234750"/>
                <a:ext cx="6900" cy="6225"/>
              </a:xfrm>
              <a:custGeom>
                <a:avLst/>
                <a:gdLst/>
                <a:ahLst/>
                <a:cxnLst/>
                <a:rect l="l" t="t" r="r" b="b"/>
                <a:pathLst>
                  <a:path w="276" h="249" extrusionOk="0">
                    <a:moveTo>
                      <a:pt x="276" y="100"/>
                    </a:moveTo>
                    <a:cubicBezTo>
                      <a:pt x="276" y="100"/>
                      <a:pt x="255" y="249"/>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6"/>
              <p:cNvSpPr/>
              <p:nvPr/>
            </p:nvSpPr>
            <p:spPr>
              <a:xfrm>
                <a:off x="5330700" y="2039050"/>
                <a:ext cx="10850" cy="20700"/>
              </a:xfrm>
              <a:custGeom>
                <a:avLst/>
                <a:gdLst/>
                <a:ahLst/>
                <a:cxnLst/>
                <a:rect l="l" t="t" r="r" b="b"/>
                <a:pathLst>
                  <a:path w="434" h="828" extrusionOk="0">
                    <a:moveTo>
                      <a:pt x="266" y="817"/>
                    </a:moveTo>
                    <a:cubicBezTo>
                      <a:pt x="266" y="817"/>
                      <a:pt x="0" y="827"/>
                      <a:pt x="43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6"/>
              <p:cNvSpPr/>
              <p:nvPr/>
            </p:nvSpPr>
            <p:spPr>
              <a:xfrm>
                <a:off x="5290775" y="2105775"/>
                <a:ext cx="15075" cy="9825"/>
              </a:xfrm>
              <a:custGeom>
                <a:avLst/>
                <a:gdLst/>
                <a:ahLst/>
                <a:cxnLst/>
                <a:rect l="l" t="t" r="r" b="b"/>
                <a:pathLst>
                  <a:path w="603" h="393" extrusionOk="0">
                    <a:moveTo>
                      <a:pt x="199" y="392"/>
                    </a:moveTo>
                    <a:cubicBezTo>
                      <a:pt x="199" y="392"/>
                      <a:pt x="0" y="340"/>
                      <a:pt x="60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6"/>
              <p:cNvSpPr/>
              <p:nvPr/>
            </p:nvSpPr>
            <p:spPr>
              <a:xfrm>
                <a:off x="5241300" y="2166575"/>
                <a:ext cx="13300" cy="8950"/>
              </a:xfrm>
              <a:custGeom>
                <a:avLst/>
                <a:gdLst/>
                <a:ahLst/>
                <a:cxnLst/>
                <a:rect l="l" t="t" r="r" b="b"/>
                <a:pathLst>
                  <a:path w="532" h="358" extrusionOk="0">
                    <a:moveTo>
                      <a:pt x="179" y="357"/>
                    </a:moveTo>
                    <a:cubicBezTo>
                      <a:pt x="179" y="357"/>
                      <a:pt x="1" y="318"/>
                      <a:pt x="53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6"/>
              <p:cNvSpPr/>
              <p:nvPr/>
            </p:nvSpPr>
            <p:spPr>
              <a:xfrm>
                <a:off x="5211575" y="2225225"/>
                <a:ext cx="12475" cy="9225"/>
              </a:xfrm>
              <a:custGeom>
                <a:avLst/>
                <a:gdLst/>
                <a:ahLst/>
                <a:cxnLst/>
                <a:rect l="l" t="t" r="r" b="b"/>
                <a:pathLst>
                  <a:path w="499" h="369" extrusionOk="0">
                    <a:moveTo>
                      <a:pt x="176" y="369"/>
                    </a:moveTo>
                    <a:cubicBezTo>
                      <a:pt x="176" y="369"/>
                      <a:pt x="0" y="340"/>
                      <a:pt x="499"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6"/>
              <p:cNvSpPr/>
              <p:nvPr/>
            </p:nvSpPr>
            <p:spPr>
              <a:xfrm>
                <a:off x="5291800" y="2048625"/>
                <a:ext cx="8225" cy="16500"/>
              </a:xfrm>
              <a:custGeom>
                <a:avLst/>
                <a:gdLst/>
                <a:ahLst/>
                <a:cxnLst/>
                <a:rect l="l" t="t" r="r" b="b"/>
                <a:pathLst>
                  <a:path w="329" h="660" extrusionOk="0">
                    <a:moveTo>
                      <a:pt x="328" y="490"/>
                    </a:moveTo>
                    <a:cubicBezTo>
                      <a:pt x="328" y="490"/>
                      <a:pt x="157" y="660"/>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6"/>
              <p:cNvSpPr/>
              <p:nvPr/>
            </p:nvSpPr>
            <p:spPr>
              <a:xfrm>
                <a:off x="5236725" y="2086100"/>
                <a:ext cx="10550" cy="15375"/>
              </a:xfrm>
              <a:custGeom>
                <a:avLst/>
                <a:gdLst/>
                <a:ahLst/>
                <a:cxnLst/>
                <a:rect l="l" t="t" r="r" b="b"/>
                <a:pathLst>
                  <a:path w="422" h="615" extrusionOk="0">
                    <a:moveTo>
                      <a:pt x="422" y="415"/>
                    </a:moveTo>
                    <a:cubicBezTo>
                      <a:pt x="422" y="415"/>
                      <a:pt x="288" y="615"/>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6"/>
              <p:cNvSpPr/>
              <p:nvPr/>
            </p:nvSpPr>
            <p:spPr>
              <a:xfrm>
                <a:off x="5195975" y="2160150"/>
                <a:ext cx="11825" cy="12100"/>
              </a:xfrm>
              <a:custGeom>
                <a:avLst/>
                <a:gdLst/>
                <a:ahLst/>
                <a:cxnLst/>
                <a:rect l="l" t="t" r="r" b="b"/>
                <a:pathLst>
                  <a:path w="473" h="484" extrusionOk="0">
                    <a:moveTo>
                      <a:pt x="472" y="268"/>
                    </a:moveTo>
                    <a:cubicBezTo>
                      <a:pt x="472" y="268"/>
                      <a:pt x="384" y="483"/>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6"/>
              <p:cNvSpPr/>
              <p:nvPr/>
            </p:nvSpPr>
            <p:spPr>
              <a:xfrm>
                <a:off x="5166025" y="2226000"/>
                <a:ext cx="10675" cy="8425"/>
              </a:xfrm>
              <a:custGeom>
                <a:avLst/>
                <a:gdLst/>
                <a:ahLst/>
                <a:cxnLst/>
                <a:rect l="l" t="t" r="r" b="b"/>
                <a:pathLst>
                  <a:path w="427" h="337" extrusionOk="0">
                    <a:moveTo>
                      <a:pt x="426" y="149"/>
                    </a:moveTo>
                    <a:cubicBezTo>
                      <a:pt x="426" y="149"/>
                      <a:pt x="387" y="337"/>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6"/>
              <p:cNvSpPr/>
              <p:nvPr/>
            </p:nvSpPr>
            <p:spPr>
              <a:xfrm>
                <a:off x="5342675" y="2027375"/>
                <a:ext cx="12000" cy="25325"/>
              </a:xfrm>
              <a:custGeom>
                <a:avLst/>
                <a:gdLst/>
                <a:ahLst/>
                <a:cxnLst/>
                <a:rect l="l" t="t" r="r" b="b"/>
                <a:pathLst>
                  <a:path w="480" h="1013" extrusionOk="0">
                    <a:moveTo>
                      <a:pt x="311" y="995"/>
                    </a:moveTo>
                    <a:cubicBezTo>
                      <a:pt x="311" y="995"/>
                      <a:pt x="0" y="1012"/>
                      <a:pt x="48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6"/>
              <p:cNvSpPr/>
              <p:nvPr/>
            </p:nvSpPr>
            <p:spPr>
              <a:xfrm>
                <a:off x="5301950" y="2102475"/>
                <a:ext cx="17575" cy="12150"/>
              </a:xfrm>
              <a:custGeom>
                <a:avLst/>
                <a:gdLst/>
                <a:ahLst/>
                <a:cxnLst/>
                <a:rect l="l" t="t" r="r" b="b"/>
                <a:pathLst>
                  <a:path w="703" h="486" extrusionOk="0">
                    <a:moveTo>
                      <a:pt x="236" y="486"/>
                    </a:moveTo>
                    <a:cubicBezTo>
                      <a:pt x="236" y="486"/>
                      <a:pt x="1" y="428"/>
                      <a:pt x="70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6"/>
              <p:cNvSpPr/>
              <p:nvPr/>
            </p:nvSpPr>
            <p:spPr>
              <a:xfrm>
                <a:off x="5251250" y="2163250"/>
                <a:ext cx="15450" cy="11050"/>
              </a:xfrm>
              <a:custGeom>
                <a:avLst/>
                <a:gdLst/>
                <a:ahLst/>
                <a:cxnLst/>
                <a:rect l="l" t="t" r="r" b="b"/>
                <a:pathLst>
                  <a:path w="618" h="442" extrusionOk="0">
                    <a:moveTo>
                      <a:pt x="210" y="441"/>
                    </a:moveTo>
                    <a:cubicBezTo>
                      <a:pt x="210" y="441"/>
                      <a:pt x="1" y="398"/>
                      <a:pt x="618"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6"/>
              <p:cNvSpPr/>
              <p:nvPr/>
            </p:nvSpPr>
            <p:spPr>
              <a:xfrm>
                <a:off x="5221200" y="2221275"/>
                <a:ext cx="14500" cy="11350"/>
              </a:xfrm>
              <a:custGeom>
                <a:avLst/>
                <a:gdLst/>
                <a:ahLst/>
                <a:cxnLst/>
                <a:rect l="l" t="t" r="r" b="b"/>
                <a:pathLst>
                  <a:path w="580" h="454" extrusionOk="0">
                    <a:moveTo>
                      <a:pt x="207" y="453"/>
                    </a:moveTo>
                    <a:cubicBezTo>
                      <a:pt x="207" y="453"/>
                      <a:pt x="0" y="423"/>
                      <a:pt x="579"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6"/>
              <p:cNvSpPr/>
              <p:nvPr/>
            </p:nvSpPr>
            <p:spPr>
              <a:xfrm>
                <a:off x="5294200" y="2034950"/>
                <a:ext cx="10625" cy="19475"/>
              </a:xfrm>
              <a:custGeom>
                <a:avLst/>
                <a:gdLst/>
                <a:ahLst/>
                <a:cxnLst/>
                <a:rect l="l" t="t" r="r" b="b"/>
                <a:pathLst>
                  <a:path w="425" h="779" extrusionOk="0">
                    <a:moveTo>
                      <a:pt x="424" y="578"/>
                    </a:moveTo>
                    <a:cubicBezTo>
                      <a:pt x="424" y="578"/>
                      <a:pt x="227" y="778"/>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6"/>
              <p:cNvSpPr/>
              <p:nvPr/>
            </p:nvSpPr>
            <p:spPr>
              <a:xfrm>
                <a:off x="5236325" y="2072275"/>
                <a:ext cx="13350" cy="17875"/>
              </a:xfrm>
              <a:custGeom>
                <a:avLst/>
                <a:gdLst/>
                <a:ahLst/>
                <a:cxnLst/>
                <a:rect l="l" t="t" r="r" b="b"/>
                <a:pathLst>
                  <a:path w="534" h="715" extrusionOk="0">
                    <a:moveTo>
                      <a:pt x="533" y="479"/>
                    </a:moveTo>
                    <a:cubicBezTo>
                      <a:pt x="533" y="479"/>
                      <a:pt x="380" y="714"/>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6"/>
              <p:cNvSpPr/>
              <p:nvPr/>
            </p:nvSpPr>
            <p:spPr>
              <a:xfrm>
                <a:off x="5193050" y="2147700"/>
                <a:ext cx="14700" cy="13825"/>
              </a:xfrm>
              <a:custGeom>
                <a:avLst/>
                <a:gdLst/>
                <a:ahLst/>
                <a:cxnLst/>
                <a:rect l="l" t="t" r="r" b="b"/>
                <a:pathLst>
                  <a:path w="588" h="553" extrusionOk="0">
                    <a:moveTo>
                      <a:pt x="588" y="300"/>
                    </a:moveTo>
                    <a:cubicBezTo>
                      <a:pt x="588" y="300"/>
                      <a:pt x="488" y="553"/>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6"/>
              <p:cNvSpPr/>
              <p:nvPr/>
            </p:nvSpPr>
            <p:spPr>
              <a:xfrm>
                <a:off x="5161725" y="2216300"/>
                <a:ext cx="13125" cy="9450"/>
              </a:xfrm>
              <a:custGeom>
                <a:avLst/>
                <a:gdLst/>
                <a:ahLst/>
                <a:cxnLst/>
                <a:rect l="l" t="t" r="r" b="b"/>
                <a:pathLst>
                  <a:path w="525" h="378" extrusionOk="0">
                    <a:moveTo>
                      <a:pt x="525" y="157"/>
                    </a:moveTo>
                    <a:cubicBezTo>
                      <a:pt x="525" y="157"/>
                      <a:pt x="482" y="377"/>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6"/>
              <p:cNvSpPr/>
              <p:nvPr/>
            </p:nvSpPr>
            <p:spPr>
              <a:xfrm>
                <a:off x="5357450" y="2009800"/>
                <a:ext cx="15200" cy="36350"/>
              </a:xfrm>
              <a:custGeom>
                <a:avLst/>
                <a:gdLst/>
                <a:ahLst/>
                <a:cxnLst/>
                <a:rect l="l" t="t" r="r" b="b"/>
                <a:pathLst>
                  <a:path w="608" h="1454" extrusionOk="0">
                    <a:moveTo>
                      <a:pt x="416" y="1086"/>
                    </a:moveTo>
                    <a:cubicBezTo>
                      <a:pt x="416" y="1086"/>
                      <a:pt x="0" y="1454"/>
                      <a:pt x="607"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6"/>
              <p:cNvSpPr/>
              <p:nvPr/>
            </p:nvSpPr>
            <p:spPr>
              <a:xfrm>
                <a:off x="5315075" y="2097150"/>
                <a:ext cx="23700" cy="15775"/>
              </a:xfrm>
              <a:custGeom>
                <a:avLst/>
                <a:gdLst/>
                <a:ahLst/>
                <a:cxnLst/>
                <a:rect l="l" t="t" r="r" b="b"/>
                <a:pathLst>
                  <a:path w="948" h="631" extrusionOk="0">
                    <a:moveTo>
                      <a:pt x="433" y="528"/>
                    </a:moveTo>
                    <a:cubicBezTo>
                      <a:pt x="433" y="528"/>
                      <a:pt x="1" y="631"/>
                      <a:pt x="947"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6"/>
              <p:cNvSpPr/>
              <p:nvPr/>
            </p:nvSpPr>
            <p:spPr>
              <a:xfrm>
                <a:off x="5262900" y="2157975"/>
                <a:ext cx="20850" cy="14600"/>
              </a:xfrm>
              <a:custGeom>
                <a:avLst/>
                <a:gdLst/>
                <a:ahLst/>
                <a:cxnLst/>
                <a:rect l="l" t="t" r="r" b="b"/>
                <a:pathLst>
                  <a:path w="834" h="584" extrusionOk="0">
                    <a:moveTo>
                      <a:pt x="383" y="479"/>
                    </a:moveTo>
                    <a:cubicBezTo>
                      <a:pt x="383" y="479"/>
                      <a:pt x="1" y="583"/>
                      <a:pt x="83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6"/>
              <p:cNvSpPr/>
              <p:nvPr/>
            </p:nvSpPr>
            <p:spPr>
              <a:xfrm>
                <a:off x="5232525" y="2215125"/>
                <a:ext cx="19475" cy="15475"/>
              </a:xfrm>
              <a:custGeom>
                <a:avLst/>
                <a:gdLst/>
                <a:ahLst/>
                <a:cxnLst/>
                <a:rect l="l" t="t" r="r" b="b"/>
                <a:pathLst>
                  <a:path w="779" h="619" extrusionOk="0">
                    <a:moveTo>
                      <a:pt x="368" y="494"/>
                    </a:moveTo>
                    <a:cubicBezTo>
                      <a:pt x="368" y="494"/>
                      <a:pt x="1" y="618"/>
                      <a:pt x="779"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6"/>
              <p:cNvSpPr/>
              <p:nvPr/>
            </p:nvSpPr>
            <p:spPr>
              <a:xfrm>
                <a:off x="5296625" y="2015525"/>
                <a:ext cx="11500" cy="26675"/>
              </a:xfrm>
              <a:custGeom>
                <a:avLst/>
                <a:gdLst/>
                <a:ahLst/>
                <a:cxnLst/>
                <a:rect l="l" t="t" r="r" b="b"/>
                <a:pathLst>
                  <a:path w="460" h="1067" extrusionOk="0">
                    <a:moveTo>
                      <a:pt x="459" y="635"/>
                    </a:moveTo>
                    <a:cubicBezTo>
                      <a:pt x="459" y="635"/>
                      <a:pt x="381" y="1066"/>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6"/>
              <p:cNvSpPr/>
              <p:nvPr/>
            </p:nvSpPr>
            <p:spPr>
              <a:xfrm>
                <a:off x="5234850" y="2052750"/>
                <a:ext cx="14675" cy="24200"/>
              </a:xfrm>
              <a:custGeom>
                <a:avLst/>
                <a:gdLst/>
                <a:ahLst/>
                <a:cxnLst/>
                <a:rect l="l" t="t" r="r" b="b"/>
                <a:pathLst>
                  <a:path w="587" h="968" extrusionOk="0">
                    <a:moveTo>
                      <a:pt x="576" y="530"/>
                    </a:moveTo>
                    <a:cubicBezTo>
                      <a:pt x="576" y="530"/>
                      <a:pt x="587" y="967"/>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6"/>
              <p:cNvSpPr/>
              <p:nvPr/>
            </p:nvSpPr>
            <p:spPr>
              <a:xfrm>
                <a:off x="5188000" y="2130450"/>
                <a:ext cx="18250" cy="18175"/>
              </a:xfrm>
              <a:custGeom>
                <a:avLst/>
                <a:gdLst/>
                <a:ahLst/>
                <a:cxnLst/>
                <a:rect l="l" t="t" r="r" b="b"/>
                <a:pathLst>
                  <a:path w="730" h="727" extrusionOk="0">
                    <a:moveTo>
                      <a:pt x="639" y="333"/>
                    </a:moveTo>
                    <a:cubicBezTo>
                      <a:pt x="639" y="333"/>
                      <a:pt x="729" y="726"/>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6"/>
              <p:cNvSpPr/>
              <p:nvPr/>
            </p:nvSpPr>
            <p:spPr>
              <a:xfrm>
                <a:off x="5154950" y="2202975"/>
                <a:ext cx="17675" cy="12100"/>
              </a:xfrm>
              <a:custGeom>
                <a:avLst/>
                <a:gdLst/>
                <a:ahLst/>
                <a:cxnLst/>
                <a:rect l="l" t="t" r="r" b="b"/>
                <a:pathLst>
                  <a:path w="707" h="484" extrusionOk="0">
                    <a:moveTo>
                      <a:pt x="571" y="176"/>
                    </a:moveTo>
                    <a:cubicBezTo>
                      <a:pt x="571" y="176"/>
                      <a:pt x="707" y="483"/>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6"/>
              <p:cNvSpPr/>
              <p:nvPr/>
            </p:nvSpPr>
            <p:spPr>
              <a:xfrm>
                <a:off x="5369350" y="1997425"/>
                <a:ext cx="27300" cy="39950"/>
              </a:xfrm>
              <a:custGeom>
                <a:avLst/>
                <a:gdLst/>
                <a:ahLst/>
                <a:cxnLst/>
                <a:rect l="l" t="t" r="r" b="b"/>
                <a:pathLst>
                  <a:path w="1092" h="1598" extrusionOk="0">
                    <a:moveTo>
                      <a:pt x="580" y="1171"/>
                    </a:moveTo>
                    <a:cubicBezTo>
                      <a:pt x="580" y="1171"/>
                      <a:pt x="0" y="1598"/>
                      <a:pt x="1092"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6"/>
              <p:cNvSpPr/>
              <p:nvPr/>
            </p:nvSpPr>
            <p:spPr>
              <a:xfrm>
                <a:off x="5326850" y="2095850"/>
                <a:ext cx="33800" cy="15050"/>
              </a:xfrm>
              <a:custGeom>
                <a:avLst/>
                <a:gdLst/>
                <a:ahLst/>
                <a:cxnLst/>
                <a:rect l="l" t="t" r="r" b="b"/>
                <a:pathLst>
                  <a:path w="1352" h="602" extrusionOk="0">
                    <a:moveTo>
                      <a:pt x="573" y="504"/>
                    </a:moveTo>
                    <a:cubicBezTo>
                      <a:pt x="573" y="504"/>
                      <a:pt x="0" y="602"/>
                      <a:pt x="135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6"/>
              <p:cNvSpPr/>
              <p:nvPr/>
            </p:nvSpPr>
            <p:spPr>
              <a:xfrm>
                <a:off x="5273325" y="2156125"/>
                <a:ext cx="29850" cy="14275"/>
              </a:xfrm>
              <a:custGeom>
                <a:avLst/>
                <a:gdLst/>
                <a:ahLst/>
                <a:cxnLst/>
                <a:rect l="l" t="t" r="r" b="b"/>
                <a:pathLst>
                  <a:path w="1194" h="571" extrusionOk="0">
                    <a:moveTo>
                      <a:pt x="509" y="467"/>
                    </a:moveTo>
                    <a:cubicBezTo>
                      <a:pt x="509" y="467"/>
                      <a:pt x="0" y="571"/>
                      <a:pt x="1193"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6"/>
              <p:cNvSpPr/>
              <p:nvPr/>
            </p:nvSpPr>
            <p:spPr>
              <a:xfrm>
                <a:off x="5242600" y="2212225"/>
                <a:ext cx="28275" cy="15650"/>
              </a:xfrm>
              <a:custGeom>
                <a:avLst/>
                <a:gdLst/>
                <a:ahLst/>
                <a:cxnLst/>
                <a:rect l="l" t="t" r="r" b="b"/>
                <a:pathLst>
                  <a:path w="1131" h="626" extrusionOk="0">
                    <a:moveTo>
                      <a:pt x="489" y="495"/>
                    </a:moveTo>
                    <a:cubicBezTo>
                      <a:pt x="489" y="495"/>
                      <a:pt x="0" y="626"/>
                      <a:pt x="113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6"/>
              <p:cNvSpPr/>
              <p:nvPr/>
            </p:nvSpPr>
            <p:spPr>
              <a:xfrm>
                <a:off x="5305925" y="1994850"/>
                <a:ext cx="7275" cy="35825"/>
              </a:xfrm>
              <a:custGeom>
                <a:avLst/>
                <a:gdLst/>
                <a:ahLst/>
                <a:cxnLst/>
                <a:rect l="l" t="t" r="r" b="b"/>
                <a:pathLst>
                  <a:path w="291" h="1433" extrusionOk="0">
                    <a:moveTo>
                      <a:pt x="291" y="872"/>
                    </a:moveTo>
                    <a:cubicBezTo>
                      <a:pt x="291" y="872"/>
                      <a:pt x="136" y="1433"/>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6"/>
              <p:cNvSpPr/>
              <p:nvPr/>
            </p:nvSpPr>
            <p:spPr>
              <a:xfrm>
                <a:off x="5239750" y="2030675"/>
                <a:ext cx="11550" cy="34375"/>
              </a:xfrm>
              <a:custGeom>
                <a:avLst/>
                <a:gdLst/>
                <a:ahLst/>
                <a:cxnLst/>
                <a:rect l="l" t="t" r="r" b="b"/>
                <a:pathLst>
                  <a:path w="462" h="1375" extrusionOk="0">
                    <a:moveTo>
                      <a:pt x="462" y="795"/>
                    </a:moveTo>
                    <a:cubicBezTo>
                      <a:pt x="462" y="795"/>
                      <a:pt x="423" y="1374"/>
                      <a:pt x="1"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6"/>
              <p:cNvSpPr/>
              <p:nvPr/>
            </p:nvSpPr>
            <p:spPr>
              <a:xfrm>
                <a:off x="5188475" y="2109200"/>
                <a:ext cx="16300" cy="28450"/>
              </a:xfrm>
              <a:custGeom>
                <a:avLst/>
                <a:gdLst/>
                <a:ahLst/>
                <a:cxnLst/>
                <a:rect l="l" t="t" r="r" b="b"/>
                <a:pathLst>
                  <a:path w="652" h="1138" extrusionOk="0">
                    <a:moveTo>
                      <a:pt x="580" y="603"/>
                    </a:moveTo>
                    <a:cubicBezTo>
                      <a:pt x="580" y="603"/>
                      <a:pt x="652" y="1137"/>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6"/>
              <p:cNvSpPr/>
              <p:nvPr/>
            </p:nvSpPr>
            <p:spPr>
              <a:xfrm>
                <a:off x="5152075" y="2185575"/>
                <a:ext cx="17650" cy="20775"/>
              </a:xfrm>
              <a:custGeom>
                <a:avLst/>
                <a:gdLst/>
                <a:ahLst/>
                <a:cxnLst/>
                <a:rect l="l" t="t" r="r" b="b"/>
                <a:pathLst>
                  <a:path w="706" h="831" extrusionOk="0">
                    <a:moveTo>
                      <a:pt x="566" y="406"/>
                    </a:moveTo>
                    <a:cubicBezTo>
                      <a:pt x="566" y="406"/>
                      <a:pt x="706" y="831"/>
                      <a:pt x="0"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6"/>
              <p:cNvSpPr/>
              <p:nvPr/>
            </p:nvSpPr>
            <p:spPr>
              <a:xfrm>
                <a:off x="5374075" y="2018675"/>
                <a:ext cx="42550" cy="10325"/>
              </a:xfrm>
              <a:custGeom>
                <a:avLst/>
                <a:gdLst/>
                <a:ahLst/>
                <a:cxnLst/>
                <a:rect l="l" t="t" r="r" b="b"/>
                <a:pathLst>
                  <a:path w="1702" h="413" extrusionOk="0">
                    <a:moveTo>
                      <a:pt x="629" y="75"/>
                    </a:moveTo>
                    <a:cubicBezTo>
                      <a:pt x="629" y="75"/>
                      <a:pt x="1" y="413"/>
                      <a:pt x="170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6"/>
              <p:cNvSpPr/>
              <p:nvPr/>
            </p:nvSpPr>
            <p:spPr>
              <a:xfrm>
                <a:off x="5333225" y="2106500"/>
                <a:ext cx="34800" cy="4850"/>
              </a:xfrm>
              <a:custGeom>
                <a:avLst/>
                <a:gdLst/>
                <a:ahLst/>
                <a:cxnLst/>
                <a:rect l="l" t="t" r="r" b="b"/>
                <a:pathLst>
                  <a:path w="1392" h="194" extrusionOk="0">
                    <a:moveTo>
                      <a:pt x="577" y="0"/>
                    </a:moveTo>
                    <a:cubicBezTo>
                      <a:pt x="577" y="0"/>
                      <a:pt x="0" y="41"/>
                      <a:pt x="1391" y="19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6"/>
              <p:cNvSpPr/>
              <p:nvPr/>
            </p:nvSpPr>
            <p:spPr>
              <a:xfrm>
                <a:off x="5278925" y="2165875"/>
                <a:ext cx="31000" cy="3600"/>
              </a:xfrm>
              <a:custGeom>
                <a:avLst/>
                <a:gdLst/>
                <a:ahLst/>
                <a:cxnLst/>
                <a:rect l="l" t="t" r="r" b="b"/>
                <a:pathLst>
                  <a:path w="1240" h="144" extrusionOk="0">
                    <a:moveTo>
                      <a:pt x="514" y="0"/>
                    </a:moveTo>
                    <a:cubicBezTo>
                      <a:pt x="514" y="0"/>
                      <a:pt x="1" y="55"/>
                      <a:pt x="1240" y="14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6"/>
              <p:cNvSpPr/>
              <p:nvPr/>
            </p:nvSpPr>
            <p:spPr>
              <a:xfrm>
                <a:off x="5247875" y="2222375"/>
                <a:ext cx="30375" cy="2475"/>
              </a:xfrm>
              <a:custGeom>
                <a:avLst/>
                <a:gdLst/>
                <a:ahLst/>
                <a:cxnLst/>
                <a:rect l="l" t="t" r="r" b="b"/>
                <a:pathLst>
                  <a:path w="1215" h="99" extrusionOk="0">
                    <a:moveTo>
                      <a:pt x="498" y="1"/>
                    </a:moveTo>
                    <a:cubicBezTo>
                      <a:pt x="498" y="1"/>
                      <a:pt x="0" y="84"/>
                      <a:pt x="1215" y="9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6"/>
              <p:cNvSpPr/>
              <p:nvPr/>
            </p:nvSpPr>
            <p:spPr>
              <a:xfrm>
                <a:off x="5307950" y="1992650"/>
                <a:ext cx="22650" cy="31150"/>
              </a:xfrm>
              <a:custGeom>
                <a:avLst/>
                <a:gdLst/>
                <a:ahLst/>
                <a:cxnLst/>
                <a:rect l="l" t="t" r="r" b="b"/>
                <a:pathLst>
                  <a:path w="906" h="1246" extrusionOk="0">
                    <a:moveTo>
                      <a:pt x="234" y="698"/>
                    </a:moveTo>
                    <a:cubicBezTo>
                      <a:pt x="234" y="698"/>
                      <a:pt x="0" y="1245"/>
                      <a:pt x="906"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6"/>
              <p:cNvSpPr/>
              <p:nvPr/>
            </p:nvSpPr>
            <p:spPr>
              <a:xfrm>
                <a:off x="5247575" y="2023575"/>
                <a:ext cx="15950" cy="34975"/>
              </a:xfrm>
              <a:custGeom>
                <a:avLst/>
                <a:gdLst/>
                <a:ahLst/>
                <a:cxnLst/>
                <a:rect l="l" t="t" r="r" b="b"/>
                <a:pathLst>
                  <a:path w="638" h="1399" extrusionOk="0">
                    <a:moveTo>
                      <a:pt x="120" y="816"/>
                    </a:moveTo>
                    <a:cubicBezTo>
                      <a:pt x="120" y="816"/>
                      <a:pt x="0" y="1399"/>
                      <a:pt x="638"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6"/>
              <p:cNvSpPr/>
              <p:nvPr/>
            </p:nvSpPr>
            <p:spPr>
              <a:xfrm>
                <a:off x="5200975" y="2096750"/>
                <a:ext cx="8425" cy="35725"/>
              </a:xfrm>
              <a:custGeom>
                <a:avLst/>
                <a:gdLst/>
                <a:ahLst/>
                <a:cxnLst/>
                <a:rect l="l" t="t" r="r" b="b"/>
                <a:pathLst>
                  <a:path w="337" h="1429" extrusionOk="0">
                    <a:moveTo>
                      <a:pt x="4" y="870"/>
                    </a:moveTo>
                    <a:cubicBezTo>
                      <a:pt x="4" y="870"/>
                      <a:pt x="1" y="1428"/>
                      <a:pt x="336"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6"/>
              <p:cNvSpPr/>
              <p:nvPr/>
            </p:nvSpPr>
            <p:spPr>
              <a:xfrm>
                <a:off x="5163775" y="2172300"/>
                <a:ext cx="3475" cy="30400"/>
              </a:xfrm>
              <a:custGeom>
                <a:avLst/>
                <a:gdLst/>
                <a:ahLst/>
                <a:cxnLst/>
                <a:rect l="l" t="t" r="r" b="b"/>
                <a:pathLst>
                  <a:path w="139" h="1216" extrusionOk="0">
                    <a:moveTo>
                      <a:pt x="0" y="759"/>
                    </a:moveTo>
                    <a:cubicBezTo>
                      <a:pt x="0" y="759"/>
                      <a:pt x="83" y="1215"/>
                      <a:pt x="138"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6"/>
              <p:cNvSpPr/>
              <p:nvPr/>
            </p:nvSpPr>
            <p:spPr>
              <a:xfrm>
                <a:off x="5368375" y="2032425"/>
                <a:ext cx="29400" cy="6725"/>
              </a:xfrm>
              <a:custGeom>
                <a:avLst/>
                <a:gdLst/>
                <a:ahLst/>
                <a:cxnLst/>
                <a:rect l="l" t="t" r="r" b="b"/>
                <a:pathLst>
                  <a:path w="1176" h="269" extrusionOk="0">
                    <a:moveTo>
                      <a:pt x="79" y="1"/>
                    </a:moveTo>
                    <a:cubicBezTo>
                      <a:pt x="79" y="1"/>
                      <a:pt x="1" y="269"/>
                      <a:pt x="1175" y="16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6"/>
              <p:cNvSpPr/>
              <p:nvPr/>
            </p:nvSpPr>
            <p:spPr>
              <a:xfrm>
                <a:off x="5325525" y="2108525"/>
                <a:ext cx="22525" cy="8050"/>
              </a:xfrm>
              <a:custGeom>
                <a:avLst/>
                <a:gdLst/>
                <a:ahLst/>
                <a:cxnLst/>
                <a:rect l="l" t="t" r="r" b="b"/>
                <a:pathLst>
                  <a:path w="901" h="322" extrusionOk="0">
                    <a:moveTo>
                      <a:pt x="150" y="0"/>
                    </a:moveTo>
                    <a:cubicBezTo>
                      <a:pt x="150" y="0"/>
                      <a:pt x="0" y="124"/>
                      <a:pt x="900" y="32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6"/>
              <p:cNvSpPr/>
              <p:nvPr/>
            </p:nvSpPr>
            <p:spPr>
              <a:xfrm>
                <a:off x="5272175" y="2168250"/>
                <a:ext cx="20075" cy="6450"/>
              </a:xfrm>
              <a:custGeom>
                <a:avLst/>
                <a:gdLst/>
                <a:ahLst/>
                <a:cxnLst/>
                <a:rect l="l" t="t" r="r" b="b"/>
                <a:pathLst>
                  <a:path w="803" h="258" extrusionOk="0">
                    <a:moveTo>
                      <a:pt x="132" y="0"/>
                    </a:moveTo>
                    <a:cubicBezTo>
                      <a:pt x="132" y="0"/>
                      <a:pt x="0" y="114"/>
                      <a:pt x="803" y="25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6"/>
              <p:cNvSpPr/>
              <p:nvPr/>
            </p:nvSpPr>
            <p:spPr>
              <a:xfrm>
                <a:off x="5241475" y="2225625"/>
                <a:ext cx="19825" cy="5350"/>
              </a:xfrm>
              <a:custGeom>
                <a:avLst/>
                <a:gdLst/>
                <a:ahLst/>
                <a:cxnLst/>
                <a:rect l="l" t="t" r="r" b="b"/>
                <a:pathLst>
                  <a:path w="793" h="214" extrusionOk="0">
                    <a:moveTo>
                      <a:pt x="123" y="1"/>
                    </a:moveTo>
                    <a:cubicBezTo>
                      <a:pt x="123" y="1"/>
                      <a:pt x="1" y="119"/>
                      <a:pt x="792" y="21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6"/>
              <p:cNvSpPr/>
              <p:nvPr/>
            </p:nvSpPr>
            <p:spPr>
              <a:xfrm>
                <a:off x="5307325" y="2012725"/>
                <a:ext cx="20350" cy="19400"/>
              </a:xfrm>
              <a:custGeom>
                <a:avLst/>
                <a:gdLst/>
                <a:ahLst/>
                <a:cxnLst/>
                <a:rect l="l" t="t" r="r" b="b"/>
                <a:pathLst>
                  <a:path w="814" h="776" extrusionOk="0">
                    <a:moveTo>
                      <a:pt x="1" y="599"/>
                    </a:moveTo>
                    <a:cubicBezTo>
                      <a:pt x="1" y="599"/>
                      <a:pt x="93" y="776"/>
                      <a:pt x="814"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6"/>
              <p:cNvSpPr/>
              <p:nvPr/>
            </p:nvSpPr>
            <p:spPr>
              <a:xfrm>
                <a:off x="5247750" y="2043800"/>
                <a:ext cx="16950" cy="22575"/>
              </a:xfrm>
              <a:custGeom>
                <a:avLst/>
                <a:gdLst/>
                <a:ahLst/>
                <a:cxnLst/>
                <a:rect l="l" t="t" r="r" b="b"/>
                <a:pathLst>
                  <a:path w="678" h="903" extrusionOk="0">
                    <a:moveTo>
                      <a:pt x="1" y="750"/>
                    </a:moveTo>
                    <a:cubicBezTo>
                      <a:pt x="1" y="750"/>
                      <a:pt x="127" y="903"/>
                      <a:pt x="678"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6"/>
              <p:cNvSpPr/>
              <p:nvPr/>
            </p:nvSpPr>
            <p:spPr>
              <a:xfrm>
                <a:off x="5201900" y="2114775"/>
                <a:ext cx="12350" cy="23950"/>
              </a:xfrm>
              <a:custGeom>
                <a:avLst/>
                <a:gdLst/>
                <a:ahLst/>
                <a:cxnLst/>
                <a:rect l="l" t="t" r="r" b="b"/>
                <a:pathLst>
                  <a:path w="494" h="958" extrusionOk="0">
                    <a:moveTo>
                      <a:pt x="1" y="850"/>
                    </a:moveTo>
                    <a:cubicBezTo>
                      <a:pt x="1" y="850"/>
                      <a:pt x="147" y="957"/>
                      <a:pt x="494"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6"/>
              <p:cNvSpPr/>
              <p:nvPr/>
            </p:nvSpPr>
            <p:spPr>
              <a:xfrm>
                <a:off x="5167150" y="2186275"/>
                <a:ext cx="6825" cy="20825"/>
              </a:xfrm>
              <a:custGeom>
                <a:avLst/>
                <a:gdLst/>
                <a:ahLst/>
                <a:cxnLst/>
                <a:rect l="l" t="t" r="r" b="b"/>
                <a:pathLst>
                  <a:path w="273" h="833" extrusionOk="0">
                    <a:moveTo>
                      <a:pt x="1" y="767"/>
                    </a:moveTo>
                    <a:cubicBezTo>
                      <a:pt x="1" y="767"/>
                      <a:pt x="136" y="833"/>
                      <a:pt x="27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6"/>
              <p:cNvSpPr/>
              <p:nvPr/>
            </p:nvSpPr>
            <p:spPr>
              <a:xfrm>
                <a:off x="5353075" y="2044400"/>
                <a:ext cx="29400" cy="6725"/>
              </a:xfrm>
              <a:custGeom>
                <a:avLst/>
                <a:gdLst/>
                <a:ahLst/>
                <a:cxnLst/>
                <a:rect l="l" t="t" r="r" b="b"/>
                <a:pathLst>
                  <a:path w="1176" h="269" extrusionOk="0">
                    <a:moveTo>
                      <a:pt x="79" y="0"/>
                    </a:moveTo>
                    <a:cubicBezTo>
                      <a:pt x="79" y="0"/>
                      <a:pt x="1" y="268"/>
                      <a:pt x="1175" y="16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6"/>
              <p:cNvSpPr/>
              <p:nvPr/>
            </p:nvSpPr>
            <p:spPr>
              <a:xfrm>
                <a:off x="5310200" y="2111500"/>
                <a:ext cx="22500" cy="8050"/>
              </a:xfrm>
              <a:custGeom>
                <a:avLst/>
                <a:gdLst/>
                <a:ahLst/>
                <a:cxnLst/>
                <a:rect l="l" t="t" r="r" b="b"/>
                <a:pathLst>
                  <a:path w="900" h="322" extrusionOk="0">
                    <a:moveTo>
                      <a:pt x="149" y="0"/>
                    </a:moveTo>
                    <a:cubicBezTo>
                      <a:pt x="149" y="0"/>
                      <a:pt x="0" y="123"/>
                      <a:pt x="899" y="32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6"/>
              <p:cNvSpPr/>
              <p:nvPr/>
            </p:nvSpPr>
            <p:spPr>
              <a:xfrm>
                <a:off x="5258575" y="2171325"/>
                <a:ext cx="20075" cy="6450"/>
              </a:xfrm>
              <a:custGeom>
                <a:avLst/>
                <a:gdLst/>
                <a:ahLst/>
                <a:cxnLst/>
                <a:rect l="l" t="t" r="r" b="b"/>
                <a:pathLst>
                  <a:path w="803" h="258" extrusionOk="0">
                    <a:moveTo>
                      <a:pt x="132" y="0"/>
                    </a:moveTo>
                    <a:cubicBezTo>
                      <a:pt x="132" y="0"/>
                      <a:pt x="0" y="114"/>
                      <a:pt x="803" y="25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6"/>
              <p:cNvSpPr/>
              <p:nvPr/>
            </p:nvSpPr>
            <p:spPr>
              <a:xfrm>
                <a:off x="5228400" y="2229425"/>
                <a:ext cx="19825" cy="5350"/>
              </a:xfrm>
              <a:custGeom>
                <a:avLst/>
                <a:gdLst/>
                <a:ahLst/>
                <a:cxnLst/>
                <a:rect l="l" t="t" r="r" b="b"/>
                <a:pathLst>
                  <a:path w="793" h="214" extrusionOk="0">
                    <a:moveTo>
                      <a:pt x="122" y="1"/>
                    </a:moveTo>
                    <a:cubicBezTo>
                      <a:pt x="122" y="1"/>
                      <a:pt x="1" y="119"/>
                      <a:pt x="792" y="214"/>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6"/>
              <p:cNvSpPr/>
              <p:nvPr/>
            </p:nvSpPr>
            <p:spPr>
              <a:xfrm>
                <a:off x="5303625" y="2027850"/>
                <a:ext cx="20350" cy="19375"/>
              </a:xfrm>
              <a:custGeom>
                <a:avLst/>
                <a:gdLst/>
                <a:ahLst/>
                <a:cxnLst/>
                <a:rect l="l" t="t" r="r" b="b"/>
                <a:pathLst>
                  <a:path w="814" h="775" extrusionOk="0">
                    <a:moveTo>
                      <a:pt x="0" y="599"/>
                    </a:moveTo>
                    <a:cubicBezTo>
                      <a:pt x="0" y="599"/>
                      <a:pt x="93" y="775"/>
                      <a:pt x="81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6"/>
              <p:cNvSpPr/>
              <p:nvPr/>
            </p:nvSpPr>
            <p:spPr>
              <a:xfrm>
                <a:off x="5247175" y="2059325"/>
                <a:ext cx="16950" cy="22600"/>
              </a:xfrm>
              <a:custGeom>
                <a:avLst/>
                <a:gdLst/>
                <a:ahLst/>
                <a:cxnLst/>
                <a:rect l="l" t="t" r="r" b="b"/>
                <a:pathLst>
                  <a:path w="678" h="904" extrusionOk="0">
                    <a:moveTo>
                      <a:pt x="0" y="750"/>
                    </a:moveTo>
                    <a:cubicBezTo>
                      <a:pt x="0" y="750"/>
                      <a:pt x="126" y="903"/>
                      <a:pt x="677"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6"/>
              <p:cNvSpPr/>
              <p:nvPr/>
            </p:nvSpPr>
            <p:spPr>
              <a:xfrm>
                <a:off x="5204250" y="2129000"/>
                <a:ext cx="12350" cy="23925"/>
              </a:xfrm>
              <a:custGeom>
                <a:avLst/>
                <a:gdLst/>
                <a:ahLst/>
                <a:cxnLst/>
                <a:rect l="l" t="t" r="r" b="b"/>
                <a:pathLst>
                  <a:path w="494" h="957" extrusionOk="0">
                    <a:moveTo>
                      <a:pt x="1" y="849"/>
                    </a:moveTo>
                    <a:cubicBezTo>
                      <a:pt x="1" y="849"/>
                      <a:pt x="147" y="956"/>
                      <a:pt x="49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6"/>
              <p:cNvSpPr/>
              <p:nvPr/>
            </p:nvSpPr>
            <p:spPr>
              <a:xfrm>
                <a:off x="5171225" y="2197525"/>
                <a:ext cx="6850" cy="20800"/>
              </a:xfrm>
              <a:custGeom>
                <a:avLst/>
                <a:gdLst/>
                <a:ahLst/>
                <a:cxnLst/>
                <a:rect l="l" t="t" r="r" b="b"/>
                <a:pathLst>
                  <a:path w="274" h="832" extrusionOk="0">
                    <a:moveTo>
                      <a:pt x="1" y="766"/>
                    </a:moveTo>
                    <a:cubicBezTo>
                      <a:pt x="1" y="766"/>
                      <a:pt x="137" y="831"/>
                      <a:pt x="27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6"/>
              <p:cNvSpPr/>
              <p:nvPr/>
            </p:nvSpPr>
            <p:spPr>
              <a:xfrm>
                <a:off x="5334525" y="2058700"/>
                <a:ext cx="24850" cy="6975"/>
              </a:xfrm>
              <a:custGeom>
                <a:avLst/>
                <a:gdLst/>
                <a:ahLst/>
                <a:cxnLst/>
                <a:rect l="l" t="t" r="r" b="b"/>
                <a:pathLst>
                  <a:path w="994" h="279" extrusionOk="0">
                    <a:moveTo>
                      <a:pt x="91" y="1"/>
                    </a:moveTo>
                    <a:cubicBezTo>
                      <a:pt x="91" y="1"/>
                      <a:pt x="1" y="279"/>
                      <a:pt x="993" y="65"/>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6"/>
              <p:cNvSpPr/>
              <p:nvPr/>
            </p:nvSpPr>
            <p:spPr>
              <a:xfrm>
                <a:off x="5291550" y="2115050"/>
                <a:ext cx="20075" cy="5725"/>
              </a:xfrm>
              <a:custGeom>
                <a:avLst/>
                <a:gdLst/>
                <a:ahLst/>
                <a:cxnLst/>
                <a:rect l="l" t="t" r="r" b="b"/>
                <a:pathLst>
                  <a:path w="803" h="229" extrusionOk="0">
                    <a:moveTo>
                      <a:pt x="162" y="0"/>
                    </a:moveTo>
                    <a:cubicBezTo>
                      <a:pt x="162" y="0"/>
                      <a:pt x="0" y="126"/>
                      <a:pt x="803" y="228"/>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6"/>
              <p:cNvSpPr/>
              <p:nvPr/>
            </p:nvSpPr>
            <p:spPr>
              <a:xfrm>
                <a:off x="5242075" y="2175050"/>
                <a:ext cx="17875" cy="4500"/>
              </a:xfrm>
              <a:custGeom>
                <a:avLst/>
                <a:gdLst/>
                <a:ahLst/>
                <a:cxnLst/>
                <a:rect l="l" t="t" r="r" b="b"/>
                <a:pathLst>
                  <a:path w="715" h="180" extrusionOk="0">
                    <a:moveTo>
                      <a:pt x="142" y="1"/>
                    </a:moveTo>
                    <a:cubicBezTo>
                      <a:pt x="142" y="1"/>
                      <a:pt x="0" y="116"/>
                      <a:pt x="714" y="18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6"/>
              <p:cNvSpPr/>
              <p:nvPr/>
            </p:nvSpPr>
            <p:spPr>
              <a:xfrm>
                <a:off x="5212500" y="2234000"/>
                <a:ext cx="17550" cy="3575"/>
              </a:xfrm>
              <a:custGeom>
                <a:avLst/>
                <a:gdLst/>
                <a:ahLst/>
                <a:cxnLst/>
                <a:rect l="l" t="t" r="r" b="b"/>
                <a:pathLst>
                  <a:path w="702" h="143" extrusionOk="0">
                    <a:moveTo>
                      <a:pt x="132" y="0"/>
                    </a:moveTo>
                    <a:cubicBezTo>
                      <a:pt x="132" y="0"/>
                      <a:pt x="1" y="121"/>
                      <a:pt x="702" y="14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6"/>
              <p:cNvSpPr/>
              <p:nvPr/>
            </p:nvSpPr>
            <p:spPr>
              <a:xfrm>
                <a:off x="5299225" y="2047725"/>
                <a:ext cx="15825" cy="17850"/>
              </a:xfrm>
              <a:custGeom>
                <a:avLst/>
                <a:gdLst/>
                <a:ahLst/>
                <a:cxnLst/>
                <a:rect l="l" t="t" r="r" b="b"/>
                <a:pathLst>
                  <a:path w="633" h="714" extrusionOk="0">
                    <a:moveTo>
                      <a:pt x="1" y="526"/>
                    </a:moveTo>
                    <a:cubicBezTo>
                      <a:pt x="1" y="526"/>
                      <a:pt x="90" y="713"/>
                      <a:pt x="633"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6"/>
              <p:cNvSpPr/>
              <p:nvPr/>
            </p:nvSpPr>
            <p:spPr>
              <a:xfrm>
                <a:off x="5246500" y="2080550"/>
                <a:ext cx="12875" cy="20200"/>
              </a:xfrm>
              <a:custGeom>
                <a:avLst/>
                <a:gdLst/>
                <a:ahLst/>
                <a:cxnLst/>
                <a:rect l="l" t="t" r="r" b="b"/>
                <a:pathLst>
                  <a:path w="515" h="808" extrusionOk="0">
                    <a:moveTo>
                      <a:pt x="0" y="643"/>
                    </a:moveTo>
                    <a:cubicBezTo>
                      <a:pt x="0" y="643"/>
                      <a:pt x="126" y="808"/>
                      <a:pt x="515"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6"/>
              <p:cNvSpPr/>
              <p:nvPr/>
            </p:nvSpPr>
            <p:spPr>
              <a:xfrm>
                <a:off x="5207075" y="2149400"/>
                <a:ext cx="9050" cy="20750"/>
              </a:xfrm>
              <a:custGeom>
                <a:avLst/>
                <a:gdLst/>
                <a:ahLst/>
                <a:cxnLst/>
                <a:rect l="l" t="t" r="r" b="b"/>
                <a:pathLst>
                  <a:path w="362" h="830" extrusionOk="0">
                    <a:moveTo>
                      <a:pt x="0" y="712"/>
                    </a:moveTo>
                    <a:cubicBezTo>
                      <a:pt x="0" y="712"/>
                      <a:pt x="149" y="829"/>
                      <a:pt x="362"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6"/>
              <p:cNvSpPr/>
              <p:nvPr/>
            </p:nvSpPr>
            <p:spPr>
              <a:xfrm>
                <a:off x="5176150" y="2214225"/>
                <a:ext cx="4675" cy="17725"/>
              </a:xfrm>
              <a:custGeom>
                <a:avLst/>
                <a:gdLst/>
                <a:ahLst/>
                <a:cxnLst/>
                <a:rect l="l" t="t" r="r" b="b"/>
                <a:pathLst>
                  <a:path w="187" h="709" extrusionOk="0">
                    <a:moveTo>
                      <a:pt x="0" y="635"/>
                    </a:moveTo>
                    <a:cubicBezTo>
                      <a:pt x="0" y="635"/>
                      <a:pt x="139" y="708"/>
                      <a:pt x="186"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6"/>
              <p:cNvSpPr/>
              <p:nvPr/>
            </p:nvSpPr>
            <p:spPr>
              <a:xfrm>
                <a:off x="5318275" y="2070075"/>
                <a:ext cx="19775" cy="5600"/>
              </a:xfrm>
              <a:custGeom>
                <a:avLst/>
                <a:gdLst/>
                <a:ahLst/>
                <a:cxnLst/>
                <a:rect l="l" t="t" r="r" b="b"/>
                <a:pathLst>
                  <a:path w="791" h="224" extrusionOk="0">
                    <a:moveTo>
                      <a:pt x="73" y="1"/>
                    </a:moveTo>
                    <a:cubicBezTo>
                      <a:pt x="73" y="1"/>
                      <a:pt x="0" y="223"/>
                      <a:pt x="790" y="49"/>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6"/>
              <p:cNvSpPr/>
              <p:nvPr/>
            </p:nvSpPr>
            <p:spPr>
              <a:xfrm>
                <a:off x="5276150" y="2117375"/>
                <a:ext cx="16025" cy="4550"/>
              </a:xfrm>
              <a:custGeom>
                <a:avLst/>
                <a:gdLst/>
                <a:ahLst/>
                <a:cxnLst/>
                <a:rect l="l" t="t" r="r" b="b"/>
                <a:pathLst>
                  <a:path w="641" h="182" extrusionOk="0">
                    <a:moveTo>
                      <a:pt x="130" y="1"/>
                    </a:moveTo>
                    <a:cubicBezTo>
                      <a:pt x="130" y="1"/>
                      <a:pt x="1" y="102"/>
                      <a:pt x="641" y="18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6"/>
              <p:cNvSpPr/>
              <p:nvPr/>
            </p:nvSpPr>
            <p:spPr>
              <a:xfrm>
                <a:off x="5228400" y="2177625"/>
                <a:ext cx="14275" cy="3575"/>
              </a:xfrm>
              <a:custGeom>
                <a:avLst/>
                <a:gdLst/>
                <a:ahLst/>
                <a:cxnLst/>
                <a:rect l="l" t="t" r="r" b="b"/>
                <a:pathLst>
                  <a:path w="571" h="143" extrusionOk="0">
                    <a:moveTo>
                      <a:pt x="114" y="1"/>
                    </a:moveTo>
                    <a:cubicBezTo>
                      <a:pt x="114" y="1"/>
                      <a:pt x="1" y="93"/>
                      <a:pt x="571" y="142"/>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6"/>
              <p:cNvSpPr/>
              <p:nvPr/>
            </p:nvSpPr>
            <p:spPr>
              <a:xfrm>
                <a:off x="5199275" y="2237325"/>
                <a:ext cx="14025" cy="2825"/>
              </a:xfrm>
              <a:custGeom>
                <a:avLst/>
                <a:gdLst/>
                <a:ahLst/>
                <a:cxnLst/>
                <a:rect l="l" t="t" r="r" b="b"/>
                <a:pathLst>
                  <a:path w="561" h="113" extrusionOk="0">
                    <a:moveTo>
                      <a:pt x="107" y="1"/>
                    </a:moveTo>
                    <a:cubicBezTo>
                      <a:pt x="107" y="1"/>
                      <a:pt x="1" y="98"/>
                      <a:pt x="560" y="113"/>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6"/>
              <p:cNvSpPr/>
              <p:nvPr/>
            </p:nvSpPr>
            <p:spPr>
              <a:xfrm>
                <a:off x="5294275" y="2066100"/>
                <a:ext cx="12550" cy="14250"/>
              </a:xfrm>
              <a:custGeom>
                <a:avLst/>
                <a:gdLst/>
                <a:ahLst/>
                <a:cxnLst/>
                <a:rect l="l" t="t" r="r" b="b"/>
                <a:pathLst>
                  <a:path w="502" h="570" extrusionOk="0">
                    <a:moveTo>
                      <a:pt x="1" y="419"/>
                    </a:moveTo>
                    <a:cubicBezTo>
                      <a:pt x="1" y="419"/>
                      <a:pt x="72" y="569"/>
                      <a:pt x="502"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6"/>
              <p:cNvSpPr/>
              <p:nvPr/>
            </p:nvSpPr>
            <p:spPr>
              <a:xfrm>
                <a:off x="5244825" y="2100175"/>
                <a:ext cx="10175" cy="16125"/>
              </a:xfrm>
              <a:custGeom>
                <a:avLst/>
                <a:gdLst/>
                <a:ahLst/>
                <a:cxnLst/>
                <a:rect l="l" t="t" r="r" b="b"/>
                <a:pathLst>
                  <a:path w="407" h="645" extrusionOk="0">
                    <a:moveTo>
                      <a:pt x="0" y="512"/>
                    </a:moveTo>
                    <a:cubicBezTo>
                      <a:pt x="0" y="512"/>
                      <a:pt x="101" y="644"/>
                      <a:pt x="407"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6"/>
              <p:cNvSpPr/>
              <p:nvPr/>
            </p:nvSpPr>
            <p:spPr>
              <a:xfrm>
                <a:off x="5208550" y="2168300"/>
                <a:ext cx="7175" cy="16525"/>
              </a:xfrm>
              <a:custGeom>
                <a:avLst/>
                <a:gdLst/>
                <a:ahLst/>
                <a:cxnLst/>
                <a:rect l="l" t="t" r="r" b="b"/>
                <a:pathLst>
                  <a:path w="287" h="661" extrusionOk="0">
                    <a:moveTo>
                      <a:pt x="1" y="565"/>
                    </a:moveTo>
                    <a:cubicBezTo>
                      <a:pt x="1" y="565"/>
                      <a:pt x="120" y="660"/>
                      <a:pt x="286"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6"/>
              <p:cNvSpPr/>
              <p:nvPr/>
            </p:nvSpPr>
            <p:spPr>
              <a:xfrm>
                <a:off x="5179675" y="2229700"/>
                <a:ext cx="3700" cy="14100"/>
              </a:xfrm>
              <a:custGeom>
                <a:avLst/>
                <a:gdLst/>
                <a:ahLst/>
                <a:cxnLst/>
                <a:rect l="l" t="t" r="r" b="b"/>
                <a:pathLst>
                  <a:path w="148" h="564" extrusionOk="0">
                    <a:moveTo>
                      <a:pt x="1" y="504"/>
                    </a:moveTo>
                    <a:cubicBezTo>
                      <a:pt x="1" y="504"/>
                      <a:pt x="112" y="563"/>
                      <a:pt x="147"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6"/>
              <p:cNvSpPr/>
              <p:nvPr/>
            </p:nvSpPr>
            <p:spPr>
              <a:xfrm>
                <a:off x="5365450" y="1998000"/>
                <a:ext cx="55825" cy="36525"/>
              </a:xfrm>
              <a:custGeom>
                <a:avLst/>
                <a:gdLst/>
                <a:ahLst/>
                <a:cxnLst/>
                <a:rect l="l" t="t" r="r" b="b"/>
                <a:pathLst>
                  <a:path w="2233" h="1461" extrusionOk="0">
                    <a:moveTo>
                      <a:pt x="926" y="1043"/>
                    </a:moveTo>
                    <a:cubicBezTo>
                      <a:pt x="926" y="1043"/>
                      <a:pt x="0" y="1461"/>
                      <a:pt x="2233" y="1"/>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6"/>
              <p:cNvSpPr/>
              <p:nvPr/>
            </p:nvSpPr>
            <p:spPr>
              <a:xfrm>
                <a:off x="5324950" y="2101500"/>
                <a:ext cx="53600" cy="7075"/>
              </a:xfrm>
              <a:custGeom>
                <a:avLst/>
                <a:gdLst/>
                <a:ahLst/>
                <a:cxnLst/>
                <a:rect l="l" t="t" r="r" b="b"/>
                <a:pathLst>
                  <a:path w="2144" h="283" extrusionOk="0">
                    <a:moveTo>
                      <a:pt x="825" y="264"/>
                    </a:moveTo>
                    <a:cubicBezTo>
                      <a:pt x="825" y="264"/>
                      <a:pt x="0" y="282"/>
                      <a:pt x="2143"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6"/>
              <p:cNvSpPr/>
              <p:nvPr/>
            </p:nvSpPr>
            <p:spPr>
              <a:xfrm>
                <a:off x="5271475" y="2160050"/>
                <a:ext cx="47550" cy="7925"/>
              </a:xfrm>
              <a:custGeom>
                <a:avLst/>
                <a:gdLst/>
                <a:ahLst/>
                <a:cxnLst/>
                <a:rect l="l" t="t" r="r" b="b"/>
                <a:pathLst>
                  <a:path w="1902" h="317" extrusionOk="0">
                    <a:moveTo>
                      <a:pt x="738" y="292"/>
                    </a:moveTo>
                    <a:cubicBezTo>
                      <a:pt x="738" y="292"/>
                      <a:pt x="0" y="317"/>
                      <a:pt x="1902"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6"/>
              <p:cNvSpPr/>
              <p:nvPr/>
            </p:nvSpPr>
            <p:spPr>
              <a:xfrm>
                <a:off x="5241375" y="2215050"/>
                <a:ext cx="45925" cy="10475"/>
              </a:xfrm>
              <a:custGeom>
                <a:avLst/>
                <a:gdLst/>
                <a:ahLst/>
                <a:cxnLst/>
                <a:rect l="l" t="t" r="r" b="b"/>
                <a:pathLst>
                  <a:path w="1837" h="419" extrusionOk="0">
                    <a:moveTo>
                      <a:pt x="689" y="356"/>
                    </a:moveTo>
                    <a:cubicBezTo>
                      <a:pt x="689" y="356"/>
                      <a:pt x="0" y="419"/>
                      <a:pt x="1836"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a:off x="5304825" y="1979175"/>
                <a:ext cx="17375" cy="51750"/>
              </a:xfrm>
              <a:custGeom>
                <a:avLst/>
                <a:gdLst/>
                <a:ahLst/>
                <a:cxnLst/>
                <a:rect l="l" t="t" r="r" b="b"/>
                <a:pathLst>
                  <a:path w="695" h="2070" extrusionOk="0">
                    <a:moveTo>
                      <a:pt x="404" y="1333"/>
                    </a:moveTo>
                    <a:cubicBezTo>
                      <a:pt x="404" y="1333"/>
                      <a:pt x="0" y="2070"/>
                      <a:pt x="694"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a:off x="5245950" y="2012075"/>
                <a:ext cx="6625" cy="54125"/>
              </a:xfrm>
              <a:custGeom>
                <a:avLst/>
                <a:gdLst/>
                <a:ahLst/>
                <a:cxnLst/>
                <a:rect l="l" t="t" r="r" b="b"/>
                <a:pathLst>
                  <a:path w="265" h="2165" extrusionOk="0">
                    <a:moveTo>
                      <a:pt x="248" y="1362"/>
                    </a:moveTo>
                    <a:cubicBezTo>
                      <a:pt x="248" y="1362"/>
                      <a:pt x="1" y="2165"/>
                      <a:pt x="264"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a:off x="5196975" y="2089100"/>
                <a:ext cx="5975" cy="50675"/>
              </a:xfrm>
              <a:custGeom>
                <a:avLst/>
                <a:gdLst/>
                <a:ahLst/>
                <a:cxnLst/>
                <a:rect l="l" t="t" r="r" b="b"/>
                <a:pathLst>
                  <a:path w="239" h="2027" extrusionOk="0">
                    <a:moveTo>
                      <a:pt x="239" y="1238"/>
                    </a:moveTo>
                    <a:cubicBezTo>
                      <a:pt x="239" y="1238"/>
                      <a:pt x="157" y="2027"/>
                      <a:pt x="0"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6"/>
              <p:cNvSpPr/>
              <p:nvPr/>
            </p:nvSpPr>
            <p:spPr>
              <a:xfrm>
                <a:off x="5155925" y="2167950"/>
                <a:ext cx="11000" cy="40725"/>
              </a:xfrm>
              <a:custGeom>
                <a:avLst/>
                <a:gdLst/>
                <a:ahLst/>
                <a:cxnLst/>
                <a:rect l="l" t="t" r="r" b="b"/>
                <a:pathLst>
                  <a:path w="440" h="1629" extrusionOk="0">
                    <a:moveTo>
                      <a:pt x="385" y="974"/>
                    </a:moveTo>
                    <a:cubicBezTo>
                      <a:pt x="385" y="974"/>
                      <a:pt x="439" y="1628"/>
                      <a:pt x="1" y="0"/>
                    </a:cubicBezTo>
                    <a:close/>
                  </a:path>
                </a:pathLst>
              </a:custGeom>
              <a:solidFill>
                <a:srgbClr val="C3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6"/>
              <p:cNvSpPr/>
              <p:nvPr/>
            </p:nvSpPr>
            <p:spPr>
              <a:xfrm>
                <a:off x="5090675" y="1802125"/>
                <a:ext cx="182925" cy="234200"/>
              </a:xfrm>
              <a:custGeom>
                <a:avLst/>
                <a:gdLst/>
                <a:ahLst/>
                <a:cxnLst/>
                <a:rect l="l" t="t" r="r" b="b"/>
                <a:pathLst>
                  <a:path w="7317" h="9368" extrusionOk="0">
                    <a:moveTo>
                      <a:pt x="187" y="9363"/>
                    </a:moveTo>
                    <a:cubicBezTo>
                      <a:pt x="732" y="9288"/>
                      <a:pt x="1270" y="9206"/>
                      <a:pt x="1808" y="9100"/>
                    </a:cubicBezTo>
                    <a:lnTo>
                      <a:pt x="1860" y="9076"/>
                    </a:lnTo>
                    <a:lnTo>
                      <a:pt x="1841" y="9014"/>
                    </a:lnTo>
                    <a:cubicBezTo>
                      <a:pt x="1361" y="9085"/>
                      <a:pt x="876" y="9116"/>
                      <a:pt x="408" y="9232"/>
                    </a:cubicBezTo>
                    <a:lnTo>
                      <a:pt x="129" y="9351"/>
                    </a:lnTo>
                    <a:cubicBezTo>
                      <a:pt x="129" y="9351"/>
                      <a:pt x="154" y="9367"/>
                      <a:pt x="187" y="9363"/>
                    </a:cubicBezTo>
                    <a:close/>
                    <a:moveTo>
                      <a:pt x="413" y="9168"/>
                    </a:moveTo>
                    <a:cubicBezTo>
                      <a:pt x="413" y="9168"/>
                      <a:pt x="973" y="8971"/>
                      <a:pt x="1239" y="8897"/>
                    </a:cubicBezTo>
                    <a:cubicBezTo>
                      <a:pt x="1649" y="8784"/>
                      <a:pt x="1393" y="8776"/>
                      <a:pt x="1393" y="8776"/>
                    </a:cubicBezTo>
                    <a:cubicBezTo>
                      <a:pt x="961" y="8848"/>
                      <a:pt x="1069" y="8826"/>
                      <a:pt x="740" y="8965"/>
                    </a:cubicBezTo>
                    <a:cubicBezTo>
                      <a:pt x="550" y="9044"/>
                      <a:pt x="413" y="9168"/>
                      <a:pt x="413" y="9168"/>
                    </a:cubicBezTo>
                    <a:close/>
                    <a:moveTo>
                      <a:pt x="95" y="7828"/>
                    </a:moveTo>
                    <a:cubicBezTo>
                      <a:pt x="95" y="7828"/>
                      <a:pt x="162" y="7417"/>
                      <a:pt x="175" y="7098"/>
                    </a:cubicBezTo>
                    <a:lnTo>
                      <a:pt x="122" y="7092"/>
                    </a:lnTo>
                    <a:cubicBezTo>
                      <a:pt x="110" y="7328"/>
                      <a:pt x="100" y="7565"/>
                      <a:pt x="56" y="7797"/>
                    </a:cubicBezTo>
                    <a:cubicBezTo>
                      <a:pt x="56" y="7797"/>
                      <a:pt x="42" y="7817"/>
                      <a:pt x="95" y="7828"/>
                    </a:cubicBezTo>
                    <a:close/>
                    <a:moveTo>
                      <a:pt x="489" y="6586"/>
                    </a:moveTo>
                    <a:cubicBezTo>
                      <a:pt x="446" y="7063"/>
                      <a:pt x="362" y="7458"/>
                      <a:pt x="165" y="7857"/>
                    </a:cubicBezTo>
                    <a:cubicBezTo>
                      <a:pt x="1" y="8190"/>
                      <a:pt x="114" y="8086"/>
                      <a:pt x="114" y="8086"/>
                    </a:cubicBezTo>
                    <a:cubicBezTo>
                      <a:pt x="262" y="7987"/>
                      <a:pt x="171" y="8112"/>
                      <a:pt x="302" y="7840"/>
                    </a:cubicBezTo>
                    <a:cubicBezTo>
                      <a:pt x="451" y="7529"/>
                      <a:pt x="531" y="7185"/>
                      <a:pt x="543" y="6839"/>
                    </a:cubicBezTo>
                    <a:cubicBezTo>
                      <a:pt x="548" y="6684"/>
                      <a:pt x="495" y="6507"/>
                      <a:pt x="489" y="6586"/>
                    </a:cubicBezTo>
                    <a:close/>
                    <a:moveTo>
                      <a:pt x="3446" y="7432"/>
                    </a:moveTo>
                    <a:cubicBezTo>
                      <a:pt x="3788" y="7479"/>
                      <a:pt x="3547" y="7445"/>
                      <a:pt x="3720" y="7472"/>
                    </a:cubicBezTo>
                    <a:cubicBezTo>
                      <a:pt x="3968" y="7514"/>
                      <a:pt x="4215" y="7575"/>
                      <a:pt x="4452" y="7645"/>
                    </a:cubicBezTo>
                    <a:cubicBezTo>
                      <a:pt x="4452" y="7645"/>
                      <a:pt x="4732" y="7622"/>
                      <a:pt x="4179" y="7463"/>
                    </a:cubicBezTo>
                    <a:cubicBezTo>
                      <a:pt x="3950" y="7397"/>
                      <a:pt x="3607" y="7367"/>
                      <a:pt x="3607" y="7367"/>
                    </a:cubicBezTo>
                    <a:cubicBezTo>
                      <a:pt x="3510" y="7367"/>
                      <a:pt x="3382" y="7399"/>
                      <a:pt x="3382" y="7399"/>
                    </a:cubicBezTo>
                    <a:cubicBezTo>
                      <a:pt x="3382" y="7399"/>
                      <a:pt x="3404" y="7427"/>
                      <a:pt x="3446" y="7432"/>
                    </a:cubicBezTo>
                    <a:close/>
                    <a:moveTo>
                      <a:pt x="3714" y="7281"/>
                    </a:moveTo>
                    <a:cubicBezTo>
                      <a:pt x="4085" y="7260"/>
                      <a:pt x="4457" y="7231"/>
                      <a:pt x="4827" y="7260"/>
                    </a:cubicBezTo>
                    <a:cubicBezTo>
                      <a:pt x="4856" y="7263"/>
                      <a:pt x="4955" y="7249"/>
                      <a:pt x="4835" y="7198"/>
                    </a:cubicBezTo>
                    <a:cubicBezTo>
                      <a:pt x="4591" y="7159"/>
                      <a:pt x="4233" y="7170"/>
                      <a:pt x="4233" y="7170"/>
                    </a:cubicBezTo>
                    <a:cubicBezTo>
                      <a:pt x="3911" y="7200"/>
                      <a:pt x="3470" y="7296"/>
                      <a:pt x="3714" y="7281"/>
                    </a:cubicBezTo>
                    <a:close/>
                    <a:moveTo>
                      <a:pt x="3249" y="5556"/>
                    </a:moveTo>
                    <a:cubicBezTo>
                      <a:pt x="3479" y="5325"/>
                      <a:pt x="3679" y="5073"/>
                      <a:pt x="3858" y="4791"/>
                    </a:cubicBezTo>
                    <a:lnTo>
                      <a:pt x="3798" y="4749"/>
                    </a:lnTo>
                    <a:cubicBezTo>
                      <a:pt x="3608" y="5013"/>
                      <a:pt x="3421" y="5277"/>
                      <a:pt x="3208" y="5517"/>
                    </a:cubicBezTo>
                    <a:cubicBezTo>
                      <a:pt x="3208" y="5517"/>
                      <a:pt x="3169" y="5559"/>
                      <a:pt x="3249" y="5556"/>
                    </a:cubicBezTo>
                    <a:close/>
                    <a:moveTo>
                      <a:pt x="2572" y="6268"/>
                    </a:moveTo>
                    <a:cubicBezTo>
                      <a:pt x="2674" y="6211"/>
                      <a:pt x="2760" y="6161"/>
                      <a:pt x="2770" y="6155"/>
                    </a:cubicBezTo>
                    <a:cubicBezTo>
                      <a:pt x="3478" y="5676"/>
                      <a:pt x="4044" y="5017"/>
                      <a:pt x="4477" y="4274"/>
                    </a:cubicBezTo>
                    <a:lnTo>
                      <a:pt x="4457" y="4247"/>
                    </a:lnTo>
                    <a:cubicBezTo>
                      <a:pt x="3991" y="4953"/>
                      <a:pt x="3417" y="5591"/>
                      <a:pt x="2734" y="6103"/>
                    </a:cubicBezTo>
                    <a:cubicBezTo>
                      <a:pt x="2649" y="6175"/>
                      <a:pt x="2510" y="6261"/>
                      <a:pt x="2572" y="6268"/>
                    </a:cubicBezTo>
                    <a:close/>
                    <a:moveTo>
                      <a:pt x="2175" y="3934"/>
                    </a:moveTo>
                    <a:cubicBezTo>
                      <a:pt x="2175" y="3934"/>
                      <a:pt x="2077" y="3451"/>
                      <a:pt x="1897" y="3081"/>
                    </a:cubicBezTo>
                    <a:lnTo>
                      <a:pt x="1851" y="3064"/>
                    </a:lnTo>
                    <a:cubicBezTo>
                      <a:pt x="1851" y="3064"/>
                      <a:pt x="2055" y="3599"/>
                      <a:pt x="2117" y="3914"/>
                    </a:cubicBezTo>
                    <a:cubicBezTo>
                      <a:pt x="2117" y="3914"/>
                      <a:pt x="2145" y="3974"/>
                      <a:pt x="2175" y="3934"/>
                    </a:cubicBezTo>
                    <a:close/>
                    <a:moveTo>
                      <a:pt x="2320" y="4739"/>
                    </a:moveTo>
                    <a:cubicBezTo>
                      <a:pt x="2320" y="4739"/>
                      <a:pt x="2523" y="4097"/>
                      <a:pt x="2527" y="3810"/>
                    </a:cubicBezTo>
                    <a:cubicBezTo>
                      <a:pt x="2530" y="3606"/>
                      <a:pt x="2516" y="3403"/>
                      <a:pt x="2484" y="3203"/>
                    </a:cubicBezTo>
                    <a:cubicBezTo>
                      <a:pt x="2414" y="2762"/>
                      <a:pt x="2261" y="2338"/>
                      <a:pt x="1976" y="1975"/>
                    </a:cubicBezTo>
                    <a:cubicBezTo>
                      <a:pt x="1976" y="1975"/>
                      <a:pt x="1856" y="1862"/>
                      <a:pt x="1980" y="2100"/>
                    </a:cubicBezTo>
                    <a:cubicBezTo>
                      <a:pt x="2377" y="2881"/>
                      <a:pt x="2477" y="3816"/>
                      <a:pt x="2274" y="4680"/>
                    </a:cubicBezTo>
                    <a:cubicBezTo>
                      <a:pt x="2274" y="4680"/>
                      <a:pt x="2277" y="4726"/>
                      <a:pt x="2320" y="4739"/>
                    </a:cubicBezTo>
                    <a:close/>
                    <a:moveTo>
                      <a:pt x="4591" y="5630"/>
                    </a:moveTo>
                    <a:cubicBezTo>
                      <a:pt x="5366" y="4933"/>
                      <a:pt x="6317" y="4468"/>
                      <a:pt x="7317" y="4217"/>
                    </a:cubicBezTo>
                    <a:lnTo>
                      <a:pt x="7308" y="4173"/>
                    </a:lnTo>
                    <a:cubicBezTo>
                      <a:pt x="6275" y="4327"/>
                      <a:pt x="5267" y="4814"/>
                      <a:pt x="4539" y="5576"/>
                    </a:cubicBezTo>
                    <a:cubicBezTo>
                      <a:pt x="4539" y="5576"/>
                      <a:pt x="4471" y="5545"/>
                      <a:pt x="4572" y="5647"/>
                    </a:cubicBezTo>
                    <a:cubicBezTo>
                      <a:pt x="4579" y="5642"/>
                      <a:pt x="4585" y="5635"/>
                      <a:pt x="4591" y="5630"/>
                    </a:cubicBezTo>
                    <a:close/>
                    <a:moveTo>
                      <a:pt x="5670" y="4596"/>
                    </a:moveTo>
                    <a:cubicBezTo>
                      <a:pt x="5697" y="4578"/>
                      <a:pt x="5724" y="4560"/>
                      <a:pt x="5751" y="4542"/>
                    </a:cubicBezTo>
                    <a:cubicBezTo>
                      <a:pt x="6159" y="4284"/>
                      <a:pt x="6605" y="4083"/>
                      <a:pt x="7014" y="3822"/>
                    </a:cubicBezTo>
                    <a:cubicBezTo>
                      <a:pt x="7014" y="3822"/>
                      <a:pt x="7025" y="3805"/>
                      <a:pt x="6980" y="3761"/>
                    </a:cubicBezTo>
                    <a:cubicBezTo>
                      <a:pt x="6525" y="3997"/>
                      <a:pt x="6058" y="4212"/>
                      <a:pt x="5642" y="4512"/>
                    </a:cubicBezTo>
                    <a:cubicBezTo>
                      <a:pt x="5642" y="4512"/>
                      <a:pt x="5549" y="4575"/>
                      <a:pt x="5670" y="4596"/>
                    </a:cubicBezTo>
                    <a:close/>
                    <a:moveTo>
                      <a:pt x="3689" y="1804"/>
                    </a:moveTo>
                    <a:cubicBezTo>
                      <a:pt x="3797" y="1622"/>
                      <a:pt x="3747" y="1550"/>
                      <a:pt x="3750" y="1433"/>
                    </a:cubicBezTo>
                    <a:cubicBezTo>
                      <a:pt x="3763" y="946"/>
                      <a:pt x="3687" y="1179"/>
                      <a:pt x="3687" y="1179"/>
                    </a:cubicBezTo>
                    <a:cubicBezTo>
                      <a:pt x="3693" y="1478"/>
                      <a:pt x="3615" y="1851"/>
                      <a:pt x="3689" y="1804"/>
                    </a:cubicBezTo>
                    <a:close/>
                    <a:moveTo>
                      <a:pt x="3615" y="2651"/>
                    </a:moveTo>
                    <a:cubicBezTo>
                      <a:pt x="3615" y="2651"/>
                      <a:pt x="3916" y="2168"/>
                      <a:pt x="4002" y="1691"/>
                    </a:cubicBezTo>
                    <a:cubicBezTo>
                      <a:pt x="4085" y="1230"/>
                      <a:pt x="4071" y="756"/>
                      <a:pt x="4004" y="309"/>
                    </a:cubicBezTo>
                    <a:cubicBezTo>
                      <a:pt x="4004" y="309"/>
                      <a:pt x="3998" y="0"/>
                      <a:pt x="3979" y="764"/>
                    </a:cubicBezTo>
                    <a:cubicBezTo>
                      <a:pt x="3964" y="1376"/>
                      <a:pt x="3877" y="1991"/>
                      <a:pt x="3596" y="2553"/>
                    </a:cubicBezTo>
                    <a:cubicBezTo>
                      <a:pt x="3596" y="2553"/>
                      <a:pt x="3563" y="2665"/>
                      <a:pt x="3615" y="2651"/>
                    </a:cubicBezTo>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6"/>
              <p:cNvSpPr/>
              <p:nvPr/>
            </p:nvSpPr>
            <p:spPr>
              <a:xfrm>
                <a:off x="5247425" y="2108450"/>
                <a:ext cx="301925" cy="250650"/>
              </a:xfrm>
              <a:custGeom>
                <a:avLst/>
                <a:gdLst/>
                <a:ahLst/>
                <a:cxnLst/>
                <a:rect l="l" t="t" r="r" b="b"/>
                <a:pathLst>
                  <a:path w="12077" h="10026" extrusionOk="0">
                    <a:moveTo>
                      <a:pt x="0" y="8425"/>
                    </a:moveTo>
                    <a:cubicBezTo>
                      <a:pt x="1361" y="7975"/>
                      <a:pt x="1545" y="6509"/>
                      <a:pt x="1315" y="5096"/>
                    </a:cubicBezTo>
                    <a:cubicBezTo>
                      <a:pt x="1235" y="4606"/>
                      <a:pt x="1070" y="3341"/>
                      <a:pt x="1772" y="3329"/>
                    </a:cubicBezTo>
                    <a:cubicBezTo>
                      <a:pt x="2048" y="3325"/>
                      <a:pt x="2177" y="3928"/>
                      <a:pt x="2197" y="4089"/>
                    </a:cubicBezTo>
                    <a:cubicBezTo>
                      <a:pt x="2283" y="4777"/>
                      <a:pt x="2027" y="5305"/>
                      <a:pt x="2002" y="5954"/>
                    </a:cubicBezTo>
                    <a:cubicBezTo>
                      <a:pt x="1993" y="6189"/>
                      <a:pt x="1963" y="6629"/>
                      <a:pt x="2335" y="6510"/>
                    </a:cubicBezTo>
                    <a:cubicBezTo>
                      <a:pt x="2729" y="6384"/>
                      <a:pt x="2833" y="5893"/>
                      <a:pt x="2927" y="5522"/>
                    </a:cubicBezTo>
                    <a:cubicBezTo>
                      <a:pt x="3157" y="4608"/>
                      <a:pt x="2998" y="3600"/>
                      <a:pt x="3387" y="2747"/>
                    </a:cubicBezTo>
                    <a:cubicBezTo>
                      <a:pt x="3519" y="2457"/>
                      <a:pt x="3673" y="2125"/>
                      <a:pt x="3933" y="1941"/>
                    </a:cubicBezTo>
                    <a:cubicBezTo>
                      <a:pt x="3977" y="1910"/>
                      <a:pt x="4174" y="1776"/>
                      <a:pt x="4244" y="1834"/>
                    </a:cubicBezTo>
                    <a:cubicBezTo>
                      <a:pt x="4490" y="2038"/>
                      <a:pt x="4494" y="2508"/>
                      <a:pt x="4484" y="2745"/>
                    </a:cubicBezTo>
                    <a:cubicBezTo>
                      <a:pt x="4449" y="3507"/>
                      <a:pt x="4106" y="4161"/>
                      <a:pt x="3796" y="4790"/>
                    </a:cubicBezTo>
                    <a:cubicBezTo>
                      <a:pt x="3721" y="4942"/>
                      <a:pt x="3244" y="5604"/>
                      <a:pt x="3654" y="5634"/>
                    </a:cubicBezTo>
                    <a:cubicBezTo>
                      <a:pt x="4243" y="5678"/>
                      <a:pt x="4617" y="5185"/>
                      <a:pt x="4864" y="4753"/>
                    </a:cubicBezTo>
                    <a:cubicBezTo>
                      <a:pt x="5434" y="3758"/>
                      <a:pt x="5548" y="2453"/>
                      <a:pt x="5996" y="1372"/>
                    </a:cubicBezTo>
                    <a:cubicBezTo>
                      <a:pt x="6163" y="971"/>
                      <a:pt x="6317" y="513"/>
                      <a:pt x="6633" y="222"/>
                    </a:cubicBezTo>
                    <a:cubicBezTo>
                      <a:pt x="6703" y="158"/>
                      <a:pt x="6930" y="1"/>
                      <a:pt x="7053" y="76"/>
                    </a:cubicBezTo>
                    <a:cubicBezTo>
                      <a:pt x="7325" y="241"/>
                      <a:pt x="7257" y="773"/>
                      <a:pt x="7230" y="978"/>
                    </a:cubicBezTo>
                    <a:cubicBezTo>
                      <a:pt x="7118" y="1808"/>
                      <a:pt x="6597" y="2426"/>
                      <a:pt x="6304" y="3158"/>
                    </a:cubicBezTo>
                    <a:cubicBezTo>
                      <a:pt x="6227" y="3352"/>
                      <a:pt x="5853" y="3984"/>
                      <a:pt x="6244" y="4160"/>
                    </a:cubicBezTo>
                    <a:cubicBezTo>
                      <a:pt x="6761" y="4391"/>
                      <a:pt x="7292" y="3988"/>
                      <a:pt x="7622" y="3740"/>
                    </a:cubicBezTo>
                    <a:cubicBezTo>
                      <a:pt x="8534" y="3058"/>
                      <a:pt x="9301" y="2154"/>
                      <a:pt x="10141" y="1384"/>
                    </a:cubicBezTo>
                    <a:cubicBezTo>
                      <a:pt x="10481" y="1071"/>
                      <a:pt x="11241" y="436"/>
                      <a:pt x="11860" y="870"/>
                    </a:cubicBezTo>
                    <a:cubicBezTo>
                      <a:pt x="12076" y="1021"/>
                      <a:pt x="12013" y="1342"/>
                      <a:pt x="11953" y="1510"/>
                    </a:cubicBezTo>
                    <a:cubicBezTo>
                      <a:pt x="11788" y="1975"/>
                      <a:pt x="11329" y="2312"/>
                      <a:pt x="10975" y="2611"/>
                    </a:cubicBezTo>
                    <a:cubicBezTo>
                      <a:pt x="9851" y="3559"/>
                      <a:pt x="8536" y="4086"/>
                      <a:pt x="7099" y="4530"/>
                    </a:cubicBezTo>
                    <a:cubicBezTo>
                      <a:pt x="6619" y="4678"/>
                      <a:pt x="6145" y="4832"/>
                      <a:pt x="5704" y="5054"/>
                    </a:cubicBezTo>
                    <a:cubicBezTo>
                      <a:pt x="5612" y="5101"/>
                      <a:pt x="5309" y="5188"/>
                      <a:pt x="5261" y="5309"/>
                    </a:cubicBezTo>
                    <a:cubicBezTo>
                      <a:pt x="5250" y="5335"/>
                      <a:pt x="5441" y="5470"/>
                      <a:pt x="5453" y="5478"/>
                    </a:cubicBezTo>
                    <a:cubicBezTo>
                      <a:pt x="5702" y="5653"/>
                      <a:pt x="5990" y="5701"/>
                      <a:pt x="6258" y="5719"/>
                    </a:cubicBezTo>
                    <a:cubicBezTo>
                      <a:pt x="7070" y="5773"/>
                      <a:pt x="7815" y="5522"/>
                      <a:pt x="8623" y="5554"/>
                    </a:cubicBezTo>
                    <a:cubicBezTo>
                      <a:pt x="8891" y="5564"/>
                      <a:pt x="9386" y="5649"/>
                      <a:pt x="9447" y="6026"/>
                    </a:cubicBezTo>
                    <a:cubicBezTo>
                      <a:pt x="9537" y="6575"/>
                      <a:pt x="8914" y="6915"/>
                      <a:pt x="8511" y="7046"/>
                    </a:cubicBezTo>
                    <a:cubicBezTo>
                      <a:pt x="7362" y="7421"/>
                      <a:pt x="6112" y="6761"/>
                      <a:pt x="4886" y="6591"/>
                    </a:cubicBezTo>
                    <a:cubicBezTo>
                      <a:pt x="4460" y="6533"/>
                      <a:pt x="4035" y="6541"/>
                      <a:pt x="3643" y="6628"/>
                    </a:cubicBezTo>
                    <a:cubicBezTo>
                      <a:pt x="3610" y="6636"/>
                      <a:pt x="3271" y="6703"/>
                      <a:pt x="3286" y="6768"/>
                    </a:cubicBezTo>
                    <a:cubicBezTo>
                      <a:pt x="3343" y="7015"/>
                      <a:pt x="3782" y="7199"/>
                      <a:pt x="3974" y="7276"/>
                    </a:cubicBezTo>
                    <a:cubicBezTo>
                      <a:pt x="4689" y="7561"/>
                      <a:pt x="5448" y="7555"/>
                      <a:pt x="6172" y="7739"/>
                    </a:cubicBezTo>
                    <a:cubicBezTo>
                      <a:pt x="6321" y="7777"/>
                      <a:pt x="6934" y="7870"/>
                      <a:pt x="7018" y="8095"/>
                    </a:cubicBezTo>
                    <a:cubicBezTo>
                      <a:pt x="7229" y="8661"/>
                      <a:pt x="6386" y="8772"/>
                      <a:pt x="6026" y="8767"/>
                    </a:cubicBezTo>
                    <a:cubicBezTo>
                      <a:pt x="5090" y="8755"/>
                      <a:pt x="4350" y="8349"/>
                      <a:pt x="3486" y="7836"/>
                    </a:cubicBezTo>
                    <a:cubicBezTo>
                      <a:pt x="3190" y="7661"/>
                      <a:pt x="2553" y="7222"/>
                      <a:pt x="2260" y="7456"/>
                    </a:cubicBezTo>
                    <a:cubicBezTo>
                      <a:pt x="2142" y="7551"/>
                      <a:pt x="2725" y="8008"/>
                      <a:pt x="2762" y="8035"/>
                    </a:cubicBezTo>
                    <a:cubicBezTo>
                      <a:pt x="3321" y="8442"/>
                      <a:pt x="3945" y="8717"/>
                      <a:pt x="4498" y="9141"/>
                    </a:cubicBezTo>
                    <a:cubicBezTo>
                      <a:pt x="4621" y="9236"/>
                      <a:pt x="5004" y="9493"/>
                      <a:pt x="4906" y="9679"/>
                    </a:cubicBezTo>
                    <a:cubicBezTo>
                      <a:pt x="4724" y="10025"/>
                      <a:pt x="4041" y="9719"/>
                      <a:pt x="3748" y="9556"/>
                    </a:cubicBezTo>
                    <a:cubicBezTo>
                      <a:pt x="2832" y="9045"/>
                      <a:pt x="2053" y="8115"/>
                      <a:pt x="1036" y="8279"/>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a:off x="4622450" y="2116675"/>
                <a:ext cx="295425" cy="252400"/>
              </a:xfrm>
              <a:custGeom>
                <a:avLst/>
                <a:gdLst/>
                <a:ahLst/>
                <a:cxnLst/>
                <a:rect l="l" t="t" r="r" b="b"/>
                <a:pathLst>
                  <a:path w="11817" h="10096" extrusionOk="0">
                    <a:moveTo>
                      <a:pt x="11816" y="8657"/>
                    </a:moveTo>
                    <a:cubicBezTo>
                      <a:pt x="10472" y="8161"/>
                      <a:pt x="10338" y="6689"/>
                      <a:pt x="10617" y="5286"/>
                    </a:cubicBezTo>
                    <a:cubicBezTo>
                      <a:pt x="10713" y="4798"/>
                      <a:pt x="10922" y="3540"/>
                      <a:pt x="10220" y="3504"/>
                    </a:cubicBezTo>
                    <a:cubicBezTo>
                      <a:pt x="9944" y="3490"/>
                      <a:pt x="9795" y="4089"/>
                      <a:pt x="9770" y="4249"/>
                    </a:cubicBezTo>
                    <a:cubicBezTo>
                      <a:pt x="9659" y="4933"/>
                      <a:pt x="9897" y="5470"/>
                      <a:pt x="9900" y="6119"/>
                    </a:cubicBezTo>
                    <a:cubicBezTo>
                      <a:pt x="9901" y="6355"/>
                      <a:pt x="9917" y="6795"/>
                      <a:pt x="9549" y="6664"/>
                    </a:cubicBezTo>
                    <a:cubicBezTo>
                      <a:pt x="9160" y="6525"/>
                      <a:pt x="9071" y="6030"/>
                      <a:pt x="8991" y="5656"/>
                    </a:cubicBezTo>
                    <a:cubicBezTo>
                      <a:pt x="8791" y="4735"/>
                      <a:pt x="8985" y="3733"/>
                      <a:pt x="8626" y="2867"/>
                    </a:cubicBezTo>
                    <a:cubicBezTo>
                      <a:pt x="8505" y="2572"/>
                      <a:pt x="8361" y="2235"/>
                      <a:pt x="8107" y="2043"/>
                    </a:cubicBezTo>
                    <a:cubicBezTo>
                      <a:pt x="8065" y="2010"/>
                      <a:pt x="7873" y="1869"/>
                      <a:pt x="7800" y="1925"/>
                    </a:cubicBezTo>
                    <a:cubicBezTo>
                      <a:pt x="7549" y="2120"/>
                      <a:pt x="7528" y="2591"/>
                      <a:pt x="7530" y="2827"/>
                    </a:cubicBezTo>
                    <a:cubicBezTo>
                      <a:pt x="7539" y="3590"/>
                      <a:pt x="7859" y="4256"/>
                      <a:pt x="8147" y="4895"/>
                    </a:cubicBezTo>
                    <a:cubicBezTo>
                      <a:pt x="8217" y="5049"/>
                      <a:pt x="8671" y="5727"/>
                      <a:pt x="8260" y="5744"/>
                    </a:cubicBezTo>
                    <a:cubicBezTo>
                      <a:pt x="7670" y="5767"/>
                      <a:pt x="7313" y="5262"/>
                      <a:pt x="7081" y="4822"/>
                    </a:cubicBezTo>
                    <a:cubicBezTo>
                      <a:pt x="6545" y="3807"/>
                      <a:pt x="6476" y="2499"/>
                      <a:pt x="6065" y="1404"/>
                    </a:cubicBezTo>
                    <a:cubicBezTo>
                      <a:pt x="5912" y="996"/>
                      <a:pt x="5774" y="534"/>
                      <a:pt x="5468" y="232"/>
                    </a:cubicBezTo>
                    <a:cubicBezTo>
                      <a:pt x="5401" y="166"/>
                      <a:pt x="5179" y="1"/>
                      <a:pt x="5054" y="72"/>
                    </a:cubicBezTo>
                    <a:cubicBezTo>
                      <a:pt x="4776" y="228"/>
                      <a:pt x="4825" y="761"/>
                      <a:pt x="4846" y="967"/>
                    </a:cubicBezTo>
                    <a:cubicBezTo>
                      <a:pt x="4930" y="1801"/>
                      <a:pt x="5430" y="2437"/>
                      <a:pt x="5697" y="3177"/>
                    </a:cubicBezTo>
                    <a:cubicBezTo>
                      <a:pt x="5767" y="3374"/>
                      <a:pt x="6119" y="4019"/>
                      <a:pt x="5723" y="4181"/>
                    </a:cubicBezTo>
                    <a:cubicBezTo>
                      <a:pt x="5198" y="4394"/>
                      <a:pt x="4680" y="3974"/>
                      <a:pt x="4359" y="3715"/>
                    </a:cubicBezTo>
                    <a:cubicBezTo>
                      <a:pt x="3472" y="3001"/>
                      <a:pt x="2735" y="2071"/>
                      <a:pt x="1923" y="1273"/>
                    </a:cubicBezTo>
                    <a:cubicBezTo>
                      <a:pt x="1594" y="950"/>
                      <a:pt x="856" y="289"/>
                      <a:pt x="223" y="700"/>
                    </a:cubicBezTo>
                    <a:cubicBezTo>
                      <a:pt x="0" y="845"/>
                      <a:pt x="53" y="1167"/>
                      <a:pt x="107" y="1338"/>
                    </a:cubicBezTo>
                    <a:cubicBezTo>
                      <a:pt x="256" y="1807"/>
                      <a:pt x="704" y="2160"/>
                      <a:pt x="1047" y="2470"/>
                    </a:cubicBezTo>
                    <a:cubicBezTo>
                      <a:pt x="2139" y="3458"/>
                      <a:pt x="3434" y="4029"/>
                      <a:pt x="4855" y="4522"/>
                    </a:cubicBezTo>
                    <a:cubicBezTo>
                      <a:pt x="5329" y="4686"/>
                      <a:pt x="5798" y="4856"/>
                      <a:pt x="6231" y="5093"/>
                    </a:cubicBezTo>
                    <a:cubicBezTo>
                      <a:pt x="6322" y="5144"/>
                      <a:pt x="6622" y="5241"/>
                      <a:pt x="6666" y="5364"/>
                    </a:cubicBezTo>
                    <a:cubicBezTo>
                      <a:pt x="6675" y="5390"/>
                      <a:pt x="6480" y="5518"/>
                      <a:pt x="6468" y="5526"/>
                    </a:cubicBezTo>
                    <a:cubicBezTo>
                      <a:pt x="6212" y="5692"/>
                      <a:pt x="5924" y="5730"/>
                      <a:pt x="5655" y="5738"/>
                    </a:cubicBezTo>
                    <a:cubicBezTo>
                      <a:pt x="4842" y="5765"/>
                      <a:pt x="4106" y="5489"/>
                      <a:pt x="3296" y="5493"/>
                    </a:cubicBezTo>
                    <a:cubicBezTo>
                      <a:pt x="3029" y="5494"/>
                      <a:pt x="2532" y="5562"/>
                      <a:pt x="2456" y="5937"/>
                    </a:cubicBezTo>
                    <a:cubicBezTo>
                      <a:pt x="2348" y="6482"/>
                      <a:pt x="2959" y="6843"/>
                      <a:pt x="3358" y="6988"/>
                    </a:cubicBezTo>
                    <a:cubicBezTo>
                      <a:pt x="4494" y="7402"/>
                      <a:pt x="5766" y="6786"/>
                      <a:pt x="6997" y="6658"/>
                    </a:cubicBezTo>
                    <a:cubicBezTo>
                      <a:pt x="7424" y="6613"/>
                      <a:pt x="7849" y="6637"/>
                      <a:pt x="8237" y="6737"/>
                    </a:cubicBezTo>
                    <a:cubicBezTo>
                      <a:pt x="8271" y="6746"/>
                      <a:pt x="8607" y="6825"/>
                      <a:pt x="8589" y="6888"/>
                    </a:cubicBezTo>
                    <a:cubicBezTo>
                      <a:pt x="8524" y="7134"/>
                      <a:pt x="8079" y="7303"/>
                      <a:pt x="7884" y="7374"/>
                    </a:cubicBezTo>
                    <a:cubicBezTo>
                      <a:pt x="7160" y="7634"/>
                      <a:pt x="6401" y="7602"/>
                      <a:pt x="5671" y="7761"/>
                    </a:cubicBezTo>
                    <a:cubicBezTo>
                      <a:pt x="5521" y="7794"/>
                      <a:pt x="4906" y="7865"/>
                      <a:pt x="4814" y="8087"/>
                    </a:cubicBezTo>
                    <a:cubicBezTo>
                      <a:pt x="4584" y="8645"/>
                      <a:pt x="5423" y="8786"/>
                      <a:pt x="5781" y="8793"/>
                    </a:cubicBezTo>
                    <a:cubicBezTo>
                      <a:pt x="6719" y="8814"/>
                      <a:pt x="7472" y="8433"/>
                      <a:pt x="8353" y="7950"/>
                    </a:cubicBezTo>
                    <a:cubicBezTo>
                      <a:pt x="8655" y="7785"/>
                      <a:pt x="9306" y="7368"/>
                      <a:pt x="9591" y="7612"/>
                    </a:cubicBezTo>
                    <a:cubicBezTo>
                      <a:pt x="9706" y="7711"/>
                      <a:pt x="9108" y="8147"/>
                      <a:pt x="9070" y="8174"/>
                    </a:cubicBezTo>
                    <a:cubicBezTo>
                      <a:pt x="8498" y="8561"/>
                      <a:pt x="7864" y="8815"/>
                      <a:pt x="7297" y="9220"/>
                    </a:cubicBezTo>
                    <a:cubicBezTo>
                      <a:pt x="7171" y="9309"/>
                      <a:pt x="6779" y="9554"/>
                      <a:pt x="6870" y="9743"/>
                    </a:cubicBezTo>
                    <a:cubicBezTo>
                      <a:pt x="7041" y="10095"/>
                      <a:pt x="7735" y="9812"/>
                      <a:pt x="8031" y="9660"/>
                    </a:cubicBezTo>
                    <a:cubicBezTo>
                      <a:pt x="8965" y="9180"/>
                      <a:pt x="9776" y="8277"/>
                      <a:pt x="10787" y="8476"/>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a:off x="4953650" y="1911100"/>
                <a:ext cx="27200" cy="42250"/>
              </a:xfrm>
              <a:custGeom>
                <a:avLst/>
                <a:gdLst/>
                <a:ahLst/>
                <a:cxnLst/>
                <a:rect l="l" t="t" r="r" b="b"/>
                <a:pathLst>
                  <a:path w="1088" h="1690" extrusionOk="0">
                    <a:moveTo>
                      <a:pt x="827" y="0"/>
                    </a:moveTo>
                    <a:cubicBezTo>
                      <a:pt x="639" y="0"/>
                      <a:pt x="377" y="280"/>
                      <a:pt x="205" y="682"/>
                    </a:cubicBezTo>
                    <a:cubicBezTo>
                      <a:pt x="8" y="1139"/>
                      <a:pt x="0" y="1584"/>
                      <a:pt x="188" y="1674"/>
                    </a:cubicBezTo>
                    <a:cubicBezTo>
                      <a:pt x="211" y="1685"/>
                      <a:pt x="235" y="1690"/>
                      <a:pt x="261" y="1690"/>
                    </a:cubicBezTo>
                    <a:cubicBezTo>
                      <a:pt x="449" y="1690"/>
                      <a:pt x="710" y="1411"/>
                      <a:pt x="883" y="1008"/>
                    </a:cubicBezTo>
                    <a:cubicBezTo>
                      <a:pt x="1080" y="551"/>
                      <a:pt x="1087" y="106"/>
                      <a:pt x="900" y="16"/>
                    </a:cubicBezTo>
                    <a:cubicBezTo>
                      <a:pt x="877" y="5"/>
                      <a:pt x="853" y="0"/>
                      <a:pt x="827" y="0"/>
                    </a:cubicBezTo>
                    <a:close/>
                  </a:path>
                </a:pathLst>
              </a:custGeom>
              <a:solidFill>
                <a:srgbClr val="FD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a:off x="4953650" y="1911100"/>
                <a:ext cx="27200" cy="42250"/>
              </a:xfrm>
              <a:custGeom>
                <a:avLst/>
                <a:gdLst/>
                <a:ahLst/>
                <a:cxnLst/>
                <a:rect l="l" t="t" r="r" b="b"/>
                <a:pathLst>
                  <a:path w="1088" h="1690" extrusionOk="0">
                    <a:moveTo>
                      <a:pt x="827" y="0"/>
                    </a:moveTo>
                    <a:cubicBezTo>
                      <a:pt x="639" y="0"/>
                      <a:pt x="377" y="280"/>
                      <a:pt x="205" y="682"/>
                    </a:cubicBezTo>
                    <a:cubicBezTo>
                      <a:pt x="8" y="1139"/>
                      <a:pt x="0" y="1584"/>
                      <a:pt x="188" y="1674"/>
                    </a:cubicBezTo>
                    <a:cubicBezTo>
                      <a:pt x="211" y="1685"/>
                      <a:pt x="235" y="1690"/>
                      <a:pt x="261" y="1690"/>
                    </a:cubicBezTo>
                    <a:cubicBezTo>
                      <a:pt x="449" y="1690"/>
                      <a:pt x="710" y="1411"/>
                      <a:pt x="883" y="1008"/>
                    </a:cubicBezTo>
                    <a:cubicBezTo>
                      <a:pt x="1080" y="551"/>
                      <a:pt x="1087" y="106"/>
                      <a:pt x="900" y="16"/>
                    </a:cubicBezTo>
                    <a:cubicBezTo>
                      <a:pt x="877" y="5"/>
                      <a:pt x="853" y="0"/>
                      <a:pt x="827"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6"/>
              <p:cNvSpPr/>
              <p:nvPr/>
            </p:nvSpPr>
            <p:spPr>
              <a:xfrm>
                <a:off x="4955750" y="1932600"/>
                <a:ext cx="46325" cy="23200"/>
              </a:xfrm>
              <a:custGeom>
                <a:avLst/>
                <a:gdLst/>
                <a:ahLst/>
                <a:cxnLst/>
                <a:rect l="l" t="t" r="r" b="b"/>
                <a:pathLst>
                  <a:path w="1853" h="928" extrusionOk="0">
                    <a:moveTo>
                      <a:pt x="1375" y="1"/>
                    </a:moveTo>
                    <a:cubicBezTo>
                      <a:pt x="1205" y="1"/>
                      <a:pt x="997" y="38"/>
                      <a:pt x="784" y="114"/>
                    </a:cubicBezTo>
                    <a:cubicBezTo>
                      <a:pt x="316" y="282"/>
                      <a:pt x="0" y="575"/>
                      <a:pt x="78" y="768"/>
                    </a:cubicBezTo>
                    <a:cubicBezTo>
                      <a:pt x="121" y="874"/>
                      <a:pt x="272" y="927"/>
                      <a:pt x="476" y="927"/>
                    </a:cubicBezTo>
                    <a:cubicBezTo>
                      <a:pt x="647" y="927"/>
                      <a:pt x="854" y="890"/>
                      <a:pt x="1067" y="814"/>
                    </a:cubicBezTo>
                    <a:cubicBezTo>
                      <a:pt x="1536" y="646"/>
                      <a:pt x="1852" y="354"/>
                      <a:pt x="1774" y="161"/>
                    </a:cubicBezTo>
                    <a:cubicBezTo>
                      <a:pt x="1732" y="55"/>
                      <a:pt x="1580" y="1"/>
                      <a:pt x="1375"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6"/>
              <p:cNvSpPr/>
              <p:nvPr/>
            </p:nvSpPr>
            <p:spPr>
              <a:xfrm>
                <a:off x="4956100" y="1947500"/>
                <a:ext cx="46425" cy="25925"/>
              </a:xfrm>
              <a:custGeom>
                <a:avLst/>
                <a:gdLst/>
                <a:ahLst/>
                <a:cxnLst/>
                <a:rect l="l" t="t" r="r" b="b"/>
                <a:pathLst>
                  <a:path w="1857" h="1037" extrusionOk="0">
                    <a:moveTo>
                      <a:pt x="366" y="1"/>
                    </a:moveTo>
                    <a:cubicBezTo>
                      <a:pt x="217" y="1"/>
                      <a:pt x="110" y="41"/>
                      <a:pt x="76" y="123"/>
                    </a:cubicBezTo>
                    <a:cubicBezTo>
                      <a:pt x="0" y="308"/>
                      <a:pt x="320" y="635"/>
                      <a:pt x="790" y="853"/>
                    </a:cubicBezTo>
                    <a:cubicBezTo>
                      <a:pt x="1052" y="974"/>
                      <a:pt x="1304" y="1037"/>
                      <a:pt x="1490" y="1037"/>
                    </a:cubicBezTo>
                    <a:cubicBezTo>
                      <a:pt x="1640" y="1037"/>
                      <a:pt x="1746" y="997"/>
                      <a:pt x="1781" y="914"/>
                    </a:cubicBezTo>
                    <a:cubicBezTo>
                      <a:pt x="1856" y="730"/>
                      <a:pt x="1537" y="403"/>
                      <a:pt x="1066" y="185"/>
                    </a:cubicBezTo>
                    <a:cubicBezTo>
                      <a:pt x="805" y="63"/>
                      <a:pt x="552" y="1"/>
                      <a:pt x="366"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6"/>
              <p:cNvSpPr/>
              <p:nvPr/>
            </p:nvSpPr>
            <p:spPr>
              <a:xfrm>
                <a:off x="4954400" y="1949725"/>
                <a:ext cx="27650" cy="43875"/>
              </a:xfrm>
              <a:custGeom>
                <a:avLst/>
                <a:gdLst/>
                <a:ahLst/>
                <a:cxnLst/>
                <a:rect l="l" t="t" r="r" b="b"/>
                <a:pathLst>
                  <a:path w="1106" h="1755" extrusionOk="0">
                    <a:moveTo>
                      <a:pt x="241" y="1"/>
                    </a:moveTo>
                    <a:cubicBezTo>
                      <a:pt x="222" y="1"/>
                      <a:pt x="205" y="4"/>
                      <a:pt x="188" y="10"/>
                    </a:cubicBezTo>
                    <a:cubicBezTo>
                      <a:pt x="1" y="80"/>
                      <a:pt x="13" y="525"/>
                      <a:pt x="216" y="1004"/>
                    </a:cubicBezTo>
                    <a:cubicBezTo>
                      <a:pt x="399" y="1440"/>
                      <a:pt x="676" y="1754"/>
                      <a:pt x="865" y="1754"/>
                    </a:cubicBezTo>
                    <a:cubicBezTo>
                      <a:pt x="884" y="1754"/>
                      <a:pt x="902" y="1751"/>
                      <a:pt x="919" y="1745"/>
                    </a:cubicBezTo>
                    <a:cubicBezTo>
                      <a:pt x="1105" y="1675"/>
                      <a:pt x="1093" y="1230"/>
                      <a:pt x="891" y="751"/>
                    </a:cubicBezTo>
                    <a:cubicBezTo>
                      <a:pt x="707" y="315"/>
                      <a:pt x="430" y="1"/>
                      <a:pt x="241"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6"/>
              <p:cNvSpPr/>
              <p:nvPr/>
            </p:nvSpPr>
            <p:spPr>
              <a:xfrm>
                <a:off x="4938875" y="1949975"/>
                <a:ext cx="26350" cy="42725"/>
              </a:xfrm>
              <a:custGeom>
                <a:avLst/>
                <a:gdLst/>
                <a:ahLst/>
                <a:cxnLst/>
                <a:rect l="l" t="t" r="r" b="b"/>
                <a:pathLst>
                  <a:path w="1054" h="1709" extrusionOk="0">
                    <a:moveTo>
                      <a:pt x="791" y="1"/>
                    </a:moveTo>
                    <a:cubicBezTo>
                      <a:pt x="603" y="1"/>
                      <a:pt x="346" y="289"/>
                      <a:pt x="184" y="701"/>
                    </a:cubicBezTo>
                    <a:cubicBezTo>
                      <a:pt x="0" y="1165"/>
                      <a:pt x="6" y="1610"/>
                      <a:pt x="196" y="1695"/>
                    </a:cubicBezTo>
                    <a:cubicBezTo>
                      <a:pt x="217" y="1704"/>
                      <a:pt x="240" y="1709"/>
                      <a:pt x="263" y="1709"/>
                    </a:cubicBezTo>
                    <a:cubicBezTo>
                      <a:pt x="451" y="1709"/>
                      <a:pt x="708" y="1420"/>
                      <a:pt x="871" y="1008"/>
                    </a:cubicBezTo>
                    <a:cubicBezTo>
                      <a:pt x="1053" y="545"/>
                      <a:pt x="1048" y="99"/>
                      <a:pt x="859" y="15"/>
                    </a:cubicBezTo>
                    <a:cubicBezTo>
                      <a:pt x="837" y="5"/>
                      <a:pt x="815" y="1"/>
                      <a:pt x="791"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6"/>
              <p:cNvSpPr/>
              <p:nvPr/>
            </p:nvSpPr>
            <p:spPr>
              <a:xfrm>
                <a:off x="4917050" y="1947750"/>
                <a:ext cx="46075" cy="23875"/>
              </a:xfrm>
              <a:custGeom>
                <a:avLst/>
                <a:gdLst/>
                <a:ahLst/>
                <a:cxnLst/>
                <a:rect l="l" t="t" r="r" b="b"/>
                <a:pathLst>
                  <a:path w="1843" h="955" extrusionOk="0">
                    <a:moveTo>
                      <a:pt x="1389" y="0"/>
                    </a:moveTo>
                    <a:cubicBezTo>
                      <a:pt x="1213" y="0"/>
                      <a:pt x="993" y="44"/>
                      <a:pt x="769" y="132"/>
                    </a:cubicBezTo>
                    <a:cubicBezTo>
                      <a:pt x="308" y="313"/>
                      <a:pt x="0" y="615"/>
                      <a:pt x="84" y="807"/>
                    </a:cubicBezTo>
                    <a:cubicBezTo>
                      <a:pt x="127" y="905"/>
                      <a:pt x="266" y="955"/>
                      <a:pt x="454" y="955"/>
                    </a:cubicBezTo>
                    <a:cubicBezTo>
                      <a:pt x="630" y="955"/>
                      <a:pt x="849" y="911"/>
                      <a:pt x="1072" y="823"/>
                    </a:cubicBezTo>
                    <a:cubicBezTo>
                      <a:pt x="1535" y="642"/>
                      <a:pt x="1842" y="340"/>
                      <a:pt x="1759" y="148"/>
                    </a:cubicBezTo>
                    <a:cubicBezTo>
                      <a:pt x="1715" y="50"/>
                      <a:pt x="1577" y="0"/>
                      <a:pt x="1389"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p:nvPr/>
            </p:nvSpPr>
            <p:spPr>
              <a:xfrm>
                <a:off x="4915875" y="1930825"/>
                <a:ext cx="46650" cy="25175"/>
              </a:xfrm>
              <a:custGeom>
                <a:avLst/>
                <a:gdLst/>
                <a:ahLst/>
                <a:cxnLst/>
                <a:rect l="l" t="t" r="r" b="b"/>
                <a:pathLst>
                  <a:path w="1866" h="1007" extrusionOk="0">
                    <a:moveTo>
                      <a:pt x="383" y="0"/>
                    </a:moveTo>
                    <a:cubicBezTo>
                      <a:pt x="220" y="0"/>
                      <a:pt x="105" y="44"/>
                      <a:pt x="72" y="132"/>
                    </a:cubicBezTo>
                    <a:cubicBezTo>
                      <a:pt x="1" y="319"/>
                      <a:pt x="330" y="637"/>
                      <a:pt x="805" y="842"/>
                    </a:cubicBezTo>
                    <a:cubicBezTo>
                      <a:pt x="1058" y="951"/>
                      <a:pt x="1301" y="1006"/>
                      <a:pt x="1484" y="1006"/>
                    </a:cubicBezTo>
                    <a:cubicBezTo>
                      <a:pt x="1647" y="1006"/>
                      <a:pt x="1762" y="963"/>
                      <a:pt x="1795" y="875"/>
                    </a:cubicBezTo>
                    <a:cubicBezTo>
                      <a:pt x="1865" y="687"/>
                      <a:pt x="1537" y="370"/>
                      <a:pt x="1061" y="164"/>
                    </a:cubicBezTo>
                    <a:cubicBezTo>
                      <a:pt x="809" y="56"/>
                      <a:pt x="566" y="0"/>
                      <a:pt x="383"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p:nvPr/>
            </p:nvSpPr>
            <p:spPr>
              <a:xfrm>
                <a:off x="4935575" y="1910125"/>
                <a:ext cx="28725" cy="43500"/>
              </a:xfrm>
              <a:custGeom>
                <a:avLst/>
                <a:gdLst/>
                <a:ahLst/>
                <a:cxnLst/>
                <a:rect l="l" t="t" r="r" b="b"/>
                <a:pathLst>
                  <a:path w="1149" h="1740" extrusionOk="0">
                    <a:moveTo>
                      <a:pt x="242" y="1"/>
                    </a:moveTo>
                    <a:cubicBezTo>
                      <a:pt x="222" y="1"/>
                      <a:pt x="203" y="5"/>
                      <a:pt x="185" y="12"/>
                    </a:cubicBezTo>
                    <a:cubicBezTo>
                      <a:pt x="0" y="88"/>
                      <a:pt x="26" y="533"/>
                      <a:pt x="241" y="1007"/>
                    </a:cubicBezTo>
                    <a:cubicBezTo>
                      <a:pt x="435" y="1434"/>
                      <a:pt x="718" y="1739"/>
                      <a:pt x="907" y="1739"/>
                    </a:cubicBezTo>
                    <a:cubicBezTo>
                      <a:pt x="927" y="1739"/>
                      <a:pt x="946" y="1736"/>
                      <a:pt x="964" y="1728"/>
                    </a:cubicBezTo>
                    <a:cubicBezTo>
                      <a:pt x="1149" y="1652"/>
                      <a:pt x="1123" y="1207"/>
                      <a:pt x="908" y="733"/>
                    </a:cubicBezTo>
                    <a:cubicBezTo>
                      <a:pt x="714" y="305"/>
                      <a:pt x="431" y="1"/>
                      <a:pt x="242"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6"/>
              <p:cNvSpPr/>
              <p:nvPr/>
            </p:nvSpPr>
            <p:spPr>
              <a:xfrm>
                <a:off x="4945275" y="1939075"/>
                <a:ext cx="26525" cy="23500"/>
              </a:xfrm>
              <a:custGeom>
                <a:avLst/>
                <a:gdLst/>
                <a:ahLst/>
                <a:cxnLst/>
                <a:rect l="l" t="t" r="r" b="b"/>
                <a:pathLst>
                  <a:path w="1061" h="940" extrusionOk="0">
                    <a:moveTo>
                      <a:pt x="503" y="0"/>
                    </a:moveTo>
                    <a:cubicBezTo>
                      <a:pt x="331" y="0"/>
                      <a:pt x="171" y="97"/>
                      <a:pt x="100" y="263"/>
                    </a:cubicBezTo>
                    <a:cubicBezTo>
                      <a:pt x="0" y="495"/>
                      <a:pt x="112" y="776"/>
                      <a:pt x="349" y="892"/>
                    </a:cubicBezTo>
                    <a:cubicBezTo>
                      <a:pt x="418" y="924"/>
                      <a:pt x="489" y="940"/>
                      <a:pt x="558" y="940"/>
                    </a:cubicBezTo>
                    <a:cubicBezTo>
                      <a:pt x="730" y="940"/>
                      <a:pt x="890" y="843"/>
                      <a:pt x="961" y="677"/>
                    </a:cubicBezTo>
                    <a:cubicBezTo>
                      <a:pt x="1061" y="445"/>
                      <a:pt x="949" y="164"/>
                      <a:pt x="712" y="49"/>
                    </a:cubicBezTo>
                    <a:cubicBezTo>
                      <a:pt x="643" y="16"/>
                      <a:pt x="572" y="0"/>
                      <a:pt x="503"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6"/>
              <p:cNvSpPr/>
              <p:nvPr/>
            </p:nvSpPr>
            <p:spPr>
              <a:xfrm>
                <a:off x="4957900" y="1947850"/>
                <a:ext cx="12300" cy="29450"/>
              </a:xfrm>
              <a:custGeom>
                <a:avLst/>
                <a:gdLst/>
                <a:ahLst/>
                <a:cxnLst/>
                <a:rect l="l" t="t" r="r" b="b"/>
                <a:pathLst>
                  <a:path w="492" h="1178" extrusionOk="0">
                    <a:moveTo>
                      <a:pt x="38" y="1"/>
                    </a:moveTo>
                    <a:cubicBezTo>
                      <a:pt x="20" y="1"/>
                      <a:pt x="0" y="21"/>
                      <a:pt x="10" y="44"/>
                    </a:cubicBezTo>
                    <a:cubicBezTo>
                      <a:pt x="92" y="233"/>
                      <a:pt x="170" y="424"/>
                      <a:pt x="245" y="616"/>
                    </a:cubicBezTo>
                    <a:cubicBezTo>
                      <a:pt x="281" y="710"/>
                      <a:pt x="317" y="804"/>
                      <a:pt x="351" y="900"/>
                    </a:cubicBezTo>
                    <a:cubicBezTo>
                      <a:pt x="383" y="987"/>
                      <a:pt x="408" y="1086"/>
                      <a:pt x="454" y="1168"/>
                    </a:cubicBezTo>
                    <a:cubicBezTo>
                      <a:pt x="458" y="1174"/>
                      <a:pt x="464" y="1177"/>
                      <a:pt x="469" y="1177"/>
                    </a:cubicBezTo>
                    <a:cubicBezTo>
                      <a:pt x="480" y="1177"/>
                      <a:pt x="491" y="1166"/>
                      <a:pt x="489" y="1153"/>
                    </a:cubicBezTo>
                    <a:cubicBezTo>
                      <a:pt x="476" y="1057"/>
                      <a:pt x="428" y="955"/>
                      <a:pt x="395" y="865"/>
                    </a:cubicBezTo>
                    <a:cubicBezTo>
                      <a:pt x="360" y="766"/>
                      <a:pt x="323" y="668"/>
                      <a:pt x="285" y="571"/>
                    </a:cubicBezTo>
                    <a:cubicBezTo>
                      <a:pt x="214" y="384"/>
                      <a:pt x="137" y="199"/>
                      <a:pt x="58" y="15"/>
                    </a:cubicBezTo>
                    <a:cubicBezTo>
                      <a:pt x="54" y="5"/>
                      <a:pt x="46" y="1"/>
                      <a:pt x="38"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6"/>
              <p:cNvSpPr/>
              <p:nvPr/>
            </p:nvSpPr>
            <p:spPr>
              <a:xfrm>
                <a:off x="4962850" y="1954650"/>
                <a:ext cx="12525" cy="21525"/>
              </a:xfrm>
              <a:custGeom>
                <a:avLst/>
                <a:gdLst/>
                <a:ahLst/>
                <a:cxnLst/>
                <a:rect l="l" t="t" r="r" b="b"/>
                <a:pathLst>
                  <a:path w="501" h="861" extrusionOk="0">
                    <a:moveTo>
                      <a:pt x="30" y="0"/>
                    </a:moveTo>
                    <a:cubicBezTo>
                      <a:pt x="15" y="0"/>
                      <a:pt x="1" y="16"/>
                      <a:pt x="10" y="33"/>
                    </a:cubicBezTo>
                    <a:cubicBezTo>
                      <a:pt x="86" y="173"/>
                      <a:pt x="162" y="312"/>
                      <a:pt x="237" y="451"/>
                    </a:cubicBezTo>
                    <a:cubicBezTo>
                      <a:pt x="275" y="520"/>
                      <a:pt x="313" y="588"/>
                      <a:pt x="350" y="657"/>
                    </a:cubicBezTo>
                    <a:cubicBezTo>
                      <a:pt x="387" y="724"/>
                      <a:pt x="421" y="794"/>
                      <a:pt x="468" y="855"/>
                    </a:cubicBezTo>
                    <a:cubicBezTo>
                      <a:pt x="471" y="859"/>
                      <a:pt x="475" y="860"/>
                      <a:pt x="478" y="860"/>
                    </a:cubicBezTo>
                    <a:cubicBezTo>
                      <a:pt x="489" y="860"/>
                      <a:pt x="500" y="849"/>
                      <a:pt x="496" y="838"/>
                    </a:cubicBezTo>
                    <a:cubicBezTo>
                      <a:pt x="470" y="766"/>
                      <a:pt x="429" y="700"/>
                      <a:pt x="391" y="633"/>
                    </a:cubicBezTo>
                    <a:cubicBezTo>
                      <a:pt x="354" y="565"/>
                      <a:pt x="316" y="496"/>
                      <a:pt x="278" y="428"/>
                    </a:cubicBezTo>
                    <a:cubicBezTo>
                      <a:pt x="201" y="289"/>
                      <a:pt x="124" y="150"/>
                      <a:pt x="47" y="11"/>
                    </a:cubicBezTo>
                    <a:cubicBezTo>
                      <a:pt x="43" y="4"/>
                      <a:pt x="36" y="0"/>
                      <a:pt x="30"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p:nvPr/>
            </p:nvSpPr>
            <p:spPr>
              <a:xfrm>
                <a:off x="4967100" y="1954175"/>
                <a:ext cx="19400" cy="11475"/>
              </a:xfrm>
              <a:custGeom>
                <a:avLst/>
                <a:gdLst/>
                <a:ahLst/>
                <a:cxnLst/>
                <a:rect l="l" t="t" r="r" b="b"/>
                <a:pathLst>
                  <a:path w="776" h="459" extrusionOk="0">
                    <a:moveTo>
                      <a:pt x="41" y="0"/>
                    </a:moveTo>
                    <a:cubicBezTo>
                      <a:pt x="17" y="0"/>
                      <a:pt x="1" y="37"/>
                      <a:pt x="26" y="54"/>
                    </a:cubicBezTo>
                    <a:cubicBezTo>
                      <a:pt x="143" y="129"/>
                      <a:pt x="260" y="201"/>
                      <a:pt x="379" y="271"/>
                    </a:cubicBezTo>
                    <a:cubicBezTo>
                      <a:pt x="437" y="304"/>
                      <a:pt x="494" y="337"/>
                      <a:pt x="553" y="369"/>
                    </a:cubicBezTo>
                    <a:cubicBezTo>
                      <a:pt x="610" y="400"/>
                      <a:pt x="673" y="445"/>
                      <a:pt x="737" y="458"/>
                    </a:cubicBezTo>
                    <a:cubicBezTo>
                      <a:pt x="739" y="458"/>
                      <a:pt x="740" y="458"/>
                      <a:pt x="742" y="458"/>
                    </a:cubicBezTo>
                    <a:cubicBezTo>
                      <a:pt x="761" y="458"/>
                      <a:pt x="775" y="435"/>
                      <a:pt x="759" y="420"/>
                    </a:cubicBezTo>
                    <a:cubicBezTo>
                      <a:pt x="711" y="375"/>
                      <a:pt x="640" y="349"/>
                      <a:pt x="583" y="317"/>
                    </a:cubicBezTo>
                    <a:cubicBezTo>
                      <a:pt x="524" y="286"/>
                      <a:pt x="466" y="254"/>
                      <a:pt x="408" y="220"/>
                    </a:cubicBezTo>
                    <a:cubicBezTo>
                      <a:pt x="289" y="152"/>
                      <a:pt x="171" y="80"/>
                      <a:pt x="55" y="5"/>
                    </a:cubicBezTo>
                    <a:cubicBezTo>
                      <a:pt x="50" y="2"/>
                      <a:pt x="45" y="0"/>
                      <a:pt x="41"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6"/>
              <p:cNvSpPr/>
              <p:nvPr/>
            </p:nvSpPr>
            <p:spPr>
              <a:xfrm>
                <a:off x="4963325" y="1943975"/>
                <a:ext cx="21900" cy="5075"/>
              </a:xfrm>
              <a:custGeom>
                <a:avLst/>
                <a:gdLst/>
                <a:ahLst/>
                <a:cxnLst/>
                <a:rect l="l" t="t" r="r" b="b"/>
                <a:pathLst>
                  <a:path w="876" h="203" extrusionOk="0">
                    <a:moveTo>
                      <a:pt x="842" y="1"/>
                    </a:moveTo>
                    <a:cubicBezTo>
                      <a:pt x="781" y="1"/>
                      <a:pt x="715" y="20"/>
                      <a:pt x="656" y="34"/>
                    </a:cubicBezTo>
                    <a:cubicBezTo>
                      <a:pt x="586" y="50"/>
                      <a:pt x="516" y="65"/>
                      <a:pt x="446" y="79"/>
                    </a:cubicBezTo>
                    <a:cubicBezTo>
                      <a:pt x="308" y="107"/>
                      <a:pt x="170" y="132"/>
                      <a:pt x="33" y="153"/>
                    </a:cubicBezTo>
                    <a:cubicBezTo>
                      <a:pt x="1" y="158"/>
                      <a:pt x="12" y="203"/>
                      <a:pt x="42" y="203"/>
                    </a:cubicBezTo>
                    <a:cubicBezTo>
                      <a:pt x="43" y="203"/>
                      <a:pt x="44" y="203"/>
                      <a:pt x="46" y="202"/>
                    </a:cubicBezTo>
                    <a:cubicBezTo>
                      <a:pt x="185" y="183"/>
                      <a:pt x="323" y="160"/>
                      <a:pt x="461" y="133"/>
                    </a:cubicBezTo>
                    <a:cubicBezTo>
                      <a:pt x="528" y="121"/>
                      <a:pt x="597" y="107"/>
                      <a:pt x="664" y="92"/>
                    </a:cubicBezTo>
                    <a:cubicBezTo>
                      <a:pt x="728" y="79"/>
                      <a:pt x="801" y="67"/>
                      <a:pt x="858" y="35"/>
                    </a:cubicBezTo>
                    <a:cubicBezTo>
                      <a:pt x="875" y="26"/>
                      <a:pt x="867" y="1"/>
                      <a:pt x="850" y="1"/>
                    </a:cubicBezTo>
                    <a:cubicBezTo>
                      <a:pt x="847" y="1"/>
                      <a:pt x="845" y="1"/>
                      <a:pt x="842"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p:nvPr/>
            </p:nvSpPr>
            <p:spPr>
              <a:xfrm>
                <a:off x="4963825" y="1938350"/>
                <a:ext cx="19300" cy="8800"/>
              </a:xfrm>
              <a:custGeom>
                <a:avLst/>
                <a:gdLst/>
                <a:ahLst/>
                <a:cxnLst/>
                <a:rect l="l" t="t" r="r" b="b"/>
                <a:pathLst>
                  <a:path w="772" h="352" extrusionOk="0">
                    <a:moveTo>
                      <a:pt x="751" y="1"/>
                    </a:moveTo>
                    <a:cubicBezTo>
                      <a:pt x="749" y="1"/>
                      <a:pt x="748" y="1"/>
                      <a:pt x="747" y="1"/>
                    </a:cubicBezTo>
                    <a:cubicBezTo>
                      <a:pt x="684" y="14"/>
                      <a:pt x="627" y="42"/>
                      <a:pt x="569" y="69"/>
                    </a:cubicBezTo>
                    <a:cubicBezTo>
                      <a:pt x="508" y="95"/>
                      <a:pt x="447" y="122"/>
                      <a:pt x="387" y="149"/>
                    </a:cubicBezTo>
                    <a:cubicBezTo>
                      <a:pt x="266" y="203"/>
                      <a:pt x="144" y="257"/>
                      <a:pt x="23" y="310"/>
                    </a:cubicBezTo>
                    <a:cubicBezTo>
                      <a:pt x="0" y="321"/>
                      <a:pt x="15" y="352"/>
                      <a:pt x="36" y="352"/>
                    </a:cubicBezTo>
                    <a:cubicBezTo>
                      <a:pt x="39" y="352"/>
                      <a:pt x="42" y="351"/>
                      <a:pt x="46" y="350"/>
                    </a:cubicBezTo>
                    <a:cubicBezTo>
                      <a:pt x="165" y="297"/>
                      <a:pt x="285" y="246"/>
                      <a:pt x="405" y="194"/>
                    </a:cubicBezTo>
                    <a:lnTo>
                      <a:pt x="581" y="117"/>
                    </a:lnTo>
                    <a:cubicBezTo>
                      <a:pt x="643" y="91"/>
                      <a:pt x="704" y="68"/>
                      <a:pt x="758" y="28"/>
                    </a:cubicBezTo>
                    <a:cubicBezTo>
                      <a:pt x="771" y="19"/>
                      <a:pt x="765" y="1"/>
                      <a:pt x="751"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a:off x="4959675" y="1926600"/>
                <a:ext cx="9600" cy="23475"/>
              </a:xfrm>
              <a:custGeom>
                <a:avLst/>
                <a:gdLst/>
                <a:ahLst/>
                <a:cxnLst/>
                <a:rect l="l" t="t" r="r" b="b"/>
                <a:pathLst>
                  <a:path w="384" h="939" extrusionOk="0">
                    <a:moveTo>
                      <a:pt x="369" y="1"/>
                    </a:moveTo>
                    <a:cubicBezTo>
                      <a:pt x="365" y="1"/>
                      <a:pt x="361" y="2"/>
                      <a:pt x="358" y="7"/>
                    </a:cubicBezTo>
                    <a:cubicBezTo>
                      <a:pt x="322" y="74"/>
                      <a:pt x="301" y="151"/>
                      <a:pt x="275" y="222"/>
                    </a:cubicBezTo>
                    <a:cubicBezTo>
                      <a:pt x="247" y="301"/>
                      <a:pt x="220" y="380"/>
                      <a:pt x="190" y="457"/>
                    </a:cubicBezTo>
                    <a:cubicBezTo>
                      <a:pt x="133" y="610"/>
                      <a:pt x="72" y="761"/>
                      <a:pt x="7" y="911"/>
                    </a:cubicBezTo>
                    <a:cubicBezTo>
                      <a:pt x="1" y="926"/>
                      <a:pt x="16" y="939"/>
                      <a:pt x="30" y="939"/>
                    </a:cubicBezTo>
                    <a:cubicBezTo>
                      <a:pt x="36" y="939"/>
                      <a:pt x="43" y="935"/>
                      <a:pt x="46" y="928"/>
                    </a:cubicBezTo>
                    <a:cubicBezTo>
                      <a:pt x="111" y="779"/>
                      <a:pt x="172" y="628"/>
                      <a:pt x="231" y="477"/>
                    </a:cubicBezTo>
                    <a:cubicBezTo>
                      <a:pt x="260" y="401"/>
                      <a:pt x="288" y="325"/>
                      <a:pt x="314" y="250"/>
                    </a:cubicBezTo>
                    <a:cubicBezTo>
                      <a:pt x="341" y="174"/>
                      <a:pt x="372" y="94"/>
                      <a:pt x="383" y="14"/>
                    </a:cubicBezTo>
                    <a:cubicBezTo>
                      <a:pt x="384" y="6"/>
                      <a:pt x="377" y="1"/>
                      <a:pt x="369"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p:nvPr/>
            </p:nvSpPr>
            <p:spPr>
              <a:xfrm>
                <a:off x="4949850" y="1928900"/>
                <a:ext cx="6200" cy="18850"/>
              </a:xfrm>
              <a:custGeom>
                <a:avLst/>
                <a:gdLst/>
                <a:ahLst/>
                <a:cxnLst/>
                <a:rect l="l" t="t" r="r" b="b"/>
                <a:pathLst>
                  <a:path w="248" h="754" extrusionOk="0">
                    <a:moveTo>
                      <a:pt x="15" y="1"/>
                    </a:moveTo>
                    <a:cubicBezTo>
                      <a:pt x="8" y="1"/>
                      <a:pt x="1" y="7"/>
                      <a:pt x="2" y="17"/>
                    </a:cubicBezTo>
                    <a:cubicBezTo>
                      <a:pt x="23" y="141"/>
                      <a:pt x="61" y="260"/>
                      <a:pt x="96" y="379"/>
                    </a:cubicBezTo>
                    <a:cubicBezTo>
                      <a:pt x="131" y="500"/>
                      <a:pt x="166" y="619"/>
                      <a:pt x="201" y="739"/>
                    </a:cubicBezTo>
                    <a:cubicBezTo>
                      <a:pt x="204" y="749"/>
                      <a:pt x="213" y="754"/>
                      <a:pt x="221" y="754"/>
                    </a:cubicBezTo>
                    <a:cubicBezTo>
                      <a:pt x="234" y="754"/>
                      <a:pt x="247" y="744"/>
                      <a:pt x="242" y="728"/>
                    </a:cubicBezTo>
                    <a:cubicBezTo>
                      <a:pt x="208" y="607"/>
                      <a:pt x="175" y="488"/>
                      <a:pt x="141" y="367"/>
                    </a:cubicBezTo>
                    <a:cubicBezTo>
                      <a:pt x="107" y="247"/>
                      <a:pt x="76" y="126"/>
                      <a:pt x="28" y="10"/>
                    </a:cubicBezTo>
                    <a:cubicBezTo>
                      <a:pt x="25" y="4"/>
                      <a:pt x="20" y="1"/>
                      <a:pt x="15"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a:off x="4933675" y="1941675"/>
                <a:ext cx="21350" cy="7900"/>
              </a:xfrm>
              <a:custGeom>
                <a:avLst/>
                <a:gdLst/>
                <a:ahLst/>
                <a:cxnLst/>
                <a:rect l="l" t="t" r="r" b="b"/>
                <a:pathLst>
                  <a:path w="854" h="316" extrusionOk="0">
                    <a:moveTo>
                      <a:pt x="22" y="1"/>
                    </a:moveTo>
                    <a:cubicBezTo>
                      <a:pt x="0" y="1"/>
                      <a:pt x="0" y="34"/>
                      <a:pt x="19" y="41"/>
                    </a:cubicBezTo>
                    <a:cubicBezTo>
                      <a:pt x="145" y="95"/>
                      <a:pt x="283" y="126"/>
                      <a:pt x="413" y="170"/>
                    </a:cubicBezTo>
                    <a:cubicBezTo>
                      <a:pt x="545" y="213"/>
                      <a:pt x="675" y="261"/>
                      <a:pt x="804" y="314"/>
                    </a:cubicBezTo>
                    <a:cubicBezTo>
                      <a:pt x="808" y="315"/>
                      <a:pt x="812" y="316"/>
                      <a:pt x="815" y="316"/>
                    </a:cubicBezTo>
                    <a:cubicBezTo>
                      <a:pt x="844" y="316"/>
                      <a:pt x="854" y="267"/>
                      <a:pt x="821" y="254"/>
                    </a:cubicBezTo>
                    <a:cubicBezTo>
                      <a:pt x="691" y="201"/>
                      <a:pt x="558" y="151"/>
                      <a:pt x="424" y="107"/>
                    </a:cubicBezTo>
                    <a:cubicBezTo>
                      <a:pt x="294" y="64"/>
                      <a:pt x="162" y="16"/>
                      <a:pt x="25" y="1"/>
                    </a:cubicBezTo>
                    <a:cubicBezTo>
                      <a:pt x="24" y="1"/>
                      <a:pt x="23" y="1"/>
                      <a:pt x="22"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p:nvPr/>
            </p:nvSpPr>
            <p:spPr>
              <a:xfrm>
                <a:off x="4932900" y="1949200"/>
                <a:ext cx="22700" cy="9225"/>
              </a:xfrm>
              <a:custGeom>
                <a:avLst/>
                <a:gdLst/>
                <a:ahLst/>
                <a:cxnLst/>
                <a:rect l="l" t="t" r="r" b="b"/>
                <a:pathLst>
                  <a:path w="908" h="369" extrusionOk="0">
                    <a:moveTo>
                      <a:pt x="868" y="1"/>
                    </a:moveTo>
                    <a:cubicBezTo>
                      <a:pt x="864" y="1"/>
                      <a:pt x="860" y="1"/>
                      <a:pt x="856" y="3"/>
                    </a:cubicBezTo>
                    <a:cubicBezTo>
                      <a:pt x="716" y="53"/>
                      <a:pt x="576" y="103"/>
                      <a:pt x="436" y="153"/>
                    </a:cubicBezTo>
                    <a:cubicBezTo>
                      <a:pt x="367" y="179"/>
                      <a:pt x="298" y="202"/>
                      <a:pt x="230" y="228"/>
                    </a:cubicBezTo>
                    <a:cubicBezTo>
                      <a:pt x="162" y="254"/>
                      <a:pt x="89" y="275"/>
                      <a:pt x="28" y="316"/>
                    </a:cubicBezTo>
                    <a:cubicBezTo>
                      <a:pt x="1" y="334"/>
                      <a:pt x="16" y="368"/>
                      <a:pt x="45" y="368"/>
                    </a:cubicBezTo>
                    <a:cubicBezTo>
                      <a:pt x="46" y="368"/>
                      <a:pt x="48" y="368"/>
                      <a:pt x="50" y="368"/>
                    </a:cubicBezTo>
                    <a:cubicBezTo>
                      <a:pt x="125" y="358"/>
                      <a:pt x="197" y="325"/>
                      <a:pt x="266" y="300"/>
                    </a:cubicBezTo>
                    <a:cubicBezTo>
                      <a:pt x="333" y="275"/>
                      <a:pt x="398" y="249"/>
                      <a:pt x="464" y="223"/>
                    </a:cubicBezTo>
                    <a:cubicBezTo>
                      <a:pt x="600" y="171"/>
                      <a:pt x="737" y="117"/>
                      <a:pt x="873" y="65"/>
                    </a:cubicBezTo>
                    <a:cubicBezTo>
                      <a:pt x="908" y="52"/>
                      <a:pt x="899" y="1"/>
                      <a:pt x="868"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p:nvPr/>
            </p:nvSpPr>
            <p:spPr>
              <a:xfrm>
                <a:off x="4934000" y="1953650"/>
                <a:ext cx="19375" cy="12400"/>
              </a:xfrm>
              <a:custGeom>
                <a:avLst/>
                <a:gdLst/>
                <a:ahLst/>
                <a:cxnLst/>
                <a:rect l="l" t="t" r="r" b="b"/>
                <a:pathLst>
                  <a:path w="775" h="496" extrusionOk="0">
                    <a:moveTo>
                      <a:pt x="735" y="1"/>
                    </a:moveTo>
                    <a:cubicBezTo>
                      <a:pt x="731" y="1"/>
                      <a:pt x="727" y="2"/>
                      <a:pt x="723" y="4"/>
                    </a:cubicBezTo>
                    <a:cubicBezTo>
                      <a:pt x="595" y="70"/>
                      <a:pt x="469" y="142"/>
                      <a:pt x="348" y="220"/>
                    </a:cubicBezTo>
                    <a:cubicBezTo>
                      <a:pt x="288" y="256"/>
                      <a:pt x="229" y="296"/>
                      <a:pt x="172" y="335"/>
                    </a:cubicBezTo>
                    <a:cubicBezTo>
                      <a:pt x="116" y="373"/>
                      <a:pt x="49" y="413"/>
                      <a:pt x="9" y="467"/>
                    </a:cubicBezTo>
                    <a:cubicBezTo>
                      <a:pt x="1" y="478"/>
                      <a:pt x="12" y="496"/>
                      <a:pt x="25" y="496"/>
                    </a:cubicBezTo>
                    <a:cubicBezTo>
                      <a:pt x="27" y="496"/>
                      <a:pt x="29" y="495"/>
                      <a:pt x="30" y="495"/>
                    </a:cubicBezTo>
                    <a:cubicBezTo>
                      <a:pt x="92" y="472"/>
                      <a:pt x="147" y="423"/>
                      <a:pt x="201" y="386"/>
                    </a:cubicBezTo>
                    <a:cubicBezTo>
                      <a:pt x="261" y="345"/>
                      <a:pt x="321" y="303"/>
                      <a:pt x="382" y="264"/>
                    </a:cubicBezTo>
                    <a:cubicBezTo>
                      <a:pt x="501" y="188"/>
                      <a:pt x="624" y="116"/>
                      <a:pt x="749" y="49"/>
                    </a:cubicBezTo>
                    <a:cubicBezTo>
                      <a:pt x="775" y="35"/>
                      <a:pt x="759" y="1"/>
                      <a:pt x="735"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6"/>
              <p:cNvSpPr/>
              <p:nvPr/>
            </p:nvSpPr>
            <p:spPr>
              <a:xfrm>
                <a:off x="4947225" y="1951475"/>
                <a:ext cx="14625" cy="25400"/>
              </a:xfrm>
              <a:custGeom>
                <a:avLst/>
                <a:gdLst/>
                <a:ahLst/>
                <a:cxnLst/>
                <a:rect l="l" t="t" r="r" b="b"/>
                <a:pathLst>
                  <a:path w="585" h="1016" extrusionOk="0">
                    <a:moveTo>
                      <a:pt x="544" y="1"/>
                    </a:moveTo>
                    <a:cubicBezTo>
                      <a:pt x="536" y="1"/>
                      <a:pt x="527" y="4"/>
                      <a:pt x="521" y="13"/>
                    </a:cubicBezTo>
                    <a:cubicBezTo>
                      <a:pt x="415" y="168"/>
                      <a:pt x="317" y="328"/>
                      <a:pt x="227" y="492"/>
                    </a:cubicBezTo>
                    <a:cubicBezTo>
                      <a:pt x="182" y="575"/>
                      <a:pt x="140" y="659"/>
                      <a:pt x="98" y="744"/>
                    </a:cubicBezTo>
                    <a:cubicBezTo>
                      <a:pt x="78" y="787"/>
                      <a:pt x="58" y="830"/>
                      <a:pt x="40" y="873"/>
                    </a:cubicBezTo>
                    <a:cubicBezTo>
                      <a:pt x="24" y="911"/>
                      <a:pt x="2" y="948"/>
                      <a:pt x="2" y="989"/>
                    </a:cubicBezTo>
                    <a:cubicBezTo>
                      <a:pt x="1" y="1005"/>
                      <a:pt x="15" y="1015"/>
                      <a:pt x="29" y="1015"/>
                    </a:cubicBezTo>
                    <a:cubicBezTo>
                      <a:pt x="35" y="1015"/>
                      <a:pt x="42" y="1013"/>
                      <a:pt x="47" y="1008"/>
                    </a:cubicBezTo>
                    <a:cubicBezTo>
                      <a:pt x="78" y="977"/>
                      <a:pt x="90" y="932"/>
                      <a:pt x="108" y="893"/>
                    </a:cubicBezTo>
                    <a:cubicBezTo>
                      <a:pt x="127" y="850"/>
                      <a:pt x="147" y="807"/>
                      <a:pt x="167" y="763"/>
                    </a:cubicBezTo>
                    <a:cubicBezTo>
                      <a:pt x="206" y="680"/>
                      <a:pt x="246" y="598"/>
                      <a:pt x="289" y="518"/>
                    </a:cubicBezTo>
                    <a:cubicBezTo>
                      <a:pt x="374" y="355"/>
                      <a:pt x="468" y="196"/>
                      <a:pt x="570" y="42"/>
                    </a:cubicBezTo>
                    <a:cubicBezTo>
                      <a:pt x="584" y="21"/>
                      <a:pt x="564" y="1"/>
                      <a:pt x="544"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6"/>
              <p:cNvSpPr/>
              <p:nvPr/>
            </p:nvSpPr>
            <p:spPr>
              <a:xfrm>
                <a:off x="4955100" y="1958325"/>
                <a:ext cx="6075" cy="17525"/>
              </a:xfrm>
              <a:custGeom>
                <a:avLst/>
                <a:gdLst/>
                <a:ahLst/>
                <a:cxnLst/>
                <a:rect l="l" t="t" r="r" b="b"/>
                <a:pathLst>
                  <a:path w="243" h="701" extrusionOk="0">
                    <a:moveTo>
                      <a:pt x="209" y="0"/>
                    </a:moveTo>
                    <a:cubicBezTo>
                      <a:pt x="198" y="0"/>
                      <a:pt x="188" y="6"/>
                      <a:pt x="183" y="20"/>
                    </a:cubicBezTo>
                    <a:cubicBezTo>
                      <a:pt x="151" y="130"/>
                      <a:pt x="119" y="242"/>
                      <a:pt x="86" y="354"/>
                    </a:cubicBezTo>
                    <a:cubicBezTo>
                      <a:pt x="71" y="407"/>
                      <a:pt x="55" y="461"/>
                      <a:pt x="40" y="515"/>
                    </a:cubicBezTo>
                    <a:cubicBezTo>
                      <a:pt x="24" y="570"/>
                      <a:pt x="2" y="626"/>
                      <a:pt x="1" y="683"/>
                    </a:cubicBezTo>
                    <a:cubicBezTo>
                      <a:pt x="1" y="694"/>
                      <a:pt x="10" y="700"/>
                      <a:pt x="19" y="700"/>
                    </a:cubicBezTo>
                    <a:cubicBezTo>
                      <a:pt x="25" y="700"/>
                      <a:pt x="31" y="698"/>
                      <a:pt x="35" y="692"/>
                    </a:cubicBezTo>
                    <a:cubicBezTo>
                      <a:pt x="65" y="643"/>
                      <a:pt x="76" y="584"/>
                      <a:pt x="92" y="529"/>
                    </a:cubicBezTo>
                    <a:lnTo>
                      <a:pt x="139" y="368"/>
                    </a:lnTo>
                    <a:lnTo>
                      <a:pt x="237" y="34"/>
                    </a:lnTo>
                    <a:cubicBezTo>
                      <a:pt x="242" y="14"/>
                      <a:pt x="226" y="0"/>
                      <a:pt x="209"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6"/>
              <p:cNvSpPr/>
              <p:nvPr/>
            </p:nvSpPr>
            <p:spPr>
              <a:xfrm>
                <a:off x="5035875" y="1822125"/>
                <a:ext cx="21525" cy="33450"/>
              </a:xfrm>
              <a:custGeom>
                <a:avLst/>
                <a:gdLst/>
                <a:ahLst/>
                <a:cxnLst/>
                <a:rect l="l" t="t" r="r" b="b"/>
                <a:pathLst>
                  <a:path w="861" h="1338" extrusionOk="0">
                    <a:moveTo>
                      <a:pt x="654" y="0"/>
                    </a:moveTo>
                    <a:cubicBezTo>
                      <a:pt x="506" y="0"/>
                      <a:pt x="299" y="221"/>
                      <a:pt x="162" y="540"/>
                    </a:cubicBezTo>
                    <a:cubicBezTo>
                      <a:pt x="7" y="902"/>
                      <a:pt x="0" y="1253"/>
                      <a:pt x="149" y="1325"/>
                    </a:cubicBezTo>
                    <a:cubicBezTo>
                      <a:pt x="167" y="1333"/>
                      <a:pt x="186" y="1337"/>
                      <a:pt x="207" y="1337"/>
                    </a:cubicBezTo>
                    <a:cubicBezTo>
                      <a:pt x="356" y="1337"/>
                      <a:pt x="562" y="1117"/>
                      <a:pt x="699" y="798"/>
                    </a:cubicBezTo>
                    <a:cubicBezTo>
                      <a:pt x="855" y="436"/>
                      <a:pt x="861" y="85"/>
                      <a:pt x="712" y="13"/>
                    </a:cubicBezTo>
                    <a:cubicBezTo>
                      <a:pt x="694" y="4"/>
                      <a:pt x="675" y="0"/>
                      <a:pt x="654" y="0"/>
                    </a:cubicBezTo>
                    <a:close/>
                  </a:path>
                </a:pathLst>
              </a:custGeom>
              <a:solidFill>
                <a:srgbClr val="FD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6"/>
              <p:cNvSpPr/>
              <p:nvPr/>
            </p:nvSpPr>
            <p:spPr>
              <a:xfrm>
                <a:off x="5035875" y="1822125"/>
                <a:ext cx="21525" cy="33450"/>
              </a:xfrm>
              <a:custGeom>
                <a:avLst/>
                <a:gdLst/>
                <a:ahLst/>
                <a:cxnLst/>
                <a:rect l="l" t="t" r="r" b="b"/>
                <a:pathLst>
                  <a:path w="861" h="1338" extrusionOk="0">
                    <a:moveTo>
                      <a:pt x="654" y="0"/>
                    </a:moveTo>
                    <a:cubicBezTo>
                      <a:pt x="506" y="0"/>
                      <a:pt x="299" y="221"/>
                      <a:pt x="162" y="540"/>
                    </a:cubicBezTo>
                    <a:cubicBezTo>
                      <a:pt x="7" y="902"/>
                      <a:pt x="0" y="1253"/>
                      <a:pt x="149" y="1325"/>
                    </a:cubicBezTo>
                    <a:cubicBezTo>
                      <a:pt x="167" y="1333"/>
                      <a:pt x="186" y="1337"/>
                      <a:pt x="207" y="1337"/>
                    </a:cubicBezTo>
                    <a:cubicBezTo>
                      <a:pt x="356" y="1337"/>
                      <a:pt x="562" y="1117"/>
                      <a:pt x="699" y="798"/>
                    </a:cubicBezTo>
                    <a:cubicBezTo>
                      <a:pt x="855" y="436"/>
                      <a:pt x="861" y="85"/>
                      <a:pt x="712" y="13"/>
                    </a:cubicBezTo>
                    <a:cubicBezTo>
                      <a:pt x="694" y="4"/>
                      <a:pt x="675" y="0"/>
                      <a:pt x="654"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6"/>
              <p:cNvSpPr/>
              <p:nvPr/>
            </p:nvSpPr>
            <p:spPr>
              <a:xfrm>
                <a:off x="5037525" y="1839150"/>
                <a:ext cx="36675" cy="18350"/>
              </a:xfrm>
              <a:custGeom>
                <a:avLst/>
                <a:gdLst/>
                <a:ahLst/>
                <a:cxnLst/>
                <a:rect l="l" t="t" r="r" b="b"/>
                <a:pathLst>
                  <a:path w="1467" h="734" extrusionOk="0">
                    <a:moveTo>
                      <a:pt x="1088" y="0"/>
                    </a:moveTo>
                    <a:cubicBezTo>
                      <a:pt x="953" y="0"/>
                      <a:pt x="790" y="30"/>
                      <a:pt x="622" y="90"/>
                    </a:cubicBezTo>
                    <a:cubicBezTo>
                      <a:pt x="251" y="224"/>
                      <a:pt x="1" y="455"/>
                      <a:pt x="63" y="608"/>
                    </a:cubicBezTo>
                    <a:cubicBezTo>
                      <a:pt x="96" y="691"/>
                      <a:pt x="216" y="734"/>
                      <a:pt x="377" y="734"/>
                    </a:cubicBezTo>
                    <a:cubicBezTo>
                      <a:pt x="513" y="734"/>
                      <a:pt x="677" y="704"/>
                      <a:pt x="846" y="644"/>
                    </a:cubicBezTo>
                    <a:cubicBezTo>
                      <a:pt x="1216" y="511"/>
                      <a:pt x="1467" y="279"/>
                      <a:pt x="1405" y="127"/>
                    </a:cubicBezTo>
                    <a:cubicBezTo>
                      <a:pt x="1371" y="43"/>
                      <a:pt x="1251" y="0"/>
                      <a:pt x="1088"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6"/>
              <p:cNvSpPr/>
              <p:nvPr/>
            </p:nvSpPr>
            <p:spPr>
              <a:xfrm>
                <a:off x="5037825" y="1850925"/>
                <a:ext cx="36725" cy="20550"/>
              </a:xfrm>
              <a:custGeom>
                <a:avLst/>
                <a:gdLst/>
                <a:ahLst/>
                <a:cxnLst/>
                <a:rect l="l" t="t" r="r" b="b"/>
                <a:pathLst>
                  <a:path w="1469" h="822" extrusionOk="0">
                    <a:moveTo>
                      <a:pt x="289" y="1"/>
                    </a:moveTo>
                    <a:cubicBezTo>
                      <a:pt x="171" y="1"/>
                      <a:pt x="87" y="33"/>
                      <a:pt x="60" y="97"/>
                    </a:cubicBezTo>
                    <a:cubicBezTo>
                      <a:pt x="0" y="244"/>
                      <a:pt x="253" y="503"/>
                      <a:pt x="625" y="675"/>
                    </a:cubicBezTo>
                    <a:cubicBezTo>
                      <a:pt x="832" y="772"/>
                      <a:pt x="1032" y="821"/>
                      <a:pt x="1179" y="821"/>
                    </a:cubicBezTo>
                    <a:cubicBezTo>
                      <a:pt x="1297" y="821"/>
                      <a:pt x="1382" y="789"/>
                      <a:pt x="1409" y="724"/>
                    </a:cubicBezTo>
                    <a:cubicBezTo>
                      <a:pt x="1469" y="579"/>
                      <a:pt x="1216" y="319"/>
                      <a:pt x="844" y="146"/>
                    </a:cubicBezTo>
                    <a:cubicBezTo>
                      <a:pt x="637" y="50"/>
                      <a:pt x="437" y="1"/>
                      <a:pt x="289"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6"/>
              <p:cNvSpPr/>
              <p:nvPr/>
            </p:nvSpPr>
            <p:spPr>
              <a:xfrm>
                <a:off x="5036475" y="1852700"/>
                <a:ext cx="21875" cy="34725"/>
              </a:xfrm>
              <a:custGeom>
                <a:avLst/>
                <a:gdLst/>
                <a:ahLst/>
                <a:cxnLst/>
                <a:rect l="l" t="t" r="r" b="b"/>
                <a:pathLst>
                  <a:path w="875" h="1389" extrusionOk="0">
                    <a:moveTo>
                      <a:pt x="191" y="1"/>
                    </a:moveTo>
                    <a:cubicBezTo>
                      <a:pt x="176" y="1"/>
                      <a:pt x="162" y="3"/>
                      <a:pt x="149" y="8"/>
                    </a:cubicBezTo>
                    <a:cubicBezTo>
                      <a:pt x="1" y="63"/>
                      <a:pt x="11" y="416"/>
                      <a:pt x="170" y="795"/>
                    </a:cubicBezTo>
                    <a:cubicBezTo>
                      <a:pt x="316" y="1140"/>
                      <a:pt x="535" y="1389"/>
                      <a:pt x="685" y="1389"/>
                    </a:cubicBezTo>
                    <a:cubicBezTo>
                      <a:pt x="700" y="1389"/>
                      <a:pt x="714" y="1386"/>
                      <a:pt x="727" y="1382"/>
                    </a:cubicBezTo>
                    <a:cubicBezTo>
                      <a:pt x="875" y="1326"/>
                      <a:pt x="865" y="974"/>
                      <a:pt x="706" y="594"/>
                    </a:cubicBezTo>
                    <a:cubicBezTo>
                      <a:pt x="560" y="249"/>
                      <a:pt x="340" y="1"/>
                      <a:pt x="191"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6"/>
              <p:cNvSpPr/>
              <p:nvPr/>
            </p:nvSpPr>
            <p:spPr>
              <a:xfrm>
                <a:off x="5024175" y="1852900"/>
                <a:ext cx="20875" cy="33825"/>
              </a:xfrm>
              <a:custGeom>
                <a:avLst/>
                <a:gdLst/>
                <a:ahLst/>
                <a:cxnLst/>
                <a:rect l="l" t="t" r="r" b="b"/>
                <a:pathLst>
                  <a:path w="835" h="1353" extrusionOk="0">
                    <a:moveTo>
                      <a:pt x="626" y="0"/>
                    </a:moveTo>
                    <a:cubicBezTo>
                      <a:pt x="477" y="0"/>
                      <a:pt x="274" y="228"/>
                      <a:pt x="145" y="555"/>
                    </a:cubicBezTo>
                    <a:cubicBezTo>
                      <a:pt x="0" y="922"/>
                      <a:pt x="5" y="1274"/>
                      <a:pt x="155" y="1341"/>
                    </a:cubicBezTo>
                    <a:cubicBezTo>
                      <a:pt x="172" y="1349"/>
                      <a:pt x="190" y="1352"/>
                      <a:pt x="209" y="1352"/>
                    </a:cubicBezTo>
                    <a:cubicBezTo>
                      <a:pt x="358" y="1352"/>
                      <a:pt x="561" y="1124"/>
                      <a:pt x="689" y="798"/>
                    </a:cubicBezTo>
                    <a:cubicBezTo>
                      <a:pt x="834" y="431"/>
                      <a:pt x="830" y="79"/>
                      <a:pt x="680" y="11"/>
                    </a:cubicBezTo>
                    <a:cubicBezTo>
                      <a:pt x="663" y="4"/>
                      <a:pt x="645" y="0"/>
                      <a:pt x="626"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6"/>
              <p:cNvSpPr/>
              <p:nvPr/>
            </p:nvSpPr>
            <p:spPr>
              <a:xfrm>
                <a:off x="5006900" y="1851125"/>
                <a:ext cx="36475" cy="18900"/>
              </a:xfrm>
              <a:custGeom>
                <a:avLst/>
                <a:gdLst/>
                <a:ahLst/>
                <a:cxnLst/>
                <a:rect l="l" t="t" r="r" b="b"/>
                <a:pathLst>
                  <a:path w="1459" h="756" extrusionOk="0">
                    <a:moveTo>
                      <a:pt x="1099" y="0"/>
                    </a:moveTo>
                    <a:cubicBezTo>
                      <a:pt x="960" y="0"/>
                      <a:pt x="787" y="35"/>
                      <a:pt x="609" y="104"/>
                    </a:cubicBezTo>
                    <a:cubicBezTo>
                      <a:pt x="244" y="248"/>
                      <a:pt x="1" y="488"/>
                      <a:pt x="66" y="639"/>
                    </a:cubicBezTo>
                    <a:cubicBezTo>
                      <a:pt x="101" y="717"/>
                      <a:pt x="211" y="756"/>
                      <a:pt x="360" y="756"/>
                    </a:cubicBezTo>
                    <a:cubicBezTo>
                      <a:pt x="499" y="756"/>
                      <a:pt x="673" y="721"/>
                      <a:pt x="850" y="652"/>
                    </a:cubicBezTo>
                    <a:cubicBezTo>
                      <a:pt x="1215" y="509"/>
                      <a:pt x="1459" y="269"/>
                      <a:pt x="1393" y="118"/>
                    </a:cubicBezTo>
                    <a:cubicBezTo>
                      <a:pt x="1358" y="40"/>
                      <a:pt x="1248" y="0"/>
                      <a:pt x="1099"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6"/>
              <p:cNvSpPr/>
              <p:nvPr/>
            </p:nvSpPr>
            <p:spPr>
              <a:xfrm>
                <a:off x="5006000" y="1837725"/>
                <a:ext cx="36900" cy="19925"/>
              </a:xfrm>
              <a:custGeom>
                <a:avLst/>
                <a:gdLst/>
                <a:ahLst/>
                <a:cxnLst/>
                <a:rect l="l" t="t" r="r" b="b"/>
                <a:pathLst>
                  <a:path w="1476" h="797" extrusionOk="0">
                    <a:moveTo>
                      <a:pt x="303" y="1"/>
                    </a:moveTo>
                    <a:cubicBezTo>
                      <a:pt x="174" y="1"/>
                      <a:pt x="82" y="35"/>
                      <a:pt x="56" y="105"/>
                    </a:cubicBezTo>
                    <a:cubicBezTo>
                      <a:pt x="0" y="253"/>
                      <a:pt x="260" y="505"/>
                      <a:pt x="637" y="667"/>
                    </a:cubicBezTo>
                    <a:cubicBezTo>
                      <a:pt x="836" y="753"/>
                      <a:pt x="1028" y="797"/>
                      <a:pt x="1173" y="797"/>
                    </a:cubicBezTo>
                    <a:cubicBezTo>
                      <a:pt x="1302" y="797"/>
                      <a:pt x="1394" y="763"/>
                      <a:pt x="1420" y="693"/>
                    </a:cubicBezTo>
                    <a:cubicBezTo>
                      <a:pt x="1476" y="545"/>
                      <a:pt x="1216" y="293"/>
                      <a:pt x="839" y="130"/>
                    </a:cubicBezTo>
                    <a:cubicBezTo>
                      <a:pt x="640" y="44"/>
                      <a:pt x="448" y="1"/>
                      <a:pt x="303"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6"/>
              <p:cNvSpPr/>
              <p:nvPr/>
            </p:nvSpPr>
            <p:spPr>
              <a:xfrm>
                <a:off x="5021575" y="1821375"/>
                <a:ext cx="22725" cy="34400"/>
              </a:xfrm>
              <a:custGeom>
                <a:avLst/>
                <a:gdLst/>
                <a:ahLst/>
                <a:cxnLst/>
                <a:rect l="l" t="t" r="r" b="b"/>
                <a:pathLst>
                  <a:path w="909" h="1376" extrusionOk="0">
                    <a:moveTo>
                      <a:pt x="192" y="0"/>
                    </a:moveTo>
                    <a:cubicBezTo>
                      <a:pt x="176" y="0"/>
                      <a:pt x="161" y="3"/>
                      <a:pt x="146" y="9"/>
                    </a:cubicBezTo>
                    <a:cubicBezTo>
                      <a:pt x="1" y="68"/>
                      <a:pt x="21" y="421"/>
                      <a:pt x="191" y="796"/>
                    </a:cubicBezTo>
                    <a:cubicBezTo>
                      <a:pt x="344" y="1134"/>
                      <a:pt x="568" y="1376"/>
                      <a:pt x="717" y="1376"/>
                    </a:cubicBezTo>
                    <a:cubicBezTo>
                      <a:pt x="733" y="1376"/>
                      <a:pt x="749" y="1373"/>
                      <a:pt x="763" y="1367"/>
                    </a:cubicBezTo>
                    <a:cubicBezTo>
                      <a:pt x="909" y="1307"/>
                      <a:pt x="889" y="955"/>
                      <a:pt x="718" y="579"/>
                    </a:cubicBezTo>
                    <a:cubicBezTo>
                      <a:pt x="565" y="241"/>
                      <a:pt x="342" y="0"/>
                      <a:pt x="192"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6"/>
              <p:cNvSpPr/>
              <p:nvPr/>
            </p:nvSpPr>
            <p:spPr>
              <a:xfrm>
                <a:off x="5029250" y="1844275"/>
                <a:ext cx="21000" cy="18600"/>
              </a:xfrm>
              <a:custGeom>
                <a:avLst/>
                <a:gdLst/>
                <a:ahLst/>
                <a:cxnLst/>
                <a:rect l="l" t="t" r="r" b="b"/>
                <a:pathLst>
                  <a:path w="840" h="744" extrusionOk="0">
                    <a:moveTo>
                      <a:pt x="398" y="0"/>
                    </a:moveTo>
                    <a:cubicBezTo>
                      <a:pt x="262" y="0"/>
                      <a:pt x="136" y="77"/>
                      <a:pt x="80" y="208"/>
                    </a:cubicBezTo>
                    <a:cubicBezTo>
                      <a:pt x="0" y="391"/>
                      <a:pt x="88" y="615"/>
                      <a:pt x="277" y="705"/>
                    </a:cubicBezTo>
                    <a:cubicBezTo>
                      <a:pt x="331" y="731"/>
                      <a:pt x="387" y="743"/>
                      <a:pt x="442" y="743"/>
                    </a:cubicBezTo>
                    <a:cubicBezTo>
                      <a:pt x="578" y="743"/>
                      <a:pt x="705" y="667"/>
                      <a:pt x="761" y="535"/>
                    </a:cubicBezTo>
                    <a:cubicBezTo>
                      <a:pt x="840" y="351"/>
                      <a:pt x="752" y="129"/>
                      <a:pt x="563" y="39"/>
                    </a:cubicBezTo>
                    <a:cubicBezTo>
                      <a:pt x="509" y="13"/>
                      <a:pt x="453" y="0"/>
                      <a:pt x="398"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6"/>
              <p:cNvSpPr/>
              <p:nvPr/>
            </p:nvSpPr>
            <p:spPr>
              <a:xfrm>
                <a:off x="5039250" y="1851225"/>
                <a:ext cx="9725" cy="23300"/>
              </a:xfrm>
              <a:custGeom>
                <a:avLst/>
                <a:gdLst/>
                <a:ahLst/>
                <a:cxnLst/>
                <a:rect l="l" t="t" r="r" b="b"/>
                <a:pathLst>
                  <a:path w="389" h="932" extrusionOk="0">
                    <a:moveTo>
                      <a:pt x="29" y="0"/>
                    </a:moveTo>
                    <a:cubicBezTo>
                      <a:pt x="15" y="0"/>
                      <a:pt x="0" y="17"/>
                      <a:pt x="8" y="34"/>
                    </a:cubicBezTo>
                    <a:cubicBezTo>
                      <a:pt x="72" y="183"/>
                      <a:pt x="134" y="334"/>
                      <a:pt x="194" y="487"/>
                    </a:cubicBezTo>
                    <a:cubicBezTo>
                      <a:pt x="223" y="561"/>
                      <a:pt x="251" y="636"/>
                      <a:pt x="278" y="711"/>
                    </a:cubicBezTo>
                    <a:cubicBezTo>
                      <a:pt x="303" y="780"/>
                      <a:pt x="322" y="860"/>
                      <a:pt x="360" y="924"/>
                    </a:cubicBezTo>
                    <a:cubicBezTo>
                      <a:pt x="363" y="929"/>
                      <a:pt x="367" y="931"/>
                      <a:pt x="371" y="931"/>
                    </a:cubicBezTo>
                    <a:cubicBezTo>
                      <a:pt x="380" y="931"/>
                      <a:pt x="388" y="922"/>
                      <a:pt x="387" y="911"/>
                    </a:cubicBezTo>
                    <a:cubicBezTo>
                      <a:pt x="376" y="835"/>
                      <a:pt x="339" y="756"/>
                      <a:pt x="313" y="684"/>
                    </a:cubicBezTo>
                    <a:cubicBezTo>
                      <a:pt x="285" y="606"/>
                      <a:pt x="256" y="529"/>
                      <a:pt x="226" y="451"/>
                    </a:cubicBezTo>
                    <a:cubicBezTo>
                      <a:pt x="168" y="304"/>
                      <a:pt x="108" y="157"/>
                      <a:pt x="45" y="12"/>
                    </a:cubicBezTo>
                    <a:cubicBezTo>
                      <a:pt x="42" y="4"/>
                      <a:pt x="36" y="0"/>
                      <a:pt x="29"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6"/>
              <p:cNvSpPr/>
              <p:nvPr/>
            </p:nvSpPr>
            <p:spPr>
              <a:xfrm>
                <a:off x="5043150" y="1856600"/>
                <a:ext cx="9925" cy="17025"/>
              </a:xfrm>
              <a:custGeom>
                <a:avLst/>
                <a:gdLst/>
                <a:ahLst/>
                <a:cxnLst/>
                <a:rect l="l" t="t" r="r" b="b"/>
                <a:pathLst>
                  <a:path w="397" h="681" extrusionOk="0">
                    <a:moveTo>
                      <a:pt x="24" y="0"/>
                    </a:moveTo>
                    <a:cubicBezTo>
                      <a:pt x="13" y="0"/>
                      <a:pt x="1" y="13"/>
                      <a:pt x="8" y="26"/>
                    </a:cubicBezTo>
                    <a:cubicBezTo>
                      <a:pt x="68" y="136"/>
                      <a:pt x="129" y="247"/>
                      <a:pt x="189" y="357"/>
                    </a:cubicBezTo>
                    <a:cubicBezTo>
                      <a:pt x="219" y="411"/>
                      <a:pt x="248" y="465"/>
                      <a:pt x="278" y="520"/>
                    </a:cubicBezTo>
                    <a:cubicBezTo>
                      <a:pt x="307" y="573"/>
                      <a:pt x="334" y="628"/>
                      <a:pt x="370" y="676"/>
                    </a:cubicBezTo>
                    <a:cubicBezTo>
                      <a:pt x="373" y="679"/>
                      <a:pt x="376" y="680"/>
                      <a:pt x="379" y="680"/>
                    </a:cubicBezTo>
                    <a:cubicBezTo>
                      <a:pt x="388" y="680"/>
                      <a:pt x="396" y="672"/>
                      <a:pt x="393" y="663"/>
                    </a:cubicBezTo>
                    <a:cubicBezTo>
                      <a:pt x="372" y="606"/>
                      <a:pt x="340" y="553"/>
                      <a:pt x="310" y="501"/>
                    </a:cubicBezTo>
                    <a:cubicBezTo>
                      <a:pt x="281" y="447"/>
                      <a:pt x="251" y="393"/>
                      <a:pt x="220" y="338"/>
                    </a:cubicBezTo>
                    <a:cubicBezTo>
                      <a:pt x="159" y="228"/>
                      <a:pt x="99" y="118"/>
                      <a:pt x="38" y="8"/>
                    </a:cubicBezTo>
                    <a:cubicBezTo>
                      <a:pt x="35" y="3"/>
                      <a:pt x="30" y="0"/>
                      <a:pt x="24"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6"/>
              <p:cNvSpPr/>
              <p:nvPr/>
            </p:nvSpPr>
            <p:spPr>
              <a:xfrm>
                <a:off x="5046550" y="1856200"/>
                <a:ext cx="15350" cy="9100"/>
              </a:xfrm>
              <a:custGeom>
                <a:avLst/>
                <a:gdLst/>
                <a:ahLst/>
                <a:cxnLst/>
                <a:rect l="l" t="t" r="r" b="b"/>
                <a:pathLst>
                  <a:path w="614" h="364" extrusionOk="0">
                    <a:moveTo>
                      <a:pt x="32" y="1"/>
                    </a:moveTo>
                    <a:cubicBezTo>
                      <a:pt x="13" y="1"/>
                      <a:pt x="0" y="30"/>
                      <a:pt x="21" y="44"/>
                    </a:cubicBezTo>
                    <a:cubicBezTo>
                      <a:pt x="111" y="103"/>
                      <a:pt x="205" y="161"/>
                      <a:pt x="299" y="215"/>
                    </a:cubicBezTo>
                    <a:cubicBezTo>
                      <a:pt x="344" y="242"/>
                      <a:pt x="390" y="267"/>
                      <a:pt x="436" y="292"/>
                    </a:cubicBezTo>
                    <a:cubicBezTo>
                      <a:pt x="482" y="318"/>
                      <a:pt x="531" y="353"/>
                      <a:pt x="583" y="363"/>
                    </a:cubicBezTo>
                    <a:cubicBezTo>
                      <a:pt x="584" y="363"/>
                      <a:pt x="585" y="364"/>
                      <a:pt x="587" y="364"/>
                    </a:cubicBezTo>
                    <a:cubicBezTo>
                      <a:pt x="602" y="364"/>
                      <a:pt x="613" y="346"/>
                      <a:pt x="600" y="333"/>
                    </a:cubicBezTo>
                    <a:cubicBezTo>
                      <a:pt x="562" y="298"/>
                      <a:pt x="506" y="277"/>
                      <a:pt x="460" y="252"/>
                    </a:cubicBezTo>
                    <a:cubicBezTo>
                      <a:pt x="413" y="227"/>
                      <a:pt x="368" y="202"/>
                      <a:pt x="323" y="175"/>
                    </a:cubicBezTo>
                    <a:cubicBezTo>
                      <a:pt x="227" y="120"/>
                      <a:pt x="135" y="64"/>
                      <a:pt x="43" y="4"/>
                    </a:cubicBezTo>
                    <a:cubicBezTo>
                      <a:pt x="39" y="2"/>
                      <a:pt x="35" y="1"/>
                      <a:pt x="32"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6"/>
              <p:cNvSpPr/>
              <p:nvPr/>
            </p:nvSpPr>
            <p:spPr>
              <a:xfrm>
                <a:off x="5043550" y="1848125"/>
                <a:ext cx="17325" cy="4025"/>
              </a:xfrm>
              <a:custGeom>
                <a:avLst/>
                <a:gdLst/>
                <a:ahLst/>
                <a:cxnLst/>
                <a:rect l="l" t="t" r="r" b="b"/>
                <a:pathLst>
                  <a:path w="693" h="161" extrusionOk="0">
                    <a:moveTo>
                      <a:pt x="668" y="1"/>
                    </a:moveTo>
                    <a:cubicBezTo>
                      <a:pt x="619" y="1"/>
                      <a:pt x="566" y="17"/>
                      <a:pt x="519" y="28"/>
                    </a:cubicBezTo>
                    <a:cubicBezTo>
                      <a:pt x="464" y="40"/>
                      <a:pt x="408" y="52"/>
                      <a:pt x="353" y="64"/>
                    </a:cubicBezTo>
                    <a:cubicBezTo>
                      <a:pt x="244" y="85"/>
                      <a:pt x="134" y="105"/>
                      <a:pt x="25" y="121"/>
                    </a:cubicBezTo>
                    <a:cubicBezTo>
                      <a:pt x="0" y="125"/>
                      <a:pt x="9" y="161"/>
                      <a:pt x="32" y="161"/>
                    </a:cubicBezTo>
                    <a:cubicBezTo>
                      <a:pt x="33" y="161"/>
                      <a:pt x="34" y="161"/>
                      <a:pt x="36" y="161"/>
                    </a:cubicBezTo>
                    <a:cubicBezTo>
                      <a:pt x="146" y="146"/>
                      <a:pt x="256" y="127"/>
                      <a:pt x="365" y="106"/>
                    </a:cubicBezTo>
                    <a:cubicBezTo>
                      <a:pt x="418" y="97"/>
                      <a:pt x="471" y="85"/>
                      <a:pt x="525" y="74"/>
                    </a:cubicBezTo>
                    <a:cubicBezTo>
                      <a:pt x="575" y="64"/>
                      <a:pt x="634" y="54"/>
                      <a:pt x="679" y="29"/>
                    </a:cubicBezTo>
                    <a:cubicBezTo>
                      <a:pt x="692" y="21"/>
                      <a:pt x="686" y="2"/>
                      <a:pt x="672" y="1"/>
                    </a:cubicBezTo>
                    <a:cubicBezTo>
                      <a:pt x="671" y="1"/>
                      <a:pt x="670" y="1"/>
                      <a:pt x="668"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6"/>
              <p:cNvSpPr/>
              <p:nvPr/>
            </p:nvSpPr>
            <p:spPr>
              <a:xfrm>
                <a:off x="5043925" y="1843700"/>
                <a:ext cx="15300" cy="6950"/>
              </a:xfrm>
              <a:custGeom>
                <a:avLst/>
                <a:gdLst/>
                <a:ahLst/>
                <a:cxnLst/>
                <a:rect l="l" t="t" r="r" b="b"/>
                <a:pathLst>
                  <a:path w="612" h="278" extrusionOk="0">
                    <a:moveTo>
                      <a:pt x="595" y="0"/>
                    </a:moveTo>
                    <a:cubicBezTo>
                      <a:pt x="594" y="0"/>
                      <a:pt x="593" y="0"/>
                      <a:pt x="592" y="1"/>
                    </a:cubicBezTo>
                    <a:cubicBezTo>
                      <a:pt x="541" y="11"/>
                      <a:pt x="497" y="33"/>
                      <a:pt x="450" y="54"/>
                    </a:cubicBezTo>
                    <a:lnTo>
                      <a:pt x="306" y="118"/>
                    </a:lnTo>
                    <a:cubicBezTo>
                      <a:pt x="210" y="160"/>
                      <a:pt x="114" y="203"/>
                      <a:pt x="18" y="246"/>
                    </a:cubicBezTo>
                    <a:cubicBezTo>
                      <a:pt x="1" y="254"/>
                      <a:pt x="12" y="278"/>
                      <a:pt x="29" y="278"/>
                    </a:cubicBezTo>
                    <a:cubicBezTo>
                      <a:pt x="31" y="278"/>
                      <a:pt x="34" y="277"/>
                      <a:pt x="36" y="276"/>
                    </a:cubicBezTo>
                    <a:cubicBezTo>
                      <a:pt x="132" y="235"/>
                      <a:pt x="226" y="194"/>
                      <a:pt x="321" y="153"/>
                    </a:cubicBezTo>
                    <a:cubicBezTo>
                      <a:pt x="367" y="133"/>
                      <a:pt x="414" y="113"/>
                      <a:pt x="461" y="93"/>
                    </a:cubicBezTo>
                    <a:cubicBezTo>
                      <a:pt x="509" y="72"/>
                      <a:pt x="558" y="54"/>
                      <a:pt x="601" y="22"/>
                    </a:cubicBezTo>
                    <a:cubicBezTo>
                      <a:pt x="611" y="15"/>
                      <a:pt x="606" y="0"/>
                      <a:pt x="595"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6"/>
              <p:cNvSpPr/>
              <p:nvPr/>
            </p:nvSpPr>
            <p:spPr>
              <a:xfrm>
                <a:off x="5040650" y="1834375"/>
                <a:ext cx="7600" cy="18600"/>
              </a:xfrm>
              <a:custGeom>
                <a:avLst/>
                <a:gdLst/>
                <a:ahLst/>
                <a:cxnLst/>
                <a:rect l="l" t="t" r="r" b="b"/>
                <a:pathLst>
                  <a:path w="304" h="744" extrusionOk="0">
                    <a:moveTo>
                      <a:pt x="293" y="1"/>
                    </a:moveTo>
                    <a:cubicBezTo>
                      <a:pt x="289" y="1"/>
                      <a:pt x="286" y="3"/>
                      <a:pt x="284" y="6"/>
                    </a:cubicBezTo>
                    <a:cubicBezTo>
                      <a:pt x="255" y="59"/>
                      <a:pt x="238" y="120"/>
                      <a:pt x="217" y="177"/>
                    </a:cubicBezTo>
                    <a:cubicBezTo>
                      <a:pt x="195" y="239"/>
                      <a:pt x="174" y="301"/>
                      <a:pt x="151" y="362"/>
                    </a:cubicBezTo>
                    <a:cubicBezTo>
                      <a:pt x="105" y="484"/>
                      <a:pt x="57" y="603"/>
                      <a:pt x="6" y="722"/>
                    </a:cubicBezTo>
                    <a:cubicBezTo>
                      <a:pt x="1" y="734"/>
                      <a:pt x="13" y="744"/>
                      <a:pt x="23" y="744"/>
                    </a:cubicBezTo>
                    <a:cubicBezTo>
                      <a:pt x="29" y="744"/>
                      <a:pt x="34" y="741"/>
                      <a:pt x="37" y="735"/>
                    </a:cubicBezTo>
                    <a:cubicBezTo>
                      <a:pt x="88" y="617"/>
                      <a:pt x="137" y="498"/>
                      <a:pt x="182" y="378"/>
                    </a:cubicBezTo>
                    <a:cubicBezTo>
                      <a:pt x="205" y="319"/>
                      <a:pt x="228" y="258"/>
                      <a:pt x="249" y="198"/>
                    </a:cubicBezTo>
                    <a:cubicBezTo>
                      <a:pt x="270" y="138"/>
                      <a:pt x="295" y="75"/>
                      <a:pt x="303" y="11"/>
                    </a:cubicBezTo>
                    <a:cubicBezTo>
                      <a:pt x="304" y="5"/>
                      <a:pt x="298" y="1"/>
                      <a:pt x="293"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6"/>
              <p:cNvSpPr/>
              <p:nvPr/>
            </p:nvSpPr>
            <p:spPr>
              <a:xfrm>
                <a:off x="5032875" y="1836225"/>
                <a:ext cx="4900" cy="14925"/>
              </a:xfrm>
              <a:custGeom>
                <a:avLst/>
                <a:gdLst/>
                <a:ahLst/>
                <a:cxnLst/>
                <a:rect l="l" t="t" r="r" b="b"/>
                <a:pathLst>
                  <a:path w="196" h="597" extrusionOk="0">
                    <a:moveTo>
                      <a:pt x="12" y="1"/>
                    </a:moveTo>
                    <a:cubicBezTo>
                      <a:pt x="6" y="1"/>
                      <a:pt x="1" y="5"/>
                      <a:pt x="2" y="13"/>
                    </a:cubicBezTo>
                    <a:cubicBezTo>
                      <a:pt x="18" y="111"/>
                      <a:pt x="48" y="205"/>
                      <a:pt x="76" y="300"/>
                    </a:cubicBezTo>
                    <a:cubicBezTo>
                      <a:pt x="104" y="395"/>
                      <a:pt x="131" y="490"/>
                      <a:pt x="159" y="584"/>
                    </a:cubicBezTo>
                    <a:cubicBezTo>
                      <a:pt x="161" y="593"/>
                      <a:pt x="168" y="596"/>
                      <a:pt x="175" y="596"/>
                    </a:cubicBezTo>
                    <a:cubicBezTo>
                      <a:pt x="185" y="596"/>
                      <a:pt x="196" y="588"/>
                      <a:pt x="192" y="575"/>
                    </a:cubicBezTo>
                    <a:cubicBezTo>
                      <a:pt x="165" y="480"/>
                      <a:pt x="138" y="385"/>
                      <a:pt x="112" y="290"/>
                    </a:cubicBezTo>
                    <a:cubicBezTo>
                      <a:pt x="85" y="195"/>
                      <a:pt x="60" y="100"/>
                      <a:pt x="22" y="8"/>
                    </a:cubicBezTo>
                    <a:cubicBezTo>
                      <a:pt x="20" y="3"/>
                      <a:pt x="16" y="1"/>
                      <a:pt x="12"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6"/>
              <p:cNvSpPr/>
              <p:nvPr/>
            </p:nvSpPr>
            <p:spPr>
              <a:xfrm>
                <a:off x="5020075" y="1846325"/>
                <a:ext cx="16900" cy="6275"/>
              </a:xfrm>
              <a:custGeom>
                <a:avLst/>
                <a:gdLst/>
                <a:ahLst/>
                <a:cxnLst/>
                <a:rect l="l" t="t" r="r" b="b"/>
                <a:pathLst>
                  <a:path w="676" h="251" extrusionOk="0">
                    <a:moveTo>
                      <a:pt x="17" y="1"/>
                    </a:moveTo>
                    <a:cubicBezTo>
                      <a:pt x="0" y="1"/>
                      <a:pt x="0" y="27"/>
                      <a:pt x="15" y="33"/>
                    </a:cubicBezTo>
                    <a:cubicBezTo>
                      <a:pt x="116" y="75"/>
                      <a:pt x="223" y="100"/>
                      <a:pt x="327" y="134"/>
                    </a:cubicBezTo>
                    <a:cubicBezTo>
                      <a:pt x="432" y="169"/>
                      <a:pt x="535" y="206"/>
                      <a:pt x="636" y="248"/>
                    </a:cubicBezTo>
                    <a:cubicBezTo>
                      <a:pt x="639" y="249"/>
                      <a:pt x="642" y="250"/>
                      <a:pt x="645" y="250"/>
                    </a:cubicBezTo>
                    <a:cubicBezTo>
                      <a:pt x="668" y="250"/>
                      <a:pt x="676" y="212"/>
                      <a:pt x="650" y="201"/>
                    </a:cubicBezTo>
                    <a:cubicBezTo>
                      <a:pt x="547" y="159"/>
                      <a:pt x="441" y="120"/>
                      <a:pt x="336" y="84"/>
                    </a:cubicBezTo>
                    <a:cubicBezTo>
                      <a:pt x="233" y="50"/>
                      <a:pt x="128" y="13"/>
                      <a:pt x="20" y="1"/>
                    </a:cubicBezTo>
                    <a:cubicBezTo>
                      <a:pt x="19" y="1"/>
                      <a:pt x="18" y="1"/>
                      <a:pt x="17"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6"/>
              <p:cNvSpPr/>
              <p:nvPr/>
            </p:nvSpPr>
            <p:spPr>
              <a:xfrm>
                <a:off x="5019450" y="1852275"/>
                <a:ext cx="17975" cy="7300"/>
              </a:xfrm>
              <a:custGeom>
                <a:avLst/>
                <a:gdLst/>
                <a:ahLst/>
                <a:cxnLst/>
                <a:rect l="l" t="t" r="r" b="b"/>
                <a:pathLst>
                  <a:path w="719" h="292" extrusionOk="0">
                    <a:moveTo>
                      <a:pt x="687" y="1"/>
                    </a:moveTo>
                    <a:cubicBezTo>
                      <a:pt x="684" y="1"/>
                      <a:pt x="681" y="1"/>
                      <a:pt x="678" y="2"/>
                    </a:cubicBezTo>
                    <a:cubicBezTo>
                      <a:pt x="567" y="42"/>
                      <a:pt x="456" y="82"/>
                      <a:pt x="345" y="122"/>
                    </a:cubicBezTo>
                    <a:cubicBezTo>
                      <a:pt x="291" y="141"/>
                      <a:pt x="237" y="160"/>
                      <a:pt x="183" y="181"/>
                    </a:cubicBezTo>
                    <a:cubicBezTo>
                      <a:pt x="128" y="201"/>
                      <a:pt x="71" y="218"/>
                      <a:pt x="23" y="250"/>
                    </a:cubicBezTo>
                    <a:cubicBezTo>
                      <a:pt x="0" y="264"/>
                      <a:pt x="13" y="292"/>
                      <a:pt x="36" y="292"/>
                    </a:cubicBezTo>
                    <a:cubicBezTo>
                      <a:pt x="37" y="292"/>
                      <a:pt x="39" y="292"/>
                      <a:pt x="40" y="291"/>
                    </a:cubicBezTo>
                    <a:cubicBezTo>
                      <a:pt x="99" y="284"/>
                      <a:pt x="155" y="257"/>
                      <a:pt x="211" y="237"/>
                    </a:cubicBezTo>
                    <a:cubicBezTo>
                      <a:pt x="264" y="218"/>
                      <a:pt x="315" y="197"/>
                      <a:pt x="368" y="177"/>
                    </a:cubicBezTo>
                    <a:cubicBezTo>
                      <a:pt x="475" y="135"/>
                      <a:pt x="583" y="93"/>
                      <a:pt x="692" y="51"/>
                    </a:cubicBezTo>
                    <a:cubicBezTo>
                      <a:pt x="718" y="41"/>
                      <a:pt x="711" y="1"/>
                      <a:pt x="687"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6"/>
              <p:cNvSpPr/>
              <p:nvPr/>
            </p:nvSpPr>
            <p:spPr>
              <a:xfrm>
                <a:off x="5020325" y="1855800"/>
                <a:ext cx="15350" cy="9825"/>
              </a:xfrm>
              <a:custGeom>
                <a:avLst/>
                <a:gdLst/>
                <a:ahLst/>
                <a:cxnLst/>
                <a:rect l="l" t="t" r="r" b="b"/>
                <a:pathLst>
                  <a:path w="614" h="393" extrusionOk="0">
                    <a:moveTo>
                      <a:pt x="582" y="0"/>
                    </a:moveTo>
                    <a:cubicBezTo>
                      <a:pt x="579" y="0"/>
                      <a:pt x="575" y="1"/>
                      <a:pt x="572" y="3"/>
                    </a:cubicBezTo>
                    <a:cubicBezTo>
                      <a:pt x="471" y="56"/>
                      <a:pt x="372" y="113"/>
                      <a:pt x="275" y="174"/>
                    </a:cubicBezTo>
                    <a:cubicBezTo>
                      <a:pt x="228" y="204"/>
                      <a:pt x="182" y="234"/>
                      <a:pt x="136" y="266"/>
                    </a:cubicBezTo>
                    <a:cubicBezTo>
                      <a:pt x="92" y="296"/>
                      <a:pt x="39" y="327"/>
                      <a:pt x="8" y="370"/>
                    </a:cubicBezTo>
                    <a:cubicBezTo>
                      <a:pt x="1" y="379"/>
                      <a:pt x="10" y="392"/>
                      <a:pt x="20" y="392"/>
                    </a:cubicBezTo>
                    <a:cubicBezTo>
                      <a:pt x="22" y="392"/>
                      <a:pt x="23" y="392"/>
                      <a:pt x="24" y="391"/>
                    </a:cubicBezTo>
                    <a:cubicBezTo>
                      <a:pt x="73" y="374"/>
                      <a:pt x="116" y="336"/>
                      <a:pt x="159" y="305"/>
                    </a:cubicBezTo>
                    <a:cubicBezTo>
                      <a:pt x="206" y="273"/>
                      <a:pt x="254" y="240"/>
                      <a:pt x="302" y="210"/>
                    </a:cubicBezTo>
                    <a:cubicBezTo>
                      <a:pt x="397" y="149"/>
                      <a:pt x="494" y="92"/>
                      <a:pt x="593" y="39"/>
                    </a:cubicBezTo>
                    <a:cubicBezTo>
                      <a:pt x="613" y="28"/>
                      <a:pt x="600" y="0"/>
                      <a:pt x="582"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6"/>
              <p:cNvSpPr/>
              <p:nvPr/>
            </p:nvSpPr>
            <p:spPr>
              <a:xfrm>
                <a:off x="5030800" y="1854075"/>
                <a:ext cx="11550" cy="20125"/>
              </a:xfrm>
              <a:custGeom>
                <a:avLst/>
                <a:gdLst/>
                <a:ahLst/>
                <a:cxnLst/>
                <a:rect l="l" t="t" r="r" b="b"/>
                <a:pathLst>
                  <a:path w="462" h="805" extrusionOk="0">
                    <a:moveTo>
                      <a:pt x="430" y="1"/>
                    </a:moveTo>
                    <a:cubicBezTo>
                      <a:pt x="424" y="1"/>
                      <a:pt x="417" y="4"/>
                      <a:pt x="412" y="11"/>
                    </a:cubicBezTo>
                    <a:cubicBezTo>
                      <a:pt x="328" y="133"/>
                      <a:pt x="251" y="260"/>
                      <a:pt x="180" y="390"/>
                    </a:cubicBezTo>
                    <a:cubicBezTo>
                      <a:pt x="144" y="455"/>
                      <a:pt x="110" y="522"/>
                      <a:pt x="78" y="589"/>
                    </a:cubicBezTo>
                    <a:cubicBezTo>
                      <a:pt x="61" y="623"/>
                      <a:pt x="46" y="657"/>
                      <a:pt x="31" y="692"/>
                    </a:cubicBezTo>
                    <a:cubicBezTo>
                      <a:pt x="18" y="721"/>
                      <a:pt x="2" y="750"/>
                      <a:pt x="1" y="783"/>
                    </a:cubicBezTo>
                    <a:cubicBezTo>
                      <a:pt x="0" y="796"/>
                      <a:pt x="11" y="804"/>
                      <a:pt x="23" y="804"/>
                    </a:cubicBezTo>
                    <a:cubicBezTo>
                      <a:pt x="28" y="804"/>
                      <a:pt x="33" y="802"/>
                      <a:pt x="38" y="798"/>
                    </a:cubicBezTo>
                    <a:cubicBezTo>
                      <a:pt x="61" y="774"/>
                      <a:pt x="71" y="738"/>
                      <a:pt x="86" y="707"/>
                    </a:cubicBezTo>
                    <a:cubicBezTo>
                      <a:pt x="100" y="673"/>
                      <a:pt x="116" y="639"/>
                      <a:pt x="132" y="604"/>
                    </a:cubicBezTo>
                    <a:cubicBezTo>
                      <a:pt x="162" y="539"/>
                      <a:pt x="195" y="474"/>
                      <a:pt x="228" y="410"/>
                    </a:cubicBezTo>
                    <a:cubicBezTo>
                      <a:pt x="296" y="281"/>
                      <a:pt x="370" y="156"/>
                      <a:pt x="451" y="33"/>
                    </a:cubicBezTo>
                    <a:cubicBezTo>
                      <a:pt x="462" y="17"/>
                      <a:pt x="446" y="1"/>
                      <a:pt x="430"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6"/>
              <p:cNvSpPr/>
              <p:nvPr/>
            </p:nvSpPr>
            <p:spPr>
              <a:xfrm>
                <a:off x="5037025" y="1859500"/>
                <a:ext cx="4800" cy="13875"/>
              </a:xfrm>
              <a:custGeom>
                <a:avLst/>
                <a:gdLst/>
                <a:ahLst/>
                <a:cxnLst/>
                <a:rect l="l" t="t" r="r" b="b"/>
                <a:pathLst>
                  <a:path w="192" h="555" extrusionOk="0">
                    <a:moveTo>
                      <a:pt x="166" y="0"/>
                    </a:moveTo>
                    <a:cubicBezTo>
                      <a:pt x="157" y="0"/>
                      <a:pt x="149" y="5"/>
                      <a:pt x="146" y="16"/>
                    </a:cubicBezTo>
                    <a:cubicBezTo>
                      <a:pt x="120" y="104"/>
                      <a:pt x="94" y="192"/>
                      <a:pt x="69" y="280"/>
                    </a:cubicBezTo>
                    <a:cubicBezTo>
                      <a:pt x="57" y="323"/>
                      <a:pt x="44" y="365"/>
                      <a:pt x="31" y="408"/>
                    </a:cubicBezTo>
                    <a:cubicBezTo>
                      <a:pt x="19" y="451"/>
                      <a:pt x="2" y="495"/>
                      <a:pt x="1" y="540"/>
                    </a:cubicBezTo>
                    <a:cubicBezTo>
                      <a:pt x="1" y="549"/>
                      <a:pt x="8" y="555"/>
                      <a:pt x="15" y="555"/>
                    </a:cubicBezTo>
                    <a:cubicBezTo>
                      <a:pt x="20" y="555"/>
                      <a:pt x="25" y="553"/>
                      <a:pt x="28" y="548"/>
                    </a:cubicBezTo>
                    <a:cubicBezTo>
                      <a:pt x="51" y="509"/>
                      <a:pt x="60" y="462"/>
                      <a:pt x="73" y="419"/>
                    </a:cubicBezTo>
                    <a:cubicBezTo>
                      <a:pt x="85" y="376"/>
                      <a:pt x="98" y="334"/>
                      <a:pt x="110" y="291"/>
                    </a:cubicBezTo>
                    <a:cubicBezTo>
                      <a:pt x="136" y="203"/>
                      <a:pt x="161" y="115"/>
                      <a:pt x="188" y="27"/>
                    </a:cubicBezTo>
                    <a:cubicBezTo>
                      <a:pt x="192" y="11"/>
                      <a:pt x="179" y="0"/>
                      <a:pt x="166"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6"/>
              <p:cNvSpPr/>
              <p:nvPr/>
            </p:nvSpPr>
            <p:spPr>
              <a:xfrm>
                <a:off x="4895050" y="1810775"/>
                <a:ext cx="26675" cy="14900"/>
              </a:xfrm>
              <a:custGeom>
                <a:avLst/>
                <a:gdLst/>
                <a:ahLst/>
                <a:cxnLst/>
                <a:rect l="l" t="t" r="r" b="b"/>
                <a:pathLst>
                  <a:path w="1067" h="596" extrusionOk="0">
                    <a:moveTo>
                      <a:pt x="211" y="0"/>
                    </a:moveTo>
                    <a:cubicBezTo>
                      <a:pt x="125" y="0"/>
                      <a:pt x="63" y="23"/>
                      <a:pt x="44" y="71"/>
                    </a:cubicBezTo>
                    <a:cubicBezTo>
                      <a:pt x="0" y="176"/>
                      <a:pt x="183" y="364"/>
                      <a:pt x="454" y="490"/>
                    </a:cubicBezTo>
                    <a:cubicBezTo>
                      <a:pt x="604" y="559"/>
                      <a:pt x="748" y="595"/>
                      <a:pt x="855" y="595"/>
                    </a:cubicBezTo>
                    <a:cubicBezTo>
                      <a:pt x="941" y="595"/>
                      <a:pt x="1002" y="572"/>
                      <a:pt x="1022" y="525"/>
                    </a:cubicBezTo>
                    <a:cubicBezTo>
                      <a:pt x="1066" y="419"/>
                      <a:pt x="882" y="231"/>
                      <a:pt x="612" y="106"/>
                    </a:cubicBezTo>
                    <a:cubicBezTo>
                      <a:pt x="463" y="36"/>
                      <a:pt x="318" y="0"/>
                      <a:pt x="211"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6"/>
              <p:cNvSpPr/>
              <p:nvPr/>
            </p:nvSpPr>
            <p:spPr>
              <a:xfrm>
                <a:off x="4894075" y="1812050"/>
                <a:ext cx="15875" cy="25200"/>
              </a:xfrm>
              <a:custGeom>
                <a:avLst/>
                <a:gdLst/>
                <a:ahLst/>
                <a:cxnLst/>
                <a:rect l="l" t="t" r="r" b="b"/>
                <a:pathLst>
                  <a:path w="635" h="1008" extrusionOk="0">
                    <a:moveTo>
                      <a:pt x="139" y="0"/>
                    </a:moveTo>
                    <a:cubicBezTo>
                      <a:pt x="128" y="0"/>
                      <a:pt x="118" y="2"/>
                      <a:pt x="108" y="6"/>
                    </a:cubicBezTo>
                    <a:cubicBezTo>
                      <a:pt x="1" y="46"/>
                      <a:pt x="8" y="302"/>
                      <a:pt x="124" y="577"/>
                    </a:cubicBezTo>
                    <a:cubicBezTo>
                      <a:pt x="229" y="827"/>
                      <a:pt x="389" y="1007"/>
                      <a:pt x="497" y="1007"/>
                    </a:cubicBezTo>
                    <a:cubicBezTo>
                      <a:pt x="507" y="1007"/>
                      <a:pt x="518" y="1006"/>
                      <a:pt x="527" y="1002"/>
                    </a:cubicBezTo>
                    <a:cubicBezTo>
                      <a:pt x="635" y="962"/>
                      <a:pt x="628" y="706"/>
                      <a:pt x="511" y="431"/>
                    </a:cubicBezTo>
                    <a:cubicBezTo>
                      <a:pt x="406" y="181"/>
                      <a:pt x="247" y="0"/>
                      <a:pt x="139"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6"/>
              <p:cNvSpPr/>
              <p:nvPr/>
            </p:nvSpPr>
            <p:spPr>
              <a:xfrm>
                <a:off x="4885175" y="1812200"/>
                <a:ext cx="15125" cy="24525"/>
              </a:xfrm>
              <a:custGeom>
                <a:avLst/>
                <a:gdLst/>
                <a:ahLst/>
                <a:cxnLst/>
                <a:rect l="l" t="t" r="r" b="b"/>
                <a:pathLst>
                  <a:path w="605" h="981" extrusionOk="0">
                    <a:moveTo>
                      <a:pt x="454" y="0"/>
                    </a:moveTo>
                    <a:cubicBezTo>
                      <a:pt x="346" y="0"/>
                      <a:pt x="198" y="166"/>
                      <a:pt x="105" y="402"/>
                    </a:cubicBezTo>
                    <a:cubicBezTo>
                      <a:pt x="0" y="669"/>
                      <a:pt x="3" y="923"/>
                      <a:pt x="112" y="972"/>
                    </a:cubicBezTo>
                    <a:cubicBezTo>
                      <a:pt x="124" y="978"/>
                      <a:pt x="137" y="981"/>
                      <a:pt x="151" y="981"/>
                    </a:cubicBezTo>
                    <a:cubicBezTo>
                      <a:pt x="259" y="981"/>
                      <a:pt x="406" y="815"/>
                      <a:pt x="499" y="579"/>
                    </a:cubicBezTo>
                    <a:cubicBezTo>
                      <a:pt x="605" y="312"/>
                      <a:pt x="601" y="56"/>
                      <a:pt x="493" y="8"/>
                    </a:cubicBezTo>
                    <a:cubicBezTo>
                      <a:pt x="481" y="3"/>
                      <a:pt x="468" y="0"/>
                      <a:pt x="454"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6"/>
              <p:cNvSpPr/>
              <p:nvPr/>
            </p:nvSpPr>
            <p:spPr>
              <a:xfrm>
                <a:off x="4872625" y="1810900"/>
                <a:ext cx="26450" cy="13725"/>
              </a:xfrm>
              <a:custGeom>
                <a:avLst/>
                <a:gdLst/>
                <a:ahLst/>
                <a:cxnLst/>
                <a:rect l="l" t="t" r="r" b="b"/>
                <a:pathLst>
                  <a:path w="1058" h="549" extrusionOk="0">
                    <a:moveTo>
                      <a:pt x="797" y="0"/>
                    </a:moveTo>
                    <a:cubicBezTo>
                      <a:pt x="696" y="0"/>
                      <a:pt x="571" y="25"/>
                      <a:pt x="442" y="76"/>
                    </a:cubicBezTo>
                    <a:cubicBezTo>
                      <a:pt x="177" y="180"/>
                      <a:pt x="0" y="354"/>
                      <a:pt x="48" y="464"/>
                    </a:cubicBezTo>
                    <a:cubicBezTo>
                      <a:pt x="73" y="520"/>
                      <a:pt x="153" y="549"/>
                      <a:pt x="261" y="549"/>
                    </a:cubicBezTo>
                    <a:cubicBezTo>
                      <a:pt x="362" y="549"/>
                      <a:pt x="488" y="524"/>
                      <a:pt x="616" y="473"/>
                    </a:cubicBezTo>
                    <a:cubicBezTo>
                      <a:pt x="881" y="369"/>
                      <a:pt x="1058" y="196"/>
                      <a:pt x="1010" y="86"/>
                    </a:cubicBezTo>
                    <a:cubicBezTo>
                      <a:pt x="985" y="29"/>
                      <a:pt x="905" y="0"/>
                      <a:pt x="797"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6"/>
              <p:cNvSpPr/>
              <p:nvPr/>
            </p:nvSpPr>
            <p:spPr>
              <a:xfrm>
                <a:off x="4888850" y="1805925"/>
                <a:ext cx="15225" cy="13500"/>
              </a:xfrm>
              <a:custGeom>
                <a:avLst/>
                <a:gdLst/>
                <a:ahLst/>
                <a:cxnLst/>
                <a:rect l="l" t="t" r="r" b="b"/>
                <a:pathLst>
                  <a:path w="609" h="540" extrusionOk="0">
                    <a:moveTo>
                      <a:pt x="289" y="0"/>
                    </a:moveTo>
                    <a:cubicBezTo>
                      <a:pt x="190" y="0"/>
                      <a:pt x="98" y="56"/>
                      <a:pt x="57" y="151"/>
                    </a:cubicBezTo>
                    <a:cubicBezTo>
                      <a:pt x="0" y="285"/>
                      <a:pt x="64" y="446"/>
                      <a:pt x="200" y="512"/>
                    </a:cubicBezTo>
                    <a:cubicBezTo>
                      <a:pt x="240" y="531"/>
                      <a:pt x="281" y="540"/>
                      <a:pt x="321" y="540"/>
                    </a:cubicBezTo>
                    <a:cubicBezTo>
                      <a:pt x="419" y="540"/>
                      <a:pt x="511" y="485"/>
                      <a:pt x="551" y="390"/>
                    </a:cubicBezTo>
                    <a:cubicBezTo>
                      <a:pt x="609" y="256"/>
                      <a:pt x="545" y="94"/>
                      <a:pt x="408" y="28"/>
                    </a:cubicBezTo>
                    <a:cubicBezTo>
                      <a:pt x="369" y="9"/>
                      <a:pt x="328" y="0"/>
                      <a:pt x="289"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6"/>
              <p:cNvSpPr/>
              <p:nvPr/>
            </p:nvSpPr>
            <p:spPr>
              <a:xfrm>
                <a:off x="4896075" y="1810975"/>
                <a:ext cx="7075" cy="16900"/>
              </a:xfrm>
              <a:custGeom>
                <a:avLst/>
                <a:gdLst/>
                <a:ahLst/>
                <a:cxnLst/>
                <a:rect l="l" t="t" r="r" b="b"/>
                <a:pathLst>
                  <a:path w="283" h="676" extrusionOk="0">
                    <a:moveTo>
                      <a:pt x="22" y="0"/>
                    </a:moveTo>
                    <a:cubicBezTo>
                      <a:pt x="12" y="0"/>
                      <a:pt x="1" y="12"/>
                      <a:pt x="6" y="25"/>
                    </a:cubicBezTo>
                    <a:cubicBezTo>
                      <a:pt x="53" y="133"/>
                      <a:pt x="99" y="243"/>
                      <a:pt x="141" y="353"/>
                    </a:cubicBezTo>
                    <a:cubicBezTo>
                      <a:pt x="162" y="408"/>
                      <a:pt x="183" y="462"/>
                      <a:pt x="202" y="516"/>
                    </a:cubicBezTo>
                    <a:cubicBezTo>
                      <a:pt x="220" y="566"/>
                      <a:pt x="235" y="624"/>
                      <a:pt x="261" y="670"/>
                    </a:cubicBezTo>
                    <a:cubicBezTo>
                      <a:pt x="263" y="674"/>
                      <a:pt x="267" y="676"/>
                      <a:pt x="270" y="676"/>
                    </a:cubicBezTo>
                    <a:cubicBezTo>
                      <a:pt x="276" y="676"/>
                      <a:pt x="282" y="669"/>
                      <a:pt x="281" y="662"/>
                    </a:cubicBezTo>
                    <a:cubicBezTo>
                      <a:pt x="273" y="607"/>
                      <a:pt x="246" y="548"/>
                      <a:pt x="228" y="497"/>
                    </a:cubicBezTo>
                    <a:cubicBezTo>
                      <a:pt x="207" y="440"/>
                      <a:pt x="186" y="384"/>
                      <a:pt x="164" y="328"/>
                    </a:cubicBezTo>
                    <a:cubicBezTo>
                      <a:pt x="123" y="221"/>
                      <a:pt x="80" y="114"/>
                      <a:pt x="34" y="9"/>
                    </a:cubicBezTo>
                    <a:cubicBezTo>
                      <a:pt x="31" y="3"/>
                      <a:pt x="27" y="0"/>
                      <a:pt x="22"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6"/>
              <p:cNvSpPr/>
              <p:nvPr/>
            </p:nvSpPr>
            <p:spPr>
              <a:xfrm>
                <a:off x="4898925" y="1814875"/>
                <a:ext cx="7200" cy="12350"/>
              </a:xfrm>
              <a:custGeom>
                <a:avLst/>
                <a:gdLst/>
                <a:ahLst/>
                <a:cxnLst/>
                <a:rect l="l" t="t" r="r" b="b"/>
                <a:pathLst>
                  <a:path w="288" h="494" extrusionOk="0">
                    <a:moveTo>
                      <a:pt x="18" y="0"/>
                    </a:moveTo>
                    <a:cubicBezTo>
                      <a:pt x="9" y="0"/>
                      <a:pt x="0" y="9"/>
                      <a:pt x="6" y="18"/>
                    </a:cubicBezTo>
                    <a:cubicBezTo>
                      <a:pt x="49" y="99"/>
                      <a:pt x="93" y="179"/>
                      <a:pt x="137" y="259"/>
                    </a:cubicBezTo>
                    <a:cubicBezTo>
                      <a:pt x="158" y="299"/>
                      <a:pt x="179" y="338"/>
                      <a:pt x="201" y="377"/>
                    </a:cubicBezTo>
                    <a:cubicBezTo>
                      <a:pt x="222" y="416"/>
                      <a:pt x="241" y="456"/>
                      <a:pt x="269" y="491"/>
                    </a:cubicBezTo>
                    <a:cubicBezTo>
                      <a:pt x="270" y="493"/>
                      <a:pt x="272" y="494"/>
                      <a:pt x="275" y="494"/>
                    </a:cubicBezTo>
                    <a:cubicBezTo>
                      <a:pt x="281" y="494"/>
                      <a:pt x="288" y="488"/>
                      <a:pt x="285" y="481"/>
                    </a:cubicBezTo>
                    <a:cubicBezTo>
                      <a:pt x="270" y="440"/>
                      <a:pt x="247" y="402"/>
                      <a:pt x="225" y="363"/>
                    </a:cubicBezTo>
                    <a:cubicBezTo>
                      <a:pt x="203" y="324"/>
                      <a:pt x="181" y="285"/>
                      <a:pt x="159" y="245"/>
                    </a:cubicBezTo>
                    <a:lnTo>
                      <a:pt x="28" y="6"/>
                    </a:lnTo>
                    <a:cubicBezTo>
                      <a:pt x="25" y="2"/>
                      <a:pt x="21" y="0"/>
                      <a:pt x="18"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6"/>
              <p:cNvSpPr/>
              <p:nvPr/>
            </p:nvSpPr>
            <p:spPr>
              <a:xfrm>
                <a:off x="4901375" y="1814600"/>
                <a:ext cx="11125" cy="6575"/>
              </a:xfrm>
              <a:custGeom>
                <a:avLst/>
                <a:gdLst/>
                <a:ahLst/>
                <a:cxnLst/>
                <a:rect l="l" t="t" r="r" b="b"/>
                <a:pathLst>
                  <a:path w="445" h="263" extrusionOk="0">
                    <a:moveTo>
                      <a:pt x="23" y="1"/>
                    </a:moveTo>
                    <a:cubicBezTo>
                      <a:pt x="10" y="1"/>
                      <a:pt x="0" y="22"/>
                      <a:pt x="15" y="31"/>
                    </a:cubicBezTo>
                    <a:cubicBezTo>
                      <a:pt x="81" y="74"/>
                      <a:pt x="149" y="116"/>
                      <a:pt x="218" y="155"/>
                    </a:cubicBezTo>
                    <a:cubicBezTo>
                      <a:pt x="250" y="174"/>
                      <a:pt x="283" y="194"/>
                      <a:pt x="317" y="212"/>
                    </a:cubicBezTo>
                    <a:cubicBezTo>
                      <a:pt x="350" y="229"/>
                      <a:pt x="386" y="256"/>
                      <a:pt x="423" y="263"/>
                    </a:cubicBezTo>
                    <a:cubicBezTo>
                      <a:pt x="424" y="263"/>
                      <a:pt x="425" y="263"/>
                      <a:pt x="426" y="263"/>
                    </a:cubicBezTo>
                    <a:cubicBezTo>
                      <a:pt x="437" y="263"/>
                      <a:pt x="445" y="250"/>
                      <a:pt x="436" y="242"/>
                    </a:cubicBezTo>
                    <a:cubicBezTo>
                      <a:pt x="408" y="215"/>
                      <a:pt x="368" y="201"/>
                      <a:pt x="334" y="182"/>
                    </a:cubicBezTo>
                    <a:cubicBezTo>
                      <a:pt x="301" y="164"/>
                      <a:pt x="267" y="146"/>
                      <a:pt x="234" y="126"/>
                    </a:cubicBezTo>
                    <a:cubicBezTo>
                      <a:pt x="165" y="87"/>
                      <a:pt x="98" y="46"/>
                      <a:pt x="32" y="3"/>
                    </a:cubicBezTo>
                    <a:cubicBezTo>
                      <a:pt x="29" y="1"/>
                      <a:pt x="26" y="1"/>
                      <a:pt x="23"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6"/>
              <p:cNvSpPr/>
              <p:nvPr/>
            </p:nvSpPr>
            <p:spPr>
              <a:xfrm>
                <a:off x="4882375" y="1814300"/>
                <a:ext cx="11125" cy="7125"/>
              </a:xfrm>
              <a:custGeom>
                <a:avLst/>
                <a:gdLst/>
                <a:ahLst/>
                <a:cxnLst/>
                <a:rect l="l" t="t" r="r" b="b"/>
                <a:pathLst>
                  <a:path w="445" h="285" extrusionOk="0">
                    <a:moveTo>
                      <a:pt x="422" y="0"/>
                    </a:moveTo>
                    <a:cubicBezTo>
                      <a:pt x="419" y="0"/>
                      <a:pt x="417" y="1"/>
                      <a:pt x="414" y="2"/>
                    </a:cubicBezTo>
                    <a:cubicBezTo>
                      <a:pt x="341" y="41"/>
                      <a:pt x="270" y="82"/>
                      <a:pt x="200" y="126"/>
                    </a:cubicBezTo>
                    <a:cubicBezTo>
                      <a:pt x="165" y="147"/>
                      <a:pt x="132" y="170"/>
                      <a:pt x="98" y="192"/>
                    </a:cubicBezTo>
                    <a:cubicBezTo>
                      <a:pt x="66" y="214"/>
                      <a:pt x="29" y="237"/>
                      <a:pt x="5" y="268"/>
                    </a:cubicBezTo>
                    <a:cubicBezTo>
                      <a:pt x="0" y="275"/>
                      <a:pt x="7" y="285"/>
                      <a:pt x="15" y="285"/>
                    </a:cubicBezTo>
                    <a:cubicBezTo>
                      <a:pt x="15" y="285"/>
                      <a:pt x="16" y="284"/>
                      <a:pt x="17" y="284"/>
                    </a:cubicBezTo>
                    <a:cubicBezTo>
                      <a:pt x="53" y="271"/>
                      <a:pt x="84" y="243"/>
                      <a:pt x="115" y="221"/>
                    </a:cubicBezTo>
                    <a:cubicBezTo>
                      <a:pt x="149" y="198"/>
                      <a:pt x="184" y="174"/>
                      <a:pt x="219" y="152"/>
                    </a:cubicBezTo>
                    <a:cubicBezTo>
                      <a:pt x="288" y="108"/>
                      <a:pt x="358" y="67"/>
                      <a:pt x="430" y="28"/>
                    </a:cubicBezTo>
                    <a:cubicBezTo>
                      <a:pt x="444" y="20"/>
                      <a:pt x="436" y="0"/>
                      <a:pt x="422" y="0"/>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6"/>
              <p:cNvSpPr/>
              <p:nvPr/>
            </p:nvSpPr>
            <p:spPr>
              <a:xfrm>
                <a:off x="4889950" y="1813050"/>
                <a:ext cx="8400" cy="14600"/>
              </a:xfrm>
              <a:custGeom>
                <a:avLst/>
                <a:gdLst/>
                <a:ahLst/>
                <a:cxnLst/>
                <a:rect l="l" t="t" r="r" b="b"/>
                <a:pathLst>
                  <a:path w="336" h="584" extrusionOk="0">
                    <a:moveTo>
                      <a:pt x="313" y="1"/>
                    </a:moveTo>
                    <a:cubicBezTo>
                      <a:pt x="308" y="1"/>
                      <a:pt x="303" y="3"/>
                      <a:pt x="299" y="8"/>
                    </a:cubicBezTo>
                    <a:cubicBezTo>
                      <a:pt x="239" y="97"/>
                      <a:pt x="182" y="188"/>
                      <a:pt x="131" y="283"/>
                    </a:cubicBezTo>
                    <a:cubicBezTo>
                      <a:pt x="105" y="330"/>
                      <a:pt x="80" y="379"/>
                      <a:pt x="56" y="427"/>
                    </a:cubicBezTo>
                    <a:cubicBezTo>
                      <a:pt x="45" y="452"/>
                      <a:pt x="34" y="476"/>
                      <a:pt x="23" y="502"/>
                    </a:cubicBezTo>
                    <a:cubicBezTo>
                      <a:pt x="15" y="523"/>
                      <a:pt x="1" y="545"/>
                      <a:pt x="1" y="568"/>
                    </a:cubicBezTo>
                    <a:cubicBezTo>
                      <a:pt x="1" y="577"/>
                      <a:pt x="9" y="583"/>
                      <a:pt x="17" y="583"/>
                    </a:cubicBezTo>
                    <a:cubicBezTo>
                      <a:pt x="21" y="583"/>
                      <a:pt x="25" y="582"/>
                      <a:pt x="28" y="579"/>
                    </a:cubicBezTo>
                    <a:cubicBezTo>
                      <a:pt x="45" y="561"/>
                      <a:pt x="52" y="535"/>
                      <a:pt x="63" y="512"/>
                    </a:cubicBezTo>
                    <a:cubicBezTo>
                      <a:pt x="74" y="488"/>
                      <a:pt x="85" y="463"/>
                      <a:pt x="97" y="438"/>
                    </a:cubicBezTo>
                    <a:cubicBezTo>
                      <a:pt x="118" y="391"/>
                      <a:pt x="142" y="344"/>
                      <a:pt x="166" y="297"/>
                    </a:cubicBezTo>
                    <a:cubicBezTo>
                      <a:pt x="215" y="204"/>
                      <a:pt x="270" y="112"/>
                      <a:pt x="327" y="24"/>
                    </a:cubicBezTo>
                    <a:cubicBezTo>
                      <a:pt x="336" y="12"/>
                      <a:pt x="325" y="1"/>
                      <a:pt x="313"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6"/>
              <p:cNvSpPr/>
              <p:nvPr/>
            </p:nvSpPr>
            <p:spPr>
              <a:xfrm>
                <a:off x="4894475" y="1816975"/>
                <a:ext cx="3500" cy="10075"/>
              </a:xfrm>
              <a:custGeom>
                <a:avLst/>
                <a:gdLst/>
                <a:ahLst/>
                <a:cxnLst/>
                <a:rect l="l" t="t" r="r" b="b"/>
                <a:pathLst>
                  <a:path w="140" h="403" extrusionOk="0">
                    <a:moveTo>
                      <a:pt x="120" y="1"/>
                    </a:moveTo>
                    <a:cubicBezTo>
                      <a:pt x="114" y="1"/>
                      <a:pt x="108" y="4"/>
                      <a:pt x="106" y="11"/>
                    </a:cubicBezTo>
                    <a:cubicBezTo>
                      <a:pt x="87" y="75"/>
                      <a:pt x="68" y="140"/>
                      <a:pt x="50" y="203"/>
                    </a:cubicBezTo>
                    <a:lnTo>
                      <a:pt x="23" y="296"/>
                    </a:lnTo>
                    <a:cubicBezTo>
                      <a:pt x="14" y="327"/>
                      <a:pt x="1" y="360"/>
                      <a:pt x="0" y="392"/>
                    </a:cubicBezTo>
                    <a:cubicBezTo>
                      <a:pt x="0" y="398"/>
                      <a:pt x="6" y="402"/>
                      <a:pt x="11" y="402"/>
                    </a:cubicBezTo>
                    <a:cubicBezTo>
                      <a:pt x="15" y="402"/>
                      <a:pt x="18" y="401"/>
                      <a:pt x="20" y="397"/>
                    </a:cubicBezTo>
                    <a:cubicBezTo>
                      <a:pt x="37" y="369"/>
                      <a:pt x="44" y="335"/>
                      <a:pt x="53" y="304"/>
                    </a:cubicBezTo>
                    <a:cubicBezTo>
                      <a:pt x="62" y="273"/>
                      <a:pt x="71" y="243"/>
                      <a:pt x="80" y="212"/>
                    </a:cubicBezTo>
                    <a:lnTo>
                      <a:pt x="136" y="20"/>
                    </a:lnTo>
                    <a:cubicBezTo>
                      <a:pt x="139" y="8"/>
                      <a:pt x="130" y="1"/>
                      <a:pt x="120"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6"/>
              <p:cNvSpPr/>
              <p:nvPr/>
            </p:nvSpPr>
            <p:spPr>
              <a:xfrm>
                <a:off x="5067200" y="1783825"/>
                <a:ext cx="245650" cy="352475"/>
              </a:xfrm>
              <a:custGeom>
                <a:avLst/>
                <a:gdLst/>
                <a:ahLst/>
                <a:cxnLst/>
                <a:rect l="l" t="t" r="r" b="b"/>
                <a:pathLst>
                  <a:path w="9826" h="14099" extrusionOk="0">
                    <a:moveTo>
                      <a:pt x="3259" y="5414"/>
                    </a:moveTo>
                    <a:cubicBezTo>
                      <a:pt x="3257" y="5409"/>
                      <a:pt x="3256" y="5404"/>
                      <a:pt x="3255" y="5399"/>
                    </a:cubicBezTo>
                    <a:cubicBezTo>
                      <a:pt x="3256" y="5400"/>
                      <a:pt x="3258" y="5400"/>
                      <a:pt x="3260" y="5400"/>
                    </a:cubicBezTo>
                    <a:cubicBezTo>
                      <a:pt x="3260" y="5404"/>
                      <a:pt x="3260" y="5409"/>
                      <a:pt x="3259" y="5414"/>
                    </a:cubicBezTo>
                    <a:close/>
                    <a:moveTo>
                      <a:pt x="2701" y="4308"/>
                    </a:moveTo>
                    <a:cubicBezTo>
                      <a:pt x="2507" y="3972"/>
                      <a:pt x="2335" y="3636"/>
                      <a:pt x="2292" y="3271"/>
                    </a:cubicBezTo>
                    <a:cubicBezTo>
                      <a:pt x="2290" y="3256"/>
                      <a:pt x="2288" y="3241"/>
                      <a:pt x="2287" y="3225"/>
                    </a:cubicBezTo>
                    <a:cubicBezTo>
                      <a:pt x="2331" y="3592"/>
                      <a:pt x="2517" y="3971"/>
                      <a:pt x="2699" y="4304"/>
                    </a:cubicBezTo>
                    <a:close/>
                    <a:moveTo>
                      <a:pt x="4470" y="942"/>
                    </a:moveTo>
                    <a:cubicBezTo>
                      <a:pt x="4523" y="804"/>
                      <a:pt x="4607" y="677"/>
                      <a:pt x="4733" y="567"/>
                    </a:cubicBezTo>
                    <a:cubicBezTo>
                      <a:pt x="4646" y="675"/>
                      <a:pt x="4585" y="785"/>
                      <a:pt x="4585" y="785"/>
                    </a:cubicBezTo>
                    <a:cubicBezTo>
                      <a:pt x="4543" y="828"/>
                      <a:pt x="4504" y="885"/>
                      <a:pt x="4470" y="942"/>
                    </a:cubicBezTo>
                    <a:close/>
                    <a:moveTo>
                      <a:pt x="1498" y="8489"/>
                    </a:moveTo>
                    <a:cubicBezTo>
                      <a:pt x="1913" y="7918"/>
                      <a:pt x="2254" y="7345"/>
                      <a:pt x="2010" y="6680"/>
                    </a:cubicBezTo>
                    <a:cubicBezTo>
                      <a:pt x="1954" y="6527"/>
                      <a:pt x="1842" y="6387"/>
                      <a:pt x="1681" y="6352"/>
                    </a:cubicBezTo>
                    <a:cubicBezTo>
                      <a:pt x="1143" y="6232"/>
                      <a:pt x="698" y="6968"/>
                      <a:pt x="650" y="7770"/>
                    </a:cubicBezTo>
                    <a:cubicBezTo>
                      <a:pt x="611" y="8438"/>
                      <a:pt x="620" y="9106"/>
                      <a:pt x="409" y="9760"/>
                    </a:cubicBezTo>
                    <a:cubicBezTo>
                      <a:pt x="389" y="9820"/>
                      <a:pt x="255" y="10218"/>
                      <a:pt x="192" y="10440"/>
                    </a:cubicBezTo>
                    <a:cubicBezTo>
                      <a:pt x="24" y="11022"/>
                      <a:pt x="48" y="11089"/>
                      <a:pt x="39" y="11324"/>
                    </a:cubicBezTo>
                    <a:cubicBezTo>
                      <a:pt x="0" y="12298"/>
                      <a:pt x="509" y="13202"/>
                      <a:pt x="967" y="14049"/>
                    </a:cubicBezTo>
                    <a:cubicBezTo>
                      <a:pt x="967" y="14049"/>
                      <a:pt x="988" y="14088"/>
                      <a:pt x="1020" y="14098"/>
                    </a:cubicBezTo>
                    <a:cubicBezTo>
                      <a:pt x="1092" y="13869"/>
                      <a:pt x="662" y="13357"/>
                      <a:pt x="454" y="12859"/>
                    </a:cubicBezTo>
                    <a:cubicBezTo>
                      <a:pt x="273" y="12421"/>
                      <a:pt x="160" y="11949"/>
                      <a:pt x="157" y="11478"/>
                    </a:cubicBezTo>
                    <a:cubicBezTo>
                      <a:pt x="238" y="11095"/>
                      <a:pt x="365" y="10710"/>
                      <a:pt x="906" y="10430"/>
                    </a:cubicBezTo>
                    <a:cubicBezTo>
                      <a:pt x="2058" y="9835"/>
                      <a:pt x="3692" y="10649"/>
                      <a:pt x="4213" y="9760"/>
                    </a:cubicBezTo>
                    <a:cubicBezTo>
                      <a:pt x="4319" y="9581"/>
                      <a:pt x="4349" y="9340"/>
                      <a:pt x="4302" y="9121"/>
                    </a:cubicBezTo>
                    <a:cubicBezTo>
                      <a:pt x="4297" y="9074"/>
                      <a:pt x="4283" y="9027"/>
                      <a:pt x="4260" y="8980"/>
                    </a:cubicBezTo>
                    <a:cubicBezTo>
                      <a:pt x="4125" y="8635"/>
                      <a:pt x="3775" y="8404"/>
                      <a:pt x="3207" y="8675"/>
                    </a:cubicBezTo>
                    <a:cubicBezTo>
                      <a:pt x="2604" y="8963"/>
                      <a:pt x="2088" y="9185"/>
                      <a:pt x="1203" y="9566"/>
                    </a:cubicBezTo>
                    <a:cubicBezTo>
                      <a:pt x="1067" y="9624"/>
                      <a:pt x="948" y="9701"/>
                      <a:pt x="841" y="9794"/>
                    </a:cubicBezTo>
                    <a:cubicBezTo>
                      <a:pt x="915" y="9689"/>
                      <a:pt x="991" y="9588"/>
                      <a:pt x="1069" y="9498"/>
                    </a:cubicBezTo>
                    <a:cubicBezTo>
                      <a:pt x="1396" y="9125"/>
                      <a:pt x="1770" y="8779"/>
                      <a:pt x="2121" y="8414"/>
                    </a:cubicBezTo>
                    <a:cubicBezTo>
                      <a:pt x="2866" y="8053"/>
                      <a:pt x="3723" y="7959"/>
                      <a:pt x="4537" y="8321"/>
                    </a:cubicBezTo>
                    <a:cubicBezTo>
                      <a:pt x="5180" y="8610"/>
                      <a:pt x="5866" y="8968"/>
                      <a:pt x="6519" y="8753"/>
                    </a:cubicBezTo>
                    <a:cubicBezTo>
                      <a:pt x="6751" y="8677"/>
                      <a:pt x="6979" y="8505"/>
                      <a:pt x="6990" y="8248"/>
                    </a:cubicBezTo>
                    <a:cubicBezTo>
                      <a:pt x="7016" y="7635"/>
                      <a:pt x="6203" y="7419"/>
                      <a:pt x="5728" y="7510"/>
                    </a:cubicBezTo>
                    <a:cubicBezTo>
                      <a:pt x="5569" y="7541"/>
                      <a:pt x="5413" y="7586"/>
                      <a:pt x="5258" y="7633"/>
                    </a:cubicBezTo>
                    <a:cubicBezTo>
                      <a:pt x="4928" y="7695"/>
                      <a:pt x="4597" y="7771"/>
                      <a:pt x="4301" y="7794"/>
                    </a:cubicBezTo>
                    <a:cubicBezTo>
                      <a:pt x="4301" y="7794"/>
                      <a:pt x="2939" y="7907"/>
                      <a:pt x="2420" y="8088"/>
                    </a:cubicBezTo>
                    <a:cubicBezTo>
                      <a:pt x="2481" y="8018"/>
                      <a:pt x="2541" y="7946"/>
                      <a:pt x="2599" y="7873"/>
                    </a:cubicBezTo>
                    <a:lnTo>
                      <a:pt x="2646" y="7857"/>
                    </a:lnTo>
                    <a:cubicBezTo>
                      <a:pt x="3624" y="7357"/>
                      <a:pt x="4686" y="7023"/>
                      <a:pt x="5538" y="6283"/>
                    </a:cubicBezTo>
                    <a:cubicBezTo>
                      <a:pt x="6653" y="5864"/>
                      <a:pt x="8026" y="6266"/>
                      <a:pt x="8961" y="5520"/>
                    </a:cubicBezTo>
                    <a:cubicBezTo>
                      <a:pt x="9483" y="5104"/>
                      <a:pt x="9826" y="4326"/>
                      <a:pt x="9421" y="3743"/>
                    </a:cubicBezTo>
                    <a:cubicBezTo>
                      <a:pt x="8980" y="3109"/>
                      <a:pt x="7994" y="3453"/>
                      <a:pt x="7217" y="4219"/>
                    </a:cubicBezTo>
                    <a:cubicBezTo>
                      <a:pt x="6496" y="4931"/>
                      <a:pt x="5860" y="5721"/>
                      <a:pt x="5058" y="6337"/>
                    </a:cubicBezTo>
                    <a:cubicBezTo>
                      <a:pt x="5058" y="6337"/>
                      <a:pt x="4683" y="6553"/>
                      <a:pt x="4488" y="6694"/>
                    </a:cubicBezTo>
                    <a:cubicBezTo>
                      <a:pt x="3991" y="7056"/>
                      <a:pt x="3419" y="7283"/>
                      <a:pt x="2863" y="7575"/>
                    </a:cubicBezTo>
                    <a:cubicBezTo>
                      <a:pt x="3042" y="7428"/>
                      <a:pt x="3216" y="7281"/>
                      <a:pt x="3383" y="7130"/>
                    </a:cubicBezTo>
                    <a:cubicBezTo>
                      <a:pt x="3383" y="7130"/>
                      <a:pt x="3689" y="6958"/>
                      <a:pt x="3897" y="6847"/>
                    </a:cubicBezTo>
                    <a:cubicBezTo>
                      <a:pt x="4913" y="6276"/>
                      <a:pt x="6141" y="5675"/>
                      <a:pt x="6289" y="4405"/>
                    </a:cubicBezTo>
                    <a:cubicBezTo>
                      <a:pt x="6350" y="3879"/>
                      <a:pt x="5954" y="3238"/>
                      <a:pt x="5395" y="3564"/>
                    </a:cubicBezTo>
                    <a:cubicBezTo>
                      <a:pt x="4749" y="3939"/>
                      <a:pt x="4796" y="5094"/>
                      <a:pt x="4275" y="5833"/>
                    </a:cubicBezTo>
                    <a:cubicBezTo>
                      <a:pt x="3949" y="6297"/>
                      <a:pt x="3542" y="6694"/>
                      <a:pt x="3114" y="7068"/>
                    </a:cubicBezTo>
                    <a:cubicBezTo>
                      <a:pt x="3200" y="6936"/>
                      <a:pt x="3359" y="6689"/>
                      <a:pt x="3457" y="6508"/>
                    </a:cubicBezTo>
                    <a:cubicBezTo>
                      <a:pt x="3870" y="5746"/>
                      <a:pt x="4272" y="4937"/>
                      <a:pt x="4469" y="4116"/>
                    </a:cubicBezTo>
                    <a:cubicBezTo>
                      <a:pt x="4582" y="3932"/>
                      <a:pt x="4784" y="3600"/>
                      <a:pt x="4951" y="3340"/>
                    </a:cubicBezTo>
                    <a:cubicBezTo>
                      <a:pt x="5373" y="2682"/>
                      <a:pt x="5921" y="2010"/>
                      <a:pt x="5902" y="1237"/>
                    </a:cubicBezTo>
                    <a:cubicBezTo>
                      <a:pt x="5913" y="1057"/>
                      <a:pt x="5898" y="872"/>
                      <a:pt x="5848" y="682"/>
                    </a:cubicBezTo>
                    <a:cubicBezTo>
                      <a:pt x="5781" y="427"/>
                      <a:pt x="5595" y="196"/>
                      <a:pt x="5333" y="147"/>
                    </a:cubicBezTo>
                    <a:cubicBezTo>
                      <a:pt x="4542" y="1"/>
                      <a:pt x="4109" y="1032"/>
                      <a:pt x="4290" y="2121"/>
                    </a:cubicBezTo>
                    <a:cubicBezTo>
                      <a:pt x="4408" y="2815"/>
                      <a:pt x="4459" y="3531"/>
                      <a:pt x="4273" y="4241"/>
                    </a:cubicBezTo>
                    <a:cubicBezTo>
                      <a:pt x="4050" y="5093"/>
                      <a:pt x="3650" y="5887"/>
                      <a:pt x="3244" y="6663"/>
                    </a:cubicBezTo>
                    <a:cubicBezTo>
                      <a:pt x="3287" y="6511"/>
                      <a:pt x="3318" y="6353"/>
                      <a:pt x="3338" y="6185"/>
                    </a:cubicBezTo>
                    <a:cubicBezTo>
                      <a:pt x="3409" y="5537"/>
                      <a:pt x="3510" y="5231"/>
                      <a:pt x="3580" y="4815"/>
                    </a:cubicBezTo>
                    <a:cubicBezTo>
                      <a:pt x="3706" y="4078"/>
                      <a:pt x="3844" y="3294"/>
                      <a:pt x="3451" y="2608"/>
                    </a:cubicBezTo>
                    <a:cubicBezTo>
                      <a:pt x="3193" y="2158"/>
                      <a:pt x="2267" y="1964"/>
                      <a:pt x="2127" y="2967"/>
                    </a:cubicBezTo>
                    <a:cubicBezTo>
                      <a:pt x="1970" y="4095"/>
                      <a:pt x="3496" y="5029"/>
                      <a:pt x="3088" y="6484"/>
                    </a:cubicBezTo>
                    <a:cubicBezTo>
                      <a:pt x="2978" y="6876"/>
                      <a:pt x="2782" y="7224"/>
                      <a:pt x="2544" y="7550"/>
                    </a:cubicBezTo>
                    <a:cubicBezTo>
                      <a:pt x="2529" y="7561"/>
                      <a:pt x="2515" y="7573"/>
                      <a:pt x="2500" y="7585"/>
                    </a:cubicBezTo>
                    <a:cubicBezTo>
                      <a:pt x="2500" y="7585"/>
                      <a:pt x="2082" y="7937"/>
                      <a:pt x="1838" y="8163"/>
                    </a:cubicBezTo>
                    <a:cubicBezTo>
                      <a:pt x="1782" y="8215"/>
                      <a:pt x="1725" y="8267"/>
                      <a:pt x="1669" y="8321"/>
                    </a:cubicBezTo>
                    <a:cubicBezTo>
                      <a:pt x="1611" y="8376"/>
                      <a:pt x="1554" y="8432"/>
                      <a:pt x="1498" y="8489"/>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3" name="Google Shape;483;p16"/>
            <p:cNvSpPr/>
            <p:nvPr/>
          </p:nvSpPr>
          <p:spPr>
            <a:xfrm>
              <a:off x="3718257" y="2220167"/>
              <a:ext cx="1718087" cy="1623413"/>
            </a:xfrm>
            <a:custGeom>
              <a:avLst/>
              <a:gdLst/>
              <a:ahLst/>
              <a:cxnLst/>
              <a:rect l="l" t="t" r="r" b="b"/>
              <a:pathLst>
                <a:path w="22176" h="20954" extrusionOk="0">
                  <a:moveTo>
                    <a:pt x="10275" y="0"/>
                  </a:moveTo>
                  <a:cubicBezTo>
                    <a:pt x="9348" y="0"/>
                    <a:pt x="8453" y="309"/>
                    <a:pt x="7620" y="916"/>
                  </a:cubicBezTo>
                  <a:cubicBezTo>
                    <a:pt x="6513" y="1724"/>
                    <a:pt x="5601" y="2747"/>
                    <a:pt x="5156" y="4065"/>
                  </a:cubicBezTo>
                  <a:cubicBezTo>
                    <a:pt x="4789" y="5154"/>
                    <a:pt x="4732" y="6579"/>
                    <a:pt x="3936" y="7472"/>
                  </a:cubicBezTo>
                  <a:cubicBezTo>
                    <a:pt x="2984" y="8539"/>
                    <a:pt x="2036" y="9045"/>
                    <a:pt x="1505" y="10465"/>
                  </a:cubicBezTo>
                  <a:cubicBezTo>
                    <a:pt x="795" y="12366"/>
                    <a:pt x="1785" y="13706"/>
                    <a:pt x="1785" y="13706"/>
                  </a:cubicBezTo>
                  <a:cubicBezTo>
                    <a:pt x="1785" y="13706"/>
                    <a:pt x="443" y="14987"/>
                    <a:pt x="324" y="15387"/>
                  </a:cubicBezTo>
                  <a:cubicBezTo>
                    <a:pt x="10" y="16450"/>
                    <a:pt x="0" y="17522"/>
                    <a:pt x="456" y="18438"/>
                  </a:cubicBezTo>
                  <a:cubicBezTo>
                    <a:pt x="1191" y="19147"/>
                    <a:pt x="1997" y="19780"/>
                    <a:pt x="2862" y="20330"/>
                  </a:cubicBezTo>
                  <a:cubicBezTo>
                    <a:pt x="3277" y="20460"/>
                    <a:pt x="3704" y="20551"/>
                    <a:pt x="4122" y="20633"/>
                  </a:cubicBezTo>
                  <a:cubicBezTo>
                    <a:pt x="5132" y="20831"/>
                    <a:pt x="6138" y="20953"/>
                    <a:pt x="7138" y="20953"/>
                  </a:cubicBezTo>
                  <a:cubicBezTo>
                    <a:pt x="8025" y="20953"/>
                    <a:pt x="8909" y="20857"/>
                    <a:pt x="9789" y="20630"/>
                  </a:cubicBezTo>
                  <a:cubicBezTo>
                    <a:pt x="10392" y="20475"/>
                    <a:pt x="10999" y="20316"/>
                    <a:pt x="11578" y="20092"/>
                  </a:cubicBezTo>
                  <a:cubicBezTo>
                    <a:pt x="11882" y="19975"/>
                    <a:pt x="12252" y="19714"/>
                    <a:pt x="12573" y="19640"/>
                  </a:cubicBezTo>
                  <a:cubicBezTo>
                    <a:pt x="12587" y="19637"/>
                    <a:pt x="12601" y="19635"/>
                    <a:pt x="12616" y="19635"/>
                  </a:cubicBezTo>
                  <a:cubicBezTo>
                    <a:pt x="12864" y="19635"/>
                    <a:pt x="13132" y="20090"/>
                    <a:pt x="13278" y="20227"/>
                  </a:cubicBezTo>
                  <a:cubicBezTo>
                    <a:pt x="13678" y="20603"/>
                    <a:pt x="14227" y="20868"/>
                    <a:pt x="14766" y="20916"/>
                  </a:cubicBezTo>
                  <a:cubicBezTo>
                    <a:pt x="14879" y="20926"/>
                    <a:pt x="14992" y="20931"/>
                    <a:pt x="15103" y="20931"/>
                  </a:cubicBezTo>
                  <a:cubicBezTo>
                    <a:pt x="15591" y="20931"/>
                    <a:pt x="16061" y="20847"/>
                    <a:pt x="16545" y="20787"/>
                  </a:cubicBezTo>
                  <a:cubicBezTo>
                    <a:pt x="17562" y="20661"/>
                    <a:pt x="18656" y="20610"/>
                    <a:pt x="19538" y="20066"/>
                  </a:cubicBezTo>
                  <a:cubicBezTo>
                    <a:pt x="21107" y="19098"/>
                    <a:pt x="22175" y="16690"/>
                    <a:pt x="21884" y="14819"/>
                  </a:cubicBezTo>
                  <a:cubicBezTo>
                    <a:pt x="21769" y="14088"/>
                    <a:pt x="21101" y="13400"/>
                    <a:pt x="20586" y="12890"/>
                  </a:cubicBezTo>
                  <a:cubicBezTo>
                    <a:pt x="20474" y="12779"/>
                    <a:pt x="19955" y="12446"/>
                    <a:pt x="19917" y="12303"/>
                  </a:cubicBezTo>
                  <a:cubicBezTo>
                    <a:pt x="19872" y="12137"/>
                    <a:pt x="21473" y="10875"/>
                    <a:pt x="18603" y="7499"/>
                  </a:cubicBezTo>
                  <a:cubicBezTo>
                    <a:pt x="18007" y="6799"/>
                    <a:pt x="18097" y="5671"/>
                    <a:pt x="17784" y="4839"/>
                  </a:cubicBezTo>
                  <a:cubicBezTo>
                    <a:pt x="16876" y="2419"/>
                    <a:pt x="15209" y="2089"/>
                    <a:pt x="14370" y="2089"/>
                  </a:cubicBezTo>
                  <a:cubicBezTo>
                    <a:pt x="14056" y="2089"/>
                    <a:pt x="13858" y="2135"/>
                    <a:pt x="13858" y="2135"/>
                  </a:cubicBezTo>
                  <a:cubicBezTo>
                    <a:pt x="13861" y="1459"/>
                    <a:pt x="13007" y="834"/>
                    <a:pt x="12466" y="560"/>
                  </a:cubicBezTo>
                  <a:cubicBezTo>
                    <a:pt x="11727" y="185"/>
                    <a:pt x="10992" y="0"/>
                    <a:pt x="102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6"/>
            <p:cNvSpPr/>
            <p:nvPr/>
          </p:nvSpPr>
          <p:spPr>
            <a:xfrm>
              <a:off x="3806113" y="3207119"/>
              <a:ext cx="1546480" cy="770877"/>
            </a:xfrm>
            <a:custGeom>
              <a:avLst/>
              <a:gdLst/>
              <a:ahLst/>
              <a:cxnLst/>
              <a:rect l="l" t="t" r="r" b="b"/>
              <a:pathLst>
                <a:path w="19961" h="9950" extrusionOk="0">
                  <a:moveTo>
                    <a:pt x="15156" y="1"/>
                  </a:moveTo>
                  <a:cubicBezTo>
                    <a:pt x="14561" y="1"/>
                    <a:pt x="13972" y="144"/>
                    <a:pt x="13430" y="414"/>
                  </a:cubicBezTo>
                  <a:cubicBezTo>
                    <a:pt x="12532" y="864"/>
                    <a:pt x="11387" y="1910"/>
                    <a:pt x="10193" y="1910"/>
                  </a:cubicBezTo>
                  <a:cubicBezTo>
                    <a:pt x="9919" y="1910"/>
                    <a:pt x="9642" y="1855"/>
                    <a:pt x="9365" y="1725"/>
                  </a:cubicBezTo>
                  <a:lnTo>
                    <a:pt x="8229" y="1025"/>
                  </a:lnTo>
                  <a:cubicBezTo>
                    <a:pt x="7932" y="558"/>
                    <a:pt x="7152" y="503"/>
                    <a:pt x="6696" y="410"/>
                  </a:cubicBezTo>
                  <a:cubicBezTo>
                    <a:pt x="6350" y="290"/>
                    <a:pt x="6014" y="234"/>
                    <a:pt x="5688" y="234"/>
                  </a:cubicBezTo>
                  <a:cubicBezTo>
                    <a:pt x="3105" y="234"/>
                    <a:pt x="1123" y="3711"/>
                    <a:pt x="1" y="6315"/>
                  </a:cubicBezTo>
                  <a:cubicBezTo>
                    <a:pt x="2558" y="8497"/>
                    <a:pt x="5846" y="9849"/>
                    <a:pt x="9448" y="9950"/>
                  </a:cubicBezTo>
                  <a:lnTo>
                    <a:pt x="10837" y="9927"/>
                  </a:lnTo>
                  <a:cubicBezTo>
                    <a:pt x="14325" y="9712"/>
                    <a:pt x="17496" y="8324"/>
                    <a:pt x="19960" y="6151"/>
                  </a:cubicBezTo>
                  <a:cubicBezTo>
                    <a:pt x="19318" y="3932"/>
                    <a:pt x="18275" y="1177"/>
                    <a:pt x="16897" y="440"/>
                  </a:cubicBezTo>
                  <a:cubicBezTo>
                    <a:pt x="16341" y="142"/>
                    <a:pt x="15746" y="1"/>
                    <a:pt x="15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6"/>
            <p:cNvSpPr/>
            <p:nvPr/>
          </p:nvSpPr>
          <p:spPr>
            <a:xfrm>
              <a:off x="4484871" y="3645317"/>
              <a:ext cx="223206" cy="82046"/>
            </a:xfrm>
            <a:custGeom>
              <a:avLst/>
              <a:gdLst/>
              <a:ahLst/>
              <a:cxnLst/>
              <a:rect l="l" t="t" r="r" b="b"/>
              <a:pathLst>
                <a:path w="2881" h="1059" extrusionOk="0">
                  <a:moveTo>
                    <a:pt x="2857" y="1"/>
                  </a:moveTo>
                  <a:cubicBezTo>
                    <a:pt x="2850" y="1"/>
                    <a:pt x="2844" y="4"/>
                    <a:pt x="2840" y="10"/>
                  </a:cubicBezTo>
                  <a:cubicBezTo>
                    <a:pt x="2709" y="191"/>
                    <a:pt x="2561" y="338"/>
                    <a:pt x="2406" y="460"/>
                  </a:cubicBezTo>
                  <a:cubicBezTo>
                    <a:pt x="2153" y="662"/>
                    <a:pt x="1873" y="788"/>
                    <a:pt x="1577" y="838"/>
                  </a:cubicBezTo>
                  <a:cubicBezTo>
                    <a:pt x="1484" y="853"/>
                    <a:pt x="1391" y="861"/>
                    <a:pt x="1297" y="861"/>
                  </a:cubicBezTo>
                  <a:cubicBezTo>
                    <a:pt x="992" y="861"/>
                    <a:pt x="678" y="783"/>
                    <a:pt x="366" y="647"/>
                  </a:cubicBezTo>
                  <a:cubicBezTo>
                    <a:pt x="280" y="609"/>
                    <a:pt x="198" y="559"/>
                    <a:pt x="106" y="526"/>
                  </a:cubicBezTo>
                  <a:cubicBezTo>
                    <a:pt x="102" y="525"/>
                    <a:pt x="99" y="523"/>
                    <a:pt x="95" y="523"/>
                  </a:cubicBezTo>
                  <a:cubicBezTo>
                    <a:pt x="94" y="523"/>
                    <a:pt x="94" y="524"/>
                    <a:pt x="93" y="524"/>
                  </a:cubicBezTo>
                  <a:cubicBezTo>
                    <a:pt x="13" y="545"/>
                    <a:pt x="104" y="515"/>
                    <a:pt x="42" y="571"/>
                  </a:cubicBezTo>
                  <a:cubicBezTo>
                    <a:pt x="40" y="569"/>
                    <a:pt x="37" y="568"/>
                    <a:pt x="34" y="568"/>
                  </a:cubicBezTo>
                  <a:cubicBezTo>
                    <a:pt x="28" y="568"/>
                    <a:pt x="23" y="571"/>
                    <a:pt x="21" y="576"/>
                  </a:cubicBezTo>
                  <a:cubicBezTo>
                    <a:pt x="15" y="584"/>
                    <a:pt x="18" y="594"/>
                    <a:pt x="27" y="599"/>
                  </a:cubicBezTo>
                  <a:cubicBezTo>
                    <a:pt x="19" y="628"/>
                    <a:pt x="12" y="634"/>
                    <a:pt x="8" y="634"/>
                  </a:cubicBezTo>
                  <a:cubicBezTo>
                    <a:pt x="4" y="634"/>
                    <a:pt x="2" y="630"/>
                    <a:pt x="1" y="630"/>
                  </a:cubicBezTo>
                  <a:lnTo>
                    <a:pt x="1" y="630"/>
                  </a:lnTo>
                  <a:cubicBezTo>
                    <a:pt x="0" y="630"/>
                    <a:pt x="3" y="637"/>
                    <a:pt x="10" y="667"/>
                  </a:cubicBezTo>
                  <a:cubicBezTo>
                    <a:pt x="11" y="671"/>
                    <a:pt x="15" y="674"/>
                    <a:pt x="19" y="677"/>
                  </a:cubicBezTo>
                  <a:cubicBezTo>
                    <a:pt x="97" y="749"/>
                    <a:pt x="194" y="792"/>
                    <a:pt x="283" y="838"/>
                  </a:cubicBezTo>
                  <a:cubicBezTo>
                    <a:pt x="366" y="880"/>
                    <a:pt x="452" y="917"/>
                    <a:pt x="538" y="945"/>
                  </a:cubicBezTo>
                  <a:cubicBezTo>
                    <a:pt x="761" y="1021"/>
                    <a:pt x="987" y="1058"/>
                    <a:pt x="1208" y="1058"/>
                  </a:cubicBezTo>
                  <a:cubicBezTo>
                    <a:pt x="1347" y="1058"/>
                    <a:pt x="1484" y="1044"/>
                    <a:pt x="1617" y="1015"/>
                  </a:cubicBezTo>
                  <a:cubicBezTo>
                    <a:pt x="1935" y="947"/>
                    <a:pt x="2238" y="799"/>
                    <a:pt x="2490" y="554"/>
                  </a:cubicBezTo>
                  <a:cubicBezTo>
                    <a:pt x="2637" y="412"/>
                    <a:pt x="2764" y="236"/>
                    <a:pt x="2874" y="32"/>
                  </a:cubicBezTo>
                  <a:cubicBezTo>
                    <a:pt x="2880" y="23"/>
                    <a:pt x="2878" y="11"/>
                    <a:pt x="2868" y="4"/>
                  </a:cubicBezTo>
                  <a:cubicBezTo>
                    <a:pt x="2864" y="2"/>
                    <a:pt x="2861" y="1"/>
                    <a:pt x="28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6"/>
            <p:cNvSpPr/>
            <p:nvPr/>
          </p:nvSpPr>
          <p:spPr>
            <a:xfrm>
              <a:off x="4592948" y="3752155"/>
              <a:ext cx="57099" cy="38892"/>
            </a:xfrm>
            <a:custGeom>
              <a:avLst/>
              <a:gdLst/>
              <a:ahLst/>
              <a:cxnLst/>
              <a:rect l="l" t="t" r="r" b="b"/>
              <a:pathLst>
                <a:path w="737" h="502" extrusionOk="0">
                  <a:moveTo>
                    <a:pt x="677" y="0"/>
                  </a:moveTo>
                  <a:cubicBezTo>
                    <a:pt x="665" y="0"/>
                    <a:pt x="653" y="5"/>
                    <a:pt x="643" y="13"/>
                  </a:cubicBezTo>
                  <a:cubicBezTo>
                    <a:pt x="557" y="82"/>
                    <a:pt x="464" y="151"/>
                    <a:pt x="368" y="213"/>
                  </a:cubicBezTo>
                  <a:cubicBezTo>
                    <a:pt x="278" y="272"/>
                    <a:pt x="184" y="320"/>
                    <a:pt x="79" y="342"/>
                  </a:cubicBezTo>
                  <a:cubicBezTo>
                    <a:pt x="59" y="346"/>
                    <a:pt x="33" y="338"/>
                    <a:pt x="19" y="353"/>
                  </a:cubicBezTo>
                  <a:lnTo>
                    <a:pt x="11" y="362"/>
                  </a:lnTo>
                  <a:cubicBezTo>
                    <a:pt x="16" y="368"/>
                    <a:pt x="18" y="383"/>
                    <a:pt x="17" y="409"/>
                  </a:cubicBezTo>
                  <a:cubicBezTo>
                    <a:pt x="7" y="410"/>
                    <a:pt x="1" y="418"/>
                    <a:pt x="1" y="426"/>
                  </a:cubicBezTo>
                  <a:cubicBezTo>
                    <a:pt x="2" y="435"/>
                    <a:pt x="10" y="442"/>
                    <a:pt x="18" y="442"/>
                  </a:cubicBezTo>
                  <a:cubicBezTo>
                    <a:pt x="18" y="442"/>
                    <a:pt x="19" y="442"/>
                    <a:pt x="19" y="442"/>
                  </a:cubicBezTo>
                  <a:cubicBezTo>
                    <a:pt x="24" y="466"/>
                    <a:pt x="24" y="481"/>
                    <a:pt x="23" y="491"/>
                  </a:cubicBezTo>
                  <a:lnTo>
                    <a:pt x="31" y="497"/>
                  </a:lnTo>
                  <a:cubicBezTo>
                    <a:pt x="34" y="500"/>
                    <a:pt x="38" y="501"/>
                    <a:pt x="42" y="501"/>
                  </a:cubicBezTo>
                  <a:cubicBezTo>
                    <a:pt x="48" y="501"/>
                    <a:pt x="54" y="500"/>
                    <a:pt x="59" y="500"/>
                  </a:cubicBezTo>
                  <a:cubicBezTo>
                    <a:pt x="166" y="499"/>
                    <a:pt x="265" y="460"/>
                    <a:pt x="354" y="407"/>
                  </a:cubicBezTo>
                  <a:cubicBezTo>
                    <a:pt x="493" y="327"/>
                    <a:pt x="609" y="203"/>
                    <a:pt x="716" y="93"/>
                  </a:cubicBezTo>
                  <a:cubicBezTo>
                    <a:pt x="737" y="73"/>
                    <a:pt x="737" y="40"/>
                    <a:pt x="717" y="18"/>
                  </a:cubicBezTo>
                  <a:cubicBezTo>
                    <a:pt x="706" y="6"/>
                    <a:pt x="692" y="0"/>
                    <a:pt x="6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6"/>
            <p:cNvSpPr/>
            <p:nvPr/>
          </p:nvSpPr>
          <p:spPr>
            <a:xfrm>
              <a:off x="4146538" y="2582982"/>
              <a:ext cx="842541" cy="999041"/>
            </a:xfrm>
            <a:custGeom>
              <a:avLst/>
              <a:gdLst/>
              <a:ahLst/>
              <a:cxnLst/>
              <a:rect l="l" t="t" r="r" b="b"/>
              <a:pathLst>
                <a:path w="10875" h="12895" extrusionOk="0">
                  <a:moveTo>
                    <a:pt x="7606" y="1"/>
                  </a:moveTo>
                  <a:cubicBezTo>
                    <a:pt x="7601" y="1"/>
                    <a:pt x="7595" y="2"/>
                    <a:pt x="7588" y="5"/>
                  </a:cubicBezTo>
                  <a:cubicBezTo>
                    <a:pt x="7394" y="98"/>
                    <a:pt x="7250" y="687"/>
                    <a:pt x="7167" y="871"/>
                  </a:cubicBezTo>
                  <a:cubicBezTo>
                    <a:pt x="6911" y="1441"/>
                    <a:pt x="6514" y="2041"/>
                    <a:pt x="5953" y="2348"/>
                  </a:cubicBezTo>
                  <a:cubicBezTo>
                    <a:pt x="5751" y="2458"/>
                    <a:pt x="5268" y="2656"/>
                    <a:pt x="4881" y="2656"/>
                  </a:cubicBezTo>
                  <a:cubicBezTo>
                    <a:pt x="4653" y="2656"/>
                    <a:pt x="4459" y="2588"/>
                    <a:pt x="4374" y="2394"/>
                  </a:cubicBezTo>
                  <a:cubicBezTo>
                    <a:pt x="4277" y="2172"/>
                    <a:pt x="4480" y="1990"/>
                    <a:pt x="4439" y="1829"/>
                  </a:cubicBezTo>
                  <a:cubicBezTo>
                    <a:pt x="4439" y="1829"/>
                    <a:pt x="4439" y="1829"/>
                    <a:pt x="4439" y="1829"/>
                  </a:cubicBezTo>
                  <a:cubicBezTo>
                    <a:pt x="4435" y="1829"/>
                    <a:pt x="4147" y="1973"/>
                    <a:pt x="4119" y="1991"/>
                  </a:cubicBezTo>
                  <a:cubicBezTo>
                    <a:pt x="3912" y="2113"/>
                    <a:pt x="3723" y="2260"/>
                    <a:pt x="3515" y="2379"/>
                  </a:cubicBezTo>
                  <a:cubicBezTo>
                    <a:pt x="2655" y="2872"/>
                    <a:pt x="1896" y="3394"/>
                    <a:pt x="1599" y="4390"/>
                  </a:cubicBezTo>
                  <a:cubicBezTo>
                    <a:pt x="1599" y="4390"/>
                    <a:pt x="1397" y="4388"/>
                    <a:pt x="1264" y="4238"/>
                  </a:cubicBezTo>
                  <a:cubicBezTo>
                    <a:pt x="1085" y="4036"/>
                    <a:pt x="872" y="3929"/>
                    <a:pt x="677" y="3929"/>
                  </a:cubicBezTo>
                  <a:cubicBezTo>
                    <a:pt x="440" y="3929"/>
                    <a:pt x="230" y="4088"/>
                    <a:pt x="143" y="4428"/>
                  </a:cubicBezTo>
                  <a:cubicBezTo>
                    <a:pt x="0" y="4987"/>
                    <a:pt x="123" y="5610"/>
                    <a:pt x="461" y="6096"/>
                  </a:cubicBezTo>
                  <a:cubicBezTo>
                    <a:pt x="692" y="6430"/>
                    <a:pt x="1021" y="6680"/>
                    <a:pt x="1307" y="6680"/>
                  </a:cubicBezTo>
                  <a:cubicBezTo>
                    <a:pt x="1516" y="6680"/>
                    <a:pt x="1702" y="6545"/>
                    <a:pt x="1809" y="6209"/>
                  </a:cubicBezTo>
                  <a:cubicBezTo>
                    <a:pt x="1810" y="6208"/>
                    <a:pt x="1810" y="6207"/>
                    <a:pt x="1811" y="6207"/>
                  </a:cubicBezTo>
                  <a:cubicBezTo>
                    <a:pt x="1841" y="6207"/>
                    <a:pt x="2197" y="6961"/>
                    <a:pt x="2311" y="7154"/>
                  </a:cubicBezTo>
                  <a:cubicBezTo>
                    <a:pt x="2812" y="7999"/>
                    <a:pt x="3554" y="8565"/>
                    <a:pt x="3585" y="8565"/>
                  </a:cubicBezTo>
                  <a:cubicBezTo>
                    <a:pt x="3586" y="8565"/>
                    <a:pt x="3586" y="8565"/>
                    <a:pt x="3586" y="8565"/>
                  </a:cubicBezTo>
                  <a:cubicBezTo>
                    <a:pt x="3586" y="8563"/>
                    <a:pt x="3586" y="8562"/>
                    <a:pt x="3587" y="8562"/>
                  </a:cubicBezTo>
                  <a:cubicBezTo>
                    <a:pt x="3596" y="8562"/>
                    <a:pt x="3695" y="9211"/>
                    <a:pt x="3717" y="9496"/>
                  </a:cubicBezTo>
                  <a:cubicBezTo>
                    <a:pt x="3783" y="10371"/>
                    <a:pt x="3743" y="11323"/>
                    <a:pt x="4303" y="12082"/>
                  </a:cubicBezTo>
                  <a:cubicBezTo>
                    <a:pt x="4666" y="12575"/>
                    <a:pt x="5195" y="12895"/>
                    <a:pt x="5738" y="12895"/>
                  </a:cubicBezTo>
                  <a:cubicBezTo>
                    <a:pt x="5987" y="12895"/>
                    <a:pt x="6238" y="12828"/>
                    <a:pt x="6478" y="12681"/>
                  </a:cubicBezTo>
                  <a:cubicBezTo>
                    <a:pt x="7478" y="12066"/>
                    <a:pt x="7730" y="10736"/>
                    <a:pt x="7760" y="9619"/>
                  </a:cubicBezTo>
                  <a:cubicBezTo>
                    <a:pt x="7769" y="9288"/>
                    <a:pt x="7814" y="8633"/>
                    <a:pt x="7849" y="8215"/>
                  </a:cubicBezTo>
                  <a:cubicBezTo>
                    <a:pt x="7853" y="8162"/>
                    <a:pt x="8365" y="7798"/>
                    <a:pt x="8890" y="6666"/>
                  </a:cubicBezTo>
                  <a:cubicBezTo>
                    <a:pt x="9031" y="6363"/>
                    <a:pt x="9366" y="5481"/>
                    <a:pt x="9379" y="5476"/>
                  </a:cubicBezTo>
                  <a:cubicBezTo>
                    <a:pt x="9380" y="5476"/>
                    <a:pt x="9381" y="5476"/>
                    <a:pt x="9381" y="5476"/>
                  </a:cubicBezTo>
                  <a:cubicBezTo>
                    <a:pt x="9418" y="5476"/>
                    <a:pt x="9575" y="5789"/>
                    <a:pt x="9881" y="5789"/>
                  </a:cubicBezTo>
                  <a:cubicBezTo>
                    <a:pt x="9927" y="5789"/>
                    <a:pt x="9975" y="5782"/>
                    <a:pt x="10027" y="5766"/>
                  </a:cubicBezTo>
                  <a:cubicBezTo>
                    <a:pt x="10687" y="5567"/>
                    <a:pt x="10874" y="4272"/>
                    <a:pt x="10810" y="3716"/>
                  </a:cubicBezTo>
                  <a:cubicBezTo>
                    <a:pt x="10771" y="3375"/>
                    <a:pt x="10588" y="3006"/>
                    <a:pt x="10290" y="3006"/>
                  </a:cubicBezTo>
                  <a:cubicBezTo>
                    <a:pt x="10198" y="3006"/>
                    <a:pt x="10096" y="3041"/>
                    <a:pt x="9984" y="3122"/>
                  </a:cubicBezTo>
                  <a:cubicBezTo>
                    <a:pt x="9865" y="3208"/>
                    <a:pt x="9849" y="3482"/>
                    <a:pt x="9713" y="3482"/>
                  </a:cubicBezTo>
                  <a:cubicBezTo>
                    <a:pt x="9706" y="3482"/>
                    <a:pt x="9699" y="3481"/>
                    <a:pt x="9692" y="3479"/>
                  </a:cubicBezTo>
                  <a:cubicBezTo>
                    <a:pt x="9385" y="3423"/>
                    <a:pt x="9385" y="2791"/>
                    <a:pt x="9254" y="2601"/>
                  </a:cubicBezTo>
                  <a:cubicBezTo>
                    <a:pt x="9242" y="2583"/>
                    <a:pt x="9228" y="2575"/>
                    <a:pt x="9214" y="2575"/>
                  </a:cubicBezTo>
                  <a:cubicBezTo>
                    <a:pt x="9138" y="2575"/>
                    <a:pt x="9035" y="2773"/>
                    <a:pt x="8938" y="2819"/>
                  </a:cubicBezTo>
                  <a:cubicBezTo>
                    <a:pt x="8889" y="2842"/>
                    <a:pt x="8842" y="2851"/>
                    <a:pt x="8795" y="2851"/>
                  </a:cubicBezTo>
                  <a:cubicBezTo>
                    <a:pt x="8652" y="2851"/>
                    <a:pt x="8516" y="2761"/>
                    <a:pt x="8402" y="2657"/>
                  </a:cubicBezTo>
                  <a:cubicBezTo>
                    <a:pt x="7945" y="2234"/>
                    <a:pt x="7812" y="1480"/>
                    <a:pt x="7733" y="906"/>
                  </a:cubicBezTo>
                  <a:cubicBezTo>
                    <a:pt x="7706" y="702"/>
                    <a:pt x="7674" y="500"/>
                    <a:pt x="7642" y="297"/>
                  </a:cubicBezTo>
                  <a:cubicBezTo>
                    <a:pt x="7627" y="208"/>
                    <a:pt x="7668" y="1"/>
                    <a:pt x="7606"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6"/>
            <p:cNvSpPr/>
            <p:nvPr/>
          </p:nvSpPr>
          <p:spPr>
            <a:xfrm>
              <a:off x="4419029" y="3211961"/>
              <a:ext cx="338390" cy="156732"/>
            </a:xfrm>
            <a:custGeom>
              <a:avLst/>
              <a:gdLst/>
              <a:ahLst/>
              <a:cxnLst/>
              <a:rect l="l" t="t" r="r" b="b"/>
              <a:pathLst>
                <a:path w="4719" h="2023" extrusionOk="0">
                  <a:moveTo>
                    <a:pt x="4718" y="1"/>
                  </a:moveTo>
                  <a:lnTo>
                    <a:pt x="4718" y="1"/>
                  </a:lnTo>
                  <a:cubicBezTo>
                    <a:pt x="4718" y="1"/>
                    <a:pt x="3594" y="1016"/>
                    <a:pt x="2481" y="1126"/>
                  </a:cubicBezTo>
                  <a:cubicBezTo>
                    <a:pt x="2388" y="1135"/>
                    <a:pt x="2296" y="1140"/>
                    <a:pt x="2205" y="1140"/>
                  </a:cubicBezTo>
                  <a:cubicBezTo>
                    <a:pt x="1031" y="1140"/>
                    <a:pt x="91" y="419"/>
                    <a:pt x="42" y="402"/>
                  </a:cubicBezTo>
                  <a:cubicBezTo>
                    <a:pt x="41" y="402"/>
                    <a:pt x="41" y="402"/>
                    <a:pt x="41" y="402"/>
                  </a:cubicBezTo>
                  <a:cubicBezTo>
                    <a:pt x="0" y="402"/>
                    <a:pt x="929" y="2022"/>
                    <a:pt x="2432" y="2022"/>
                  </a:cubicBezTo>
                  <a:cubicBezTo>
                    <a:pt x="2438" y="2022"/>
                    <a:pt x="2444" y="2022"/>
                    <a:pt x="2450" y="2022"/>
                  </a:cubicBezTo>
                  <a:cubicBezTo>
                    <a:pt x="3642" y="2012"/>
                    <a:pt x="4718" y="1"/>
                    <a:pt x="4718" y="1"/>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6"/>
            <p:cNvSpPr/>
            <p:nvPr/>
          </p:nvSpPr>
          <p:spPr>
            <a:xfrm>
              <a:off x="4528179" y="2954319"/>
              <a:ext cx="90878" cy="109860"/>
            </a:xfrm>
            <a:custGeom>
              <a:avLst/>
              <a:gdLst/>
              <a:ahLst/>
              <a:cxnLst/>
              <a:rect l="l" t="t" r="r" b="b"/>
              <a:pathLst>
                <a:path w="1173" h="1418" extrusionOk="0">
                  <a:moveTo>
                    <a:pt x="829" y="0"/>
                  </a:moveTo>
                  <a:cubicBezTo>
                    <a:pt x="772" y="0"/>
                    <a:pt x="720" y="34"/>
                    <a:pt x="691" y="100"/>
                  </a:cubicBezTo>
                  <a:cubicBezTo>
                    <a:pt x="307" y="966"/>
                    <a:pt x="0" y="582"/>
                    <a:pt x="17" y="1040"/>
                  </a:cubicBezTo>
                  <a:cubicBezTo>
                    <a:pt x="28" y="1338"/>
                    <a:pt x="305" y="1417"/>
                    <a:pt x="506" y="1417"/>
                  </a:cubicBezTo>
                  <a:cubicBezTo>
                    <a:pt x="581" y="1417"/>
                    <a:pt x="646" y="1406"/>
                    <a:pt x="682" y="1391"/>
                  </a:cubicBezTo>
                  <a:cubicBezTo>
                    <a:pt x="909" y="1300"/>
                    <a:pt x="1173" y="1091"/>
                    <a:pt x="1105" y="414"/>
                  </a:cubicBezTo>
                  <a:cubicBezTo>
                    <a:pt x="1077" y="133"/>
                    <a:pt x="942" y="0"/>
                    <a:pt x="829" y="0"/>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6"/>
            <p:cNvSpPr/>
            <p:nvPr/>
          </p:nvSpPr>
          <p:spPr>
            <a:xfrm>
              <a:off x="4177683" y="2933401"/>
              <a:ext cx="87159" cy="111951"/>
            </a:xfrm>
            <a:custGeom>
              <a:avLst/>
              <a:gdLst/>
              <a:ahLst/>
              <a:cxnLst/>
              <a:rect l="l" t="t" r="r" b="b"/>
              <a:pathLst>
                <a:path w="1125" h="1445" extrusionOk="0">
                  <a:moveTo>
                    <a:pt x="438" y="1"/>
                  </a:moveTo>
                  <a:cubicBezTo>
                    <a:pt x="373" y="1"/>
                    <a:pt x="310" y="15"/>
                    <a:pt x="253" y="43"/>
                  </a:cubicBezTo>
                  <a:cubicBezTo>
                    <a:pt x="111" y="111"/>
                    <a:pt x="1" y="256"/>
                    <a:pt x="17" y="448"/>
                  </a:cubicBezTo>
                  <a:cubicBezTo>
                    <a:pt x="17" y="457"/>
                    <a:pt x="16" y="467"/>
                    <a:pt x="20" y="475"/>
                  </a:cubicBezTo>
                  <a:cubicBezTo>
                    <a:pt x="26" y="488"/>
                    <a:pt x="32" y="490"/>
                    <a:pt x="43" y="500"/>
                  </a:cubicBezTo>
                  <a:cubicBezTo>
                    <a:pt x="43" y="508"/>
                    <a:pt x="51" y="515"/>
                    <a:pt x="59" y="515"/>
                  </a:cubicBezTo>
                  <a:cubicBezTo>
                    <a:pt x="60" y="515"/>
                    <a:pt x="60" y="515"/>
                    <a:pt x="61" y="515"/>
                  </a:cubicBezTo>
                  <a:cubicBezTo>
                    <a:pt x="70" y="515"/>
                    <a:pt x="77" y="506"/>
                    <a:pt x="75" y="498"/>
                  </a:cubicBezTo>
                  <a:cubicBezTo>
                    <a:pt x="81" y="479"/>
                    <a:pt x="91" y="468"/>
                    <a:pt x="94" y="450"/>
                  </a:cubicBezTo>
                  <a:cubicBezTo>
                    <a:pt x="127" y="307"/>
                    <a:pt x="191" y="200"/>
                    <a:pt x="305" y="160"/>
                  </a:cubicBezTo>
                  <a:cubicBezTo>
                    <a:pt x="338" y="148"/>
                    <a:pt x="373" y="142"/>
                    <a:pt x="408" y="142"/>
                  </a:cubicBezTo>
                  <a:cubicBezTo>
                    <a:pt x="500" y="142"/>
                    <a:pt x="594" y="183"/>
                    <a:pt x="663" y="275"/>
                  </a:cubicBezTo>
                  <a:cubicBezTo>
                    <a:pt x="734" y="370"/>
                    <a:pt x="775" y="471"/>
                    <a:pt x="807" y="575"/>
                  </a:cubicBezTo>
                  <a:cubicBezTo>
                    <a:pt x="863" y="759"/>
                    <a:pt x="870" y="957"/>
                    <a:pt x="916" y="1148"/>
                  </a:cubicBezTo>
                  <a:cubicBezTo>
                    <a:pt x="937" y="1236"/>
                    <a:pt x="971" y="1318"/>
                    <a:pt x="1008" y="1402"/>
                  </a:cubicBezTo>
                  <a:cubicBezTo>
                    <a:pt x="1015" y="1427"/>
                    <a:pt x="1039" y="1445"/>
                    <a:pt x="1064" y="1445"/>
                  </a:cubicBezTo>
                  <a:cubicBezTo>
                    <a:pt x="1068" y="1445"/>
                    <a:pt x="1073" y="1444"/>
                    <a:pt x="1077" y="1443"/>
                  </a:cubicBezTo>
                  <a:cubicBezTo>
                    <a:pt x="1107" y="1436"/>
                    <a:pt x="1124" y="1406"/>
                    <a:pt x="1116" y="1376"/>
                  </a:cubicBezTo>
                  <a:cubicBezTo>
                    <a:pt x="1110" y="1303"/>
                    <a:pt x="1116" y="1234"/>
                    <a:pt x="1111" y="1161"/>
                  </a:cubicBezTo>
                  <a:cubicBezTo>
                    <a:pt x="1100" y="988"/>
                    <a:pt x="1077" y="814"/>
                    <a:pt x="1035" y="645"/>
                  </a:cubicBezTo>
                  <a:cubicBezTo>
                    <a:pt x="993" y="475"/>
                    <a:pt x="921" y="313"/>
                    <a:pt x="794" y="169"/>
                  </a:cubicBezTo>
                  <a:cubicBezTo>
                    <a:pt x="691" y="54"/>
                    <a:pt x="562" y="1"/>
                    <a:pt x="4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6"/>
            <p:cNvSpPr/>
            <p:nvPr/>
          </p:nvSpPr>
          <p:spPr>
            <a:xfrm>
              <a:off x="4882782" y="2860962"/>
              <a:ext cx="84293" cy="109007"/>
            </a:xfrm>
            <a:custGeom>
              <a:avLst/>
              <a:gdLst/>
              <a:ahLst/>
              <a:cxnLst/>
              <a:rect l="l" t="t" r="r" b="b"/>
              <a:pathLst>
                <a:path w="1088" h="1407" extrusionOk="0">
                  <a:moveTo>
                    <a:pt x="640" y="0"/>
                  </a:moveTo>
                  <a:cubicBezTo>
                    <a:pt x="519" y="0"/>
                    <a:pt x="388" y="60"/>
                    <a:pt x="274" y="194"/>
                  </a:cubicBezTo>
                  <a:cubicBezTo>
                    <a:pt x="174" y="317"/>
                    <a:pt x="106" y="470"/>
                    <a:pt x="64" y="635"/>
                  </a:cubicBezTo>
                  <a:cubicBezTo>
                    <a:pt x="28" y="773"/>
                    <a:pt x="6" y="920"/>
                    <a:pt x="2" y="1062"/>
                  </a:cubicBezTo>
                  <a:cubicBezTo>
                    <a:pt x="0" y="1162"/>
                    <a:pt x="8" y="1258"/>
                    <a:pt x="17" y="1348"/>
                  </a:cubicBezTo>
                  <a:cubicBezTo>
                    <a:pt x="18" y="1379"/>
                    <a:pt x="43" y="1405"/>
                    <a:pt x="75" y="1406"/>
                  </a:cubicBezTo>
                  <a:cubicBezTo>
                    <a:pt x="107" y="1406"/>
                    <a:pt x="132" y="1381"/>
                    <a:pt x="131" y="1350"/>
                  </a:cubicBezTo>
                  <a:cubicBezTo>
                    <a:pt x="135" y="1264"/>
                    <a:pt x="145" y="1172"/>
                    <a:pt x="155" y="1078"/>
                  </a:cubicBezTo>
                  <a:cubicBezTo>
                    <a:pt x="168" y="946"/>
                    <a:pt x="184" y="810"/>
                    <a:pt x="219" y="683"/>
                  </a:cubicBezTo>
                  <a:cubicBezTo>
                    <a:pt x="258" y="541"/>
                    <a:pt x="316" y="408"/>
                    <a:pt x="404" y="304"/>
                  </a:cubicBezTo>
                  <a:cubicBezTo>
                    <a:pt x="481" y="212"/>
                    <a:pt x="567" y="169"/>
                    <a:pt x="648" y="169"/>
                  </a:cubicBezTo>
                  <a:cubicBezTo>
                    <a:pt x="680" y="169"/>
                    <a:pt x="710" y="176"/>
                    <a:pt x="739" y="187"/>
                  </a:cubicBezTo>
                  <a:cubicBezTo>
                    <a:pt x="842" y="228"/>
                    <a:pt x="895" y="338"/>
                    <a:pt x="958" y="477"/>
                  </a:cubicBezTo>
                  <a:cubicBezTo>
                    <a:pt x="967" y="497"/>
                    <a:pt x="979" y="504"/>
                    <a:pt x="990" y="524"/>
                  </a:cubicBezTo>
                  <a:cubicBezTo>
                    <a:pt x="991" y="532"/>
                    <a:pt x="999" y="539"/>
                    <a:pt x="1008" y="539"/>
                  </a:cubicBezTo>
                  <a:cubicBezTo>
                    <a:pt x="1017" y="539"/>
                    <a:pt x="1025" y="532"/>
                    <a:pt x="1024" y="523"/>
                  </a:cubicBezTo>
                  <a:cubicBezTo>
                    <a:pt x="1035" y="503"/>
                    <a:pt x="1045" y="492"/>
                    <a:pt x="1049" y="470"/>
                  </a:cubicBezTo>
                  <a:cubicBezTo>
                    <a:pt x="1087" y="268"/>
                    <a:pt x="937" y="106"/>
                    <a:pt x="801" y="38"/>
                  </a:cubicBezTo>
                  <a:cubicBezTo>
                    <a:pt x="751" y="13"/>
                    <a:pt x="697" y="0"/>
                    <a:pt x="6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6"/>
            <p:cNvSpPr/>
            <p:nvPr/>
          </p:nvSpPr>
          <p:spPr>
            <a:xfrm>
              <a:off x="4393528" y="2808201"/>
              <a:ext cx="79567" cy="41062"/>
            </a:xfrm>
            <a:custGeom>
              <a:avLst/>
              <a:gdLst/>
              <a:ahLst/>
              <a:cxnLst/>
              <a:rect l="l" t="t" r="r" b="b"/>
              <a:pathLst>
                <a:path w="1027" h="530" extrusionOk="0">
                  <a:moveTo>
                    <a:pt x="598" y="0"/>
                  </a:moveTo>
                  <a:cubicBezTo>
                    <a:pt x="536" y="0"/>
                    <a:pt x="471" y="9"/>
                    <a:pt x="402" y="30"/>
                  </a:cubicBezTo>
                  <a:cubicBezTo>
                    <a:pt x="85" y="125"/>
                    <a:pt x="8" y="372"/>
                    <a:pt x="8" y="372"/>
                  </a:cubicBezTo>
                  <a:cubicBezTo>
                    <a:pt x="1" y="441"/>
                    <a:pt x="40" y="476"/>
                    <a:pt x="45" y="481"/>
                  </a:cubicBezTo>
                  <a:cubicBezTo>
                    <a:pt x="66" y="504"/>
                    <a:pt x="96" y="529"/>
                    <a:pt x="129" y="529"/>
                  </a:cubicBezTo>
                  <a:cubicBezTo>
                    <a:pt x="149" y="529"/>
                    <a:pt x="170" y="520"/>
                    <a:pt x="189" y="496"/>
                  </a:cubicBezTo>
                  <a:cubicBezTo>
                    <a:pt x="193" y="492"/>
                    <a:pt x="340" y="331"/>
                    <a:pt x="500" y="278"/>
                  </a:cubicBezTo>
                  <a:cubicBezTo>
                    <a:pt x="544" y="264"/>
                    <a:pt x="585" y="259"/>
                    <a:pt x="625" y="259"/>
                  </a:cubicBezTo>
                  <a:cubicBezTo>
                    <a:pt x="739" y="259"/>
                    <a:pt x="837" y="301"/>
                    <a:pt x="910" y="301"/>
                  </a:cubicBezTo>
                  <a:cubicBezTo>
                    <a:pt x="955" y="301"/>
                    <a:pt x="990" y="286"/>
                    <a:pt x="1015" y="238"/>
                  </a:cubicBezTo>
                  <a:cubicBezTo>
                    <a:pt x="1019" y="230"/>
                    <a:pt x="1027" y="125"/>
                    <a:pt x="873" y="59"/>
                  </a:cubicBezTo>
                  <a:cubicBezTo>
                    <a:pt x="789" y="24"/>
                    <a:pt x="698" y="0"/>
                    <a:pt x="5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6"/>
            <p:cNvSpPr/>
            <p:nvPr/>
          </p:nvSpPr>
          <p:spPr>
            <a:xfrm>
              <a:off x="4689249" y="2794178"/>
              <a:ext cx="84138" cy="34321"/>
            </a:xfrm>
            <a:custGeom>
              <a:avLst/>
              <a:gdLst/>
              <a:ahLst/>
              <a:cxnLst/>
              <a:rect l="l" t="t" r="r" b="b"/>
              <a:pathLst>
                <a:path w="1086" h="443" extrusionOk="0">
                  <a:moveTo>
                    <a:pt x="467" y="0"/>
                  </a:moveTo>
                  <a:cubicBezTo>
                    <a:pt x="173" y="0"/>
                    <a:pt x="32" y="175"/>
                    <a:pt x="32" y="175"/>
                  </a:cubicBezTo>
                  <a:cubicBezTo>
                    <a:pt x="0" y="236"/>
                    <a:pt x="25" y="282"/>
                    <a:pt x="27" y="289"/>
                  </a:cubicBezTo>
                  <a:cubicBezTo>
                    <a:pt x="41" y="324"/>
                    <a:pt x="69" y="368"/>
                    <a:pt x="113" y="368"/>
                  </a:cubicBezTo>
                  <a:cubicBezTo>
                    <a:pt x="127" y="368"/>
                    <a:pt x="142" y="364"/>
                    <a:pt x="159" y="354"/>
                  </a:cubicBezTo>
                  <a:cubicBezTo>
                    <a:pt x="163" y="353"/>
                    <a:pt x="343" y="266"/>
                    <a:pt x="507" y="266"/>
                  </a:cubicBezTo>
                  <a:cubicBezTo>
                    <a:pt x="516" y="266"/>
                    <a:pt x="524" y="266"/>
                    <a:pt x="532" y="266"/>
                  </a:cubicBezTo>
                  <a:cubicBezTo>
                    <a:pt x="739" y="277"/>
                    <a:pt x="854" y="443"/>
                    <a:pt x="961" y="443"/>
                  </a:cubicBezTo>
                  <a:cubicBezTo>
                    <a:pt x="985" y="443"/>
                    <a:pt x="1010" y="434"/>
                    <a:pt x="1034" y="413"/>
                  </a:cubicBezTo>
                  <a:cubicBezTo>
                    <a:pt x="1040" y="407"/>
                    <a:pt x="1086" y="313"/>
                    <a:pt x="963" y="198"/>
                  </a:cubicBezTo>
                  <a:cubicBezTo>
                    <a:pt x="856" y="97"/>
                    <a:pt x="718" y="17"/>
                    <a:pt x="527" y="3"/>
                  </a:cubicBezTo>
                  <a:cubicBezTo>
                    <a:pt x="506" y="1"/>
                    <a:pt x="486" y="0"/>
                    <a:pt x="4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6"/>
            <p:cNvSpPr/>
            <p:nvPr/>
          </p:nvSpPr>
          <p:spPr>
            <a:xfrm>
              <a:off x="4330076" y="2947888"/>
              <a:ext cx="123883" cy="123960"/>
            </a:xfrm>
            <a:custGeom>
              <a:avLst/>
              <a:gdLst/>
              <a:ahLst/>
              <a:cxnLst/>
              <a:rect l="l" t="t" r="r" b="b"/>
              <a:pathLst>
                <a:path w="1599" h="1600" extrusionOk="0">
                  <a:moveTo>
                    <a:pt x="766" y="1"/>
                  </a:moveTo>
                  <a:cubicBezTo>
                    <a:pt x="341" y="1"/>
                    <a:pt x="1" y="338"/>
                    <a:pt x="1" y="768"/>
                  </a:cubicBezTo>
                  <a:cubicBezTo>
                    <a:pt x="1" y="1210"/>
                    <a:pt x="359" y="1582"/>
                    <a:pt x="800" y="1599"/>
                  </a:cubicBezTo>
                  <a:cubicBezTo>
                    <a:pt x="811" y="1600"/>
                    <a:pt x="821" y="1600"/>
                    <a:pt x="832" y="1600"/>
                  </a:cubicBezTo>
                  <a:cubicBezTo>
                    <a:pt x="1258" y="1600"/>
                    <a:pt x="1599" y="1263"/>
                    <a:pt x="1599" y="832"/>
                  </a:cubicBezTo>
                  <a:cubicBezTo>
                    <a:pt x="1599" y="391"/>
                    <a:pt x="1241" y="19"/>
                    <a:pt x="800" y="1"/>
                  </a:cubicBezTo>
                  <a:cubicBezTo>
                    <a:pt x="788" y="1"/>
                    <a:pt x="777" y="1"/>
                    <a:pt x="766" y="1"/>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6"/>
            <p:cNvSpPr/>
            <p:nvPr/>
          </p:nvSpPr>
          <p:spPr>
            <a:xfrm>
              <a:off x="4716056" y="2936732"/>
              <a:ext cx="123883" cy="124038"/>
            </a:xfrm>
            <a:custGeom>
              <a:avLst/>
              <a:gdLst/>
              <a:ahLst/>
              <a:cxnLst/>
              <a:rect l="l" t="t" r="r" b="b"/>
              <a:pathLst>
                <a:path w="1599" h="1601" extrusionOk="0">
                  <a:moveTo>
                    <a:pt x="768" y="1"/>
                  </a:moveTo>
                  <a:cubicBezTo>
                    <a:pt x="341" y="1"/>
                    <a:pt x="0" y="339"/>
                    <a:pt x="0" y="769"/>
                  </a:cubicBezTo>
                  <a:cubicBezTo>
                    <a:pt x="0" y="1211"/>
                    <a:pt x="358" y="1583"/>
                    <a:pt x="800" y="1600"/>
                  </a:cubicBezTo>
                  <a:cubicBezTo>
                    <a:pt x="811" y="1601"/>
                    <a:pt x="821" y="1601"/>
                    <a:pt x="832" y="1601"/>
                  </a:cubicBezTo>
                  <a:cubicBezTo>
                    <a:pt x="1258" y="1601"/>
                    <a:pt x="1599" y="1263"/>
                    <a:pt x="1599" y="833"/>
                  </a:cubicBezTo>
                  <a:cubicBezTo>
                    <a:pt x="1599" y="391"/>
                    <a:pt x="1241" y="19"/>
                    <a:pt x="800" y="1"/>
                  </a:cubicBezTo>
                  <a:cubicBezTo>
                    <a:pt x="789" y="1"/>
                    <a:pt x="778" y="1"/>
                    <a:pt x="768" y="1"/>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6"/>
            <p:cNvSpPr/>
            <p:nvPr/>
          </p:nvSpPr>
          <p:spPr>
            <a:xfrm>
              <a:off x="4493160" y="3125073"/>
              <a:ext cx="181214" cy="51056"/>
            </a:xfrm>
            <a:custGeom>
              <a:avLst/>
              <a:gdLst/>
              <a:ahLst/>
              <a:cxnLst/>
              <a:rect l="l" t="t" r="r" b="b"/>
              <a:pathLst>
                <a:path w="2339" h="659" extrusionOk="0">
                  <a:moveTo>
                    <a:pt x="1743" y="278"/>
                  </a:moveTo>
                  <a:lnTo>
                    <a:pt x="1743" y="278"/>
                  </a:lnTo>
                  <a:cubicBezTo>
                    <a:pt x="1735" y="282"/>
                    <a:pt x="1727" y="285"/>
                    <a:pt x="1718" y="288"/>
                  </a:cubicBezTo>
                  <a:lnTo>
                    <a:pt x="1743" y="278"/>
                  </a:lnTo>
                  <a:close/>
                  <a:moveTo>
                    <a:pt x="772" y="410"/>
                  </a:moveTo>
                  <a:lnTo>
                    <a:pt x="800" y="414"/>
                  </a:lnTo>
                  <a:cubicBezTo>
                    <a:pt x="791" y="413"/>
                    <a:pt x="781" y="412"/>
                    <a:pt x="772" y="410"/>
                  </a:cubicBezTo>
                  <a:close/>
                  <a:moveTo>
                    <a:pt x="2246" y="1"/>
                  </a:moveTo>
                  <a:cubicBezTo>
                    <a:pt x="2233" y="1"/>
                    <a:pt x="2219" y="4"/>
                    <a:pt x="2206" y="12"/>
                  </a:cubicBezTo>
                  <a:cubicBezTo>
                    <a:pt x="2126" y="60"/>
                    <a:pt x="2049" y="112"/>
                    <a:pt x="1969" y="160"/>
                  </a:cubicBezTo>
                  <a:cubicBezTo>
                    <a:pt x="1896" y="203"/>
                    <a:pt x="1821" y="243"/>
                    <a:pt x="1744" y="278"/>
                  </a:cubicBezTo>
                  <a:lnTo>
                    <a:pt x="1744" y="278"/>
                  </a:lnTo>
                  <a:cubicBezTo>
                    <a:pt x="1586" y="345"/>
                    <a:pt x="1419" y="392"/>
                    <a:pt x="1250" y="415"/>
                  </a:cubicBezTo>
                  <a:cubicBezTo>
                    <a:pt x="1260" y="414"/>
                    <a:pt x="1270" y="412"/>
                    <a:pt x="1281" y="412"/>
                  </a:cubicBezTo>
                  <a:lnTo>
                    <a:pt x="1281" y="412"/>
                  </a:lnTo>
                  <a:cubicBezTo>
                    <a:pt x="1200" y="422"/>
                    <a:pt x="1117" y="428"/>
                    <a:pt x="1035" y="428"/>
                  </a:cubicBezTo>
                  <a:cubicBezTo>
                    <a:pt x="947" y="428"/>
                    <a:pt x="859" y="422"/>
                    <a:pt x="771" y="410"/>
                  </a:cubicBezTo>
                  <a:lnTo>
                    <a:pt x="771" y="410"/>
                  </a:lnTo>
                  <a:cubicBezTo>
                    <a:pt x="656" y="392"/>
                    <a:pt x="541" y="364"/>
                    <a:pt x="430" y="329"/>
                  </a:cubicBezTo>
                  <a:cubicBezTo>
                    <a:pt x="310" y="292"/>
                    <a:pt x="197" y="237"/>
                    <a:pt x="75" y="209"/>
                  </a:cubicBezTo>
                  <a:cubicBezTo>
                    <a:pt x="70" y="208"/>
                    <a:pt x="66" y="207"/>
                    <a:pt x="61" y="207"/>
                  </a:cubicBezTo>
                  <a:cubicBezTo>
                    <a:pt x="42" y="207"/>
                    <a:pt x="24" y="217"/>
                    <a:pt x="14" y="233"/>
                  </a:cubicBezTo>
                  <a:cubicBezTo>
                    <a:pt x="1" y="256"/>
                    <a:pt x="7" y="281"/>
                    <a:pt x="22" y="300"/>
                  </a:cubicBezTo>
                  <a:cubicBezTo>
                    <a:pt x="128" y="432"/>
                    <a:pt x="299" y="503"/>
                    <a:pt x="453" y="561"/>
                  </a:cubicBezTo>
                  <a:cubicBezTo>
                    <a:pt x="527" y="588"/>
                    <a:pt x="604" y="607"/>
                    <a:pt x="681" y="622"/>
                  </a:cubicBezTo>
                  <a:cubicBezTo>
                    <a:pt x="766" y="639"/>
                    <a:pt x="853" y="651"/>
                    <a:pt x="939" y="656"/>
                  </a:cubicBezTo>
                  <a:cubicBezTo>
                    <a:pt x="972" y="658"/>
                    <a:pt x="1005" y="659"/>
                    <a:pt x="1038" y="659"/>
                  </a:cubicBezTo>
                  <a:cubicBezTo>
                    <a:pt x="1329" y="659"/>
                    <a:pt x="1620" y="590"/>
                    <a:pt x="1881" y="459"/>
                  </a:cubicBezTo>
                  <a:cubicBezTo>
                    <a:pt x="1956" y="421"/>
                    <a:pt x="2031" y="378"/>
                    <a:pt x="2099" y="329"/>
                  </a:cubicBezTo>
                  <a:cubicBezTo>
                    <a:pt x="2173" y="273"/>
                    <a:pt x="2248" y="213"/>
                    <a:pt x="2305" y="139"/>
                  </a:cubicBezTo>
                  <a:cubicBezTo>
                    <a:pt x="2330" y="107"/>
                    <a:pt x="2338" y="68"/>
                    <a:pt x="2311" y="33"/>
                  </a:cubicBezTo>
                  <a:cubicBezTo>
                    <a:pt x="2295" y="12"/>
                    <a:pt x="2271" y="1"/>
                    <a:pt x="22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6"/>
            <p:cNvSpPr/>
            <p:nvPr/>
          </p:nvSpPr>
          <p:spPr>
            <a:xfrm>
              <a:off x="4410030" y="2895748"/>
              <a:ext cx="87004" cy="64382"/>
            </a:xfrm>
            <a:custGeom>
              <a:avLst/>
              <a:gdLst/>
              <a:ahLst/>
              <a:cxnLst/>
              <a:rect l="l" t="t" r="r" b="b"/>
              <a:pathLst>
                <a:path w="1123" h="831" extrusionOk="0">
                  <a:moveTo>
                    <a:pt x="1091" y="64"/>
                  </a:moveTo>
                  <a:cubicBezTo>
                    <a:pt x="1091" y="65"/>
                    <a:pt x="1091" y="66"/>
                    <a:pt x="1092" y="66"/>
                  </a:cubicBezTo>
                  <a:lnTo>
                    <a:pt x="1092" y="66"/>
                  </a:lnTo>
                  <a:cubicBezTo>
                    <a:pt x="1091" y="66"/>
                    <a:pt x="1091" y="65"/>
                    <a:pt x="1091" y="64"/>
                  </a:cubicBezTo>
                  <a:close/>
                  <a:moveTo>
                    <a:pt x="212" y="350"/>
                  </a:moveTo>
                  <a:cubicBezTo>
                    <a:pt x="213" y="350"/>
                    <a:pt x="214" y="353"/>
                    <a:pt x="215" y="355"/>
                  </a:cubicBezTo>
                  <a:lnTo>
                    <a:pt x="215" y="355"/>
                  </a:lnTo>
                  <a:cubicBezTo>
                    <a:pt x="214" y="353"/>
                    <a:pt x="213" y="351"/>
                    <a:pt x="212" y="350"/>
                  </a:cubicBezTo>
                  <a:close/>
                  <a:moveTo>
                    <a:pt x="215" y="355"/>
                  </a:moveTo>
                  <a:cubicBezTo>
                    <a:pt x="215" y="356"/>
                    <a:pt x="215" y="357"/>
                    <a:pt x="216" y="358"/>
                  </a:cubicBezTo>
                  <a:lnTo>
                    <a:pt x="216" y="358"/>
                  </a:lnTo>
                  <a:cubicBezTo>
                    <a:pt x="215" y="357"/>
                    <a:pt x="215" y="356"/>
                    <a:pt x="215" y="355"/>
                  </a:cubicBezTo>
                  <a:close/>
                  <a:moveTo>
                    <a:pt x="871" y="400"/>
                  </a:moveTo>
                  <a:cubicBezTo>
                    <a:pt x="871" y="401"/>
                    <a:pt x="870" y="402"/>
                    <a:pt x="869" y="404"/>
                  </a:cubicBezTo>
                  <a:lnTo>
                    <a:pt x="869" y="404"/>
                  </a:lnTo>
                  <a:cubicBezTo>
                    <a:pt x="870" y="402"/>
                    <a:pt x="871" y="401"/>
                    <a:pt x="871" y="400"/>
                  </a:cubicBezTo>
                  <a:close/>
                  <a:moveTo>
                    <a:pt x="345" y="544"/>
                  </a:moveTo>
                  <a:cubicBezTo>
                    <a:pt x="347" y="545"/>
                    <a:pt x="348" y="547"/>
                    <a:pt x="350" y="548"/>
                  </a:cubicBezTo>
                  <a:lnTo>
                    <a:pt x="350" y="548"/>
                  </a:lnTo>
                  <a:cubicBezTo>
                    <a:pt x="348" y="547"/>
                    <a:pt x="345" y="545"/>
                    <a:pt x="345" y="544"/>
                  </a:cubicBezTo>
                  <a:close/>
                  <a:moveTo>
                    <a:pt x="762" y="556"/>
                  </a:moveTo>
                  <a:cubicBezTo>
                    <a:pt x="762" y="556"/>
                    <a:pt x="756" y="560"/>
                    <a:pt x="754" y="562"/>
                  </a:cubicBezTo>
                  <a:cubicBezTo>
                    <a:pt x="752" y="563"/>
                    <a:pt x="751" y="563"/>
                    <a:pt x="750" y="564"/>
                  </a:cubicBezTo>
                  <a:lnTo>
                    <a:pt x="750" y="564"/>
                  </a:lnTo>
                  <a:cubicBezTo>
                    <a:pt x="751" y="563"/>
                    <a:pt x="753" y="562"/>
                    <a:pt x="754" y="561"/>
                  </a:cubicBezTo>
                  <a:cubicBezTo>
                    <a:pt x="760" y="557"/>
                    <a:pt x="762" y="556"/>
                    <a:pt x="762" y="556"/>
                  </a:cubicBezTo>
                  <a:close/>
                  <a:moveTo>
                    <a:pt x="748" y="566"/>
                  </a:moveTo>
                  <a:cubicBezTo>
                    <a:pt x="747" y="567"/>
                    <a:pt x="746" y="567"/>
                    <a:pt x="746" y="567"/>
                  </a:cubicBezTo>
                  <a:cubicBezTo>
                    <a:pt x="746" y="567"/>
                    <a:pt x="747" y="567"/>
                    <a:pt x="748" y="566"/>
                  </a:cubicBezTo>
                  <a:close/>
                  <a:moveTo>
                    <a:pt x="697" y="597"/>
                  </a:moveTo>
                  <a:cubicBezTo>
                    <a:pt x="697" y="597"/>
                    <a:pt x="697" y="597"/>
                    <a:pt x="697" y="597"/>
                  </a:cubicBezTo>
                  <a:cubicBezTo>
                    <a:pt x="697" y="597"/>
                    <a:pt x="691" y="600"/>
                    <a:pt x="683" y="602"/>
                  </a:cubicBezTo>
                  <a:lnTo>
                    <a:pt x="683" y="602"/>
                  </a:lnTo>
                  <a:cubicBezTo>
                    <a:pt x="686" y="601"/>
                    <a:pt x="696" y="597"/>
                    <a:pt x="697" y="597"/>
                  </a:cubicBezTo>
                  <a:close/>
                  <a:moveTo>
                    <a:pt x="1021" y="1"/>
                  </a:moveTo>
                  <a:cubicBezTo>
                    <a:pt x="1019" y="1"/>
                    <a:pt x="1017" y="1"/>
                    <a:pt x="1015" y="1"/>
                  </a:cubicBezTo>
                  <a:cubicBezTo>
                    <a:pt x="990" y="5"/>
                    <a:pt x="969" y="22"/>
                    <a:pt x="962" y="47"/>
                  </a:cubicBezTo>
                  <a:cubicBezTo>
                    <a:pt x="955" y="71"/>
                    <a:pt x="943" y="96"/>
                    <a:pt x="939" y="121"/>
                  </a:cubicBezTo>
                  <a:cubicBezTo>
                    <a:pt x="933" y="147"/>
                    <a:pt x="928" y="173"/>
                    <a:pt x="924" y="199"/>
                  </a:cubicBezTo>
                  <a:cubicBezTo>
                    <a:pt x="914" y="252"/>
                    <a:pt x="903" y="307"/>
                    <a:pt x="886" y="358"/>
                  </a:cubicBezTo>
                  <a:cubicBezTo>
                    <a:pt x="882" y="371"/>
                    <a:pt x="878" y="383"/>
                    <a:pt x="873" y="395"/>
                  </a:cubicBezTo>
                  <a:cubicBezTo>
                    <a:pt x="873" y="395"/>
                    <a:pt x="873" y="396"/>
                    <a:pt x="873" y="396"/>
                  </a:cubicBezTo>
                  <a:lnTo>
                    <a:pt x="873" y="396"/>
                  </a:lnTo>
                  <a:cubicBezTo>
                    <a:pt x="873" y="395"/>
                    <a:pt x="874" y="394"/>
                    <a:pt x="874" y="393"/>
                  </a:cubicBezTo>
                  <a:lnTo>
                    <a:pt x="874" y="393"/>
                  </a:lnTo>
                  <a:cubicBezTo>
                    <a:pt x="873" y="395"/>
                    <a:pt x="872" y="398"/>
                    <a:pt x="871" y="400"/>
                  </a:cubicBezTo>
                  <a:lnTo>
                    <a:pt x="871" y="400"/>
                  </a:lnTo>
                  <a:cubicBezTo>
                    <a:pt x="872" y="398"/>
                    <a:pt x="872" y="397"/>
                    <a:pt x="873" y="396"/>
                  </a:cubicBezTo>
                  <a:lnTo>
                    <a:pt x="873" y="396"/>
                  </a:lnTo>
                  <a:cubicBezTo>
                    <a:pt x="868" y="406"/>
                    <a:pt x="866" y="410"/>
                    <a:pt x="866" y="410"/>
                  </a:cubicBezTo>
                  <a:cubicBezTo>
                    <a:pt x="866" y="410"/>
                    <a:pt x="868" y="407"/>
                    <a:pt x="869" y="404"/>
                  </a:cubicBezTo>
                  <a:lnTo>
                    <a:pt x="869" y="404"/>
                  </a:lnTo>
                  <a:cubicBezTo>
                    <a:pt x="868" y="407"/>
                    <a:pt x="867" y="410"/>
                    <a:pt x="865" y="413"/>
                  </a:cubicBezTo>
                  <a:cubicBezTo>
                    <a:pt x="854" y="437"/>
                    <a:pt x="842" y="459"/>
                    <a:pt x="828" y="481"/>
                  </a:cubicBezTo>
                  <a:cubicBezTo>
                    <a:pt x="824" y="486"/>
                    <a:pt x="820" y="491"/>
                    <a:pt x="816" y="496"/>
                  </a:cubicBezTo>
                  <a:cubicBezTo>
                    <a:pt x="815" y="498"/>
                    <a:pt x="810" y="505"/>
                    <a:pt x="808" y="508"/>
                  </a:cubicBezTo>
                  <a:lnTo>
                    <a:pt x="808" y="508"/>
                  </a:lnTo>
                  <a:cubicBezTo>
                    <a:pt x="803" y="513"/>
                    <a:pt x="798" y="519"/>
                    <a:pt x="793" y="525"/>
                  </a:cubicBezTo>
                  <a:cubicBezTo>
                    <a:pt x="784" y="534"/>
                    <a:pt x="776" y="542"/>
                    <a:pt x="767" y="550"/>
                  </a:cubicBezTo>
                  <a:cubicBezTo>
                    <a:pt x="762" y="554"/>
                    <a:pt x="758" y="558"/>
                    <a:pt x="753" y="562"/>
                  </a:cubicBezTo>
                  <a:cubicBezTo>
                    <a:pt x="752" y="563"/>
                    <a:pt x="751" y="564"/>
                    <a:pt x="750" y="565"/>
                  </a:cubicBezTo>
                  <a:lnTo>
                    <a:pt x="750" y="565"/>
                  </a:lnTo>
                  <a:cubicBezTo>
                    <a:pt x="739" y="572"/>
                    <a:pt x="728" y="578"/>
                    <a:pt x="717" y="585"/>
                  </a:cubicBezTo>
                  <a:cubicBezTo>
                    <a:pt x="710" y="589"/>
                    <a:pt x="703" y="593"/>
                    <a:pt x="696" y="597"/>
                  </a:cubicBezTo>
                  <a:cubicBezTo>
                    <a:pt x="692" y="598"/>
                    <a:pt x="690" y="599"/>
                    <a:pt x="686" y="600"/>
                  </a:cubicBezTo>
                  <a:cubicBezTo>
                    <a:pt x="683" y="602"/>
                    <a:pt x="682" y="602"/>
                    <a:pt x="682" y="603"/>
                  </a:cubicBezTo>
                  <a:lnTo>
                    <a:pt x="682" y="603"/>
                  </a:lnTo>
                  <a:cubicBezTo>
                    <a:pt x="669" y="607"/>
                    <a:pt x="651" y="612"/>
                    <a:pt x="649" y="612"/>
                  </a:cubicBezTo>
                  <a:cubicBezTo>
                    <a:pt x="637" y="616"/>
                    <a:pt x="625" y="618"/>
                    <a:pt x="613" y="620"/>
                  </a:cubicBezTo>
                  <a:lnTo>
                    <a:pt x="613" y="620"/>
                  </a:lnTo>
                  <a:cubicBezTo>
                    <a:pt x="599" y="621"/>
                    <a:pt x="585" y="622"/>
                    <a:pt x="572" y="622"/>
                  </a:cubicBezTo>
                  <a:cubicBezTo>
                    <a:pt x="557" y="622"/>
                    <a:pt x="542" y="621"/>
                    <a:pt x="527" y="620"/>
                  </a:cubicBezTo>
                  <a:lnTo>
                    <a:pt x="527" y="620"/>
                  </a:lnTo>
                  <a:cubicBezTo>
                    <a:pt x="505" y="617"/>
                    <a:pt x="484" y="612"/>
                    <a:pt x="463" y="605"/>
                  </a:cubicBezTo>
                  <a:cubicBezTo>
                    <a:pt x="452" y="602"/>
                    <a:pt x="443" y="599"/>
                    <a:pt x="432" y="595"/>
                  </a:cubicBezTo>
                  <a:lnTo>
                    <a:pt x="432" y="595"/>
                  </a:lnTo>
                  <a:cubicBezTo>
                    <a:pt x="427" y="593"/>
                    <a:pt x="420" y="589"/>
                    <a:pt x="414" y="586"/>
                  </a:cubicBezTo>
                  <a:cubicBezTo>
                    <a:pt x="392" y="576"/>
                    <a:pt x="372" y="563"/>
                    <a:pt x="352" y="549"/>
                  </a:cubicBezTo>
                  <a:lnTo>
                    <a:pt x="352" y="549"/>
                  </a:lnTo>
                  <a:cubicBezTo>
                    <a:pt x="352" y="550"/>
                    <a:pt x="353" y="550"/>
                    <a:pt x="353" y="550"/>
                  </a:cubicBezTo>
                  <a:lnTo>
                    <a:pt x="353" y="550"/>
                  </a:lnTo>
                  <a:cubicBezTo>
                    <a:pt x="352" y="550"/>
                    <a:pt x="351" y="549"/>
                    <a:pt x="350" y="548"/>
                  </a:cubicBezTo>
                  <a:lnTo>
                    <a:pt x="350" y="548"/>
                  </a:lnTo>
                  <a:cubicBezTo>
                    <a:pt x="350" y="548"/>
                    <a:pt x="351" y="549"/>
                    <a:pt x="351" y="549"/>
                  </a:cubicBezTo>
                  <a:cubicBezTo>
                    <a:pt x="351" y="549"/>
                    <a:pt x="352" y="549"/>
                    <a:pt x="352" y="549"/>
                  </a:cubicBezTo>
                  <a:lnTo>
                    <a:pt x="352" y="549"/>
                  </a:lnTo>
                  <a:cubicBezTo>
                    <a:pt x="349" y="547"/>
                    <a:pt x="345" y="543"/>
                    <a:pt x="345" y="543"/>
                  </a:cubicBezTo>
                  <a:lnTo>
                    <a:pt x="345" y="543"/>
                  </a:lnTo>
                  <a:cubicBezTo>
                    <a:pt x="345" y="543"/>
                    <a:pt x="345" y="543"/>
                    <a:pt x="345" y="543"/>
                  </a:cubicBezTo>
                  <a:cubicBezTo>
                    <a:pt x="345" y="544"/>
                    <a:pt x="345" y="544"/>
                    <a:pt x="345" y="544"/>
                  </a:cubicBezTo>
                  <a:lnTo>
                    <a:pt x="345" y="544"/>
                  </a:lnTo>
                  <a:cubicBezTo>
                    <a:pt x="343" y="542"/>
                    <a:pt x="341" y="541"/>
                    <a:pt x="340" y="539"/>
                  </a:cubicBezTo>
                  <a:cubicBezTo>
                    <a:pt x="330" y="530"/>
                    <a:pt x="320" y="522"/>
                    <a:pt x="312" y="513"/>
                  </a:cubicBezTo>
                  <a:cubicBezTo>
                    <a:pt x="304" y="504"/>
                    <a:pt x="296" y="496"/>
                    <a:pt x="289" y="488"/>
                  </a:cubicBezTo>
                  <a:cubicBezTo>
                    <a:pt x="288" y="486"/>
                    <a:pt x="284" y="482"/>
                    <a:pt x="282" y="479"/>
                  </a:cubicBezTo>
                  <a:lnTo>
                    <a:pt x="282" y="479"/>
                  </a:lnTo>
                  <a:cubicBezTo>
                    <a:pt x="280" y="476"/>
                    <a:pt x="278" y="474"/>
                    <a:pt x="278" y="473"/>
                  </a:cubicBezTo>
                  <a:cubicBezTo>
                    <a:pt x="263" y="453"/>
                    <a:pt x="250" y="431"/>
                    <a:pt x="238" y="408"/>
                  </a:cubicBezTo>
                  <a:cubicBezTo>
                    <a:pt x="233" y="398"/>
                    <a:pt x="226" y="386"/>
                    <a:pt x="223" y="375"/>
                  </a:cubicBezTo>
                  <a:lnTo>
                    <a:pt x="223" y="375"/>
                  </a:lnTo>
                  <a:cubicBezTo>
                    <a:pt x="224" y="378"/>
                    <a:pt x="229" y="390"/>
                    <a:pt x="229" y="390"/>
                  </a:cubicBezTo>
                  <a:cubicBezTo>
                    <a:pt x="229" y="390"/>
                    <a:pt x="228" y="387"/>
                    <a:pt x="224" y="377"/>
                  </a:cubicBezTo>
                  <a:cubicBezTo>
                    <a:pt x="221" y="371"/>
                    <a:pt x="219" y="365"/>
                    <a:pt x="217" y="360"/>
                  </a:cubicBezTo>
                  <a:cubicBezTo>
                    <a:pt x="216" y="359"/>
                    <a:pt x="216" y="359"/>
                    <a:pt x="216" y="358"/>
                  </a:cubicBezTo>
                  <a:lnTo>
                    <a:pt x="216" y="358"/>
                  </a:lnTo>
                  <a:cubicBezTo>
                    <a:pt x="216" y="360"/>
                    <a:pt x="217" y="362"/>
                    <a:pt x="217" y="362"/>
                  </a:cubicBezTo>
                  <a:cubicBezTo>
                    <a:pt x="217" y="362"/>
                    <a:pt x="216" y="361"/>
                    <a:pt x="215" y="358"/>
                  </a:cubicBezTo>
                  <a:cubicBezTo>
                    <a:pt x="206" y="334"/>
                    <a:pt x="198" y="310"/>
                    <a:pt x="191" y="285"/>
                  </a:cubicBezTo>
                  <a:cubicBezTo>
                    <a:pt x="184" y="258"/>
                    <a:pt x="180" y="231"/>
                    <a:pt x="175" y="203"/>
                  </a:cubicBezTo>
                  <a:cubicBezTo>
                    <a:pt x="173" y="197"/>
                    <a:pt x="172" y="191"/>
                    <a:pt x="170" y="185"/>
                  </a:cubicBezTo>
                  <a:cubicBezTo>
                    <a:pt x="170" y="181"/>
                    <a:pt x="169" y="177"/>
                    <a:pt x="169" y="174"/>
                  </a:cubicBezTo>
                  <a:lnTo>
                    <a:pt x="169" y="174"/>
                  </a:lnTo>
                  <a:cubicBezTo>
                    <a:pt x="168" y="170"/>
                    <a:pt x="168" y="166"/>
                    <a:pt x="168" y="162"/>
                  </a:cubicBezTo>
                  <a:cubicBezTo>
                    <a:pt x="168" y="155"/>
                    <a:pt x="166" y="149"/>
                    <a:pt x="162" y="143"/>
                  </a:cubicBezTo>
                  <a:cubicBezTo>
                    <a:pt x="160" y="136"/>
                    <a:pt x="158" y="133"/>
                    <a:pt x="158" y="133"/>
                  </a:cubicBezTo>
                  <a:lnTo>
                    <a:pt x="158" y="133"/>
                  </a:lnTo>
                  <a:cubicBezTo>
                    <a:pt x="158" y="133"/>
                    <a:pt x="159" y="136"/>
                    <a:pt x="162" y="142"/>
                  </a:cubicBezTo>
                  <a:cubicBezTo>
                    <a:pt x="157" y="138"/>
                    <a:pt x="155" y="127"/>
                    <a:pt x="154" y="122"/>
                  </a:cubicBezTo>
                  <a:cubicBezTo>
                    <a:pt x="144" y="98"/>
                    <a:pt x="127" y="81"/>
                    <a:pt x="101" y="77"/>
                  </a:cubicBezTo>
                  <a:cubicBezTo>
                    <a:pt x="99" y="77"/>
                    <a:pt x="96" y="77"/>
                    <a:pt x="93" y="77"/>
                  </a:cubicBezTo>
                  <a:cubicBezTo>
                    <a:pt x="71" y="77"/>
                    <a:pt x="51" y="88"/>
                    <a:pt x="39" y="107"/>
                  </a:cubicBezTo>
                  <a:cubicBezTo>
                    <a:pt x="29" y="124"/>
                    <a:pt x="17" y="141"/>
                    <a:pt x="15" y="160"/>
                  </a:cubicBezTo>
                  <a:cubicBezTo>
                    <a:pt x="11" y="181"/>
                    <a:pt x="8" y="202"/>
                    <a:pt x="5" y="223"/>
                  </a:cubicBezTo>
                  <a:cubicBezTo>
                    <a:pt x="1" y="262"/>
                    <a:pt x="7" y="302"/>
                    <a:pt x="12" y="341"/>
                  </a:cubicBezTo>
                  <a:cubicBezTo>
                    <a:pt x="23" y="411"/>
                    <a:pt x="45" y="477"/>
                    <a:pt x="80" y="539"/>
                  </a:cubicBezTo>
                  <a:cubicBezTo>
                    <a:pt x="155" y="668"/>
                    <a:pt x="274" y="764"/>
                    <a:pt x="416" y="807"/>
                  </a:cubicBezTo>
                  <a:cubicBezTo>
                    <a:pt x="467" y="823"/>
                    <a:pt x="520" y="830"/>
                    <a:pt x="573" y="830"/>
                  </a:cubicBezTo>
                  <a:cubicBezTo>
                    <a:pt x="664" y="830"/>
                    <a:pt x="755" y="807"/>
                    <a:pt x="833" y="760"/>
                  </a:cubicBezTo>
                  <a:cubicBezTo>
                    <a:pt x="948" y="689"/>
                    <a:pt x="1025" y="579"/>
                    <a:pt x="1074" y="456"/>
                  </a:cubicBezTo>
                  <a:cubicBezTo>
                    <a:pt x="1100" y="390"/>
                    <a:pt x="1116" y="320"/>
                    <a:pt x="1120" y="248"/>
                  </a:cubicBezTo>
                  <a:cubicBezTo>
                    <a:pt x="1123" y="208"/>
                    <a:pt x="1120" y="171"/>
                    <a:pt x="1114" y="130"/>
                  </a:cubicBezTo>
                  <a:cubicBezTo>
                    <a:pt x="1111" y="110"/>
                    <a:pt x="1103" y="91"/>
                    <a:pt x="1095" y="72"/>
                  </a:cubicBezTo>
                  <a:cubicBezTo>
                    <a:pt x="1093" y="70"/>
                    <a:pt x="1092" y="65"/>
                    <a:pt x="1091" y="64"/>
                  </a:cubicBezTo>
                  <a:lnTo>
                    <a:pt x="1091" y="64"/>
                  </a:lnTo>
                  <a:cubicBezTo>
                    <a:pt x="1091" y="64"/>
                    <a:pt x="1091" y="64"/>
                    <a:pt x="1091" y="64"/>
                  </a:cubicBezTo>
                  <a:cubicBezTo>
                    <a:pt x="1086" y="53"/>
                    <a:pt x="1082" y="42"/>
                    <a:pt x="1077" y="31"/>
                  </a:cubicBezTo>
                  <a:cubicBezTo>
                    <a:pt x="1068" y="11"/>
                    <a:pt x="1042" y="1"/>
                    <a:pt x="10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6"/>
            <p:cNvSpPr/>
            <p:nvPr/>
          </p:nvSpPr>
          <p:spPr>
            <a:xfrm>
              <a:off x="4647258" y="2895748"/>
              <a:ext cx="87004" cy="64382"/>
            </a:xfrm>
            <a:custGeom>
              <a:avLst/>
              <a:gdLst/>
              <a:ahLst/>
              <a:cxnLst/>
              <a:rect l="l" t="t" r="r" b="b"/>
              <a:pathLst>
                <a:path w="1123" h="831" extrusionOk="0">
                  <a:moveTo>
                    <a:pt x="1091" y="64"/>
                  </a:moveTo>
                  <a:cubicBezTo>
                    <a:pt x="1094" y="70"/>
                    <a:pt x="1095" y="74"/>
                    <a:pt x="1095" y="74"/>
                  </a:cubicBezTo>
                  <a:cubicBezTo>
                    <a:pt x="1095" y="74"/>
                    <a:pt x="1094" y="73"/>
                    <a:pt x="1093" y="71"/>
                  </a:cubicBezTo>
                  <a:cubicBezTo>
                    <a:pt x="1092" y="69"/>
                    <a:pt x="1092" y="67"/>
                    <a:pt x="1091" y="64"/>
                  </a:cubicBezTo>
                  <a:close/>
                  <a:moveTo>
                    <a:pt x="223" y="375"/>
                  </a:moveTo>
                  <a:cubicBezTo>
                    <a:pt x="224" y="377"/>
                    <a:pt x="226" y="383"/>
                    <a:pt x="228" y="387"/>
                  </a:cubicBezTo>
                  <a:lnTo>
                    <a:pt x="228" y="387"/>
                  </a:lnTo>
                  <a:cubicBezTo>
                    <a:pt x="226" y="383"/>
                    <a:pt x="224" y="379"/>
                    <a:pt x="223" y="375"/>
                  </a:cubicBezTo>
                  <a:close/>
                  <a:moveTo>
                    <a:pt x="867" y="408"/>
                  </a:moveTo>
                  <a:lnTo>
                    <a:pt x="867" y="408"/>
                  </a:lnTo>
                  <a:cubicBezTo>
                    <a:pt x="867" y="409"/>
                    <a:pt x="866" y="410"/>
                    <a:pt x="866" y="410"/>
                  </a:cubicBezTo>
                  <a:cubicBezTo>
                    <a:pt x="866" y="410"/>
                    <a:pt x="867" y="409"/>
                    <a:pt x="867" y="408"/>
                  </a:cubicBezTo>
                  <a:close/>
                  <a:moveTo>
                    <a:pt x="697" y="597"/>
                  </a:moveTo>
                  <a:cubicBezTo>
                    <a:pt x="697" y="597"/>
                    <a:pt x="697" y="597"/>
                    <a:pt x="697" y="597"/>
                  </a:cubicBezTo>
                  <a:cubicBezTo>
                    <a:pt x="697" y="597"/>
                    <a:pt x="692" y="599"/>
                    <a:pt x="684" y="602"/>
                  </a:cubicBezTo>
                  <a:lnTo>
                    <a:pt x="684" y="602"/>
                  </a:lnTo>
                  <a:cubicBezTo>
                    <a:pt x="688" y="600"/>
                    <a:pt x="696" y="597"/>
                    <a:pt x="697" y="597"/>
                  </a:cubicBezTo>
                  <a:close/>
                  <a:moveTo>
                    <a:pt x="1021" y="1"/>
                  </a:moveTo>
                  <a:cubicBezTo>
                    <a:pt x="1018" y="1"/>
                    <a:pt x="1016" y="1"/>
                    <a:pt x="1014" y="1"/>
                  </a:cubicBezTo>
                  <a:cubicBezTo>
                    <a:pt x="990" y="5"/>
                    <a:pt x="969" y="22"/>
                    <a:pt x="962" y="47"/>
                  </a:cubicBezTo>
                  <a:cubicBezTo>
                    <a:pt x="955" y="71"/>
                    <a:pt x="943" y="96"/>
                    <a:pt x="938" y="121"/>
                  </a:cubicBezTo>
                  <a:cubicBezTo>
                    <a:pt x="933" y="147"/>
                    <a:pt x="928" y="173"/>
                    <a:pt x="924" y="199"/>
                  </a:cubicBezTo>
                  <a:cubicBezTo>
                    <a:pt x="914" y="252"/>
                    <a:pt x="902" y="307"/>
                    <a:pt x="885" y="358"/>
                  </a:cubicBezTo>
                  <a:cubicBezTo>
                    <a:pt x="882" y="371"/>
                    <a:pt x="878" y="383"/>
                    <a:pt x="872" y="395"/>
                  </a:cubicBezTo>
                  <a:cubicBezTo>
                    <a:pt x="872" y="397"/>
                    <a:pt x="871" y="399"/>
                    <a:pt x="870" y="401"/>
                  </a:cubicBezTo>
                  <a:lnTo>
                    <a:pt x="870" y="401"/>
                  </a:lnTo>
                  <a:cubicBezTo>
                    <a:pt x="868" y="405"/>
                    <a:pt x="867" y="409"/>
                    <a:pt x="864" y="413"/>
                  </a:cubicBezTo>
                  <a:cubicBezTo>
                    <a:pt x="854" y="437"/>
                    <a:pt x="841" y="459"/>
                    <a:pt x="827" y="481"/>
                  </a:cubicBezTo>
                  <a:cubicBezTo>
                    <a:pt x="823" y="486"/>
                    <a:pt x="820" y="491"/>
                    <a:pt x="816" y="496"/>
                  </a:cubicBezTo>
                  <a:cubicBezTo>
                    <a:pt x="816" y="497"/>
                    <a:pt x="814" y="500"/>
                    <a:pt x="812" y="502"/>
                  </a:cubicBezTo>
                  <a:lnTo>
                    <a:pt x="812" y="502"/>
                  </a:lnTo>
                  <a:cubicBezTo>
                    <a:pt x="815" y="498"/>
                    <a:pt x="816" y="497"/>
                    <a:pt x="817" y="497"/>
                  </a:cubicBezTo>
                  <a:lnTo>
                    <a:pt x="817" y="497"/>
                  </a:lnTo>
                  <a:cubicBezTo>
                    <a:pt x="817" y="497"/>
                    <a:pt x="812" y="502"/>
                    <a:pt x="809" y="506"/>
                  </a:cubicBezTo>
                  <a:lnTo>
                    <a:pt x="809" y="506"/>
                  </a:lnTo>
                  <a:cubicBezTo>
                    <a:pt x="810" y="505"/>
                    <a:pt x="811" y="503"/>
                    <a:pt x="812" y="502"/>
                  </a:cubicBezTo>
                  <a:lnTo>
                    <a:pt x="812" y="502"/>
                  </a:lnTo>
                  <a:cubicBezTo>
                    <a:pt x="812" y="502"/>
                    <a:pt x="812" y="503"/>
                    <a:pt x="811" y="503"/>
                  </a:cubicBezTo>
                  <a:cubicBezTo>
                    <a:pt x="810" y="504"/>
                    <a:pt x="810" y="505"/>
                    <a:pt x="809" y="506"/>
                  </a:cubicBezTo>
                  <a:lnTo>
                    <a:pt x="809" y="506"/>
                  </a:lnTo>
                  <a:cubicBezTo>
                    <a:pt x="809" y="506"/>
                    <a:pt x="809" y="506"/>
                    <a:pt x="809" y="506"/>
                  </a:cubicBezTo>
                  <a:lnTo>
                    <a:pt x="809" y="506"/>
                  </a:lnTo>
                  <a:cubicBezTo>
                    <a:pt x="808" y="508"/>
                    <a:pt x="806" y="510"/>
                    <a:pt x="806" y="510"/>
                  </a:cubicBezTo>
                  <a:cubicBezTo>
                    <a:pt x="806" y="510"/>
                    <a:pt x="807" y="509"/>
                    <a:pt x="809" y="506"/>
                  </a:cubicBezTo>
                  <a:lnTo>
                    <a:pt x="809" y="506"/>
                  </a:lnTo>
                  <a:cubicBezTo>
                    <a:pt x="809" y="507"/>
                    <a:pt x="808" y="507"/>
                    <a:pt x="808" y="508"/>
                  </a:cubicBezTo>
                  <a:cubicBezTo>
                    <a:pt x="802" y="513"/>
                    <a:pt x="797" y="519"/>
                    <a:pt x="792" y="525"/>
                  </a:cubicBezTo>
                  <a:cubicBezTo>
                    <a:pt x="784" y="534"/>
                    <a:pt x="775" y="542"/>
                    <a:pt x="767" y="550"/>
                  </a:cubicBezTo>
                  <a:cubicBezTo>
                    <a:pt x="764" y="553"/>
                    <a:pt x="760" y="556"/>
                    <a:pt x="757" y="559"/>
                  </a:cubicBezTo>
                  <a:lnTo>
                    <a:pt x="757" y="559"/>
                  </a:lnTo>
                  <a:cubicBezTo>
                    <a:pt x="760" y="556"/>
                    <a:pt x="761" y="556"/>
                    <a:pt x="761" y="556"/>
                  </a:cubicBezTo>
                  <a:lnTo>
                    <a:pt x="761" y="556"/>
                  </a:lnTo>
                  <a:cubicBezTo>
                    <a:pt x="761" y="556"/>
                    <a:pt x="755" y="560"/>
                    <a:pt x="753" y="562"/>
                  </a:cubicBezTo>
                  <a:cubicBezTo>
                    <a:pt x="754" y="561"/>
                    <a:pt x="755" y="560"/>
                    <a:pt x="757" y="559"/>
                  </a:cubicBezTo>
                  <a:lnTo>
                    <a:pt x="757" y="559"/>
                  </a:lnTo>
                  <a:cubicBezTo>
                    <a:pt x="756" y="559"/>
                    <a:pt x="755" y="560"/>
                    <a:pt x="754" y="561"/>
                  </a:cubicBezTo>
                  <a:cubicBezTo>
                    <a:pt x="752" y="562"/>
                    <a:pt x="751" y="563"/>
                    <a:pt x="750" y="564"/>
                  </a:cubicBezTo>
                  <a:lnTo>
                    <a:pt x="750" y="564"/>
                  </a:lnTo>
                  <a:cubicBezTo>
                    <a:pt x="751" y="563"/>
                    <a:pt x="752" y="562"/>
                    <a:pt x="753" y="562"/>
                  </a:cubicBezTo>
                  <a:lnTo>
                    <a:pt x="753" y="562"/>
                  </a:lnTo>
                  <a:cubicBezTo>
                    <a:pt x="751" y="564"/>
                    <a:pt x="746" y="567"/>
                    <a:pt x="746" y="567"/>
                  </a:cubicBezTo>
                  <a:cubicBezTo>
                    <a:pt x="746" y="567"/>
                    <a:pt x="747" y="566"/>
                    <a:pt x="750" y="564"/>
                  </a:cubicBezTo>
                  <a:lnTo>
                    <a:pt x="750" y="564"/>
                  </a:lnTo>
                  <a:cubicBezTo>
                    <a:pt x="740" y="572"/>
                    <a:pt x="728" y="578"/>
                    <a:pt x="717" y="585"/>
                  </a:cubicBezTo>
                  <a:cubicBezTo>
                    <a:pt x="710" y="589"/>
                    <a:pt x="702" y="593"/>
                    <a:pt x="695" y="597"/>
                  </a:cubicBezTo>
                  <a:cubicBezTo>
                    <a:pt x="692" y="598"/>
                    <a:pt x="689" y="599"/>
                    <a:pt x="686" y="600"/>
                  </a:cubicBezTo>
                  <a:cubicBezTo>
                    <a:pt x="684" y="601"/>
                    <a:pt x="683" y="602"/>
                    <a:pt x="683" y="602"/>
                  </a:cubicBezTo>
                  <a:lnTo>
                    <a:pt x="683" y="602"/>
                  </a:lnTo>
                  <a:cubicBezTo>
                    <a:pt x="669" y="607"/>
                    <a:pt x="651" y="612"/>
                    <a:pt x="648" y="612"/>
                  </a:cubicBezTo>
                  <a:cubicBezTo>
                    <a:pt x="637" y="615"/>
                    <a:pt x="625" y="618"/>
                    <a:pt x="614" y="620"/>
                  </a:cubicBezTo>
                  <a:lnTo>
                    <a:pt x="614" y="620"/>
                  </a:lnTo>
                  <a:cubicBezTo>
                    <a:pt x="600" y="621"/>
                    <a:pt x="585" y="622"/>
                    <a:pt x="571" y="622"/>
                  </a:cubicBezTo>
                  <a:cubicBezTo>
                    <a:pt x="556" y="622"/>
                    <a:pt x="541" y="621"/>
                    <a:pt x="526" y="620"/>
                  </a:cubicBezTo>
                  <a:lnTo>
                    <a:pt x="526" y="620"/>
                  </a:lnTo>
                  <a:cubicBezTo>
                    <a:pt x="504" y="616"/>
                    <a:pt x="484" y="612"/>
                    <a:pt x="463" y="605"/>
                  </a:cubicBezTo>
                  <a:cubicBezTo>
                    <a:pt x="453" y="602"/>
                    <a:pt x="443" y="599"/>
                    <a:pt x="434" y="596"/>
                  </a:cubicBezTo>
                  <a:lnTo>
                    <a:pt x="434" y="596"/>
                  </a:lnTo>
                  <a:cubicBezTo>
                    <a:pt x="434" y="596"/>
                    <a:pt x="434" y="596"/>
                    <a:pt x="434" y="596"/>
                  </a:cubicBezTo>
                  <a:cubicBezTo>
                    <a:pt x="434" y="596"/>
                    <a:pt x="434" y="596"/>
                    <a:pt x="433" y="596"/>
                  </a:cubicBezTo>
                  <a:lnTo>
                    <a:pt x="433" y="596"/>
                  </a:lnTo>
                  <a:cubicBezTo>
                    <a:pt x="432" y="595"/>
                    <a:pt x="431" y="595"/>
                    <a:pt x="430" y="594"/>
                  </a:cubicBezTo>
                  <a:lnTo>
                    <a:pt x="430" y="594"/>
                  </a:lnTo>
                  <a:cubicBezTo>
                    <a:pt x="424" y="592"/>
                    <a:pt x="419" y="589"/>
                    <a:pt x="414" y="586"/>
                  </a:cubicBezTo>
                  <a:cubicBezTo>
                    <a:pt x="392" y="576"/>
                    <a:pt x="371" y="563"/>
                    <a:pt x="351" y="549"/>
                  </a:cubicBezTo>
                  <a:cubicBezTo>
                    <a:pt x="351" y="549"/>
                    <a:pt x="351" y="549"/>
                    <a:pt x="351" y="549"/>
                  </a:cubicBezTo>
                  <a:lnTo>
                    <a:pt x="351" y="549"/>
                  </a:lnTo>
                  <a:cubicBezTo>
                    <a:pt x="352" y="549"/>
                    <a:pt x="352" y="550"/>
                    <a:pt x="353" y="550"/>
                  </a:cubicBezTo>
                  <a:lnTo>
                    <a:pt x="353" y="550"/>
                  </a:lnTo>
                  <a:cubicBezTo>
                    <a:pt x="352" y="550"/>
                    <a:pt x="351" y="549"/>
                    <a:pt x="350" y="548"/>
                  </a:cubicBezTo>
                  <a:lnTo>
                    <a:pt x="350" y="548"/>
                  </a:lnTo>
                  <a:cubicBezTo>
                    <a:pt x="351" y="548"/>
                    <a:pt x="351" y="549"/>
                    <a:pt x="351" y="549"/>
                  </a:cubicBezTo>
                  <a:lnTo>
                    <a:pt x="351" y="549"/>
                  </a:lnTo>
                  <a:cubicBezTo>
                    <a:pt x="349" y="547"/>
                    <a:pt x="346" y="544"/>
                    <a:pt x="345" y="544"/>
                  </a:cubicBezTo>
                  <a:lnTo>
                    <a:pt x="345" y="544"/>
                  </a:lnTo>
                  <a:cubicBezTo>
                    <a:pt x="346" y="545"/>
                    <a:pt x="348" y="547"/>
                    <a:pt x="350" y="548"/>
                  </a:cubicBezTo>
                  <a:lnTo>
                    <a:pt x="350" y="548"/>
                  </a:lnTo>
                  <a:cubicBezTo>
                    <a:pt x="348" y="547"/>
                    <a:pt x="345" y="545"/>
                    <a:pt x="344" y="543"/>
                  </a:cubicBezTo>
                  <a:cubicBezTo>
                    <a:pt x="344" y="543"/>
                    <a:pt x="344" y="543"/>
                    <a:pt x="344" y="543"/>
                  </a:cubicBezTo>
                  <a:cubicBezTo>
                    <a:pt x="344" y="543"/>
                    <a:pt x="344" y="544"/>
                    <a:pt x="345" y="544"/>
                  </a:cubicBezTo>
                  <a:lnTo>
                    <a:pt x="345" y="544"/>
                  </a:lnTo>
                  <a:cubicBezTo>
                    <a:pt x="343" y="542"/>
                    <a:pt x="341" y="541"/>
                    <a:pt x="340" y="539"/>
                  </a:cubicBezTo>
                  <a:cubicBezTo>
                    <a:pt x="329" y="530"/>
                    <a:pt x="321" y="522"/>
                    <a:pt x="311" y="513"/>
                  </a:cubicBezTo>
                  <a:cubicBezTo>
                    <a:pt x="303" y="504"/>
                    <a:pt x="296" y="496"/>
                    <a:pt x="288" y="488"/>
                  </a:cubicBezTo>
                  <a:cubicBezTo>
                    <a:pt x="287" y="486"/>
                    <a:pt x="284" y="482"/>
                    <a:pt x="281" y="479"/>
                  </a:cubicBezTo>
                  <a:lnTo>
                    <a:pt x="281" y="479"/>
                  </a:lnTo>
                  <a:cubicBezTo>
                    <a:pt x="279" y="476"/>
                    <a:pt x="278" y="474"/>
                    <a:pt x="277" y="473"/>
                  </a:cubicBezTo>
                  <a:cubicBezTo>
                    <a:pt x="263" y="453"/>
                    <a:pt x="250" y="431"/>
                    <a:pt x="238" y="408"/>
                  </a:cubicBezTo>
                  <a:cubicBezTo>
                    <a:pt x="235" y="402"/>
                    <a:pt x="232" y="396"/>
                    <a:pt x="229" y="389"/>
                  </a:cubicBezTo>
                  <a:lnTo>
                    <a:pt x="229" y="389"/>
                  </a:lnTo>
                  <a:cubicBezTo>
                    <a:pt x="228" y="388"/>
                    <a:pt x="227" y="384"/>
                    <a:pt x="224" y="377"/>
                  </a:cubicBezTo>
                  <a:cubicBezTo>
                    <a:pt x="221" y="371"/>
                    <a:pt x="218" y="365"/>
                    <a:pt x="216" y="360"/>
                  </a:cubicBezTo>
                  <a:cubicBezTo>
                    <a:pt x="216" y="360"/>
                    <a:pt x="216" y="359"/>
                    <a:pt x="215" y="359"/>
                  </a:cubicBezTo>
                  <a:lnTo>
                    <a:pt x="215" y="359"/>
                  </a:lnTo>
                  <a:cubicBezTo>
                    <a:pt x="216" y="361"/>
                    <a:pt x="217" y="362"/>
                    <a:pt x="217" y="362"/>
                  </a:cubicBezTo>
                  <a:cubicBezTo>
                    <a:pt x="217" y="362"/>
                    <a:pt x="216" y="360"/>
                    <a:pt x="215" y="358"/>
                  </a:cubicBezTo>
                  <a:lnTo>
                    <a:pt x="215" y="358"/>
                  </a:lnTo>
                  <a:cubicBezTo>
                    <a:pt x="215" y="358"/>
                    <a:pt x="215" y="358"/>
                    <a:pt x="215" y="359"/>
                  </a:cubicBezTo>
                  <a:lnTo>
                    <a:pt x="215" y="359"/>
                  </a:lnTo>
                  <a:cubicBezTo>
                    <a:pt x="215" y="358"/>
                    <a:pt x="215" y="358"/>
                    <a:pt x="215" y="358"/>
                  </a:cubicBezTo>
                  <a:cubicBezTo>
                    <a:pt x="214" y="356"/>
                    <a:pt x="214" y="355"/>
                    <a:pt x="213" y="353"/>
                  </a:cubicBezTo>
                  <a:lnTo>
                    <a:pt x="213" y="353"/>
                  </a:lnTo>
                  <a:cubicBezTo>
                    <a:pt x="214" y="355"/>
                    <a:pt x="215" y="356"/>
                    <a:pt x="215" y="358"/>
                  </a:cubicBezTo>
                  <a:lnTo>
                    <a:pt x="215" y="358"/>
                  </a:lnTo>
                  <a:cubicBezTo>
                    <a:pt x="214" y="356"/>
                    <a:pt x="213" y="353"/>
                    <a:pt x="212" y="351"/>
                  </a:cubicBezTo>
                  <a:lnTo>
                    <a:pt x="212" y="351"/>
                  </a:lnTo>
                  <a:cubicBezTo>
                    <a:pt x="204" y="330"/>
                    <a:pt x="197" y="308"/>
                    <a:pt x="191" y="285"/>
                  </a:cubicBezTo>
                  <a:cubicBezTo>
                    <a:pt x="184" y="258"/>
                    <a:pt x="180" y="231"/>
                    <a:pt x="174" y="203"/>
                  </a:cubicBezTo>
                  <a:cubicBezTo>
                    <a:pt x="173" y="197"/>
                    <a:pt x="171" y="191"/>
                    <a:pt x="170" y="185"/>
                  </a:cubicBezTo>
                  <a:cubicBezTo>
                    <a:pt x="169" y="180"/>
                    <a:pt x="169" y="177"/>
                    <a:pt x="169" y="173"/>
                  </a:cubicBezTo>
                  <a:cubicBezTo>
                    <a:pt x="168" y="170"/>
                    <a:pt x="168" y="169"/>
                    <a:pt x="168" y="169"/>
                  </a:cubicBezTo>
                  <a:lnTo>
                    <a:pt x="168" y="169"/>
                  </a:lnTo>
                  <a:cubicBezTo>
                    <a:pt x="168" y="169"/>
                    <a:pt x="168" y="169"/>
                    <a:pt x="168" y="169"/>
                  </a:cubicBezTo>
                  <a:lnTo>
                    <a:pt x="168" y="169"/>
                  </a:lnTo>
                  <a:cubicBezTo>
                    <a:pt x="167" y="167"/>
                    <a:pt x="167" y="164"/>
                    <a:pt x="167" y="162"/>
                  </a:cubicBezTo>
                  <a:cubicBezTo>
                    <a:pt x="167" y="155"/>
                    <a:pt x="165" y="149"/>
                    <a:pt x="162" y="143"/>
                  </a:cubicBezTo>
                  <a:cubicBezTo>
                    <a:pt x="159" y="136"/>
                    <a:pt x="158" y="133"/>
                    <a:pt x="158" y="133"/>
                  </a:cubicBezTo>
                  <a:lnTo>
                    <a:pt x="158" y="133"/>
                  </a:lnTo>
                  <a:cubicBezTo>
                    <a:pt x="158" y="133"/>
                    <a:pt x="159" y="136"/>
                    <a:pt x="161" y="142"/>
                  </a:cubicBezTo>
                  <a:cubicBezTo>
                    <a:pt x="157" y="138"/>
                    <a:pt x="155" y="127"/>
                    <a:pt x="153" y="122"/>
                  </a:cubicBezTo>
                  <a:cubicBezTo>
                    <a:pt x="144" y="98"/>
                    <a:pt x="128" y="81"/>
                    <a:pt x="101" y="77"/>
                  </a:cubicBezTo>
                  <a:cubicBezTo>
                    <a:pt x="98" y="77"/>
                    <a:pt x="96" y="77"/>
                    <a:pt x="93" y="77"/>
                  </a:cubicBezTo>
                  <a:cubicBezTo>
                    <a:pt x="71" y="77"/>
                    <a:pt x="50" y="88"/>
                    <a:pt x="39" y="107"/>
                  </a:cubicBezTo>
                  <a:cubicBezTo>
                    <a:pt x="29" y="124"/>
                    <a:pt x="18" y="141"/>
                    <a:pt x="14" y="160"/>
                  </a:cubicBezTo>
                  <a:cubicBezTo>
                    <a:pt x="11" y="181"/>
                    <a:pt x="8" y="202"/>
                    <a:pt x="5" y="223"/>
                  </a:cubicBezTo>
                  <a:cubicBezTo>
                    <a:pt x="1" y="262"/>
                    <a:pt x="6" y="302"/>
                    <a:pt x="12" y="341"/>
                  </a:cubicBezTo>
                  <a:cubicBezTo>
                    <a:pt x="22" y="411"/>
                    <a:pt x="45" y="477"/>
                    <a:pt x="80" y="539"/>
                  </a:cubicBezTo>
                  <a:cubicBezTo>
                    <a:pt x="154" y="668"/>
                    <a:pt x="273" y="764"/>
                    <a:pt x="416" y="807"/>
                  </a:cubicBezTo>
                  <a:cubicBezTo>
                    <a:pt x="467" y="823"/>
                    <a:pt x="520" y="830"/>
                    <a:pt x="573" y="830"/>
                  </a:cubicBezTo>
                  <a:cubicBezTo>
                    <a:pt x="664" y="830"/>
                    <a:pt x="754" y="807"/>
                    <a:pt x="833" y="760"/>
                  </a:cubicBezTo>
                  <a:cubicBezTo>
                    <a:pt x="948" y="689"/>
                    <a:pt x="1024" y="579"/>
                    <a:pt x="1073" y="456"/>
                  </a:cubicBezTo>
                  <a:cubicBezTo>
                    <a:pt x="1100" y="390"/>
                    <a:pt x="1116" y="320"/>
                    <a:pt x="1120" y="248"/>
                  </a:cubicBezTo>
                  <a:cubicBezTo>
                    <a:pt x="1122" y="208"/>
                    <a:pt x="1120" y="171"/>
                    <a:pt x="1113" y="130"/>
                  </a:cubicBezTo>
                  <a:cubicBezTo>
                    <a:pt x="1111" y="110"/>
                    <a:pt x="1103" y="91"/>
                    <a:pt x="1094" y="72"/>
                  </a:cubicBezTo>
                  <a:cubicBezTo>
                    <a:pt x="1093" y="70"/>
                    <a:pt x="1092" y="65"/>
                    <a:pt x="1091" y="64"/>
                  </a:cubicBezTo>
                  <a:lnTo>
                    <a:pt x="1091" y="64"/>
                  </a:lnTo>
                  <a:cubicBezTo>
                    <a:pt x="1091" y="64"/>
                    <a:pt x="1091" y="64"/>
                    <a:pt x="1091" y="64"/>
                  </a:cubicBezTo>
                  <a:cubicBezTo>
                    <a:pt x="1086" y="53"/>
                    <a:pt x="1081" y="42"/>
                    <a:pt x="1077" y="31"/>
                  </a:cubicBezTo>
                  <a:cubicBezTo>
                    <a:pt x="1067" y="11"/>
                    <a:pt x="1042" y="1"/>
                    <a:pt x="10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9" name="Google Shape;499;p16"/>
          <p:cNvSpPr txBox="1"/>
          <p:nvPr/>
        </p:nvSpPr>
        <p:spPr>
          <a:xfrm>
            <a:off x="2970463" y="4537375"/>
            <a:ext cx="35559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u="sng">
                <a:solidFill>
                  <a:schemeClr val="lt2"/>
                </a:solidFill>
                <a:hlinkClick r:id="rId3">
                  <a:extLst>
                    <a:ext uri="{A12FA001-AC4F-418D-AE19-62706E023703}">
                      <ahyp:hlinkClr xmlns:ahyp="http://schemas.microsoft.com/office/drawing/2018/hyperlinkcolor" val="tx"/>
                    </a:ext>
                  </a:extLst>
                </a:hlinkClick>
              </a:rPr>
              <a:t>https://www.aragon.es/-/asesoria-de-bienestar-emocional-para-jovenes</a:t>
            </a:r>
            <a:endParaRPr sz="800">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17"/>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p>
            <a:pPr marL="0" lvl="0" indent="0" algn="ctr" rtl="0">
              <a:lnSpc>
                <a:spcPct val="121000"/>
              </a:lnSpc>
              <a:spcBef>
                <a:spcPts val="1800"/>
              </a:spcBef>
              <a:spcAft>
                <a:spcPts val="0"/>
              </a:spcAft>
              <a:buClr>
                <a:schemeClr val="dk1"/>
              </a:buClr>
              <a:buSzPts val="1100"/>
              <a:buFont typeface="Arial"/>
              <a:buNone/>
            </a:pPr>
            <a:r>
              <a:rPr lang="en" sz="2000">
                <a:solidFill>
                  <a:schemeClr val="dk1"/>
                </a:solidFill>
              </a:rPr>
              <a:t>Psychological Counseling</a:t>
            </a:r>
            <a:endParaRPr sz="2000">
              <a:solidFill>
                <a:schemeClr val="dk1"/>
              </a:solidFill>
            </a:endParaRPr>
          </a:p>
          <a:p>
            <a:pPr marL="0" lvl="0" indent="0" algn="ctr" rtl="0">
              <a:spcBef>
                <a:spcPts val="1800"/>
              </a:spcBef>
              <a:spcAft>
                <a:spcPts val="0"/>
              </a:spcAft>
              <a:buNone/>
            </a:pPr>
            <a:endParaRPr/>
          </a:p>
        </p:txBody>
      </p:sp>
      <p:sp>
        <p:nvSpPr>
          <p:cNvPr id="505" name="Google Shape;505;p17"/>
          <p:cNvSpPr/>
          <p:nvPr/>
        </p:nvSpPr>
        <p:spPr>
          <a:xfrm>
            <a:off x="1158602" y="743275"/>
            <a:ext cx="1048659" cy="1713953"/>
          </a:xfrm>
          <a:custGeom>
            <a:avLst/>
            <a:gdLst/>
            <a:ahLst/>
            <a:cxnLst/>
            <a:rect l="l" t="t" r="r" b="b"/>
            <a:pathLst>
              <a:path w="13977" h="29711" extrusionOk="0">
                <a:moveTo>
                  <a:pt x="11526" y="1"/>
                </a:moveTo>
                <a:cubicBezTo>
                  <a:pt x="8578" y="1"/>
                  <a:pt x="8081" y="2143"/>
                  <a:pt x="8081" y="2143"/>
                </a:cubicBezTo>
                <a:cubicBezTo>
                  <a:pt x="7822" y="2051"/>
                  <a:pt x="7567" y="2009"/>
                  <a:pt x="7322" y="2009"/>
                </a:cubicBezTo>
                <a:cubicBezTo>
                  <a:pt x="5501" y="2009"/>
                  <a:pt x="4176" y="4281"/>
                  <a:pt x="4936" y="5068"/>
                </a:cubicBezTo>
                <a:cubicBezTo>
                  <a:pt x="2651" y="5454"/>
                  <a:pt x="1989" y="8371"/>
                  <a:pt x="3014" y="9473"/>
                </a:cubicBezTo>
                <a:cubicBezTo>
                  <a:pt x="2915" y="9458"/>
                  <a:pt x="2821" y="9451"/>
                  <a:pt x="2729" y="9451"/>
                </a:cubicBezTo>
                <a:cubicBezTo>
                  <a:pt x="1007" y="9451"/>
                  <a:pt x="544" y="12086"/>
                  <a:pt x="2021" y="13017"/>
                </a:cubicBezTo>
                <a:cubicBezTo>
                  <a:pt x="1" y="14143"/>
                  <a:pt x="1093" y="16760"/>
                  <a:pt x="2383" y="16859"/>
                </a:cubicBezTo>
                <a:cubicBezTo>
                  <a:pt x="97" y="17753"/>
                  <a:pt x="1293" y="21078"/>
                  <a:pt x="2833" y="21187"/>
                </a:cubicBezTo>
                <a:cubicBezTo>
                  <a:pt x="1624" y="23375"/>
                  <a:pt x="3347" y="24974"/>
                  <a:pt x="4457" y="24974"/>
                </a:cubicBezTo>
                <a:cubicBezTo>
                  <a:pt x="4473" y="24974"/>
                  <a:pt x="4489" y="24974"/>
                  <a:pt x="4504" y="24973"/>
                </a:cubicBezTo>
                <a:lnTo>
                  <a:pt x="4504" y="24973"/>
                </a:lnTo>
                <a:cubicBezTo>
                  <a:pt x="3556" y="27100"/>
                  <a:pt x="6640" y="27808"/>
                  <a:pt x="6640" y="27808"/>
                </a:cubicBezTo>
                <a:cubicBezTo>
                  <a:pt x="6640" y="27808"/>
                  <a:pt x="6724" y="29710"/>
                  <a:pt x="10168" y="29710"/>
                </a:cubicBezTo>
                <a:cubicBezTo>
                  <a:pt x="13426" y="29710"/>
                  <a:pt x="13977" y="26883"/>
                  <a:pt x="13977" y="25802"/>
                </a:cubicBezTo>
                <a:lnTo>
                  <a:pt x="13977" y="4406"/>
                </a:lnTo>
                <a:cubicBezTo>
                  <a:pt x="13977" y="2792"/>
                  <a:pt x="13635" y="1"/>
                  <a:pt x="11526" y="1"/>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3650031" y="1996080"/>
            <a:ext cx="309473" cy="729229"/>
          </a:xfrm>
          <a:custGeom>
            <a:avLst/>
            <a:gdLst/>
            <a:ahLst/>
            <a:cxnLst/>
            <a:rect l="l" t="t" r="r" b="b"/>
            <a:pathLst>
              <a:path w="3474" h="8186" extrusionOk="0">
                <a:moveTo>
                  <a:pt x="643" y="0"/>
                </a:moveTo>
                <a:cubicBezTo>
                  <a:pt x="960" y="311"/>
                  <a:pt x="1256" y="635"/>
                  <a:pt x="1527" y="972"/>
                </a:cubicBezTo>
                <a:cubicBezTo>
                  <a:pt x="1798" y="1309"/>
                  <a:pt x="2044" y="1660"/>
                  <a:pt x="2250" y="2028"/>
                </a:cubicBezTo>
                <a:cubicBezTo>
                  <a:pt x="2353" y="2211"/>
                  <a:pt x="2446" y="2399"/>
                  <a:pt x="2527" y="2589"/>
                </a:cubicBezTo>
                <a:cubicBezTo>
                  <a:pt x="2567" y="2685"/>
                  <a:pt x="2604" y="2781"/>
                  <a:pt x="2638" y="2878"/>
                </a:cubicBezTo>
                <a:cubicBezTo>
                  <a:pt x="2646" y="2903"/>
                  <a:pt x="2654" y="2927"/>
                  <a:pt x="2662" y="2952"/>
                </a:cubicBezTo>
                <a:cubicBezTo>
                  <a:pt x="2670" y="2976"/>
                  <a:pt x="2678" y="3001"/>
                  <a:pt x="2685" y="3025"/>
                </a:cubicBezTo>
                <a:cubicBezTo>
                  <a:pt x="2701" y="3074"/>
                  <a:pt x="2715" y="3122"/>
                  <a:pt x="2728" y="3171"/>
                </a:cubicBezTo>
                <a:cubicBezTo>
                  <a:pt x="2753" y="3269"/>
                  <a:pt x="2775" y="3366"/>
                  <a:pt x="2790" y="3463"/>
                </a:cubicBezTo>
                <a:cubicBezTo>
                  <a:pt x="2798" y="3512"/>
                  <a:pt x="2805" y="3561"/>
                  <a:pt x="2811" y="3610"/>
                </a:cubicBezTo>
                <a:cubicBezTo>
                  <a:pt x="2817" y="3662"/>
                  <a:pt x="2822" y="3715"/>
                  <a:pt x="2826" y="3767"/>
                </a:cubicBezTo>
                <a:cubicBezTo>
                  <a:pt x="2846" y="3978"/>
                  <a:pt x="2857" y="4187"/>
                  <a:pt x="2856" y="4394"/>
                </a:cubicBezTo>
                <a:cubicBezTo>
                  <a:pt x="2854" y="4808"/>
                  <a:pt x="2803" y="5213"/>
                  <a:pt x="2672" y="5590"/>
                </a:cubicBezTo>
                <a:cubicBezTo>
                  <a:pt x="2607" y="5779"/>
                  <a:pt x="2522" y="5960"/>
                  <a:pt x="2419" y="6133"/>
                </a:cubicBezTo>
                <a:cubicBezTo>
                  <a:pt x="2316" y="6306"/>
                  <a:pt x="2194" y="6471"/>
                  <a:pt x="2058" y="6627"/>
                </a:cubicBezTo>
                <a:cubicBezTo>
                  <a:pt x="1922" y="6783"/>
                  <a:pt x="1772" y="6930"/>
                  <a:pt x="1611" y="7069"/>
                </a:cubicBezTo>
                <a:cubicBezTo>
                  <a:pt x="1451" y="7209"/>
                  <a:pt x="1282" y="7342"/>
                  <a:pt x="1106" y="7468"/>
                </a:cubicBezTo>
                <a:cubicBezTo>
                  <a:pt x="931" y="7596"/>
                  <a:pt x="749" y="7716"/>
                  <a:pt x="565" y="7835"/>
                </a:cubicBezTo>
                <a:cubicBezTo>
                  <a:pt x="380" y="7953"/>
                  <a:pt x="190" y="8068"/>
                  <a:pt x="1" y="8185"/>
                </a:cubicBezTo>
                <a:cubicBezTo>
                  <a:pt x="216" y="8128"/>
                  <a:pt x="429" y="8060"/>
                  <a:pt x="638" y="7983"/>
                </a:cubicBezTo>
                <a:cubicBezTo>
                  <a:pt x="742" y="7944"/>
                  <a:pt x="847" y="7903"/>
                  <a:pt x="950" y="7859"/>
                </a:cubicBezTo>
                <a:cubicBezTo>
                  <a:pt x="1053" y="7815"/>
                  <a:pt x="1155" y="7768"/>
                  <a:pt x="1256" y="7719"/>
                </a:cubicBezTo>
                <a:cubicBezTo>
                  <a:pt x="1358" y="7670"/>
                  <a:pt x="1457" y="7616"/>
                  <a:pt x="1556" y="7561"/>
                </a:cubicBezTo>
                <a:cubicBezTo>
                  <a:pt x="1655" y="7505"/>
                  <a:pt x="1752" y="7446"/>
                  <a:pt x="1848" y="7383"/>
                </a:cubicBezTo>
                <a:cubicBezTo>
                  <a:pt x="2040" y="7257"/>
                  <a:pt x="2224" y="7117"/>
                  <a:pt x="2396" y="6957"/>
                </a:cubicBezTo>
                <a:cubicBezTo>
                  <a:pt x="2567" y="6798"/>
                  <a:pt x="2726" y="6621"/>
                  <a:pt x="2864" y="6425"/>
                </a:cubicBezTo>
                <a:cubicBezTo>
                  <a:pt x="3003" y="6230"/>
                  <a:pt x="3119" y="6017"/>
                  <a:pt x="3210" y="5794"/>
                </a:cubicBezTo>
                <a:cubicBezTo>
                  <a:pt x="3300" y="5571"/>
                  <a:pt x="3365" y="5338"/>
                  <a:pt x="3407" y="5103"/>
                </a:cubicBezTo>
                <a:cubicBezTo>
                  <a:pt x="3448" y="4869"/>
                  <a:pt x="3467" y="4633"/>
                  <a:pt x="3470" y="4399"/>
                </a:cubicBezTo>
                <a:cubicBezTo>
                  <a:pt x="3473" y="4166"/>
                  <a:pt x="3459" y="3936"/>
                  <a:pt x="3436" y="3708"/>
                </a:cubicBezTo>
                <a:cubicBezTo>
                  <a:pt x="3430" y="3650"/>
                  <a:pt x="3424" y="3594"/>
                  <a:pt x="3416" y="3537"/>
                </a:cubicBezTo>
                <a:cubicBezTo>
                  <a:pt x="3409" y="3476"/>
                  <a:pt x="3398" y="3416"/>
                  <a:pt x="3387" y="3357"/>
                </a:cubicBezTo>
                <a:cubicBezTo>
                  <a:pt x="3364" y="3238"/>
                  <a:pt x="3335" y="3121"/>
                  <a:pt x="3300" y="3007"/>
                </a:cubicBezTo>
                <a:cubicBezTo>
                  <a:pt x="3160" y="2553"/>
                  <a:pt x="2942" y="2134"/>
                  <a:pt x="2676" y="1758"/>
                </a:cubicBezTo>
                <a:cubicBezTo>
                  <a:pt x="2410" y="1381"/>
                  <a:pt x="2097" y="1046"/>
                  <a:pt x="1756" y="750"/>
                </a:cubicBezTo>
                <a:cubicBezTo>
                  <a:pt x="1671" y="676"/>
                  <a:pt x="1583" y="606"/>
                  <a:pt x="1495" y="537"/>
                </a:cubicBezTo>
                <a:cubicBezTo>
                  <a:pt x="1405" y="468"/>
                  <a:pt x="1314" y="401"/>
                  <a:pt x="1221" y="338"/>
                </a:cubicBezTo>
                <a:cubicBezTo>
                  <a:pt x="1175" y="307"/>
                  <a:pt x="1128" y="276"/>
                  <a:pt x="1082" y="246"/>
                </a:cubicBezTo>
                <a:cubicBezTo>
                  <a:pt x="1034" y="216"/>
                  <a:pt x="987" y="186"/>
                  <a:pt x="939" y="158"/>
                </a:cubicBezTo>
                <a:cubicBezTo>
                  <a:pt x="842" y="102"/>
                  <a:pt x="744" y="47"/>
                  <a:pt x="643"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3973848" y="1735424"/>
            <a:ext cx="489508" cy="584916"/>
          </a:xfrm>
          <a:custGeom>
            <a:avLst/>
            <a:gdLst/>
            <a:ahLst/>
            <a:cxnLst/>
            <a:rect l="l" t="t" r="r" b="b"/>
            <a:pathLst>
              <a:path w="5495" h="6566" extrusionOk="0">
                <a:moveTo>
                  <a:pt x="153" y="1"/>
                </a:moveTo>
                <a:cubicBezTo>
                  <a:pt x="126" y="98"/>
                  <a:pt x="107" y="198"/>
                  <a:pt x="89" y="297"/>
                </a:cubicBezTo>
                <a:cubicBezTo>
                  <a:pt x="71" y="398"/>
                  <a:pt x="57" y="498"/>
                  <a:pt x="45" y="599"/>
                </a:cubicBezTo>
                <a:cubicBezTo>
                  <a:pt x="22" y="800"/>
                  <a:pt x="10" y="1004"/>
                  <a:pt x="6" y="1208"/>
                </a:cubicBezTo>
                <a:cubicBezTo>
                  <a:pt x="1" y="1616"/>
                  <a:pt x="31" y="2026"/>
                  <a:pt x="104" y="2433"/>
                </a:cubicBezTo>
                <a:cubicBezTo>
                  <a:pt x="175" y="2839"/>
                  <a:pt x="289" y="3242"/>
                  <a:pt x="449" y="3629"/>
                </a:cubicBezTo>
                <a:cubicBezTo>
                  <a:pt x="528" y="3823"/>
                  <a:pt x="620" y="4014"/>
                  <a:pt x="723" y="4198"/>
                </a:cubicBezTo>
                <a:cubicBezTo>
                  <a:pt x="826" y="4381"/>
                  <a:pt x="943" y="4558"/>
                  <a:pt x="1070" y="4729"/>
                </a:cubicBezTo>
                <a:lnTo>
                  <a:pt x="1117" y="4792"/>
                </a:lnTo>
                <a:lnTo>
                  <a:pt x="1168" y="4854"/>
                </a:lnTo>
                <a:cubicBezTo>
                  <a:pt x="1201" y="4895"/>
                  <a:pt x="1234" y="4937"/>
                  <a:pt x="1269" y="4977"/>
                </a:cubicBezTo>
                <a:cubicBezTo>
                  <a:pt x="1305" y="5016"/>
                  <a:pt x="1339" y="5056"/>
                  <a:pt x="1376" y="5095"/>
                </a:cubicBezTo>
                <a:lnTo>
                  <a:pt x="1487" y="5211"/>
                </a:lnTo>
                <a:cubicBezTo>
                  <a:pt x="1637" y="5360"/>
                  <a:pt x="1798" y="5500"/>
                  <a:pt x="1968" y="5627"/>
                </a:cubicBezTo>
                <a:cubicBezTo>
                  <a:pt x="2308" y="5882"/>
                  <a:pt x="2682" y="6085"/>
                  <a:pt x="3073" y="6234"/>
                </a:cubicBezTo>
                <a:lnTo>
                  <a:pt x="3220" y="6288"/>
                </a:lnTo>
                <a:cubicBezTo>
                  <a:pt x="3244" y="6297"/>
                  <a:pt x="3270" y="6305"/>
                  <a:pt x="3294" y="6312"/>
                </a:cubicBezTo>
                <a:lnTo>
                  <a:pt x="3369" y="6336"/>
                </a:lnTo>
                <a:cubicBezTo>
                  <a:pt x="3468" y="6368"/>
                  <a:pt x="3569" y="6392"/>
                  <a:pt x="3669" y="6419"/>
                </a:cubicBezTo>
                <a:cubicBezTo>
                  <a:pt x="3719" y="6431"/>
                  <a:pt x="3770" y="6441"/>
                  <a:pt x="3821" y="6452"/>
                </a:cubicBezTo>
                <a:cubicBezTo>
                  <a:pt x="3871" y="6462"/>
                  <a:pt x="3921" y="6474"/>
                  <a:pt x="3972" y="6482"/>
                </a:cubicBezTo>
                <a:cubicBezTo>
                  <a:pt x="4074" y="6498"/>
                  <a:pt x="4175" y="6516"/>
                  <a:pt x="4277" y="6526"/>
                </a:cubicBezTo>
                <a:cubicBezTo>
                  <a:pt x="4328" y="6532"/>
                  <a:pt x="4379" y="6539"/>
                  <a:pt x="4429" y="6543"/>
                </a:cubicBezTo>
                <a:cubicBezTo>
                  <a:pt x="4481" y="6546"/>
                  <a:pt x="4531" y="6551"/>
                  <a:pt x="4582" y="6554"/>
                </a:cubicBezTo>
                <a:lnTo>
                  <a:pt x="4659" y="6559"/>
                </a:lnTo>
                <a:cubicBezTo>
                  <a:pt x="4684" y="6560"/>
                  <a:pt x="4709" y="6560"/>
                  <a:pt x="4735" y="6561"/>
                </a:cubicBezTo>
                <a:cubicBezTo>
                  <a:pt x="4785" y="6563"/>
                  <a:pt x="4837" y="6564"/>
                  <a:pt x="4888" y="6565"/>
                </a:cubicBezTo>
                <a:cubicBezTo>
                  <a:pt x="4901" y="6565"/>
                  <a:pt x="4915" y="6565"/>
                  <a:pt x="4928" y="6565"/>
                </a:cubicBezTo>
                <a:cubicBezTo>
                  <a:pt x="4965" y="6565"/>
                  <a:pt x="5002" y="6564"/>
                  <a:pt x="5040" y="6563"/>
                </a:cubicBezTo>
                <a:lnTo>
                  <a:pt x="5191" y="6559"/>
                </a:lnTo>
                <a:cubicBezTo>
                  <a:pt x="5293" y="6553"/>
                  <a:pt x="5394" y="6544"/>
                  <a:pt x="5494" y="6533"/>
                </a:cubicBezTo>
                <a:cubicBezTo>
                  <a:pt x="5396" y="6509"/>
                  <a:pt x="5297" y="6489"/>
                  <a:pt x="5200" y="6465"/>
                </a:cubicBezTo>
                <a:lnTo>
                  <a:pt x="5054" y="6430"/>
                </a:lnTo>
                <a:cubicBezTo>
                  <a:pt x="5005" y="6418"/>
                  <a:pt x="4957" y="6409"/>
                  <a:pt x="4909" y="6395"/>
                </a:cubicBezTo>
                <a:cubicBezTo>
                  <a:pt x="4813" y="6367"/>
                  <a:pt x="4717" y="6347"/>
                  <a:pt x="4623" y="6316"/>
                </a:cubicBezTo>
                <a:cubicBezTo>
                  <a:pt x="4575" y="6302"/>
                  <a:pt x="4528" y="6289"/>
                  <a:pt x="4481" y="6276"/>
                </a:cubicBezTo>
                <a:cubicBezTo>
                  <a:pt x="4434" y="6262"/>
                  <a:pt x="4387" y="6245"/>
                  <a:pt x="4341" y="6230"/>
                </a:cubicBezTo>
                <a:cubicBezTo>
                  <a:pt x="4153" y="6173"/>
                  <a:pt x="3972" y="6104"/>
                  <a:pt x="3793" y="6033"/>
                </a:cubicBezTo>
                <a:cubicBezTo>
                  <a:pt x="3704" y="5994"/>
                  <a:pt x="3614" y="5960"/>
                  <a:pt x="3528" y="5917"/>
                </a:cubicBezTo>
                <a:lnTo>
                  <a:pt x="3463" y="5887"/>
                </a:lnTo>
                <a:cubicBezTo>
                  <a:pt x="3441" y="5877"/>
                  <a:pt x="3419" y="5867"/>
                  <a:pt x="3398" y="5856"/>
                </a:cubicBezTo>
                <a:lnTo>
                  <a:pt x="3271" y="5791"/>
                </a:lnTo>
                <a:cubicBezTo>
                  <a:pt x="2933" y="5616"/>
                  <a:pt x="2617" y="5409"/>
                  <a:pt x="2329" y="5169"/>
                </a:cubicBezTo>
                <a:cubicBezTo>
                  <a:pt x="2187" y="5048"/>
                  <a:pt x="2051" y="4921"/>
                  <a:pt x="1922" y="4786"/>
                </a:cubicBezTo>
                <a:lnTo>
                  <a:pt x="1827" y="4683"/>
                </a:lnTo>
                <a:cubicBezTo>
                  <a:pt x="1796" y="4649"/>
                  <a:pt x="1766" y="4612"/>
                  <a:pt x="1736" y="4578"/>
                </a:cubicBezTo>
                <a:cubicBezTo>
                  <a:pt x="1705" y="4543"/>
                  <a:pt x="1677" y="4505"/>
                  <a:pt x="1647" y="4469"/>
                </a:cubicBezTo>
                <a:lnTo>
                  <a:pt x="1604" y="4414"/>
                </a:lnTo>
                <a:lnTo>
                  <a:pt x="1562" y="4358"/>
                </a:lnTo>
                <a:cubicBezTo>
                  <a:pt x="1534" y="4321"/>
                  <a:pt x="1505" y="4284"/>
                  <a:pt x="1479" y="4246"/>
                </a:cubicBezTo>
                <a:cubicBezTo>
                  <a:pt x="1452" y="4207"/>
                  <a:pt x="1425" y="4170"/>
                  <a:pt x="1399" y="4131"/>
                </a:cubicBezTo>
                <a:cubicBezTo>
                  <a:pt x="1373" y="4091"/>
                  <a:pt x="1347" y="4052"/>
                  <a:pt x="1322" y="4013"/>
                </a:cubicBezTo>
                <a:lnTo>
                  <a:pt x="1248" y="3893"/>
                </a:lnTo>
                <a:cubicBezTo>
                  <a:pt x="1151" y="3731"/>
                  <a:pt x="1063" y="3565"/>
                  <a:pt x="981" y="3394"/>
                </a:cubicBezTo>
                <a:cubicBezTo>
                  <a:pt x="819" y="3051"/>
                  <a:pt x="684" y="2692"/>
                  <a:pt x="573" y="2322"/>
                </a:cubicBezTo>
                <a:cubicBezTo>
                  <a:pt x="463" y="1952"/>
                  <a:pt x="375" y="1571"/>
                  <a:pt x="306" y="1185"/>
                </a:cubicBezTo>
                <a:cubicBezTo>
                  <a:pt x="237" y="796"/>
                  <a:pt x="186" y="403"/>
                  <a:pt x="153"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3903027" y="2199902"/>
            <a:ext cx="177809" cy="294952"/>
          </a:xfrm>
          <a:custGeom>
            <a:avLst/>
            <a:gdLst/>
            <a:ahLst/>
            <a:cxnLst/>
            <a:rect l="l" t="t" r="r" b="b"/>
            <a:pathLst>
              <a:path w="1996" h="3311" extrusionOk="0">
                <a:moveTo>
                  <a:pt x="2" y="1"/>
                </a:moveTo>
                <a:lnTo>
                  <a:pt x="2" y="1"/>
                </a:lnTo>
                <a:cubicBezTo>
                  <a:pt x="0" y="88"/>
                  <a:pt x="6" y="174"/>
                  <a:pt x="15" y="259"/>
                </a:cubicBezTo>
                <a:cubicBezTo>
                  <a:pt x="17" y="281"/>
                  <a:pt x="20" y="302"/>
                  <a:pt x="24" y="323"/>
                </a:cubicBezTo>
                <a:cubicBezTo>
                  <a:pt x="27" y="344"/>
                  <a:pt x="31" y="365"/>
                  <a:pt x="34" y="386"/>
                </a:cubicBezTo>
                <a:cubicBezTo>
                  <a:pt x="42" y="427"/>
                  <a:pt x="50" y="469"/>
                  <a:pt x="59" y="511"/>
                </a:cubicBezTo>
                <a:lnTo>
                  <a:pt x="73" y="573"/>
                </a:lnTo>
                <a:cubicBezTo>
                  <a:pt x="78" y="593"/>
                  <a:pt x="84" y="613"/>
                  <a:pt x="89" y="633"/>
                </a:cubicBezTo>
                <a:cubicBezTo>
                  <a:pt x="101" y="673"/>
                  <a:pt x="112" y="714"/>
                  <a:pt x="124" y="754"/>
                </a:cubicBezTo>
                <a:cubicBezTo>
                  <a:pt x="136" y="795"/>
                  <a:pt x="149" y="834"/>
                  <a:pt x="162" y="874"/>
                </a:cubicBezTo>
                <a:cubicBezTo>
                  <a:pt x="176" y="912"/>
                  <a:pt x="190" y="952"/>
                  <a:pt x="205" y="991"/>
                </a:cubicBezTo>
                <a:cubicBezTo>
                  <a:pt x="322" y="1303"/>
                  <a:pt x="475" y="1594"/>
                  <a:pt x="649" y="1871"/>
                </a:cubicBezTo>
                <a:cubicBezTo>
                  <a:pt x="823" y="2149"/>
                  <a:pt x="1018" y="2411"/>
                  <a:pt x="1239" y="2654"/>
                </a:cubicBezTo>
                <a:cubicBezTo>
                  <a:pt x="1294" y="2715"/>
                  <a:pt x="1351" y="2774"/>
                  <a:pt x="1409" y="2833"/>
                </a:cubicBezTo>
                <a:cubicBezTo>
                  <a:pt x="1468" y="2891"/>
                  <a:pt x="1528" y="2948"/>
                  <a:pt x="1590" y="3003"/>
                </a:cubicBezTo>
                <a:cubicBezTo>
                  <a:pt x="1653" y="3059"/>
                  <a:pt x="1717" y="3112"/>
                  <a:pt x="1784" y="3163"/>
                </a:cubicBezTo>
                <a:cubicBezTo>
                  <a:pt x="1851" y="3215"/>
                  <a:pt x="1920" y="3266"/>
                  <a:pt x="1995" y="3310"/>
                </a:cubicBezTo>
                <a:cubicBezTo>
                  <a:pt x="1975" y="3225"/>
                  <a:pt x="1950" y="3144"/>
                  <a:pt x="1923" y="3065"/>
                </a:cubicBezTo>
                <a:cubicBezTo>
                  <a:pt x="1897" y="2984"/>
                  <a:pt x="1867" y="2907"/>
                  <a:pt x="1837" y="2830"/>
                </a:cubicBezTo>
                <a:cubicBezTo>
                  <a:pt x="1776" y="2677"/>
                  <a:pt x="1710" y="2528"/>
                  <a:pt x="1638" y="2383"/>
                </a:cubicBezTo>
                <a:cubicBezTo>
                  <a:pt x="1568" y="2237"/>
                  <a:pt x="1493" y="2095"/>
                  <a:pt x="1414" y="1956"/>
                </a:cubicBezTo>
                <a:cubicBezTo>
                  <a:pt x="1336" y="1816"/>
                  <a:pt x="1254" y="1680"/>
                  <a:pt x="1170" y="1545"/>
                </a:cubicBezTo>
                <a:lnTo>
                  <a:pt x="1042" y="1344"/>
                </a:lnTo>
                <a:cubicBezTo>
                  <a:pt x="998" y="1277"/>
                  <a:pt x="954" y="1212"/>
                  <a:pt x="908" y="1146"/>
                </a:cubicBezTo>
                <a:cubicBezTo>
                  <a:pt x="865" y="1080"/>
                  <a:pt x="818" y="1016"/>
                  <a:pt x="771" y="951"/>
                </a:cubicBezTo>
                <a:lnTo>
                  <a:pt x="736" y="903"/>
                </a:lnTo>
                <a:lnTo>
                  <a:pt x="701" y="854"/>
                </a:lnTo>
                <a:cubicBezTo>
                  <a:pt x="678" y="823"/>
                  <a:pt x="654" y="790"/>
                  <a:pt x="631" y="758"/>
                </a:cubicBezTo>
                <a:lnTo>
                  <a:pt x="484" y="568"/>
                </a:lnTo>
                <a:cubicBezTo>
                  <a:pt x="460" y="536"/>
                  <a:pt x="434" y="505"/>
                  <a:pt x="408" y="473"/>
                </a:cubicBezTo>
                <a:cubicBezTo>
                  <a:pt x="395" y="458"/>
                  <a:pt x="383" y="442"/>
                  <a:pt x="370" y="426"/>
                </a:cubicBezTo>
                <a:lnTo>
                  <a:pt x="332" y="379"/>
                </a:lnTo>
                <a:cubicBezTo>
                  <a:pt x="281" y="316"/>
                  <a:pt x="227" y="253"/>
                  <a:pt x="172" y="191"/>
                </a:cubicBezTo>
                <a:cubicBezTo>
                  <a:pt x="120" y="128"/>
                  <a:pt x="65" y="64"/>
                  <a:pt x="2"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3995228" y="2543850"/>
            <a:ext cx="517480" cy="247115"/>
          </a:xfrm>
          <a:custGeom>
            <a:avLst/>
            <a:gdLst/>
            <a:ahLst/>
            <a:cxnLst/>
            <a:rect l="l" t="t" r="r" b="b"/>
            <a:pathLst>
              <a:path w="5809" h="2774" extrusionOk="0">
                <a:moveTo>
                  <a:pt x="5809" y="0"/>
                </a:moveTo>
                <a:cubicBezTo>
                  <a:pt x="5800" y="16"/>
                  <a:pt x="5790" y="30"/>
                  <a:pt x="5778" y="44"/>
                </a:cubicBezTo>
                <a:cubicBezTo>
                  <a:pt x="5768" y="59"/>
                  <a:pt x="5756" y="73"/>
                  <a:pt x="5745" y="87"/>
                </a:cubicBezTo>
                <a:cubicBezTo>
                  <a:pt x="5722" y="114"/>
                  <a:pt x="5701" y="141"/>
                  <a:pt x="5677" y="168"/>
                </a:cubicBezTo>
                <a:cubicBezTo>
                  <a:pt x="5631" y="221"/>
                  <a:pt x="5584" y="273"/>
                  <a:pt x="5536" y="325"/>
                </a:cubicBezTo>
                <a:cubicBezTo>
                  <a:pt x="5440" y="427"/>
                  <a:pt x="5342" y="526"/>
                  <a:pt x="5242" y="621"/>
                </a:cubicBezTo>
                <a:cubicBezTo>
                  <a:pt x="5041" y="810"/>
                  <a:pt x="4834" y="986"/>
                  <a:pt x="4617" y="1146"/>
                </a:cubicBezTo>
                <a:cubicBezTo>
                  <a:pt x="4401" y="1305"/>
                  <a:pt x="4176" y="1450"/>
                  <a:pt x="3944" y="1579"/>
                </a:cubicBezTo>
                <a:cubicBezTo>
                  <a:pt x="3712" y="1706"/>
                  <a:pt x="3472" y="1817"/>
                  <a:pt x="3225" y="1912"/>
                </a:cubicBezTo>
                <a:cubicBezTo>
                  <a:pt x="2732" y="2101"/>
                  <a:pt x="2212" y="2220"/>
                  <a:pt x="1673" y="2285"/>
                </a:cubicBezTo>
                <a:cubicBezTo>
                  <a:pt x="1404" y="2319"/>
                  <a:pt x="1130" y="2338"/>
                  <a:pt x="851" y="2350"/>
                </a:cubicBezTo>
                <a:cubicBezTo>
                  <a:pt x="712" y="2356"/>
                  <a:pt x="572" y="2358"/>
                  <a:pt x="430" y="2361"/>
                </a:cubicBezTo>
                <a:lnTo>
                  <a:pt x="216" y="2364"/>
                </a:lnTo>
                <a:cubicBezTo>
                  <a:pt x="145" y="2365"/>
                  <a:pt x="73" y="2365"/>
                  <a:pt x="1" y="2368"/>
                </a:cubicBezTo>
                <a:cubicBezTo>
                  <a:pt x="66" y="2399"/>
                  <a:pt x="133" y="2428"/>
                  <a:pt x="200" y="2455"/>
                </a:cubicBezTo>
                <a:cubicBezTo>
                  <a:pt x="267" y="2482"/>
                  <a:pt x="334" y="2508"/>
                  <a:pt x="403" y="2530"/>
                </a:cubicBezTo>
                <a:cubicBezTo>
                  <a:pt x="437" y="2542"/>
                  <a:pt x="472" y="2554"/>
                  <a:pt x="506" y="2564"/>
                </a:cubicBezTo>
                <a:lnTo>
                  <a:pt x="559" y="2580"/>
                </a:lnTo>
                <a:lnTo>
                  <a:pt x="611" y="2595"/>
                </a:lnTo>
                <a:cubicBezTo>
                  <a:pt x="680" y="2615"/>
                  <a:pt x="751" y="2634"/>
                  <a:pt x="822" y="2650"/>
                </a:cubicBezTo>
                <a:cubicBezTo>
                  <a:pt x="1105" y="2716"/>
                  <a:pt x="1396" y="2758"/>
                  <a:pt x="1691" y="2770"/>
                </a:cubicBezTo>
                <a:cubicBezTo>
                  <a:pt x="1754" y="2772"/>
                  <a:pt x="1817" y="2774"/>
                  <a:pt x="1881" y="2774"/>
                </a:cubicBezTo>
                <a:cubicBezTo>
                  <a:pt x="2409" y="2774"/>
                  <a:pt x="2944" y="2679"/>
                  <a:pt x="3445" y="2487"/>
                </a:cubicBezTo>
                <a:cubicBezTo>
                  <a:pt x="3726" y="2378"/>
                  <a:pt x="3995" y="2241"/>
                  <a:pt x="4246" y="2077"/>
                </a:cubicBezTo>
                <a:cubicBezTo>
                  <a:pt x="4497" y="1912"/>
                  <a:pt x="4729" y="1721"/>
                  <a:pt x="4936" y="1508"/>
                </a:cubicBezTo>
                <a:cubicBezTo>
                  <a:pt x="5040" y="1401"/>
                  <a:pt x="5137" y="1290"/>
                  <a:pt x="5227" y="1173"/>
                </a:cubicBezTo>
                <a:cubicBezTo>
                  <a:pt x="5318" y="1056"/>
                  <a:pt x="5402" y="934"/>
                  <a:pt x="5477" y="808"/>
                </a:cubicBezTo>
                <a:cubicBezTo>
                  <a:pt x="5553" y="682"/>
                  <a:pt x="5621" y="552"/>
                  <a:pt x="5679" y="417"/>
                </a:cubicBezTo>
                <a:cubicBezTo>
                  <a:pt x="5708" y="351"/>
                  <a:pt x="5735" y="282"/>
                  <a:pt x="5757" y="213"/>
                </a:cubicBezTo>
                <a:cubicBezTo>
                  <a:pt x="5769" y="178"/>
                  <a:pt x="5780" y="143"/>
                  <a:pt x="5789" y="108"/>
                </a:cubicBezTo>
                <a:cubicBezTo>
                  <a:pt x="5798" y="73"/>
                  <a:pt x="5807" y="37"/>
                  <a:pt x="5809"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a:off x="4050835" y="3700860"/>
            <a:ext cx="455301" cy="483005"/>
          </a:xfrm>
          <a:custGeom>
            <a:avLst/>
            <a:gdLst/>
            <a:ahLst/>
            <a:cxnLst/>
            <a:rect l="l" t="t" r="r" b="b"/>
            <a:pathLst>
              <a:path w="5111" h="5422" extrusionOk="0">
                <a:moveTo>
                  <a:pt x="3144" y="0"/>
                </a:moveTo>
                <a:cubicBezTo>
                  <a:pt x="3076" y="0"/>
                  <a:pt x="3008" y="2"/>
                  <a:pt x="2939" y="6"/>
                </a:cubicBezTo>
                <a:cubicBezTo>
                  <a:pt x="2704" y="18"/>
                  <a:pt x="2467" y="52"/>
                  <a:pt x="2236" y="113"/>
                </a:cubicBezTo>
                <a:cubicBezTo>
                  <a:pt x="2120" y="144"/>
                  <a:pt x="2005" y="180"/>
                  <a:pt x="1893" y="224"/>
                </a:cubicBezTo>
                <a:cubicBezTo>
                  <a:pt x="1780" y="268"/>
                  <a:pt x="1669" y="317"/>
                  <a:pt x="1563" y="375"/>
                </a:cubicBezTo>
                <a:cubicBezTo>
                  <a:pt x="1455" y="432"/>
                  <a:pt x="1351" y="496"/>
                  <a:pt x="1251" y="567"/>
                </a:cubicBezTo>
                <a:cubicBezTo>
                  <a:pt x="1151" y="638"/>
                  <a:pt x="1056" y="715"/>
                  <a:pt x="966" y="798"/>
                </a:cubicBezTo>
                <a:cubicBezTo>
                  <a:pt x="876" y="881"/>
                  <a:pt x="793" y="971"/>
                  <a:pt x="715" y="1066"/>
                </a:cubicBezTo>
                <a:cubicBezTo>
                  <a:pt x="636" y="1159"/>
                  <a:pt x="566" y="1259"/>
                  <a:pt x="501" y="1362"/>
                </a:cubicBezTo>
                <a:cubicBezTo>
                  <a:pt x="371" y="1568"/>
                  <a:pt x="269" y="1788"/>
                  <a:pt x="192" y="2014"/>
                </a:cubicBezTo>
                <a:cubicBezTo>
                  <a:pt x="153" y="2127"/>
                  <a:pt x="122" y="2242"/>
                  <a:pt x="96" y="2357"/>
                </a:cubicBezTo>
                <a:cubicBezTo>
                  <a:pt x="71" y="2472"/>
                  <a:pt x="50" y="2588"/>
                  <a:pt x="36" y="2705"/>
                </a:cubicBezTo>
                <a:cubicBezTo>
                  <a:pt x="28" y="2762"/>
                  <a:pt x="23" y="2821"/>
                  <a:pt x="16" y="2878"/>
                </a:cubicBezTo>
                <a:cubicBezTo>
                  <a:pt x="12" y="2937"/>
                  <a:pt x="9" y="2994"/>
                  <a:pt x="6" y="3052"/>
                </a:cubicBezTo>
                <a:cubicBezTo>
                  <a:pt x="2" y="3168"/>
                  <a:pt x="1" y="3283"/>
                  <a:pt x="5" y="3398"/>
                </a:cubicBezTo>
                <a:cubicBezTo>
                  <a:pt x="9" y="3513"/>
                  <a:pt x="16" y="3627"/>
                  <a:pt x="29" y="3740"/>
                </a:cubicBezTo>
                <a:lnTo>
                  <a:pt x="34" y="3783"/>
                </a:lnTo>
                <a:lnTo>
                  <a:pt x="39" y="3829"/>
                </a:lnTo>
                <a:cubicBezTo>
                  <a:pt x="41" y="3845"/>
                  <a:pt x="44" y="3860"/>
                  <a:pt x="46" y="3875"/>
                </a:cubicBezTo>
                <a:cubicBezTo>
                  <a:pt x="49" y="3890"/>
                  <a:pt x="51" y="3906"/>
                  <a:pt x="54" y="3921"/>
                </a:cubicBezTo>
                <a:cubicBezTo>
                  <a:pt x="65" y="3982"/>
                  <a:pt x="81" y="4041"/>
                  <a:pt x="98" y="4101"/>
                </a:cubicBezTo>
                <a:cubicBezTo>
                  <a:pt x="134" y="4219"/>
                  <a:pt x="183" y="4333"/>
                  <a:pt x="243" y="4439"/>
                </a:cubicBezTo>
                <a:cubicBezTo>
                  <a:pt x="302" y="4544"/>
                  <a:pt x="371" y="4643"/>
                  <a:pt x="449" y="4733"/>
                </a:cubicBezTo>
                <a:cubicBezTo>
                  <a:pt x="605" y="4912"/>
                  <a:pt x="789" y="5058"/>
                  <a:pt x="986" y="5171"/>
                </a:cubicBezTo>
                <a:cubicBezTo>
                  <a:pt x="1083" y="5229"/>
                  <a:pt x="1186" y="5278"/>
                  <a:pt x="1289" y="5320"/>
                </a:cubicBezTo>
                <a:cubicBezTo>
                  <a:pt x="1393" y="5362"/>
                  <a:pt x="1499" y="5399"/>
                  <a:pt x="1607" y="5422"/>
                </a:cubicBezTo>
                <a:cubicBezTo>
                  <a:pt x="1511" y="5367"/>
                  <a:pt x="1420" y="5306"/>
                  <a:pt x="1333" y="5242"/>
                </a:cubicBezTo>
                <a:cubicBezTo>
                  <a:pt x="1246" y="5177"/>
                  <a:pt x="1163" y="5108"/>
                  <a:pt x="1084" y="5037"/>
                </a:cubicBezTo>
                <a:cubicBezTo>
                  <a:pt x="928" y="4892"/>
                  <a:pt x="791" y="4732"/>
                  <a:pt x="687" y="4558"/>
                </a:cubicBezTo>
                <a:cubicBezTo>
                  <a:pt x="636" y="4471"/>
                  <a:pt x="592" y="4382"/>
                  <a:pt x="558" y="4289"/>
                </a:cubicBezTo>
                <a:cubicBezTo>
                  <a:pt x="525" y="4198"/>
                  <a:pt x="499" y="4104"/>
                  <a:pt x="484" y="4009"/>
                </a:cubicBezTo>
                <a:cubicBezTo>
                  <a:pt x="477" y="3962"/>
                  <a:pt x="471" y="3914"/>
                  <a:pt x="470" y="3866"/>
                </a:cubicBezTo>
                <a:cubicBezTo>
                  <a:pt x="468" y="3842"/>
                  <a:pt x="467" y="3819"/>
                  <a:pt x="467" y="3794"/>
                </a:cubicBezTo>
                <a:lnTo>
                  <a:pt x="467" y="3758"/>
                </a:lnTo>
                <a:lnTo>
                  <a:pt x="468" y="3720"/>
                </a:lnTo>
                <a:cubicBezTo>
                  <a:pt x="469" y="3614"/>
                  <a:pt x="474" y="3510"/>
                  <a:pt x="481" y="3405"/>
                </a:cubicBezTo>
                <a:cubicBezTo>
                  <a:pt x="510" y="2989"/>
                  <a:pt x="587" y="2582"/>
                  <a:pt x="734" y="2212"/>
                </a:cubicBezTo>
                <a:cubicBezTo>
                  <a:pt x="807" y="2027"/>
                  <a:pt x="899" y="1851"/>
                  <a:pt x="1007" y="1690"/>
                </a:cubicBezTo>
                <a:cubicBezTo>
                  <a:pt x="1062" y="1609"/>
                  <a:pt x="1120" y="1532"/>
                  <a:pt x="1183" y="1459"/>
                </a:cubicBezTo>
                <a:cubicBezTo>
                  <a:pt x="1246" y="1384"/>
                  <a:pt x="1313" y="1315"/>
                  <a:pt x="1384" y="1250"/>
                </a:cubicBezTo>
                <a:cubicBezTo>
                  <a:pt x="1667" y="989"/>
                  <a:pt x="2017" y="799"/>
                  <a:pt x="2397" y="684"/>
                </a:cubicBezTo>
                <a:cubicBezTo>
                  <a:pt x="2586" y="627"/>
                  <a:pt x="2783" y="587"/>
                  <a:pt x="2984" y="564"/>
                </a:cubicBezTo>
                <a:cubicBezTo>
                  <a:pt x="3085" y="551"/>
                  <a:pt x="3187" y="544"/>
                  <a:pt x="3289" y="540"/>
                </a:cubicBezTo>
                <a:cubicBezTo>
                  <a:pt x="3314" y="540"/>
                  <a:pt x="3340" y="538"/>
                  <a:pt x="3366" y="538"/>
                </a:cubicBezTo>
                <a:lnTo>
                  <a:pt x="3443" y="537"/>
                </a:lnTo>
                <a:cubicBezTo>
                  <a:pt x="3492" y="537"/>
                  <a:pt x="3542" y="537"/>
                  <a:pt x="3592" y="540"/>
                </a:cubicBezTo>
                <a:cubicBezTo>
                  <a:pt x="3790" y="549"/>
                  <a:pt x="3984" y="579"/>
                  <a:pt x="4160" y="644"/>
                </a:cubicBezTo>
                <a:cubicBezTo>
                  <a:pt x="4338" y="709"/>
                  <a:pt x="4497" y="810"/>
                  <a:pt x="4626" y="953"/>
                </a:cubicBezTo>
                <a:cubicBezTo>
                  <a:pt x="4755" y="1095"/>
                  <a:pt x="4852" y="1278"/>
                  <a:pt x="4920" y="1477"/>
                </a:cubicBezTo>
                <a:cubicBezTo>
                  <a:pt x="4937" y="1527"/>
                  <a:pt x="4952" y="1578"/>
                  <a:pt x="4966" y="1630"/>
                </a:cubicBezTo>
                <a:cubicBezTo>
                  <a:pt x="4981" y="1681"/>
                  <a:pt x="4993" y="1734"/>
                  <a:pt x="5005" y="1787"/>
                </a:cubicBezTo>
                <a:cubicBezTo>
                  <a:pt x="5029" y="1893"/>
                  <a:pt x="5047" y="2003"/>
                  <a:pt x="5072" y="2112"/>
                </a:cubicBezTo>
                <a:lnTo>
                  <a:pt x="5091" y="1946"/>
                </a:lnTo>
                <a:cubicBezTo>
                  <a:pt x="5097" y="1891"/>
                  <a:pt x="5102" y="1836"/>
                  <a:pt x="5105" y="1779"/>
                </a:cubicBezTo>
                <a:cubicBezTo>
                  <a:pt x="5108" y="1723"/>
                  <a:pt x="5110" y="1667"/>
                  <a:pt x="5109" y="1611"/>
                </a:cubicBezTo>
                <a:cubicBezTo>
                  <a:pt x="5108" y="1554"/>
                  <a:pt x="5106" y="1497"/>
                  <a:pt x="5101" y="1439"/>
                </a:cubicBezTo>
                <a:cubicBezTo>
                  <a:pt x="5095" y="1382"/>
                  <a:pt x="5087" y="1325"/>
                  <a:pt x="5076" y="1267"/>
                </a:cubicBezTo>
                <a:cubicBezTo>
                  <a:pt x="5065" y="1210"/>
                  <a:pt x="5052" y="1152"/>
                  <a:pt x="5034" y="1095"/>
                </a:cubicBezTo>
                <a:cubicBezTo>
                  <a:pt x="4998" y="982"/>
                  <a:pt x="4951" y="868"/>
                  <a:pt x="4886" y="764"/>
                </a:cubicBezTo>
                <a:cubicBezTo>
                  <a:pt x="4820" y="658"/>
                  <a:pt x="4742" y="559"/>
                  <a:pt x="4648" y="474"/>
                </a:cubicBezTo>
                <a:cubicBezTo>
                  <a:pt x="4556" y="388"/>
                  <a:pt x="4451" y="316"/>
                  <a:pt x="4341" y="256"/>
                </a:cubicBezTo>
                <a:cubicBezTo>
                  <a:pt x="4230" y="196"/>
                  <a:pt x="4115" y="151"/>
                  <a:pt x="3998" y="114"/>
                </a:cubicBezTo>
                <a:cubicBezTo>
                  <a:pt x="3881" y="78"/>
                  <a:pt x="3762" y="53"/>
                  <a:pt x="3643" y="35"/>
                </a:cubicBezTo>
                <a:cubicBezTo>
                  <a:pt x="3584" y="27"/>
                  <a:pt x="3525" y="20"/>
                  <a:pt x="3465" y="14"/>
                </a:cubicBezTo>
                <a:cubicBezTo>
                  <a:pt x="3407" y="9"/>
                  <a:pt x="3349" y="6"/>
                  <a:pt x="3291" y="3"/>
                </a:cubicBezTo>
                <a:cubicBezTo>
                  <a:pt x="3242" y="1"/>
                  <a:pt x="3193" y="0"/>
                  <a:pt x="3144"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a:off x="3477299" y="3026144"/>
            <a:ext cx="506523" cy="541889"/>
          </a:xfrm>
          <a:custGeom>
            <a:avLst/>
            <a:gdLst/>
            <a:ahLst/>
            <a:cxnLst/>
            <a:rect l="l" t="t" r="r" b="b"/>
            <a:pathLst>
              <a:path w="5686" h="6083" extrusionOk="0">
                <a:moveTo>
                  <a:pt x="1510" y="1"/>
                </a:moveTo>
                <a:cubicBezTo>
                  <a:pt x="1490" y="1"/>
                  <a:pt x="1471" y="1"/>
                  <a:pt x="1452" y="2"/>
                </a:cubicBezTo>
                <a:cubicBezTo>
                  <a:pt x="1419" y="3"/>
                  <a:pt x="1386" y="3"/>
                  <a:pt x="1353" y="5"/>
                </a:cubicBezTo>
                <a:cubicBezTo>
                  <a:pt x="1288" y="7"/>
                  <a:pt x="1222" y="10"/>
                  <a:pt x="1157" y="13"/>
                </a:cubicBezTo>
                <a:cubicBezTo>
                  <a:pt x="1091" y="18"/>
                  <a:pt x="1026" y="23"/>
                  <a:pt x="961" y="29"/>
                </a:cubicBezTo>
                <a:cubicBezTo>
                  <a:pt x="896" y="35"/>
                  <a:pt x="831" y="41"/>
                  <a:pt x="766" y="50"/>
                </a:cubicBezTo>
                <a:lnTo>
                  <a:pt x="669" y="62"/>
                </a:lnTo>
                <a:cubicBezTo>
                  <a:pt x="637" y="67"/>
                  <a:pt x="605" y="71"/>
                  <a:pt x="573" y="76"/>
                </a:cubicBezTo>
                <a:cubicBezTo>
                  <a:pt x="509" y="87"/>
                  <a:pt x="445" y="97"/>
                  <a:pt x="380" y="110"/>
                </a:cubicBezTo>
                <a:cubicBezTo>
                  <a:pt x="253" y="134"/>
                  <a:pt x="126" y="160"/>
                  <a:pt x="1" y="195"/>
                </a:cubicBezTo>
                <a:lnTo>
                  <a:pt x="1" y="256"/>
                </a:lnTo>
                <a:cubicBezTo>
                  <a:pt x="45" y="256"/>
                  <a:pt x="89" y="256"/>
                  <a:pt x="132" y="256"/>
                </a:cubicBezTo>
                <a:cubicBezTo>
                  <a:pt x="592" y="256"/>
                  <a:pt x="1052" y="281"/>
                  <a:pt x="1507" y="344"/>
                </a:cubicBezTo>
                <a:cubicBezTo>
                  <a:pt x="1756" y="378"/>
                  <a:pt x="2003" y="422"/>
                  <a:pt x="2246" y="481"/>
                </a:cubicBezTo>
                <a:cubicBezTo>
                  <a:pt x="2489" y="540"/>
                  <a:pt x="2729" y="613"/>
                  <a:pt x="2961" y="704"/>
                </a:cubicBezTo>
                <a:cubicBezTo>
                  <a:pt x="3193" y="797"/>
                  <a:pt x="3419" y="904"/>
                  <a:pt x="3630" y="1035"/>
                </a:cubicBezTo>
                <a:cubicBezTo>
                  <a:pt x="3842" y="1165"/>
                  <a:pt x="4039" y="1318"/>
                  <a:pt x="4214" y="1493"/>
                </a:cubicBezTo>
                <a:cubicBezTo>
                  <a:pt x="4389" y="1667"/>
                  <a:pt x="4541" y="1865"/>
                  <a:pt x="4664" y="2079"/>
                </a:cubicBezTo>
                <a:cubicBezTo>
                  <a:pt x="4726" y="2187"/>
                  <a:pt x="4781" y="2298"/>
                  <a:pt x="4829" y="2411"/>
                </a:cubicBezTo>
                <a:cubicBezTo>
                  <a:pt x="4877" y="2526"/>
                  <a:pt x="4918" y="2643"/>
                  <a:pt x="4952" y="2761"/>
                </a:cubicBezTo>
                <a:cubicBezTo>
                  <a:pt x="5021" y="3000"/>
                  <a:pt x="5063" y="3247"/>
                  <a:pt x="5083" y="3493"/>
                </a:cubicBezTo>
                <a:cubicBezTo>
                  <a:pt x="5100" y="3740"/>
                  <a:pt x="5085" y="3989"/>
                  <a:pt x="5039" y="4232"/>
                </a:cubicBezTo>
                <a:cubicBezTo>
                  <a:pt x="4992" y="4475"/>
                  <a:pt x="4915" y="4712"/>
                  <a:pt x="4794" y="4926"/>
                </a:cubicBezTo>
                <a:cubicBezTo>
                  <a:pt x="4735" y="5033"/>
                  <a:pt x="4665" y="5134"/>
                  <a:pt x="4584" y="5225"/>
                </a:cubicBezTo>
                <a:cubicBezTo>
                  <a:pt x="4503" y="5316"/>
                  <a:pt x="4411" y="5396"/>
                  <a:pt x="4309" y="5463"/>
                </a:cubicBezTo>
                <a:cubicBezTo>
                  <a:pt x="4107" y="5596"/>
                  <a:pt x="3863" y="5662"/>
                  <a:pt x="3619" y="5678"/>
                </a:cubicBezTo>
                <a:cubicBezTo>
                  <a:pt x="3579" y="5681"/>
                  <a:pt x="3539" y="5682"/>
                  <a:pt x="3499" y="5682"/>
                </a:cubicBezTo>
                <a:cubicBezTo>
                  <a:pt x="3293" y="5682"/>
                  <a:pt x="3087" y="5648"/>
                  <a:pt x="2891" y="5584"/>
                </a:cubicBezTo>
                <a:cubicBezTo>
                  <a:pt x="2774" y="5545"/>
                  <a:pt x="2661" y="5493"/>
                  <a:pt x="2557" y="5429"/>
                </a:cubicBezTo>
                <a:cubicBezTo>
                  <a:pt x="2452" y="5365"/>
                  <a:pt x="2356" y="5287"/>
                  <a:pt x="2274" y="5196"/>
                </a:cubicBezTo>
                <a:cubicBezTo>
                  <a:pt x="2192" y="5106"/>
                  <a:pt x="2126" y="5002"/>
                  <a:pt x="2080" y="4888"/>
                </a:cubicBezTo>
                <a:cubicBezTo>
                  <a:pt x="2033" y="4775"/>
                  <a:pt x="2008" y="4653"/>
                  <a:pt x="2003" y="4530"/>
                </a:cubicBezTo>
                <a:lnTo>
                  <a:pt x="1942" y="4533"/>
                </a:lnTo>
                <a:cubicBezTo>
                  <a:pt x="1919" y="4663"/>
                  <a:pt x="1921" y="4802"/>
                  <a:pt x="1951" y="4939"/>
                </a:cubicBezTo>
                <a:cubicBezTo>
                  <a:pt x="1966" y="5008"/>
                  <a:pt x="1989" y="5075"/>
                  <a:pt x="2018" y="5141"/>
                </a:cubicBezTo>
                <a:cubicBezTo>
                  <a:pt x="2032" y="5174"/>
                  <a:pt x="2047" y="5207"/>
                  <a:pt x="2065" y="5238"/>
                </a:cubicBezTo>
                <a:cubicBezTo>
                  <a:pt x="2082" y="5270"/>
                  <a:pt x="2101" y="5301"/>
                  <a:pt x="2121" y="5331"/>
                </a:cubicBezTo>
                <a:cubicBezTo>
                  <a:pt x="2162" y="5391"/>
                  <a:pt x="2207" y="5449"/>
                  <a:pt x="2257" y="5503"/>
                </a:cubicBezTo>
                <a:cubicBezTo>
                  <a:pt x="2307" y="5556"/>
                  <a:pt x="2361" y="5606"/>
                  <a:pt x="2417" y="5651"/>
                </a:cubicBezTo>
                <a:cubicBezTo>
                  <a:pt x="2473" y="5698"/>
                  <a:pt x="2533" y="5740"/>
                  <a:pt x="2596" y="5779"/>
                </a:cubicBezTo>
                <a:cubicBezTo>
                  <a:pt x="2658" y="5816"/>
                  <a:pt x="2721" y="5851"/>
                  <a:pt x="2788" y="5883"/>
                </a:cubicBezTo>
                <a:cubicBezTo>
                  <a:pt x="2854" y="5913"/>
                  <a:pt x="2921" y="5941"/>
                  <a:pt x="2990" y="5966"/>
                </a:cubicBezTo>
                <a:cubicBezTo>
                  <a:pt x="3060" y="5988"/>
                  <a:pt x="3130" y="6009"/>
                  <a:pt x="3202" y="6026"/>
                </a:cubicBezTo>
                <a:cubicBezTo>
                  <a:pt x="3345" y="6059"/>
                  <a:pt x="3492" y="6080"/>
                  <a:pt x="3643" y="6082"/>
                </a:cubicBezTo>
                <a:cubicBezTo>
                  <a:pt x="3657" y="6082"/>
                  <a:pt x="3671" y="6082"/>
                  <a:pt x="3685" y="6082"/>
                </a:cubicBezTo>
                <a:cubicBezTo>
                  <a:pt x="3822" y="6082"/>
                  <a:pt x="3963" y="6070"/>
                  <a:pt x="4105" y="6038"/>
                </a:cubicBezTo>
                <a:cubicBezTo>
                  <a:pt x="4183" y="6021"/>
                  <a:pt x="4261" y="5998"/>
                  <a:pt x="4339" y="5968"/>
                </a:cubicBezTo>
                <a:cubicBezTo>
                  <a:pt x="4378" y="5953"/>
                  <a:pt x="4417" y="5937"/>
                  <a:pt x="4456" y="5919"/>
                </a:cubicBezTo>
                <a:cubicBezTo>
                  <a:pt x="4493" y="5901"/>
                  <a:pt x="4530" y="5883"/>
                  <a:pt x="4566" y="5862"/>
                </a:cubicBezTo>
                <a:cubicBezTo>
                  <a:pt x="4712" y="5782"/>
                  <a:pt x="4843" y="5678"/>
                  <a:pt x="4958" y="5563"/>
                </a:cubicBezTo>
                <a:cubicBezTo>
                  <a:pt x="5074" y="5447"/>
                  <a:pt x="5174" y="5320"/>
                  <a:pt x="5258" y="5187"/>
                </a:cubicBezTo>
                <a:cubicBezTo>
                  <a:pt x="5341" y="5052"/>
                  <a:pt x="5409" y="4913"/>
                  <a:pt x="5466" y="4771"/>
                </a:cubicBezTo>
                <a:cubicBezTo>
                  <a:pt x="5493" y="4700"/>
                  <a:pt x="5519" y="4629"/>
                  <a:pt x="5542" y="4557"/>
                </a:cubicBezTo>
                <a:cubicBezTo>
                  <a:pt x="5563" y="4485"/>
                  <a:pt x="5582" y="4412"/>
                  <a:pt x="5598" y="4340"/>
                </a:cubicBezTo>
                <a:cubicBezTo>
                  <a:pt x="5631" y="4194"/>
                  <a:pt x="5654" y="4047"/>
                  <a:pt x="5668" y="3900"/>
                </a:cubicBezTo>
                <a:cubicBezTo>
                  <a:pt x="5682" y="3752"/>
                  <a:pt x="5686" y="3604"/>
                  <a:pt x="5679" y="3454"/>
                </a:cubicBezTo>
                <a:cubicBezTo>
                  <a:pt x="5677" y="3416"/>
                  <a:pt x="5675" y="3379"/>
                  <a:pt x="5672" y="3340"/>
                </a:cubicBezTo>
                <a:cubicBezTo>
                  <a:pt x="5669" y="3303"/>
                  <a:pt x="5665" y="3269"/>
                  <a:pt x="5661" y="3233"/>
                </a:cubicBezTo>
                <a:cubicBezTo>
                  <a:pt x="5659" y="3215"/>
                  <a:pt x="5658" y="3198"/>
                  <a:pt x="5656" y="3179"/>
                </a:cubicBezTo>
                <a:lnTo>
                  <a:pt x="5649" y="3126"/>
                </a:lnTo>
                <a:cubicBezTo>
                  <a:pt x="5644" y="3090"/>
                  <a:pt x="5640" y="3055"/>
                  <a:pt x="5633" y="3020"/>
                </a:cubicBezTo>
                <a:cubicBezTo>
                  <a:pt x="5628" y="2984"/>
                  <a:pt x="5622" y="2948"/>
                  <a:pt x="5616" y="2912"/>
                </a:cubicBezTo>
                <a:lnTo>
                  <a:pt x="5594" y="2806"/>
                </a:lnTo>
                <a:cubicBezTo>
                  <a:pt x="5587" y="2770"/>
                  <a:pt x="5577" y="2734"/>
                  <a:pt x="5569" y="2699"/>
                </a:cubicBezTo>
                <a:lnTo>
                  <a:pt x="5556" y="2646"/>
                </a:lnTo>
                <a:lnTo>
                  <a:pt x="5542" y="2593"/>
                </a:lnTo>
                <a:cubicBezTo>
                  <a:pt x="5501" y="2451"/>
                  <a:pt x="5454" y="2311"/>
                  <a:pt x="5396" y="2173"/>
                </a:cubicBezTo>
                <a:cubicBezTo>
                  <a:pt x="5337" y="2036"/>
                  <a:pt x="5271" y="1901"/>
                  <a:pt x="5194" y="1772"/>
                </a:cubicBezTo>
                <a:cubicBezTo>
                  <a:pt x="5041" y="1514"/>
                  <a:pt x="4852" y="1274"/>
                  <a:pt x="4634" y="1071"/>
                </a:cubicBezTo>
                <a:cubicBezTo>
                  <a:pt x="4607" y="1046"/>
                  <a:pt x="4579" y="1020"/>
                  <a:pt x="4552" y="996"/>
                </a:cubicBezTo>
                <a:cubicBezTo>
                  <a:pt x="4524" y="970"/>
                  <a:pt x="4496" y="947"/>
                  <a:pt x="4468" y="923"/>
                </a:cubicBezTo>
                <a:cubicBezTo>
                  <a:pt x="4410" y="877"/>
                  <a:pt x="4351" y="832"/>
                  <a:pt x="4292" y="789"/>
                </a:cubicBezTo>
                <a:cubicBezTo>
                  <a:pt x="4173" y="703"/>
                  <a:pt x="4050" y="626"/>
                  <a:pt x="3924" y="556"/>
                </a:cubicBezTo>
                <a:cubicBezTo>
                  <a:pt x="3799" y="487"/>
                  <a:pt x="3670" y="426"/>
                  <a:pt x="3539" y="371"/>
                </a:cubicBezTo>
                <a:cubicBezTo>
                  <a:pt x="3475" y="343"/>
                  <a:pt x="3409" y="316"/>
                  <a:pt x="3344" y="293"/>
                </a:cubicBezTo>
                <a:cubicBezTo>
                  <a:pt x="3311" y="282"/>
                  <a:pt x="3277" y="270"/>
                  <a:pt x="3245" y="260"/>
                </a:cubicBezTo>
                <a:lnTo>
                  <a:pt x="3146" y="227"/>
                </a:lnTo>
                <a:lnTo>
                  <a:pt x="3046" y="199"/>
                </a:lnTo>
                <a:lnTo>
                  <a:pt x="2947" y="171"/>
                </a:lnTo>
                <a:cubicBezTo>
                  <a:pt x="2913" y="162"/>
                  <a:pt x="2880" y="154"/>
                  <a:pt x="2847" y="145"/>
                </a:cubicBezTo>
                <a:cubicBezTo>
                  <a:pt x="2814" y="137"/>
                  <a:pt x="2780" y="130"/>
                  <a:pt x="2747" y="124"/>
                </a:cubicBezTo>
                <a:cubicBezTo>
                  <a:pt x="2613" y="96"/>
                  <a:pt x="2480" y="72"/>
                  <a:pt x="2347" y="53"/>
                </a:cubicBezTo>
                <a:cubicBezTo>
                  <a:pt x="2213" y="35"/>
                  <a:pt x="2080" y="22"/>
                  <a:pt x="1948" y="13"/>
                </a:cubicBezTo>
                <a:cubicBezTo>
                  <a:pt x="1815" y="5"/>
                  <a:pt x="1682" y="2"/>
                  <a:pt x="1550" y="1"/>
                </a:cubicBezTo>
                <a:cubicBezTo>
                  <a:pt x="1537" y="1"/>
                  <a:pt x="1523" y="1"/>
                  <a:pt x="1510"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7"/>
          <p:cNvSpPr/>
          <p:nvPr/>
        </p:nvSpPr>
        <p:spPr>
          <a:xfrm>
            <a:off x="4042709" y="3079327"/>
            <a:ext cx="472404" cy="350005"/>
          </a:xfrm>
          <a:custGeom>
            <a:avLst/>
            <a:gdLst/>
            <a:ahLst/>
            <a:cxnLst/>
            <a:rect l="l" t="t" r="r" b="b"/>
            <a:pathLst>
              <a:path w="5303" h="3929" extrusionOk="0">
                <a:moveTo>
                  <a:pt x="1006" y="0"/>
                </a:moveTo>
                <a:cubicBezTo>
                  <a:pt x="975" y="0"/>
                  <a:pt x="943" y="1"/>
                  <a:pt x="912" y="1"/>
                </a:cubicBezTo>
                <a:cubicBezTo>
                  <a:pt x="873" y="2"/>
                  <a:pt x="833" y="3"/>
                  <a:pt x="794" y="6"/>
                </a:cubicBezTo>
                <a:lnTo>
                  <a:pt x="736" y="10"/>
                </a:lnTo>
                <a:lnTo>
                  <a:pt x="677" y="15"/>
                </a:lnTo>
                <a:cubicBezTo>
                  <a:pt x="599" y="23"/>
                  <a:pt x="521" y="33"/>
                  <a:pt x="444" y="49"/>
                </a:cubicBezTo>
                <a:cubicBezTo>
                  <a:pt x="367" y="63"/>
                  <a:pt x="290" y="81"/>
                  <a:pt x="215" y="104"/>
                </a:cubicBezTo>
                <a:cubicBezTo>
                  <a:pt x="141" y="128"/>
                  <a:pt x="67" y="154"/>
                  <a:pt x="0" y="194"/>
                </a:cubicBezTo>
                <a:cubicBezTo>
                  <a:pt x="32" y="192"/>
                  <a:pt x="63" y="191"/>
                  <a:pt x="94" y="191"/>
                </a:cubicBezTo>
                <a:cubicBezTo>
                  <a:pt x="138" y="191"/>
                  <a:pt x="183" y="193"/>
                  <a:pt x="227" y="196"/>
                </a:cubicBezTo>
                <a:cubicBezTo>
                  <a:pt x="302" y="201"/>
                  <a:pt x="375" y="209"/>
                  <a:pt x="448" y="220"/>
                </a:cubicBezTo>
                <a:cubicBezTo>
                  <a:pt x="595" y="240"/>
                  <a:pt x="740" y="270"/>
                  <a:pt x="882" y="303"/>
                </a:cubicBezTo>
                <a:cubicBezTo>
                  <a:pt x="1168" y="369"/>
                  <a:pt x="1447" y="456"/>
                  <a:pt x="1723" y="552"/>
                </a:cubicBezTo>
                <a:cubicBezTo>
                  <a:pt x="1860" y="600"/>
                  <a:pt x="1997" y="650"/>
                  <a:pt x="2133" y="703"/>
                </a:cubicBezTo>
                <a:cubicBezTo>
                  <a:pt x="2270" y="756"/>
                  <a:pt x="2405" y="812"/>
                  <a:pt x="2540" y="868"/>
                </a:cubicBezTo>
                <a:lnTo>
                  <a:pt x="2743" y="954"/>
                </a:lnTo>
                <a:lnTo>
                  <a:pt x="2944" y="1042"/>
                </a:lnTo>
                <a:lnTo>
                  <a:pt x="3038" y="1086"/>
                </a:lnTo>
                <a:cubicBezTo>
                  <a:pt x="3069" y="1101"/>
                  <a:pt x="3101" y="1116"/>
                  <a:pt x="3131" y="1132"/>
                </a:cubicBezTo>
                <a:cubicBezTo>
                  <a:pt x="3193" y="1163"/>
                  <a:pt x="3254" y="1196"/>
                  <a:pt x="3313" y="1230"/>
                </a:cubicBezTo>
                <a:lnTo>
                  <a:pt x="3358" y="1256"/>
                </a:lnTo>
                <a:cubicBezTo>
                  <a:pt x="3373" y="1265"/>
                  <a:pt x="3387" y="1274"/>
                  <a:pt x="3402" y="1282"/>
                </a:cubicBezTo>
                <a:lnTo>
                  <a:pt x="3446" y="1309"/>
                </a:lnTo>
                <a:lnTo>
                  <a:pt x="3489" y="1338"/>
                </a:lnTo>
                <a:cubicBezTo>
                  <a:pt x="3547" y="1375"/>
                  <a:pt x="3603" y="1414"/>
                  <a:pt x="3659" y="1454"/>
                </a:cubicBezTo>
                <a:cubicBezTo>
                  <a:pt x="3770" y="1536"/>
                  <a:pt x="3876" y="1623"/>
                  <a:pt x="3978" y="1716"/>
                </a:cubicBezTo>
                <a:cubicBezTo>
                  <a:pt x="4180" y="1903"/>
                  <a:pt x="4364" y="2114"/>
                  <a:pt x="4527" y="2344"/>
                </a:cubicBezTo>
                <a:cubicBezTo>
                  <a:pt x="4609" y="2460"/>
                  <a:pt x="4685" y="2580"/>
                  <a:pt x="4757" y="2705"/>
                </a:cubicBezTo>
                <a:cubicBezTo>
                  <a:pt x="4828" y="2830"/>
                  <a:pt x="4895" y="2958"/>
                  <a:pt x="4957" y="3091"/>
                </a:cubicBezTo>
                <a:cubicBezTo>
                  <a:pt x="5082" y="3356"/>
                  <a:pt x="5189" y="3635"/>
                  <a:pt x="5276" y="3929"/>
                </a:cubicBezTo>
                <a:cubicBezTo>
                  <a:pt x="5290" y="3853"/>
                  <a:pt x="5295" y="3775"/>
                  <a:pt x="5299" y="3698"/>
                </a:cubicBezTo>
                <a:cubicBezTo>
                  <a:pt x="5302" y="3621"/>
                  <a:pt x="5302" y="3543"/>
                  <a:pt x="5299" y="3465"/>
                </a:cubicBezTo>
                <a:cubicBezTo>
                  <a:pt x="5292" y="3310"/>
                  <a:pt x="5273" y="3154"/>
                  <a:pt x="5244" y="3000"/>
                </a:cubicBezTo>
                <a:cubicBezTo>
                  <a:pt x="5187" y="2691"/>
                  <a:pt x="5086" y="2386"/>
                  <a:pt x="4943" y="2099"/>
                </a:cubicBezTo>
                <a:cubicBezTo>
                  <a:pt x="4800" y="1811"/>
                  <a:pt x="4613" y="1541"/>
                  <a:pt x="4389" y="1302"/>
                </a:cubicBezTo>
                <a:cubicBezTo>
                  <a:pt x="4277" y="1184"/>
                  <a:pt x="4156" y="1073"/>
                  <a:pt x="4027" y="972"/>
                </a:cubicBezTo>
                <a:cubicBezTo>
                  <a:pt x="3963" y="921"/>
                  <a:pt x="3896" y="873"/>
                  <a:pt x="3828" y="827"/>
                </a:cubicBezTo>
                <a:lnTo>
                  <a:pt x="3778" y="793"/>
                </a:lnTo>
                <a:lnTo>
                  <a:pt x="3725" y="760"/>
                </a:lnTo>
                <a:cubicBezTo>
                  <a:pt x="3708" y="750"/>
                  <a:pt x="3691" y="738"/>
                  <a:pt x="3673" y="728"/>
                </a:cubicBezTo>
                <a:lnTo>
                  <a:pt x="3620" y="697"/>
                </a:lnTo>
                <a:cubicBezTo>
                  <a:pt x="3550" y="656"/>
                  <a:pt x="3477" y="619"/>
                  <a:pt x="3404" y="582"/>
                </a:cubicBezTo>
                <a:cubicBezTo>
                  <a:pt x="3368" y="565"/>
                  <a:pt x="3331" y="548"/>
                  <a:pt x="3294" y="531"/>
                </a:cubicBezTo>
                <a:cubicBezTo>
                  <a:pt x="3256" y="514"/>
                  <a:pt x="3219" y="498"/>
                  <a:pt x="3182" y="483"/>
                </a:cubicBezTo>
                <a:cubicBezTo>
                  <a:pt x="3110" y="455"/>
                  <a:pt x="3038" y="426"/>
                  <a:pt x="2966" y="399"/>
                </a:cubicBezTo>
                <a:cubicBezTo>
                  <a:pt x="2892" y="373"/>
                  <a:pt x="2821" y="346"/>
                  <a:pt x="2746" y="321"/>
                </a:cubicBezTo>
                <a:cubicBezTo>
                  <a:pt x="2673" y="297"/>
                  <a:pt x="2600" y="272"/>
                  <a:pt x="2526" y="250"/>
                </a:cubicBezTo>
                <a:lnTo>
                  <a:pt x="2414" y="217"/>
                </a:lnTo>
                <a:lnTo>
                  <a:pt x="2301" y="187"/>
                </a:lnTo>
                <a:cubicBezTo>
                  <a:pt x="2226" y="166"/>
                  <a:pt x="2150" y="148"/>
                  <a:pt x="2075" y="130"/>
                </a:cubicBezTo>
                <a:cubicBezTo>
                  <a:pt x="2037" y="121"/>
                  <a:pt x="1999" y="114"/>
                  <a:pt x="1961" y="105"/>
                </a:cubicBezTo>
                <a:cubicBezTo>
                  <a:pt x="1922" y="98"/>
                  <a:pt x="1885" y="90"/>
                  <a:pt x="1846" y="84"/>
                </a:cubicBezTo>
                <a:cubicBezTo>
                  <a:pt x="1693" y="54"/>
                  <a:pt x="1537" y="33"/>
                  <a:pt x="1382" y="18"/>
                </a:cubicBezTo>
                <a:cubicBezTo>
                  <a:pt x="1257" y="7"/>
                  <a:pt x="1132" y="0"/>
                  <a:pt x="1006"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7"/>
          <p:cNvSpPr/>
          <p:nvPr/>
        </p:nvSpPr>
        <p:spPr>
          <a:xfrm>
            <a:off x="3933404" y="3008595"/>
            <a:ext cx="171840" cy="202217"/>
          </a:xfrm>
          <a:custGeom>
            <a:avLst/>
            <a:gdLst/>
            <a:ahLst/>
            <a:cxnLst/>
            <a:rect l="l" t="t" r="r" b="b"/>
            <a:pathLst>
              <a:path w="1929" h="2270" extrusionOk="0">
                <a:moveTo>
                  <a:pt x="22" y="0"/>
                </a:moveTo>
                <a:cubicBezTo>
                  <a:pt x="15" y="0"/>
                  <a:pt x="8" y="0"/>
                  <a:pt x="1" y="2"/>
                </a:cubicBezTo>
                <a:cubicBezTo>
                  <a:pt x="8" y="8"/>
                  <a:pt x="12" y="16"/>
                  <a:pt x="17" y="23"/>
                </a:cubicBezTo>
                <a:cubicBezTo>
                  <a:pt x="22" y="30"/>
                  <a:pt x="27" y="37"/>
                  <a:pt x="31" y="44"/>
                </a:cubicBezTo>
                <a:lnTo>
                  <a:pt x="60" y="87"/>
                </a:lnTo>
                <a:cubicBezTo>
                  <a:pt x="79" y="114"/>
                  <a:pt x="98" y="142"/>
                  <a:pt x="118" y="169"/>
                </a:cubicBezTo>
                <a:cubicBezTo>
                  <a:pt x="155" y="224"/>
                  <a:pt x="194" y="276"/>
                  <a:pt x="233" y="327"/>
                </a:cubicBezTo>
                <a:cubicBezTo>
                  <a:pt x="311" y="430"/>
                  <a:pt x="391" y="527"/>
                  <a:pt x="472" y="622"/>
                </a:cubicBezTo>
                <a:cubicBezTo>
                  <a:pt x="633" y="809"/>
                  <a:pt x="799" y="983"/>
                  <a:pt x="960" y="1153"/>
                </a:cubicBezTo>
                <a:cubicBezTo>
                  <a:pt x="1122" y="1325"/>
                  <a:pt x="1281" y="1489"/>
                  <a:pt x="1427" y="1659"/>
                </a:cubicBezTo>
                <a:cubicBezTo>
                  <a:pt x="1500" y="1745"/>
                  <a:pt x="1569" y="1832"/>
                  <a:pt x="1632" y="1929"/>
                </a:cubicBezTo>
                <a:cubicBezTo>
                  <a:pt x="1662" y="1977"/>
                  <a:pt x="1692" y="2028"/>
                  <a:pt x="1718" y="2084"/>
                </a:cubicBezTo>
                <a:cubicBezTo>
                  <a:pt x="1744" y="2140"/>
                  <a:pt x="1766" y="2200"/>
                  <a:pt x="1786" y="2269"/>
                </a:cubicBezTo>
                <a:cubicBezTo>
                  <a:pt x="1833" y="2215"/>
                  <a:pt x="1867" y="2150"/>
                  <a:pt x="1889" y="2080"/>
                </a:cubicBezTo>
                <a:cubicBezTo>
                  <a:pt x="1913" y="2009"/>
                  <a:pt x="1923" y="1934"/>
                  <a:pt x="1926" y="1860"/>
                </a:cubicBezTo>
                <a:cubicBezTo>
                  <a:pt x="1929" y="1786"/>
                  <a:pt x="1922" y="1711"/>
                  <a:pt x="1908" y="1638"/>
                </a:cubicBezTo>
                <a:cubicBezTo>
                  <a:pt x="1896" y="1566"/>
                  <a:pt x="1877" y="1495"/>
                  <a:pt x="1853" y="1427"/>
                </a:cubicBezTo>
                <a:cubicBezTo>
                  <a:pt x="1804" y="1291"/>
                  <a:pt x="1738" y="1165"/>
                  <a:pt x="1661" y="1050"/>
                </a:cubicBezTo>
                <a:cubicBezTo>
                  <a:pt x="1585" y="933"/>
                  <a:pt x="1499" y="827"/>
                  <a:pt x="1406" y="729"/>
                </a:cubicBezTo>
                <a:cubicBezTo>
                  <a:pt x="1219" y="534"/>
                  <a:pt x="1007" y="372"/>
                  <a:pt x="773" y="245"/>
                </a:cubicBezTo>
                <a:cubicBezTo>
                  <a:pt x="657" y="180"/>
                  <a:pt x="535" y="126"/>
                  <a:pt x="408" y="82"/>
                </a:cubicBezTo>
                <a:cubicBezTo>
                  <a:pt x="344" y="60"/>
                  <a:pt x="278" y="41"/>
                  <a:pt x="211" y="26"/>
                </a:cubicBezTo>
                <a:cubicBezTo>
                  <a:pt x="178" y="18"/>
                  <a:pt x="143" y="12"/>
                  <a:pt x="108" y="7"/>
                </a:cubicBezTo>
                <a:cubicBezTo>
                  <a:pt x="91" y="5"/>
                  <a:pt x="73" y="3"/>
                  <a:pt x="56" y="2"/>
                </a:cubicBezTo>
                <a:cubicBezTo>
                  <a:pt x="45" y="1"/>
                  <a:pt x="34" y="0"/>
                  <a:pt x="22"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7"/>
          <p:cNvSpPr/>
          <p:nvPr/>
        </p:nvSpPr>
        <p:spPr>
          <a:xfrm>
            <a:off x="2207250" y="743274"/>
            <a:ext cx="961634" cy="1713953"/>
          </a:xfrm>
          <a:custGeom>
            <a:avLst/>
            <a:gdLst/>
            <a:ahLst/>
            <a:cxnLst/>
            <a:rect l="l" t="t" r="r" b="b"/>
            <a:pathLst>
              <a:path w="14060" h="29711" extrusionOk="0">
                <a:moveTo>
                  <a:pt x="2533" y="1"/>
                </a:moveTo>
                <a:cubicBezTo>
                  <a:pt x="1" y="1"/>
                  <a:pt x="82" y="3379"/>
                  <a:pt x="82" y="4406"/>
                </a:cubicBezTo>
                <a:lnTo>
                  <a:pt x="82" y="25802"/>
                </a:lnTo>
                <a:cubicBezTo>
                  <a:pt x="82" y="26658"/>
                  <a:pt x="708" y="29710"/>
                  <a:pt x="3891" y="29710"/>
                </a:cubicBezTo>
                <a:cubicBezTo>
                  <a:pt x="7335" y="29710"/>
                  <a:pt x="7419" y="27808"/>
                  <a:pt x="7419" y="27808"/>
                </a:cubicBezTo>
                <a:cubicBezTo>
                  <a:pt x="7419" y="27808"/>
                  <a:pt x="10503" y="27100"/>
                  <a:pt x="9555" y="24973"/>
                </a:cubicBezTo>
                <a:lnTo>
                  <a:pt x="9555" y="24973"/>
                </a:lnTo>
                <a:cubicBezTo>
                  <a:pt x="9570" y="24974"/>
                  <a:pt x="9586" y="24974"/>
                  <a:pt x="9602" y="24974"/>
                </a:cubicBezTo>
                <a:cubicBezTo>
                  <a:pt x="10712" y="24974"/>
                  <a:pt x="12435" y="23375"/>
                  <a:pt x="11226" y="21187"/>
                </a:cubicBezTo>
                <a:cubicBezTo>
                  <a:pt x="12766" y="21078"/>
                  <a:pt x="13962" y="17753"/>
                  <a:pt x="11675" y="16859"/>
                </a:cubicBezTo>
                <a:cubicBezTo>
                  <a:pt x="12966" y="16760"/>
                  <a:pt x="14059" y="14143"/>
                  <a:pt x="12039" y="13017"/>
                </a:cubicBezTo>
                <a:cubicBezTo>
                  <a:pt x="13515" y="12086"/>
                  <a:pt x="13052" y="9451"/>
                  <a:pt x="11330" y="9451"/>
                </a:cubicBezTo>
                <a:cubicBezTo>
                  <a:pt x="11238" y="9451"/>
                  <a:pt x="11143" y="9458"/>
                  <a:pt x="11045" y="9473"/>
                </a:cubicBezTo>
                <a:cubicBezTo>
                  <a:pt x="12070" y="8371"/>
                  <a:pt x="11408" y="5454"/>
                  <a:pt x="9124" y="5068"/>
                </a:cubicBezTo>
                <a:cubicBezTo>
                  <a:pt x="9883" y="4281"/>
                  <a:pt x="8558" y="2009"/>
                  <a:pt x="6737" y="2009"/>
                </a:cubicBezTo>
                <a:cubicBezTo>
                  <a:pt x="6492" y="2009"/>
                  <a:pt x="6237" y="2051"/>
                  <a:pt x="5977" y="2143"/>
                </a:cubicBezTo>
                <a:cubicBezTo>
                  <a:pt x="5977" y="2143"/>
                  <a:pt x="5481" y="1"/>
                  <a:pt x="2533" y="1"/>
                </a:cubicBezTo>
                <a:close/>
              </a:path>
            </a:pathLst>
          </a:custGeom>
          <a:solidFill>
            <a:srgbClr val="77AD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7"/>
          <p:cNvSpPr/>
          <p:nvPr/>
        </p:nvSpPr>
        <p:spPr>
          <a:xfrm>
            <a:off x="4654531" y="1735424"/>
            <a:ext cx="489508" cy="584916"/>
          </a:xfrm>
          <a:custGeom>
            <a:avLst/>
            <a:gdLst/>
            <a:ahLst/>
            <a:cxnLst/>
            <a:rect l="l" t="t" r="r" b="b"/>
            <a:pathLst>
              <a:path w="5495" h="6566" extrusionOk="0">
                <a:moveTo>
                  <a:pt x="5341" y="1"/>
                </a:moveTo>
                <a:cubicBezTo>
                  <a:pt x="5309" y="403"/>
                  <a:pt x="5258" y="796"/>
                  <a:pt x="5189" y="1185"/>
                </a:cubicBezTo>
                <a:cubicBezTo>
                  <a:pt x="5120" y="1571"/>
                  <a:pt x="5032" y="1952"/>
                  <a:pt x="4921" y="2322"/>
                </a:cubicBezTo>
                <a:cubicBezTo>
                  <a:pt x="4811" y="2692"/>
                  <a:pt x="4677" y="3051"/>
                  <a:pt x="4514" y="3394"/>
                </a:cubicBezTo>
                <a:cubicBezTo>
                  <a:pt x="4432" y="3565"/>
                  <a:pt x="4343" y="3731"/>
                  <a:pt x="4247" y="3893"/>
                </a:cubicBezTo>
                <a:lnTo>
                  <a:pt x="4173" y="4013"/>
                </a:lnTo>
                <a:cubicBezTo>
                  <a:pt x="4148" y="4052"/>
                  <a:pt x="4122" y="4091"/>
                  <a:pt x="4096" y="4131"/>
                </a:cubicBezTo>
                <a:cubicBezTo>
                  <a:pt x="4070" y="4170"/>
                  <a:pt x="4043" y="4207"/>
                  <a:pt x="4016" y="4246"/>
                </a:cubicBezTo>
                <a:cubicBezTo>
                  <a:pt x="3990" y="4284"/>
                  <a:pt x="3961" y="4321"/>
                  <a:pt x="3933" y="4358"/>
                </a:cubicBezTo>
                <a:lnTo>
                  <a:pt x="3891" y="4414"/>
                </a:lnTo>
                <a:lnTo>
                  <a:pt x="3847" y="4469"/>
                </a:lnTo>
                <a:cubicBezTo>
                  <a:pt x="3819" y="4505"/>
                  <a:pt x="3790" y="4543"/>
                  <a:pt x="3759" y="4578"/>
                </a:cubicBezTo>
                <a:cubicBezTo>
                  <a:pt x="3729" y="4612"/>
                  <a:pt x="3699" y="4649"/>
                  <a:pt x="3668" y="4683"/>
                </a:cubicBezTo>
                <a:lnTo>
                  <a:pt x="3573" y="4786"/>
                </a:lnTo>
                <a:cubicBezTo>
                  <a:pt x="3445" y="4921"/>
                  <a:pt x="3308" y="5048"/>
                  <a:pt x="3166" y="5169"/>
                </a:cubicBezTo>
                <a:cubicBezTo>
                  <a:pt x="2878" y="5409"/>
                  <a:pt x="2562" y="5616"/>
                  <a:pt x="2224" y="5791"/>
                </a:cubicBezTo>
                <a:lnTo>
                  <a:pt x="2097" y="5856"/>
                </a:lnTo>
                <a:cubicBezTo>
                  <a:pt x="2076" y="5867"/>
                  <a:pt x="2054" y="5877"/>
                  <a:pt x="2032" y="5887"/>
                </a:cubicBezTo>
                <a:lnTo>
                  <a:pt x="1967" y="5917"/>
                </a:lnTo>
                <a:cubicBezTo>
                  <a:pt x="1881" y="5960"/>
                  <a:pt x="1791" y="5994"/>
                  <a:pt x="1703" y="6033"/>
                </a:cubicBezTo>
                <a:cubicBezTo>
                  <a:pt x="1523" y="6104"/>
                  <a:pt x="1342" y="6173"/>
                  <a:pt x="1155" y="6230"/>
                </a:cubicBezTo>
                <a:cubicBezTo>
                  <a:pt x="1108" y="6245"/>
                  <a:pt x="1061" y="6262"/>
                  <a:pt x="1014" y="6276"/>
                </a:cubicBezTo>
                <a:cubicBezTo>
                  <a:pt x="967" y="6289"/>
                  <a:pt x="920" y="6302"/>
                  <a:pt x="872" y="6316"/>
                </a:cubicBezTo>
                <a:cubicBezTo>
                  <a:pt x="778" y="6347"/>
                  <a:pt x="682" y="6367"/>
                  <a:pt x="585" y="6395"/>
                </a:cubicBezTo>
                <a:cubicBezTo>
                  <a:pt x="537" y="6409"/>
                  <a:pt x="489" y="6418"/>
                  <a:pt x="441" y="6430"/>
                </a:cubicBezTo>
                <a:lnTo>
                  <a:pt x="295" y="6465"/>
                </a:lnTo>
                <a:cubicBezTo>
                  <a:pt x="198" y="6489"/>
                  <a:pt x="99" y="6509"/>
                  <a:pt x="0" y="6533"/>
                </a:cubicBezTo>
                <a:cubicBezTo>
                  <a:pt x="101" y="6544"/>
                  <a:pt x="202" y="6553"/>
                  <a:pt x="303" y="6559"/>
                </a:cubicBezTo>
                <a:lnTo>
                  <a:pt x="455" y="6563"/>
                </a:lnTo>
                <a:cubicBezTo>
                  <a:pt x="492" y="6564"/>
                  <a:pt x="530" y="6565"/>
                  <a:pt x="567" y="6565"/>
                </a:cubicBezTo>
                <a:cubicBezTo>
                  <a:pt x="580" y="6565"/>
                  <a:pt x="594" y="6565"/>
                  <a:pt x="607" y="6565"/>
                </a:cubicBezTo>
                <a:cubicBezTo>
                  <a:pt x="658" y="6564"/>
                  <a:pt x="709" y="6563"/>
                  <a:pt x="760" y="6561"/>
                </a:cubicBezTo>
                <a:cubicBezTo>
                  <a:pt x="785" y="6560"/>
                  <a:pt x="811" y="6560"/>
                  <a:pt x="836" y="6559"/>
                </a:cubicBezTo>
                <a:lnTo>
                  <a:pt x="913" y="6554"/>
                </a:lnTo>
                <a:cubicBezTo>
                  <a:pt x="964" y="6551"/>
                  <a:pt x="1014" y="6546"/>
                  <a:pt x="1066" y="6543"/>
                </a:cubicBezTo>
                <a:cubicBezTo>
                  <a:pt x="1116" y="6539"/>
                  <a:pt x="1167" y="6532"/>
                  <a:pt x="1218" y="6526"/>
                </a:cubicBezTo>
                <a:cubicBezTo>
                  <a:pt x="1320" y="6516"/>
                  <a:pt x="1421" y="6498"/>
                  <a:pt x="1523" y="6482"/>
                </a:cubicBezTo>
                <a:cubicBezTo>
                  <a:pt x="1574" y="6474"/>
                  <a:pt x="1624" y="6462"/>
                  <a:pt x="1674" y="6452"/>
                </a:cubicBezTo>
                <a:cubicBezTo>
                  <a:pt x="1725" y="6441"/>
                  <a:pt x="1776" y="6431"/>
                  <a:pt x="1826" y="6419"/>
                </a:cubicBezTo>
                <a:cubicBezTo>
                  <a:pt x="1927" y="6392"/>
                  <a:pt x="2027" y="6368"/>
                  <a:pt x="2126" y="6336"/>
                </a:cubicBezTo>
                <a:lnTo>
                  <a:pt x="2201" y="6312"/>
                </a:lnTo>
                <a:cubicBezTo>
                  <a:pt x="2225" y="6305"/>
                  <a:pt x="2251" y="6297"/>
                  <a:pt x="2275" y="6288"/>
                </a:cubicBezTo>
                <a:lnTo>
                  <a:pt x="2422" y="6234"/>
                </a:lnTo>
                <a:cubicBezTo>
                  <a:pt x="2813" y="6085"/>
                  <a:pt x="3187" y="5882"/>
                  <a:pt x="3527" y="5627"/>
                </a:cubicBezTo>
                <a:cubicBezTo>
                  <a:pt x="3697" y="5500"/>
                  <a:pt x="3858" y="5360"/>
                  <a:pt x="4009" y="5211"/>
                </a:cubicBezTo>
                <a:lnTo>
                  <a:pt x="4119" y="5095"/>
                </a:lnTo>
                <a:cubicBezTo>
                  <a:pt x="4156" y="5056"/>
                  <a:pt x="4190" y="5016"/>
                  <a:pt x="4226" y="4977"/>
                </a:cubicBezTo>
                <a:cubicBezTo>
                  <a:pt x="4261" y="4937"/>
                  <a:pt x="4294" y="4895"/>
                  <a:pt x="4327" y="4854"/>
                </a:cubicBezTo>
                <a:lnTo>
                  <a:pt x="4377" y="4792"/>
                </a:lnTo>
                <a:lnTo>
                  <a:pt x="4426" y="4729"/>
                </a:lnTo>
                <a:cubicBezTo>
                  <a:pt x="4552" y="4558"/>
                  <a:pt x="4669" y="4381"/>
                  <a:pt x="4772" y="4198"/>
                </a:cubicBezTo>
                <a:cubicBezTo>
                  <a:pt x="4875" y="4014"/>
                  <a:pt x="4967" y="3823"/>
                  <a:pt x="5046" y="3629"/>
                </a:cubicBezTo>
                <a:cubicBezTo>
                  <a:pt x="5206" y="3242"/>
                  <a:pt x="5320" y="2839"/>
                  <a:pt x="5392" y="2433"/>
                </a:cubicBezTo>
                <a:cubicBezTo>
                  <a:pt x="5464" y="2026"/>
                  <a:pt x="5494" y="1616"/>
                  <a:pt x="5489" y="1208"/>
                </a:cubicBezTo>
                <a:cubicBezTo>
                  <a:pt x="5485" y="1004"/>
                  <a:pt x="5473" y="800"/>
                  <a:pt x="5450" y="599"/>
                </a:cubicBezTo>
                <a:cubicBezTo>
                  <a:pt x="5438" y="498"/>
                  <a:pt x="5423" y="398"/>
                  <a:pt x="5406" y="297"/>
                </a:cubicBezTo>
                <a:cubicBezTo>
                  <a:pt x="5388" y="198"/>
                  <a:pt x="5368" y="98"/>
                  <a:pt x="5341"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7"/>
          <p:cNvSpPr/>
          <p:nvPr/>
        </p:nvSpPr>
        <p:spPr>
          <a:xfrm>
            <a:off x="5037054" y="2199902"/>
            <a:ext cx="172642" cy="294952"/>
          </a:xfrm>
          <a:custGeom>
            <a:avLst/>
            <a:gdLst/>
            <a:ahLst/>
            <a:cxnLst/>
            <a:rect l="l" t="t" r="r" b="b"/>
            <a:pathLst>
              <a:path w="1938" h="3311" extrusionOk="0">
                <a:moveTo>
                  <a:pt x="1921" y="1"/>
                </a:moveTo>
                <a:cubicBezTo>
                  <a:pt x="1893" y="36"/>
                  <a:pt x="1869" y="71"/>
                  <a:pt x="1845" y="106"/>
                </a:cubicBezTo>
                <a:cubicBezTo>
                  <a:pt x="1822" y="140"/>
                  <a:pt x="1797" y="173"/>
                  <a:pt x="1774" y="207"/>
                </a:cubicBezTo>
                <a:lnTo>
                  <a:pt x="1634" y="404"/>
                </a:lnTo>
                <a:cubicBezTo>
                  <a:pt x="1542" y="535"/>
                  <a:pt x="1452" y="664"/>
                  <a:pt x="1363" y="793"/>
                </a:cubicBezTo>
                <a:cubicBezTo>
                  <a:pt x="1273" y="921"/>
                  <a:pt x="1187" y="1051"/>
                  <a:pt x="1101" y="1181"/>
                </a:cubicBezTo>
                <a:cubicBezTo>
                  <a:pt x="1014" y="1312"/>
                  <a:pt x="931" y="1443"/>
                  <a:pt x="848" y="1576"/>
                </a:cubicBezTo>
                <a:cubicBezTo>
                  <a:pt x="766" y="1710"/>
                  <a:pt x="685" y="1844"/>
                  <a:pt x="607" y="1981"/>
                </a:cubicBezTo>
                <a:cubicBezTo>
                  <a:pt x="529" y="2118"/>
                  <a:pt x="453" y="2258"/>
                  <a:pt x="380" y="2400"/>
                </a:cubicBezTo>
                <a:cubicBezTo>
                  <a:pt x="307" y="2543"/>
                  <a:pt x="238" y="2688"/>
                  <a:pt x="173" y="2839"/>
                </a:cubicBezTo>
                <a:cubicBezTo>
                  <a:pt x="141" y="2914"/>
                  <a:pt x="111" y="2991"/>
                  <a:pt x="81" y="3068"/>
                </a:cubicBezTo>
                <a:cubicBezTo>
                  <a:pt x="52" y="3147"/>
                  <a:pt x="24" y="3226"/>
                  <a:pt x="1" y="3310"/>
                </a:cubicBezTo>
                <a:cubicBezTo>
                  <a:pt x="77" y="3269"/>
                  <a:pt x="148" y="3222"/>
                  <a:pt x="216" y="3173"/>
                </a:cubicBezTo>
                <a:cubicBezTo>
                  <a:pt x="285" y="3124"/>
                  <a:pt x="351" y="3073"/>
                  <a:pt x="414" y="3019"/>
                </a:cubicBezTo>
                <a:cubicBezTo>
                  <a:pt x="542" y="2912"/>
                  <a:pt x="661" y="2798"/>
                  <a:pt x="774" y="2679"/>
                </a:cubicBezTo>
                <a:cubicBezTo>
                  <a:pt x="999" y="2440"/>
                  <a:pt x="1198" y="2179"/>
                  <a:pt x="1371" y="1901"/>
                </a:cubicBezTo>
                <a:cubicBezTo>
                  <a:pt x="1544" y="1621"/>
                  <a:pt x="1692" y="1324"/>
                  <a:pt x="1797" y="1006"/>
                </a:cubicBezTo>
                <a:cubicBezTo>
                  <a:pt x="1811" y="967"/>
                  <a:pt x="1823" y="926"/>
                  <a:pt x="1835" y="886"/>
                </a:cubicBezTo>
                <a:cubicBezTo>
                  <a:pt x="1846" y="845"/>
                  <a:pt x="1857" y="805"/>
                  <a:pt x="1867" y="764"/>
                </a:cubicBezTo>
                <a:lnTo>
                  <a:pt x="1875" y="734"/>
                </a:lnTo>
                <a:lnTo>
                  <a:pt x="1881" y="702"/>
                </a:lnTo>
                <a:cubicBezTo>
                  <a:pt x="1886" y="681"/>
                  <a:pt x="1891" y="661"/>
                  <a:pt x="1894" y="640"/>
                </a:cubicBezTo>
                <a:cubicBezTo>
                  <a:pt x="1899" y="619"/>
                  <a:pt x="1903" y="599"/>
                  <a:pt x="1907" y="578"/>
                </a:cubicBezTo>
                <a:lnTo>
                  <a:pt x="1916" y="514"/>
                </a:lnTo>
                <a:cubicBezTo>
                  <a:pt x="1921" y="472"/>
                  <a:pt x="1928" y="431"/>
                  <a:pt x="1931" y="388"/>
                </a:cubicBezTo>
                <a:cubicBezTo>
                  <a:pt x="1933" y="366"/>
                  <a:pt x="1934" y="345"/>
                  <a:pt x="1935" y="323"/>
                </a:cubicBezTo>
                <a:cubicBezTo>
                  <a:pt x="1936" y="302"/>
                  <a:pt x="1938" y="281"/>
                  <a:pt x="1938" y="259"/>
                </a:cubicBezTo>
                <a:cubicBezTo>
                  <a:pt x="1938" y="216"/>
                  <a:pt x="1937" y="173"/>
                  <a:pt x="1935" y="130"/>
                </a:cubicBezTo>
                <a:cubicBezTo>
                  <a:pt x="1932" y="87"/>
                  <a:pt x="1928" y="45"/>
                  <a:pt x="1921"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7"/>
          <p:cNvSpPr/>
          <p:nvPr/>
        </p:nvSpPr>
        <p:spPr>
          <a:xfrm>
            <a:off x="4921870" y="2388490"/>
            <a:ext cx="163466" cy="240879"/>
          </a:xfrm>
          <a:custGeom>
            <a:avLst/>
            <a:gdLst/>
            <a:ahLst/>
            <a:cxnLst/>
            <a:rect l="l" t="t" r="r" b="b"/>
            <a:pathLst>
              <a:path w="1835" h="2704" extrusionOk="0">
                <a:moveTo>
                  <a:pt x="202" y="1"/>
                </a:moveTo>
                <a:cubicBezTo>
                  <a:pt x="135" y="1"/>
                  <a:pt x="67" y="6"/>
                  <a:pt x="0" y="21"/>
                </a:cubicBezTo>
                <a:lnTo>
                  <a:pt x="181" y="162"/>
                </a:lnTo>
                <a:cubicBezTo>
                  <a:pt x="239" y="208"/>
                  <a:pt x="295" y="254"/>
                  <a:pt x="350" y="299"/>
                </a:cubicBezTo>
                <a:cubicBezTo>
                  <a:pt x="458" y="390"/>
                  <a:pt x="559" y="482"/>
                  <a:pt x="652" y="573"/>
                </a:cubicBezTo>
                <a:cubicBezTo>
                  <a:pt x="838" y="758"/>
                  <a:pt x="988" y="949"/>
                  <a:pt x="1099" y="1156"/>
                </a:cubicBezTo>
                <a:cubicBezTo>
                  <a:pt x="1211" y="1364"/>
                  <a:pt x="1286" y="1594"/>
                  <a:pt x="1336" y="1851"/>
                </a:cubicBezTo>
                <a:cubicBezTo>
                  <a:pt x="1362" y="1980"/>
                  <a:pt x="1381" y="2115"/>
                  <a:pt x="1398" y="2257"/>
                </a:cubicBezTo>
                <a:cubicBezTo>
                  <a:pt x="1403" y="2292"/>
                  <a:pt x="1406" y="2327"/>
                  <a:pt x="1411" y="2364"/>
                </a:cubicBezTo>
                <a:cubicBezTo>
                  <a:pt x="1415" y="2400"/>
                  <a:pt x="1418" y="2436"/>
                  <a:pt x="1424" y="2474"/>
                </a:cubicBezTo>
                <a:cubicBezTo>
                  <a:pt x="1427" y="2511"/>
                  <a:pt x="1431" y="2549"/>
                  <a:pt x="1436" y="2587"/>
                </a:cubicBezTo>
                <a:cubicBezTo>
                  <a:pt x="1441" y="2625"/>
                  <a:pt x="1445" y="2663"/>
                  <a:pt x="1452" y="2704"/>
                </a:cubicBezTo>
                <a:cubicBezTo>
                  <a:pt x="1480" y="2673"/>
                  <a:pt x="1502" y="2642"/>
                  <a:pt x="1527" y="2610"/>
                </a:cubicBezTo>
                <a:cubicBezTo>
                  <a:pt x="1548" y="2578"/>
                  <a:pt x="1570" y="2546"/>
                  <a:pt x="1590" y="2512"/>
                </a:cubicBezTo>
                <a:cubicBezTo>
                  <a:pt x="1610" y="2478"/>
                  <a:pt x="1630" y="2444"/>
                  <a:pt x="1648" y="2409"/>
                </a:cubicBezTo>
                <a:cubicBezTo>
                  <a:pt x="1665" y="2374"/>
                  <a:pt x="1682" y="2339"/>
                  <a:pt x="1697" y="2303"/>
                </a:cubicBezTo>
                <a:cubicBezTo>
                  <a:pt x="1712" y="2266"/>
                  <a:pt x="1727" y="2230"/>
                  <a:pt x="1740" y="2192"/>
                </a:cubicBezTo>
                <a:cubicBezTo>
                  <a:pt x="1746" y="2174"/>
                  <a:pt x="1752" y="2154"/>
                  <a:pt x="1758" y="2136"/>
                </a:cubicBezTo>
                <a:cubicBezTo>
                  <a:pt x="1764" y="2117"/>
                  <a:pt x="1769" y="2098"/>
                  <a:pt x="1775" y="2078"/>
                </a:cubicBezTo>
                <a:cubicBezTo>
                  <a:pt x="1786" y="2040"/>
                  <a:pt x="1793" y="2001"/>
                  <a:pt x="1802" y="1961"/>
                </a:cubicBezTo>
                <a:cubicBezTo>
                  <a:pt x="1810" y="1922"/>
                  <a:pt x="1816" y="1882"/>
                  <a:pt x="1821" y="1842"/>
                </a:cubicBezTo>
                <a:cubicBezTo>
                  <a:pt x="1831" y="1762"/>
                  <a:pt x="1835" y="1679"/>
                  <a:pt x="1833" y="1597"/>
                </a:cubicBezTo>
                <a:cubicBezTo>
                  <a:pt x="1833" y="1576"/>
                  <a:pt x="1831" y="1555"/>
                  <a:pt x="1831" y="1535"/>
                </a:cubicBezTo>
                <a:cubicBezTo>
                  <a:pt x="1830" y="1514"/>
                  <a:pt x="1828" y="1493"/>
                  <a:pt x="1825" y="1472"/>
                </a:cubicBezTo>
                <a:cubicBezTo>
                  <a:pt x="1824" y="1451"/>
                  <a:pt x="1821" y="1430"/>
                  <a:pt x="1818" y="1410"/>
                </a:cubicBezTo>
                <a:lnTo>
                  <a:pt x="1809" y="1347"/>
                </a:lnTo>
                <a:cubicBezTo>
                  <a:pt x="1794" y="1264"/>
                  <a:pt x="1772" y="1181"/>
                  <a:pt x="1744" y="1101"/>
                </a:cubicBezTo>
                <a:cubicBezTo>
                  <a:pt x="1730" y="1060"/>
                  <a:pt x="1714" y="1020"/>
                  <a:pt x="1698" y="981"/>
                </a:cubicBezTo>
                <a:lnTo>
                  <a:pt x="1684" y="951"/>
                </a:lnTo>
                <a:lnTo>
                  <a:pt x="1670" y="922"/>
                </a:lnTo>
                <a:cubicBezTo>
                  <a:pt x="1660" y="903"/>
                  <a:pt x="1652" y="884"/>
                  <a:pt x="1641" y="866"/>
                </a:cubicBezTo>
                <a:cubicBezTo>
                  <a:pt x="1560" y="714"/>
                  <a:pt x="1453" y="577"/>
                  <a:pt x="1332" y="461"/>
                </a:cubicBezTo>
                <a:cubicBezTo>
                  <a:pt x="1210" y="344"/>
                  <a:pt x="1073" y="249"/>
                  <a:pt x="927" y="177"/>
                </a:cubicBezTo>
                <a:cubicBezTo>
                  <a:pt x="782" y="103"/>
                  <a:pt x="628" y="53"/>
                  <a:pt x="473" y="25"/>
                </a:cubicBezTo>
                <a:cubicBezTo>
                  <a:pt x="395" y="11"/>
                  <a:pt x="316" y="2"/>
                  <a:pt x="237" y="1"/>
                </a:cubicBezTo>
                <a:cubicBezTo>
                  <a:pt x="225" y="1"/>
                  <a:pt x="214" y="1"/>
                  <a:pt x="202"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7"/>
          <p:cNvSpPr/>
          <p:nvPr/>
        </p:nvSpPr>
        <p:spPr>
          <a:xfrm>
            <a:off x="4605179" y="2534408"/>
            <a:ext cx="517480" cy="255756"/>
          </a:xfrm>
          <a:custGeom>
            <a:avLst/>
            <a:gdLst/>
            <a:ahLst/>
            <a:cxnLst/>
            <a:rect l="l" t="t" r="r" b="b"/>
            <a:pathLst>
              <a:path w="5809" h="2871" extrusionOk="0">
                <a:moveTo>
                  <a:pt x="0" y="0"/>
                </a:moveTo>
                <a:cubicBezTo>
                  <a:pt x="2" y="37"/>
                  <a:pt x="11" y="73"/>
                  <a:pt x="19" y="109"/>
                </a:cubicBezTo>
                <a:cubicBezTo>
                  <a:pt x="28" y="144"/>
                  <a:pt x="39" y="180"/>
                  <a:pt x="50" y="215"/>
                </a:cubicBezTo>
                <a:cubicBezTo>
                  <a:pt x="72" y="285"/>
                  <a:pt x="98" y="355"/>
                  <a:pt x="127" y="422"/>
                </a:cubicBezTo>
                <a:cubicBezTo>
                  <a:pt x="183" y="558"/>
                  <a:pt x="249" y="691"/>
                  <a:pt x="323" y="819"/>
                </a:cubicBezTo>
                <a:cubicBezTo>
                  <a:pt x="397" y="947"/>
                  <a:pt x="479" y="1071"/>
                  <a:pt x="568" y="1191"/>
                </a:cubicBezTo>
                <a:cubicBezTo>
                  <a:pt x="657" y="1310"/>
                  <a:pt x="752" y="1425"/>
                  <a:pt x="854" y="1535"/>
                </a:cubicBezTo>
                <a:cubicBezTo>
                  <a:pt x="1262" y="1974"/>
                  <a:pt x="1772" y="2326"/>
                  <a:pt x="2335" y="2554"/>
                </a:cubicBezTo>
                <a:cubicBezTo>
                  <a:pt x="2370" y="2569"/>
                  <a:pt x="2406" y="2581"/>
                  <a:pt x="2440" y="2595"/>
                </a:cubicBezTo>
                <a:lnTo>
                  <a:pt x="2494" y="2615"/>
                </a:lnTo>
                <a:lnTo>
                  <a:pt x="2548" y="2635"/>
                </a:lnTo>
                <a:cubicBezTo>
                  <a:pt x="2584" y="2646"/>
                  <a:pt x="2619" y="2659"/>
                  <a:pt x="2655" y="2670"/>
                </a:cubicBezTo>
                <a:lnTo>
                  <a:pt x="2763" y="2703"/>
                </a:lnTo>
                <a:cubicBezTo>
                  <a:pt x="2909" y="2744"/>
                  <a:pt x="3057" y="2779"/>
                  <a:pt x="3205" y="2805"/>
                </a:cubicBezTo>
                <a:cubicBezTo>
                  <a:pt x="3457" y="2849"/>
                  <a:pt x="3711" y="2871"/>
                  <a:pt x="3964" y="2871"/>
                </a:cubicBezTo>
                <a:cubicBezTo>
                  <a:pt x="4010" y="2871"/>
                  <a:pt x="4055" y="2870"/>
                  <a:pt x="4101" y="2869"/>
                </a:cubicBezTo>
                <a:cubicBezTo>
                  <a:pt x="4399" y="2861"/>
                  <a:pt x="4693" y="2822"/>
                  <a:pt x="4980" y="2756"/>
                </a:cubicBezTo>
                <a:cubicBezTo>
                  <a:pt x="5015" y="2747"/>
                  <a:pt x="5051" y="2740"/>
                  <a:pt x="5086" y="2730"/>
                </a:cubicBezTo>
                <a:cubicBezTo>
                  <a:pt x="5122" y="2720"/>
                  <a:pt x="5157" y="2712"/>
                  <a:pt x="5193" y="2701"/>
                </a:cubicBezTo>
                <a:lnTo>
                  <a:pt x="5245" y="2686"/>
                </a:lnTo>
                <a:lnTo>
                  <a:pt x="5297" y="2670"/>
                </a:lnTo>
                <a:cubicBezTo>
                  <a:pt x="5332" y="2660"/>
                  <a:pt x="5367" y="2648"/>
                  <a:pt x="5402" y="2636"/>
                </a:cubicBezTo>
                <a:cubicBezTo>
                  <a:pt x="5471" y="2615"/>
                  <a:pt x="5539" y="2588"/>
                  <a:pt x="5607" y="2562"/>
                </a:cubicBezTo>
                <a:cubicBezTo>
                  <a:pt x="5675" y="2534"/>
                  <a:pt x="5743" y="2505"/>
                  <a:pt x="5808" y="2474"/>
                </a:cubicBezTo>
                <a:cubicBezTo>
                  <a:pt x="5735" y="2471"/>
                  <a:pt x="5662" y="2471"/>
                  <a:pt x="5591" y="2471"/>
                </a:cubicBezTo>
                <a:lnTo>
                  <a:pt x="5375" y="2467"/>
                </a:lnTo>
                <a:cubicBezTo>
                  <a:pt x="5303" y="2464"/>
                  <a:pt x="5234" y="2466"/>
                  <a:pt x="5162" y="2463"/>
                </a:cubicBezTo>
                <a:cubicBezTo>
                  <a:pt x="5127" y="2461"/>
                  <a:pt x="5091" y="2460"/>
                  <a:pt x="5056" y="2459"/>
                </a:cubicBezTo>
                <a:cubicBezTo>
                  <a:pt x="5021" y="2458"/>
                  <a:pt x="4986" y="2456"/>
                  <a:pt x="4951" y="2455"/>
                </a:cubicBezTo>
                <a:cubicBezTo>
                  <a:pt x="4916" y="2452"/>
                  <a:pt x="4881" y="2452"/>
                  <a:pt x="4846" y="2450"/>
                </a:cubicBezTo>
                <a:lnTo>
                  <a:pt x="4741" y="2443"/>
                </a:lnTo>
                <a:cubicBezTo>
                  <a:pt x="4672" y="2441"/>
                  <a:pt x="4603" y="2433"/>
                  <a:pt x="4534" y="2429"/>
                </a:cubicBezTo>
                <a:cubicBezTo>
                  <a:pt x="4396" y="2416"/>
                  <a:pt x="4259" y="2403"/>
                  <a:pt x="4124" y="2385"/>
                </a:cubicBezTo>
                <a:cubicBezTo>
                  <a:pt x="3988" y="2367"/>
                  <a:pt x="3854" y="2345"/>
                  <a:pt x="3721" y="2320"/>
                </a:cubicBezTo>
                <a:cubicBezTo>
                  <a:pt x="3589" y="2296"/>
                  <a:pt x="3457" y="2265"/>
                  <a:pt x="3327" y="2233"/>
                </a:cubicBezTo>
                <a:cubicBezTo>
                  <a:pt x="3197" y="2200"/>
                  <a:pt x="3068" y="2163"/>
                  <a:pt x="2942" y="2121"/>
                </a:cubicBezTo>
                <a:lnTo>
                  <a:pt x="2847" y="2090"/>
                </a:lnTo>
                <a:cubicBezTo>
                  <a:pt x="2815" y="2079"/>
                  <a:pt x="2784" y="2067"/>
                  <a:pt x="2753" y="2056"/>
                </a:cubicBezTo>
                <a:lnTo>
                  <a:pt x="2706" y="2039"/>
                </a:lnTo>
                <a:lnTo>
                  <a:pt x="2660" y="2021"/>
                </a:lnTo>
                <a:cubicBezTo>
                  <a:pt x="2628" y="2009"/>
                  <a:pt x="2598" y="1997"/>
                  <a:pt x="2567" y="1984"/>
                </a:cubicBezTo>
                <a:cubicBezTo>
                  <a:pt x="2320" y="1885"/>
                  <a:pt x="2082" y="1766"/>
                  <a:pt x="1850" y="1631"/>
                </a:cubicBezTo>
                <a:cubicBezTo>
                  <a:pt x="1619" y="1498"/>
                  <a:pt x="1396" y="1346"/>
                  <a:pt x="1181" y="1179"/>
                </a:cubicBezTo>
                <a:cubicBezTo>
                  <a:pt x="967" y="1012"/>
                  <a:pt x="760" y="832"/>
                  <a:pt x="562" y="636"/>
                </a:cubicBezTo>
                <a:cubicBezTo>
                  <a:pt x="463" y="538"/>
                  <a:pt x="366" y="437"/>
                  <a:pt x="271" y="332"/>
                </a:cubicBezTo>
                <a:cubicBezTo>
                  <a:pt x="224" y="279"/>
                  <a:pt x="176" y="226"/>
                  <a:pt x="131" y="171"/>
                </a:cubicBezTo>
                <a:cubicBezTo>
                  <a:pt x="108" y="144"/>
                  <a:pt x="86" y="116"/>
                  <a:pt x="63" y="88"/>
                </a:cubicBezTo>
                <a:cubicBezTo>
                  <a:pt x="52" y="74"/>
                  <a:pt x="41" y="60"/>
                  <a:pt x="31" y="45"/>
                </a:cubicBezTo>
                <a:cubicBezTo>
                  <a:pt x="19" y="30"/>
                  <a:pt x="9" y="16"/>
                  <a:pt x="0"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7"/>
          <p:cNvSpPr/>
          <p:nvPr/>
        </p:nvSpPr>
        <p:spPr>
          <a:xfrm>
            <a:off x="4725085" y="3699966"/>
            <a:ext cx="458240" cy="484787"/>
          </a:xfrm>
          <a:custGeom>
            <a:avLst/>
            <a:gdLst/>
            <a:ahLst/>
            <a:cxnLst/>
            <a:rect l="l" t="t" r="r" b="b"/>
            <a:pathLst>
              <a:path w="5144" h="5442" extrusionOk="0">
                <a:moveTo>
                  <a:pt x="2036" y="0"/>
                </a:moveTo>
                <a:cubicBezTo>
                  <a:pt x="1851" y="0"/>
                  <a:pt x="1664" y="20"/>
                  <a:pt x="1481" y="63"/>
                </a:cubicBezTo>
                <a:cubicBezTo>
                  <a:pt x="1364" y="91"/>
                  <a:pt x="1249" y="130"/>
                  <a:pt x="1139" y="178"/>
                </a:cubicBezTo>
                <a:cubicBezTo>
                  <a:pt x="1028" y="226"/>
                  <a:pt x="922" y="284"/>
                  <a:pt x="824" y="351"/>
                </a:cubicBezTo>
                <a:cubicBezTo>
                  <a:pt x="724" y="419"/>
                  <a:pt x="633" y="495"/>
                  <a:pt x="549" y="578"/>
                </a:cubicBezTo>
                <a:cubicBezTo>
                  <a:pt x="465" y="661"/>
                  <a:pt x="390" y="752"/>
                  <a:pt x="324" y="848"/>
                </a:cubicBezTo>
                <a:cubicBezTo>
                  <a:pt x="291" y="895"/>
                  <a:pt x="260" y="944"/>
                  <a:pt x="232" y="995"/>
                </a:cubicBezTo>
                <a:cubicBezTo>
                  <a:pt x="203" y="1046"/>
                  <a:pt x="178" y="1097"/>
                  <a:pt x="153" y="1149"/>
                </a:cubicBezTo>
                <a:cubicBezTo>
                  <a:pt x="106" y="1253"/>
                  <a:pt x="69" y="1362"/>
                  <a:pt x="42" y="1472"/>
                </a:cubicBezTo>
                <a:cubicBezTo>
                  <a:pt x="28" y="1527"/>
                  <a:pt x="19" y="1583"/>
                  <a:pt x="12" y="1640"/>
                </a:cubicBezTo>
                <a:cubicBezTo>
                  <a:pt x="5" y="1696"/>
                  <a:pt x="0" y="1753"/>
                  <a:pt x="1" y="1809"/>
                </a:cubicBezTo>
                <a:cubicBezTo>
                  <a:pt x="2" y="1865"/>
                  <a:pt x="7" y="1922"/>
                  <a:pt x="19" y="1977"/>
                </a:cubicBezTo>
                <a:cubicBezTo>
                  <a:pt x="31" y="2032"/>
                  <a:pt x="50" y="2086"/>
                  <a:pt x="82" y="2132"/>
                </a:cubicBezTo>
                <a:cubicBezTo>
                  <a:pt x="64" y="2079"/>
                  <a:pt x="62" y="2026"/>
                  <a:pt x="63" y="1974"/>
                </a:cubicBezTo>
                <a:cubicBezTo>
                  <a:pt x="66" y="1920"/>
                  <a:pt x="74" y="1869"/>
                  <a:pt x="85" y="1817"/>
                </a:cubicBezTo>
                <a:cubicBezTo>
                  <a:pt x="97" y="1767"/>
                  <a:pt x="112" y="1717"/>
                  <a:pt x="130" y="1667"/>
                </a:cubicBezTo>
                <a:cubicBezTo>
                  <a:pt x="148" y="1618"/>
                  <a:pt x="168" y="1571"/>
                  <a:pt x="190" y="1524"/>
                </a:cubicBezTo>
                <a:cubicBezTo>
                  <a:pt x="213" y="1477"/>
                  <a:pt x="237" y="1431"/>
                  <a:pt x="263" y="1387"/>
                </a:cubicBezTo>
                <a:cubicBezTo>
                  <a:pt x="289" y="1342"/>
                  <a:pt x="316" y="1300"/>
                  <a:pt x="346" y="1258"/>
                </a:cubicBezTo>
                <a:cubicBezTo>
                  <a:pt x="375" y="1216"/>
                  <a:pt x="406" y="1175"/>
                  <a:pt x="439" y="1136"/>
                </a:cubicBezTo>
                <a:cubicBezTo>
                  <a:pt x="471" y="1097"/>
                  <a:pt x="505" y="1059"/>
                  <a:pt x="540" y="1024"/>
                </a:cubicBezTo>
                <a:cubicBezTo>
                  <a:pt x="575" y="987"/>
                  <a:pt x="612" y="953"/>
                  <a:pt x="649" y="921"/>
                </a:cubicBezTo>
                <a:cubicBezTo>
                  <a:pt x="687" y="887"/>
                  <a:pt x="725" y="857"/>
                  <a:pt x="765" y="827"/>
                </a:cubicBezTo>
                <a:cubicBezTo>
                  <a:pt x="845" y="769"/>
                  <a:pt x="929" y="719"/>
                  <a:pt x="1016" y="675"/>
                </a:cubicBezTo>
                <a:cubicBezTo>
                  <a:pt x="1190" y="590"/>
                  <a:pt x="1376" y="535"/>
                  <a:pt x="1566" y="511"/>
                </a:cubicBezTo>
                <a:cubicBezTo>
                  <a:pt x="1650" y="500"/>
                  <a:pt x="1736" y="495"/>
                  <a:pt x="1821" y="495"/>
                </a:cubicBezTo>
                <a:cubicBezTo>
                  <a:pt x="1929" y="495"/>
                  <a:pt x="2038" y="503"/>
                  <a:pt x="2146" y="519"/>
                </a:cubicBezTo>
                <a:cubicBezTo>
                  <a:pt x="2340" y="546"/>
                  <a:pt x="2525" y="598"/>
                  <a:pt x="2703" y="670"/>
                </a:cubicBezTo>
                <a:cubicBezTo>
                  <a:pt x="3057" y="815"/>
                  <a:pt x="3374" y="1047"/>
                  <a:pt x="3643" y="1333"/>
                </a:cubicBezTo>
                <a:cubicBezTo>
                  <a:pt x="3912" y="1619"/>
                  <a:pt x="4134" y="1957"/>
                  <a:pt x="4308" y="2319"/>
                </a:cubicBezTo>
                <a:cubicBezTo>
                  <a:pt x="4396" y="2500"/>
                  <a:pt x="4470" y="2689"/>
                  <a:pt x="4531" y="2880"/>
                </a:cubicBezTo>
                <a:cubicBezTo>
                  <a:pt x="4592" y="3072"/>
                  <a:pt x="4638" y="3269"/>
                  <a:pt x="4665" y="3464"/>
                </a:cubicBezTo>
                <a:cubicBezTo>
                  <a:pt x="4671" y="3514"/>
                  <a:pt x="4676" y="3563"/>
                  <a:pt x="4680" y="3612"/>
                </a:cubicBezTo>
                <a:cubicBezTo>
                  <a:pt x="4683" y="3661"/>
                  <a:pt x="4686" y="3709"/>
                  <a:pt x="4686" y="3757"/>
                </a:cubicBezTo>
                <a:cubicBezTo>
                  <a:pt x="4686" y="3853"/>
                  <a:pt x="4679" y="3947"/>
                  <a:pt x="4661" y="4041"/>
                </a:cubicBezTo>
                <a:cubicBezTo>
                  <a:pt x="4628" y="4229"/>
                  <a:pt x="4556" y="4412"/>
                  <a:pt x="4452" y="4583"/>
                </a:cubicBezTo>
                <a:cubicBezTo>
                  <a:pt x="4349" y="4755"/>
                  <a:pt x="4213" y="4914"/>
                  <a:pt x="4060" y="5058"/>
                </a:cubicBezTo>
                <a:cubicBezTo>
                  <a:pt x="3983" y="5129"/>
                  <a:pt x="3902" y="5197"/>
                  <a:pt x="3815" y="5262"/>
                </a:cubicBezTo>
                <a:cubicBezTo>
                  <a:pt x="3730" y="5326"/>
                  <a:pt x="3640" y="5387"/>
                  <a:pt x="3546" y="5442"/>
                </a:cubicBezTo>
                <a:cubicBezTo>
                  <a:pt x="3653" y="5418"/>
                  <a:pt x="3757" y="5382"/>
                  <a:pt x="3860" y="5340"/>
                </a:cubicBezTo>
                <a:cubicBezTo>
                  <a:pt x="3962" y="5297"/>
                  <a:pt x="4062" y="5248"/>
                  <a:pt x="4158" y="5190"/>
                </a:cubicBezTo>
                <a:cubicBezTo>
                  <a:pt x="4255" y="5134"/>
                  <a:pt x="4349" y="5070"/>
                  <a:pt x="4438" y="4997"/>
                </a:cubicBezTo>
                <a:cubicBezTo>
                  <a:pt x="4527" y="4927"/>
                  <a:pt x="4610" y="4845"/>
                  <a:pt x="4687" y="4758"/>
                </a:cubicBezTo>
                <a:cubicBezTo>
                  <a:pt x="4726" y="4714"/>
                  <a:pt x="4762" y="4668"/>
                  <a:pt x="4797" y="4620"/>
                </a:cubicBezTo>
                <a:cubicBezTo>
                  <a:pt x="4831" y="4572"/>
                  <a:pt x="4864" y="4522"/>
                  <a:pt x="4893" y="4471"/>
                </a:cubicBezTo>
                <a:cubicBezTo>
                  <a:pt x="4924" y="4419"/>
                  <a:pt x="4952" y="4366"/>
                  <a:pt x="4976" y="4311"/>
                </a:cubicBezTo>
                <a:cubicBezTo>
                  <a:pt x="5001" y="4256"/>
                  <a:pt x="5024" y="4200"/>
                  <a:pt x="5043" y="4143"/>
                </a:cubicBezTo>
                <a:cubicBezTo>
                  <a:pt x="5081" y="4027"/>
                  <a:pt x="5107" y="3907"/>
                  <a:pt x="5122" y="3787"/>
                </a:cubicBezTo>
                <a:cubicBezTo>
                  <a:pt x="5138" y="3668"/>
                  <a:pt x="5143" y="3550"/>
                  <a:pt x="5141" y="3432"/>
                </a:cubicBezTo>
                <a:cubicBezTo>
                  <a:pt x="5140" y="3314"/>
                  <a:pt x="5130" y="3198"/>
                  <a:pt x="5116" y="3083"/>
                </a:cubicBezTo>
                <a:cubicBezTo>
                  <a:pt x="5101" y="2967"/>
                  <a:pt x="5080" y="2853"/>
                  <a:pt x="5055" y="2740"/>
                </a:cubicBezTo>
                <a:cubicBezTo>
                  <a:pt x="5004" y="2514"/>
                  <a:pt x="4933" y="2294"/>
                  <a:pt x="4844" y="2080"/>
                </a:cubicBezTo>
                <a:cubicBezTo>
                  <a:pt x="4799" y="1974"/>
                  <a:pt x="4749" y="1869"/>
                  <a:pt x="4696" y="1766"/>
                </a:cubicBezTo>
                <a:cubicBezTo>
                  <a:pt x="4642" y="1663"/>
                  <a:pt x="4584" y="1562"/>
                  <a:pt x="4521" y="1464"/>
                </a:cubicBezTo>
                <a:cubicBezTo>
                  <a:pt x="4459" y="1366"/>
                  <a:pt x="4391" y="1270"/>
                  <a:pt x="4319" y="1178"/>
                </a:cubicBezTo>
                <a:cubicBezTo>
                  <a:pt x="4247" y="1086"/>
                  <a:pt x="4170" y="996"/>
                  <a:pt x="4089" y="910"/>
                </a:cubicBezTo>
                <a:cubicBezTo>
                  <a:pt x="3927" y="739"/>
                  <a:pt x="3744" y="584"/>
                  <a:pt x="3544" y="452"/>
                </a:cubicBezTo>
                <a:cubicBezTo>
                  <a:pt x="3344" y="321"/>
                  <a:pt x="3127" y="213"/>
                  <a:pt x="2898" y="137"/>
                </a:cubicBezTo>
                <a:cubicBezTo>
                  <a:pt x="2784" y="98"/>
                  <a:pt x="2667" y="68"/>
                  <a:pt x="2549" y="47"/>
                </a:cubicBezTo>
                <a:cubicBezTo>
                  <a:pt x="2431" y="24"/>
                  <a:pt x="2312" y="12"/>
                  <a:pt x="2194" y="5"/>
                </a:cubicBezTo>
                <a:cubicBezTo>
                  <a:pt x="2141" y="2"/>
                  <a:pt x="2089" y="0"/>
                  <a:pt x="2036"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7"/>
          <p:cNvSpPr/>
          <p:nvPr/>
        </p:nvSpPr>
        <p:spPr>
          <a:xfrm>
            <a:off x="5175756" y="3042892"/>
            <a:ext cx="465011" cy="498149"/>
          </a:xfrm>
          <a:custGeom>
            <a:avLst/>
            <a:gdLst/>
            <a:ahLst/>
            <a:cxnLst/>
            <a:rect l="l" t="t" r="r" b="b"/>
            <a:pathLst>
              <a:path w="5220" h="5592" extrusionOk="0">
                <a:moveTo>
                  <a:pt x="4839" y="1"/>
                </a:moveTo>
                <a:cubicBezTo>
                  <a:pt x="4713" y="1"/>
                  <a:pt x="4586" y="3"/>
                  <a:pt x="4459" y="7"/>
                </a:cubicBezTo>
                <a:cubicBezTo>
                  <a:pt x="4206" y="16"/>
                  <a:pt x="3953" y="34"/>
                  <a:pt x="3701" y="64"/>
                </a:cubicBezTo>
                <a:cubicBezTo>
                  <a:pt x="3448" y="94"/>
                  <a:pt x="3198" y="136"/>
                  <a:pt x="2950" y="194"/>
                </a:cubicBezTo>
                <a:cubicBezTo>
                  <a:pt x="2702" y="251"/>
                  <a:pt x="2456" y="322"/>
                  <a:pt x="2217" y="413"/>
                </a:cubicBezTo>
                <a:cubicBezTo>
                  <a:pt x="1979" y="503"/>
                  <a:pt x="1747" y="615"/>
                  <a:pt x="1528" y="748"/>
                </a:cubicBezTo>
                <a:cubicBezTo>
                  <a:pt x="1309" y="882"/>
                  <a:pt x="1104" y="1039"/>
                  <a:pt x="921" y="1221"/>
                </a:cubicBezTo>
                <a:cubicBezTo>
                  <a:pt x="554" y="1582"/>
                  <a:pt x="287" y="2044"/>
                  <a:pt x="149" y="2539"/>
                </a:cubicBezTo>
                <a:cubicBezTo>
                  <a:pt x="115" y="2663"/>
                  <a:pt x="85" y="2788"/>
                  <a:pt x="64" y="2915"/>
                </a:cubicBezTo>
                <a:cubicBezTo>
                  <a:pt x="57" y="2946"/>
                  <a:pt x="54" y="2978"/>
                  <a:pt x="48" y="3010"/>
                </a:cubicBezTo>
                <a:lnTo>
                  <a:pt x="41" y="3057"/>
                </a:lnTo>
                <a:cubicBezTo>
                  <a:pt x="40" y="3074"/>
                  <a:pt x="38" y="3089"/>
                  <a:pt x="36" y="3105"/>
                </a:cubicBezTo>
                <a:cubicBezTo>
                  <a:pt x="32" y="3137"/>
                  <a:pt x="28" y="3169"/>
                  <a:pt x="25" y="3200"/>
                </a:cubicBezTo>
                <a:cubicBezTo>
                  <a:pt x="21" y="3232"/>
                  <a:pt x="19" y="3265"/>
                  <a:pt x="17" y="3297"/>
                </a:cubicBezTo>
                <a:cubicBezTo>
                  <a:pt x="0" y="3554"/>
                  <a:pt x="16" y="3813"/>
                  <a:pt x="65" y="4065"/>
                </a:cubicBezTo>
                <a:cubicBezTo>
                  <a:pt x="114" y="4319"/>
                  <a:pt x="197" y="4567"/>
                  <a:pt x="324" y="4794"/>
                </a:cubicBezTo>
                <a:cubicBezTo>
                  <a:pt x="388" y="4906"/>
                  <a:pt x="464" y="5014"/>
                  <a:pt x="552" y="5111"/>
                </a:cubicBezTo>
                <a:cubicBezTo>
                  <a:pt x="640" y="5207"/>
                  <a:pt x="741" y="5293"/>
                  <a:pt x="852" y="5364"/>
                </a:cubicBezTo>
                <a:cubicBezTo>
                  <a:pt x="907" y="5399"/>
                  <a:pt x="964" y="5430"/>
                  <a:pt x="1025" y="5457"/>
                </a:cubicBezTo>
                <a:cubicBezTo>
                  <a:pt x="1085" y="5484"/>
                  <a:pt x="1146" y="5506"/>
                  <a:pt x="1209" y="5524"/>
                </a:cubicBezTo>
                <a:cubicBezTo>
                  <a:pt x="1334" y="5560"/>
                  <a:pt x="1464" y="5581"/>
                  <a:pt x="1593" y="5588"/>
                </a:cubicBezTo>
                <a:cubicBezTo>
                  <a:pt x="1630" y="5590"/>
                  <a:pt x="1667" y="5592"/>
                  <a:pt x="1704" y="5592"/>
                </a:cubicBezTo>
                <a:cubicBezTo>
                  <a:pt x="1796" y="5592"/>
                  <a:pt x="1889" y="5585"/>
                  <a:pt x="1980" y="5572"/>
                </a:cubicBezTo>
                <a:cubicBezTo>
                  <a:pt x="2108" y="5554"/>
                  <a:pt x="2235" y="5524"/>
                  <a:pt x="2356" y="5480"/>
                </a:cubicBezTo>
                <a:cubicBezTo>
                  <a:pt x="2478" y="5437"/>
                  <a:pt x="2595" y="5381"/>
                  <a:pt x="2705" y="5311"/>
                </a:cubicBezTo>
                <a:cubicBezTo>
                  <a:pt x="2814" y="5241"/>
                  <a:pt x="2915" y="5157"/>
                  <a:pt x="3000" y="5058"/>
                </a:cubicBezTo>
                <a:cubicBezTo>
                  <a:pt x="3085" y="4960"/>
                  <a:pt x="3155" y="4847"/>
                  <a:pt x="3202" y="4726"/>
                </a:cubicBezTo>
                <a:cubicBezTo>
                  <a:pt x="3249" y="4603"/>
                  <a:pt x="3274" y="4474"/>
                  <a:pt x="3276" y="4345"/>
                </a:cubicBezTo>
                <a:lnTo>
                  <a:pt x="3215" y="4342"/>
                </a:lnTo>
                <a:cubicBezTo>
                  <a:pt x="3184" y="4464"/>
                  <a:pt x="3137" y="4577"/>
                  <a:pt x="3074" y="4674"/>
                </a:cubicBezTo>
                <a:cubicBezTo>
                  <a:pt x="3041" y="4723"/>
                  <a:pt x="3007" y="4768"/>
                  <a:pt x="2969" y="4809"/>
                </a:cubicBezTo>
                <a:cubicBezTo>
                  <a:pt x="2950" y="4830"/>
                  <a:pt x="2931" y="4850"/>
                  <a:pt x="2910" y="4869"/>
                </a:cubicBezTo>
                <a:cubicBezTo>
                  <a:pt x="2890" y="4888"/>
                  <a:pt x="2869" y="4906"/>
                  <a:pt x="2847" y="4923"/>
                </a:cubicBezTo>
                <a:cubicBezTo>
                  <a:pt x="2804" y="4957"/>
                  <a:pt x="2759" y="4987"/>
                  <a:pt x="2711" y="5015"/>
                </a:cubicBezTo>
                <a:cubicBezTo>
                  <a:pt x="2664" y="5042"/>
                  <a:pt x="2615" y="5067"/>
                  <a:pt x="2565" y="5088"/>
                </a:cubicBezTo>
                <a:cubicBezTo>
                  <a:pt x="2515" y="5110"/>
                  <a:pt x="2463" y="5127"/>
                  <a:pt x="2411" y="5143"/>
                </a:cubicBezTo>
                <a:cubicBezTo>
                  <a:pt x="2360" y="5159"/>
                  <a:pt x="2306" y="5172"/>
                  <a:pt x="2253" y="5181"/>
                </a:cubicBezTo>
                <a:cubicBezTo>
                  <a:pt x="2200" y="5192"/>
                  <a:pt x="2146" y="5199"/>
                  <a:pt x="2092" y="5204"/>
                </a:cubicBezTo>
                <a:cubicBezTo>
                  <a:pt x="2038" y="5209"/>
                  <a:pt x="1985" y="5212"/>
                  <a:pt x="1932" y="5213"/>
                </a:cubicBezTo>
                <a:cubicBezTo>
                  <a:pt x="1824" y="5213"/>
                  <a:pt x="1719" y="5202"/>
                  <a:pt x="1617" y="5185"/>
                </a:cubicBezTo>
                <a:cubicBezTo>
                  <a:pt x="1517" y="5166"/>
                  <a:pt x="1420" y="5137"/>
                  <a:pt x="1334" y="5100"/>
                </a:cubicBezTo>
                <a:cubicBezTo>
                  <a:pt x="1291" y="5082"/>
                  <a:pt x="1251" y="5062"/>
                  <a:pt x="1214" y="5039"/>
                </a:cubicBezTo>
                <a:cubicBezTo>
                  <a:pt x="1195" y="5028"/>
                  <a:pt x="1177" y="5016"/>
                  <a:pt x="1161" y="5004"/>
                </a:cubicBezTo>
                <a:cubicBezTo>
                  <a:pt x="1143" y="4991"/>
                  <a:pt x="1126" y="4978"/>
                  <a:pt x="1108" y="4964"/>
                </a:cubicBezTo>
                <a:cubicBezTo>
                  <a:pt x="1042" y="4907"/>
                  <a:pt x="981" y="4845"/>
                  <a:pt x="927" y="4773"/>
                </a:cubicBezTo>
                <a:cubicBezTo>
                  <a:pt x="873" y="4701"/>
                  <a:pt x="828" y="4620"/>
                  <a:pt x="788" y="4533"/>
                </a:cubicBezTo>
                <a:cubicBezTo>
                  <a:pt x="747" y="4447"/>
                  <a:pt x="713" y="4354"/>
                  <a:pt x="687" y="4258"/>
                </a:cubicBezTo>
                <a:cubicBezTo>
                  <a:pt x="674" y="4210"/>
                  <a:pt x="661" y="4160"/>
                  <a:pt x="652" y="4110"/>
                </a:cubicBezTo>
                <a:cubicBezTo>
                  <a:pt x="641" y="4060"/>
                  <a:pt x="632" y="4010"/>
                  <a:pt x="625" y="3958"/>
                </a:cubicBezTo>
                <a:cubicBezTo>
                  <a:pt x="595" y="3754"/>
                  <a:pt x="593" y="3541"/>
                  <a:pt x="612" y="3337"/>
                </a:cubicBezTo>
                <a:cubicBezTo>
                  <a:pt x="615" y="3311"/>
                  <a:pt x="618" y="3286"/>
                  <a:pt x="621" y="3261"/>
                </a:cubicBezTo>
                <a:lnTo>
                  <a:pt x="633" y="3180"/>
                </a:lnTo>
                <a:cubicBezTo>
                  <a:pt x="635" y="3167"/>
                  <a:pt x="637" y="3153"/>
                  <a:pt x="639" y="3140"/>
                </a:cubicBezTo>
                <a:lnTo>
                  <a:pt x="646" y="3100"/>
                </a:lnTo>
                <a:cubicBezTo>
                  <a:pt x="652" y="3073"/>
                  <a:pt x="655" y="3046"/>
                  <a:pt x="661" y="3019"/>
                </a:cubicBezTo>
                <a:cubicBezTo>
                  <a:pt x="682" y="2913"/>
                  <a:pt x="708" y="2810"/>
                  <a:pt x="738" y="2709"/>
                </a:cubicBezTo>
                <a:cubicBezTo>
                  <a:pt x="859" y="2303"/>
                  <a:pt x="1058" y="1945"/>
                  <a:pt x="1341" y="1642"/>
                </a:cubicBezTo>
                <a:cubicBezTo>
                  <a:pt x="1359" y="1624"/>
                  <a:pt x="1377" y="1605"/>
                  <a:pt x="1395" y="1587"/>
                </a:cubicBezTo>
                <a:cubicBezTo>
                  <a:pt x="1413" y="1568"/>
                  <a:pt x="1432" y="1550"/>
                  <a:pt x="1451" y="1532"/>
                </a:cubicBezTo>
                <a:cubicBezTo>
                  <a:pt x="1488" y="1495"/>
                  <a:pt x="1527" y="1459"/>
                  <a:pt x="1568" y="1425"/>
                </a:cubicBezTo>
                <a:cubicBezTo>
                  <a:pt x="1648" y="1355"/>
                  <a:pt x="1733" y="1290"/>
                  <a:pt x="1823" y="1228"/>
                </a:cubicBezTo>
                <a:cubicBezTo>
                  <a:pt x="1912" y="1165"/>
                  <a:pt x="2005" y="1105"/>
                  <a:pt x="2102" y="1050"/>
                </a:cubicBezTo>
                <a:cubicBezTo>
                  <a:pt x="2150" y="1021"/>
                  <a:pt x="2200" y="995"/>
                  <a:pt x="2250" y="968"/>
                </a:cubicBezTo>
                <a:cubicBezTo>
                  <a:pt x="2275" y="954"/>
                  <a:pt x="2299" y="941"/>
                  <a:pt x="2325" y="928"/>
                </a:cubicBezTo>
                <a:lnTo>
                  <a:pt x="2401" y="890"/>
                </a:lnTo>
                <a:lnTo>
                  <a:pt x="2479" y="852"/>
                </a:lnTo>
                <a:lnTo>
                  <a:pt x="2559" y="816"/>
                </a:lnTo>
                <a:lnTo>
                  <a:pt x="2719" y="748"/>
                </a:lnTo>
                <a:cubicBezTo>
                  <a:pt x="2828" y="703"/>
                  <a:pt x="2938" y="661"/>
                  <a:pt x="3050" y="622"/>
                </a:cubicBezTo>
                <a:cubicBezTo>
                  <a:pt x="3163" y="582"/>
                  <a:pt x="3277" y="543"/>
                  <a:pt x="3392" y="508"/>
                </a:cubicBezTo>
                <a:cubicBezTo>
                  <a:pt x="3509" y="473"/>
                  <a:pt x="3626" y="438"/>
                  <a:pt x="3744" y="407"/>
                </a:cubicBezTo>
                <a:lnTo>
                  <a:pt x="3923" y="360"/>
                </a:lnTo>
                <a:cubicBezTo>
                  <a:pt x="3983" y="344"/>
                  <a:pt x="4043" y="329"/>
                  <a:pt x="4104" y="315"/>
                </a:cubicBezTo>
                <a:cubicBezTo>
                  <a:pt x="4134" y="308"/>
                  <a:pt x="4164" y="300"/>
                  <a:pt x="4195" y="293"/>
                </a:cubicBezTo>
                <a:lnTo>
                  <a:pt x="4286" y="272"/>
                </a:lnTo>
                <a:lnTo>
                  <a:pt x="4469" y="230"/>
                </a:lnTo>
                <a:cubicBezTo>
                  <a:pt x="4531" y="216"/>
                  <a:pt x="4592" y="203"/>
                  <a:pt x="4654" y="190"/>
                </a:cubicBezTo>
                <a:cubicBezTo>
                  <a:pt x="4716" y="176"/>
                  <a:pt x="4778" y="163"/>
                  <a:pt x="4841" y="149"/>
                </a:cubicBezTo>
                <a:cubicBezTo>
                  <a:pt x="4965" y="122"/>
                  <a:pt x="5091" y="98"/>
                  <a:pt x="5217" y="68"/>
                </a:cubicBezTo>
                <a:lnTo>
                  <a:pt x="5219" y="7"/>
                </a:lnTo>
                <a:cubicBezTo>
                  <a:pt x="5092" y="3"/>
                  <a:pt x="4966" y="1"/>
                  <a:pt x="4839"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7"/>
          <p:cNvSpPr/>
          <p:nvPr/>
        </p:nvSpPr>
        <p:spPr>
          <a:xfrm>
            <a:off x="4602774" y="3079327"/>
            <a:ext cx="472404" cy="350005"/>
          </a:xfrm>
          <a:custGeom>
            <a:avLst/>
            <a:gdLst/>
            <a:ahLst/>
            <a:cxnLst/>
            <a:rect l="l" t="t" r="r" b="b"/>
            <a:pathLst>
              <a:path w="5303" h="3929" extrusionOk="0">
                <a:moveTo>
                  <a:pt x="4297" y="0"/>
                </a:moveTo>
                <a:cubicBezTo>
                  <a:pt x="4171" y="0"/>
                  <a:pt x="4046" y="7"/>
                  <a:pt x="3921" y="18"/>
                </a:cubicBezTo>
                <a:cubicBezTo>
                  <a:pt x="3766" y="33"/>
                  <a:pt x="3610" y="54"/>
                  <a:pt x="3458" y="84"/>
                </a:cubicBezTo>
                <a:cubicBezTo>
                  <a:pt x="3418" y="90"/>
                  <a:pt x="3381" y="98"/>
                  <a:pt x="3342" y="105"/>
                </a:cubicBezTo>
                <a:cubicBezTo>
                  <a:pt x="3305" y="114"/>
                  <a:pt x="3266" y="121"/>
                  <a:pt x="3228" y="130"/>
                </a:cubicBezTo>
                <a:cubicBezTo>
                  <a:pt x="3153" y="148"/>
                  <a:pt x="3077" y="166"/>
                  <a:pt x="3002" y="187"/>
                </a:cubicBezTo>
                <a:lnTo>
                  <a:pt x="2889" y="217"/>
                </a:lnTo>
                <a:lnTo>
                  <a:pt x="2777" y="250"/>
                </a:lnTo>
                <a:cubicBezTo>
                  <a:pt x="2703" y="272"/>
                  <a:pt x="2630" y="297"/>
                  <a:pt x="2556" y="321"/>
                </a:cubicBezTo>
                <a:cubicBezTo>
                  <a:pt x="2483" y="346"/>
                  <a:pt x="2411" y="373"/>
                  <a:pt x="2337" y="399"/>
                </a:cubicBezTo>
                <a:cubicBezTo>
                  <a:pt x="2265" y="426"/>
                  <a:pt x="2193" y="455"/>
                  <a:pt x="2122" y="483"/>
                </a:cubicBezTo>
                <a:cubicBezTo>
                  <a:pt x="2084" y="498"/>
                  <a:pt x="2047" y="514"/>
                  <a:pt x="2009" y="531"/>
                </a:cubicBezTo>
                <a:cubicBezTo>
                  <a:pt x="1972" y="548"/>
                  <a:pt x="1935" y="565"/>
                  <a:pt x="1899" y="582"/>
                </a:cubicBezTo>
                <a:cubicBezTo>
                  <a:pt x="1826" y="619"/>
                  <a:pt x="1753" y="656"/>
                  <a:pt x="1682" y="697"/>
                </a:cubicBezTo>
                <a:lnTo>
                  <a:pt x="1630" y="728"/>
                </a:lnTo>
                <a:cubicBezTo>
                  <a:pt x="1612" y="738"/>
                  <a:pt x="1595" y="750"/>
                  <a:pt x="1578" y="760"/>
                </a:cubicBezTo>
                <a:cubicBezTo>
                  <a:pt x="1560" y="771"/>
                  <a:pt x="1543" y="782"/>
                  <a:pt x="1525" y="793"/>
                </a:cubicBezTo>
                <a:lnTo>
                  <a:pt x="1475" y="827"/>
                </a:lnTo>
                <a:cubicBezTo>
                  <a:pt x="1407" y="873"/>
                  <a:pt x="1341" y="921"/>
                  <a:pt x="1276" y="972"/>
                </a:cubicBezTo>
                <a:cubicBezTo>
                  <a:pt x="1147" y="1073"/>
                  <a:pt x="1026" y="1184"/>
                  <a:pt x="914" y="1302"/>
                </a:cubicBezTo>
                <a:cubicBezTo>
                  <a:pt x="690" y="1541"/>
                  <a:pt x="503" y="1811"/>
                  <a:pt x="360" y="2099"/>
                </a:cubicBezTo>
                <a:cubicBezTo>
                  <a:pt x="216" y="2386"/>
                  <a:pt x="116" y="2691"/>
                  <a:pt x="58" y="3000"/>
                </a:cubicBezTo>
                <a:cubicBezTo>
                  <a:pt x="29" y="3154"/>
                  <a:pt x="11" y="3310"/>
                  <a:pt x="4" y="3465"/>
                </a:cubicBezTo>
                <a:cubicBezTo>
                  <a:pt x="1" y="3543"/>
                  <a:pt x="1" y="3621"/>
                  <a:pt x="3" y="3698"/>
                </a:cubicBezTo>
                <a:cubicBezTo>
                  <a:pt x="8" y="3775"/>
                  <a:pt x="13" y="3853"/>
                  <a:pt x="26" y="3929"/>
                </a:cubicBezTo>
                <a:cubicBezTo>
                  <a:pt x="113" y="3635"/>
                  <a:pt x="221" y="3356"/>
                  <a:pt x="345" y="3091"/>
                </a:cubicBezTo>
                <a:cubicBezTo>
                  <a:pt x="408" y="2958"/>
                  <a:pt x="474" y="2830"/>
                  <a:pt x="546" y="2705"/>
                </a:cubicBezTo>
                <a:cubicBezTo>
                  <a:pt x="618" y="2580"/>
                  <a:pt x="694" y="2460"/>
                  <a:pt x="776" y="2344"/>
                </a:cubicBezTo>
                <a:cubicBezTo>
                  <a:pt x="939" y="2114"/>
                  <a:pt x="1123" y="1903"/>
                  <a:pt x="1325" y="1716"/>
                </a:cubicBezTo>
                <a:cubicBezTo>
                  <a:pt x="1427" y="1623"/>
                  <a:pt x="1533" y="1536"/>
                  <a:pt x="1644" y="1454"/>
                </a:cubicBezTo>
                <a:cubicBezTo>
                  <a:pt x="1700" y="1415"/>
                  <a:pt x="1756" y="1375"/>
                  <a:pt x="1813" y="1338"/>
                </a:cubicBezTo>
                <a:lnTo>
                  <a:pt x="1857" y="1310"/>
                </a:lnTo>
                <a:lnTo>
                  <a:pt x="1901" y="1283"/>
                </a:lnTo>
                <a:cubicBezTo>
                  <a:pt x="1916" y="1274"/>
                  <a:pt x="1930" y="1265"/>
                  <a:pt x="1944" y="1256"/>
                </a:cubicBezTo>
                <a:lnTo>
                  <a:pt x="1990" y="1230"/>
                </a:lnTo>
                <a:cubicBezTo>
                  <a:pt x="2049" y="1196"/>
                  <a:pt x="2110" y="1163"/>
                  <a:pt x="2171" y="1132"/>
                </a:cubicBezTo>
                <a:cubicBezTo>
                  <a:pt x="2202" y="1116"/>
                  <a:pt x="2233" y="1101"/>
                  <a:pt x="2265" y="1086"/>
                </a:cubicBezTo>
                <a:lnTo>
                  <a:pt x="2359" y="1042"/>
                </a:lnTo>
                <a:lnTo>
                  <a:pt x="2560" y="954"/>
                </a:lnTo>
                <a:lnTo>
                  <a:pt x="2763" y="868"/>
                </a:lnTo>
                <a:cubicBezTo>
                  <a:pt x="2898" y="812"/>
                  <a:pt x="3033" y="756"/>
                  <a:pt x="3169" y="703"/>
                </a:cubicBezTo>
                <a:cubicBezTo>
                  <a:pt x="3306" y="650"/>
                  <a:pt x="3443" y="600"/>
                  <a:pt x="3581" y="552"/>
                </a:cubicBezTo>
                <a:cubicBezTo>
                  <a:pt x="3856" y="456"/>
                  <a:pt x="4135" y="369"/>
                  <a:pt x="4421" y="303"/>
                </a:cubicBezTo>
                <a:cubicBezTo>
                  <a:pt x="4563" y="270"/>
                  <a:pt x="4708" y="240"/>
                  <a:pt x="4855" y="220"/>
                </a:cubicBezTo>
                <a:cubicBezTo>
                  <a:pt x="4928" y="209"/>
                  <a:pt x="5001" y="201"/>
                  <a:pt x="5076" y="196"/>
                </a:cubicBezTo>
                <a:cubicBezTo>
                  <a:pt x="5120" y="193"/>
                  <a:pt x="5165" y="191"/>
                  <a:pt x="5210" y="191"/>
                </a:cubicBezTo>
                <a:cubicBezTo>
                  <a:pt x="5240" y="191"/>
                  <a:pt x="5271" y="192"/>
                  <a:pt x="5302" y="194"/>
                </a:cubicBezTo>
                <a:cubicBezTo>
                  <a:pt x="5236" y="154"/>
                  <a:pt x="5162" y="128"/>
                  <a:pt x="5088" y="104"/>
                </a:cubicBezTo>
                <a:cubicBezTo>
                  <a:pt x="5013" y="81"/>
                  <a:pt x="4937" y="63"/>
                  <a:pt x="4859" y="49"/>
                </a:cubicBezTo>
                <a:cubicBezTo>
                  <a:pt x="4782" y="33"/>
                  <a:pt x="4704" y="23"/>
                  <a:pt x="4626" y="15"/>
                </a:cubicBezTo>
                <a:lnTo>
                  <a:pt x="4567" y="10"/>
                </a:lnTo>
                <a:lnTo>
                  <a:pt x="4509" y="6"/>
                </a:lnTo>
                <a:cubicBezTo>
                  <a:pt x="4470" y="3"/>
                  <a:pt x="4430" y="2"/>
                  <a:pt x="4391" y="1"/>
                </a:cubicBezTo>
                <a:cubicBezTo>
                  <a:pt x="4360" y="1"/>
                  <a:pt x="4328" y="0"/>
                  <a:pt x="4297"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7"/>
          <p:cNvSpPr/>
          <p:nvPr/>
        </p:nvSpPr>
        <p:spPr>
          <a:xfrm>
            <a:off x="5013714" y="3008150"/>
            <a:ext cx="170771" cy="202663"/>
          </a:xfrm>
          <a:custGeom>
            <a:avLst/>
            <a:gdLst/>
            <a:ahLst/>
            <a:cxnLst/>
            <a:rect l="l" t="t" r="r" b="b"/>
            <a:pathLst>
              <a:path w="1917" h="2275" extrusionOk="0">
                <a:moveTo>
                  <a:pt x="1861" y="1"/>
                </a:moveTo>
                <a:cubicBezTo>
                  <a:pt x="1844" y="1"/>
                  <a:pt x="1825" y="1"/>
                  <a:pt x="1808" y="2"/>
                </a:cubicBezTo>
                <a:cubicBezTo>
                  <a:pt x="1772" y="3"/>
                  <a:pt x="1737" y="6"/>
                  <a:pt x="1702" y="10"/>
                </a:cubicBezTo>
                <a:cubicBezTo>
                  <a:pt x="1633" y="19"/>
                  <a:pt x="1565" y="33"/>
                  <a:pt x="1499" y="50"/>
                </a:cubicBezTo>
                <a:cubicBezTo>
                  <a:pt x="1365" y="85"/>
                  <a:pt x="1238" y="133"/>
                  <a:pt x="1115" y="193"/>
                </a:cubicBezTo>
                <a:cubicBezTo>
                  <a:pt x="992" y="253"/>
                  <a:pt x="875" y="325"/>
                  <a:pt x="765" y="408"/>
                </a:cubicBezTo>
                <a:cubicBezTo>
                  <a:pt x="655" y="491"/>
                  <a:pt x="551" y="584"/>
                  <a:pt x="456" y="689"/>
                </a:cubicBezTo>
                <a:cubicBezTo>
                  <a:pt x="363" y="793"/>
                  <a:pt x="277" y="908"/>
                  <a:pt x="208" y="1033"/>
                </a:cubicBezTo>
                <a:cubicBezTo>
                  <a:pt x="137" y="1158"/>
                  <a:pt x="80" y="1293"/>
                  <a:pt x="44" y="1434"/>
                </a:cubicBezTo>
                <a:cubicBezTo>
                  <a:pt x="27" y="1505"/>
                  <a:pt x="14" y="1577"/>
                  <a:pt x="8" y="1649"/>
                </a:cubicBezTo>
                <a:cubicBezTo>
                  <a:pt x="1" y="1722"/>
                  <a:pt x="1" y="1795"/>
                  <a:pt x="7" y="1867"/>
                </a:cubicBezTo>
                <a:cubicBezTo>
                  <a:pt x="20" y="2011"/>
                  <a:pt x="57" y="2151"/>
                  <a:pt x="131" y="2274"/>
                </a:cubicBezTo>
                <a:lnTo>
                  <a:pt x="217" y="2089"/>
                </a:lnTo>
                <a:cubicBezTo>
                  <a:pt x="247" y="2031"/>
                  <a:pt x="275" y="1976"/>
                  <a:pt x="304" y="1922"/>
                </a:cubicBezTo>
                <a:cubicBezTo>
                  <a:pt x="334" y="1869"/>
                  <a:pt x="364" y="1818"/>
                  <a:pt x="394" y="1769"/>
                </a:cubicBezTo>
                <a:cubicBezTo>
                  <a:pt x="426" y="1719"/>
                  <a:pt x="458" y="1672"/>
                  <a:pt x="490" y="1626"/>
                </a:cubicBezTo>
                <a:cubicBezTo>
                  <a:pt x="620" y="1440"/>
                  <a:pt x="761" y="1270"/>
                  <a:pt x="914" y="1100"/>
                </a:cubicBezTo>
                <a:cubicBezTo>
                  <a:pt x="1067" y="931"/>
                  <a:pt x="1230" y="762"/>
                  <a:pt x="1398" y="584"/>
                </a:cubicBezTo>
                <a:cubicBezTo>
                  <a:pt x="1481" y="496"/>
                  <a:pt x="1566" y="404"/>
                  <a:pt x="1653" y="309"/>
                </a:cubicBezTo>
                <a:cubicBezTo>
                  <a:pt x="1695" y="261"/>
                  <a:pt x="1738" y="212"/>
                  <a:pt x="1782" y="161"/>
                </a:cubicBezTo>
                <a:lnTo>
                  <a:pt x="1847" y="85"/>
                </a:lnTo>
                <a:lnTo>
                  <a:pt x="1880" y="46"/>
                </a:lnTo>
                <a:lnTo>
                  <a:pt x="1898" y="26"/>
                </a:lnTo>
                <a:cubicBezTo>
                  <a:pt x="1903" y="19"/>
                  <a:pt x="1909" y="13"/>
                  <a:pt x="1916" y="7"/>
                </a:cubicBezTo>
                <a:cubicBezTo>
                  <a:pt x="1898" y="2"/>
                  <a:pt x="1880" y="2"/>
                  <a:pt x="1861"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7"/>
          <p:cNvSpPr txBox="1"/>
          <p:nvPr/>
        </p:nvSpPr>
        <p:spPr>
          <a:xfrm>
            <a:off x="6859914" y="1214325"/>
            <a:ext cx="1094400"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a:solidFill>
                <a:schemeClr val="accent3"/>
              </a:solidFill>
              <a:latin typeface="Fira Sans Extra Condensed"/>
              <a:ea typeface="Fira Sans Extra Condensed"/>
              <a:cs typeface="Fira Sans Extra Condensed"/>
              <a:sym typeface="Fira Sans Extra Condensed"/>
            </a:endParaRPr>
          </a:p>
        </p:txBody>
      </p:sp>
      <p:sp>
        <p:nvSpPr>
          <p:cNvPr id="524" name="Google Shape;524;p17"/>
          <p:cNvSpPr txBox="1"/>
          <p:nvPr/>
        </p:nvSpPr>
        <p:spPr>
          <a:xfrm>
            <a:off x="6859921" y="1444194"/>
            <a:ext cx="18447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25" name="Google Shape;525;p17"/>
          <p:cNvSpPr txBox="1"/>
          <p:nvPr/>
        </p:nvSpPr>
        <p:spPr>
          <a:xfrm>
            <a:off x="6859914" y="2502186"/>
            <a:ext cx="1094400"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a:solidFill>
                <a:schemeClr val="accent3"/>
              </a:solidFill>
              <a:latin typeface="Fira Sans Extra Condensed"/>
              <a:ea typeface="Fira Sans Extra Condensed"/>
              <a:cs typeface="Fira Sans Extra Condensed"/>
              <a:sym typeface="Fira Sans Extra Condensed"/>
            </a:endParaRPr>
          </a:p>
        </p:txBody>
      </p:sp>
      <p:sp>
        <p:nvSpPr>
          <p:cNvPr id="526" name="Google Shape;526;p17"/>
          <p:cNvSpPr txBox="1"/>
          <p:nvPr/>
        </p:nvSpPr>
        <p:spPr>
          <a:xfrm>
            <a:off x="6859921" y="2732077"/>
            <a:ext cx="18447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27" name="Google Shape;527;p17"/>
          <p:cNvSpPr txBox="1"/>
          <p:nvPr/>
        </p:nvSpPr>
        <p:spPr>
          <a:xfrm>
            <a:off x="6859923" y="4128525"/>
            <a:ext cx="18447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28" name="Google Shape;528;p17"/>
          <p:cNvSpPr txBox="1"/>
          <p:nvPr/>
        </p:nvSpPr>
        <p:spPr>
          <a:xfrm>
            <a:off x="1189653" y="1214325"/>
            <a:ext cx="1094400" cy="229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600" b="1">
              <a:solidFill>
                <a:schemeClr val="accent5"/>
              </a:solidFill>
              <a:latin typeface="Fira Sans Extra Condensed"/>
              <a:ea typeface="Fira Sans Extra Condensed"/>
              <a:cs typeface="Fira Sans Extra Condensed"/>
              <a:sym typeface="Fira Sans Extra Condensed"/>
            </a:endParaRPr>
          </a:p>
        </p:txBody>
      </p:sp>
      <p:pic>
        <p:nvPicPr>
          <p:cNvPr id="529" name="Google Shape;529;p17"/>
          <p:cNvPicPr preferRelativeResize="0"/>
          <p:nvPr/>
        </p:nvPicPr>
        <p:blipFill>
          <a:blip r:embed="rId3">
            <a:alphaModFix/>
          </a:blip>
          <a:stretch>
            <a:fillRect/>
          </a:stretch>
        </p:blipFill>
        <p:spPr>
          <a:xfrm>
            <a:off x="5402275" y="694825"/>
            <a:ext cx="2565050" cy="3628224"/>
          </a:xfrm>
          <a:prstGeom prst="rect">
            <a:avLst/>
          </a:prstGeom>
          <a:noFill/>
          <a:ln>
            <a:noFill/>
          </a:ln>
        </p:spPr>
      </p:pic>
      <p:sp>
        <p:nvSpPr>
          <p:cNvPr id="530" name="Google Shape;530;p17"/>
          <p:cNvSpPr txBox="1"/>
          <p:nvPr/>
        </p:nvSpPr>
        <p:spPr>
          <a:xfrm>
            <a:off x="349550" y="2702800"/>
            <a:ext cx="3945000" cy="2770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a:solidFill>
                  <a:schemeClr val="dk1"/>
                </a:solidFill>
                <a:latin typeface="Roboto"/>
                <a:ea typeface="Roboto"/>
                <a:cs typeface="Roboto"/>
                <a:sym typeface="Roboto"/>
              </a:rPr>
              <a:t>Studies show that early intervention and initial treatment reduce the chance of exacerbation of a mental health-related condition, and even the onset of severe mental illness</a:t>
            </a:r>
            <a:endParaRPr>
              <a:solidFill>
                <a:schemeClr val="dk1"/>
              </a:solidFill>
              <a:latin typeface="Roboto"/>
              <a:ea typeface="Roboto"/>
              <a:cs typeface="Roboto"/>
              <a:sym typeface="Roboto"/>
            </a:endParaRPr>
          </a:p>
          <a:p>
            <a:pPr marL="0" lvl="0" indent="0" algn="ctr" rtl="0">
              <a:spcBef>
                <a:spcPts val="0"/>
              </a:spcBef>
              <a:spcAft>
                <a:spcPts val="0"/>
              </a:spcAft>
              <a:buNone/>
            </a:pPr>
            <a:endParaRPr b="1">
              <a:solidFill>
                <a:schemeClr val="dk1"/>
              </a:solidFill>
              <a:latin typeface="Roboto"/>
              <a:ea typeface="Roboto"/>
              <a:cs typeface="Roboto"/>
              <a:sym typeface="Roboto"/>
            </a:endParaRPr>
          </a:p>
          <a:p>
            <a:pPr marL="0" lvl="0" indent="0" algn="ctr" rtl="0">
              <a:spcBef>
                <a:spcPts val="0"/>
              </a:spcBef>
              <a:spcAft>
                <a:spcPts val="0"/>
              </a:spcAft>
              <a:buNone/>
            </a:pPr>
            <a:endParaRPr b="1">
              <a:solidFill>
                <a:schemeClr val="dk1"/>
              </a:solidFill>
              <a:latin typeface="Roboto"/>
              <a:ea typeface="Roboto"/>
              <a:cs typeface="Roboto"/>
              <a:sym typeface="Roboto"/>
            </a:endParaRPr>
          </a:p>
          <a:p>
            <a:pPr marL="0" lvl="0" indent="0" algn="ctr" rtl="0">
              <a:spcBef>
                <a:spcPts val="0"/>
              </a:spcBef>
              <a:spcAft>
                <a:spcPts val="0"/>
              </a:spcAft>
              <a:buNone/>
            </a:pPr>
            <a:endParaRPr b="1">
              <a:solidFill>
                <a:schemeClr val="dk1"/>
              </a:solidFill>
              <a:latin typeface="Roboto"/>
              <a:ea typeface="Roboto"/>
              <a:cs typeface="Roboto"/>
              <a:sym typeface="Roboto"/>
            </a:endParaRPr>
          </a:p>
          <a:p>
            <a:pPr marL="0" lvl="0" indent="0" algn="ctr" rtl="0">
              <a:spcBef>
                <a:spcPts val="0"/>
              </a:spcBef>
              <a:spcAft>
                <a:spcPts val="0"/>
              </a:spcAft>
              <a:buNone/>
            </a:pPr>
            <a:r>
              <a:rPr lang="en" b="1">
                <a:solidFill>
                  <a:schemeClr val="dk1"/>
                </a:solidFill>
                <a:latin typeface="Roboto"/>
                <a:ea typeface="Roboto"/>
                <a:cs typeface="Roboto"/>
                <a:sym typeface="Roboto"/>
              </a:rPr>
              <a:t>There have been 230 psychological appointments until now</a:t>
            </a:r>
            <a:r>
              <a:rPr lang="en" i="1">
                <a:solidFill>
                  <a:schemeClr val="dk1"/>
                </a:solidFill>
                <a:latin typeface="Roboto"/>
                <a:ea typeface="Roboto"/>
                <a:cs typeface="Roboto"/>
                <a:sym typeface="Roboto"/>
              </a:rPr>
              <a:t> (9 months)</a:t>
            </a:r>
            <a:endParaRPr i="1">
              <a:solidFill>
                <a:schemeClr val="dk1"/>
              </a:solidFill>
              <a:latin typeface="Roboto"/>
              <a:ea typeface="Roboto"/>
              <a:cs typeface="Roboto"/>
              <a:sym typeface="Roboto"/>
            </a:endParaRPr>
          </a:p>
          <a:p>
            <a:pPr marL="0" lvl="0" indent="0" algn="ctr" rtl="0">
              <a:spcBef>
                <a:spcPts val="0"/>
              </a:spcBef>
              <a:spcAft>
                <a:spcPts val="0"/>
              </a:spcAft>
              <a:buNone/>
            </a:pPr>
            <a:endParaRPr i="1">
              <a:solidFill>
                <a:schemeClr val="dk1"/>
              </a:solidFill>
              <a:latin typeface="Roboto"/>
              <a:ea typeface="Roboto"/>
              <a:cs typeface="Roboto"/>
              <a:sym typeface="Roboto"/>
            </a:endParaRPr>
          </a:p>
          <a:p>
            <a:pPr marL="0" lvl="0" indent="0" algn="ctr" rtl="0">
              <a:spcBef>
                <a:spcPts val="0"/>
              </a:spcBef>
              <a:spcAft>
                <a:spcPts val="0"/>
              </a:spcAft>
              <a:buNone/>
            </a:pPr>
            <a:endParaRPr b="1" i="1">
              <a:solidFill>
                <a:schemeClr val="dk1"/>
              </a:solidFill>
              <a:latin typeface="Roboto"/>
              <a:ea typeface="Roboto"/>
              <a:cs typeface="Roboto"/>
              <a:sym typeface="Roboto"/>
            </a:endParaRPr>
          </a:p>
          <a:p>
            <a:pPr marL="0" lvl="0" indent="0" algn="ctr" rtl="0">
              <a:spcBef>
                <a:spcPts val="0"/>
              </a:spcBef>
              <a:spcAft>
                <a:spcPts val="0"/>
              </a:spcAft>
              <a:buNone/>
            </a:pPr>
            <a:endParaRPr b="1" i="1"/>
          </a:p>
        </p:txBody>
      </p:sp>
      <p:sp>
        <p:nvSpPr>
          <p:cNvPr id="531" name="Google Shape;531;p17"/>
          <p:cNvSpPr txBox="1"/>
          <p:nvPr/>
        </p:nvSpPr>
        <p:spPr>
          <a:xfrm>
            <a:off x="5144050" y="4343675"/>
            <a:ext cx="3000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latin typeface="Roboto"/>
                <a:ea typeface="Roboto"/>
                <a:cs typeface="Roboto"/>
                <a:sym typeface="Roboto"/>
              </a:rPr>
              <a:t>The appointments take place in the facilities of the ‘Instituto Aragonés de la Juventud’</a:t>
            </a:r>
            <a:r>
              <a:rPr lang="en" b="1" i="1">
                <a:solidFill>
                  <a:schemeClr val="dk1"/>
                </a:solidFill>
                <a:latin typeface="Roboto"/>
                <a:ea typeface="Roboto"/>
                <a:cs typeface="Roboto"/>
                <a:sym typeface="Roboto"/>
              </a:rPr>
              <a:t> </a:t>
            </a:r>
            <a:endParaRPr/>
          </a:p>
        </p:txBody>
      </p:sp>
      <p:sp>
        <p:nvSpPr>
          <p:cNvPr id="532" name="Google Shape;532;p17"/>
          <p:cNvSpPr/>
          <p:nvPr/>
        </p:nvSpPr>
        <p:spPr>
          <a:xfrm>
            <a:off x="639200" y="3895075"/>
            <a:ext cx="3356100" cy="1118700"/>
          </a:xfrm>
          <a:prstGeom prst="round1Rect">
            <a:avLst>
              <a:gd name="adj" fmla="val 16667"/>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18"/>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dk1"/>
                </a:solidFill>
              </a:rPr>
              <a:t>Legal Advice</a:t>
            </a:r>
            <a:endParaRPr/>
          </a:p>
        </p:txBody>
      </p:sp>
      <p:sp>
        <p:nvSpPr>
          <p:cNvPr id="538" name="Google Shape;538;p18"/>
          <p:cNvSpPr txBox="1"/>
          <p:nvPr/>
        </p:nvSpPr>
        <p:spPr>
          <a:xfrm>
            <a:off x="1088275" y="1750550"/>
            <a:ext cx="1741800" cy="94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39" name="Google Shape;539;p18"/>
          <p:cNvSpPr txBox="1"/>
          <p:nvPr/>
        </p:nvSpPr>
        <p:spPr>
          <a:xfrm>
            <a:off x="3816325" y="1859075"/>
            <a:ext cx="1737300" cy="94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40" name="Google Shape;540;p18"/>
          <p:cNvSpPr txBox="1"/>
          <p:nvPr/>
        </p:nvSpPr>
        <p:spPr>
          <a:xfrm>
            <a:off x="1922200" y="3911175"/>
            <a:ext cx="2164200" cy="73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41" name="Google Shape;541;p18"/>
          <p:cNvSpPr txBox="1"/>
          <p:nvPr/>
        </p:nvSpPr>
        <p:spPr>
          <a:xfrm>
            <a:off x="5846975" y="3617675"/>
            <a:ext cx="1898700" cy="833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Roboto"/>
              <a:ea typeface="Roboto"/>
              <a:cs typeface="Roboto"/>
              <a:sym typeface="Roboto"/>
            </a:endParaRPr>
          </a:p>
        </p:txBody>
      </p:sp>
      <p:sp>
        <p:nvSpPr>
          <p:cNvPr id="542" name="Google Shape;542;p18"/>
          <p:cNvSpPr txBox="1"/>
          <p:nvPr/>
        </p:nvSpPr>
        <p:spPr>
          <a:xfrm>
            <a:off x="6230275" y="1705875"/>
            <a:ext cx="1737300" cy="94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Roboto"/>
              <a:ea typeface="Roboto"/>
              <a:cs typeface="Roboto"/>
              <a:sym typeface="Roboto"/>
            </a:endParaRPr>
          </a:p>
        </p:txBody>
      </p:sp>
      <p:pic>
        <p:nvPicPr>
          <p:cNvPr id="543" name="Google Shape;543;p18"/>
          <p:cNvPicPr preferRelativeResize="0"/>
          <p:nvPr/>
        </p:nvPicPr>
        <p:blipFill>
          <a:blip r:embed="rId3">
            <a:alphaModFix/>
          </a:blip>
          <a:stretch>
            <a:fillRect/>
          </a:stretch>
        </p:blipFill>
        <p:spPr>
          <a:xfrm>
            <a:off x="2345755" y="1136813"/>
            <a:ext cx="4155074" cy="2949225"/>
          </a:xfrm>
          <a:prstGeom prst="rect">
            <a:avLst/>
          </a:prstGeom>
          <a:noFill/>
          <a:ln>
            <a:noFill/>
          </a:ln>
        </p:spPr>
      </p:pic>
      <p:pic>
        <p:nvPicPr>
          <p:cNvPr id="544" name="Google Shape;544;p18" descr="La Oficina del Carné Joven Europeo te ofrece la posibilidad de consultar, gratuitamente, de una forma sencilla y directa, las dudas y los problemas de tipo jurídico que puedan surgirte,  sobre temas relacionados con:&#10;&#10;CONSUMO: Asociaciones de Consumidores, comercios y entidades adheridas a Carné Joven Europeo, descuentos y ventajas válidas en cada momento en Aragón, España y Europa, etc.&#10;VIVIENDA: programas de ayudas para alquiler o compra de vivienda, residencias juveniles, problemas o dudas con el alquiler, etc.&#10;TRABAJO: Dónde acudir en caso de incumplimiento de contratos, si quieres montarte un negocio propio, nuevas modalidades de contratación, etc.&#10;Puedes  acceder a esta asesoría de las siguientes formas:&#10;&#10;Consulta telefónica llamando al teléfono 976 27 15 19 en horario de 9 a 15 h. de lunes a viernes y de 16.00 a 19.30 h. de lunes a jueves.&#10;Concertar cita para que un letrado atienda personalmente tu caso,  en el 976 27 15 19. No disponible hasta nuevo aviso.&#10;A través del correo electrónico asesoriajuridica@carnejoven.es &#10;En cualquiera de los casos  podrás obtener una respuesta rápida a tus dudas.&#10; &#10;&#10;Haz valer tus derechos con una información precisa y clara de lo que en cada caso puedes hacer, a través de tu Carné Joven Europeo." title="Asesoría Jurídica Carné Joven">
            <a:hlinkClick r:id="rId4"/>
          </p:cNvPr>
          <p:cNvPicPr preferRelativeResize="0"/>
          <p:nvPr/>
        </p:nvPicPr>
        <p:blipFill>
          <a:blip r:embed="rId5">
            <a:alphaModFix/>
          </a:blip>
          <a:stretch>
            <a:fillRect/>
          </a:stretch>
        </p:blipFill>
        <p:spPr>
          <a:xfrm>
            <a:off x="2246325" y="840100"/>
            <a:ext cx="5166367" cy="3874775"/>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4"/>
                                        </p:tgtEl>
                                        <p:attrNameLst>
                                          <p:attrName>style.visibility</p:attrName>
                                        </p:attrNameLst>
                                      </p:cBhvr>
                                      <p:to>
                                        <p:strVal val="visible"/>
                                      </p:to>
                                    </p:set>
                                    <p:animEffect transition="in" filter="fade">
                                      <p:cBhvr>
                                        <p:cTn id="7" dur="1000"/>
                                        <p:tgtEl>
                                          <p:spTgt spid="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grpSp>
        <p:nvGrpSpPr>
          <p:cNvPr id="549" name="Google Shape;549;p19"/>
          <p:cNvGrpSpPr/>
          <p:nvPr/>
        </p:nvGrpSpPr>
        <p:grpSpPr>
          <a:xfrm>
            <a:off x="989261" y="1581500"/>
            <a:ext cx="2053789" cy="1683000"/>
            <a:chOff x="989261" y="1581500"/>
            <a:chExt cx="2053789" cy="1683000"/>
          </a:xfrm>
        </p:grpSpPr>
        <p:cxnSp>
          <p:nvCxnSpPr>
            <p:cNvPr id="550" name="Google Shape;550;p19"/>
            <p:cNvCxnSpPr/>
            <p:nvPr/>
          </p:nvCxnSpPr>
          <p:spPr>
            <a:xfrm>
              <a:off x="2030850" y="2110100"/>
              <a:ext cx="1012200" cy="0"/>
            </a:xfrm>
            <a:prstGeom prst="straightConnector1">
              <a:avLst/>
            </a:prstGeom>
            <a:noFill/>
            <a:ln w="28575" cap="flat" cmpd="sng">
              <a:solidFill>
                <a:schemeClr val="accent5"/>
              </a:solidFill>
              <a:prstDash val="solid"/>
              <a:round/>
              <a:headEnd type="none" w="med" len="med"/>
              <a:tailEnd type="none" w="med" len="med"/>
            </a:ln>
          </p:spPr>
        </p:cxnSp>
        <p:sp>
          <p:nvSpPr>
            <p:cNvPr id="551" name="Google Shape;551;p19"/>
            <p:cNvSpPr/>
            <p:nvPr/>
          </p:nvSpPr>
          <p:spPr>
            <a:xfrm>
              <a:off x="989261" y="1581500"/>
              <a:ext cx="1055589" cy="1055589"/>
            </a:xfrm>
            <a:custGeom>
              <a:avLst/>
              <a:gdLst/>
              <a:ahLst/>
              <a:cxnLst/>
              <a:rect l="l" t="t" r="r" b="b"/>
              <a:pathLst>
                <a:path w="5961" h="5961" extrusionOk="0">
                  <a:moveTo>
                    <a:pt x="2981" y="0"/>
                  </a:moveTo>
                  <a:cubicBezTo>
                    <a:pt x="1335" y="0"/>
                    <a:pt x="1" y="1334"/>
                    <a:pt x="1" y="2980"/>
                  </a:cubicBezTo>
                  <a:cubicBezTo>
                    <a:pt x="1" y="4626"/>
                    <a:pt x="1335" y="5961"/>
                    <a:pt x="2981" y="5961"/>
                  </a:cubicBezTo>
                  <a:cubicBezTo>
                    <a:pt x="4627" y="5961"/>
                    <a:pt x="5961" y="4626"/>
                    <a:pt x="5961" y="2980"/>
                  </a:cubicBezTo>
                  <a:cubicBezTo>
                    <a:pt x="5961" y="1334"/>
                    <a:pt x="4627" y="0"/>
                    <a:pt x="29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2" name="Google Shape;552;p19"/>
            <p:cNvCxnSpPr/>
            <p:nvPr/>
          </p:nvCxnSpPr>
          <p:spPr>
            <a:xfrm>
              <a:off x="1327300" y="3264500"/>
              <a:ext cx="379500" cy="0"/>
            </a:xfrm>
            <a:prstGeom prst="straightConnector1">
              <a:avLst/>
            </a:prstGeom>
            <a:noFill/>
            <a:ln w="28575" cap="flat" cmpd="sng">
              <a:solidFill>
                <a:schemeClr val="accent5"/>
              </a:solidFill>
              <a:prstDash val="solid"/>
              <a:round/>
              <a:headEnd type="none" w="med" len="med"/>
              <a:tailEnd type="none" w="med" len="med"/>
            </a:ln>
          </p:spPr>
        </p:cxnSp>
      </p:grpSp>
      <p:grpSp>
        <p:nvGrpSpPr>
          <p:cNvPr id="553" name="Google Shape;553;p19"/>
          <p:cNvGrpSpPr/>
          <p:nvPr/>
        </p:nvGrpSpPr>
        <p:grpSpPr>
          <a:xfrm>
            <a:off x="3026249" y="1581500"/>
            <a:ext cx="2052513" cy="1683000"/>
            <a:chOff x="3026249" y="1581500"/>
            <a:chExt cx="2052513" cy="1683000"/>
          </a:xfrm>
        </p:grpSpPr>
        <p:sp>
          <p:nvSpPr>
            <p:cNvPr id="554" name="Google Shape;554;p19"/>
            <p:cNvSpPr/>
            <p:nvPr/>
          </p:nvSpPr>
          <p:spPr>
            <a:xfrm>
              <a:off x="3026249" y="1581500"/>
              <a:ext cx="1055589" cy="1055589"/>
            </a:xfrm>
            <a:custGeom>
              <a:avLst/>
              <a:gdLst/>
              <a:ahLst/>
              <a:cxnLst/>
              <a:rect l="l" t="t" r="r" b="b"/>
              <a:pathLst>
                <a:path w="5961" h="5961" extrusionOk="0">
                  <a:moveTo>
                    <a:pt x="2980" y="0"/>
                  </a:moveTo>
                  <a:cubicBezTo>
                    <a:pt x="1335" y="0"/>
                    <a:pt x="0" y="1334"/>
                    <a:pt x="0" y="2980"/>
                  </a:cubicBezTo>
                  <a:cubicBezTo>
                    <a:pt x="0" y="4626"/>
                    <a:pt x="1335" y="5961"/>
                    <a:pt x="2980" y="5961"/>
                  </a:cubicBezTo>
                  <a:cubicBezTo>
                    <a:pt x="4626" y="5961"/>
                    <a:pt x="5960" y="4626"/>
                    <a:pt x="5960" y="2980"/>
                  </a:cubicBezTo>
                  <a:cubicBezTo>
                    <a:pt x="5960" y="1334"/>
                    <a:pt x="4626" y="0"/>
                    <a:pt x="29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5" name="Google Shape;555;p19"/>
            <p:cNvCxnSpPr/>
            <p:nvPr/>
          </p:nvCxnSpPr>
          <p:spPr>
            <a:xfrm>
              <a:off x="4066563" y="2110100"/>
              <a:ext cx="1012200" cy="0"/>
            </a:xfrm>
            <a:prstGeom prst="straightConnector1">
              <a:avLst/>
            </a:prstGeom>
            <a:noFill/>
            <a:ln w="28575" cap="flat" cmpd="sng">
              <a:solidFill>
                <a:schemeClr val="lt2"/>
              </a:solidFill>
              <a:prstDash val="solid"/>
              <a:round/>
              <a:headEnd type="none" w="med" len="med"/>
              <a:tailEnd type="none" w="med" len="med"/>
            </a:ln>
          </p:spPr>
        </p:cxnSp>
        <p:cxnSp>
          <p:nvCxnSpPr>
            <p:cNvPr id="556" name="Google Shape;556;p19"/>
            <p:cNvCxnSpPr/>
            <p:nvPr/>
          </p:nvCxnSpPr>
          <p:spPr>
            <a:xfrm>
              <a:off x="3364400" y="3264500"/>
              <a:ext cx="379500" cy="0"/>
            </a:xfrm>
            <a:prstGeom prst="straightConnector1">
              <a:avLst/>
            </a:prstGeom>
            <a:noFill/>
            <a:ln w="28575" cap="flat" cmpd="sng">
              <a:solidFill>
                <a:schemeClr val="lt2"/>
              </a:solidFill>
              <a:prstDash val="solid"/>
              <a:round/>
              <a:headEnd type="none" w="med" len="med"/>
              <a:tailEnd type="none" w="med" len="med"/>
            </a:ln>
          </p:spPr>
        </p:cxnSp>
      </p:grpSp>
      <p:grpSp>
        <p:nvGrpSpPr>
          <p:cNvPr id="557" name="Google Shape;557;p19"/>
          <p:cNvGrpSpPr/>
          <p:nvPr/>
        </p:nvGrpSpPr>
        <p:grpSpPr>
          <a:xfrm>
            <a:off x="5063225" y="1581500"/>
            <a:ext cx="2051262" cy="1683000"/>
            <a:chOff x="5063225" y="1581500"/>
            <a:chExt cx="2051262" cy="1683000"/>
          </a:xfrm>
        </p:grpSpPr>
        <p:sp>
          <p:nvSpPr>
            <p:cNvPr id="558" name="Google Shape;558;p19"/>
            <p:cNvSpPr/>
            <p:nvPr/>
          </p:nvSpPr>
          <p:spPr>
            <a:xfrm>
              <a:off x="5063225" y="1581500"/>
              <a:ext cx="1055766" cy="1055589"/>
            </a:xfrm>
            <a:custGeom>
              <a:avLst/>
              <a:gdLst/>
              <a:ahLst/>
              <a:cxnLst/>
              <a:rect l="l" t="t" r="r" b="b"/>
              <a:pathLst>
                <a:path w="5962" h="5961" extrusionOk="0">
                  <a:moveTo>
                    <a:pt x="2981" y="0"/>
                  </a:moveTo>
                  <a:cubicBezTo>
                    <a:pt x="1335" y="0"/>
                    <a:pt x="0" y="1334"/>
                    <a:pt x="0" y="2980"/>
                  </a:cubicBezTo>
                  <a:cubicBezTo>
                    <a:pt x="0" y="4626"/>
                    <a:pt x="1335" y="5961"/>
                    <a:pt x="2981" y="5961"/>
                  </a:cubicBezTo>
                  <a:cubicBezTo>
                    <a:pt x="4627" y="5961"/>
                    <a:pt x="5961" y="4626"/>
                    <a:pt x="5961" y="2980"/>
                  </a:cubicBezTo>
                  <a:cubicBezTo>
                    <a:pt x="5961" y="1334"/>
                    <a:pt x="4627" y="0"/>
                    <a:pt x="2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9" name="Google Shape;559;p19"/>
            <p:cNvCxnSpPr/>
            <p:nvPr/>
          </p:nvCxnSpPr>
          <p:spPr>
            <a:xfrm>
              <a:off x="6102288" y="2110100"/>
              <a:ext cx="1012200" cy="0"/>
            </a:xfrm>
            <a:prstGeom prst="straightConnector1">
              <a:avLst/>
            </a:prstGeom>
            <a:noFill/>
            <a:ln w="28575" cap="flat" cmpd="sng">
              <a:solidFill>
                <a:schemeClr val="accent2"/>
              </a:solidFill>
              <a:prstDash val="solid"/>
              <a:round/>
              <a:headEnd type="none" w="med" len="med"/>
              <a:tailEnd type="none" w="med" len="med"/>
            </a:ln>
          </p:spPr>
        </p:cxnSp>
        <p:cxnSp>
          <p:nvCxnSpPr>
            <p:cNvPr id="560" name="Google Shape;560;p19"/>
            <p:cNvCxnSpPr/>
            <p:nvPr/>
          </p:nvCxnSpPr>
          <p:spPr>
            <a:xfrm>
              <a:off x="5401488" y="3264500"/>
              <a:ext cx="379500" cy="0"/>
            </a:xfrm>
            <a:prstGeom prst="straightConnector1">
              <a:avLst/>
            </a:prstGeom>
            <a:noFill/>
            <a:ln w="28575" cap="flat" cmpd="sng">
              <a:solidFill>
                <a:schemeClr val="accent2"/>
              </a:solidFill>
              <a:prstDash val="solid"/>
              <a:round/>
              <a:headEnd type="none" w="med" len="med"/>
              <a:tailEnd type="none" w="med" len="med"/>
            </a:ln>
          </p:spPr>
        </p:cxnSp>
      </p:grpSp>
      <p:grpSp>
        <p:nvGrpSpPr>
          <p:cNvPr id="561" name="Google Shape;561;p19"/>
          <p:cNvGrpSpPr/>
          <p:nvPr/>
        </p:nvGrpSpPr>
        <p:grpSpPr>
          <a:xfrm>
            <a:off x="7100469" y="1581500"/>
            <a:ext cx="1055766" cy="1683000"/>
            <a:chOff x="7100469" y="1581500"/>
            <a:chExt cx="1055766" cy="1683000"/>
          </a:xfrm>
        </p:grpSpPr>
        <p:sp>
          <p:nvSpPr>
            <p:cNvPr id="562" name="Google Shape;562;p19"/>
            <p:cNvSpPr/>
            <p:nvPr/>
          </p:nvSpPr>
          <p:spPr>
            <a:xfrm>
              <a:off x="7100469" y="1581500"/>
              <a:ext cx="1055766" cy="1055589"/>
            </a:xfrm>
            <a:custGeom>
              <a:avLst/>
              <a:gdLst/>
              <a:ahLst/>
              <a:cxnLst/>
              <a:rect l="l" t="t" r="r" b="b"/>
              <a:pathLst>
                <a:path w="5962" h="5961" extrusionOk="0">
                  <a:moveTo>
                    <a:pt x="2981" y="0"/>
                  </a:moveTo>
                  <a:cubicBezTo>
                    <a:pt x="1336" y="0"/>
                    <a:pt x="1" y="1334"/>
                    <a:pt x="1" y="2980"/>
                  </a:cubicBezTo>
                  <a:cubicBezTo>
                    <a:pt x="1" y="4626"/>
                    <a:pt x="1336" y="5961"/>
                    <a:pt x="2981" y="5961"/>
                  </a:cubicBezTo>
                  <a:cubicBezTo>
                    <a:pt x="4627" y="5961"/>
                    <a:pt x="5961" y="4626"/>
                    <a:pt x="5961" y="2980"/>
                  </a:cubicBezTo>
                  <a:cubicBezTo>
                    <a:pt x="5961" y="1334"/>
                    <a:pt x="4627" y="0"/>
                    <a:pt x="29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3" name="Google Shape;563;p19"/>
            <p:cNvCxnSpPr/>
            <p:nvPr/>
          </p:nvCxnSpPr>
          <p:spPr>
            <a:xfrm>
              <a:off x="7438600" y="3264500"/>
              <a:ext cx="379500" cy="0"/>
            </a:xfrm>
            <a:prstGeom prst="straightConnector1">
              <a:avLst/>
            </a:prstGeom>
            <a:noFill/>
            <a:ln w="28575" cap="flat" cmpd="sng">
              <a:solidFill>
                <a:schemeClr val="accent3"/>
              </a:solidFill>
              <a:prstDash val="solid"/>
              <a:round/>
              <a:headEnd type="none" w="med" len="med"/>
              <a:tailEnd type="none" w="med" len="med"/>
            </a:ln>
          </p:spPr>
        </p:cxnSp>
      </p:grpSp>
      <p:sp>
        <p:nvSpPr>
          <p:cNvPr id="564" name="Google Shape;564;p19"/>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dk1"/>
                </a:solidFill>
              </a:rPr>
              <a:t>What topics do young people consult about?</a:t>
            </a:r>
            <a:endParaRPr sz="2100">
              <a:solidFill>
                <a:srgbClr val="202124"/>
              </a:solidFill>
              <a:highlight>
                <a:srgbClr val="F8F9FA"/>
              </a:highlight>
              <a:latin typeface="Arial"/>
              <a:ea typeface="Arial"/>
              <a:cs typeface="Arial"/>
              <a:sym typeface="Arial"/>
            </a:endParaRPr>
          </a:p>
          <a:p>
            <a:pPr marL="0" lvl="0" indent="0" algn="ctr" rtl="0">
              <a:spcBef>
                <a:spcPts val="0"/>
              </a:spcBef>
              <a:spcAft>
                <a:spcPts val="0"/>
              </a:spcAft>
              <a:buClr>
                <a:schemeClr val="dk1"/>
              </a:buClr>
              <a:buSzPts val="1100"/>
              <a:buFont typeface="Arial"/>
              <a:buNone/>
            </a:pPr>
            <a:endParaRPr sz="2000">
              <a:solidFill>
                <a:schemeClr val="dk1"/>
              </a:solidFill>
            </a:endParaRPr>
          </a:p>
        </p:txBody>
      </p:sp>
      <p:grpSp>
        <p:nvGrpSpPr>
          <p:cNvPr id="565" name="Google Shape;565;p19"/>
          <p:cNvGrpSpPr/>
          <p:nvPr/>
        </p:nvGrpSpPr>
        <p:grpSpPr>
          <a:xfrm>
            <a:off x="5196215" y="1772573"/>
            <a:ext cx="802894" cy="608633"/>
            <a:chOff x="5196215" y="1772573"/>
            <a:chExt cx="802894" cy="608633"/>
          </a:xfrm>
        </p:grpSpPr>
        <p:sp>
          <p:nvSpPr>
            <p:cNvPr id="566" name="Google Shape;566;p19"/>
            <p:cNvSpPr/>
            <p:nvPr/>
          </p:nvSpPr>
          <p:spPr>
            <a:xfrm rot="10800000" flipH="1">
              <a:off x="5376675" y="2102038"/>
              <a:ext cx="492701" cy="4000"/>
            </a:xfrm>
            <a:custGeom>
              <a:avLst/>
              <a:gdLst/>
              <a:ahLst/>
              <a:cxnLst/>
              <a:rect l="l" t="t" r="r" b="b"/>
              <a:pathLst>
                <a:path w="2657" h="1" fill="none" extrusionOk="0">
                  <a:moveTo>
                    <a:pt x="0" y="0"/>
                  </a:moveTo>
                  <a:lnTo>
                    <a:pt x="2656" y="0"/>
                  </a:lnTo>
                </a:path>
              </a:pathLst>
            </a:custGeom>
            <a:noFill/>
            <a:ln w="28575"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9"/>
            <p:cNvSpPr/>
            <p:nvPr/>
          </p:nvSpPr>
          <p:spPr>
            <a:xfrm>
              <a:off x="5562954" y="1869968"/>
              <a:ext cx="436154" cy="511237"/>
            </a:xfrm>
            <a:custGeom>
              <a:avLst/>
              <a:gdLst/>
              <a:ahLst/>
              <a:cxnLst/>
              <a:rect l="l" t="t" r="r" b="b"/>
              <a:pathLst>
                <a:path w="2463" h="2887" extrusionOk="0">
                  <a:moveTo>
                    <a:pt x="1372" y="1"/>
                  </a:moveTo>
                  <a:cubicBezTo>
                    <a:pt x="788" y="1"/>
                    <a:pt x="312" y="466"/>
                    <a:pt x="295" y="1046"/>
                  </a:cubicBezTo>
                  <a:lnTo>
                    <a:pt x="294" y="1046"/>
                  </a:lnTo>
                  <a:lnTo>
                    <a:pt x="294" y="1150"/>
                  </a:lnTo>
                  <a:lnTo>
                    <a:pt x="0" y="1615"/>
                  </a:lnTo>
                  <a:lnTo>
                    <a:pt x="294" y="1689"/>
                  </a:lnTo>
                  <a:lnTo>
                    <a:pt x="252" y="1921"/>
                  </a:lnTo>
                  <a:lnTo>
                    <a:pt x="714" y="1986"/>
                  </a:lnTo>
                  <a:lnTo>
                    <a:pt x="252" y="2110"/>
                  </a:lnTo>
                  <a:lnTo>
                    <a:pt x="294" y="2208"/>
                  </a:lnTo>
                  <a:lnTo>
                    <a:pt x="294" y="2376"/>
                  </a:lnTo>
                  <a:cubicBezTo>
                    <a:pt x="294" y="2503"/>
                    <a:pt x="397" y="2599"/>
                    <a:pt x="517" y="2599"/>
                  </a:cubicBezTo>
                  <a:cubicBezTo>
                    <a:pt x="534" y="2599"/>
                    <a:pt x="551" y="2598"/>
                    <a:pt x="568" y="2594"/>
                  </a:cubicBezTo>
                  <a:lnTo>
                    <a:pt x="914" y="2498"/>
                  </a:lnTo>
                  <a:lnTo>
                    <a:pt x="914" y="2886"/>
                  </a:lnTo>
                  <a:lnTo>
                    <a:pt x="2200" y="2847"/>
                  </a:lnTo>
                  <a:lnTo>
                    <a:pt x="2200" y="1770"/>
                  </a:lnTo>
                  <a:cubicBezTo>
                    <a:pt x="2366" y="1572"/>
                    <a:pt x="2462" y="1313"/>
                    <a:pt x="2450" y="1030"/>
                  </a:cubicBezTo>
                  <a:cubicBezTo>
                    <a:pt x="2426" y="470"/>
                    <a:pt x="1967" y="19"/>
                    <a:pt x="1408" y="1"/>
                  </a:cubicBezTo>
                  <a:cubicBezTo>
                    <a:pt x="1396" y="1"/>
                    <a:pt x="1384" y="1"/>
                    <a:pt x="1372" y="1"/>
                  </a:cubicBezTo>
                  <a:close/>
                </a:path>
              </a:pathLst>
            </a:custGeom>
            <a:solidFill>
              <a:srgbClr val="FFE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9"/>
            <p:cNvSpPr/>
            <p:nvPr/>
          </p:nvSpPr>
          <p:spPr>
            <a:xfrm>
              <a:off x="5196215" y="1772573"/>
              <a:ext cx="397550" cy="465904"/>
            </a:xfrm>
            <a:custGeom>
              <a:avLst/>
              <a:gdLst/>
              <a:ahLst/>
              <a:cxnLst/>
              <a:rect l="l" t="t" r="r" b="b"/>
              <a:pathLst>
                <a:path w="2245" h="2631" extrusionOk="0">
                  <a:moveTo>
                    <a:pt x="994" y="0"/>
                  </a:moveTo>
                  <a:cubicBezTo>
                    <a:pt x="976" y="0"/>
                    <a:pt x="957" y="1"/>
                    <a:pt x="939" y="2"/>
                  </a:cubicBezTo>
                  <a:cubicBezTo>
                    <a:pt x="437" y="29"/>
                    <a:pt x="34" y="438"/>
                    <a:pt x="11" y="939"/>
                  </a:cubicBezTo>
                  <a:cubicBezTo>
                    <a:pt x="0" y="1196"/>
                    <a:pt x="88" y="1432"/>
                    <a:pt x="239" y="1614"/>
                  </a:cubicBezTo>
                  <a:lnTo>
                    <a:pt x="239" y="2594"/>
                  </a:lnTo>
                  <a:lnTo>
                    <a:pt x="1411" y="2630"/>
                  </a:lnTo>
                  <a:lnTo>
                    <a:pt x="1411" y="2277"/>
                  </a:lnTo>
                  <a:lnTo>
                    <a:pt x="1727" y="2363"/>
                  </a:lnTo>
                  <a:cubicBezTo>
                    <a:pt x="1743" y="2367"/>
                    <a:pt x="1759" y="2369"/>
                    <a:pt x="1775" y="2369"/>
                  </a:cubicBezTo>
                  <a:cubicBezTo>
                    <a:pt x="1883" y="2369"/>
                    <a:pt x="1977" y="2280"/>
                    <a:pt x="1977" y="2166"/>
                  </a:cubicBezTo>
                  <a:lnTo>
                    <a:pt x="1977" y="2012"/>
                  </a:lnTo>
                  <a:lnTo>
                    <a:pt x="2015" y="1923"/>
                  </a:lnTo>
                  <a:lnTo>
                    <a:pt x="1594" y="1809"/>
                  </a:lnTo>
                  <a:lnTo>
                    <a:pt x="2015" y="1751"/>
                  </a:lnTo>
                  <a:lnTo>
                    <a:pt x="1977" y="1540"/>
                  </a:lnTo>
                  <a:lnTo>
                    <a:pt x="2245" y="1471"/>
                  </a:lnTo>
                  <a:lnTo>
                    <a:pt x="1977" y="1048"/>
                  </a:lnTo>
                  <a:lnTo>
                    <a:pt x="1977" y="954"/>
                  </a:lnTo>
                  <a:lnTo>
                    <a:pt x="1976" y="954"/>
                  </a:lnTo>
                  <a:cubicBezTo>
                    <a:pt x="1961" y="424"/>
                    <a:pt x="1527" y="0"/>
                    <a:pt x="994" y="0"/>
                  </a:cubicBezTo>
                  <a:close/>
                </a:path>
              </a:pathLst>
            </a:custGeom>
            <a:solidFill>
              <a:srgbClr val="614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9" name="Google Shape;569;p19"/>
          <p:cNvSpPr txBox="1"/>
          <p:nvPr/>
        </p:nvSpPr>
        <p:spPr>
          <a:xfrm>
            <a:off x="1018905" y="2834193"/>
            <a:ext cx="996300"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Fira Sans Extra Condensed"/>
                <a:ea typeface="Fira Sans Extra Condensed"/>
                <a:cs typeface="Fira Sans Extra Condensed"/>
                <a:sym typeface="Fira Sans Extra Condensed"/>
              </a:rPr>
              <a:t>Job</a:t>
            </a:r>
            <a:endParaRPr sz="1600" b="1">
              <a:latin typeface="Fira Sans Extra Condensed"/>
              <a:ea typeface="Fira Sans Extra Condensed"/>
              <a:cs typeface="Fira Sans Extra Condensed"/>
              <a:sym typeface="Fira Sans Extra Condensed"/>
            </a:endParaRPr>
          </a:p>
        </p:txBody>
      </p:sp>
      <p:sp>
        <p:nvSpPr>
          <p:cNvPr id="570" name="Google Shape;570;p19"/>
          <p:cNvSpPr txBox="1"/>
          <p:nvPr/>
        </p:nvSpPr>
        <p:spPr>
          <a:xfrm>
            <a:off x="5093104" y="2834200"/>
            <a:ext cx="1392000"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Fira Sans Extra Condensed"/>
                <a:ea typeface="Fira Sans Extra Condensed"/>
                <a:cs typeface="Fira Sans Extra Condensed"/>
                <a:sym typeface="Fira Sans Extra Condensed"/>
              </a:rPr>
              <a:t>Administrative Procedure</a:t>
            </a:r>
            <a:endParaRPr sz="1600" b="1">
              <a:latin typeface="Fira Sans Extra Condensed"/>
              <a:ea typeface="Fira Sans Extra Condensed"/>
              <a:cs typeface="Fira Sans Extra Condensed"/>
              <a:sym typeface="Fira Sans Extra Condensed"/>
            </a:endParaRPr>
          </a:p>
        </p:txBody>
      </p:sp>
      <p:sp>
        <p:nvSpPr>
          <p:cNvPr id="571" name="Google Shape;571;p19"/>
          <p:cNvSpPr txBox="1"/>
          <p:nvPr/>
        </p:nvSpPr>
        <p:spPr>
          <a:xfrm>
            <a:off x="4813725" y="3453600"/>
            <a:ext cx="1554900" cy="80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Roboto"/>
                <a:ea typeface="Roboto"/>
                <a:cs typeface="Roboto"/>
                <a:sym typeface="Roboto"/>
              </a:rPr>
              <a:t>Fines for not wearing a mask</a:t>
            </a:r>
            <a:endParaRPr sz="1200">
              <a:latin typeface="Roboto"/>
              <a:ea typeface="Roboto"/>
              <a:cs typeface="Roboto"/>
              <a:sym typeface="Roboto"/>
            </a:endParaRPr>
          </a:p>
        </p:txBody>
      </p:sp>
      <p:sp>
        <p:nvSpPr>
          <p:cNvPr id="572" name="Google Shape;572;p19"/>
          <p:cNvSpPr txBox="1"/>
          <p:nvPr/>
        </p:nvSpPr>
        <p:spPr>
          <a:xfrm>
            <a:off x="7130202" y="2834193"/>
            <a:ext cx="996300"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Fira Sans Extra Condensed"/>
                <a:ea typeface="Fira Sans Extra Condensed"/>
                <a:cs typeface="Fira Sans Extra Condensed"/>
                <a:sym typeface="Fira Sans Extra Condensed"/>
              </a:rPr>
              <a:t>Purchase</a:t>
            </a:r>
            <a:endParaRPr sz="1600" b="1">
              <a:latin typeface="Fira Sans Extra Condensed"/>
              <a:ea typeface="Fira Sans Extra Condensed"/>
              <a:cs typeface="Fira Sans Extra Condensed"/>
              <a:sym typeface="Fira Sans Extra Condensed"/>
            </a:endParaRPr>
          </a:p>
        </p:txBody>
      </p:sp>
      <p:grpSp>
        <p:nvGrpSpPr>
          <p:cNvPr id="573" name="Google Shape;573;p19"/>
          <p:cNvGrpSpPr/>
          <p:nvPr/>
        </p:nvGrpSpPr>
        <p:grpSpPr>
          <a:xfrm>
            <a:off x="7350333" y="1748135"/>
            <a:ext cx="535852" cy="685663"/>
            <a:chOff x="7350333" y="1748135"/>
            <a:chExt cx="535852" cy="685663"/>
          </a:xfrm>
        </p:grpSpPr>
        <p:sp>
          <p:nvSpPr>
            <p:cNvPr id="574" name="Google Shape;574;p19"/>
            <p:cNvSpPr/>
            <p:nvPr/>
          </p:nvSpPr>
          <p:spPr>
            <a:xfrm>
              <a:off x="7405760" y="1748135"/>
              <a:ext cx="480425" cy="685663"/>
            </a:xfrm>
            <a:custGeom>
              <a:avLst/>
              <a:gdLst/>
              <a:ahLst/>
              <a:cxnLst/>
              <a:rect l="l" t="t" r="r" b="b"/>
              <a:pathLst>
                <a:path w="2713" h="3872" extrusionOk="0">
                  <a:moveTo>
                    <a:pt x="784" y="1"/>
                  </a:moveTo>
                  <a:cubicBezTo>
                    <a:pt x="759" y="1"/>
                    <a:pt x="736" y="18"/>
                    <a:pt x="731" y="44"/>
                  </a:cubicBezTo>
                  <a:lnTo>
                    <a:pt x="6" y="3401"/>
                  </a:lnTo>
                  <a:cubicBezTo>
                    <a:pt x="0" y="3431"/>
                    <a:pt x="18" y="3461"/>
                    <a:pt x="49" y="3467"/>
                  </a:cubicBezTo>
                  <a:lnTo>
                    <a:pt x="1917" y="3870"/>
                  </a:lnTo>
                  <a:cubicBezTo>
                    <a:pt x="1920" y="3871"/>
                    <a:pt x="1924" y="3871"/>
                    <a:pt x="1928" y="3871"/>
                  </a:cubicBezTo>
                  <a:cubicBezTo>
                    <a:pt x="1953" y="3871"/>
                    <a:pt x="1977" y="3853"/>
                    <a:pt x="1982" y="3827"/>
                  </a:cubicBezTo>
                  <a:lnTo>
                    <a:pt x="2707" y="471"/>
                  </a:lnTo>
                  <a:cubicBezTo>
                    <a:pt x="2713" y="441"/>
                    <a:pt x="2695" y="412"/>
                    <a:pt x="2664" y="405"/>
                  </a:cubicBezTo>
                  <a:lnTo>
                    <a:pt x="796" y="2"/>
                  </a:lnTo>
                  <a:cubicBezTo>
                    <a:pt x="792" y="1"/>
                    <a:pt x="788" y="1"/>
                    <a:pt x="784" y="1"/>
                  </a:cubicBez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9"/>
            <p:cNvSpPr/>
            <p:nvPr/>
          </p:nvSpPr>
          <p:spPr>
            <a:xfrm>
              <a:off x="7649604" y="1787271"/>
              <a:ext cx="118291" cy="46927"/>
            </a:xfrm>
            <a:custGeom>
              <a:avLst/>
              <a:gdLst/>
              <a:ahLst/>
              <a:cxnLst/>
              <a:rect l="l" t="t" r="r" b="b"/>
              <a:pathLst>
                <a:path w="668" h="265" extrusionOk="0">
                  <a:moveTo>
                    <a:pt x="1" y="0"/>
                  </a:moveTo>
                  <a:lnTo>
                    <a:pt x="23" y="87"/>
                  </a:lnTo>
                  <a:cubicBezTo>
                    <a:pt x="35" y="136"/>
                    <a:pt x="73" y="173"/>
                    <a:pt x="123" y="184"/>
                  </a:cubicBezTo>
                  <a:lnTo>
                    <a:pt x="479" y="261"/>
                  </a:lnTo>
                  <a:cubicBezTo>
                    <a:pt x="489" y="263"/>
                    <a:pt x="498" y="264"/>
                    <a:pt x="507" y="264"/>
                  </a:cubicBezTo>
                  <a:cubicBezTo>
                    <a:pt x="547" y="264"/>
                    <a:pt x="585" y="246"/>
                    <a:pt x="610" y="215"/>
                  </a:cubicBezTo>
                  <a:lnTo>
                    <a:pt x="667" y="144"/>
                  </a:lnTo>
                  <a:lnTo>
                    <a:pt x="1" y="0"/>
                  </a:ln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9"/>
            <p:cNvSpPr/>
            <p:nvPr/>
          </p:nvSpPr>
          <p:spPr>
            <a:xfrm>
              <a:off x="7350333" y="1891750"/>
              <a:ext cx="297853" cy="298030"/>
            </a:xfrm>
            <a:custGeom>
              <a:avLst/>
              <a:gdLst/>
              <a:ahLst/>
              <a:cxnLst/>
              <a:rect l="l" t="t" r="r" b="b"/>
              <a:pathLst>
                <a:path w="1682" h="1683" fill="none" extrusionOk="0">
                  <a:moveTo>
                    <a:pt x="1681" y="841"/>
                  </a:moveTo>
                  <a:cubicBezTo>
                    <a:pt x="1681" y="1306"/>
                    <a:pt x="1305" y="1682"/>
                    <a:pt x="840" y="1682"/>
                  </a:cubicBezTo>
                  <a:cubicBezTo>
                    <a:pt x="377" y="1682"/>
                    <a:pt x="0" y="1306"/>
                    <a:pt x="0" y="841"/>
                  </a:cubicBezTo>
                  <a:cubicBezTo>
                    <a:pt x="0" y="377"/>
                    <a:pt x="377" y="0"/>
                    <a:pt x="840" y="0"/>
                  </a:cubicBezTo>
                  <a:cubicBezTo>
                    <a:pt x="1305" y="0"/>
                    <a:pt x="1681" y="377"/>
                    <a:pt x="1681" y="841"/>
                  </a:cubicBezTo>
                  <a:close/>
                </a:path>
              </a:pathLst>
            </a:custGeom>
            <a:noFill/>
            <a:ln w="19050" cap="flat" cmpd="sng">
              <a:solidFill>
                <a:srgbClr val="6146D9"/>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9"/>
            <p:cNvSpPr/>
            <p:nvPr/>
          </p:nvSpPr>
          <p:spPr>
            <a:xfrm>
              <a:off x="7404521" y="1929468"/>
              <a:ext cx="193905" cy="219936"/>
            </a:xfrm>
            <a:custGeom>
              <a:avLst/>
              <a:gdLst/>
              <a:ahLst/>
              <a:cxnLst/>
              <a:rect l="l" t="t" r="r" b="b"/>
              <a:pathLst>
                <a:path w="1095" h="1242" fill="none" extrusionOk="0">
                  <a:moveTo>
                    <a:pt x="1094" y="0"/>
                  </a:moveTo>
                  <a:lnTo>
                    <a:pt x="0" y="1241"/>
                  </a:lnTo>
                </a:path>
              </a:pathLst>
            </a:custGeom>
            <a:noFill/>
            <a:ln w="19050" cap="flat" cmpd="sng">
              <a:solidFill>
                <a:srgbClr val="6146D9"/>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8" name="Google Shape;578;p19"/>
          <p:cNvSpPr txBox="1"/>
          <p:nvPr/>
        </p:nvSpPr>
        <p:spPr>
          <a:xfrm>
            <a:off x="6850838" y="3453600"/>
            <a:ext cx="1554900" cy="80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Roboto"/>
                <a:ea typeface="Roboto"/>
                <a:cs typeface="Roboto"/>
                <a:sym typeface="Roboto"/>
              </a:rPr>
              <a:t>More than one in three young people report financial difficulties since the start of the pandemic.</a:t>
            </a:r>
            <a:endParaRPr sz="1200">
              <a:latin typeface="Roboto"/>
              <a:ea typeface="Roboto"/>
              <a:cs typeface="Roboto"/>
              <a:sym typeface="Roboto"/>
            </a:endParaRPr>
          </a:p>
        </p:txBody>
      </p:sp>
      <p:sp>
        <p:nvSpPr>
          <p:cNvPr id="579" name="Google Shape;579;p19"/>
          <p:cNvSpPr txBox="1"/>
          <p:nvPr/>
        </p:nvSpPr>
        <p:spPr>
          <a:xfrm>
            <a:off x="3056003" y="2834202"/>
            <a:ext cx="1275600" cy="33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Fira Sans Extra Condensed"/>
                <a:ea typeface="Fira Sans Extra Condensed"/>
                <a:cs typeface="Fira Sans Extra Condensed"/>
                <a:sym typeface="Fira Sans Extra Condensed"/>
              </a:rPr>
              <a:t>Housing</a:t>
            </a:r>
            <a:endParaRPr sz="1600" b="1">
              <a:latin typeface="Fira Sans Extra Condensed"/>
              <a:ea typeface="Fira Sans Extra Condensed"/>
              <a:cs typeface="Fira Sans Extra Condensed"/>
              <a:sym typeface="Fira Sans Extra Condensed"/>
            </a:endParaRPr>
          </a:p>
        </p:txBody>
      </p:sp>
      <p:sp>
        <p:nvSpPr>
          <p:cNvPr id="580" name="Google Shape;580;p19"/>
          <p:cNvSpPr txBox="1"/>
          <p:nvPr/>
        </p:nvSpPr>
        <p:spPr>
          <a:xfrm>
            <a:off x="2776625" y="3453600"/>
            <a:ext cx="1554900" cy="80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Roboto"/>
                <a:ea typeface="Roboto"/>
                <a:cs typeface="Roboto"/>
                <a:sym typeface="Roboto"/>
              </a:rPr>
              <a:t>e.g. Problems with rent</a:t>
            </a:r>
            <a:endParaRPr sz="1200">
              <a:latin typeface="Roboto"/>
              <a:ea typeface="Roboto"/>
              <a:cs typeface="Roboto"/>
              <a:sym typeface="Roboto"/>
            </a:endParaRPr>
          </a:p>
        </p:txBody>
      </p:sp>
      <p:sp>
        <p:nvSpPr>
          <p:cNvPr id="581" name="Google Shape;581;p19"/>
          <p:cNvSpPr txBox="1"/>
          <p:nvPr/>
        </p:nvSpPr>
        <p:spPr>
          <a:xfrm>
            <a:off x="739613" y="3453600"/>
            <a:ext cx="1554900" cy="80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50">
                <a:solidFill>
                  <a:srgbClr val="333333"/>
                </a:solidFill>
              </a:rPr>
              <a:t>About half of young people’s households have suffered some form of job-related disruption</a:t>
            </a:r>
            <a:endParaRPr sz="1200">
              <a:latin typeface="Roboto"/>
              <a:ea typeface="Roboto"/>
              <a:cs typeface="Roboto"/>
              <a:sym typeface="Roboto"/>
            </a:endParaRPr>
          </a:p>
        </p:txBody>
      </p:sp>
      <p:pic>
        <p:nvPicPr>
          <p:cNvPr id="582" name="Google Shape;582;p19"/>
          <p:cNvPicPr preferRelativeResize="0"/>
          <p:nvPr/>
        </p:nvPicPr>
        <p:blipFill>
          <a:blip r:embed="rId3">
            <a:alphaModFix/>
          </a:blip>
          <a:stretch>
            <a:fillRect/>
          </a:stretch>
        </p:blipFill>
        <p:spPr>
          <a:xfrm flipH="1">
            <a:off x="3055925" y="1883050"/>
            <a:ext cx="996300" cy="498150"/>
          </a:xfrm>
          <a:prstGeom prst="rect">
            <a:avLst/>
          </a:prstGeom>
          <a:noFill/>
          <a:ln>
            <a:noFill/>
          </a:ln>
        </p:spPr>
      </p:pic>
      <p:pic>
        <p:nvPicPr>
          <p:cNvPr id="583" name="Google Shape;583;p19"/>
          <p:cNvPicPr preferRelativeResize="0"/>
          <p:nvPr/>
        </p:nvPicPr>
        <p:blipFill>
          <a:blip r:embed="rId4">
            <a:alphaModFix/>
          </a:blip>
          <a:stretch>
            <a:fillRect/>
          </a:stretch>
        </p:blipFill>
        <p:spPr>
          <a:xfrm>
            <a:off x="1018900" y="1818772"/>
            <a:ext cx="996300" cy="637215"/>
          </a:xfrm>
          <a:prstGeom prst="rect">
            <a:avLst/>
          </a:prstGeom>
          <a:noFill/>
          <a:ln>
            <a:noFill/>
          </a:ln>
        </p:spPr>
      </p:pic>
      <p:sp>
        <p:nvSpPr>
          <p:cNvPr id="584" name="Google Shape;584;p19"/>
          <p:cNvSpPr txBox="1"/>
          <p:nvPr/>
        </p:nvSpPr>
        <p:spPr>
          <a:xfrm>
            <a:off x="457200" y="1045600"/>
            <a:ext cx="842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latin typeface="Roboto"/>
                <a:ea typeface="Roboto"/>
                <a:cs typeface="Roboto"/>
                <a:sym typeface="Roboto"/>
              </a:rPr>
              <a:t>Young people are among the most affected by the economic crisis as a result of the COVID‑19 pandemic</a:t>
            </a:r>
            <a:endParaRPr>
              <a:solidFill>
                <a:schemeClr val="dk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grpSp>
        <p:nvGrpSpPr>
          <p:cNvPr id="589" name="Google Shape;589;p20"/>
          <p:cNvGrpSpPr/>
          <p:nvPr/>
        </p:nvGrpSpPr>
        <p:grpSpPr>
          <a:xfrm>
            <a:off x="457200" y="1791870"/>
            <a:ext cx="2773410" cy="715403"/>
            <a:chOff x="457200" y="1791870"/>
            <a:chExt cx="2773410" cy="715403"/>
          </a:xfrm>
        </p:grpSpPr>
        <p:sp>
          <p:nvSpPr>
            <p:cNvPr id="590" name="Google Shape;590;p20"/>
            <p:cNvSpPr/>
            <p:nvPr/>
          </p:nvSpPr>
          <p:spPr>
            <a:xfrm>
              <a:off x="457200" y="1791870"/>
              <a:ext cx="602259" cy="715398"/>
            </a:xfrm>
            <a:custGeom>
              <a:avLst/>
              <a:gdLst/>
              <a:ahLst/>
              <a:cxnLst/>
              <a:rect l="l" t="t" r="r" b="b"/>
              <a:pathLst>
                <a:path w="3983" h="3326" extrusionOk="0">
                  <a:moveTo>
                    <a:pt x="0" y="0"/>
                  </a:moveTo>
                  <a:lnTo>
                    <a:pt x="0" y="3325"/>
                  </a:lnTo>
                  <a:lnTo>
                    <a:pt x="3983" y="3325"/>
                  </a:lnTo>
                  <a:lnTo>
                    <a:pt x="3983" y="0"/>
                  </a:ln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1</a:t>
              </a:r>
              <a:endParaRPr/>
            </a:p>
          </p:txBody>
        </p:sp>
        <p:sp>
          <p:nvSpPr>
            <p:cNvPr id="591" name="Google Shape;591;p20"/>
            <p:cNvSpPr/>
            <p:nvPr/>
          </p:nvSpPr>
          <p:spPr>
            <a:xfrm>
              <a:off x="1059325" y="1791875"/>
              <a:ext cx="2171285" cy="715398"/>
            </a:xfrm>
            <a:custGeom>
              <a:avLst/>
              <a:gdLst/>
              <a:ahLst/>
              <a:cxnLst/>
              <a:rect l="l" t="t" r="r" b="b"/>
              <a:pathLst>
                <a:path w="12705" h="3326" extrusionOk="0">
                  <a:moveTo>
                    <a:pt x="1" y="0"/>
                  </a:moveTo>
                  <a:lnTo>
                    <a:pt x="1" y="3325"/>
                  </a:lnTo>
                  <a:lnTo>
                    <a:pt x="12705" y="3325"/>
                  </a:lnTo>
                  <a:lnTo>
                    <a:pt x="12705" y="0"/>
                  </a:ln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2" name="Google Shape;592;p20"/>
          <p:cNvSpPr txBox="1"/>
          <p:nvPr/>
        </p:nvSpPr>
        <p:spPr>
          <a:xfrm>
            <a:off x="1147937" y="1854662"/>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They have to complete a form in our web</a:t>
            </a:r>
            <a:endParaRPr sz="1200">
              <a:solidFill>
                <a:schemeClr val="lt1"/>
              </a:solidFill>
              <a:latin typeface="Roboto"/>
              <a:ea typeface="Roboto"/>
              <a:cs typeface="Roboto"/>
              <a:sym typeface="Roboto"/>
            </a:endParaRPr>
          </a:p>
        </p:txBody>
      </p:sp>
      <p:sp>
        <p:nvSpPr>
          <p:cNvPr id="593" name="Google Shape;593;p20"/>
          <p:cNvSpPr txBox="1">
            <a:spLocks noGrp="1"/>
          </p:cNvSpPr>
          <p:nvPr>
            <p:ph type="title"/>
          </p:nvPr>
        </p:nvSpPr>
        <p:spPr>
          <a:xfrm>
            <a:off x="457200" y="411475"/>
            <a:ext cx="84012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dk1"/>
                </a:solidFill>
              </a:rPr>
              <a:t>Legal Advice</a:t>
            </a:r>
            <a:endParaRPr/>
          </a:p>
        </p:txBody>
      </p:sp>
      <p:grpSp>
        <p:nvGrpSpPr>
          <p:cNvPr id="594" name="Google Shape;594;p20"/>
          <p:cNvGrpSpPr/>
          <p:nvPr/>
        </p:nvGrpSpPr>
        <p:grpSpPr>
          <a:xfrm>
            <a:off x="457200" y="2749352"/>
            <a:ext cx="2773410" cy="715401"/>
            <a:chOff x="457200" y="2749352"/>
            <a:chExt cx="2773410" cy="715401"/>
          </a:xfrm>
        </p:grpSpPr>
        <p:sp>
          <p:nvSpPr>
            <p:cNvPr id="595" name="Google Shape;595;p20"/>
            <p:cNvSpPr/>
            <p:nvPr/>
          </p:nvSpPr>
          <p:spPr>
            <a:xfrm>
              <a:off x="457200" y="2749352"/>
              <a:ext cx="602259" cy="715398"/>
            </a:xfrm>
            <a:custGeom>
              <a:avLst/>
              <a:gdLst/>
              <a:ahLst/>
              <a:cxnLst/>
              <a:rect l="l" t="t" r="r" b="b"/>
              <a:pathLst>
                <a:path w="3983" h="3326" extrusionOk="0">
                  <a:moveTo>
                    <a:pt x="0" y="1"/>
                  </a:moveTo>
                  <a:lnTo>
                    <a:pt x="0" y="3326"/>
                  </a:lnTo>
                  <a:lnTo>
                    <a:pt x="3983" y="3326"/>
                  </a:lnTo>
                  <a:lnTo>
                    <a:pt x="3983" y="1"/>
                  </a:lnTo>
                  <a:close/>
                </a:path>
              </a:pathLst>
            </a:custGeom>
            <a:solidFill>
              <a:srgbClr val="74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2</a:t>
              </a:r>
              <a:endParaRPr/>
            </a:p>
          </p:txBody>
        </p:sp>
        <p:sp>
          <p:nvSpPr>
            <p:cNvPr id="596" name="Google Shape;596;p20"/>
            <p:cNvSpPr/>
            <p:nvPr/>
          </p:nvSpPr>
          <p:spPr>
            <a:xfrm>
              <a:off x="1059325" y="2749355"/>
              <a:ext cx="2171285" cy="715398"/>
            </a:xfrm>
            <a:custGeom>
              <a:avLst/>
              <a:gdLst/>
              <a:ahLst/>
              <a:cxnLst/>
              <a:rect l="l" t="t" r="r" b="b"/>
              <a:pathLst>
                <a:path w="12705" h="3326" extrusionOk="0">
                  <a:moveTo>
                    <a:pt x="1" y="1"/>
                  </a:moveTo>
                  <a:lnTo>
                    <a:pt x="1" y="3326"/>
                  </a:lnTo>
                  <a:lnTo>
                    <a:pt x="12705" y="3326"/>
                  </a:lnTo>
                  <a:lnTo>
                    <a:pt x="12705" y="1"/>
                  </a:lnTo>
                  <a:close/>
                </a:path>
              </a:pathLst>
            </a:custGeom>
            <a:solidFill>
              <a:srgbClr val="3F2D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7" name="Google Shape;597;p20"/>
          <p:cNvGrpSpPr/>
          <p:nvPr/>
        </p:nvGrpSpPr>
        <p:grpSpPr>
          <a:xfrm>
            <a:off x="3717642" y="3897723"/>
            <a:ext cx="286688" cy="341729"/>
            <a:chOff x="3756698" y="3736442"/>
            <a:chExt cx="255311" cy="304328"/>
          </a:xfrm>
        </p:grpSpPr>
        <p:sp>
          <p:nvSpPr>
            <p:cNvPr id="598" name="Google Shape;598;p20"/>
            <p:cNvSpPr/>
            <p:nvPr/>
          </p:nvSpPr>
          <p:spPr>
            <a:xfrm>
              <a:off x="3756698" y="3831646"/>
              <a:ext cx="255311" cy="209123"/>
            </a:xfrm>
            <a:custGeom>
              <a:avLst/>
              <a:gdLst/>
              <a:ahLst/>
              <a:cxnLst/>
              <a:rect l="l" t="t" r="r" b="b"/>
              <a:pathLst>
                <a:path w="1896" h="1553" extrusionOk="0">
                  <a:moveTo>
                    <a:pt x="1138" y="104"/>
                  </a:moveTo>
                  <a:cubicBezTo>
                    <a:pt x="1499" y="104"/>
                    <a:pt x="1792" y="406"/>
                    <a:pt x="1792" y="776"/>
                  </a:cubicBezTo>
                  <a:cubicBezTo>
                    <a:pt x="1792" y="1147"/>
                    <a:pt x="1499" y="1448"/>
                    <a:pt x="1138" y="1448"/>
                  </a:cubicBezTo>
                  <a:cubicBezTo>
                    <a:pt x="1080" y="1448"/>
                    <a:pt x="1021" y="1441"/>
                    <a:pt x="962" y="1423"/>
                  </a:cubicBezTo>
                  <a:cubicBezTo>
                    <a:pt x="957" y="1422"/>
                    <a:pt x="952" y="1421"/>
                    <a:pt x="948" y="1421"/>
                  </a:cubicBezTo>
                  <a:cubicBezTo>
                    <a:pt x="942" y="1421"/>
                    <a:pt x="938" y="1422"/>
                    <a:pt x="934" y="1423"/>
                  </a:cubicBezTo>
                  <a:cubicBezTo>
                    <a:pt x="874" y="1441"/>
                    <a:pt x="816" y="1448"/>
                    <a:pt x="757" y="1448"/>
                  </a:cubicBezTo>
                  <a:cubicBezTo>
                    <a:pt x="397" y="1448"/>
                    <a:pt x="103" y="1147"/>
                    <a:pt x="103" y="776"/>
                  </a:cubicBezTo>
                  <a:cubicBezTo>
                    <a:pt x="103" y="406"/>
                    <a:pt x="397" y="104"/>
                    <a:pt x="757" y="104"/>
                  </a:cubicBezTo>
                  <a:cubicBezTo>
                    <a:pt x="815" y="104"/>
                    <a:pt x="874" y="113"/>
                    <a:pt x="934" y="129"/>
                  </a:cubicBezTo>
                  <a:cubicBezTo>
                    <a:pt x="938" y="130"/>
                    <a:pt x="943" y="131"/>
                    <a:pt x="948" y="131"/>
                  </a:cubicBezTo>
                  <a:cubicBezTo>
                    <a:pt x="953" y="131"/>
                    <a:pt x="957" y="130"/>
                    <a:pt x="962" y="129"/>
                  </a:cubicBezTo>
                  <a:cubicBezTo>
                    <a:pt x="1021" y="113"/>
                    <a:pt x="1080" y="104"/>
                    <a:pt x="1138" y="104"/>
                  </a:cubicBezTo>
                  <a:close/>
                  <a:moveTo>
                    <a:pt x="757" y="1"/>
                  </a:moveTo>
                  <a:cubicBezTo>
                    <a:pt x="340" y="1"/>
                    <a:pt x="0" y="348"/>
                    <a:pt x="0" y="776"/>
                  </a:cubicBezTo>
                  <a:cubicBezTo>
                    <a:pt x="0" y="1204"/>
                    <a:pt x="340" y="1552"/>
                    <a:pt x="757" y="1552"/>
                  </a:cubicBezTo>
                  <a:cubicBezTo>
                    <a:pt x="820" y="1552"/>
                    <a:pt x="885" y="1544"/>
                    <a:pt x="948" y="1526"/>
                  </a:cubicBezTo>
                  <a:cubicBezTo>
                    <a:pt x="1011" y="1544"/>
                    <a:pt x="1075" y="1552"/>
                    <a:pt x="1138" y="1552"/>
                  </a:cubicBezTo>
                  <a:cubicBezTo>
                    <a:pt x="1555" y="1552"/>
                    <a:pt x="1895" y="1204"/>
                    <a:pt x="1895" y="776"/>
                  </a:cubicBezTo>
                  <a:cubicBezTo>
                    <a:pt x="1895" y="348"/>
                    <a:pt x="1555" y="1"/>
                    <a:pt x="1138" y="1"/>
                  </a:cubicBezTo>
                  <a:cubicBezTo>
                    <a:pt x="1075" y="1"/>
                    <a:pt x="1011" y="10"/>
                    <a:pt x="948" y="26"/>
                  </a:cubicBezTo>
                  <a:cubicBezTo>
                    <a:pt x="884" y="10"/>
                    <a:pt x="820" y="1"/>
                    <a:pt x="7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0"/>
            <p:cNvSpPr/>
            <p:nvPr/>
          </p:nvSpPr>
          <p:spPr>
            <a:xfrm>
              <a:off x="3812582" y="3736442"/>
              <a:ext cx="83622" cy="103821"/>
            </a:xfrm>
            <a:custGeom>
              <a:avLst/>
              <a:gdLst/>
              <a:ahLst/>
              <a:cxnLst/>
              <a:rect l="l" t="t" r="r" b="b"/>
              <a:pathLst>
                <a:path w="621" h="771" extrusionOk="0">
                  <a:moveTo>
                    <a:pt x="135" y="123"/>
                  </a:moveTo>
                  <a:cubicBezTo>
                    <a:pt x="208" y="152"/>
                    <a:pt x="329" y="214"/>
                    <a:pt x="403" y="325"/>
                  </a:cubicBezTo>
                  <a:cubicBezTo>
                    <a:pt x="477" y="435"/>
                    <a:pt x="487" y="571"/>
                    <a:pt x="486" y="649"/>
                  </a:cubicBezTo>
                  <a:cubicBezTo>
                    <a:pt x="414" y="620"/>
                    <a:pt x="293" y="559"/>
                    <a:pt x="218" y="447"/>
                  </a:cubicBezTo>
                  <a:cubicBezTo>
                    <a:pt x="145" y="337"/>
                    <a:pt x="135" y="201"/>
                    <a:pt x="135" y="123"/>
                  </a:cubicBezTo>
                  <a:close/>
                  <a:moveTo>
                    <a:pt x="87" y="1"/>
                  </a:moveTo>
                  <a:cubicBezTo>
                    <a:pt x="77" y="1"/>
                    <a:pt x="68" y="3"/>
                    <a:pt x="59" y="9"/>
                  </a:cubicBezTo>
                  <a:cubicBezTo>
                    <a:pt x="47" y="17"/>
                    <a:pt x="39" y="30"/>
                    <a:pt x="38" y="44"/>
                  </a:cubicBezTo>
                  <a:cubicBezTo>
                    <a:pt x="36" y="55"/>
                    <a:pt x="0" y="306"/>
                    <a:pt x="133" y="504"/>
                  </a:cubicBezTo>
                  <a:cubicBezTo>
                    <a:pt x="265" y="703"/>
                    <a:pt x="510" y="766"/>
                    <a:pt x="520" y="769"/>
                  </a:cubicBezTo>
                  <a:cubicBezTo>
                    <a:pt x="525" y="771"/>
                    <a:pt x="529" y="771"/>
                    <a:pt x="534" y="771"/>
                  </a:cubicBezTo>
                  <a:cubicBezTo>
                    <a:pt x="543" y="771"/>
                    <a:pt x="554" y="768"/>
                    <a:pt x="562" y="762"/>
                  </a:cubicBezTo>
                  <a:cubicBezTo>
                    <a:pt x="574" y="754"/>
                    <a:pt x="582" y="741"/>
                    <a:pt x="584" y="727"/>
                  </a:cubicBezTo>
                  <a:cubicBezTo>
                    <a:pt x="586" y="717"/>
                    <a:pt x="621" y="465"/>
                    <a:pt x="489" y="267"/>
                  </a:cubicBezTo>
                  <a:cubicBezTo>
                    <a:pt x="356" y="69"/>
                    <a:pt x="111" y="5"/>
                    <a:pt x="101" y="2"/>
                  </a:cubicBezTo>
                  <a:cubicBezTo>
                    <a:pt x="97" y="1"/>
                    <a:pt x="92" y="1"/>
                    <a:pt x="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0"/>
            <p:cNvSpPr/>
            <p:nvPr/>
          </p:nvSpPr>
          <p:spPr>
            <a:xfrm>
              <a:off x="3874929" y="3774146"/>
              <a:ext cx="45649" cy="76755"/>
            </a:xfrm>
            <a:custGeom>
              <a:avLst/>
              <a:gdLst/>
              <a:ahLst/>
              <a:cxnLst/>
              <a:rect l="l" t="t" r="r" b="b"/>
              <a:pathLst>
                <a:path w="339" h="570" extrusionOk="0">
                  <a:moveTo>
                    <a:pt x="280" y="0"/>
                  </a:moveTo>
                  <a:cubicBezTo>
                    <a:pt x="270" y="0"/>
                    <a:pt x="260" y="3"/>
                    <a:pt x="251" y="9"/>
                  </a:cubicBezTo>
                  <a:cubicBezTo>
                    <a:pt x="78" y="127"/>
                    <a:pt x="1" y="315"/>
                    <a:pt x="38" y="526"/>
                  </a:cubicBezTo>
                  <a:cubicBezTo>
                    <a:pt x="43" y="552"/>
                    <a:pt x="64" y="569"/>
                    <a:pt x="89" y="569"/>
                  </a:cubicBezTo>
                  <a:cubicBezTo>
                    <a:pt x="92" y="569"/>
                    <a:pt x="95" y="568"/>
                    <a:pt x="98" y="568"/>
                  </a:cubicBezTo>
                  <a:cubicBezTo>
                    <a:pt x="126" y="563"/>
                    <a:pt x="145" y="537"/>
                    <a:pt x="140" y="508"/>
                  </a:cubicBezTo>
                  <a:cubicBezTo>
                    <a:pt x="109" y="337"/>
                    <a:pt x="169" y="189"/>
                    <a:pt x="309" y="94"/>
                  </a:cubicBezTo>
                  <a:cubicBezTo>
                    <a:pt x="333" y="79"/>
                    <a:pt x="339" y="46"/>
                    <a:pt x="323" y="23"/>
                  </a:cubicBezTo>
                  <a:cubicBezTo>
                    <a:pt x="313" y="8"/>
                    <a:pt x="296" y="0"/>
                    <a:pt x="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1" name="Google Shape;601;p20"/>
          <p:cNvSpPr txBox="1"/>
          <p:nvPr/>
        </p:nvSpPr>
        <p:spPr>
          <a:xfrm>
            <a:off x="4233111" y="1854662"/>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Despite being red, Mars is a cold place. It’s full of iron dust</a:t>
            </a:r>
            <a:endParaRPr sz="1200">
              <a:solidFill>
                <a:schemeClr val="lt1"/>
              </a:solidFill>
              <a:latin typeface="Roboto"/>
              <a:ea typeface="Roboto"/>
              <a:cs typeface="Roboto"/>
              <a:sym typeface="Roboto"/>
            </a:endParaRPr>
          </a:p>
        </p:txBody>
      </p:sp>
      <p:sp>
        <p:nvSpPr>
          <p:cNvPr id="602" name="Google Shape;602;p20"/>
          <p:cNvSpPr txBox="1"/>
          <p:nvPr/>
        </p:nvSpPr>
        <p:spPr>
          <a:xfrm>
            <a:off x="1147937" y="2812178"/>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Then, our lawyer contact them by email or phone</a:t>
            </a:r>
            <a:endParaRPr sz="1200">
              <a:solidFill>
                <a:schemeClr val="lt1"/>
              </a:solidFill>
              <a:latin typeface="Roboto"/>
              <a:ea typeface="Roboto"/>
              <a:cs typeface="Roboto"/>
              <a:sym typeface="Roboto"/>
            </a:endParaRPr>
          </a:p>
        </p:txBody>
      </p:sp>
      <p:sp>
        <p:nvSpPr>
          <p:cNvPr id="603" name="Google Shape;603;p20"/>
          <p:cNvSpPr txBox="1"/>
          <p:nvPr/>
        </p:nvSpPr>
        <p:spPr>
          <a:xfrm>
            <a:off x="4233111" y="2812178"/>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Neptune is the fourth-largest planet in the Slar System</a:t>
            </a:r>
            <a:endParaRPr sz="1200">
              <a:solidFill>
                <a:schemeClr val="lt1"/>
              </a:solidFill>
              <a:latin typeface="Roboto"/>
              <a:ea typeface="Roboto"/>
              <a:cs typeface="Roboto"/>
              <a:sym typeface="Roboto"/>
            </a:endParaRPr>
          </a:p>
        </p:txBody>
      </p:sp>
      <p:sp>
        <p:nvSpPr>
          <p:cNvPr id="604" name="Google Shape;604;p20"/>
          <p:cNvSpPr txBox="1"/>
          <p:nvPr/>
        </p:nvSpPr>
        <p:spPr>
          <a:xfrm>
            <a:off x="4233111" y="3774677"/>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It’s a gas giant and the biggest planet in the Solar System</a:t>
            </a:r>
            <a:endParaRPr sz="1200">
              <a:solidFill>
                <a:schemeClr val="lt1"/>
              </a:solidFill>
              <a:latin typeface="Roboto"/>
              <a:ea typeface="Roboto"/>
              <a:cs typeface="Roboto"/>
              <a:sym typeface="Roboto"/>
            </a:endParaRPr>
          </a:p>
        </p:txBody>
      </p:sp>
      <p:pic>
        <p:nvPicPr>
          <p:cNvPr id="605" name="Google Shape;605;p20"/>
          <p:cNvPicPr preferRelativeResize="0"/>
          <p:nvPr/>
        </p:nvPicPr>
        <p:blipFill>
          <a:blip r:embed="rId3">
            <a:alphaModFix/>
          </a:blip>
          <a:stretch>
            <a:fillRect/>
          </a:stretch>
        </p:blipFill>
        <p:spPr>
          <a:xfrm>
            <a:off x="4269122" y="1087425"/>
            <a:ext cx="3768626" cy="3817950"/>
          </a:xfrm>
          <a:prstGeom prst="rect">
            <a:avLst/>
          </a:prstGeom>
          <a:noFill/>
          <a:ln>
            <a:noFill/>
          </a:ln>
        </p:spPr>
      </p:pic>
      <p:sp>
        <p:nvSpPr>
          <p:cNvPr id="606" name="Google Shape;606;p20"/>
          <p:cNvSpPr/>
          <p:nvPr/>
        </p:nvSpPr>
        <p:spPr>
          <a:xfrm>
            <a:off x="3452825" y="2016125"/>
            <a:ext cx="614400" cy="341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0"/>
          <p:cNvSpPr txBox="1"/>
          <p:nvPr/>
        </p:nvSpPr>
        <p:spPr>
          <a:xfrm>
            <a:off x="452850" y="3706825"/>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The aim of this legal advice is to provide our users relevant information on theirs legal rights</a:t>
            </a:r>
            <a:endParaRPr/>
          </a:p>
        </p:txBody>
      </p:sp>
      <p:sp>
        <p:nvSpPr>
          <p:cNvPr id="608" name="Google Shape;608;p20"/>
          <p:cNvSpPr/>
          <p:nvPr/>
        </p:nvSpPr>
        <p:spPr>
          <a:xfrm>
            <a:off x="509350" y="3705325"/>
            <a:ext cx="2636700" cy="938700"/>
          </a:xfrm>
          <a:prstGeom prst="round2DiagRect">
            <a:avLst>
              <a:gd name="adj1" fmla="val 16667"/>
              <a:gd name="adj2" fmla="val 0"/>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21"/>
          <p:cNvSpPr txBox="1"/>
          <p:nvPr/>
        </p:nvSpPr>
        <p:spPr>
          <a:xfrm>
            <a:off x="1147937" y="1854662"/>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h</a:t>
            </a:r>
            <a:endParaRPr sz="1200">
              <a:solidFill>
                <a:schemeClr val="lt1"/>
              </a:solidFill>
              <a:latin typeface="Roboto"/>
              <a:ea typeface="Roboto"/>
              <a:cs typeface="Roboto"/>
              <a:sym typeface="Roboto"/>
            </a:endParaRPr>
          </a:p>
        </p:txBody>
      </p:sp>
      <p:sp>
        <p:nvSpPr>
          <p:cNvPr id="614" name="Google Shape;614;p21"/>
          <p:cNvSpPr txBox="1">
            <a:spLocks noGrp="1"/>
          </p:cNvSpPr>
          <p:nvPr>
            <p:ph type="title"/>
          </p:nvPr>
        </p:nvSpPr>
        <p:spPr>
          <a:xfrm>
            <a:off x="2470825" y="440650"/>
            <a:ext cx="84012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dk1"/>
                </a:solidFill>
              </a:rPr>
              <a:t>Legal Advice</a:t>
            </a:r>
            <a:endParaRPr/>
          </a:p>
        </p:txBody>
      </p:sp>
      <p:grpSp>
        <p:nvGrpSpPr>
          <p:cNvPr id="615" name="Google Shape;615;p21"/>
          <p:cNvGrpSpPr/>
          <p:nvPr/>
        </p:nvGrpSpPr>
        <p:grpSpPr>
          <a:xfrm>
            <a:off x="3717642" y="3897723"/>
            <a:ext cx="286688" cy="341729"/>
            <a:chOff x="3756698" y="3736442"/>
            <a:chExt cx="255311" cy="304328"/>
          </a:xfrm>
        </p:grpSpPr>
        <p:sp>
          <p:nvSpPr>
            <p:cNvPr id="616" name="Google Shape;616;p21"/>
            <p:cNvSpPr/>
            <p:nvPr/>
          </p:nvSpPr>
          <p:spPr>
            <a:xfrm>
              <a:off x="3756698" y="3831646"/>
              <a:ext cx="255311" cy="209123"/>
            </a:xfrm>
            <a:custGeom>
              <a:avLst/>
              <a:gdLst/>
              <a:ahLst/>
              <a:cxnLst/>
              <a:rect l="l" t="t" r="r" b="b"/>
              <a:pathLst>
                <a:path w="1896" h="1553" extrusionOk="0">
                  <a:moveTo>
                    <a:pt x="1138" y="104"/>
                  </a:moveTo>
                  <a:cubicBezTo>
                    <a:pt x="1499" y="104"/>
                    <a:pt x="1792" y="406"/>
                    <a:pt x="1792" y="776"/>
                  </a:cubicBezTo>
                  <a:cubicBezTo>
                    <a:pt x="1792" y="1147"/>
                    <a:pt x="1499" y="1448"/>
                    <a:pt x="1138" y="1448"/>
                  </a:cubicBezTo>
                  <a:cubicBezTo>
                    <a:pt x="1080" y="1448"/>
                    <a:pt x="1021" y="1441"/>
                    <a:pt x="962" y="1423"/>
                  </a:cubicBezTo>
                  <a:cubicBezTo>
                    <a:pt x="957" y="1422"/>
                    <a:pt x="952" y="1421"/>
                    <a:pt x="948" y="1421"/>
                  </a:cubicBezTo>
                  <a:cubicBezTo>
                    <a:pt x="942" y="1421"/>
                    <a:pt x="938" y="1422"/>
                    <a:pt x="934" y="1423"/>
                  </a:cubicBezTo>
                  <a:cubicBezTo>
                    <a:pt x="874" y="1441"/>
                    <a:pt x="816" y="1448"/>
                    <a:pt x="757" y="1448"/>
                  </a:cubicBezTo>
                  <a:cubicBezTo>
                    <a:pt x="397" y="1448"/>
                    <a:pt x="103" y="1147"/>
                    <a:pt x="103" y="776"/>
                  </a:cubicBezTo>
                  <a:cubicBezTo>
                    <a:pt x="103" y="406"/>
                    <a:pt x="397" y="104"/>
                    <a:pt x="757" y="104"/>
                  </a:cubicBezTo>
                  <a:cubicBezTo>
                    <a:pt x="815" y="104"/>
                    <a:pt x="874" y="113"/>
                    <a:pt x="934" y="129"/>
                  </a:cubicBezTo>
                  <a:cubicBezTo>
                    <a:pt x="938" y="130"/>
                    <a:pt x="943" y="131"/>
                    <a:pt x="948" y="131"/>
                  </a:cubicBezTo>
                  <a:cubicBezTo>
                    <a:pt x="953" y="131"/>
                    <a:pt x="957" y="130"/>
                    <a:pt x="962" y="129"/>
                  </a:cubicBezTo>
                  <a:cubicBezTo>
                    <a:pt x="1021" y="113"/>
                    <a:pt x="1080" y="104"/>
                    <a:pt x="1138" y="104"/>
                  </a:cubicBezTo>
                  <a:close/>
                  <a:moveTo>
                    <a:pt x="757" y="1"/>
                  </a:moveTo>
                  <a:cubicBezTo>
                    <a:pt x="340" y="1"/>
                    <a:pt x="0" y="348"/>
                    <a:pt x="0" y="776"/>
                  </a:cubicBezTo>
                  <a:cubicBezTo>
                    <a:pt x="0" y="1204"/>
                    <a:pt x="340" y="1552"/>
                    <a:pt x="757" y="1552"/>
                  </a:cubicBezTo>
                  <a:cubicBezTo>
                    <a:pt x="820" y="1552"/>
                    <a:pt x="885" y="1544"/>
                    <a:pt x="948" y="1526"/>
                  </a:cubicBezTo>
                  <a:cubicBezTo>
                    <a:pt x="1011" y="1544"/>
                    <a:pt x="1075" y="1552"/>
                    <a:pt x="1138" y="1552"/>
                  </a:cubicBezTo>
                  <a:cubicBezTo>
                    <a:pt x="1555" y="1552"/>
                    <a:pt x="1895" y="1204"/>
                    <a:pt x="1895" y="776"/>
                  </a:cubicBezTo>
                  <a:cubicBezTo>
                    <a:pt x="1895" y="348"/>
                    <a:pt x="1555" y="1"/>
                    <a:pt x="1138" y="1"/>
                  </a:cubicBezTo>
                  <a:cubicBezTo>
                    <a:pt x="1075" y="1"/>
                    <a:pt x="1011" y="10"/>
                    <a:pt x="948" y="26"/>
                  </a:cubicBezTo>
                  <a:cubicBezTo>
                    <a:pt x="884" y="10"/>
                    <a:pt x="820" y="1"/>
                    <a:pt x="7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1"/>
            <p:cNvSpPr/>
            <p:nvPr/>
          </p:nvSpPr>
          <p:spPr>
            <a:xfrm>
              <a:off x="3812582" y="3736442"/>
              <a:ext cx="83622" cy="103821"/>
            </a:xfrm>
            <a:custGeom>
              <a:avLst/>
              <a:gdLst/>
              <a:ahLst/>
              <a:cxnLst/>
              <a:rect l="l" t="t" r="r" b="b"/>
              <a:pathLst>
                <a:path w="621" h="771" extrusionOk="0">
                  <a:moveTo>
                    <a:pt x="135" y="123"/>
                  </a:moveTo>
                  <a:cubicBezTo>
                    <a:pt x="208" y="152"/>
                    <a:pt x="329" y="214"/>
                    <a:pt x="403" y="325"/>
                  </a:cubicBezTo>
                  <a:cubicBezTo>
                    <a:pt x="477" y="435"/>
                    <a:pt x="487" y="571"/>
                    <a:pt x="486" y="649"/>
                  </a:cubicBezTo>
                  <a:cubicBezTo>
                    <a:pt x="414" y="620"/>
                    <a:pt x="293" y="559"/>
                    <a:pt x="218" y="447"/>
                  </a:cubicBezTo>
                  <a:cubicBezTo>
                    <a:pt x="145" y="337"/>
                    <a:pt x="135" y="201"/>
                    <a:pt x="135" y="123"/>
                  </a:cubicBezTo>
                  <a:close/>
                  <a:moveTo>
                    <a:pt x="87" y="1"/>
                  </a:moveTo>
                  <a:cubicBezTo>
                    <a:pt x="77" y="1"/>
                    <a:pt x="68" y="3"/>
                    <a:pt x="59" y="9"/>
                  </a:cubicBezTo>
                  <a:cubicBezTo>
                    <a:pt x="47" y="17"/>
                    <a:pt x="39" y="30"/>
                    <a:pt x="38" y="44"/>
                  </a:cubicBezTo>
                  <a:cubicBezTo>
                    <a:pt x="36" y="55"/>
                    <a:pt x="0" y="306"/>
                    <a:pt x="133" y="504"/>
                  </a:cubicBezTo>
                  <a:cubicBezTo>
                    <a:pt x="265" y="703"/>
                    <a:pt x="510" y="766"/>
                    <a:pt x="520" y="769"/>
                  </a:cubicBezTo>
                  <a:cubicBezTo>
                    <a:pt x="525" y="771"/>
                    <a:pt x="529" y="771"/>
                    <a:pt x="534" y="771"/>
                  </a:cubicBezTo>
                  <a:cubicBezTo>
                    <a:pt x="543" y="771"/>
                    <a:pt x="554" y="768"/>
                    <a:pt x="562" y="762"/>
                  </a:cubicBezTo>
                  <a:cubicBezTo>
                    <a:pt x="574" y="754"/>
                    <a:pt x="582" y="741"/>
                    <a:pt x="584" y="727"/>
                  </a:cubicBezTo>
                  <a:cubicBezTo>
                    <a:pt x="586" y="717"/>
                    <a:pt x="621" y="465"/>
                    <a:pt x="489" y="267"/>
                  </a:cubicBezTo>
                  <a:cubicBezTo>
                    <a:pt x="356" y="69"/>
                    <a:pt x="111" y="5"/>
                    <a:pt x="101" y="2"/>
                  </a:cubicBezTo>
                  <a:cubicBezTo>
                    <a:pt x="97" y="1"/>
                    <a:pt x="92" y="1"/>
                    <a:pt x="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3874929" y="3774146"/>
              <a:ext cx="45649" cy="76755"/>
            </a:xfrm>
            <a:custGeom>
              <a:avLst/>
              <a:gdLst/>
              <a:ahLst/>
              <a:cxnLst/>
              <a:rect l="l" t="t" r="r" b="b"/>
              <a:pathLst>
                <a:path w="339" h="570" extrusionOk="0">
                  <a:moveTo>
                    <a:pt x="280" y="0"/>
                  </a:moveTo>
                  <a:cubicBezTo>
                    <a:pt x="270" y="0"/>
                    <a:pt x="260" y="3"/>
                    <a:pt x="251" y="9"/>
                  </a:cubicBezTo>
                  <a:cubicBezTo>
                    <a:pt x="78" y="127"/>
                    <a:pt x="1" y="315"/>
                    <a:pt x="38" y="526"/>
                  </a:cubicBezTo>
                  <a:cubicBezTo>
                    <a:pt x="43" y="552"/>
                    <a:pt x="64" y="569"/>
                    <a:pt x="89" y="569"/>
                  </a:cubicBezTo>
                  <a:cubicBezTo>
                    <a:pt x="92" y="569"/>
                    <a:pt x="95" y="568"/>
                    <a:pt x="98" y="568"/>
                  </a:cubicBezTo>
                  <a:cubicBezTo>
                    <a:pt x="126" y="563"/>
                    <a:pt x="145" y="537"/>
                    <a:pt x="140" y="508"/>
                  </a:cubicBezTo>
                  <a:cubicBezTo>
                    <a:pt x="109" y="337"/>
                    <a:pt x="169" y="189"/>
                    <a:pt x="309" y="94"/>
                  </a:cubicBezTo>
                  <a:cubicBezTo>
                    <a:pt x="333" y="79"/>
                    <a:pt x="339" y="46"/>
                    <a:pt x="323" y="23"/>
                  </a:cubicBezTo>
                  <a:cubicBezTo>
                    <a:pt x="313" y="8"/>
                    <a:pt x="296" y="0"/>
                    <a:pt x="2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9" name="Google Shape;619;p21"/>
          <p:cNvSpPr txBox="1"/>
          <p:nvPr/>
        </p:nvSpPr>
        <p:spPr>
          <a:xfrm>
            <a:off x="4233111" y="1854662"/>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Despite being red, Mars is a cold place. It’s full of iron dust</a:t>
            </a:r>
            <a:endParaRPr sz="1200">
              <a:solidFill>
                <a:schemeClr val="lt1"/>
              </a:solidFill>
              <a:latin typeface="Roboto"/>
              <a:ea typeface="Roboto"/>
              <a:cs typeface="Roboto"/>
              <a:sym typeface="Roboto"/>
            </a:endParaRPr>
          </a:p>
        </p:txBody>
      </p:sp>
      <p:sp>
        <p:nvSpPr>
          <p:cNvPr id="620" name="Google Shape;620;p21"/>
          <p:cNvSpPr txBox="1"/>
          <p:nvPr/>
        </p:nvSpPr>
        <p:spPr>
          <a:xfrm>
            <a:off x="1147937" y="2812178"/>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Then, our lawyer contact them by email or phone</a:t>
            </a:r>
            <a:endParaRPr sz="1200">
              <a:solidFill>
                <a:schemeClr val="lt1"/>
              </a:solidFill>
              <a:latin typeface="Roboto"/>
              <a:ea typeface="Roboto"/>
              <a:cs typeface="Roboto"/>
              <a:sym typeface="Roboto"/>
            </a:endParaRPr>
          </a:p>
        </p:txBody>
      </p:sp>
      <p:sp>
        <p:nvSpPr>
          <p:cNvPr id="621" name="Google Shape;621;p21"/>
          <p:cNvSpPr txBox="1"/>
          <p:nvPr/>
        </p:nvSpPr>
        <p:spPr>
          <a:xfrm>
            <a:off x="4233111" y="3774677"/>
            <a:ext cx="1890900" cy="59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lt1"/>
                </a:solidFill>
                <a:latin typeface="Roboto"/>
                <a:ea typeface="Roboto"/>
                <a:cs typeface="Roboto"/>
                <a:sym typeface="Roboto"/>
              </a:rPr>
              <a:t>It’s a gas giant and the biggest planet in the Solar System</a:t>
            </a:r>
            <a:endParaRPr sz="1200">
              <a:solidFill>
                <a:schemeClr val="lt1"/>
              </a:solidFill>
              <a:latin typeface="Roboto"/>
              <a:ea typeface="Roboto"/>
              <a:cs typeface="Roboto"/>
              <a:sym typeface="Roboto"/>
            </a:endParaRPr>
          </a:p>
        </p:txBody>
      </p:sp>
      <p:sp>
        <p:nvSpPr>
          <p:cNvPr id="622" name="Google Shape;622;p21"/>
          <p:cNvSpPr txBox="1"/>
          <p:nvPr/>
        </p:nvSpPr>
        <p:spPr>
          <a:xfrm>
            <a:off x="6235000" y="941150"/>
            <a:ext cx="1670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300">
              <a:latin typeface="Roboto"/>
              <a:ea typeface="Roboto"/>
              <a:cs typeface="Roboto"/>
              <a:sym typeface="Roboto"/>
            </a:endParaRPr>
          </a:p>
        </p:txBody>
      </p:sp>
      <p:sp>
        <p:nvSpPr>
          <p:cNvPr id="623" name="Google Shape;623;p21"/>
          <p:cNvSpPr txBox="1"/>
          <p:nvPr/>
        </p:nvSpPr>
        <p:spPr>
          <a:xfrm>
            <a:off x="5282200" y="3189675"/>
            <a:ext cx="30000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latin typeface="Roboto"/>
                <a:ea typeface="Roboto"/>
                <a:cs typeface="Roboto"/>
                <a:sym typeface="Roboto"/>
              </a:rPr>
              <a:t>599 queries in 10 months</a:t>
            </a:r>
            <a:r>
              <a:rPr lang="en" sz="1200">
                <a:solidFill>
                  <a:schemeClr val="dk1"/>
                </a:solidFill>
                <a:latin typeface="Roboto"/>
                <a:ea typeface="Roboto"/>
                <a:cs typeface="Roboto"/>
                <a:sym typeface="Roboto"/>
              </a:rPr>
              <a:t> </a:t>
            </a:r>
            <a:endParaRPr sz="1200">
              <a:solidFill>
                <a:schemeClr val="dk1"/>
              </a:solidFill>
              <a:latin typeface="Roboto"/>
              <a:ea typeface="Roboto"/>
              <a:cs typeface="Roboto"/>
              <a:sym typeface="Roboto"/>
            </a:endParaRPr>
          </a:p>
          <a:p>
            <a:pPr marL="0" lvl="0" indent="0" algn="ctr" rtl="0">
              <a:spcBef>
                <a:spcPts val="0"/>
              </a:spcBef>
              <a:spcAft>
                <a:spcPts val="0"/>
              </a:spcAft>
              <a:buNone/>
            </a:pPr>
            <a:r>
              <a:rPr lang="en" sz="1200">
                <a:solidFill>
                  <a:schemeClr val="dk1"/>
                </a:solidFill>
                <a:latin typeface="Roboto"/>
                <a:ea typeface="Roboto"/>
                <a:cs typeface="Roboto"/>
                <a:sym typeface="Roboto"/>
              </a:rPr>
              <a:t>(march - december)</a:t>
            </a:r>
            <a:endParaRPr sz="1200">
              <a:solidFill>
                <a:schemeClr val="dk1"/>
              </a:solidFill>
              <a:latin typeface="Roboto"/>
              <a:ea typeface="Roboto"/>
              <a:cs typeface="Roboto"/>
              <a:sym typeface="Roboto"/>
            </a:endParaRPr>
          </a:p>
        </p:txBody>
      </p:sp>
      <p:sp>
        <p:nvSpPr>
          <p:cNvPr id="624" name="Google Shape;624;p21"/>
          <p:cNvSpPr txBox="1"/>
          <p:nvPr/>
        </p:nvSpPr>
        <p:spPr>
          <a:xfrm>
            <a:off x="5442625" y="3465475"/>
            <a:ext cx="4202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p:txBody>
      </p:sp>
      <p:sp>
        <p:nvSpPr>
          <p:cNvPr id="625" name="Google Shape;625;p21"/>
          <p:cNvSpPr/>
          <p:nvPr/>
        </p:nvSpPr>
        <p:spPr>
          <a:xfrm>
            <a:off x="5570350" y="2653050"/>
            <a:ext cx="2423700" cy="518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During the pandemic the service increased </a:t>
            </a:r>
            <a:r>
              <a:rPr lang="en" b="1"/>
              <a:t>42%</a:t>
            </a:r>
            <a:r>
              <a:rPr lang="en"/>
              <a:t> </a:t>
            </a:r>
            <a:endParaRPr/>
          </a:p>
        </p:txBody>
      </p:sp>
      <p:graphicFrame>
        <p:nvGraphicFramePr>
          <p:cNvPr id="626" name="Google Shape;626;p21"/>
          <p:cNvGraphicFramePr/>
          <p:nvPr/>
        </p:nvGraphicFramePr>
        <p:xfrm>
          <a:off x="635013" y="440650"/>
          <a:ext cx="3000000" cy="3000000"/>
        </p:xfrm>
        <a:graphic>
          <a:graphicData uri="http://schemas.openxmlformats.org/drawingml/2006/table">
            <a:tbl>
              <a:tblPr>
                <a:noFill/>
                <a:tableStyleId>{4B179ECE-C83A-4339-A6FE-75A0CD5E175E}</a:tableStyleId>
              </a:tblPr>
              <a:tblGrid>
                <a:gridCol w="2286125">
                  <a:extLst>
                    <a:ext uri="{9D8B030D-6E8A-4147-A177-3AD203B41FA5}">
                      <a16:colId xmlns:a16="http://schemas.microsoft.com/office/drawing/2014/main" val="20000"/>
                    </a:ext>
                  </a:extLst>
                </a:gridCol>
                <a:gridCol w="747350">
                  <a:extLst>
                    <a:ext uri="{9D8B030D-6E8A-4147-A177-3AD203B41FA5}">
                      <a16:colId xmlns:a16="http://schemas.microsoft.com/office/drawing/2014/main" val="20001"/>
                    </a:ext>
                  </a:extLst>
                </a:gridCol>
              </a:tblGrid>
              <a:tr h="0">
                <a:tc gridSpan="2">
                  <a:txBody>
                    <a:bodyPr/>
                    <a:lstStyle/>
                    <a:p>
                      <a:pPr marL="0" lvl="0" indent="0" algn="l" rtl="0">
                        <a:lnSpc>
                          <a:spcPct val="115000"/>
                        </a:lnSpc>
                        <a:spcBef>
                          <a:spcPts val="0"/>
                        </a:spcBef>
                        <a:spcAft>
                          <a:spcPts val="1200"/>
                        </a:spcAft>
                        <a:buNone/>
                      </a:pPr>
                      <a:r>
                        <a:rPr lang="en" sz="1300" b="1">
                          <a:latin typeface="Times New Roman"/>
                          <a:ea typeface="Times New Roman"/>
                          <a:cs typeface="Times New Roman"/>
                          <a:sym typeface="Times New Roman"/>
                        </a:rPr>
                        <a:t> What kind of subjects worry to young people?  </a:t>
                      </a:r>
                      <a:endParaRPr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28575" cap="flat" cmpd="sng">
                      <a:solidFill>
                        <a:srgbClr val="FFFFFF"/>
                      </a:solidFill>
                      <a:prstDash val="solid"/>
                      <a:round/>
                      <a:headEnd type="none" w="sm" len="sm"/>
                      <a:tailEnd type="none" w="sm" len="sm"/>
                    </a:lnB>
                    <a:solidFill>
                      <a:srgbClr val="4F80BC"/>
                    </a:solidFill>
                  </a:tcPr>
                </a:tc>
                <a:tc hMerge="1">
                  <a:txBody>
                    <a:bodyPr/>
                    <a:lstStyle/>
                    <a:p>
                      <a:endParaRPr lang="en-US"/>
                    </a:p>
                  </a:txBody>
                  <a:tcPr/>
                </a:tc>
                <a:extLst>
                  <a:ext uri="{0D108BD9-81ED-4DB2-BD59-A6C34878D82A}">
                    <a16:rowId xmlns:a16="http://schemas.microsoft.com/office/drawing/2014/main" val="10000"/>
                  </a:ext>
                </a:extLst>
              </a:tr>
              <a:tr h="240975">
                <a:tc>
                  <a:txBody>
                    <a:bodyPr/>
                    <a:lstStyle/>
                    <a:p>
                      <a:pPr marL="88900" lvl="0" indent="0" algn="l" rtl="0">
                        <a:lnSpc>
                          <a:spcPct val="115000"/>
                        </a:lnSpc>
                        <a:spcBef>
                          <a:spcPts val="200"/>
                        </a:spcBef>
                        <a:spcAft>
                          <a:spcPts val="0"/>
                        </a:spcAft>
                        <a:buNone/>
                      </a:pPr>
                      <a:r>
                        <a:rPr lang="en" sz="1200" b="1"/>
                        <a:t>Unemployment benefit</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28575" cap="flat" cmpd="sng">
                      <a:solidFill>
                        <a:srgbClr val="FFFFFF"/>
                      </a:solidFill>
                      <a:prstDash val="solid"/>
                      <a:round/>
                      <a:headEnd type="none" w="sm" len="sm"/>
                      <a:tailEnd type="none" w="sm" len="sm"/>
                    </a:lnT>
                    <a:lnB w="12650" cap="flat" cmpd="sng">
                      <a:solidFill>
                        <a:srgbClr val="497EBA"/>
                      </a:solidFill>
                      <a:prstDash val="solid"/>
                      <a:round/>
                      <a:headEnd type="none" w="sm" len="sm"/>
                      <a:tailEnd type="none" w="sm" len="sm"/>
                    </a:lnB>
                  </a:tcPr>
                </a:tc>
                <a:tc>
                  <a:txBody>
                    <a:bodyPr/>
                    <a:lstStyle/>
                    <a:p>
                      <a:pPr marL="0" marR="0" lvl="0" indent="0" algn="r" rtl="0">
                        <a:lnSpc>
                          <a:spcPct val="115000"/>
                        </a:lnSpc>
                        <a:spcBef>
                          <a:spcPts val="300"/>
                        </a:spcBef>
                        <a:spcAft>
                          <a:spcPts val="0"/>
                        </a:spcAft>
                        <a:buNone/>
                      </a:pPr>
                      <a:r>
                        <a:rPr lang="en" sz="1200" b="1"/>
                        <a:t>43,74%</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28575" cap="flat" cmpd="sng">
                      <a:solidFill>
                        <a:srgbClr val="FFFFFF"/>
                      </a:solidFill>
                      <a:prstDash val="solid"/>
                      <a:round/>
                      <a:headEnd type="none" w="sm" len="sm"/>
                      <a:tailEnd type="none" w="sm" len="sm"/>
                    </a:lnT>
                    <a:lnB w="12650" cap="flat" cmpd="sng">
                      <a:solidFill>
                        <a:srgbClr val="497EBA"/>
                      </a:solidFill>
                      <a:prstDash val="solid"/>
                      <a:round/>
                      <a:headEnd type="none" w="sm" len="sm"/>
                      <a:tailEnd type="none" w="sm" len="sm"/>
                    </a:lnB>
                  </a:tcPr>
                </a:tc>
                <a:extLst>
                  <a:ext uri="{0D108BD9-81ED-4DB2-BD59-A6C34878D82A}">
                    <a16:rowId xmlns:a16="http://schemas.microsoft.com/office/drawing/2014/main" val="10001"/>
                  </a:ext>
                </a:extLst>
              </a:tr>
              <a:tr h="418250">
                <a:tc>
                  <a:txBody>
                    <a:bodyPr/>
                    <a:lstStyle/>
                    <a:p>
                      <a:pPr marL="88900" lvl="0" indent="0" algn="l" rtl="0">
                        <a:lnSpc>
                          <a:spcPct val="115000"/>
                        </a:lnSpc>
                        <a:spcBef>
                          <a:spcPts val="1200"/>
                        </a:spcBef>
                        <a:spcAft>
                          <a:spcPts val="1200"/>
                        </a:spcAft>
                        <a:buNone/>
                      </a:pPr>
                      <a:r>
                        <a:rPr lang="en" sz="1200" b="1"/>
                        <a:t>Job</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tc>
                  <a:txBody>
                    <a:bodyPr/>
                    <a:lstStyle/>
                    <a:p>
                      <a:pPr marL="0" marR="0" lvl="0" indent="0" algn="r" rtl="0">
                        <a:lnSpc>
                          <a:spcPct val="115000"/>
                        </a:lnSpc>
                        <a:spcBef>
                          <a:spcPts val="300"/>
                        </a:spcBef>
                        <a:spcAft>
                          <a:spcPts val="0"/>
                        </a:spcAft>
                        <a:buNone/>
                      </a:pPr>
                      <a:r>
                        <a:rPr lang="en" sz="1200" b="1"/>
                        <a:t>27,55%</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extLst>
                  <a:ext uri="{0D108BD9-81ED-4DB2-BD59-A6C34878D82A}">
                    <a16:rowId xmlns:a16="http://schemas.microsoft.com/office/drawing/2014/main" val="10002"/>
                  </a:ext>
                </a:extLst>
              </a:tr>
              <a:tr h="527700">
                <a:tc>
                  <a:txBody>
                    <a:bodyPr/>
                    <a:lstStyle/>
                    <a:p>
                      <a:pPr marL="88900" lvl="0" indent="0" algn="l" rtl="0">
                        <a:lnSpc>
                          <a:spcPct val="115000"/>
                        </a:lnSpc>
                        <a:spcBef>
                          <a:spcPts val="1200"/>
                        </a:spcBef>
                        <a:spcAft>
                          <a:spcPts val="1200"/>
                        </a:spcAft>
                        <a:buNone/>
                      </a:pPr>
                      <a:r>
                        <a:rPr lang="en" sz="1200" b="1"/>
                        <a:t>Accommodation</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tc>
                  <a:txBody>
                    <a:bodyPr/>
                    <a:lstStyle/>
                    <a:p>
                      <a:pPr marL="0" marR="0" lvl="0" indent="0" algn="r" rtl="0">
                        <a:lnSpc>
                          <a:spcPct val="115000"/>
                        </a:lnSpc>
                        <a:spcBef>
                          <a:spcPts val="300"/>
                        </a:spcBef>
                        <a:spcAft>
                          <a:spcPts val="0"/>
                        </a:spcAft>
                        <a:buNone/>
                      </a:pPr>
                      <a:r>
                        <a:rPr lang="en" sz="1200" b="1"/>
                        <a:t>16,19%</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extLst>
                  <a:ext uri="{0D108BD9-81ED-4DB2-BD59-A6C34878D82A}">
                    <a16:rowId xmlns:a16="http://schemas.microsoft.com/office/drawing/2014/main" val="10003"/>
                  </a:ext>
                </a:extLst>
              </a:tr>
              <a:tr h="292325">
                <a:tc>
                  <a:txBody>
                    <a:bodyPr/>
                    <a:lstStyle/>
                    <a:p>
                      <a:pPr marL="88900" lvl="0" indent="0" algn="l" rtl="0">
                        <a:lnSpc>
                          <a:spcPct val="115000"/>
                        </a:lnSpc>
                        <a:spcBef>
                          <a:spcPts val="1200"/>
                        </a:spcBef>
                        <a:spcAft>
                          <a:spcPts val="1200"/>
                        </a:spcAft>
                        <a:buNone/>
                      </a:pPr>
                      <a:r>
                        <a:rPr lang="en" sz="1200" b="1"/>
                        <a:t>Freelance</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tc>
                  <a:txBody>
                    <a:bodyPr/>
                    <a:lstStyle/>
                    <a:p>
                      <a:pPr marL="0" marR="0" lvl="0" indent="0" algn="r" rtl="0">
                        <a:lnSpc>
                          <a:spcPct val="115000"/>
                        </a:lnSpc>
                        <a:spcBef>
                          <a:spcPts val="300"/>
                        </a:spcBef>
                        <a:spcAft>
                          <a:spcPts val="0"/>
                        </a:spcAft>
                        <a:buNone/>
                      </a:pPr>
                      <a:r>
                        <a:rPr lang="en" sz="1200" b="1"/>
                        <a:t>4,67%</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extLst>
                  <a:ext uri="{0D108BD9-81ED-4DB2-BD59-A6C34878D82A}">
                    <a16:rowId xmlns:a16="http://schemas.microsoft.com/office/drawing/2014/main" val="10004"/>
                  </a:ext>
                </a:extLst>
              </a:tr>
              <a:tr h="275875">
                <a:tc>
                  <a:txBody>
                    <a:bodyPr/>
                    <a:lstStyle/>
                    <a:p>
                      <a:pPr marL="88900" lvl="0" indent="0" algn="l" rtl="0">
                        <a:lnSpc>
                          <a:spcPct val="115000"/>
                        </a:lnSpc>
                        <a:spcBef>
                          <a:spcPts val="1200"/>
                        </a:spcBef>
                        <a:spcAft>
                          <a:spcPts val="1200"/>
                        </a:spcAft>
                        <a:buNone/>
                      </a:pPr>
                      <a:r>
                        <a:rPr lang="en" sz="1200" b="1"/>
                        <a:t>Trips</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tc>
                  <a:txBody>
                    <a:bodyPr/>
                    <a:lstStyle/>
                    <a:p>
                      <a:pPr marL="0" marR="0" lvl="0" indent="0" algn="r" rtl="0">
                        <a:lnSpc>
                          <a:spcPct val="115000"/>
                        </a:lnSpc>
                        <a:spcBef>
                          <a:spcPts val="300"/>
                        </a:spcBef>
                        <a:spcAft>
                          <a:spcPts val="0"/>
                        </a:spcAft>
                        <a:buNone/>
                      </a:pPr>
                      <a:r>
                        <a:rPr lang="en" sz="1200" b="1"/>
                        <a:t>4,17%</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extLst>
                  <a:ext uri="{0D108BD9-81ED-4DB2-BD59-A6C34878D82A}">
                    <a16:rowId xmlns:a16="http://schemas.microsoft.com/office/drawing/2014/main" val="10005"/>
                  </a:ext>
                </a:extLst>
              </a:tr>
              <a:tr h="217500">
                <a:tc>
                  <a:txBody>
                    <a:bodyPr/>
                    <a:lstStyle/>
                    <a:p>
                      <a:pPr marL="88900" lvl="0" indent="0" algn="l" rtl="0">
                        <a:lnSpc>
                          <a:spcPct val="115000"/>
                        </a:lnSpc>
                        <a:spcBef>
                          <a:spcPts val="1200"/>
                        </a:spcBef>
                        <a:spcAft>
                          <a:spcPts val="1200"/>
                        </a:spcAft>
                        <a:buNone/>
                      </a:pPr>
                      <a:r>
                        <a:rPr lang="en" sz="1200" b="1"/>
                        <a:t>Others </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tc>
                  <a:txBody>
                    <a:bodyPr/>
                    <a:lstStyle/>
                    <a:p>
                      <a:pPr marL="0" marR="0" lvl="0" indent="0" algn="r" rtl="0">
                        <a:lnSpc>
                          <a:spcPct val="115000"/>
                        </a:lnSpc>
                        <a:spcBef>
                          <a:spcPts val="300"/>
                        </a:spcBef>
                        <a:spcAft>
                          <a:spcPts val="0"/>
                        </a:spcAft>
                        <a:buNone/>
                      </a:pPr>
                      <a:r>
                        <a:rPr lang="en" sz="1200" b="1"/>
                        <a:t>3,67%</a:t>
                      </a:r>
                      <a:endParaRPr sz="1200" b="1"/>
                    </a:p>
                  </a:txBody>
                  <a:tcPr marL="91425" marR="91425" marT="91425" marB="91425">
                    <a:lnL w="12650" cap="flat" cmpd="sng">
                      <a:solidFill>
                        <a:srgbClr val="497EBA"/>
                      </a:solidFill>
                      <a:prstDash val="solid"/>
                      <a:round/>
                      <a:headEnd type="none" w="sm" len="sm"/>
                      <a:tailEnd type="none" w="sm" len="sm"/>
                    </a:lnL>
                    <a:lnR w="12650" cap="flat" cmpd="sng">
                      <a:solidFill>
                        <a:srgbClr val="497EBA"/>
                      </a:solidFill>
                      <a:prstDash val="solid"/>
                      <a:round/>
                      <a:headEnd type="none" w="sm" len="sm"/>
                      <a:tailEnd type="none" w="sm" len="sm"/>
                    </a:lnR>
                    <a:lnT w="12650" cap="flat" cmpd="sng">
                      <a:solidFill>
                        <a:srgbClr val="497EBA"/>
                      </a:solidFill>
                      <a:prstDash val="solid"/>
                      <a:round/>
                      <a:headEnd type="none" w="sm" len="sm"/>
                      <a:tailEnd type="none" w="sm" len="sm"/>
                    </a:lnT>
                    <a:lnB w="12650" cap="flat" cmpd="sng">
                      <a:solidFill>
                        <a:srgbClr val="497EBA"/>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627" name="Google Shape;627;p21"/>
          <p:cNvSpPr txBox="1"/>
          <p:nvPr/>
        </p:nvSpPr>
        <p:spPr>
          <a:xfrm>
            <a:off x="4624075" y="1034050"/>
            <a:ext cx="4094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During the coronavirus (COVID-19) outbreak young people have needed legal advice.</a:t>
            </a:r>
            <a:endParaRPr/>
          </a:p>
        </p:txBody>
      </p:sp>
      <p:sp>
        <p:nvSpPr>
          <p:cNvPr id="628" name="Google Shape;628;p21"/>
          <p:cNvSpPr/>
          <p:nvPr/>
        </p:nvSpPr>
        <p:spPr>
          <a:xfrm>
            <a:off x="5493050" y="3189675"/>
            <a:ext cx="2726700" cy="805200"/>
          </a:xfrm>
          <a:prstGeom prst="snip1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Mental Health Infographics by Slidesgo">
  <a:themeElements>
    <a:clrScheme name="Simple Light">
      <a:dk1>
        <a:srgbClr val="000000"/>
      </a:dk1>
      <a:lt1>
        <a:srgbClr val="FFFFFF"/>
      </a:lt1>
      <a:dk2>
        <a:srgbClr val="74D3DC"/>
      </a:dk2>
      <a:lt2>
        <a:srgbClr val="6146D9"/>
      </a:lt2>
      <a:accent1>
        <a:srgbClr val="C3EBEF"/>
      </a:accent1>
      <a:accent2>
        <a:srgbClr val="7E6CFB"/>
      </a:accent2>
      <a:accent3>
        <a:srgbClr val="77ADE6"/>
      </a:accent3>
      <a:accent4>
        <a:srgbClr val="70C2DF"/>
      </a:accent4>
      <a:accent5>
        <a:srgbClr val="3F2DA5"/>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478</Words>
  <Application>Microsoft Office PowerPoint</Application>
  <PresentationFormat>On-screen Show (16:9)</PresentationFormat>
  <Paragraphs>79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Times New Roman</vt:lpstr>
      <vt:lpstr>Fira Sans Extra Condensed Medium</vt:lpstr>
      <vt:lpstr>Roboto</vt:lpstr>
      <vt:lpstr>Fira Sans Extra Condensed</vt:lpstr>
      <vt:lpstr>Fira Sans Extra Condensed ExtraBold</vt:lpstr>
      <vt:lpstr>Arial</vt:lpstr>
      <vt:lpstr>Mental Health Infographics by Slidesgo</vt:lpstr>
      <vt:lpstr>PowerPoint Presentation</vt:lpstr>
      <vt:lpstr> Psychological Counseling</vt:lpstr>
      <vt:lpstr>Psychological Counseling</vt:lpstr>
      <vt:lpstr>  How does Psychological Counseling work?  </vt:lpstr>
      <vt:lpstr>Psychological Counseling </vt:lpstr>
      <vt:lpstr>Legal Advice</vt:lpstr>
      <vt:lpstr>What topics do young people consult about? </vt:lpstr>
      <vt:lpstr>Legal Advice</vt:lpstr>
      <vt:lpstr>Legal Advice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JULIEN Muriel</dc:creator>
  <cp:lastModifiedBy>JULIEN Muriel</cp:lastModifiedBy>
  <cp:revision>1</cp:revision>
  <dcterms:modified xsi:type="dcterms:W3CDTF">2021-12-16T09:57:28Z</dcterms:modified>
</cp:coreProperties>
</file>