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73" r:id="rId3"/>
    <p:sldId id="260" r:id="rId4"/>
    <p:sldId id="264" r:id="rId5"/>
    <p:sldId id="267" r:id="rId6"/>
    <p:sldId id="261" r:id="rId7"/>
    <p:sldId id="263" r:id="rId8"/>
    <p:sldId id="265" r:id="rId9"/>
    <p:sldId id="262" r:id="rId10"/>
    <p:sldId id="278" r:id="rId11"/>
    <p:sldId id="269" r:id="rId12"/>
    <p:sldId id="266" r:id="rId13"/>
    <p:sldId id="279" r:id="rId14"/>
    <p:sldId id="272" r:id="rId15"/>
    <p:sldId id="271" r:id="rId16"/>
    <p:sldId id="270" r:id="rId17"/>
    <p:sldId id="281" r:id="rId18"/>
    <p:sldId id="280" r:id="rId19"/>
    <p:sldId id="277" r:id="rId20"/>
    <p:sldId id="268" r:id="rId21"/>
    <p:sldId id="274" r:id="rId22"/>
    <p:sldId id="275" r:id="rId23"/>
    <p:sldId id="276" r:id="rId2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E3F27-2439-E9CA-58F9-2B0D8830D16F}" v="9" dt="2019-06-17T21:21:18.357"/>
    <p1510:client id="{98F90A48-C690-A8DE-BDF1-FB8280B7006D}" v="10" dt="2019-06-18T06:17:35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53B0A-CD12-44C6-B5FA-1E87FDD0AC0B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56312-EC40-41D1-8FE0-86F8E10F74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502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81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9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47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09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23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34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60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66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1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4599-D8D8-4CE1-91E3-50A6FE18E7AD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6926-C8F3-4EAF-9324-25A828DD14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32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237626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10th Platform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 err="1">
                <a:solidFill>
                  <a:srgbClr val="C00000"/>
                </a:solidFill>
              </a:rPr>
              <a:t>CoE</a:t>
            </a:r>
            <a:r>
              <a:rPr lang="fr-FR" b="1" dirty="0">
                <a:solidFill>
                  <a:srgbClr val="C00000"/>
                </a:solidFill>
              </a:rPr>
              <a:t> QL </a:t>
            </a:r>
            <a:r>
              <a:rPr lang="fr-FR" b="1" dirty="0" err="1">
                <a:solidFill>
                  <a:srgbClr val="C00000"/>
                </a:solidFill>
              </a:rPr>
              <a:t>youth</a:t>
            </a:r>
            <a:r>
              <a:rPr lang="fr-FR" b="1" dirty="0">
                <a:solidFill>
                  <a:srgbClr val="C00000"/>
                </a:solidFill>
              </a:rPr>
              <a:t> centres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/>
          <a:p>
            <a:r>
              <a:rPr lang="fr-FR" dirty="0"/>
              <a:t>18.06.2019</a:t>
            </a:r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53136"/>
            <a:ext cx="1673435" cy="16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5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2015:   </a:t>
            </a:r>
            <a:r>
              <a:rPr lang="fr-FR" sz="3200" b="1" dirty="0" err="1"/>
              <a:t>Mollina</a:t>
            </a:r>
            <a:endParaRPr lang="fr-FR" sz="3200" b="1" dirty="0"/>
          </a:p>
        </p:txBody>
      </p:sp>
      <p:pic>
        <p:nvPicPr>
          <p:cNvPr id="4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0716C0CB-3522-424D-B383-1D39051F2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658" y="19229"/>
            <a:ext cx="9235177" cy="616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2015:   Timisoara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55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1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2016:   Killarney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2" y="10003"/>
            <a:ext cx="7908058" cy="5867269"/>
          </a:xfrm>
        </p:spPr>
      </p:pic>
    </p:spTree>
    <p:extLst>
      <p:ext uri="{BB962C8B-B14F-4D97-AF65-F5344CB8AC3E}">
        <p14:creationId xmlns:p14="http://schemas.microsoft.com/office/powerpoint/2010/main" val="400888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2016:   Stara Zagora</a:t>
            </a:r>
            <a:endParaRPr lang="fr-FR" sz="3200" b="1" dirty="0" err="1"/>
          </a:p>
        </p:txBody>
      </p:sp>
      <p:pic>
        <p:nvPicPr>
          <p:cNvPr id="2" name="Picture 3" descr="A store front at night&#10;&#10;Description generated with very high confidence">
            <a:extLst>
              <a:ext uri="{FF2B5EF4-FFF2-40B4-BE49-F238E27FC236}">
                <a16:creationId xmlns:a16="http://schemas.microsoft.com/office/drawing/2014/main" id="{9B9F9A86-E20F-4B41-A311-8711960C6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0978" y="-87594"/>
            <a:ext cx="9409584" cy="59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0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2017:   </a:t>
            </a:r>
            <a:r>
              <a:rPr lang="fr-FR" sz="3200" b="1" dirty="0" err="1"/>
              <a:t>Marienthal</a:t>
            </a:r>
          </a:p>
        </p:txBody>
      </p:sp>
      <p:pic>
        <p:nvPicPr>
          <p:cNvPr id="6" name="Picture 6" descr="A house with a green field&#10;&#10;Description generated with very high confidence">
            <a:extLst>
              <a:ext uri="{FF2B5EF4-FFF2-40B4-BE49-F238E27FC236}">
                <a16:creationId xmlns:a16="http://schemas.microsoft.com/office/drawing/2014/main" id="{29210CFF-EDFE-4B46-A1B4-48470583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0" y="-130974"/>
            <a:ext cx="9156515" cy="61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2017:   Plovdiv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3" y="-789867"/>
            <a:ext cx="9279368" cy="6959526"/>
          </a:xfrm>
        </p:spPr>
      </p:pic>
    </p:spTree>
    <p:extLst>
      <p:ext uri="{BB962C8B-B14F-4D97-AF65-F5344CB8AC3E}">
        <p14:creationId xmlns:p14="http://schemas.microsoft.com/office/powerpoint/2010/main" val="2987594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5427" y="864096"/>
            <a:ext cx="6912769" cy="5184577"/>
          </a:xfrm>
        </p:spPr>
      </p:pic>
      <p:sp>
        <p:nvSpPr>
          <p:cNvPr id="6" name="TextBox 5"/>
          <p:cNvSpPr txBox="1"/>
          <p:nvPr/>
        </p:nvSpPr>
        <p:spPr>
          <a:xfrm>
            <a:off x="179512" y="5517232"/>
            <a:ext cx="3916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Typical</a:t>
            </a:r>
            <a:r>
              <a:rPr lang="fr-FR" sz="3200" b="1" dirty="0"/>
              <a:t> </a:t>
            </a:r>
            <a:r>
              <a:rPr lang="fr-FR" sz="3200" b="1" dirty="0" err="1"/>
              <a:t>youth</a:t>
            </a:r>
            <a:r>
              <a:rPr lang="fr-FR" sz="3200" b="1" dirty="0"/>
              <a:t> </a:t>
            </a:r>
            <a:r>
              <a:rPr lang="fr-FR" sz="3200" b="1" dirty="0" err="1"/>
              <a:t>representative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98759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2018:   </a:t>
            </a:r>
            <a:r>
              <a:rPr lang="fr-FR" sz="3200" b="1" dirty="0" err="1"/>
              <a:t>Martinnen</a:t>
            </a:r>
          </a:p>
        </p:txBody>
      </p:sp>
      <p:pic>
        <p:nvPicPr>
          <p:cNvPr id="3" name="Picture 3" descr="A bench in front of a house&#10;&#10;Description generated with very high confidence">
            <a:extLst>
              <a:ext uri="{FF2B5EF4-FFF2-40B4-BE49-F238E27FC236}">
                <a16:creationId xmlns:a16="http://schemas.microsoft.com/office/drawing/2014/main" id="{3A3ABFD6-4E74-44A1-86D6-DF23766D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0"/>
            <a:ext cx="9138652" cy="61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2018:   </a:t>
            </a:r>
            <a:r>
              <a:rPr lang="fr-FR" sz="3200" b="1" dirty="0" err="1"/>
              <a:t>Martinnen</a:t>
            </a:r>
          </a:p>
        </p:txBody>
      </p:sp>
      <p:pic>
        <p:nvPicPr>
          <p:cNvPr id="2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D7FDFDE-D6D4-46EE-AA46-B2E9AE7D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-307"/>
            <a:ext cx="9099394" cy="53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2018:   Berlin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28" y="0"/>
            <a:ext cx="10832526" cy="6093296"/>
          </a:xfrm>
        </p:spPr>
      </p:pic>
    </p:spTree>
    <p:extLst>
      <p:ext uri="{BB962C8B-B14F-4D97-AF65-F5344CB8AC3E}">
        <p14:creationId xmlns:p14="http://schemas.microsoft.com/office/powerpoint/2010/main" val="128508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C00000"/>
                </a:solidFill>
              </a:rPr>
              <a:t>Some</a:t>
            </a:r>
            <a:r>
              <a:rPr lang="fr-FR" b="1" dirty="0">
                <a:solidFill>
                  <a:srgbClr val="C00000"/>
                </a:solidFill>
              </a:rPr>
              <a:t>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 dirty="0"/>
              <a:t>2008:		</a:t>
            </a:r>
            <a:r>
              <a:rPr lang="fr-FR" dirty="0"/>
              <a:t>issue « relations ENYC and </a:t>
            </a:r>
            <a:r>
              <a:rPr lang="fr-FR" dirty="0" err="1"/>
              <a:t>CoE</a:t>
            </a:r>
            <a:r>
              <a:rPr lang="fr-FR" dirty="0"/>
              <a:t> »</a:t>
            </a:r>
            <a:endParaRPr lang="fr-FR" b="1" dirty="0"/>
          </a:p>
          <a:p>
            <a:pPr marL="0" indent="0">
              <a:buNone/>
            </a:pPr>
            <a:r>
              <a:rPr lang="fr-FR" b="1" dirty="0"/>
              <a:t>2009:		</a:t>
            </a:r>
            <a:r>
              <a:rPr lang="fr-FR" dirty="0" err="1"/>
              <a:t>developing</a:t>
            </a:r>
            <a:r>
              <a:rPr lang="fr-FR" dirty="0"/>
              <a:t> the concept for a QL</a:t>
            </a:r>
            <a:r>
              <a:rPr lang="fr-FR" b="1" dirty="0"/>
              <a:t>	</a:t>
            </a:r>
          </a:p>
          <a:p>
            <a:pPr marL="0" indent="0">
              <a:buNone/>
            </a:pPr>
            <a:r>
              <a:rPr lang="fr-FR" b="1" dirty="0" err="1"/>
              <a:t>February</a:t>
            </a:r>
            <a:r>
              <a:rPr lang="fr-FR" b="1" dirty="0"/>
              <a:t> 2010:	</a:t>
            </a:r>
            <a:r>
              <a:rPr lang="fr-FR" dirty="0"/>
              <a:t>1st platform</a:t>
            </a:r>
          </a:p>
          <a:p>
            <a:pPr marL="0" indent="0">
              <a:buNone/>
            </a:pPr>
            <a:r>
              <a:rPr lang="fr-FR" b="1" dirty="0" err="1"/>
              <a:t>January</a:t>
            </a:r>
            <a:r>
              <a:rPr lang="fr-FR" b="1" dirty="0"/>
              <a:t> 2012:</a:t>
            </a:r>
            <a:r>
              <a:rPr lang="fr-FR" dirty="0"/>
              <a:t>	1st </a:t>
            </a:r>
            <a:r>
              <a:rPr lang="fr-FR" dirty="0" err="1"/>
              <a:t>exploratory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 to a YC</a:t>
            </a:r>
            <a:endParaRPr lang="fr-FR" dirty="0">
              <a:cs typeface="Calibri"/>
            </a:endParaRPr>
          </a:p>
          <a:p>
            <a:pPr marL="0" indent="0">
              <a:buNone/>
            </a:pPr>
            <a:r>
              <a:rPr lang="fr-FR" b="1" dirty="0">
                <a:cs typeface="Calibri"/>
              </a:rPr>
              <a:t>2014: </a:t>
            </a:r>
            <a:r>
              <a:rPr lang="fr-FR" dirty="0">
                <a:cs typeface="Calibri"/>
              </a:rPr>
              <a:t>1st training</a:t>
            </a:r>
          </a:p>
          <a:p>
            <a:pPr marL="0" indent="0">
              <a:buNone/>
            </a:pPr>
            <a:r>
              <a:rPr lang="fr-FR" b="1" dirty="0">
                <a:cs typeface="Calibri"/>
              </a:rPr>
              <a:t>2018: </a:t>
            </a:r>
            <a:r>
              <a:rPr lang="fr-FR" dirty="0">
                <a:cs typeface="Calibri"/>
              </a:rPr>
              <a:t>new format of platform</a:t>
            </a:r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43943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C00000"/>
                </a:solidFill>
              </a:rPr>
              <a:t>Lessons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learned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foresee</a:t>
            </a:r>
            <a:r>
              <a:rPr lang="fr-FR" dirty="0"/>
              <a:t>:</a:t>
            </a:r>
          </a:p>
          <a:p>
            <a:r>
              <a:rPr lang="fr-FR" dirty="0" err="1"/>
              <a:t>difficulty</a:t>
            </a:r>
            <a:r>
              <a:rPr lang="fr-FR" dirty="0"/>
              <a:t> to </a:t>
            </a:r>
            <a:r>
              <a:rPr lang="fr-FR" dirty="0" err="1"/>
              <a:t>reach</a:t>
            </a:r>
            <a:r>
              <a:rPr lang="fr-FR" dirty="0"/>
              <a:t> out to the </a:t>
            </a:r>
            <a:r>
              <a:rPr lang="fr-FR" dirty="0" err="1"/>
              <a:t>youth</a:t>
            </a:r>
            <a:r>
              <a:rPr lang="fr-FR" dirty="0"/>
              <a:t> centres</a:t>
            </a:r>
          </a:p>
          <a:p>
            <a:r>
              <a:rPr lang="fr-FR" dirty="0" err="1"/>
              <a:t>diversity</a:t>
            </a:r>
            <a:r>
              <a:rPr lang="fr-FR" dirty="0"/>
              <a:t> of </a:t>
            </a:r>
            <a:r>
              <a:rPr lang="fr-FR" dirty="0" err="1"/>
              <a:t>youth</a:t>
            </a:r>
            <a:r>
              <a:rPr lang="fr-FR" dirty="0"/>
              <a:t> centres</a:t>
            </a:r>
          </a:p>
          <a:p>
            <a:r>
              <a:rPr lang="fr-FR" dirty="0" err="1"/>
              <a:t>needs</a:t>
            </a:r>
            <a:r>
              <a:rPr lang="fr-FR" dirty="0"/>
              <a:t> of the </a:t>
            </a:r>
            <a:r>
              <a:rPr lang="fr-FR" dirty="0" err="1"/>
              <a:t>youth</a:t>
            </a:r>
            <a:r>
              <a:rPr lang="fr-FR" dirty="0"/>
              <a:t> </a:t>
            </a:r>
            <a:r>
              <a:rPr lang="fr-FR" dirty="0" err="1"/>
              <a:t>sector</a:t>
            </a:r>
            <a:r>
              <a:rPr lang="fr-FR" dirty="0"/>
              <a:t> for guidance on </a:t>
            </a:r>
            <a:r>
              <a:rPr lang="fr-FR" dirty="0" err="1"/>
              <a:t>quality</a:t>
            </a:r>
            <a:endParaRPr lang="fr-FR" dirty="0"/>
          </a:p>
          <a:p>
            <a:r>
              <a:rPr lang="fr-FR" dirty="0" err="1"/>
              <a:t>difficulty</a:t>
            </a:r>
            <a:r>
              <a:rPr lang="fr-FR" dirty="0"/>
              <a:t> of the YC to </a:t>
            </a:r>
            <a:r>
              <a:rPr lang="fr-FR" dirty="0" err="1"/>
              <a:t>contribute</a:t>
            </a:r>
            <a:r>
              <a:rPr lang="fr-FR" dirty="0"/>
              <a:t> to the </a:t>
            </a:r>
            <a:r>
              <a:rPr lang="fr-FR" dirty="0" err="1"/>
              <a:t>process</a:t>
            </a:r>
            <a:endParaRPr lang="fr-FR" dirty="0"/>
          </a:p>
          <a:p>
            <a:r>
              <a:rPr lang="fr-FR" dirty="0" err="1"/>
              <a:t>difficulty</a:t>
            </a:r>
            <a:r>
              <a:rPr lang="fr-FR" dirty="0"/>
              <a:t> to </a:t>
            </a:r>
            <a:r>
              <a:rPr lang="fr-FR" dirty="0" err="1"/>
              <a:t>link</a:t>
            </a:r>
            <a:r>
              <a:rPr lang="fr-FR" dirty="0"/>
              <a:t> YC to the </a:t>
            </a:r>
            <a:r>
              <a:rPr lang="fr-FR" dirty="0" err="1"/>
              <a:t>CoE</a:t>
            </a:r>
            <a:r>
              <a:rPr lang="fr-FR" dirty="0"/>
              <a:t> values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43943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5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C00000"/>
                </a:solidFill>
              </a:rPr>
              <a:t>Lessons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learned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have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differently</a:t>
            </a:r>
            <a:r>
              <a:rPr lang="fr-FR" dirty="0"/>
              <a:t>:</a:t>
            </a:r>
          </a:p>
          <a:p>
            <a:r>
              <a:rPr lang="fr-FR" dirty="0" err="1"/>
              <a:t>develop</a:t>
            </a:r>
            <a:r>
              <a:rPr lang="fr-FR" dirty="0"/>
              <a:t> a consistent documentation first</a:t>
            </a:r>
          </a:p>
          <a:p>
            <a:r>
              <a:rPr lang="fr-FR" dirty="0" err="1"/>
              <a:t>be</a:t>
            </a:r>
            <a:r>
              <a:rPr lang="fr-FR" dirty="0"/>
              <a:t> more </a:t>
            </a:r>
            <a:r>
              <a:rPr lang="fr-FR" dirty="0" err="1"/>
              <a:t>selective</a:t>
            </a:r>
            <a:endParaRPr lang="fr-FR" dirty="0"/>
          </a:p>
          <a:p>
            <a:r>
              <a:rPr lang="fr-FR" dirty="0" err="1">
                <a:cs typeface="Calibri"/>
              </a:rPr>
              <a:t>think</a:t>
            </a:r>
            <a:r>
              <a:rPr lang="fr-FR" dirty="0">
                <a:cs typeface="Calibri"/>
              </a:rPr>
              <a:t> more in </a:t>
            </a:r>
            <a:r>
              <a:rPr lang="fr-FR" dirty="0" err="1">
                <a:cs typeface="Calibri"/>
              </a:rPr>
              <a:t>terms</a:t>
            </a:r>
            <a:r>
              <a:rPr lang="fr-FR" dirty="0">
                <a:cs typeface="Calibri"/>
              </a:rPr>
              <a:t> of </a:t>
            </a:r>
            <a:r>
              <a:rPr lang="fr-FR" dirty="0" err="1">
                <a:cs typeface="Calibri"/>
              </a:rPr>
              <a:t>sustainability</a:t>
            </a:r>
            <a:endParaRPr lang="fr-FR" dirty="0" err="1"/>
          </a:p>
          <a:p>
            <a:r>
              <a:rPr lang="fr-FR" dirty="0"/>
              <a:t>focus on </a:t>
            </a:r>
            <a:r>
              <a:rPr lang="fr-FR" dirty="0" err="1"/>
              <a:t>quality</a:t>
            </a:r>
            <a:r>
              <a:rPr lang="fr-FR" dirty="0"/>
              <a:t> issues right </a:t>
            </a:r>
            <a:r>
              <a:rPr lang="fr-FR" dirty="0" err="1"/>
              <a:t>from</a:t>
            </a:r>
            <a:r>
              <a:rPr lang="fr-FR" dirty="0"/>
              <a:t> the start</a:t>
            </a:r>
          </a:p>
          <a:p>
            <a:r>
              <a:rPr lang="fr-FR" dirty="0" err="1"/>
              <a:t>reflect</a:t>
            </a:r>
            <a:r>
              <a:rPr lang="fr-FR" dirty="0"/>
              <a:t> more in </a:t>
            </a:r>
            <a:r>
              <a:rPr lang="fr-FR" dirty="0" err="1"/>
              <a:t>depth</a:t>
            </a:r>
            <a:r>
              <a:rPr lang="fr-FR" dirty="0"/>
              <a:t> on the </a:t>
            </a:r>
            <a:r>
              <a:rPr lang="fr-FR" dirty="0" err="1"/>
              <a:t>possibilities</a:t>
            </a:r>
            <a:r>
              <a:rPr lang="fr-FR" dirty="0"/>
              <a:t> of </a:t>
            </a:r>
            <a:r>
              <a:rPr lang="fr-FR" dirty="0" err="1"/>
              <a:t>bilateral</a:t>
            </a:r>
            <a:r>
              <a:rPr lang="fr-FR" dirty="0"/>
              <a:t> and </a:t>
            </a:r>
            <a:r>
              <a:rPr lang="fr-FR" dirty="0" err="1"/>
              <a:t>multilateral</a:t>
            </a:r>
            <a:r>
              <a:rPr lang="fr-FR" dirty="0"/>
              <a:t> </a:t>
            </a:r>
            <a:r>
              <a:rPr lang="fr-FR" dirty="0" err="1"/>
              <a:t>cooperation</a:t>
            </a:r>
            <a:endParaRPr lang="fr-FR" dirty="0"/>
          </a:p>
          <a:p>
            <a:endParaRPr lang="fr-FR" dirty="0"/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43943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for the future:</a:t>
            </a:r>
          </a:p>
          <a:p>
            <a:r>
              <a:rPr lang="fr-FR" dirty="0"/>
              <a:t>focus (</a:t>
            </a:r>
            <a:r>
              <a:rPr lang="fr-FR" dirty="0" err="1"/>
              <a:t>only</a:t>
            </a:r>
            <a:r>
              <a:rPr lang="fr-FR" dirty="0"/>
              <a:t>) on issues </a:t>
            </a:r>
            <a:r>
              <a:rPr lang="fr-FR" dirty="0" err="1"/>
              <a:t>related</a:t>
            </a:r>
            <a:r>
              <a:rPr lang="fr-FR" dirty="0"/>
              <a:t> to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platforms</a:t>
            </a:r>
          </a:p>
          <a:p>
            <a:r>
              <a:rPr lang="fr-FR" dirty="0" err="1"/>
              <a:t>promote</a:t>
            </a:r>
            <a:r>
              <a:rPr lang="fr-FR" dirty="0"/>
              <a:t> </a:t>
            </a:r>
            <a:r>
              <a:rPr lang="fr-FR" dirty="0" err="1"/>
              <a:t>bilateral</a:t>
            </a:r>
            <a:r>
              <a:rPr lang="fr-FR" dirty="0"/>
              <a:t> and </a:t>
            </a:r>
            <a:r>
              <a:rPr lang="fr-FR" dirty="0" err="1"/>
              <a:t>multilateral</a:t>
            </a:r>
            <a:r>
              <a:rPr lang="fr-FR" dirty="0"/>
              <a:t> </a:t>
            </a:r>
            <a:r>
              <a:rPr lang="fr-FR" dirty="0" err="1"/>
              <a:t>cooperations</a:t>
            </a:r>
            <a:endParaRPr lang="fr-FR" dirty="0"/>
          </a:p>
          <a:p>
            <a:r>
              <a:rPr lang="fr-FR" dirty="0" err="1"/>
              <a:t>develop</a:t>
            </a:r>
            <a:r>
              <a:rPr lang="fr-FR" dirty="0"/>
              <a:t> documentation of good practice, </a:t>
            </a:r>
            <a:r>
              <a:rPr lang="fr-FR" dirty="0" err="1"/>
              <a:t>particularly</a:t>
            </a:r>
            <a:r>
              <a:rPr lang="fr-FR" dirty="0"/>
              <a:t> in the </a:t>
            </a:r>
            <a:r>
              <a:rPr lang="fr-FR" dirty="0" err="1"/>
              <a:t>fields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YC have </a:t>
            </a:r>
            <a:r>
              <a:rPr lang="fr-FR" dirty="0" err="1"/>
              <a:t>difficulties</a:t>
            </a:r>
            <a:endParaRPr lang="fr-FR" dirty="0"/>
          </a:p>
          <a:p>
            <a:endParaRPr lang="fr-FR" dirty="0"/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43943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Great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>
                <a:solidFill>
                  <a:srgbClr val="C00000"/>
                </a:solidFill>
              </a:rPr>
              <a:t>great</a:t>
            </a:r>
            <a:r>
              <a:rPr lang="fr-FR"/>
              <a:t> initiative</a:t>
            </a:r>
            <a:endParaRPr lang="fr-FR" dirty="0"/>
          </a:p>
          <a:p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>
                <a:solidFill>
                  <a:srgbClr val="C00000"/>
                </a:solidFill>
              </a:rPr>
              <a:t>great</a:t>
            </a:r>
            <a:r>
              <a:rPr lang="fr-FR" dirty="0"/>
              <a:t> </a:t>
            </a:r>
            <a:r>
              <a:rPr lang="fr-FR" dirty="0" err="1"/>
              <a:t>youth</a:t>
            </a:r>
            <a:r>
              <a:rPr lang="fr-FR" dirty="0"/>
              <a:t> centres</a:t>
            </a:r>
          </a:p>
          <a:p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>
                <a:solidFill>
                  <a:srgbClr val="C00000"/>
                </a:solidFill>
              </a:rPr>
              <a:t>great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project</a:t>
            </a:r>
            <a:r>
              <a:rPr lang="fr-FR" dirty="0"/>
              <a:t> has a </a:t>
            </a:r>
            <a:r>
              <a:rPr lang="fr-FR" dirty="0" err="1">
                <a:solidFill>
                  <a:srgbClr val="C00000"/>
                </a:solidFill>
              </a:rPr>
              <a:t>great</a:t>
            </a:r>
            <a:r>
              <a:rPr lang="fr-FR" dirty="0"/>
              <a:t> future</a:t>
            </a:r>
          </a:p>
          <a:p>
            <a:endParaRPr lang="fr-FR" dirty="0"/>
          </a:p>
        </p:txBody>
      </p:sp>
      <p:pic>
        <p:nvPicPr>
          <p:cNvPr id="4" name="Picture 6" descr="Logo Youth Centre_fin#2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43943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12225" r="30138" b="7149"/>
          <a:stretch/>
        </p:blipFill>
        <p:spPr bwMode="auto">
          <a:xfrm>
            <a:off x="323529" y="1"/>
            <a:ext cx="8136904" cy="63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638132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2012:   </a:t>
            </a:r>
            <a:r>
              <a:rPr lang="fr-FR" sz="2400" b="1" dirty="0" err="1"/>
              <a:t>Adrasan</a:t>
            </a:r>
            <a:r>
              <a:rPr lang="fr-FR" sz="2400" b="1" dirty="0"/>
              <a:t> (</a:t>
            </a:r>
            <a:r>
              <a:rPr lang="fr-FR" sz="2400" b="1" dirty="0" err="1"/>
              <a:t>Turkey</a:t>
            </a:r>
            <a:r>
              <a:rPr lang="fr-FR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218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3"/>
            <a:ext cx="9776112" cy="7332084"/>
          </a:xfrm>
        </p:spPr>
      </p:pic>
      <p:sp>
        <p:nvSpPr>
          <p:cNvPr id="3" name="TextBox 2"/>
          <p:cNvSpPr txBox="1"/>
          <p:nvPr/>
        </p:nvSpPr>
        <p:spPr>
          <a:xfrm>
            <a:off x="295270" y="616965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2012:   </a:t>
            </a:r>
            <a:r>
              <a:rPr lang="fr-FR" sz="3200" b="1" dirty="0" err="1">
                <a:solidFill>
                  <a:schemeClr val="bg1"/>
                </a:solidFill>
              </a:rPr>
              <a:t>Brezice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6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270" y="616965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2013:   Kokkola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" y="-104662"/>
            <a:ext cx="9283550" cy="6962662"/>
          </a:xfrm>
        </p:spPr>
      </p:pic>
      <p:sp>
        <p:nvSpPr>
          <p:cNvPr id="8" name="TextBox 7"/>
          <p:cNvSpPr txBox="1"/>
          <p:nvPr/>
        </p:nvSpPr>
        <p:spPr>
          <a:xfrm>
            <a:off x="365870" y="5201461"/>
            <a:ext cx="1756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2013:   </a:t>
            </a:r>
            <a:r>
              <a:rPr lang="fr-FR" sz="3200" b="1" dirty="0" err="1"/>
              <a:t>North</a:t>
            </a:r>
            <a:r>
              <a:rPr lang="fr-FR" sz="3200" b="1" dirty="0"/>
              <a:t> Pole ?</a:t>
            </a:r>
          </a:p>
        </p:txBody>
      </p:sp>
    </p:spTree>
    <p:extLst>
      <p:ext uri="{BB962C8B-B14F-4D97-AF65-F5344CB8AC3E}">
        <p14:creationId xmlns:p14="http://schemas.microsoft.com/office/powerpoint/2010/main" val="348749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5270" y="616965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2013:   Kokkola</a:t>
            </a:r>
          </a:p>
        </p:txBody>
      </p:sp>
    </p:spTree>
    <p:extLst>
      <p:ext uri="{BB962C8B-B14F-4D97-AF65-F5344CB8AC3E}">
        <p14:creationId xmlns:p14="http://schemas.microsoft.com/office/powerpoint/2010/main" val="206875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5270" y="6169659"/>
            <a:ext cx="499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2014:   </a:t>
            </a:r>
            <a:r>
              <a:rPr lang="fr-FR" sz="3200" b="1" dirty="0" err="1">
                <a:solidFill>
                  <a:schemeClr val="bg1"/>
                </a:solidFill>
              </a:rPr>
              <a:t>Sremski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Karlovci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3434" y="417283"/>
            <a:ext cx="7337789" cy="5503342"/>
          </a:xfrm>
        </p:spPr>
      </p:pic>
      <p:sp>
        <p:nvSpPr>
          <p:cNvPr id="5" name="TextBox 4"/>
          <p:cNvSpPr txBox="1"/>
          <p:nvPr/>
        </p:nvSpPr>
        <p:spPr>
          <a:xfrm>
            <a:off x="179512" y="5157192"/>
            <a:ext cx="3916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2014:   </a:t>
            </a:r>
            <a:r>
              <a:rPr lang="fr-FR" sz="3200" b="1" dirty="0" err="1"/>
              <a:t>Lisbon</a:t>
            </a:r>
            <a:endParaRPr lang="fr-FR" sz="3200" b="1" dirty="0"/>
          </a:p>
          <a:p>
            <a:endParaRPr lang="fr-FR" sz="3200" b="1" dirty="0"/>
          </a:p>
          <a:p>
            <a:r>
              <a:rPr lang="fr-FR" sz="3200" b="1" dirty="0"/>
              <a:t>(in </a:t>
            </a:r>
            <a:r>
              <a:rPr lang="fr-FR" sz="3200" b="1" dirty="0" err="1"/>
              <a:t>depth</a:t>
            </a:r>
            <a:r>
              <a:rPr lang="fr-FR" sz="3200" b="1" dirty="0"/>
              <a:t> </a:t>
            </a:r>
            <a:r>
              <a:rPr lang="fr-FR" sz="3200" b="1" dirty="0" err="1"/>
              <a:t>analysis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691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</p:spPr>
      </p:pic>
      <p:sp>
        <p:nvSpPr>
          <p:cNvPr id="5" name="TextBox 4"/>
          <p:cNvSpPr txBox="1"/>
          <p:nvPr/>
        </p:nvSpPr>
        <p:spPr>
          <a:xfrm>
            <a:off x="295270" y="6169659"/>
            <a:ext cx="3916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2015:   </a:t>
            </a:r>
            <a:r>
              <a:rPr lang="fr-FR" sz="3200" b="1" dirty="0" err="1">
                <a:solidFill>
                  <a:schemeClr val="bg1"/>
                </a:solidFill>
              </a:rPr>
              <a:t>Destelheide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8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201</Words>
  <Application>Microsoft Office PowerPoint</Application>
  <PresentationFormat>On-screen Show (4:3)</PresentationFormat>
  <Paragraphs>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10th Platform  CoE QL youth centres</vt:lpstr>
      <vt:lpstr>Some 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Lessons learned</vt:lpstr>
      <vt:lpstr>Perspectives</vt:lpstr>
      <vt:lpstr>Great !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Georges Metz</dc:creator>
  <cp:lastModifiedBy>EYCB Guest</cp:lastModifiedBy>
  <cp:revision>611</cp:revision>
  <cp:lastPrinted>2019-06-12T11:33:19Z</cp:lastPrinted>
  <dcterms:created xsi:type="dcterms:W3CDTF">2019-06-11T11:59:56Z</dcterms:created>
  <dcterms:modified xsi:type="dcterms:W3CDTF">2019-06-18T06:43:33Z</dcterms:modified>
</cp:coreProperties>
</file>