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theme/theme6.xml" ContentType="application/vnd.openxmlformats-officedocument.theme+xml"/>
  <Override PartName="/ppt/theme/theme7.xml" ContentType="application/vnd.openxmlformats-officedocument.theme+xml"/>
  <Override PartName="/ppt/theme/theme8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48" r:id="rId4"/>
    <p:sldMasterId id="2147483656" r:id="rId5"/>
    <p:sldMasterId id="2147483657" r:id="rId6"/>
    <p:sldMasterId id="2147483658" r:id="rId7"/>
    <p:sldMasterId id="2147483659" r:id="rId8"/>
    <p:sldMasterId id="2147483660" r:id="rId9"/>
  </p:sldMasterIdLst>
  <p:notesMasterIdLst>
    <p:notesMasterId r:id="rId14"/>
  </p:notesMasterIdLst>
  <p:handoutMasterIdLst>
    <p:handoutMasterId r:id="rId15"/>
  </p:handoutMasterIdLst>
  <p:sldIdLst>
    <p:sldId id="334" r:id="rId10"/>
    <p:sldId id="333" r:id="rId11"/>
    <p:sldId id="335" r:id="rId12"/>
    <p:sldId id="336" r:id="rId13"/>
  </p:sldIdLst>
  <p:sldSz cx="9144000" cy="6858000" type="screen4x3"/>
  <p:notesSz cx="6810375" cy="9942513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400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sz="1400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sz="1400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sz="1400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377">
          <p15:clr>
            <a:srgbClr val="A4A3A4"/>
          </p15:clr>
        </p15:guide>
        <p15:guide id="2" orient="horz" pos="800">
          <p15:clr>
            <a:srgbClr val="A4A3A4"/>
          </p15:clr>
        </p15:guide>
        <p15:guide id="3" orient="horz" pos="1715">
          <p15:clr>
            <a:srgbClr val="A4A3A4"/>
          </p15:clr>
        </p15:guide>
        <p15:guide id="4" orient="horz" pos="4111">
          <p15:clr>
            <a:srgbClr val="A4A3A4"/>
          </p15:clr>
        </p15:guide>
        <p15:guide id="5" pos="2880">
          <p15:clr>
            <a:srgbClr val="A4A3A4"/>
          </p15:clr>
        </p15:guide>
        <p15:guide id="6" pos="5476">
          <p15:clr>
            <a:srgbClr val="A4A3A4"/>
          </p15:clr>
        </p15:guide>
        <p15:guide id="7" pos="284">
          <p15:clr>
            <a:srgbClr val="A4A3A4"/>
          </p15:clr>
        </p15:guide>
        <p15:guide id="8" pos="3110">
          <p15:clr>
            <a:srgbClr val="A4A3A4"/>
          </p15:clr>
        </p15:guide>
        <p15:guide id="9" pos="265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31">
          <p15:clr>
            <a:srgbClr val="A4A3A4"/>
          </p15:clr>
        </p15:guide>
        <p15:guide id="2" pos="2145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Lizzi Regan" initials="LR" lastIdx="5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90044"/>
    <a:srgbClr val="C1DB76"/>
    <a:srgbClr val="FFF200"/>
    <a:srgbClr val="00ABBD"/>
    <a:srgbClr val="F7941D"/>
    <a:srgbClr val="E65767"/>
    <a:srgbClr val="000000"/>
    <a:srgbClr val="642566"/>
    <a:srgbClr val="5E243C"/>
    <a:srgbClr val="54C6D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notesView">
  <p:normalViewPr>
    <p:restoredLeft sz="5368" autoAdjust="0"/>
    <p:restoredTop sz="47525" autoAdjust="0"/>
  </p:normalViewPr>
  <p:slideViewPr>
    <p:cSldViewPr snapToGrid="0">
      <p:cViewPr varScale="1">
        <p:scale>
          <a:sx n="51" d="100"/>
          <a:sy n="51" d="100"/>
        </p:scale>
        <p:origin x="2130" y="72"/>
      </p:cViewPr>
      <p:guideLst>
        <p:guide orient="horz" pos="1377"/>
        <p:guide orient="horz" pos="800"/>
        <p:guide orient="horz" pos="1715"/>
        <p:guide orient="horz" pos="4111"/>
        <p:guide pos="2880"/>
        <p:guide pos="5476"/>
        <p:guide pos="284"/>
        <p:guide pos="3110"/>
        <p:guide pos="265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76" d="100"/>
          <a:sy n="76" d="100"/>
        </p:scale>
        <p:origin x="2184" y="96"/>
      </p:cViewPr>
      <p:guideLst>
        <p:guide orient="horz" pos="3131"/>
        <p:guide pos="2145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5.xml"/><Relationship Id="rId13" Type="http://schemas.openxmlformats.org/officeDocument/2006/relationships/slide" Target="slides/slide4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3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2.xml"/><Relationship Id="rId5" Type="http://schemas.openxmlformats.org/officeDocument/2006/relationships/slideMaster" Target="slideMasters/slideMaster2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1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Master" Target="slideMasters/slideMaster6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1163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7625" y="0"/>
            <a:ext cx="2951163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3A73B6F-59B8-44D7-8D88-8C1FBC2B4489}" type="datetimeFigureOut">
              <a:rPr lang="en-GB" smtClean="0"/>
              <a:t>11/10/2016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44038"/>
            <a:ext cx="2951163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7625" y="9444038"/>
            <a:ext cx="2951163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2F25E46-51B4-4A16-B169-43635DE1CDC7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6863345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51905" cy="4976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595" tIns="45798" rIns="91595" bIns="45798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GB" altLang="en-US" dirty="0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6880" y="0"/>
            <a:ext cx="2951905" cy="4976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595" tIns="45798" rIns="91595" bIns="45798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GB" altLang="en-US" dirty="0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6125"/>
            <a:ext cx="4973638" cy="37290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71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0720" y="4722416"/>
            <a:ext cx="5448936" cy="44743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595" tIns="45798" rIns="91595" bIns="4579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text styles</a:t>
            </a:r>
          </a:p>
          <a:p>
            <a:pPr lvl="1"/>
            <a:r>
              <a:rPr lang="en-GB" altLang="en-US"/>
              <a:t>Second level</a:t>
            </a:r>
          </a:p>
          <a:p>
            <a:pPr lvl="2"/>
            <a:r>
              <a:rPr lang="en-GB" altLang="en-US"/>
              <a:t>Third level</a:t>
            </a:r>
          </a:p>
          <a:p>
            <a:pPr lvl="3"/>
            <a:r>
              <a:rPr lang="en-GB" altLang="en-US"/>
              <a:t>Fourth level</a:t>
            </a:r>
          </a:p>
          <a:p>
            <a:pPr lvl="4"/>
            <a:r>
              <a:rPr lang="en-GB" altLang="en-US"/>
              <a:t>Fifth level</a:t>
            </a:r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3241"/>
            <a:ext cx="2951905" cy="4976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595" tIns="45798" rIns="91595" bIns="45798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GB" altLang="en-US" dirty="0"/>
          </a:p>
        </p:txBody>
      </p:sp>
      <p:sp>
        <p:nvSpPr>
          <p:cNvPr id="71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6880" y="9443241"/>
            <a:ext cx="2951905" cy="4976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595" tIns="45798" rIns="91595" bIns="45798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910253F2-96F3-43C1-AF1A-0BC7291F2021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83216476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0253F2-96F3-43C1-AF1A-0BC7291F2021}" type="slidenum">
              <a:rPr lang="en-GB" altLang="en-US" smtClean="0"/>
              <a:pPr/>
              <a:t>0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48286430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0253F2-96F3-43C1-AF1A-0BC7291F2021}" type="slidenum">
              <a:rPr lang="en-GB" altLang="en-US" smtClean="0"/>
              <a:pPr/>
              <a:t>1</a:t>
            </a:fld>
            <a:endParaRPr lang="en-GB" alt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1050933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0253F2-96F3-43C1-AF1A-0BC7291F2021}" type="slidenum">
              <a:rPr lang="en-GB" altLang="en-US" smtClean="0"/>
              <a:pPr/>
              <a:t>2</a:t>
            </a:fld>
            <a:endParaRPr lang="en-GB" alt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2959008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0253F2-96F3-43C1-AF1A-0BC7291F2021}" type="slidenum">
              <a:rPr lang="en-GB" altLang="en-US" smtClean="0"/>
              <a:pPr/>
              <a:t>3</a:t>
            </a:fld>
            <a:endParaRPr lang="en-GB" alt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677613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50850" y="3094038"/>
            <a:ext cx="8242300" cy="549275"/>
          </a:xfrm>
        </p:spPr>
        <p:txBody>
          <a:bodyPr/>
          <a:lstStyle>
            <a:lvl1pPr>
              <a:defRPr sz="3600"/>
            </a:lvl1pPr>
          </a:lstStyle>
          <a:p>
            <a:pPr lvl="0"/>
            <a:r>
              <a:rPr lang="en-US" altLang="en-US" noProof="0"/>
              <a:t>Click to edit Master title style</a:t>
            </a:r>
            <a:endParaRPr lang="en-GB" altLang="en-US" noProof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50850" y="4894263"/>
            <a:ext cx="8261350" cy="244475"/>
          </a:xfrm>
        </p:spPr>
        <p:txBody>
          <a:bodyPr/>
          <a:lstStyle>
            <a:lvl1pPr marL="0" indent="0">
              <a:buFontTx/>
              <a:buNone/>
              <a:defRPr sz="2400"/>
            </a:lvl1pPr>
          </a:lstStyle>
          <a:p>
            <a:pPr lvl="0"/>
            <a:r>
              <a:rPr lang="en-US" altLang="en-US" noProof="0"/>
              <a:t>Click to edit Master subtitle style</a:t>
            </a:r>
            <a:endParaRPr lang="en-GB" altLang="en-US" noProof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694B37EF-1551-4C93-8D8E-82D707DD8194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42123529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30988" y="1270000"/>
            <a:ext cx="2062162" cy="189388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44500" y="1270000"/>
            <a:ext cx="6034088" cy="189388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D1D5C624-DF85-4BA9-8CBC-3BE774148F1E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42161494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8EB0684C-4F3E-4CB0-98A0-1C3BD8B97890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7550745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10CBC498-3EBA-4C9F-9992-CBF41F11BB0F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54288933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C82E4000-2F84-4D6C-9D4C-9A519E41B505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61171124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44500" y="3776663"/>
            <a:ext cx="4048125" cy="9779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5025" y="3776663"/>
            <a:ext cx="4048125" cy="9779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33D46AC5-B448-4D19-898D-13698370A328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52715844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8039AA21-E2DE-4CA2-B741-B8992ED6CDB8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61957581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FA18D8EF-2B5F-4499-A831-9768C77E2558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198684134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0B75AE44-D4E2-4185-8974-196E1454F6AE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62630965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B3AD8B07-222B-48FC-AB5A-3248547DCEE0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4058985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1421686B-F622-4573-B158-A5AB13847CB0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38751341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8F9DA7DB-9263-4832-8085-84B4333B99B4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12544499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4475DEDD-C8D9-42C1-859B-3A65CB90E6D3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166311900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35750" y="2722563"/>
            <a:ext cx="2063750" cy="2032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44500" y="2722563"/>
            <a:ext cx="6038850" cy="20320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4F1C110B-5607-4768-BD0D-00DA049A6573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410773138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DB68F8DF-F35E-4034-B047-A02486D547CA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1967510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88C52DB7-2A6B-417E-9568-3C5DDBF1897D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08427139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772AF0AD-C057-45E3-A1CE-CA44B012BA39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761238786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44500" y="3776663"/>
            <a:ext cx="4048125" cy="9779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5025" y="3776663"/>
            <a:ext cx="4048125" cy="9779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FA373084-6052-452B-8664-FD4B40F5DCA1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810651798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77BA4C99-658C-4483-A258-A89616B80DA6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1699242885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223E2854-BE00-48D3-BBAC-C344C6A4C1B1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80951876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D4B34C97-186F-4C40-B8C8-1D85ED462A9F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42292547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BD35903A-8E24-4F0A-8BF0-8234EBE8D550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1283595664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B1549599-F0CF-4EE5-A6CE-2108550B8B76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1107267352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B182CB79-DA2A-4A9A-A6EB-6D2EE8E825A2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402472859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DBE6E722-CC38-4546-8B80-9CB8B6F381B8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905666853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35750" y="2722563"/>
            <a:ext cx="2063750" cy="2032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44500" y="2722563"/>
            <a:ext cx="6038850" cy="20320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E6C7B9AA-83FF-4BA7-8A62-9C2A7D77A687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779425554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3FE3A76F-EAD3-4200-B6B2-FB19CA2BC427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240003928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49E9681C-A0A5-4854-B0E6-7545CF383E45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1213145277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BC2D6EDE-CBDC-4608-86AA-9B96A4B841F1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202298130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44500" y="3776663"/>
            <a:ext cx="4048125" cy="9779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5025" y="3776663"/>
            <a:ext cx="4048125" cy="9779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7C30B250-1D44-4918-88D8-4015AED5A005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337649908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5B3F2D6A-2041-4F69-B9AE-FEFDFAA51C45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783632518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93C355B4-6A58-4851-A407-0AAD37EE2B83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3199015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44500" y="2185988"/>
            <a:ext cx="4048125" cy="9779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5025" y="2185988"/>
            <a:ext cx="4048125" cy="9779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05686C78-5C07-48DE-B3EF-7C1873D408FA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020993657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E7BD2559-004C-4955-A669-4FA60290FC7A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457758454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29102DD5-BDFB-4364-8C24-5E2D0C9BCD7D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4009663117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EBC9C488-1F6A-431E-84B0-94551C39084F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419298170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32CA1ACD-EB32-4D32-8C65-3CBF7D5FB2E3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104698714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35750" y="2722563"/>
            <a:ext cx="2063750" cy="2032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44500" y="2722563"/>
            <a:ext cx="6038850" cy="20320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0ABE86D6-462E-4CF2-B42C-9FE0FAF88982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790146851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C5D7A572-731C-4E3A-BF6D-B7E68F4FBD41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589512207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4B9FA816-C4D6-4461-97F3-43F906F99107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622587940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BE2280AD-D0A7-4026-9A87-C79C41F588D5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258371519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44500" y="3776663"/>
            <a:ext cx="4048125" cy="9779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5025" y="3776663"/>
            <a:ext cx="4048125" cy="9779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82B6EEAC-7E9A-4A6F-A004-FDE32D7E1B71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1915902639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647B2989-9BFA-4D55-8AF0-08937BD63049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15980801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DBB37170-B310-4137-8A4C-5E22AE2A0118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332678208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E617EA1C-D117-4859-97C2-9DAA378F8668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4103117005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117A67C3-9B62-4C96-AAF2-8204EF80D6A3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748116923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2E5BA211-D94E-4037-99F2-CE6578DFDF0A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554486487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23520D7B-3864-4C47-B224-C2908EF36CC7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526071109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2FD00476-C060-4389-94CC-5FBC6C1BED35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964161388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30988" y="2722563"/>
            <a:ext cx="2062162" cy="2032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44500" y="2722563"/>
            <a:ext cx="6034088" cy="20320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13A3342B-10AE-4607-B9FC-AE00D725F21D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681229079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465DB70F-07D6-4105-ACDD-C230FEA9194F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070843026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C24C733C-41A1-486C-8DDD-56A645B124B3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872795638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D654454D-2236-4957-B1BB-CA58AF7B3A75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1381135744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44500" y="3776663"/>
            <a:ext cx="4048125" cy="9779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5025" y="3776663"/>
            <a:ext cx="4048125" cy="9779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234BC127-17D0-492E-B8EA-F0021B7CDCB2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19551138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446E6587-531E-44D2-B819-EC6D368AFDDD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115177457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206A2FCA-0A1F-4057-8812-B373B416B06A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1560479447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24A49FAB-D92B-452E-B420-EA1F70EB24AA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344506791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B7484648-0B03-42EC-B658-5A67020A8C8F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1893153921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505B40EE-6CB9-431D-B283-4105AA7E7E15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4022131982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338D15E3-ED9B-4309-8F36-EA9EDAAC7FF5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505985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70D6D7F3-4862-4269-9866-89A599EDC7F9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066035796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35750" y="2722563"/>
            <a:ext cx="2063750" cy="2032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44500" y="2722563"/>
            <a:ext cx="6038850" cy="20320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C9799EFC-6A43-4E3A-B588-599A37D7500C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805224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1CE69887-E051-47AD-9D1F-820BEB8E5693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477359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D8CB61CC-F2D6-474C-A46E-24C8616F813D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14985656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0BC85617-374E-49C7-926C-70FDB5AF1523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7036064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4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2.jpe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5.pn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Relationship Id="rId14" Type="http://schemas.openxmlformats.org/officeDocument/2006/relationships/image" Target="../media/image2.jpeg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image" Target="../media/image6.png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Relationship Id="rId14" Type="http://schemas.openxmlformats.org/officeDocument/2006/relationships/image" Target="../media/image2.jpeg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13" Type="http://schemas.openxmlformats.org/officeDocument/2006/relationships/image" Target="../media/image7.png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Relationship Id="rId14" Type="http://schemas.openxmlformats.org/officeDocument/2006/relationships/image" Target="../media/image2.jpeg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3.xml"/><Relationship Id="rId13" Type="http://schemas.openxmlformats.org/officeDocument/2006/relationships/image" Target="../media/image8.png"/><Relationship Id="rId3" Type="http://schemas.openxmlformats.org/officeDocument/2006/relationships/slideLayout" Target="../slideLayouts/slideLayout58.xml"/><Relationship Id="rId7" Type="http://schemas.openxmlformats.org/officeDocument/2006/relationships/slideLayout" Target="../slideLayouts/slideLayout62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57.xml"/><Relationship Id="rId1" Type="http://schemas.openxmlformats.org/officeDocument/2006/relationships/slideLayout" Target="../slideLayouts/slideLayout56.xml"/><Relationship Id="rId6" Type="http://schemas.openxmlformats.org/officeDocument/2006/relationships/slideLayout" Target="../slideLayouts/slideLayout61.xml"/><Relationship Id="rId11" Type="http://schemas.openxmlformats.org/officeDocument/2006/relationships/slideLayout" Target="../slideLayouts/slideLayout66.xml"/><Relationship Id="rId5" Type="http://schemas.openxmlformats.org/officeDocument/2006/relationships/slideLayout" Target="../slideLayouts/slideLayout60.xml"/><Relationship Id="rId10" Type="http://schemas.openxmlformats.org/officeDocument/2006/relationships/slideLayout" Target="../slideLayouts/slideLayout65.xml"/><Relationship Id="rId4" Type="http://schemas.openxmlformats.org/officeDocument/2006/relationships/slideLayout" Target="../slideLayouts/slideLayout59.xml"/><Relationship Id="rId9" Type="http://schemas.openxmlformats.org/officeDocument/2006/relationships/slideLayout" Target="../slideLayouts/slideLayout64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44500" y="1270000"/>
            <a:ext cx="646038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44500" y="2185988"/>
            <a:ext cx="8248650" cy="977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GB" altLang="en-US"/>
              <a:t>Click to edit Master text styles</a:t>
            </a:r>
          </a:p>
          <a:p>
            <a:pPr lvl="1"/>
            <a:r>
              <a:rPr lang="en-GB" altLang="en-US"/>
              <a:t>Second level</a:t>
            </a:r>
          </a:p>
          <a:p>
            <a:pPr lvl="2"/>
            <a:r>
              <a:rPr lang="en-GB" altLang="en-US"/>
              <a:t>Third level</a:t>
            </a:r>
          </a:p>
          <a:p>
            <a:pPr lvl="3"/>
            <a:r>
              <a:rPr lang="en-GB" altLang="en-US"/>
              <a:t>Fourth level</a:t>
            </a:r>
          </a:p>
        </p:txBody>
      </p:sp>
      <p:sp>
        <p:nvSpPr>
          <p:cNvPr id="1039" name="Rectangle 15"/>
          <p:cNvSpPr>
            <a:spLocks noGrp="1" noChangeArrowheads="1"/>
          </p:cNvSpPr>
          <p:nvPr>
            <p:ph type="sldNum" sz="quarter" idx="4"/>
          </p:nvPr>
        </p:nvSpPr>
        <p:spPr bwMode="white">
          <a:xfrm>
            <a:off x="8264525" y="6696075"/>
            <a:ext cx="411163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r">
              <a:defRPr sz="1000">
                <a:solidFill>
                  <a:schemeClr val="bg1"/>
                </a:solidFill>
              </a:defRPr>
            </a:lvl1pPr>
          </a:lstStyle>
          <a:p>
            <a:fld id="{A06BCD87-2A9C-450B-BFD4-A3C6BCCF1AE6}" type="slidenum">
              <a:rPr lang="en-GB" altLang="en-US"/>
              <a:pPr/>
              <a:t>‹#›</a:t>
            </a:fld>
            <a:endParaRPr lang="en-GB" altLang="en-US" dirty="0"/>
          </a:p>
        </p:txBody>
      </p:sp>
      <p:pic>
        <p:nvPicPr>
          <p:cNvPr id="1041" name="Picture 17" descr="S:\CPA\Communications\Central Resources\Image repository\Ofcom Logos\Ofcom logo 2016 final\Publication_Print\JPG\Ofcom_Publication logo_RGB.jpg"/>
          <p:cNvPicPr>
            <a:picLocks noChangeAspect="1" noChangeArrowheads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04881" y="684053"/>
            <a:ext cx="1903559" cy="8562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1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</p:sldLayoutIdLst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Arial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Arial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Arial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Arial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Arial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Arial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Arial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273050" indent="-273050" algn="l" rtl="0" eaLnBrk="1" fontAlgn="base" hangingPunct="1">
        <a:spcBef>
          <a:spcPct val="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  <a:ea typeface="+mn-ea"/>
          <a:cs typeface="+mn-cs"/>
        </a:defRPr>
      </a:lvl1pPr>
      <a:lvl2pPr marL="536575" indent="-261938" algn="l" rtl="0" eaLnBrk="1" fontAlgn="base" hangingPunct="1">
        <a:spcBef>
          <a:spcPct val="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  <a:cs typeface="+mn-cs"/>
        </a:defRPr>
      </a:lvl2pPr>
      <a:lvl3pPr marL="808038" indent="-269875" algn="l" rtl="0" eaLnBrk="1" fontAlgn="base" hangingPunct="1">
        <a:spcBef>
          <a:spcPct val="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  <a:cs typeface="+mn-cs"/>
        </a:defRPr>
      </a:lvl3pPr>
      <a:lvl4pPr marL="1082675" indent="-273050" algn="l" rtl="0" eaLnBrk="1" fontAlgn="base" hangingPunct="1">
        <a:spcBef>
          <a:spcPct val="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  <a:cs typeface="+mn-cs"/>
        </a:defRPr>
      </a:lvl4pPr>
      <a:lvl5pPr marL="1344613" indent="-26035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cs typeface="+mn-cs"/>
        </a:defRPr>
      </a:lvl5pPr>
      <a:lvl6pPr marL="1801813" indent="-26035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cs typeface="+mn-cs"/>
        </a:defRPr>
      </a:lvl6pPr>
      <a:lvl7pPr marL="2259013" indent="-26035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cs typeface="+mn-cs"/>
        </a:defRPr>
      </a:lvl7pPr>
      <a:lvl8pPr marL="2716213" indent="-26035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cs typeface="+mn-cs"/>
        </a:defRPr>
      </a:lvl8pPr>
      <a:lvl9pPr marL="3173413" indent="-26035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157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450850" y="2722563"/>
            <a:ext cx="8248650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GB" altLang="en-US"/>
              <a:t>Click to edit Master title style</a:t>
            </a:r>
          </a:p>
        </p:txBody>
      </p:sp>
      <p:sp>
        <p:nvSpPr>
          <p:cNvPr id="177158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444500" y="3776663"/>
            <a:ext cx="8248650" cy="977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GB" altLang="en-US"/>
              <a:t>Click to edit Master text styles</a:t>
            </a:r>
          </a:p>
          <a:p>
            <a:pPr lvl="1"/>
            <a:r>
              <a:rPr lang="en-GB" altLang="en-US"/>
              <a:t>Second level</a:t>
            </a:r>
          </a:p>
          <a:p>
            <a:pPr lvl="2"/>
            <a:r>
              <a:rPr lang="en-GB" altLang="en-US"/>
              <a:t>Third level</a:t>
            </a:r>
          </a:p>
          <a:p>
            <a:pPr lvl="3"/>
            <a:r>
              <a:rPr lang="en-GB" altLang="en-US"/>
              <a:t>Fourth level</a:t>
            </a:r>
          </a:p>
        </p:txBody>
      </p:sp>
      <p:sp>
        <p:nvSpPr>
          <p:cNvPr id="177160" name="Rectangle 8"/>
          <p:cNvSpPr>
            <a:spLocks noGrp="1" noChangeArrowheads="1"/>
          </p:cNvSpPr>
          <p:nvPr>
            <p:ph type="sldNum" sz="quarter" idx="4"/>
          </p:nvPr>
        </p:nvSpPr>
        <p:spPr bwMode="white">
          <a:xfrm>
            <a:off x="8264525" y="6696075"/>
            <a:ext cx="411163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r">
              <a:defRPr sz="1000"/>
            </a:lvl1pPr>
          </a:lstStyle>
          <a:p>
            <a:fld id="{48CCD55A-94FF-4E41-807B-7D3515DD6364}" type="slidenum">
              <a:rPr lang="en-GB" altLang="en-US"/>
              <a:pPr/>
              <a:t>‹#›</a:t>
            </a:fld>
            <a:endParaRPr lang="en-GB" altLang="en-US" dirty="0"/>
          </a:p>
        </p:txBody>
      </p:sp>
      <p:pic>
        <p:nvPicPr>
          <p:cNvPr id="6" name="Picture 17" descr="S:\CPA\Communications\Central Resources\Image repository\Ofcom Logos\Ofcom logo 2016 final\Publication_Print\JPG\Ofcom_Publication logo_RGB.jpg"/>
          <p:cNvPicPr>
            <a:picLocks noChangeAspect="1" noChangeArrowheads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04881" y="684053"/>
            <a:ext cx="1903559" cy="8562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73" r:id="rId3"/>
    <p:sldLayoutId id="2147483674" r:id="rId4"/>
    <p:sldLayoutId id="2147483675" r:id="rId5"/>
    <p:sldLayoutId id="2147483676" r:id="rId6"/>
    <p:sldLayoutId id="2147483677" r:id="rId7"/>
    <p:sldLayoutId id="2147483678" r:id="rId8"/>
    <p:sldLayoutId id="2147483679" r:id="rId9"/>
    <p:sldLayoutId id="2147483680" r:id="rId10"/>
    <p:sldLayoutId id="2147483681" r:id="rId11"/>
  </p:sldLayoutIdLst>
  <p:hf hdr="0" ftr="0" dt="0"/>
  <p:txStyles>
    <p:titleStyle>
      <a:lvl1pPr algn="l" rtl="0" fontAlgn="base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  <a:cs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  <a:cs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  <a:cs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273050" indent="-273050" algn="l" rtl="0" fontAlgn="base">
        <a:spcBef>
          <a:spcPct val="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  <a:ea typeface="+mn-ea"/>
          <a:cs typeface="+mn-cs"/>
        </a:defRPr>
      </a:lvl1pPr>
      <a:lvl2pPr marL="536575" indent="-261938" algn="l" rtl="0" fontAlgn="base">
        <a:spcBef>
          <a:spcPct val="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  <a:cs typeface="+mn-cs"/>
        </a:defRPr>
      </a:lvl2pPr>
      <a:lvl3pPr marL="808038" indent="-269875" algn="l" rtl="0" fontAlgn="base">
        <a:spcBef>
          <a:spcPct val="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  <a:cs typeface="+mn-cs"/>
        </a:defRPr>
      </a:lvl3pPr>
      <a:lvl4pPr marL="1082675" indent="-273050" algn="l" rtl="0" fontAlgn="base">
        <a:spcBef>
          <a:spcPct val="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  <a:cs typeface="+mn-cs"/>
        </a:defRPr>
      </a:lvl4pPr>
      <a:lvl5pPr marL="1344613" indent="-26035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cs typeface="+mn-cs"/>
        </a:defRPr>
      </a:lvl5pPr>
      <a:lvl6pPr marL="1801813" indent="-26035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cs typeface="+mn-cs"/>
        </a:defRPr>
      </a:lvl6pPr>
      <a:lvl7pPr marL="2259013" indent="-26035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cs typeface="+mn-cs"/>
        </a:defRPr>
      </a:lvl7pPr>
      <a:lvl8pPr marL="2716213" indent="-26035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cs typeface="+mn-cs"/>
        </a:defRPr>
      </a:lvl8pPr>
      <a:lvl9pPr marL="3173413" indent="-26035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2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0850" y="2722563"/>
            <a:ext cx="8248650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GB" altLang="en-US"/>
              <a:t>Click to edit Master title style</a:t>
            </a:r>
          </a:p>
        </p:txBody>
      </p:sp>
      <p:sp>
        <p:nvSpPr>
          <p:cNvPr id="1812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44500" y="3776663"/>
            <a:ext cx="8248650" cy="977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GB" altLang="en-US"/>
              <a:t>Click to edit Master text styles</a:t>
            </a:r>
          </a:p>
          <a:p>
            <a:pPr lvl="1"/>
            <a:r>
              <a:rPr lang="en-GB" altLang="en-US"/>
              <a:t>Second level</a:t>
            </a:r>
          </a:p>
          <a:p>
            <a:pPr lvl="2"/>
            <a:r>
              <a:rPr lang="en-GB" altLang="en-US"/>
              <a:t>Third level</a:t>
            </a:r>
          </a:p>
          <a:p>
            <a:pPr lvl="3"/>
            <a:r>
              <a:rPr lang="en-GB" altLang="en-US"/>
              <a:t>Fourth level</a:t>
            </a:r>
          </a:p>
        </p:txBody>
      </p:sp>
      <p:sp>
        <p:nvSpPr>
          <p:cNvPr id="181253" name="Rectangle 5"/>
          <p:cNvSpPr>
            <a:spLocks noGrp="1" noChangeArrowheads="1"/>
          </p:cNvSpPr>
          <p:nvPr>
            <p:ph type="sldNum" sz="quarter" idx="4"/>
          </p:nvPr>
        </p:nvSpPr>
        <p:spPr bwMode="white">
          <a:xfrm>
            <a:off x="8264525" y="6696075"/>
            <a:ext cx="411163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r">
              <a:defRPr sz="1000"/>
            </a:lvl1pPr>
          </a:lstStyle>
          <a:p>
            <a:fld id="{0FB659CC-F744-4415-A80C-0F62E52B2CB4}" type="slidenum">
              <a:rPr lang="en-GB" altLang="en-US"/>
              <a:pPr/>
              <a:t>‹#›</a:t>
            </a:fld>
            <a:endParaRPr lang="en-GB" altLang="en-US" dirty="0"/>
          </a:p>
        </p:txBody>
      </p:sp>
      <p:pic>
        <p:nvPicPr>
          <p:cNvPr id="5" name="Picture 17" descr="S:\CPA\Communications\Central Resources\Image repository\Ofcom Logos\Ofcom logo 2016 final\Publication_Print\JPG\Ofcom_Publication logo_RGB.jpg"/>
          <p:cNvPicPr>
            <a:picLocks noChangeAspect="1" noChangeArrowheads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04881" y="692442"/>
            <a:ext cx="1903559" cy="8562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82" r:id="rId1"/>
    <p:sldLayoutId id="2147483683" r:id="rId2"/>
    <p:sldLayoutId id="2147483684" r:id="rId3"/>
    <p:sldLayoutId id="2147483685" r:id="rId4"/>
    <p:sldLayoutId id="2147483686" r:id="rId5"/>
    <p:sldLayoutId id="2147483687" r:id="rId6"/>
    <p:sldLayoutId id="2147483688" r:id="rId7"/>
    <p:sldLayoutId id="2147483689" r:id="rId8"/>
    <p:sldLayoutId id="2147483690" r:id="rId9"/>
    <p:sldLayoutId id="2147483691" r:id="rId10"/>
    <p:sldLayoutId id="2147483692" r:id="rId11"/>
  </p:sldLayoutIdLst>
  <p:hf hdr="0" ftr="0" dt="0"/>
  <p:txStyles>
    <p:titleStyle>
      <a:lvl1pPr algn="l" rtl="0" fontAlgn="base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  <a:cs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  <a:cs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  <a:cs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273050" indent="-273050" algn="l" rtl="0" fontAlgn="base">
        <a:spcBef>
          <a:spcPct val="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  <a:ea typeface="+mn-ea"/>
          <a:cs typeface="+mn-cs"/>
        </a:defRPr>
      </a:lvl1pPr>
      <a:lvl2pPr marL="536575" indent="-261938" algn="l" rtl="0" fontAlgn="base">
        <a:spcBef>
          <a:spcPct val="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  <a:cs typeface="+mn-cs"/>
        </a:defRPr>
      </a:lvl2pPr>
      <a:lvl3pPr marL="808038" indent="-269875" algn="l" rtl="0" fontAlgn="base">
        <a:spcBef>
          <a:spcPct val="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  <a:cs typeface="+mn-cs"/>
        </a:defRPr>
      </a:lvl3pPr>
      <a:lvl4pPr marL="1082675" indent="-273050" algn="l" rtl="0" fontAlgn="base">
        <a:spcBef>
          <a:spcPct val="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  <a:cs typeface="+mn-cs"/>
        </a:defRPr>
      </a:lvl4pPr>
      <a:lvl5pPr marL="1344613" indent="-26035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cs typeface="+mn-cs"/>
        </a:defRPr>
      </a:lvl5pPr>
      <a:lvl6pPr marL="1801813" indent="-26035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cs typeface="+mn-cs"/>
        </a:defRPr>
      </a:lvl6pPr>
      <a:lvl7pPr marL="2259013" indent="-26035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cs typeface="+mn-cs"/>
        </a:defRPr>
      </a:lvl7pPr>
      <a:lvl8pPr marL="2716213" indent="-26035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cs typeface="+mn-cs"/>
        </a:defRPr>
      </a:lvl8pPr>
      <a:lvl9pPr marL="3173413" indent="-26035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2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0850" y="2722563"/>
            <a:ext cx="8248650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GB" altLang="en-US"/>
              <a:t>Click to edit Master title style</a:t>
            </a:r>
          </a:p>
        </p:txBody>
      </p:sp>
      <p:sp>
        <p:nvSpPr>
          <p:cNvPr id="1832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44500" y="3776663"/>
            <a:ext cx="8248650" cy="977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GB" altLang="en-US"/>
              <a:t>Click to edit Master text styles</a:t>
            </a:r>
          </a:p>
          <a:p>
            <a:pPr lvl="1"/>
            <a:r>
              <a:rPr lang="en-GB" altLang="en-US"/>
              <a:t>Second level</a:t>
            </a:r>
          </a:p>
          <a:p>
            <a:pPr lvl="2"/>
            <a:r>
              <a:rPr lang="en-GB" altLang="en-US"/>
              <a:t>Third level</a:t>
            </a:r>
          </a:p>
          <a:p>
            <a:pPr lvl="3"/>
            <a:r>
              <a:rPr lang="en-GB" altLang="en-US"/>
              <a:t>Fourth level</a:t>
            </a:r>
          </a:p>
        </p:txBody>
      </p:sp>
      <p:sp>
        <p:nvSpPr>
          <p:cNvPr id="183301" name="Rectangle 5"/>
          <p:cNvSpPr>
            <a:spLocks noGrp="1" noChangeArrowheads="1"/>
          </p:cNvSpPr>
          <p:nvPr>
            <p:ph type="sldNum" sz="quarter" idx="4"/>
          </p:nvPr>
        </p:nvSpPr>
        <p:spPr bwMode="white">
          <a:xfrm>
            <a:off x="8264525" y="6696075"/>
            <a:ext cx="411163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r">
              <a:defRPr sz="1000"/>
            </a:lvl1pPr>
          </a:lstStyle>
          <a:p>
            <a:fld id="{9E24DC60-BCE2-4612-A1D0-250144D4C4DB}" type="slidenum">
              <a:rPr lang="en-GB" altLang="en-US"/>
              <a:pPr/>
              <a:t>‹#›</a:t>
            </a:fld>
            <a:endParaRPr lang="en-GB" altLang="en-US" dirty="0"/>
          </a:p>
        </p:txBody>
      </p:sp>
      <p:pic>
        <p:nvPicPr>
          <p:cNvPr id="5" name="Picture 17" descr="S:\CPA\Communications\Central Resources\Image repository\Ofcom Logos\Ofcom logo 2016 final\Publication_Print\JPG\Ofcom_Publication logo_RGB.jpg"/>
          <p:cNvPicPr>
            <a:picLocks noChangeAspect="1" noChangeArrowheads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04881" y="700831"/>
            <a:ext cx="1903559" cy="8562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93" r:id="rId1"/>
    <p:sldLayoutId id="2147483694" r:id="rId2"/>
    <p:sldLayoutId id="2147483695" r:id="rId3"/>
    <p:sldLayoutId id="2147483696" r:id="rId4"/>
    <p:sldLayoutId id="2147483697" r:id="rId5"/>
    <p:sldLayoutId id="2147483698" r:id="rId6"/>
    <p:sldLayoutId id="2147483699" r:id="rId7"/>
    <p:sldLayoutId id="2147483700" r:id="rId8"/>
    <p:sldLayoutId id="2147483701" r:id="rId9"/>
    <p:sldLayoutId id="2147483702" r:id="rId10"/>
    <p:sldLayoutId id="2147483703" r:id="rId11"/>
  </p:sldLayoutIdLst>
  <p:hf hdr="0" ftr="0" dt="0"/>
  <p:txStyles>
    <p:titleStyle>
      <a:lvl1pPr algn="l" rtl="0" fontAlgn="base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  <a:cs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  <a:cs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  <a:cs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273050" indent="-273050" algn="l" rtl="0" fontAlgn="base">
        <a:spcBef>
          <a:spcPct val="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  <a:ea typeface="+mn-ea"/>
          <a:cs typeface="+mn-cs"/>
        </a:defRPr>
      </a:lvl1pPr>
      <a:lvl2pPr marL="536575" indent="-261938" algn="l" rtl="0" fontAlgn="base">
        <a:spcBef>
          <a:spcPct val="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  <a:cs typeface="+mn-cs"/>
        </a:defRPr>
      </a:lvl2pPr>
      <a:lvl3pPr marL="808038" indent="-269875" algn="l" rtl="0" fontAlgn="base">
        <a:spcBef>
          <a:spcPct val="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  <a:cs typeface="+mn-cs"/>
        </a:defRPr>
      </a:lvl3pPr>
      <a:lvl4pPr marL="1082675" indent="-273050" algn="l" rtl="0" fontAlgn="base">
        <a:spcBef>
          <a:spcPct val="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  <a:cs typeface="+mn-cs"/>
        </a:defRPr>
      </a:lvl4pPr>
      <a:lvl5pPr marL="1344613" indent="-26035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cs typeface="+mn-cs"/>
        </a:defRPr>
      </a:lvl5pPr>
      <a:lvl6pPr marL="1801813" indent="-26035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cs typeface="+mn-cs"/>
        </a:defRPr>
      </a:lvl6pPr>
      <a:lvl7pPr marL="2259013" indent="-26035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cs typeface="+mn-cs"/>
        </a:defRPr>
      </a:lvl7pPr>
      <a:lvl8pPr marL="2716213" indent="-26035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cs typeface="+mn-cs"/>
        </a:defRPr>
      </a:lvl8pPr>
      <a:lvl9pPr marL="3173413" indent="-26035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34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44500" y="2722563"/>
            <a:ext cx="8248650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GB" altLang="en-US"/>
              <a:t>Click to edit Master title style</a:t>
            </a:r>
          </a:p>
        </p:txBody>
      </p:sp>
      <p:sp>
        <p:nvSpPr>
          <p:cNvPr id="18534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44500" y="3776663"/>
            <a:ext cx="8248650" cy="977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GB" altLang="en-US"/>
              <a:t>Click to edit Master text styles</a:t>
            </a:r>
          </a:p>
          <a:p>
            <a:pPr lvl="1"/>
            <a:r>
              <a:rPr lang="en-GB" altLang="en-US"/>
              <a:t>Second level</a:t>
            </a:r>
          </a:p>
          <a:p>
            <a:pPr lvl="2"/>
            <a:r>
              <a:rPr lang="en-GB" altLang="en-US"/>
              <a:t>Third level</a:t>
            </a:r>
          </a:p>
          <a:p>
            <a:pPr lvl="3"/>
            <a:r>
              <a:rPr lang="en-GB" altLang="en-US"/>
              <a:t>Fourth level</a:t>
            </a:r>
          </a:p>
        </p:txBody>
      </p:sp>
      <p:sp>
        <p:nvSpPr>
          <p:cNvPr id="185349" name="Rectangle 5"/>
          <p:cNvSpPr>
            <a:spLocks noGrp="1" noChangeArrowheads="1"/>
          </p:cNvSpPr>
          <p:nvPr>
            <p:ph type="sldNum" sz="quarter" idx="4"/>
          </p:nvPr>
        </p:nvSpPr>
        <p:spPr bwMode="white">
          <a:xfrm>
            <a:off x="8264525" y="6696075"/>
            <a:ext cx="411163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r">
              <a:defRPr sz="1000"/>
            </a:lvl1pPr>
          </a:lstStyle>
          <a:p>
            <a:fld id="{8FABBBDC-9108-4591-AE83-8925D6A9FA61}" type="slidenum">
              <a:rPr lang="en-GB" altLang="en-US"/>
              <a:pPr/>
              <a:t>‹#›</a:t>
            </a:fld>
            <a:endParaRPr lang="en-GB" altLang="en-US" dirty="0"/>
          </a:p>
        </p:txBody>
      </p:sp>
      <p:pic>
        <p:nvPicPr>
          <p:cNvPr id="5" name="Picture 17" descr="S:\CPA\Communications\Central Resources\Image repository\Ofcom Logos\Ofcom logo 2016 final\Publication_Print\JPG\Ofcom_Publication logo_RGB.jpg"/>
          <p:cNvPicPr>
            <a:picLocks noChangeAspect="1" noChangeArrowheads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04881" y="692442"/>
            <a:ext cx="1903559" cy="8562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04" r:id="rId1"/>
    <p:sldLayoutId id="2147483705" r:id="rId2"/>
    <p:sldLayoutId id="2147483706" r:id="rId3"/>
    <p:sldLayoutId id="2147483707" r:id="rId4"/>
    <p:sldLayoutId id="2147483708" r:id="rId5"/>
    <p:sldLayoutId id="2147483709" r:id="rId6"/>
    <p:sldLayoutId id="2147483710" r:id="rId7"/>
    <p:sldLayoutId id="2147483711" r:id="rId8"/>
    <p:sldLayoutId id="2147483712" r:id="rId9"/>
    <p:sldLayoutId id="2147483713" r:id="rId10"/>
    <p:sldLayoutId id="2147483714" r:id="rId11"/>
  </p:sldLayoutIdLst>
  <p:hf hdr="0" ftr="0" dt="0"/>
  <p:txStyles>
    <p:titleStyle>
      <a:lvl1pPr algn="l" rtl="0" fontAlgn="base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  <a:cs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  <a:cs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  <a:cs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273050" indent="-273050" algn="l" rtl="0" fontAlgn="base">
        <a:spcBef>
          <a:spcPct val="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  <a:ea typeface="+mn-ea"/>
          <a:cs typeface="+mn-cs"/>
        </a:defRPr>
      </a:lvl1pPr>
      <a:lvl2pPr marL="536575" indent="-261938" algn="l" rtl="0" fontAlgn="base">
        <a:spcBef>
          <a:spcPct val="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  <a:cs typeface="+mn-cs"/>
        </a:defRPr>
      </a:lvl2pPr>
      <a:lvl3pPr marL="808038" indent="-269875" algn="l" rtl="0" fontAlgn="base">
        <a:spcBef>
          <a:spcPct val="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  <a:cs typeface="+mn-cs"/>
        </a:defRPr>
      </a:lvl3pPr>
      <a:lvl4pPr marL="1082675" indent="-273050" algn="l" rtl="0" fontAlgn="base">
        <a:spcBef>
          <a:spcPct val="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  <a:cs typeface="+mn-cs"/>
        </a:defRPr>
      </a:lvl4pPr>
      <a:lvl5pPr marL="1344613" indent="-26035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cs typeface="+mn-cs"/>
        </a:defRPr>
      </a:lvl5pPr>
      <a:lvl6pPr marL="1801813" indent="-26035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cs typeface="+mn-cs"/>
        </a:defRPr>
      </a:lvl6pPr>
      <a:lvl7pPr marL="2259013" indent="-26035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cs typeface="+mn-cs"/>
        </a:defRPr>
      </a:lvl7pPr>
      <a:lvl8pPr marL="2716213" indent="-26035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cs typeface="+mn-cs"/>
        </a:defRPr>
      </a:lvl8pPr>
      <a:lvl9pPr marL="3173413" indent="-26035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3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0850" y="2722563"/>
            <a:ext cx="8248650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GB" altLang="en-US"/>
              <a:t>Click to edit Master title style</a:t>
            </a:r>
          </a:p>
        </p:txBody>
      </p:sp>
      <p:sp>
        <p:nvSpPr>
          <p:cNvPr id="1873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44500" y="3776663"/>
            <a:ext cx="8248650" cy="977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GB" altLang="en-US"/>
              <a:t>Click to edit Master text styles</a:t>
            </a:r>
          </a:p>
          <a:p>
            <a:pPr lvl="1"/>
            <a:r>
              <a:rPr lang="en-GB" altLang="en-US"/>
              <a:t>Second level</a:t>
            </a:r>
          </a:p>
          <a:p>
            <a:pPr lvl="2"/>
            <a:r>
              <a:rPr lang="en-GB" altLang="en-US"/>
              <a:t>Third level</a:t>
            </a:r>
          </a:p>
          <a:p>
            <a:pPr lvl="3"/>
            <a:r>
              <a:rPr lang="en-GB" altLang="en-US"/>
              <a:t>Fourth level</a:t>
            </a:r>
          </a:p>
        </p:txBody>
      </p:sp>
      <p:sp>
        <p:nvSpPr>
          <p:cNvPr id="187397" name="Rectangle 5"/>
          <p:cNvSpPr>
            <a:spLocks noGrp="1" noChangeArrowheads="1"/>
          </p:cNvSpPr>
          <p:nvPr>
            <p:ph type="sldNum" sz="quarter" idx="4"/>
          </p:nvPr>
        </p:nvSpPr>
        <p:spPr bwMode="white">
          <a:xfrm>
            <a:off x="8264525" y="6696075"/>
            <a:ext cx="411163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r">
              <a:defRPr sz="1000"/>
            </a:lvl1pPr>
          </a:lstStyle>
          <a:p>
            <a:fld id="{44581F1A-3827-4834-8B10-D4C37011CA0D}" type="slidenum">
              <a:rPr lang="en-GB" altLang="en-US"/>
              <a:pPr/>
              <a:t>‹#›</a:t>
            </a:fld>
            <a:endParaRPr lang="en-GB" altLang="en-US" dirty="0"/>
          </a:p>
        </p:txBody>
      </p:sp>
      <p:pic>
        <p:nvPicPr>
          <p:cNvPr id="5" name="Picture 17" descr="S:\CPA\Communications\Central Resources\Image repository\Ofcom Logos\Ofcom logo 2016 final\Publication_Print\JPG\Ofcom_Publication logo_RGB.jpg"/>
          <p:cNvPicPr>
            <a:picLocks noChangeAspect="1" noChangeArrowheads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04881" y="709220"/>
            <a:ext cx="1903559" cy="8562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  <p:sldLayoutId id="2147483718" r:id="rId4"/>
    <p:sldLayoutId id="2147483719" r:id="rId5"/>
    <p:sldLayoutId id="2147483720" r:id="rId6"/>
    <p:sldLayoutId id="2147483721" r:id="rId7"/>
    <p:sldLayoutId id="2147483722" r:id="rId8"/>
    <p:sldLayoutId id="2147483723" r:id="rId9"/>
    <p:sldLayoutId id="2147483724" r:id="rId10"/>
    <p:sldLayoutId id="2147483725" r:id="rId11"/>
  </p:sldLayoutIdLst>
  <p:hf hdr="0" ftr="0" dt="0"/>
  <p:txStyles>
    <p:titleStyle>
      <a:lvl1pPr algn="l" rtl="0" fontAlgn="base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  <a:cs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  <a:cs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  <a:cs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273050" indent="-273050" algn="l" rtl="0" fontAlgn="base">
        <a:spcBef>
          <a:spcPct val="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  <a:ea typeface="+mn-ea"/>
          <a:cs typeface="+mn-cs"/>
        </a:defRPr>
      </a:lvl1pPr>
      <a:lvl2pPr marL="536575" indent="-261938" algn="l" rtl="0" fontAlgn="base">
        <a:spcBef>
          <a:spcPct val="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  <a:cs typeface="+mn-cs"/>
        </a:defRPr>
      </a:lvl2pPr>
      <a:lvl3pPr marL="808038" indent="-269875" algn="l" rtl="0" fontAlgn="base">
        <a:spcBef>
          <a:spcPct val="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  <a:cs typeface="+mn-cs"/>
        </a:defRPr>
      </a:lvl3pPr>
      <a:lvl4pPr marL="1082675" indent="-273050" algn="l" rtl="0" fontAlgn="base">
        <a:spcBef>
          <a:spcPct val="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  <a:cs typeface="+mn-cs"/>
        </a:defRPr>
      </a:lvl4pPr>
      <a:lvl5pPr marL="1344613" indent="-26035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cs typeface="+mn-cs"/>
        </a:defRPr>
      </a:lvl5pPr>
      <a:lvl6pPr marL="1801813" indent="-26035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cs typeface="+mn-cs"/>
        </a:defRPr>
      </a:lvl6pPr>
      <a:lvl7pPr marL="2259013" indent="-26035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cs typeface="+mn-cs"/>
        </a:defRPr>
      </a:lvl7pPr>
      <a:lvl8pPr marL="2716213" indent="-26035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cs typeface="+mn-cs"/>
        </a:defRPr>
      </a:lvl8pPr>
      <a:lvl9pPr marL="3173413" indent="-26035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4886" y="2517133"/>
            <a:ext cx="6460381" cy="492443"/>
          </a:xfrm>
        </p:spPr>
        <p:txBody>
          <a:bodyPr/>
          <a:lstStyle/>
          <a:p>
            <a:r>
              <a:rPr lang="en-GB" sz="3200" dirty="0">
                <a:solidFill>
                  <a:srgbClr val="642566"/>
                </a:solidFill>
              </a:rPr>
              <a:t>Measuring Media Plurality</a:t>
            </a:r>
            <a:endParaRPr lang="en-GB" sz="32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6E6587-531E-44D2-B819-EC6D368AFDDD}" type="slidenum">
              <a:rPr lang="en-GB" altLang="en-US" smtClean="0"/>
              <a:pPr/>
              <a:t>0</a:t>
            </a:fld>
            <a:endParaRPr lang="en-GB" altLang="en-US" dirty="0"/>
          </a:p>
        </p:txBody>
      </p:sp>
      <p:sp>
        <p:nvSpPr>
          <p:cNvPr id="6" name="Rectangle 5"/>
          <p:cNvSpPr/>
          <p:nvPr/>
        </p:nvSpPr>
        <p:spPr>
          <a:xfrm>
            <a:off x="987190" y="3371850"/>
            <a:ext cx="7644108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000" b="1" dirty="0"/>
              <a:t>Jane Rumble, Director of Market Intelligence, Ofcom</a:t>
            </a:r>
          </a:p>
          <a:p>
            <a:endParaRPr lang="en-GB" sz="2000" dirty="0"/>
          </a:p>
          <a:p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382118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3550" y="1061194"/>
            <a:ext cx="6460381" cy="369332"/>
          </a:xfrm>
        </p:spPr>
        <p:txBody>
          <a:bodyPr/>
          <a:lstStyle/>
          <a:p>
            <a:r>
              <a:rPr lang="en-GB" dirty="0">
                <a:solidFill>
                  <a:srgbClr val="642566"/>
                </a:solidFill>
              </a:rPr>
              <a:t>Media Plurality</a:t>
            </a:r>
            <a:endParaRPr lang="en-GB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6E6587-531E-44D2-B819-EC6D368AFDDD}" type="slidenum">
              <a:rPr lang="en-GB" altLang="en-US" smtClean="0"/>
              <a:pPr/>
              <a:t>1</a:t>
            </a:fld>
            <a:endParaRPr lang="en-GB" altLang="en-US" dirty="0"/>
          </a:p>
        </p:txBody>
      </p:sp>
      <p:sp>
        <p:nvSpPr>
          <p:cNvPr id="6" name="Rectangle 5"/>
          <p:cNvSpPr/>
          <p:nvPr/>
        </p:nvSpPr>
        <p:spPr>
          <a:xfrm>
            <a:off x="283651" y="1818250"/>
            <a:ext cx="7644108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000" b="1" dirty="0"/>
              <a:t>‘Ensuring that there is diversity of viewpoints that are available and  consumed across and within media enterprises’</a:t>
            </a:r>
          </a:p>
          <a:p>
            <a:endParaRPr lang="en-GB" sz="2000" b="1" dirty="0"/>
          </a:p>
          <a:p>
            <a:endParaRPr lang="en-GB" sz="2000" b="1" dirty="0"/>
          </a:p>
          <a:p>
            <a:r>
              <a:rPr lang="en-GB" sz="2000" b="1" dirty="0"/>
              <a:t>‘Preventing any one media owner or voice from having too much influence over public opinion and the political agenda’</a:t>
            </a:r>
          </a:p>
          <a:p>
            <a:endParaRPr lang="en-GB" sz="2000" b="1" dirty="0"/>
          </a:p>
          <a:p>
            <a:endParaRPr lang="en-GB" sz="2000" dirty="0"/>
          </a:p>
          <a:p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18876649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3550" y="1061194"/>
            <a:ext cx="6460381" cy="369332"/>
          </a:xfrm>
        </p:spPr>
        <p:txBody>
          <a:bodyPr/>
          <a:lstStyle/>
          <a:p>
            <a:r>
              <a:rPr lang="en-GB" dirty="0">
                <a:solidFill>
                  <a:srgbClr val="642566"/>
                </a:solidFill>
              </a:rPr>
              <a:t>Media Plurality Measurement Framework</a:t>
            </a:r>
            <a:endParaRPr lang="en-GB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6E6587-531E-44D2-B819-EC6D368AFDDD}" type="slidenum">
              <a:rPr lang="en-GB" altLang="en-US" smtClean="0"/>
              <a:pPr/>
              <a:t>2</a:t>
            </a:fld>
            <a:endParaRPr lang="en-GB" altLang="en-US" dirty="0"/>
          </a:p>
        </p:txBody>
      </p:sp>
      <p:sp>
        <p:nvSpPr>
          <p:cNvPr id="6" name="Rectangle 5"/>
          <p:cNvSpPr/>
          <p:nvPr/>
        </p:nvSpPr>
        <p:spPr>
          <a:xfrm>
            <a:off x="292528" y="1915905"/>
            <a:ext cx="7644108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000" b="1" dirty="0"/>
              <a:t>Availability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sz="2000" b="1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sz="2000" b="1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000" b="1" dirty="0"/>
              <a:t>Consumption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sz="2000" b="1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sz="2000" b="1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000" b="1" dirty="0"/>
              <a:t>Impact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sz="2000" b="1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sz="2000" b="1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000" b="1" dirty="0"/>
              <a:t>Contextual factors</a:t>
            </a:r>
          </a:p>
          <a:p>
            <a:endParaRPr lang="en-GB" sz="2000" b="1" dirty="0"/>
          </a:p>
          <a:p>
            <a:endParaRPr lang="en-GB" sz="2000" dirty="0"/>
          </a:p>
          <a:p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27623263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3550" y="1061194"/>
            <a:ext cx="6460381" cy="369332"/>
          </a:xfrm>
        </p:spPr>
        <p:txBody>
          <a:bodyPr/>
          <a:lstStyle/>
          <a:p>
            <a:r>
              <a:rPr lang="en-GB" dirty="0">
                <a:solidFill>
                  <a:srgbClr val="642566"/>
                </a:solidFill>
              </a:rPr>
              <a:t>Considerations</a:t>
            </a:r>
            <a:endParaRPr lang="en-GB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6E6587-531E-44D2-B819-EC6D368AFDDD}" type="slidenum">
              <a:rPr lang="en-GB" altLang="en-US" smtClean="0"/>
              <a:pPr/>
              <a:t>3</a:t>
            </a:fld>
            <a:endParaRPr lang="en-GB" altLang="en-US" dirty="0"/>
          </a:p>
        </p:txBody>
      </p:sp>
      <p:sp>
        <p:nvSpPr>
          <p:cNvPr id="6" name="Rectangle 5"/>
          <p:cNvSpPr/>
          <p:nvPr/>
        </p:nvSpPr>
        <p:spPr>
          <a:xfrm>
            <a:off x="292528" y="1915905"/>
            <a:ext cx="7644108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000" b="1" dirty="0"/>
              <a:t>Cross media consumption – share of references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sz="2000" b="1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sz="2000" b="1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sz="2000" b="1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000" b="1" dirty="0"/>
              <a:t>Media ownership – retail and wholesale news provision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sz="2000" b="1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sz="2000" b="1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sz="2000" b="1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000" b="1" dirty="0"/>
              <a:t>Online intermediaries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sz="2000" b="1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sz="2000" b="1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sz="2000" b="1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sz="2000" b="1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sz="2000" b="1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sz="2000" b="1" dirty="0"/>
          </a:p>
          <a:p>
            <a:endParaRPr lang="en-GB" sz="2000" b="1" dirty="0"/>
          </a:p>
          <a:p>
            <a:endParaRPr lang="en-GB" sz="2000" dirty="0"/>
          </a:p>
          <a:p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1673947241"/>
      </p:ext>
    </p:extLst>
  </p:cSld>
  <p:clrMapOvr>
    <a:masterClrMapping/>
  </p:clrMapOvr>
</p:sld>
</file>

<file path=ppt/theme/theme1.xml><?xml version="1.0" encoding="utf-8"?>
<a:theme xmlns:a="http://schemas.openxmlformats.org/drawingml/2006/main" name="Ofcom">
  <a:themeElements>
    <a:clrScheme name="Ofcom (Jan 2009) 1">
      <a:dk1>
        <a:srgbClr val="642566"/>
      </a:dk1>
      <a:lt1>
        <a:srgbClr val="FFFFFF"/>
      </a:lt1>
      <a:dk2>
        <a:srgbClr val="642566"/>
      </a:dk2>
      <a:lt2>
        <a:srgbClr val="EAEAEA"/>
      </a:lt2>
      <a:accent1>
        <a:srgbClr val="642566"/>
      </a:accent1>
      <a:accent2>
        <a:srgbClr val="A9CF38"/>
      </a:accent2>
      <a:accent3>
        <a:srgbClr val="FFFFFF"/>
      </a:accent3>
      <a:accent4>
        <a:srgbClr val="541E56"/>
      </a:accent4>
      <a:accent5>
        <a:srgbClr val="B8ACB8"/>
      </a:accent5>
      <a:accent6>
        <a:srgbClr val="99BB32"/>
      </a:accent6>
      <a:hlink>
        <a:srgbClr val="E65767"/>
      </a:hlink>
      <a:folHlink>
        <a:srgbClr val="F7941D"/>
      </a:folHlink>
    </a:clrScheme>
    <a:fontScheme name="Ofcom (Jan 2009)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19050" cap="flat" cmpd="sng" algn="ctr">
          <a:solidFill>
            <a:srgbClr val="C90044"/>
          </a:solidFill>
          <a:prstDash val="solid"/>
          <a:round/>
          <a:headEnd type="none" w="med" len="med"/>
          <a:tailEnd type="triangle" w="lg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altLang="en-US" sz="1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19050" cap="flat" cmpd="sng" algn="ctr">
          <a:solidFill>
            <a:srgbClr val="C90044"/>
          </a:solidFill>
          <a:prstDash val="solid"/>
          <a:round/>
          <a:headEnd type="none" w="med" len="med"/>
          <a:tailEnd type="triangle" w="lg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altLang="en-US" sz="1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Ofcom (Jan 2009) 1">
        <a:dk1>
          <a:srgbClr val="642566"/>
        </a:dk1>
        <a:lt1>
          <a:srgbClr val="FFFFFF"/>
        </a:lt1>
        <a:dk2>
          <a:srgbClr val="642566"/>
        </a:dk2>
        <a:lt2>
          <a:srgbClr val="EAEAEA"/>
        </a:lt2>
        <a:accent1>
          <a:srgbClr val="642566"/>
        </a:accent1>
        <a:accent2>
          <a:srgbClr val="A9CF38"/>
        </a:accent2>
        <a:accent3>
          <a:srgbClr val="FFFFFF"/>
        </a:accent3>
        <a:accent4>
          <a:srgbClr val="541E56"/>
        </a:accent4>
        <a:accent5>
          <a:srgbClr val="B8ACB8"/>
        </a:accent5>
        <a:accent6>
          <a:srgbClr val="99BB32"/>
        </a:accent6>
        <a:hlink>
          <a:srgbClr val="E65767"/>
        </a:hlink>
        <a:folHlink>
          <a:srgbClr val="F7941D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Ofcom Template - Oct 2007">
  <a:themeElements>
    <a:clrScheme name="1_Ofcom Template - Oct 2007 1">
      <a:dk1>
        <a:srgbClr val="642566"/>
      </a:dk1>
      <a:lt1>
        <a:srgbClr val="FFFFFF"/>
      </a:lt1>
      <a:dk2>
        <a:srgbClr val="642566"/>
      </a:dk2>
      <a:lt2>
        <a:srgbClr val="EAEAEA"/>
      </a:lt2>
      <a:accent1>
        <a:srgbClr val="642566"/>
      </a:accent1>
      <a:accent2>
        <a:srgbClr val="A9CF38"/>
      </a:accent2>
      <a:accent3>
        <a:srgbClr val="FFFFFF"/>
      </a:accent3>
      <a:accent4>
        <a:srgbClr val="541E56"/>
      </a:accent4>
      <a:accent5>
        <a:srgbClr val="B8ACB8"/>
      </a:accent5>
      <a:accent6>
        <a:srgbClr val="99BB32"/>
      </a:accent6>
      <a:hlink>
        <a:srgbClr val="E65767"/>
      </a:hlink>
      <a:folHlink>
        <a:srgbClr val="F7941D"/>
      </a:folHlink>
    </a:clrScheme>
    <a:fontScheme name="1_Ofcom Template - Oct 2007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19050" cap="flat" cmpd="sng" algn="ctr">
          <a:solidFill>
            <a:srgbClr val="C90044"/>
          </a:solidFill>
          <a:prstDash val="solid"/>
          <a:round/>
          <a:headEnd type="none" w="med" len="med"/>
          <a:tailEnd type="triangle" w="lg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altLang="en-US" sz="1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19050" cap="flat" cmpd="sng" algn="ctr">
          <a:solidFill>
            <a:srgbClr val="C90044"/>
          </a:solidFill>
          <a:prstDash val="solid"/>
          <a:round/>
          <a:headEnd type="none" w="med" len="med"/>
          <a:tailEnd type="triangle" w="lg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altLang="en-US" sz="1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1_Ofcom Template - Oct 2007 1">
        <a:dk1>
          <a:srgbClr val="642566"/>
        </a:dk1>
        <a:lt1>
          <a:srgbClr val="FFFFFF"/>
        </a:lt1>
        <a:dk2>
          <a:srgbClr val="642566"/>
        </a:dk2>
        <a:lt2>
          <a:srgbClr val="EAEAEA"/>
        </a:lt2>
        <a:accent1>
          <a:srgbClr val="642566"/>
        </a:accent1>
        <a:accent2>
          <a:srgbClr val="A9CF38"/>
        </a:accent2>
        <a:accent3>
          <a:srgbClr val="FFFFFF"/>
        </a:accent3>
        <a:accent4>
          <a:srgbClr val="541E56"/>
        </a:accent4>
        <a:accent5>
          <a:srgbClr val="B8ACB8"/>
        </a:accent5>
        <a:accent6>
          <a:srgbClr val="99BB32"/>
        </a:accent6>
        <a:hlink>
          <a:srgbClr val="E65767"/>
        </a:hlink>
        <a:folHlink>
          <a:srgbClr val="F7941D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2_Ofcom Template - Oct 2007">
  <a:themeElements>
    <a:clrScheme name="2_Ofcom Template - Oct 2007 1">
      <a:dk1>
        <a:srgbClr val="642566"/>
      </a:dk1>
      <a:lt1>
        <a:srgbClr val="FFFFFF"/>
      </a:lt1>
      <a:dk2>
        <a:srgbClr val="642566"/>
      </a:dk2>
      <a:lt2>
        <a:srgbClr val="EAEAEA"/>
      </a:lt2>
      <a:accent1>
        <a:srgbClr val="642566"/>
      </a:accent1>
      <a:accent2>
        <a:srgbClr val="A9CF38"/>
      </a:accent2>
      <a:accent3>
        <a:srgbClr val="FFFFFF"/>
      </a:accent3>
      <a:accent4>
        <a:srgbClr val="541E56"/>
      </a:accent4>
      <a:accent5>
        <a:srgbClr val="B8ACB8"/>
      </a:accent5>
      <a:accent6>
        <a:srgbClr val="99BB32"/>
      </a:accent6>
      <a:hlink>
        <a:srgbClr val="E65767"/>
      </a:hlink>
      <a:folHlink>
        <a:srgbClr val="F7941D"/>
      </a:folHlink>
    </a:clrScheme>
    <a:fontScheme name="2_Ofcom Template - Oct 2007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19050" cap="flat" cmpd="sng" algn="ctr">
          <a:solidFill>
            <a:srgbClr val="C90044"/>
          </a:solidFill>
          <a:prstDash val="solid"/>
          <a:round/>
          <a:headEnd type="none" w="med" len="med"/>
          <a:tailEnd type="triangle" w="lg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altLang="en-US" sz="1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19050" cap="flat" cmpd="sng" algn="ctr">
          <a:solidFill>
            <a:srgbClr val="C90044"/>
          </a:solidFill>
          <a:prstDash val="solid"/>
          <a:round/>
          <a:headEnd type="none" w="med" len="med"/>
          <a:tailEnd type="triangle" w="lg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altLang="en-US" sz="1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2_Ofcom Template - Oct 2007 1">
        <a:dk1>
          <a:srgbClr val="642566"/>
        </a:dk1>
        <a:lt1>
          <a:srgbClr val="FFFFFF"/>
        </a:lt1>
        <a:dk2>
          <a:srgbClr val="642566"/>
        </a:dk2>
        <a:lt2>
          <a:srgbClr val="EAEAEA"/>
        </a:lt2>
        <a:accent1>
          <a:srgbClr val="642566"/>
        </a:accent1>
        <a:accent2>
          <a:srgbClr val="A9CF38"/>
        </a:accent2>
        <a:accent3>
          <a:srgbClr val="FFFFFF"/>
        </a:accent3>
        <a:accent4>
          <a:srgbClr val="541E56"/>
        </a:accent4>
        <a:accent5>
          <a:srgbClr val="B8ACB8"/>
        </a:accent5>
        <a:accent6>
          <a:srgbClr val="99BB32"/>
        </a:accent6>
        <a:hlink>
          <a:srgbClr val="E65767"/>
        </a:hlink>
        <a:folHlink>
          <a:srgbClr val="F7941D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3_Ofcom Template - Oct 2007">
  <a:themeElements>
    <a:clrScheme name="3_Ofcom Template - Oct 2007 1">
      <a:dk1>
        <a:srgbClr val="642566"/>
      </a:dk1>
      <a:lt1>
        <a:srgbClr val="FFFFFF"/>
      </a:lt1>
      <a:dk2>
        <a:srgbClr val="642566"/>
      </a:dk2>
      <a:lt2>
        <a:srgbClr val="EAEAEA"/>
      </a:lt2>
      <a:accent1>
        <a:srgbClr val="642566"/>
      </a:accent1>
      <a:accent2>
        <a:srgbClr val="A9CF38"/>
      </a:accent2>
      <a:accent3>
        <a:srgbClr val="FFFFFF"/>
      </a:accent3>
      <a:accent4>
        <a:srgbClr val="541E56"/>
      </a:accent4>
      <a:accent5>
        <a:srgbClr val="B8ACB8"/>
      </a:accent5>
      <a:accent6>
        <a:srgbClr val="99BB32"/>
      </a:accent6>
      <a:hlink>
        <a:srgbClr val="E65767"/>
      </a:hlink>
      <a:folHlink>
        <a:srgbClr val="F7941D"/>
      </a:folHlink>
    </a:clrScheme>
    <a:fontScheme name="3_Ofcom Template - Oct 2007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19050" cap="flat" cmpd="sng" algn="ctr">
          <a:solidFill>
            <a:srgbClr val="C90044"/>
          </a:solidFill>
          <a:prstDash val="solid"/>
          <a:round/>
          <a:headEnd type="none" w="med" len="med"/>
          <a:tailEnd type="triangle" w="lg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altLang="en-US" sz="1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19050" cap="flat" cmpd="sng" algn="ctr">
          <a:solidFill>
            <a:srgbClr val="C90044"/>
          </a:solidFill>
          <a:prstDash val="solid"/>
          <a:round/>
          <a:headEnd type="none" w="med" len="med"/>
          <a:tailEnd type="triangle" w="lg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altLang="en-US" sz="1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3_Ofcom Template - Oct 2007 1">
        <a:dk1>
          <a:srgbClr val="642566"/>
        </a:dk1>
        <a:lt1>
          <a:srgbClr val="FFFFFF"/>
        </a:lt1>
        <a:dk2>
          <a:srgbClr val="642566"/>
        </a:dk2>
        <a:lt2>
          <a:srgbClr val="EAEAEA"/>
        </a:lt2>
        <a:accent1>
          <a:srgbClr val="642566"/>
        </a:accent1>
        <a:accent2>
          <a:srgbClr val="A9CF38"/>
        </a:accent2>
        <a:accent3>
          <a:srgbClr val="FFFFFF"/>
        </a:accent3>
        <a:accent4>
          <a:srgbClr val="541E56"/>
        </a:accent4>
        <a:accent5>
          <a:srgbClr val="B8ACB8"/>
        </a:accent5>
        <a:accent6>
          <a:srgbClr val="99BB32"/>
        </a:accent6>
        <a:hlink>
          <a:srgbClr val="E65767"/>
        </a:hlink>
        <a:folHlink>
          <a:srgbClr val="F7941D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4_Ofcom Template - Oct 2007">
  <a:themeElements>
    <a:clrScheme name="4_Ofcom Template - Oct 2007 1">
      <a:dk1>
        <a:srgbClr val="642566"/>
      </a:dk1>
      <a:lt1>
        <a:srgbClr val="FFFFFF"/>
      </a:lt1>
      <a:dk2>
        <a:srgbClr val="642566"/>
      </a:dk2>
      <a:lt2>
        <a:srgbClr val="EAEAEA"/>
      </a:lt2>
      <a:accent1>
        <a:srgbClr val="642566"/>
      </a:accent1>
      <a:accent2>
        <a:srgbClr val="A9CF38"/>
      </a:accent2>
      <a:accent3>
        <a:srgbClr val="FFFFFF"/>
      </a:accent3>
      <a:accent4>
        <a:srgbClr val="541E56"/>
      </a:accent4>
      <a:accent5>
        <a:srgbClr val="B8ACB8"/>
      </a:accent5>
      <a:accent6>
        <a:srgbClr val="99BB32"/>
      </a:accent6>
      <a:hlink>
        <a:srgbClr val="E65767"/>
      </a:hlink>
      <a:folHlink>
        <a:srgbClr val="F7941D"/>
      </a:folHlink>
    </a:clrScheme>
    <a:fontScheme name="4_Ofcom Template - Oct 2007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19050" cap="flat" cmpd="sng" algn="ctr">
          <a:solidFill>
            <a:srgbClr val="C90044"/>
          </a:solidFill>
          <a:prstDash val="solid"/>
          <a:round/>
          <a:headEnd type="none" w="med" len="med"/>
          <a:tailEnd type="triangle" w="lg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altLang="en-US" sz="1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19050" cap="flat" cmpd="sng" algn="ctr">
          <a:solidFill>
            <a:srgbClr val="C90044"/>
          </a:solidFill>
          <a:prstDash val="solid"/>
          <a:round/>
          <a:headEnd type="none" w="med" len="med"/>
          <a:tailEnd type="triangle" w="lg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altLang="en-US" sz="1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4_Ofcom Template - Oct 2007 1">
        <a:dk1>
          <a:srgbClr val="642566"/>
        </a:dk1>
        <a:lt1>
          <a:srgbClr val="FFFFFF"/>
        </a:lt1>
        <a:dk2>
          <a:srgbClr val="642566"/>
        </a:dk2>
        <a:lt2>
          <a:srgbClr val="EAEAEA"/>
        </a:lt2>
        <a:accent1>
          <a:srgbClr val="642566"/>
        </a:accent1>
        <a:accent2>
          <a:srgbClr val="A9CF38"/>
        </a:accent2>
        <a:accent3>
          <a:srgbClr val="FFFFFF"/>
        </a:accent3>
        <a:accent4>
          <a:srgbClr val="541E56"/>
        </a:accent4>
        <a:accent5>
          <a:srgbClr val="B8ACB8"/>
        </a:accent5>
        <a:accent6>
          <a:srgbClr val="99BB32"/>
        </a:accent6>
        <a:hlink>
          <a:srgbClr val="E65767"/>
        </a:hlink>
        <a:folHlink>
          <a:srgbClr val="F7941D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5_Ofcom Template - Oct 2007">
  <a:themeElements>
    <a:clrScheme name="5_Ofcom Template - Oct 2007 1">
      <a:dk1>
        <a:srgbClr val="642566"/>
      </a:dk1>
      <a:lt1>
        <a:srgbClr val="FFFFFF"/>
      </a:lt1>
      <a:dk2>
        <a:srgbClr val="642566"/>
      </a:dk2>
      <a:lt2>
        <a:srgbClr val="EAEAEA"/>
      </a:lt2>
      <a:accent1>
        <a:srgbClr val="642566"/>
      </a:accent1>
      <a:accent2>
        <a:srgbClr val="A9CF38"/>
      </a:accent2>
      <a:accent3>
        <a:srgbClr val="FFFFFF"/>
      </a:accent3>
      <a:accent4>
        <a:srgbClr val="541E56"/>
      </a:accent4>
      <a:accent5>
        <a:srgbClr val="B8ACB8"/>
      </a:accent5>
      <a:accent6>
        <a:srgbClr val="99BB32"/>
      </a:accent6>
      <a:hlink>
        <a:srgbClr val="E65767"/>
      </a:hlink>
      <a:folHlink>
        <a:srgbClr val="F7941D"/>
      </a:folHlink>
    </a:clrScheme>
    <a:fontScheme name="5_Ofcom Template - Oct 2007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19050" cap="flat" cmpd="sng" algn="ctr">
          <a:solidFill>
            <a:srgbClr val="C90044"/>
          </a:solidFill>
          <a:prstDash val="solid"/>
          <a:round/>
          <a:headEnd type="none" w="med" len="med"/>
          <a:tailEnd type="triangle" w="lg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altLang="en-US" sz="1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19050" cap="flat" cmpd="sng" algn="ctr">
          <a:solidFill>
            <a:srgbClr val="C90044"/>
          </a:solidFill>
          <a:prstDash val="solid"/>
          <a:round/>
          <a:headEnd type="none" w="med" len="med"/>
          <a:tailEnd type="triangle" w="lg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altLang="en-US" sz="1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5_Ofcom Template - Oct 2007 1">
        <a:dk1>
          <a:srgbClr val="642566"/>
        </a:dk1>
        <a:lt1>
          <a:srgbClr val="FFFFFF"/>
        </a:lt1>
        <a:dk2>
          <a:srgbClr val="642566"/>
        </a:dk2>
        <a:lt2>
          <a:srgbClr val="EAEAEA"/>
        </a:lt2>
        <a:accent1>
          <a:srgbClr val="642566"/>
        </a:accent1>
        <a:accent2>
          <a:srgbClr val="A9CF38"/>
        </a:accent2>
        <a:accent3>
          <a:srgbClr val="FFFFFF"/>
        </a:accent3>
        <a:accent4>
          <a:srgbClr val="541E56"/>
        </a:accent4>
        <a:accent5>
          <a:srgbClr val="B8ACB8"/>
        </a:accent5>
        <a:accent6>
          <a:srgbClr val="99BB32"/>
        </a:accent6>
        <a:hlink>
          <a:srgbClr val="E65767"/>
        </a:hlink>
        <a:folHlink>
          <a:srgbClr val="F7941D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7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8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Report" ma:contentTypeID="0x01010058DDEB47312E4967BFC1576B96E8C3D400828F4707E491364F9EB80A7ECE650B17" ma:contentTypeVersion="3" ma:contentTypeDescription="" ma:contentTypeScope="" ma:versionID="afa411eb96f959eff79163c4aea36a70">
  <xsd:schema xmlns:xsd="http://www.w3.org/2001/XMLSchema" xmlns:xs="http://www.w3.org/2001/XMLSchema" xmlns:p="http://schemas.microsoft.com/office/2006/metadata/properties" xmlns:ns1="http://schemas.microsoft.com/sharepoint/v3" xmlns:ns2="7dbe61e8-b04f-4785-9c1b-0c4cb847cf5c" xmlns:ns3="http://schemas.microsoft.com/sharepoint/v4" targetNamespace="http://schemas.microsoft.com/office/2006/metadata/properties" ma:root="true" ma:fieldsID="b63a02da361cf97d3221e15158bd72c9" ns1:_="" ns2:_="" ns3:_="">
    <xsd:import namespace="http://schemas.microsoft.com/sharepoint/v3"/>
    <xsd:import namespace="7dbe61e8-b04f-4785-9c1b-0c4cb847cf5c"/>
    <xsd:import namespace="http://schemas.microsoft.com/sharepoint/v4"/>
    <xsd:element name="properties">
      <xsd:complexType>
        <xsd:sequence>
          <xsd:element name="documentManagement">
            <xsd:complexType>
              <xsd:all>
                <xsd:element ref="ns2:Information_x0020_classification" minOccurs="0"/>
                <xsd:element ref="ns1:ReportDescription" minOccurs="0"/>
                <xsd:element ref="ns1:SaveToReportHistory" minOccurs="0"/>
                <xsd:element ref="ns1:ParentId" minOccurs="0"/>
                <xsd:element ref="ns1:ReportOwner" minOccurs="0"/>
                <xsd:element ref="ns1:ReportCategory" minOccurs="0"/>
                <xsd:element ref="ns1:ReportStatus" minOccurs="0"/>
                <xsd:element ref="ns1:ParentName" minOccurs="0"/>
                <xsd:element ref="ns1:ReportCreated" minOccurs="0"/>
                <xsd:element ref="ns1:ReportCreatedBy" minOccurs="0"/>
                <xsd:element ref="ns1:ReportModified" minOccurs="0"/>
                <xsd:element ref="ns1:ReportModifiedBy" minOccurs="0"/>
                <xsd:element ref="ns3:IconOverlay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ReportDescription" ma:index="8" nillable="true" ma:displayName="Report Description" ma:description="A description of the contents of the report" ma:internalName="ReportDescription">
      <xsd:simpleType>
        <xsd:restriction base="dms:Note">
          <xsd:maxLength value="255"/>
        </xsd:restriction>
      </xsd:simpleType>
    </xsd:element>
    <xsd:element name="SaveToReportHistory" ma:index="9" nillable="true" ma:displayName="Save to report history" ma:default="0" ma:description="Every time this document is saved a copy will be added to the report history." ma:internalName="SaveToReportHistory">
      <xsd:simpleType>
        <xsd:restriction base="dms:Boolean"/>
      </xsd:simpleType>
    </xsd:element>
    <xsd:element name="ParentId" ma:index="10" nillable="true" ma:displayName="Parent ID" ma:description="The Parent Id of this report" ma:hidden="true" ma:internalName="ParentId">
      <xsd:simpleType>
        <xsd:restriction base="dms:Number"/>
      </xsd:simpleType>
    </xsd:element>
    <xsd:element name="ReportOwner" ma:index="11" nillable="true" ma:displayName="Owner" ma:description="Owner of this document" ma:list="UserInfo" ma:internalName="ReportOwner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ReportCategory" ma:index="12" nillable="true" ma:displayName="Report Category" ma:description="Category of the report" ma:internalName="ReportCategory">
      <xsd:simpleType>
        <xsd:restriction base="dms:Choice">
          <xsd:enumeration value="Category 1"/>
          <xsd:enumeration value="Category 2"/>
          <xsd:enumeration value="Category 3"/>
        </xsd:restriction>
      </xsd:simpleType>
    </xsd:element>
    <xsd:element name="ReportStatus" ma:index="13" nillable="true" ma:displayName="Report Status" ma:description="Status of the report" ma:internalName="ReportStatus">
      <xsd:simpleType>
        <xsd:restriction base="dms:Choice">
          <xsd:enumeration value="Final"/>
          <xsd:enumeration value="Preliminary"/>
          <xsd:enumeration value="Period To Date"/>
        </xsd:restriction>
      </xsd:simpleType>
    </xsd:element>
    <xsd:element name="ParentName" ma:index="15" nillable="true" ma:displayName="Report Parent Name" ma:hidden="true" ma:internalName="ParentName">
      <xsd:simpleType>
        <xsd:restriction base="dms:Text"/>
      </xsd:simpleType>
    </xsd:element>
    <xsd:element name="ReportCreated" ma:index="17" nillable="true" ma:displayName="Report Created" ma:hidden="true" ma:internalName="ReportCreated">
      <xsd:simpleType>
        <xsd:restriction base="dms:DateTime"/>
      </xsd:simpleType>
    </xsd:element>
    <xsd:element name="ReportCreatedBy" ma:index="18" nillable="true" ma:displayName="Report Created By" ma:hidden="true" ma:list="UserInfo" ma:internalName="ReportCreatedBy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ReportModified" ma:index="19" nillable="true" ma:displayName="Report Modified" ma:hidden="true" ma:internalName="ReportModified">
      <xsd:simpleType>
        <xsd:restriction base="dms:DateTime"/>
      </xsd:simpleType>
    </xsd:element>
    <xsd:element name="ReportModifiedBy" ma:index="20" nillable="true" ma:displayName="Report Modified By" ma:hidden="true" ma:list="UserInfo" ma:internalName="ReportModifiedBy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dbe61e8-b04f-4785-9c1b-0c4cb847cf5c" elementFormDefault="qualified">
    <xsd:import namespace="http://schemas.microsoft.com/office/2006/documentManagement/types"/>
    <xsd:import namespace="http://schemas.microsoft.com/office/infopath/2007/PartnerControls"/>
    <xsd:element name="Information_x0020_classification" ma:index="1" nillable="true" ma:displayName="Information classification" ma:format="Dropdown" ma:internalName="Information_x0020_classification">
      <xsd:simpleType>
        <xsd:restriction base="dms:Choice">
          <xsd:enumeration value="Highly sensitive"/>
          <xsd:enumeration value="Confidential"/>
          <xsd:enumeration value="Protected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4" elementFormDefault="qualified">
    <xsd:import namespace="http://schemas.microsoft.com/office/2006/documentManagement/types"/>
    <xsd:import namespace="http://schemas.microsoft.com/office/infopath/2007/PartnerControls"/>
    <xsd:element name="IconOverlay" ma:index="21" nillable="true" ma:displayName="IconOverlay" ma:hidden="true" ma:internalName="IconOverlay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4" ma:displayName="Content Type"/>
        <xsd:element ref="dc:title" minOccurs="0" maxOccurs="1" ma:index="2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ReportCreatedBy xmlns="http://schemas.microsoft.com/sharepoint/v3">
      <UserInfo>
        <DisplayName/>
        <AccountId xsi:nil="true"/>
        <AccountType/>
      </UserInfo>
    </ReportCreatedBy>
    <IconOverlay xmlns="http://schemas.microsoft.com/sharepoint/v4" xsi:nil="true"/>
    <ReportCategory xmlns="http://schemas.microsoft.com/sharepoint/v3" xsi:nil="true"/>
    <ReportCreated xmlns="http://schemas.microsoft.com/sharepoint/v3" xsi:nil="true"/>
    <Information_x0020_classification xmlns="7dbe61e8-b04f-4785-9c1b-0c4cb847cf5c" xsi:nil="true"/>
    <ReportStatus xmlns="http://schemas.microsoft.com/sharepoint/v3" xsi:nil="true"/>
    <ParentName xmlns="http://schemas.microsoft.com/sharepoint/v3" xsi:nil="true"/>
    <SaveToReportHistory xmlns="http://schemas.microsoft.com/sharepoint/v3">false</SaveToReportHistory>
    <ParentId xmlns="http://schemas.microsoft.com/sharepoint/v3" xsi:nil="true"/>
    <ReportDescription xmlns="http://schemas.microsoft.com/sharepoint/v3" xsi:nil="true"/>
    <ReportModified xmlns="http://schemas.microsoft.com/sharepoint/v3" xsi:nil="true"/>
    <ReportOwner xmlns="http://schemas.microsoft.com/sharepoint/v3">
      <UserInfo>
        <DisplayName/>
        <AccountId xsi:nil="true"/>
        <AccountType/>
      </UserInfo>
    </ReportOwner>
    <ReportModifiedBy xmlns="http://schemas.microsoft.com/sharepoint/v3">
      <UserInfo>
        <DisplayName/>
        <AccountId xsi:nil="true"/>
        <AccountType/>
      </UserInfo>
    </ReportModifiedBy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579A5B6B-1D10-40A2-A76A-D21CBD48858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7dbe61e8-b04f-4785-9c1b-0c4cb847cf5c"/>
    <ds:schemaRef ds:uri="http://schemas.microsoft.com/sharepoint/v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4DDD9D57-1539-4129-9609-561E790B0C71}">
  <ds:schemaRefs>
    <ds:schemaRef ds:uri="http://schemas.openxmlformats.org/package/2006/metadata/core-properties"/>
    <ds:schemaRef ds:uri="http://purl.org/dc/elements/1.1/"/>
    <ds:schemaRef ds:uri="http://www.w3.org/XML/1998/namespace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sharepoint/v3"/>
    <ds:schemaRef ds:uri="http://schemas.microsoft.com/office/infopath/2007/PartnerControls"/>
    <ds:schemaRef ds:uri="http://schemas.microsoft.com/sharepoint/v4"/>
    <ds:schemaRef ds:uri="7dbe61e8-b04f-4785-9c1b-0c4cb847cf5c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3B4CB7A9-902D-4663-BF8E-B872EEEA6FAC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External ppt template July16 (new logo)</Template>
  <TotalTime>2303</TotalTime>
  <Words>89</Words>
  <Application>Microsoft Office PowerPoint</Application>
  <PresentationFormat>On-screen Show (4:3)</PresentationFormat>
  <Paragraphs>45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6</vt:i4>
      </vt:variant>
      <vt:variant>
        <vt:lpstr>Slide Titles</vt:lpstr>
      </vt:variant>
      <vt:variant>
        <vt:i4>4</vt:i4>
      </vt:variant>
    </vt:vector>
  </HeadingPairs>
  <TitlesOfParts>
    <vt:vector size="11" baseType="lpstr">
      <vt:lpstr>Arial</vt:lpstr>
      <vt:lpstr>Ofcom</vt:lpstr>
      <vt:lpstr>1_Ofcom Template - Oct 2007</vt:lpstr>
      <vt:lpstr>2_Ofcom Template - Oct 2007</vt:lpstr>
      <vt:lpstr>3_Ofcom Template - Oct 2007</vt:lpstr>
      <vt:lpstr>4_Ofcom Template - Oct 2007</vt:lpstr>
      <vt:lpstr>5_Ofcom Template - Oct 2007</vt:lpstr>
      <vt:lpstr>Measuring Media Plurality</vt:lpstr>
      <vt:lpstr>Media Plurality</vt:lpstr>
      <vt:lpstr>Media Plurality Measurement Framework</vt:lpstr>
      <vt:lpstr>Considerations</vt:lpstr>
    </vt:vector>
  </TitlesOfParts>
  <Company>Ofcom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 of document (Arial 36pt bold Purple)</dc:title>
  <dc:creator>Emma Louch</dc:creator>
  <cp:lastModifiedBy>Jane Rumble</cp:lastModifiedBy>
  <cp:revision>119</cp:revision>
  <cp:lastPrinted>2016-09-28T14:14:55Z</cp:lastPrinted>
  <dcterms:created xsi:type="dcterms:W3CDTF">2016-07-28T10:10:10Z</dcterms:created>
  <dcterms:modified xsi:type="dcterms:W3CDTF">2016-10-11T10:35:50Z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0x01010058DDEB47312E4967BFC1576B96E8C3D400828F4707E491364F9EB80A7ECE650B17</vt:lpwstr>
  </property>
</Properties>
</file>