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sldIdLst>
    <p:sldId id="256" r:id="rId5"/>
    <p:sldId id="290" r:id="rId6"/>
    <p:sldId id="257" r:id="rId7"/>
    <p:sldId id="294" r:id="rId8"/>
    <p:sldId id="291" r:id="rId9"/>
    <p:sldId id="283" r:id="rId10"/>
    <p:sldId id="271" r:id="rId11"/>
    <p:sldId id="280" r:id="rId12"/>
    <p:sldId id="285" r:id="rId13"/>
    <p:sldId id="289" r:id="rId14"/>
    <p:sldId id="288" r:id="rId15"/>
    <p:sldId id="26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377D"/>
    <a:srgbClr val="9B9BBD"/>
    <a:srgbClr val="69699D"/>
    <a:srgbClr val="E0E0EB"/>
    <a:srgbClr val="CDCDDE"/>
    <a:srgbClr val="EBEBF1"/>
    <a:srgbClr val="F5F5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784" autoAdjust="0"/>
    <p:restoredTop sz="94660"/>
  </p:normalViewPr>
  <p:slideViewPr>
    <p:cSldViewPr snapToGrid="0" showGuides="1">
      <p:cViewPr>
        <p:scale>
          <a:sx n="50" d="100"/>
          <a:sy n="50" d="100"/>
        </p:scale>
        <p:origin x="2154" y="5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0"/>
            <a:ext cx="9144000" cy="6858000"/>
          </a:xfrm>
          <a:prstGeom prst="rect">
            <a:avLst/>
          </a:prstGeom>
        </p:spPr>
      </p:pic>
      <p:pic>
        <p:nvPicPr>
          <p:cNvPr id="7" name="Picture 6"/>
          <p:cNvPicPr>
            <a:picLocks noChangeAspect="1"/>
          </p:cNvPicPr>
          <p:nvPr userDrawn="1"/>
        </p:nvPicPr>
        <p:blipFill rotWithShape="1">
          <a:blip r:embed="rId3" cstate="print">
            <a:extLst>
              <a:ext uri="{28A0092B-C50C-407E-A947-70E740481C1C}">
                <a14:useLocalDpi xmlns:a14="http://schemas.microsoft.com/office/drawing/2010/main" val="0"/>
              </a:ext>
            </a:extLst>
          </a:blip>
          <a:srcRect l="13538" t="32346" r="13538" b="31563"/>
          <a:stretch/>
        </p:blipFill>
        <p:spPr>
          <a:xfrm>
            <a:off x="628650" y="5628833"/>
            <a:ext cx="3615398" cy="762742"/>
          </a:xfrm>
          <a:prstGeom prst="rect">
            <a:avLst/>
          </a:prstGeom>
        </p:spPr>
      </p:pic>
      <p:sp>
        <p:nvSpPr>
          <p:cNvPr id="2" name="Title 1"/>
          <p:cNvSpPr>
            <a:spLocks noGrp="1"/>
          </p:cNvSpPr>
          <p:nvPr>
            <p:ph type="ctrTitle" hasCustomPrompt="1"/>
          </p:nvPr>
        </p:nvSpPr>
        <p:spPr>
          <a:xfrm>
            <a:off x="685801" y="1362993"/>
            <a:ext cx="4816642" cy="1909595"/>
          </a:xfrm>
        </p:spPr>
        <p:txBody>
          <a:bodyPr lIns="0" anchor="ctr" anchorCtr="0">
            <a:normAutofit/>
          </a:bodyPr>
          <a:lstStyle>
            <a:lvl1pPr algn="l">
              <a:defRPr sz="5400" b="0">
                <a:solidFill>
                  <a:schemeClr val="bg1"/>
                </a:solidFill>
                <a:latin typeface="Trebuchet MS" panose="020B0603020202020204" pitchFamily="34" charset="0"/>
                <a:cs typeface="Arial" panose="020B0604020202020204" pitchFamily="34" charset="0"/>
              </a:defRPr>
            </a:lvl1pPr>
          </a:lstStyle>
          <a:p>
            <a:r>
              <a:rPr lang="en-US" dirty="0" smtClean="0"/>
              <a:t>Presentation Title Here</a:t>
            </a:r>
            <a:endParaRPr lang="en-US" dirty="0"/>
          </a:p>
        </p:txBody>
      </p:sp>
      <p:sp>
        <p:nvSpPr>
          <p:cNvPr id="3" name="Subtitle 2"/>
          <p:cNvSpPr>
            <a:spLocks noGrp="1"/>
          </p:cNvSpPr>
          <p:nvPr>
            <p:ph type="subTitle" idx="1" hasCustomPrompt="1"/>
          </p:nvPr>
        </p:nvSpPr>
        <p:spPr>
          <a:xfrm>
            <a:off x="685800" y="3441117"/>
            <a:ext cx="6858000" cy="697246"/>
          </a:xfrm>
        </p:spPr>
        <p:txBody>
          <a:bodyPr lIns="0" anchor="ctr" anchorCtr="0">
            <a:normAutofit/>
          </a:bodyPr>
          <a:lstStyle>
            <a:lvl1pPr marL="0" indent="0" algn="l">
              <a:buNone/>
              <a:defRPr sz="2200" baseline="0">
                <a:solidFill>
                  <a:schemeClr val="bg1"/>
                </a:solidFill>
                <a:latin typeface="Trebuchet MS" panose="020B0603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Date here</a:t>
            </a:r>
            <a:endParaRPr lang="en-US" dirty="0"/>
          </a:p>
        </p:txBody>
      </p:sp>
      <p:sp>
        <p:nvSpPr>
          <p:cNvPr id="4" name="Date Placeholder 3"/>
          <p:cNvSpPr>
            <a:spLocks noGrp="1"/>
          </p:cNvSpPr>
          <p:nvPr>
            <p:ph type="dt" sz="half" idx="10"/>
          </p:nvPr>
        </p:nvSpPr>
        <p:spPr/>
        <p:txBody>
          <a:bodyPr/>
          <a:lstStyle/>
          <a:p>
            <a:fld id="{FB1A7843-B289-48CF-8C7F-D871F1651954}" type="datetimeFigureOut">
              <a:rPr lang="en-GB" smtClean="0"/>
              <a:t>18/06/2015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F34D92-1F3A-472D-85CE-E6DD218884AD}" type="slidenum">
              <a:rPr lang="en-GB" smtClean="0"/>
              <a:t>‹#›</a:t>
            </a:fld>
            <a:endParaRPr lang="en-GB"/>
          </a:p>
        </p:txBody>
      </p:sp>
      <p:cxnSp>
        <p:nvCxnSpPr>
          <p:cNvPr id="10" name="Straight Connector 9"/>
          <p:cNvCxnSpPr/>
          <p:nvPr userDrawn="1"/>
        </p:nvCxnSpPr>
        <p:spPr>
          <a:xfrm>
            <a:off x="685800" y="1315453"/>
            <a:ext cx="84582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767080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and picture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atin typeface="Trebuchet MS" panose="020B0603020202020204" pitchFamily="34" charset="0"/>
              </a:defRPr>
            </a:lvl1pPr>
          </a:lstStyle>
          <a:p>
            <a:r>
              <a:rPr lang="en-US" dirty="0" smtClean="0"/>
              <a:t>Slide Title Here</a:t>
            </a:r>
            <a:endParaRPr lang="en-US" dirty="0"/>
          </a:p>
        </p:txBody>
      </p:sp>
      <p:sp>
        <p:nvSpPr>
          <p:cNvPr id="3" name="Content Placeholder 2"/>
          <p:cNvSpPr>
            <a:spLocks noGrp="1"/>
          </p:cNvSpPr>
          <p:nvPr>
            <p:ph idx="1" hasCustomPrompt="1"/>
          </p:nvPr>
        </p:nvSpPr>
        <p:spPr>
          <a:xfrm>
            <a:off x="628651" y="2149643"/>
            <a:ext cx="3943349" cy="3096125"/>
          </a:xfrm>
        </p:spPr>
        <p:txBody>
          <a:bodyPr>
            <a:normAutofit/>
          </a:bodyPr>
          <a:lstStyle>
            <a:lvl1pPr marL="0" indent="0">
              <a:lnSpc>
                <a:spcPct val="125000"/>
              </a:lnSpc>
              <a:buFontTx/>
              <a:buNone/>
              <a:defRPr sz="1600">
                <a:latin typeface="Trebuchet MS" panose="020B0603020202020204" pitchFamily="34" charset="0"/>
              </a:defRPr>
            </a:lvl1pPr>
          </a:lstStyle>
          <a:p>
            <a:pPr lvl="0"/>
            <a:r>
              <a:rPr lang="en-US" dirty="0" smtClean="0"/>
              <a:t>Lorem </a:t>
            </a:r>
            <a:r>
              <a:rPr lang="en-US" dirty="0" err="1" smtClean="0"/>
              <a:t>ipsum</a:t>
            </a:r>
            <a:r>
              <a:rPr lang="en-US" dirty="0" smtClean="0"/>
              <a:t> dolor sit </a:t>
            </a:r>
            <a:r>
              <a:rPr lang="en-US" dirty="0" err="1" smtClean="0"/>
              <a:t>amet</a:t>
            </a:r>
            <a:r>
              <a:rPr lang="en-US" dirty="0" smtClean="0"/>
              <a:t>, </a:t>
            </a:r>
            <a:r>
              <a:rPr lang="en-US" dirty="0" err="1" smtClean="0"/>
              <a:t>consectetur</a:t>
            </a:r>
            <a:r>
              <a:rPr lang="en-US" dirty="0" smtClean="0"/>
              <a:t> </a:t>
            </a:r>
            <a:r>
              <a:rPr lang="en-US" dirty="0" err="1" smtClean="0"/>
              <a:t>adipisicing</a:t>
            </a:r>
            <a:r>
              <a:rPr lang="en-US" dirty="0" smtClean="0"/>
              <a:t> </a:t>
            </a:r>
            <a:r>
              <a:rPr lang="en-US" dirty="0" err="1" smtClean="0"/>
              <a:t>elit</a:t>
            </a:r>
            <a:r>
              <a:rPr lang="en-US" dirty="0" smtClean="0"/>
              <a:t>, </a:t>
            </a:r>
            <a:r>
              <a:rPr lang="en-US" dirty="0" err="1" smtClean="0"/>
              <a:t>sed</a:t>
            </a:r>
            <a:r>
              <a:rPr lang="en-US" dirty="0" smtClean="0"/>
              <a:t> do </a:t>
            </a:r>
            <a:r>
              <a:rPr lang="en-US" dirty="0" err="1" smtClean="0"/>
              <a:t>eiusmod</a:t>
            </a:r>
            <a:r>
              <a:rPr lang="en-US" dirty="0" smtClean="0"/>
              <a:t> </a:t>
            </a:r>
            <a:r>
              <a:rPr lang="en-US" dirty="0" err="1" smtClean="0"/>
              <a:t>tempor</a:t>
            </a:r>
            <a:r>
              <a:rPr lang="en-US" dirty="0" smtClean="0"/>
              <a:t> </a:t>
            </a:r>
            <a:r>
              <a:rPr lang="en-US" dirty="0" err="1" smtClean="0"/>
              <a:t>incididunt</a:t>
            </a:r>
            <a:r>
              <a:rPr lang="en-US" dirty="0" smtClean="0"/>
              <a:t> </a:t>
            </a:r>
            <a:r>
              <a:rPr lang="en-US" dirty="0" err="1" smtClean="0"/>
              <a:t>ut</a:t>
            </a:r>
            <a:r>
              <a:rPr lang="en-US" dirty="0" smtClean="0"/>
              <a:t> </a:t>
            </a:r>
            <a:r>
              <a:rPr lang="en-US" dirty="0" err="1" smtClean="0"/>
              <a:t>labore</a:t>
            </a:r>
            <a:r>
              <a:rPr lang="en-US" dirty="0" smtClean="0"/>
              <a:t> et </a:t>
            </a:r>
            <a:r>
              <a:rPr lang="en-US" dirty="0" err="1" smtClean="0"/>
              <a:t>dolore</a:t>
            </a:r>
            <a:r>
              <a:rPr lang="en-US" dirty="0" smtClean="0"/>
              <a:t> magna </a:t>
            </a:r>
            <a:r>
              <a:rPr lang="en-US" dirty="0" err="1" smtClean="0"/>
              <a:t>aliqua</a:t>
            </a:r>
            <a:r>
              <a:rPr lang="en-US" dirty="0" smtClean="0"/>
              <a:t>. </a:t>
            </a:r>
            <a:r>
              <a:rPr lang="en-US" dirty="0" err="1" smtClean="0"/>
              <a:t>Ut</a:t>
            </a:r>
            <a:r>
              <a:rPr lang="en-US" dirty="0" smtClean="0"/>
              <a:t> </a:t>
            </a:r>
            <a:r>
              <a:rPr lang="en-US" dirty="0" err="1" smtClean="0"/>
              <a:t>enim</a:t>
            </a:r>
            <a:r>
              <a:rPr lang="en-US" dirty="0" smtClean="0"/>
              <a:t> ad minim </a:t>
            </a:r>
            <a:r>
              <a:rPr lang="en-US" dirty="0" err="1" smtClean="0"/>
              <a:t>veniam</a:t>
            </a:r>
            <a:r>
              <a:rPr lang="en-US" dirty="0" smtClean="0"/>
              <a:t>, </a:t>
            </a:r>
            <a:r>
              <a:rPr lang="en-US" dirty="0" err="1" smtClean="0"/>
              <a:t>quis</a:t>
            </a:r>
            <a:r>
              <a:rPr lang="en-US" dirty="0" smtClean="0"/>
              <a:t> </a:t>
            </a:r>
            <a:r>
              <a:rPr lang="en-US" dirty="0" err="1" smtClean="0"/>
              <a:t>nostrud</a:t>
            </a:r>
            <a:r>
              <a:rPr lang="en-US" dirty="0" smtClean="0"/>
              <a:t> exercitation </a:t>
            </a:r>
            <a:r>
              <a:rPr lang="en-US" dirty="0" err="1" smtClean="0"/>
              <a:t>ullamco</a:t>
            </a:r>
            <a:r>
              <a:rPr lang="en-US" dirty="0" smtClean="0"/>
              <a:t> </a:t>
            </a:r>
            <a:r>
              <a:rPr lang="en-US" dirty="0" err="1" smtClean="0"/>
              <a:t>laboris</a:t>
            </a:r>
            <a:r>
              <a:rPr lang="en-US" dirty="0" smtClean="0"/>
              <a:t> nisi </a:t>
            </a:r>
            <a:r>
              <a:rPr lang="en-US" dirty="0" err="1" smtClean="0"/>
              <a:t>ut</a:t>
            </a:r>
            <a:r>
              <a:rPr lang="en-US" dirty="0" smtClean="0"/>
              <a:t> </a:t>
            </a:r>
            <a:r>
              <a:rPr lang="en-US" dirty="0" err="1" smtClean="0"/>
              <a:t>aliquip</a:t>
            </a:r>
            <a:r>
              <a:rPr lang="en-US" dirty="0" smtClean="0"/>
              <a:t> ex </a:t>
            </a:r>
            <a:r>
              <a:rPr lang="en-US" dirty="0" err="1" smtClean="0"/>
              <a:t>ea</a:t>
            </a:r>
            <a:r>
              <a:rPr lang="en-US" dirty="0" smtClean="0"/>
              <a:t> </a:t>
            </a:r>
            <a:r>
              <a:rPr lang="en-US" dirty="0" err="1" smtClean="0"/>
              <a:t>commodo</a:t>
            </a:r>
            <a:r>
              <a:rPr lang="en-US" dirty="0" smtClean="0"/>
              <a:t> </a:t>
            </a:r>
            <a:r>
              <a:rPr lang="en-US" dirty="0" err="1" smtClean="0"/>
              <a:t>consequat</a:t>
            </a:r>
            <a:r>
              <a:rPr lang="en-US" dirty="0" smtClean="0"/>
              <a:t>. </a:t>
            </a:r>
            <a:r>
              <a:rPr lang="en-US" dirty="0" err="1" smtClean="0"/>
              <a:t>Duis</a:t>
            </a:r>
            <a:r>
              <a:rPr lang="en-US" dirty="0" smtClean="0"/>
              <a:t> </a:t>
            </a:r>
            <a:r>
              <a:rPr lang="en-US" dirty="0" err="1" smtClean="0"/>
              <a:t>aute</a:t>
            </a:r>
            <a:r>
              <a:rPr lang="en-US" dirty="0" smtClean="0"/>
              <a:t> </a:t>
            </a:r>
            <a:r>
              <a:rPr lang="en-US" dirty="0" err="1" smtClean="0"/>
              <a:t>irure</a:t>
            </a:r>
            <a:r>
              <a:rPr lang="en-US" dirty="0" smtClean="0"/>
              <a:t> dolor in </a:t>
            </a:r>
            <a:r>
              <a:rPr lang="en-US" dirty="0" err="1" smtClean="0"/>
              <a:t>reprehenderit</a:t>
            </a:r>
            <a:r>
              <a:rPr lang="en-US" dirty="0" smtClean="0"/>
              <a:t> in </a:t>
            </a:r>
            <a:r>
              <a:rPr lang="en-US" dirty="0" err="1" smtClean="0"/>
              <a:t>voluptate</a:t>
            </a:r>
            <a:r>
              <a:rPr lang="en-US" dirty="0" smtClean="0"/>
              <a:t> </a:t>
            </a:r>
            <a:r>
              <a:rPr lang="en-US" dirty="0" err="1" smtClean="0"/>
              <a:t>velit</a:t>
            </a:r>
            <a:r>
              <a:rPr lang="en-US" dirty="0" smtClean="0"/>
              <a:t> </a:t>
            </a:r>
            <a:r>
              <a:rPr lang="en-US" dirty="0" err="1" smtClean="0"/>
              <a:t>esse</a:t>
            </a:r>
            <a:r>
              <a:rPr lang="en-US" dirty="0" smtClean="0"/>
              <a:t> </a:t>
            </a:r>
            <a:r>
              <a:rPr lang="en-US" dirty="0" err="1" smtClean="0"/>
              <a:t>cillum</a:t>
            </a:r>
            <a:r>
              <a:rPr lang="en-US" dirty="0" smtClean="0"/>
              <a:t> </a:t>
            </a:r>
            <a:r>
              <a:rPr lang="en-US" dirty="0" err="1" smtClean="0"/>
              <a:t>dolore</a:t>
            </a:r>
            <a:r>
              <a:rPr lang="en-US" dirty="0" smtClean="0"/>
              <a:t> </a:t>
            </a:r>
            <a:r>
              <a:rPr lang="en-US" dirty="0" err="1" smtClean="0"/>
              <a:t>eu</a:t>
            </a:r>
            <a:r>
              <a:rPr lang="en-US" dirty="0" smtClean="0"/>
              <a:t> </a:t>
            </a:r>
            <a:r>
              <a:rPr lang="en-US" dirty="0" err="1" smtClean="0"/>
              <a:t>fugiat</a:t>
            </a:r>
            <a:r>
              <a:rPr lang="en-US" dirty="0" smtClean="0"/>
              <a:t> </a:t>
            </a:r>
            <a:r>
              <a:rPr lang="en-US" dirty="0" err="1" smtClean="0"/>
              <a:t>nulla</a:t>
            </a:r>
            <a:r>
              <a:rPr lang="en-US" dirty="0" smtClean="0"/>
              <a:t> </a:t>
            </a:r>
            <a:r>
              <a:rPr lang="en-US" dirty="0" err="1" smtClean="0"/>
              <a:t>pariatur</a:t>
            </a:r>
            <a:r>
              <a:rPr lang="en-US" dirty="0" smtClean="0"/>
              <a:t>.</a:t>
            </a:r>
          </a:p>
        </p:txBody>
      </p:sp>
      <p:sp>
        <p:nvSpPr>
          <p:cNvPr id="4" name="Date Placeholder 3"/>
          <p:cNvSpPr>
            <a:spLocks noGrp="1"/>
          </p:cNvSpPr>
          <p:nvPr>
            <p:ph type="dt" sz="half" idx="10"/>
          </p:nvPr>
        </p:nvSpPr>
        <p:spPr/>
        <p:txBody>
          <a:bodyPr/>
          <a:lstStyle/>
          <a:p>
            <a:fld id="{FB1A7843-B289-48CF-8C7F-D871F1651954}" type="datetimeFigureOut">
              <a:rPr lang="en-GB" smtClean="0"/>
              <a:t>18/06/2015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F34D92-1F3A-472D-85CE-E6DD218884AD}" type="slidenum">
              <a:rPr lang="en-GB" smtClean="0"/>
              <a:t>‹#›</a:t>
            </a:fld>
            <a:endParaRPr lang="en-GB"/>
          </a:p>
        </p:txBody>
      </p:sp>
      <p:sp>
        <p:nvSpPr>
          <p:cNvPr id="8" name="Text Placeholder 7"/>
          <p:cNvSpPr>
            <a:spLocks noGrp="1"/>
          </p:cNvSpPr>
          <p:nvPr>
            <p:ph type="body" sz="quarter" idx="13"/>
          </p:nvPr>
        </p:nvSpPr>
        <p:spPr>
          <a:xfrm>
            <a:off x="628650" y="5583238"/>
            <a:ext cx="3782929" cy="773112"/>
          </a:xfrm>
        </p:spPr>
        <p:txBody>
          <a:bodyPr>
            <a:normAutofit/>
          </a:bodyPr>
          <a:lstStyle>
            <a:lvl1pPr marL="0" indent="0">
              <a:lnSpc>
                <a:spcPct val="110000"/>
              </a:lnSpc>
              <a:buFontTx/>
              <a:buNone/>
              <a:defRPr sz="1400" i="1">
                <a:solidFill>
                  <a:srgbClr val="37377D"/>
                </a:solidFill>
                <a:latin typeface="Trebuchet MS" panose="020B0603020202020204" pitchFamily="34" charset="0"/>
              </a:defRPr>
            </a:lvl1pPr>
          </a:lstStyle>
          <a:p>
            <a:pPr lvl="0"/>
            <a:r>
              <a:rPr lang="en-US" dirty="0" smtClean="0"/>
              <a:t>Click to edit Master text styles</a:t>
            </a:r>
            <a:endParaRPr lang="en-GB" dirty="0"/>
          </a:p>
        </p:txBody>
      </p:sp>
    </p:spTree>
    <p:extLst>
      <p:ext uri="{BB962C8B-B14F-4D97-AF65-F5344CB8AC3E}">
        <p14:creationId xmlns:p14="http://schemas.microsoft.com/office/powerpoint/2010/main" val="39491368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rebuchet MS" panose="020B0603020202020204"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FB1A7843-B289-48CF-8C7F-D871F1651954}" type="datetimeFigureOut">
              <a:rPr lang="en-GB" smtClean="0"/>
              <a:t>18/06/2015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CF34D92-1F3A-472D-85CE-E6DD218884AD}" type="slidenum">
              <a:rPr lang="en-GB" smtClean="0"/>
              <a:t>‹#›</a:t>
            </a:fld>
            <a:endParaRPr lang="en-GB"/>
          </a:p>
        </p:txBody>
      </p:sp>
    </p:spTree>
    <p:extLst>
      <p:ext uri="{BB962C8B-B14F-4D97-AF65-F5344CB8AC3E}">
        <p14:creationId xmlns:p14="http://schemas.microsoft.com/office/powerpoint/2010/main" val="40352318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1A7843-B289-48CF-8C7F-D871F1651954}" type="datetimeFigureOut">
              <a:rPr lang="en-GB" smtClean="0"/>
              <a:t>18/06/2015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CF34D92-1F3A-472D-85CE-E6DD218884AD}" type="slidenum">
              <a:rPr lang="en-GB" smtClean="0"/>
              <a:t>‹#›</a:t>
            </a:fld>
            <a:endParaRPr lang="en-GB"/>
          </a:p>
        </p:txBody>
      </p:sp>
    </p:spTree>
    <p:extLst>
      <p:ext uri="{BB962C8B-B14F-4D97-AF65-F5344CB8AC3E}">
        <p14:creationId xmlns:p14="http://schemas.microsoft.com/office/powerpoint/2010/main" val="25547506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rebuchet MS" panose="020B0603020202020204"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Trebuchet MS" panose="020B0603020202020204" pitchFamily="34" charset="0"/>
              </a:defRPr>
            </a:lvl1pPr>
            <a:lvl2pPr>
              <a:defRPr>
                <a:latin typeface="Trebuchet MS" panose="020B0603020202020204" pitchFamily="34" charset="0"/>
              </a:defRPr>
            </a:lvl2pPr>
            <a:lvl3pPr>
              <a:defRPr>
                <a:latin typeface="Trebuchet MS" panose="020B0603020202020204" pitchFamily="34" charset="0"/>
              </a:defRPr>
            </a:lvl3pPr>
            <a:lvl4pPr>
              <a:defRPr>
                <a:latin typeface="Trebuchet MS" panose="020B0603020202020204" pitchFamily="34" charset="0"/>
              </a:defRPr>
            </a:lvl4pPr>
            <a:lvl5pPr>
              <a:defRPr>
                <a:latin typeface="Trebuchet MS" panose="020B0603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FB1A7843-B289-48CF-8C7F-D871F1651954}" type="datetimeFigureOut">
              <a:rPr lang="en-GB" smtClean="0"/>
              <a:t>18/06/2015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F34D92-1F3A-472D-85CE-E6DD218884AD}" type="slidenum">
              <a:rPr lang="en-GB" smtClean="0"/>
              <a:t>‹#›</a:t>
            </a:fld>
            <a:endParaRPr lang="en-GB"/>
          </a:p>
        </p:txBody>
      </p:sp>
    </p:spTree>
    <p:extLst>
      <p:ext uri="{BB962C8B-B14F-4D97-AF65-F5344CB8AC3E}">
        <p14:creationId xmlns:p14="http://schemas.microsoft.com/office/powerpoint/2010/main" val="3773484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Closing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0"/>
            <a:ext cx="9144000" cy="6858000"/>
          </a:xfrm>
          <a:prstGeom prst="rect">
            <a:avLst/>
          </a:prstGeom>
        </p:spPr>
      </p:pic>
      <p:sp>
        <p:nvSpPr>
          <p:cNvPr id="2" name="Title 1"/>
          <p:cNvSpPr>
            <a:spLocks noGrp="1"/>
          </p:cNvSpPr>
          <p:nvPr>
            <p:ph type="ctrTitle" hasCustomPrompt="1"/>
          </p:nvPr>
        </p:nvSpPr>
        <p:spPr>
          <a:xfrm>
            <a:off x="685800" y="1362993"/>
            <a:ext cx="6857999" cy="1909595"/>
          </a:xfrm>
        </p:spPr>
        <p:txBody>
          <a:bodyPr lIns="0" anchor="ctr" anchorCtr="0">
            <a:normAutofit/>
          </a:bodyPr>
          <a:lstStyle>
            <a:lvl1pPr algn="l">
              <a:tabLst>
                <a:tab pos="2328863" algn="l"/>
              </a:tabLst>
              <a:defRPr sz="2800" b="0" baseline="0">
                <a:solidFill>
                  <a:schemeClr val="bg1"/>
                </a:solidFill>
                <a:latin typeface="Trebuchet MS" panose="020B0603020202020204" pitchFamily="34" charset="0"/>
                <a:cs typeface="Arial" panose="020B0604020202020204" pitchFamily="34" charset="0"/>
              </a:defRPr>
            </a:lvl1pPr>
          </a:lstStyle>
          <a:p>
            <a:r>
              <a:rPr lang="en-US" dirty="0" smtClean="0"/>
              <a:t>Presented by:	Name of Presenter</a:t>
            </a:r>
            <a:br>
              <a:rPr lang="en-US" dirty="0" smtClean="0"/>
            </a:br>
            <a:r>
              <a:rPr lang="en-US" dirty="0" smtClean="0"/>
              <a:t/>
            </a:r>
            <a:br>
              <a:rPr lang="en-US" dirty="0" smtClean="0"/>
            </a:br>
            <a:r>
              <a:rPr lang="en-US" dirty="0" smtClean="0"/>
              <a:t>Email:	Presenter’s email address</a:t>
            </a:r>
            <a:br>
              <a:rPr lang="en-US" dirty="0" smtClean="0"/>
            </a:br>
            <a:r>
              <a:rPr lang="en-US" dirty="0" smtClean="0"/>
              <a:t>Tel:	Presenter’s contact number</a:t>
            </a:r>
            <a:endParaRPr lang="en-US" dirty="0"/>
          </a:p>
        </p:txBody>
      </p:sp>
      <p:sp>
        <p:nvSpPr>
          <p:cNvPr id="3" name="Subtitle 2"/>
          <p:cNvSpPr>
            <a:spLocks noGrp="1"/>
          </p:cNvSpPr>
          <p:nvPr>
            <p:ph type="subTitle" idx="1" hasCustomPrompt="1"/>
          </p:nvPr>
        </p:nvSpPr>
        <p:spPr>
          <a:xfrm>
            <a:off x="685800" y="3441117"/>
            <a:ext cx="6858000" cy="697246"/>
          </a:xfrm>
        </p:spPr>
        <p:txBody>
          <a:bodyPr lIns="0" anchor="ctr" anchorCtr="0">
            <a:normAutofit/>
          </a:bodyPr>
          <a:lstStyle>
            <a:lvl1pPr marL="0" indent="0" algn="l">
              <a:buNone/>
              <a:defRPr sz="2200" baseline="0">
                <a:solidFill>
                  <a:schemeClr val="bg1"/>
                </a:solidFill>
                <a:latin typeface="Trebuchet MS" panose="020B0603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Date here</a:t>
            </a:r>
            <a:endParaRPr lang="en-US" dirty="0"/>
          </a:p>
        </p:txBody>
      </p:sp>
      <p:sp>
        <p:nvSpPr>
          <p:cNvPr id="4" name="Date Placeholder 3"/>
          <p:cNvSpPr>
            <a:spLocks noGrp="1"/>
          </p:cNvSpPr>
          <p:nvPr>
            <p:ph type="dt" sz="half" idx="10"/>
          </p:nvPr>
        </p:nvSpPr>
        <p:spPr/>
        <p:txBody>
          <a:bodyPr/>
          <a:lstStyle/>
          <a:p>
            <a:fld id="{FB1A7843-B289-48CF-8C7F-D871F1651954}" type="datetimeFigureOut">
              <a:rPr lang="en-GB" smtClean="0"/>
              <a:t>18/06/2015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F34D92-1F3A-472D-85CE-E6DD218884AD}" type="slidenum">
              <a:rPr lang="en-GB" smtClean="0"/>
              <a:t>‹#›</a:t>
            </a:fld>
            <a:endParaRPr lang="en-GB"/>
          </a:p>
        </p:txBody>
      </p:sp>
      <p:cxnSp>
        <p:nvCxnSpPr>
          <p:cNvPr id="10" name="Straight Connector 9"/>
          <p:cNvCxnSpPr/>
          <p:nvPr userDrawn="1"/>
        </p:nvCxnSpPr>
        <p:spPr>
          <a:xfrm>
            <a:off x="685800" y="1315453"/>
            <a:ext cx="84582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userDrawn="1"/>
        </p:nvPicPr>
        <p:blipFill rotWithShape="1">
          <a:blip r:embed="rId3" cstate="print">
            <a:extLst>
              <a:ext uri="{28A0092B-C50C-407E-A947-70E740481C1C}">
                <a14:useLocalDpi xmlns:a14="http://schemas.microsoft.com/office/drawing/2010/main" val="0"/>
              </a:ext>
            </a:extLst>
          </a:blip>
          <a:srcRect l="13538" t="32346" r="13538" b="31563"/>
          <a:stretch/>
        </p:blipFill>
        <p:spPr>
          <a:xfrm>
            <a:off x="628650" y="5628833"/>
            <a:ext cx="3615398" cy="762742"/>
          </a:xfrm>
          <a:prstGeom prst="rect">
            <a:avLst/>
          </a:prstGeom>
        </p:spPr>
      </p:pic>
    </p:spTree>
    <p:extLst>
      <p:ext uri="{BB962C8B-B14F-4D97-AF65-F5344CB8AC3E}">
        <p14:creationId xmlns:p14="http://schemas.microsoft.com/office/powerpoint/2010/main" val="134851282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atin typeface="Trebuchet MS" panose="020B0603020202020204" pitchFamily="34" charset="0"/>
              </a:defRPr>
            </a:lvl1pPr>
          </a:lstStyle>
          <a:p>
            <a:r>
              <a:rPr lang="en-US" dirty="0" smtClean="0"/>
              <a:t>Slide Title Here</a:t>
            </a:r>
            <a:endParaRPr lang="en-US" dirty="0"/>
          </a:p>
        </p:txBody>
      </p:sp>
      <p:sp>
        <p:nvSpPr>
          <p:cNvPr id="3" name="Content Placeholder 2"/>
          <p:cNvSpPr>
            <a:spLocks noGrp="1"/>
          </p:cNvSpPr>
          <p:nvPr>
            <p:ph idx="1" hasCustomPrompt="1"/>
          </p:nvPr>
        </p:nvSpPr>
        <p:spPr/>
        <p:txBody>
          <a:bodyPr/>
          <a:lstStyle>
            <a:lvl1pPr>
              <a:spcAft>
                <a:spcPts val="600"/>
              </a:spcAft>
              <a:defRPr>
                <a:latin typeface="Trebuchet MS" panose="020B0603020202020204" pitchFamily="34" charset="0"/>
              </a:defRPr>
            </a:lvl1pPr>
          </a:lstStyle>
          <a:p>
            <a:pPr lvl="0"/>
            <a:r>
              <a:rPr lang="en-US" dirty="0" smtClean="0"/>
              <a:t>Lorem </a:t>
            </a:r>
            <a:r>
              <a:rPr lang="en-US" dirty="0" err="1" smtClean="0"/>
              <a:t>ipsum</a:t>
            </a:r>
            <a:r>
              <a:rPr lang="en-US" dirty="0" smtClean="0"/>
              <a:t> dolor sit </a:t>
            </a:r>
            <a:r>
              <a:rPr lang="en-US" dirty="0" err="1" smtClean="0"/>
              <a:t>amet</a:t>
            </a:r>
            <a:r>
              <a:rPr lang="en-US" dirty="0" smtClean="0"/>
              <a:t>, </a:t>
            </a:r>
            <a:r>
              <a:rPr lang="en-US" dirty="0" err="1" smtClean="0"/>
              <a:t>consectetur</a:t>
            </a:r>
            <a:r>
              <a:rPr lang="en-US" dirty="0" smtClean="0"/>
              <a:t> </a:t>
            </a:r>
            <a:r>
              <a:rPr lang="en-US" dirty="0" err="1" smtClean="0"/>
              <a:t>adipisicing</a:t>
            </a:r>
            <a:endParaRPr lang="en-US" dirty="0" smtClean="0"/>
          </a:p>
          <a:p>
            <a:pPr lvl="0"/>
            <a:r>
              <a:rPr lang="en-US" dirty="0" err="1" smtClean="0"/>
              <a:t>Sed</a:t>
            </a:r>
            <a:r>
              <a:rPr lang="en-US" dirty="0" smtClean="0"/>
              <a:t> do </a:t>
            </a:r>
            <a:r>
              <a:rPr lang="en-US" dirty="0" err="1" smtClean="0"/>
              <a:t>eiusmod</a:t>
            </a:r>
            <a:r>
              <a:rPr lang="en-US" dirty="0" smtClean="0"/>
              <a:t> </a:t>
            </a:r>
            <a:r>
              <a:rPr lang="en-US" dirty="0" err="1" smtClean="0"/>
              <a:t>tempor</a:t>
            </a:r>
            <a:r>
              <a:rPr lang="en-US" dirty="0" smtClean="0"/>
              <a:t> </a:t>
            </a:r>
            <a:r>
              <a:rPr lang="en-US" dirty="0" err="1" smtClean="0"/>
              <a:t>incididunt</a:t>
            </a:r>
            <a:r>
              <a:rPr lang="en-US" dirty="0" smtClean="0"/>
              <a:t> </a:t>
            </a:r>
            <a:r>
              <a:rPr lang="en-US" dirty="0" err="1" smtClean="0"/>
              <a:t>ut</a:t>
            </a:r>
            <a:r>
              <a:rPr lang="en-US" dirty="0" smtClean="0"/>
              <a:t> </a:t>
            </a:r>
            <a:r>
              <a:rPr lang="en-US" dirty="0" err="1" smtClean="0"/>
              <a:t>labore</a:t>
            </a:r>
            <a:endParaRPr lang="en-US" dirty="0" smtClean="0"/>
          </a:p>
          <a:p>
            <a:pPr lvl="0"/>
            <a:r>
              <a:rPr lang="en-US" dirty="0" err="1" smtClean="0"/>
              <a:t>Ut</a:t>
            </a:r>
            <a:r>
              <a:rPr lang="en-US" dirty="0" smtClean="0"/>
              <a:t> </a:t>
            </a:r>
            <a:r>
              <a:rPr lang="en-US" dirty="0" err="1" smtClean="0"/>
              <a:t>enim</a:t>
            </a:r>
            <a:r>
              <a:rPr lang="en-US" dirty="0" smtClean="0"/>
              <a:t> ad minim </a:t>
            </a:r>
            <a:r>
              <a:rPr lang="en-US" dirty="0" err="1" smtClean="0"/>
              <a:t>veniam</a:t>
            </a:r>
            <a:r>
              <a:rPr lang="en-US" dirty="0" smtClean="0"/>
              <a:t>, </a:t>
            </a:r>
            <a:r>
              <a:rPr lang="en-US" dirty="0" err="1" smtClean="0"/>
              <a:t>quis</a:t>
            </a:r>
            <a:r>
              <a:rPr lang="en-US" dirty="0" smtClean="0"/>
              <a:t> </a:t>
            </a:r>
            <a:r>
              <a:rPr lang="en-US" dirty="0" err="1" smtClean="0"/>
              <a:t>nostrud</a:t>
            </a:r>
            <a:r>
              <a:rPr lang="en-US" dirty="0" smtClean="0"/>
              <a:t> exercitation</a:t>
            </a:r>
          </a:p>
          <a:p>
            <a:pPr lvl="0"/>
            <a:r>
              <a:rPr lang="en-US" dirty="0" err="1" smtClean="0"/>
              <a:t>Aliquip</a:t>
            </a:r>
            <a:r>
              <a:rPr lang="en-US" dirty="0" smtClean="0"/>
              <a:t> ex </a:t>
            </a:r>
            <a:r>
              <a:rPr lang="en-US" dirty="0" err="1" smtClean="0"/>
              <a:t>ea</a:t>
            </a:r>
            <a:r>
              <a:rPr lang="en-US" dirty="0" smtClean="0"/>
              <a:t> </a:t>
            </a:r>
            <a:r>
              <a:rPr lang="en-US" dirty="0" err="1" smtClean="0"/>
              <a:t>commodo</a:t>
            </a:r>
            <a:r>
              <a:rPr lang="en-US" dirty="0" smtClean="0"/>
              <a:t> </a:t>
            </a:r>
            <a:r>
              <a:rPr lang="en-US" dirty="0" err="1" smtClean="0"/>
              <a:t>consequat</a:t>
            </a:r>
            <a:endParaRPr lang="en-US" dirty="0" smtClean="0"/>
          </a:p>
          <a:p>
            <a:pPr lvl="0"/>
            <a:r>
              <a:rPr lang="en-US" dirty="0" err="1" smtClean="0"/>
              <a:t>Duis</a:t>
            </a:r>
            <a:r>
              <a:rPr lang="en-US" dirty="0" smtClean="0"/>
              <a:t> </a:t>
            </a:r>
            <a:r>
              <a:rPr lang="en-US" dirty="0" err="1" smtClean="0"/>
              <a:t>aute</a:t>
            </a:r>
            <a:r>
              <a:rPr lang="en-US" dirty="0" smtClean="0"/>
              <a:t> </a:t>
            </a:r>
            <a:r>
              <a:rPr lang="en-US" dirty="0" err="1" smtClean="0"/>
              <a:t>irure</a:t>
            </a:r>
            <a:r>
              <a:rPr lang="en-US" dirty="0" smtClean="0"/>
              <a:t> dolor in </a:t>
            </a:r>
            <a:r>
              <a:rPr lang="en-US" dirty="0" err="1" smtClean="0"/>
              <a:t>reprehenderit</a:t>
            </a:r>
            <a:r>
              <a:rPr lang="en-US" dirty="0" smtClean="0"/>
              <a:t> in </a:t>
            </a:r>
            <a:r>
              <a:rPr lang="en-US" dirty="0" err="1" smtClean="0"/>
              <a:t>voluptate</a:t>
            </a:r>
            <a:endParaRPr lang="en-US" dirty="0" smtClean="0"/>
          </a:p>
          <a:p>
            <a:pPr lvl="0"/>
            <a:r>
              <a:rPr lang="en-US" dirty="0" err="1" smtClean="0"/>
              <a:t>Velit</a:t>
            </a:r>
            <a:r>
              <a:rPr lang="en-US" dirty="0" smtClean="0"/>
              <a:t> </a:t>
            </a:r>
            <a:r>
              <a:rPr lang="en-US" dirty="0" err="1" smtClean="0"/>
              <a:t>esse</a:t>
            </a:r>
            <a:r>
              <a:rPr lang="en-US" dirty="0" smtClean="0"/>
              <a:t> </a:t>
            </a:r>
            <a:r>
              <a:rPr lang="en-US" dirty="0" err="1" smtClean="0"/>
              <a:t>cillum</a:t>
            </a:r>
            <a:r>
              <a:rPr lang="en-US" dirty="0" smtClean="0"/>
              <a:t> </a:t>
            </a:r>
            <a:r>
              <a:rPr lang="en-US" dirty="0" err="1" smtClean="0"/>
              <a:t>dolore</a:t>
            </a:r>
            <a:r>
              <a:rPr lang="en-US" dirty="0" smtClean="0"/>
              <a:t> </a:t>
            </a:r>
            <a:r>
              <a:rPr lang="en-US" dirty="0" err="1" smtClean="0"/>
              <a:t>eu</a:t>
            </a:r>
            <a:r>
              <a:rPr lang="en-US" dirty="0" smtClean="0"/>
              <a:t> </a:t>
            </a:r>
            <a:r>
              <a:rPr lang="en-US" dirty="0" err="1" smtClean="0"/>
              <a:t>fugiat</a:t>
            </a:r>
            <a:r>
              <a:rPr lang="en-US" dirty="0" smtClean="0"/>
              <a:t> </a:t>
            </a:r>
            <a:r>
              <a:rPr lang="en-US" dirty="0" err="1" smtClean="0"/>
              <a:t>nulla</a:t>
            </a:r>
            <a:r>
              <a:rPr lang="en-US" dirty="0" smtClean="0"/>
              <a:t> </a:t>
            </a:r>
            <a:r>
              <a:rPr lang="en-US" dirty="0" err="1" smtClean="0"/>
              <a:t>pariatur</a:t>
            </a:r>
            <a:r>
              <a:rPr lang="en-US" dirty="0" smtClean="0"/>
              <a:t>. </a:t>
            </a:r>
          </a:p>
        </p:txBody>
      </p:sp>
      <p:sp>
        <p:nvSpPr>
          <p:cNvPr id="4" name="Date Placeholder 3"/>
          <p:cNvSpPr>
            <a:spLocks noGrp="1"/>
          </p:cNvSpPr>
          <p:nvPr>
            <p:ph type="dt" sz="half" idx="10"/>
          </p:nvPr>
        </p:nvSpPr>
        <p:spPr/>
        <p:txBody>
          <a:bodyPr/>
          <a:lstStyle/>
          <a:p>
            <a:fld id="{FB1A7843-B289-48CF-8C7F-D871F1651954}" type="datetimeFigureOut">
              <a:rPr lang="en-GB" smtClean="0"/>
              <a:t>18/06/2015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F34D92-1F3A-472D-85CE-E6DD218884AD}" type="slidenum">
              <a:rPr lang="en-GB" smtClean="0"/>
              <a:t>‹#›</a:t>
            </a:fld>
            <a:endParaRPr lang="en-GB"/>
          </a:p>
        </p:txBody>
      </p:sp>
    </p:spTree>
    <p:extLst>
      <p:ext uri="{BB962C8B-B14F-4D97-AF65-F5344CB8AC3E}">
        <p14:creationId xmlns:p14="http://schemas.microsoft.com/office/powerpoint/2010/main" val="132553368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no bulle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atin typeface="Trebuchet MS" panose="020B0603020202020204" pitchFamily="34" charset="0"/>
              </a:defRPr>
            </a:lvl1pPr>
          </a:lstStyle>
          <a:p>
            <a:r>
              <a:rPr lang="en-US" dirty="0" smtClean="0"/>
              <a:t>Slide Title Here</a:t>
            </a:r>
            <a:endParaRPr lang="en-US" dirty="0"/>
          </a:p>
        </p:txBody>
      </p:sp>
      <p:sp>
        <p:nvSpPr>
          <p:cNvPr id="3" name="Content Placeholder 2"/>
          <p:cNvSpPr>
            <a:spLocks noGrp="1"/>
          </p:cNvSpPr>
          <p:nvPr>
            <p:ph idx="1" hasCustomPrompt="1"/>
          </p:nvPr>
        </p:nvSpPr>
        <p:spPr>
          <a:xfrm>
            <a:off x="628650" y="2149643"/>
            <a:ext cx="7886700" cy="4027320"/>
          </a:xfrm>
        </p:spPr>
        <p:txBody>
          <a:bodyPr/>
          <a:lstStyle>
            <a:lvl1pPr marL="0" indent="0">
              <a:lnSpc>
                <a:spcPct val="125000"/>
              </a:lnSpc>
              <a:buFontTx/>
              <a:buNone/>
              <a:defRPr>
                <a:latin typeface="Trebuchet MS" panose="020B0603020202020204" pitchFamily="34" charset="0"/>
              </a:defRPr>
            </a:lvl1pPr>
          </a:lstStyle>
          <a:p>
            <a:pPr lvl="0"/>
            <a:r>
              <a:rPr lang="en-US" dirty="0" smtClean="0"/>
              <a:t>Lorem </a:t>
            </a:r>
            <a:r>
              <a:rPr lang="en-US" dirty="0" err="1" smtClean="0"/>
              <a:t>ipsum</a:t>
            </a:r>
            <a:r>
              <a:rPr lang="en-US" dirty="0" smtClean="0"/>
              <a:t> dolor sit </a:t>
            </a:r>
            <a:r>
              <a:rPr lang="en-US" dirty="0" err="1" smtClean="0"/>
              <a:t>amet</a:t>
            </a:r>
            <a:r>
              <a:rPr lang="en-US" dirty="0" smtClean="0"/>
              <a:t>, </a:t>
            </a:r>
            <a:r>
              <a:rPr lang="en-US" dirty="0" err="1" smtClean="0"/>
              <a:t>consectetur</a:t>
            </a:r>
            <a:r>
              <a:rPr lang="en-US" dirty="0" smtClean="0"/>
              <a:t> </a:t>
            </a:r>
            <a:r>
              <a:rPr lang="en-US" dirty="0" err="1" smtClean="0"/>
              <a:t>adipisicing</a:t>
            </a:r>
            <a:r>
              <a:rPr lang="en-US" dirty="0" smtClean="0"/>
              <a:t> </a:t>
            </a:r>
            <a:r>
              <a:rPr lang="en-US" dirty="0" err="1" smtClean="0"/>
              <a:t>elit</a:t>
            </a:r>
            <a:r>
              <a:rPr lang="en-US" dirty="0" smtClean="0"/>
              <a:t>, </a:t>
            </a:r>
            <a:r>
              <a:rPr lang="en-US" dirty="0" err="1" smtClean="0"/>
              <a:t>sed</a:t>
            </a:r>
            <a:r>
              <a:rPr lang="en-US" dirty="0" smtClean="0"/>
              <a:t> do </a:t>
            </a:r>
            <a:r>
              <a:rPr lang="en-US" dirty="0" err="1" smtClean="0"/>
              <a:t>eiusmod</a:t>
            </a:r>
            <a:r>
              <a:rPr lang="en-US" dirty="0" smtClean="0"/>
              <a:t> </a:t>
            </a:r>
            <a:r>
              <a:rPr lang="en-US" dirty="0" err="1" smtClean="0"/>
              <a:t>tempor</a:t>
            </a:r>
            <a:r>
              <a:rPr lang="en-US" dirty="0" smtClean="0"/>
              <a:t> </a:t>
            </a:r>
            <a:r>
              <a:rPr lang="en-US" dirty="0" err="1" smtClean="0"/>
              <a:t>incididunt</a:t>
            </a:r>
            <a:r>
              <a:rPr lang="en-US" dirty="0" smtClean="0"/>
              <a:t> </a:t>
            </a:r>
            <a:r>
              <a:rPr lang="en-US" dirty="0" err="1" smtClean="0"/>
              <a:t>ut</a:t>
            </a:r>
            <a:r>
              <a:rPr lang="en-US" dirty="0" smtClean="0"/>
              <a:t> </a:t>
            </a:r>
            <a:r>
              <a:rPr lang="en-US" dirty="0" err="1" smtClean="0"/>
              <a:t>labore</a:t>
            </a:r>
            <a:r>
              <a:rPr lang="en-US" dirty="0" smtClean="0"/>
              <a:t> et </a:t>
            </a:r>
            <a:r>
              <a:rPr lang="en-US" dirty="0" err="1" smtClean="0"/>
              <a:t>dolore</a:t>
            </a:r>
            <a:r>
              <a:rPr lang="en-US" dirty="0" smtClean="0"/>
              <a:t> magna </a:t>
            </a:r>
            <a:r>
              <a:rPr lang="en-US" dirty="0" err="1" smtClean="0"/>
              <a:t>aliqua</a:t>
            </a:r>
            <a:r>
              <a:rPr lang="en-US" dirty="0" smtClean="0"/>
              <a:t>. </a:t>
            </a:r>
            <a:r>
              <a:rPr lang="en-US" dirty="0" err="1" smtClean="0"/>
              <a:t>Ut</a:t>
            </a:r>
            <a:r>
              <a:rPr lang="en-US" dirty="0" smtClean="0"/>
              <a:t> </a:t>
            </a:r>
            <a:r>
              <a:rPr lang="en-US" dirty="0" err="1" smtClean="0"/>
              <a:t>enim</a:t>
            </a:r>
            <a:r>
              <a:rPr lang="en-US" dirty="0" smtClean="0"/>
              <a:t> ad minim </a:t>
            </a:r>
            <a:r>
              <a:rPr lang="en-US" dirty="0" err="1" smtClean="0"/>
              <a:t>veniam</a:t>
            </a:r>
            <a:r>
              <a:rPr lang="en-US" dirty="0" smtClean="0"/>
              <a:t>, </a:t>
            </a:r>
            <a:r>
              <a:rPr lang="en-US" dirty="0" err="1" smtClean="0"/>
              <a:t>quis</a:t>
            </a:r>
            <a:r>
              <a:rPr lang="en-US" dirty="0" smtClean="0"/>
              <a:t> </a:t>
            </a:r>
            <a:r>
              <a:rPr lang="en-US" dirty="0" err="1" smtClean="0"/>
              <a:t>nostrud</a:t>
            </a:r>
            <a:r>
              <a:rPr lang="en-US" dirty="0" smtClean="0"/>
              <a:t> exercitation </a:t>
            </a:r>
            <a:r>
              <a:rPr lang="en-US" dirty="0" err="1" smtClean="0"/>
              <a:t>ullamco</a:t>
            </a:r>
            <a:r>
              <a:rPr lang="en-US" dirty="0" smtClean="0"/>
              <a:t> </a:t>
            </a:r>
            <a:r>
              <a:rPr lang="en-US" dirty="0" err="1" smtClean="0"/>
              <a:t>laboris</a:t>
            </a:r>
            <a:r>
              <a:rPr lang="en-US" dirty="0" smtClean="0"/>
              <a:t> nisi </a:t>
            </a:r>
            <a:r>
              <a:rPr lang="en-US" dirty="0" err="1" smtClean="0"/>
              <a:t>ut</a:t>
            </a:r>
            <a:r>
              <a:rPr lang="en-US" dirty="0" smtClean="0"/>
              <a:t> </a:t>
            </a:r>
            <a:r>
              <a:rPr lang="en-US" dirty="0" err="1" smtClean="0"/>
              <a:t>aliquip</a:t>
            </a:r>
            <a:r>
              <a:rPr lang="en-US" dirty="0" smtClean="0"/>
              <a:t> ex </a:t>
            </a:r>
            <a:r>
              <a:rPr lang="en-US" dirty="0" err="1" smtClean="0"/>
              <a:t>ea</a:t>
            </a:r>
            <a:r>
              <a:rPr lang="en-US" dirty="0" smtClean="0"/>
              <a:t> </a:t>
            </a:r>
            <a:r>
              <a:rPr lang="en-US" dirty="0" err="1" smtClean="0"/>
              <a:t>commodo</a:t>
            </a:r>
            <a:r>
              <a:rPr lang="en-US" dirty="0" smtClean="0"/>
              <a:t> </a:t>
            </a:r>
            <a:r>
              <a:rPr lang="en-US" dirty="0" err="1" smtClean="0"/>
              <a:t>consequat</a:t>
            </a:r>
            <a:r>
              <a:rPr lang="en-US" dirty="0" smtClean="0"/>
              <a:t>. </a:t>
            </a:r>
            <a:r>
              <a:rPr lang="en-US" dirty="0" err="1" smtClean="0"/>
              <a:t>Duis</a:t>
            </a:r>
            <a:r>
              <a:rPr lang="en-US" dirty="0" smtClean="0"/>
              <a:t> </a:t>
            </a:r>
            <a:r>
              <a:rPr lang="en-US" dirty="0" err="1" smtClean="0"/>
              <a:t>aute</a:t>
            </a:r>
            <a:r>
              <a:rPr lang="en-US" dirty="0" smtClean="0"/>
              <a:t> </a:t>
            </a:r>
            <a:r>
              <a:rPr lang="en-US" dirty="0" err="1" smtClean="0"/>
              <a:t>irure</a:t>
            </a:r>
            <a:r>
              <a:rPr lang="en-US" dirty="0" smtClean="0"/>
              <a:t> dolor in </a:t>
            </a:r>
            <a:r>
              <a:rPr lang="en-US" dirty="0" err="1" smtClean="0"/>
              <a:t>reprehenderit</a:t>
            </a:r>
            <a:r>
              <a:rPr lang="en-US" dirty="0" smtClean="0"/>
              <a:t> in </a:t>
            </a:r>
            <a:r>
              <a:rPr lang="en-US" dirty="0" err="1" smtClean="0"/>
              <a:t>voluptate</a:t>
            </a:r>
            <a:r>
              <a:rPr lang="en-US" dirty="0" smtClean="0"/>
              <a:t> </a:t>
            </a:r>
            <a:r>
              <a:rPr lang="en-US" dirty="0" err="1" smtClean="0"/>
              <a:t>velit</a:t>
            </a:r>
            <a:r>
              <a:rPr lang="en-US" dirty="0" smtClean="0"/>
              <a:t> </a:t>
            </a:r>
            <a:r>
              <a:rPr lang="en-US" dirty="0" err="1" smtClean="0"/>
              <a:t>esse</a:t>
            </a:r>
            <a:r>
              <a:rPr lang="en-US" dirty="0" smtClean="0"/>
              <a:t> </a:t>
            </a:r>
            <a:r>
              <a:rPr lang="en-US" dirty="0" err="1" smtClean="0"/>
              <a:t>cillum</a:t>
            </a:r>
            <a:r>
              <a:rPr lang="en-US" dirty="0" smtClean="0"/>
              <a:t> </a:t>
            </a:r>
            <a:r>
              <a:rPr lang="en-US" dirty="0" err="1" smtClean="0"/>
              <a:t>dolore</a:t>
            </a:r>
            <a:r>
              <a:rPr lang="en-US" dirty="0" smtClean="0"/>
              <a:t> </a:t>
            </a:r>
            <a:r>
              <a:rPr lang="en-US" dirty="0" err="1" smtClean="0"/>
              <a:t>eu</a:t>
            </a:r>
            <a:r>
              <a:rPr lang="en-US" dirty="0" smtClean="0"/>
              <a:t> </a:t>
            </a:r>
            <a:r>
              <a:rPr lang="en-US" dirty="0" err="1" smtClean="0"/>
              <a:t>fugiat</a:t>
            </a:r>
            <a:r>
              <a:rPr lang="en-US" dirty="0" smtClean="0"/>
              <a:t> </a:t>
            </a:r>
            <a:r>
              <a:rPr lang="en-US" dirty="0" err="1" smtClean="0"/>
              <a:t>nulla</a:t>
            </a:r>
            <a:r>
              <a:rPr lang="en-US" dirty="0" smtClean="0"/>
              <a:t> </a:t>
            </a:r>
            <a:r>
              <a:rPr lang="en-US" dirty="0" err="1" smtClean="0"/>
              <a:t>pariatur</a:t>
            </a:r>
            <a:r>
              <a:rPr lang="en-US" dirty="0" smtClean="0"/>
              <a:t>.</a:t>
            </a:r>
          </a:p>
        </p:txBody>
      </p:sp>
      <p:sp>
        <p:nvSpPr>
          <p:cNvPr id="4" name="Date Placeholder 3"/>
          <p:cNvSpPr>
            <a:spLocks noGrp="1"/>
          </p:cNvSpPr>
          <p:nvPr>
            <p:ph type="dt" sz="half" idx="10"/>
          </p:nvPr>
        </p:nvSpPr>
        <p:spPr/>
        <p:txBody>
          <a:bodyPr/>
          <a:lstStyle/>
          <a:p>
            <a:fld id="{FB1A7843-B289-48CF-8C7F-D871F1651954}" type="datetimeFigureOut">
              <a:rPr lang="en-GB" smtClean="0"/>
              <a:t>18/06/2015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F34D92-1F3A-472D-85CE-E6DD218884AD}" type="slidenum">
              <a:rPr lang="en-GB" smtClean="0"/>
              <a:t>‹#›</a:t>
            </a:fld>
            <a:endParaRPr lang="en-GB"/>
          </a:p>
        </p:txBody>
      </p:sp>
    </p:spTree>
    <p:extLst>
      <p:ext uri="{BB962C8B-B14F-4D97-AF65-F5344CB8AC3E}">
        <p14:creationId xmlns:p14="http://schemas.microsoft.com/office/powerpoint/2010/main" val="143286105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atin typeface="Trebuchet MS" panose="020B0603020202020204"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latin typeface="Trebuchet MS" panose="020B0603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FB1A7843-B289-48CF-8C7F-D871F1651954}" type="datetimeFigureOut">
              <a:rPr lang="en-GB" smtClean="0"/>
              <a:t>18/06/2015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F34D92-1F3A-472D-85CE-E6DD218884AD}" type="slidenum">
              <a:rPr lang="en-GB" smtClean="0"/>
              <a:t>‹#›</a:t>
            </a:fld>
            <a:endParaRPr lang="en-GB"/>
          </a:p>
        </p:txBody>
      </p:sp>
    </p:spTree>
    <p:extLst>
      <p:ext uri="{BB962C8B-B14F-4D97-AF65-F5344CB8AC3E}">
        <p14:creationId xmlns:p14="http://schemas.microsoft.com/office/powerpoint/2010/main" val="134725698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atin typeface="Trebuchet MS" panose="020B0603020202020204" pitchFamily="34" charset="0"/>
              </a:defRPr>
            </a:lvl1pPr>
          </a:lstStyle>
          <a:p>
            <a:r>
              <a:rPr lang="en-US" dirty="0" smtClean="0"/>
              <a:t>Slide Title Here</a:t>
            </a:r>
            <a:endParaRPr lang="en-US" dirty="0"/>
          </a:p>
        </p:txBody>
      </p:sp>
      <p:sp>
        <p:nvSpPr>
          <p:cNvPr id="3" name="Content Placeholder 2"/>
          <p:cNvSpPr>
            <a:spLocks noGrp="1"/>
          </p:cNvSpPr>
          <p:nvPr>
            <p:ph sz="half" idx="1" hasCustomPrompt="1"/>
          </p:nvPr>
        </p:nvSpPr>
        <p:spPr>
          <a:xfrm>
            <a:off x="628650" y="3561347"/>
            <a:ext cx="3886200" cy="2615616"/>
          </a:xfrm>
        </p:spPr>
        <p:txBody>
          <a:bodyPr>
            <a:normAutofit/>
          </a:bodyPr>
          <a:lstStyle>
            <a:lvl1pPr marL="0" indent="0">
              <a:buFontTx/>
              <a:buNone/>
              <a:defRPr sz="1600">
                <a:solidFill>
                  <a:srgbClr val="37377D"/>
                </a:solidFill>
                <a:latin typeface="Trebuchet MS" panose="020B0603020202020204" pitchFamily="34" charset="0"/>
              </a:defRPr>
            </a:lvl1pPr>
            <a:lvl2pPr marL="0" indent="0">
              <a:lnSpc>
                <a:spcPct val="110000"/>
              </a:lnSpc>
              <a:buFontTx/>
              <a:buNone/>
              <a:defRPr sz="1600" baseline="0">
                <a:latin typeface="Trebuchet MS" panose="020B0603020202020204" pitchFamily="34" charset="0"/>
              </a:defRPr>
            </a:lvl2pPr>
          </a:lstStyle>
          <a:p>
            <a:pPr lvl="0"/>
            <a:r>
              <a:rPr lang="en-US" dirty="0" smtClean="0"/>
              <a:t>Sub head here</a:t>
            </a:r>
          </a:p>
          <a:p>
            <a:pPr lvl="1"/>
            <a:r>
              <a:rPr lang="en-US" dirty="0" smtClean="0"/>
              <a:t>Lorem </a:t>
            </a:r>
            <a:r>
              <a:rPr lang="en-US" dirty="0" err="1" smtClean="0"/>
              <a:t>ipsum</a:t>
            </a:r>
            <a:r>
              <a:rPr lang="en-US" dirty="0" smtClean="0"/>
              <a:t> dolor sit </a:t>
            </a:r>
            <a:r>
              <a:rPr lang="en-US" dirty="0" err="1" smtClean="0"/>
              <a:t>amet</a:t>
            </a:r>
            <a:r>
              <a:rPr lang="en-US" dirty="0" smtClean="0"/>
              <a:t>, </a:t>
            </a:r>
            <a:r>
              <a:rPr lang="en-US" dirty="0" err="1" smtClean="0"/>
              <a:t>consectetur</a:t>
            </a:r>
            <a:r>
              <a:rPr lang="en-US" dirty="0" smtClean="0"/>
              <a:t> </a:t>
            </a:r>
            <a:r>
              <a:rPr lang="en-US" dirty="0" err="1" smtClean="0"/>
              <a:t>adipisicing</a:t>
            </a:r>
            <a:r>
              <a:rPr lang="en-US" dirty="0" smtClean="0"/>
              <a:t> </a:t>
            </a:r>
            <a:r>
              <a:rPr lang="en-US" dirty="0" err="1" smtClean="0"/>
              <a:t>elit</a:t>
            </a:r>
            <a:r>
              <a:rPr lang="en-US" dirty="0" smtClean="0"/>
              <a:t>, </a:t>
            </a:r>
            <a:r>
              <a:rPr lang="en-US" dirty="0" err="1" smtClean="0"/>
              <a:t>sed</a:t>
            </a:r>
            <a:r>
              <a:rPr lang="en-US" dirty="0" smtClean="0"/>
              <a:t> do </a:t>
            </a:r>
            <a:r>
              <a:rPr lang="en-US" dirty="0" err="1" smtClean="0"/>
              <a:t>eiusmod</a:t>
            </a:r>
            <a:r>
              <a:rPr lang="en-US" dirty="0" smtClean="0"/>
              <a:t> </a:t>
            </a:r>
            <a:r>
              <a:rPr lang="en-US" dirty="0" err="1" smtClean="0"/>
              <a:t>tempor</a:t>
            </a:r>
            <a:r>
              <a:rPr lang="en-US" dirty="0" smtClean="0"/>
              <a:t> </a:t>
            </a:r>
            <a:r>
              <a:rPr lang="en-US" dirty="0" err="1" smtClean="0"/>
              <a:t>incididunt</a:t>
            </a:r>
            <a:r>
              <a:rPr lang="en-US" dirty="0" smtClean="0"/>
              <a:t> </a:t>
            </a:r>
            <a:r>
              <a:rPr lang="en-US" dirty="0" err="1" smtClean="0"/>
              <a:t>ut</a:t>
            </a:r>
            <a:r>
              <a:rPr lang="en-US" dirty="0" smtClean="0"/>
              <a:t> </a:t>
            </a:r>
            <a:r>
              <a:rPr lang="en-US" dirty="0" err="1" smtClean="0"/>
              <a:t>labore</a:t>
            </a:r>
            <a:r>
              <a:rPr lang="en-US" dirty="0" smtClean="0"/>
              <a:t> et </a:t>
            </a:r>
            <a:r>
              <a:rPr lang="en-US" dirty="0" err="1" smtClean="0"/>
              <a:t>dolore</a:t>
            </a:r>
            <a:r>
              <a:rPr lang="en-US" dirty="0" smtClean="0"/>
              <a:t> </a:t>
            </a:r>
            <a:r>
              <a:rPr lang="en-US" dirty="0" err="1" smtClean="0"/>
              <a:t>maliqua</a:t>
            </a:r>
            <a:r>
              <a:rPr lang="en-US" dirty="0" smtClean="0"/>
              <a:t> </a:t>
            </a:r>
          </a:p>
          <a:p>
            <a:pPr lvl="1"/>
            <a:r>
              <a:rPr lang="en-US" dirty="0" err="1" smtClean="0"/>
              <a:t>Ut</a:t>
            </a:r>
            <a:r>
              <a:rPr lang="en-US" dirty="0" smtClean="0"/>
              <a:t> </a:t>
            </a:r>
            <a:r>
              <a:rPr lang="en-US" dirty="0" err="1" smtClean="0"/>
              <a:t>enim</a:t>
            </a:r>
            <a:r>
              <a:rPr lang="en-US" dirty="0" smtClean="0"/>
              <a:t> ad minim </a:t>
            </a:r>
            <a:r>
              <a:rPr lang="en-US" dirty="0" err="1" smtClean="0"/>
              <a:t>veniam</a:t>
            </a:r>
            <a:r>
              <a:rPr lang="en-US" dirty="0" smtClean="0"/>
              <a:t>, </a:t>
            </a:r>
            <a:r>
              <a:rPr lang="en-US" dirty="0" err="1" smtClean="0"/>
              <a:t>quis</a:t>
            </a:r>
            <a:r>
              <a:rPr lang="en-US" dirty="0" smtClean="0"/>
              <a:t> </a:t>
            </a:r>
            <a:r>
              <a:rPr lang="en-US" dirty="0" err="1" smtClean="0"/>
              <a:t>nostrud</a:t>
            </a:r>
            <a:r>
              <a:rPr lang="en-US" dirty="0" smtClean="0"/>
              <a:t> exercitation </a:t>
            </a:r>
            <a:r>
              <a:rPr lang="en-US" dirty="0" err="1" smtClean="0"/>
              <a:t>ullamco</a:t>
            </a:r>
            <a:r>
              <a:rPr lang="en-US" dirty="0" smtClean="0"/>
              <a:t> </a:t>
            </a:r>
            <a:r>
              <a:rPr lang="en-US" dirty="0" err="1" smtClean="0"/>
              <a:t>laboris</a:t>
            </a:r>
            <a:r>
              <a:rPr lang="en-US" dirty="0" smtClean="0"/>
              <a:t> nisi </a:t>
            </a:r>
            <a:r>
              <a:rPr lang="en-US" dirty="0" err="1" smtClean="0"/>
              <a:t>ut</a:t>
            </a:r>
            <a:r>
              <a:rPr lang="en-US" dirty="0" smtClean="0"/>
              <a:t> </a:t>
            </a:r>
            <a:r>
              <a:rPr lang="en-US" dirty="0" err="1" smtClean="0"/>
              <a:t>aliquip</a:t>
            </a:r>
            <a:r>
              <a:rPr lang="en-US" dirty="0" smtClean="0"/>
              <a:t> ex </a:t>
            </a:r>
            <a:r>
              <a:rPr lang="en-US" dirty="0" err="1" smtClean="0"/>
              <a:t>ea</a:t>
            </a:r>
            <a:r>
              <a:rPr lang="en-US" dirty="0" smtClean="0"/>
              <a:t> </a:t>
            </a:r>
            <a:r>
              <a:rPr lang="en-US" dirty="0" err="1" smtClean="0"/>
              <a:t>commodo</a:t>
            </a:r>
            <a:r>
              <a:rPr lang="en-US" dirty="0" smtClean="0"/>
              <a:t> </a:t>
            </a:r>
            <a:r>
              <a:rPr lang="en-US" dirty="0" err="1" smtClean="0"/>
              <a:t>consequat</a:t>
            </a:r>
            <a:r>
              <a:rPr lang="en-US" dirty="0" smtClean="0"/>
              <a:t>. </a:t>
            </a:r>
            <a:r>
              <a:rPr lang="en-US" dirty="0" err="1" smtClean="0"/>
              <a:t>Duis</a:t>
            </a:r>
            <a:r>
              <a:rPr lang="en-US" dirty="0" smtClean="0"/>
              <a:t> au </a:t>
            </a:r>
            <a:r>
              <a:rPr lang="en-US" dirty="0" err="1" smtClean="0"/>
              <a:t>irure</a:t>
            </a:r>
            <a:r>
              <a:rPr lang="en-US" dirty="0" smtClean="0"/>
              <a:t> dolor in </a:t>
            </a:r>
            <a:r>
              <a:rPr lang="en-US" dirty="0" err="1" smtClean="0"/>
              <a:t>reprehenderit</a:t>
            </a:r>
            <a:r>
              <a:rPr lang="en-US" dirty="0" smtClean="0"/>
              <a:t> in </a:t>
            </a:r>
            <a:r>
              <a:rPr lang="en-US" dirty="0" err="1" smtClean="0"/>
              <a:t>voluptate</a:t>
            </a:r>
            <a:r>
              <a:rPr lang="en-US" dirty="0" smtClean="0"/>
              <a:t> </a:t>
            </a:r>
            <a:r>
              <a:rPr lang="en-US" dirty="0" err="1" smtClean="0"/>
              <a:t>velit</a:t>
            </a:r>
            <a:r>
              <a:rPr lang="en-US" dirty="0" smtClean="0"/>
              <a:t> </a:t>
            </a:r>
            <a:r>
              <a:rPr lang="en-US" dirty="0" err="1" smtClean="0"/>
              <a:t>esse</a:t>
            </a:r>
            <a:r>
              <a:rPr lang="en-US" dirty="0" smtClean="0"/>
              <a:t> </a:t>
            </a:r>
            <a:r>
              <a:rPr lang="en-US" dirty="0" err="1" smtClean="0"/>
              <a:t>cillum</a:t>
            </a:r>
            <a:r>
              <a:rPr lang="en-US" dirty="0" smtClean="0"/>
              <a:t> </a:t>
            </a:r>
            <a:r>
              <a:rPr lang="en-US" dirty="0" err="1" smtClean="0"/>
              <a:t>dolore</a:t>
            </a:r>
            <a:r>
              <a:rPr lang="en-US" dirty="0" smtClean="0"/>
              <a:t> </a:t>
            </a:r>
            <a:r>
              <a:rPr lang="en-US" dirty="0" err="1" smtClean="0"/>
              <a:t>fugiat</a:t>
            </a:r>
            <a:r>
              <a:rPr lang="en-US" dirty="0" smtClean="0"/>
              <a:t> </a:t>
            </a:r>
            <a:r>
              <a:rPr lang="en-US" dirty="0" err="1" smtClean="0"/>
              <a:t>nulla</a:t>
            </a:r>
            <a:r>
              <a:rPr lang="en-US" dirty="0" smtClean="0"/>
              <a:t> </a:t>
            </a:r>
            <a:r>
              <a:rPr lang="en-US" dirty="0" err="1" smtClean="0"/>
              <a:t>pariatur</a:t>
            </a:r>
            <a:r>
              <a:rPr lang="en-US" dirty="0" smtClean="0"/>
              <a:t>. </a:t>
            </a:r>
          </a:p>
        </p:txBody>
      </p:sp>
      <p:sp>
        <p:nvSpPr>
          <p:cNvPr id="4" name="Content Placeholder 3"/>
          <p:cNvSpPr>
            <a:spLocks noGrp="1"/>
          </p:cNvSpPr>
          <p:nvPr>
            <p:ph sz="half" idx="2" hasCustomPrompt="1"/>
          </p:nvPr>
        </p:nvSpPr>
        <p:spPr>
          <a:xfrm>
            <a:off x="4629150" y="3561347"/>
            <a:ext cx="3886200" cy="2615616"/>
          </a:xfrm>
        </p:spPr>
        <p:txBody>
          <a:bodyPr/>
          <a:lstStyle>
            <a:lvl1pPr marL="0" indent="0">
              <a:buFontTx/>
              <a:buNone/>
              <a:defRPr sz="1600">
                <a:solidFill>
                  <a:srgbClr val="37377D"/>
                </a:solidFill>
                <a:latin typeface="Trebuchet MS" panose="020B0603020202020204" pitchFamily="34" charset="0"/>
              </a:defRPr>
            </a:lvl1pPr>
            <a:lvl2pPr marL="0" indent="0">
              <a:lnSpc>
                <a:spcPct val="110000"/>
              </a:lnSpc>
              <a:buFontTx/>
              <a:buNone/>
              <a:defRPr sz="1600">
                <a:latin typeface="Trebuchet MS" panose="020B0603020202020204" pitchFamily="34" charset="0"/>
              </a:defRPr>
            </a:lvl2pPr>
          </a:lstStyle>
          <a:p>
            <a:pPr lvl="0"/>
            <a:r>
              <a:rPr lang="en-US" dirty="0" smtClean="0"/>
              <a:t>Sub head here</a:t>
            </a:r>
          </a:p>
          <a:p>
            <a:pPr lvl="1"/>
            <a:r>
              <a:rPr lang="en-US" dirty="0" smtClean="0"/>
              <a:t>Lorem </a:t>
            </a:r>
            <a:r>
              <a:rPr lang="en-US" dirty="0" err="1" smtClean="0"/>
              <a:t>ipsum</a:t>
            </a:r>
            <a:r>
              <a:rPr lang="en-US" dirty="0" smtClean="0"/>
              <a:t> dolor sit </a:t>
            </a:r>
            <a:r>
              <a:rPr lang="en-US" dirty="0" err="1" smtClean="0"/>
              <a:t>amet</a:t>
            </a:r>
            <a:r>
              <a:rPr lang="en-US" dirty="0" smtClean="0"/>
              <a:t>, </a:t>
            </a:r>
            <a:r>
              <a:rPr lang="en-US" dirty="0" err="1" smtClean="0"/>
              <a:t>consectetur</a:t>
            </a:r>
            <a:r>
              <a:rPr lang="en-US" dirty="0" smtClean="0"/>
              <a:t> </a:t>
            </a:r>
            <a:r>
              <a:rPr lang="en-US" dirty="0" err="1" smtClean="0"/>
              <a:t>adipisicing</a:t>
            </a:r>
            <a:r>
              <a:rPr lang="en-US" dirty="0" smtClean="0"/>
              <a:t> </a:t>
            </a:r>
            <a:r>
              <a:rPr lang="en-US" dirty="0" err="1" smtClean="0"/>
              <a:t>elit</a:t>
            </a:r>
            <a:r>
              <a:rPr lang="en-US" dirty="0" smtClean="0"/>
              <a:t>, </a:t>
            </a:r>
            <a:r>
              <a:rPr lang="en-US" dirty="0" err="1" smtClean="0"/>
              <a:t>sed</a:t>
            </a:r>
            <a:r>
              <a:rPr lang="en-US" dirty="0" smtClean="0"/>
              <a:t> do </a:t>
            </a:r>
            <a:r>
              <a:rPr lang="en-US" dirty="0" err="1" smtClean="0"/>
              <a:t>eiusmod</a:t>
            </a:r>
            <a:r>
              <a:rPr lang="en-US" dirty="0" smtClean="0"/>
              <a:t> </a:t>
            </a:r>
            <a:r>
              <a:rPr lang="en-US" dirty="0" err="1" smtClean="0"/>
              <a:t>tempor</a:t>
            </a:r>
            <a:r>
              <a:rPr lang="en-US" dirty="0" smtClean="0"/>
              <a:t> </a:t>
            </a:r>
            <a:r>
              <a:rPr lang="en-US" dirty="0" err="1" smtClean="0"/>
              <a:t>incididunt</a:t>
            </a:r>
            <a:r>
              <a:rPr lang="en-US" dirty="0" smtClean="0"/>
              <a:t> </a:t>
            </a:r>
            <a:r>
              <a:rPr lang="en-US" dirty="0" err="1" smtClean="0"/>
              <a:t>ut</a:t>
            </a:r>
            <a:r>
              <a:rPr lang="en-US" dirty="0" smtClean="0"/>
              <a:t> </a:t>
            </a:r>
            <a:r>
              <a:rPr lang="en-US" dirty="0" err="1" smtClean="0"/>
              <a:t>labore</a:t>
            </a:r>
            <a:r>
              <a:rPr lang="en-US" dirty="0" smtClean="0"/>
              <a:t> et </a:t>
            </a:r>
            <a:r>
              <a:rPr lang="en-US" dirty="0" err="1" smtClean="0"/>
              <a:t>dolore</a:t>
            </a:r>
            <a:r>
              <a:rPr lang="en-US" dirty="0" smtClean="0"/>
              <a:t> </a:t>
            </a:r>
            <a:r>
              <a:rPr lang="en-US" dirty="0" err="1" smtClean="0"/>
              <a:t>maliqua</a:t>
            </a:r>
            <a:r>
              <a:rPr lang="en-US" dirty="0" smtClean="0"/>
              <a:t> </a:t>
            </a:r>
          </a:p>
          <a:p>
            <a:pPr lvl="1"/>
            <a:r>
              <a:rPr lang="en-US" dirty="0" err="1" smtClean="0"/>
              <a:t>Ut</a:t>
            </a:r>
            <a:r>
              <a:rPr lang="en-US" dirty="0" smtClean="0"/>
              <a:t> </a:t>
            </a:r>
            <a:r>
              <a:rPr lang="en-US" dirty="0" err="1" smtClean="0"/>
              <a:t>enim</a:t>
            </a:r>
            <a:r>
              <a:rPr lang="en-US" dirty="0" smtClean="0"/>
              <a:t> ad minim </a:t>
            </a:r>
            <a:r>
              <a:rPr lang="en-US" dirty="0" err="1" smtClean="0"/>
              <a:t>veniam</a:t>
            </a:r>
            <a:r>
              <a:rPr lang="en-US" dirty="0" smtClean="0"/>
              <a:t>, </a:t>
            </a:r>
            <a:r>
              <a:rPr lang="en-US" dirty="0" err="1" smtClean="0"/>
              <a:t>quis</a:t>
            </a:r>
            <a:r>
              <a:rPr lang="en-US" dirty="0" smtClean="0"/>
              <a:t> </a:t>
            </a:r>
            <a:r>
              <a:rPr lang="en-US" dirty="0" err="1" smtClean="0"/>
              <a:t>nostrud</a:t>
            </a:r>
            <a:r>
              <a:rPr lang="en-US" dirty="0" smtClean="0"/>
              <a:t> exercitation </a:t>
            </a:r>
            <a:r>
              <a:rPr lang="en-US" dirty="0" err="1" smtClean="0"/>
              <a:t>ullamco</a:t>
            </a:r>
            <a:r>
              <a:rPr lang="en-US" dirty="0" smtClean="0"/>
              <a:t> </a:t>
            </a:r>
            <a:r>
              <a:rPr lang="en-US" dirty="0" err="1" smtClean="0"/>
              <a:t>laboris</a:t>
            </a:r>
            <a:r>
              <a:rPr lang="en-US" dirty="0" smtClean="0"/>
              <a:t> nisi </a:t>
            </a:r>
            <a:r>
              <a:rPr lang="en-US" dirty="0" err="1" smtClean="0"/>
              <a:t>ut</a:t>
            </a:r>
            <a:r>
              <a:rPr lang="en-US" dirty="0" smtClean="0"/>
              <a:t> </a:t>
            </a:r>
            <a:r>
              <a:rPr lang="en-US" dirty="0" err="1" smtClean="0"/>
              <a:t>aliquip</a:t>
            </a:r>
            <a:r>
              <a:rPr lang="en-US" dirty="0" smtClean="0"/>
              <a:t> ex </a:t>
            </a:r>
            <a:r>
              <a:rPr lang="en-US" dirty="0" err="1" smtClean="0"/>
              <a:t>ea</a:t>
            </a:r>
            <a:r>
              <a:rPr lang="en-US" dirty="0" smtClean="0"/>
              <a:t> </a:t>
            </a:r>
            <a:r>
              <a:rPr lang="en-US" dirty="0" err="1" smtClean="0"/>
              <a:t>commodo</a:t>
            </a:r>
            <a:r>
              <a:rPr lang="en-US" dirty="0" smtClean="0"/>
              <a:t> </a:t>
            </a:r>
            <a:r>
              <a:rPr lang="en-US" dirty="0" err="1" smtClean="0"/>
              <a:t>consequat</a:t>
            </a:r>
            <a:r>
              <a:rPr lang="en-US" dirty="0" smtClean="0"/>
              <a:t>. </a:t>
            </a:r>
            <a:r>
              <a:rPr lang="en-US" dirty="0" err="1" smtClean="0"/>
              <a:t>Duis</a:t>
            </a:r>
            <a:r>
              <a:rPr lang="en-US" dirty="0" smtClean="0"/>
              <a:t> au </a:t>
            </a:r>
            <a:r>
              <a:rPr lang="en-US" dirty="0" err="1" smtClean="0"/>
              <a:t>irure</a:t>
            </a:r>
            <a:r>
              <a:rPr lang="en-US" dirty="0" smtClean="0"/>
              <a:t> dolor in </a:t>
            </a:r>
            <a:r>
              <a:rPr lang="en-US" dirty="0" err="1" smtClean="0"/>
              <a:t>reprehenderit</a:t>
            </a:r>
            <a:r>
              <a:rPr lang="en-US" dirty="0" smtClean="0"/>
              <a:t> in </a:t>
            </a:r>
            <a:r>
              <a:rPr lang="en-US" dirty="0" err="1" smtClean="0"/>
              <a:t>voluptate</a:t>
            </a:r>
            <a:r>
              <a:rPr lang="en-US" dirty="0" smtClean="0"/>
              <a:t> </a:t>
            </a:r>
            <a:r>
              <a:rPr lang="en-US" dirty="0" err="1" smtClean="0"/>
              <a:t>velit</a:t>
            </a:r>
            <a:r>
              <a:rPr lang="en-US" dirty="0" smtClean="0"/>
              <a:t> </a:t>
            </a:r>
            <a:r>
              <a:rPr lang="en-US" dirty="0" err="1" smtClean="0"/>
              <a:t>esse</a:t>
            </a:r>
            <a:r>
              <a:rPr lang="en-US" dirty="0" smtClean="0"/>
              <a:t> </a:t>
            </a:r>
            <a:r>
              <a:rPr lang="en-US" dirty="0" err="1" smtClean="0"/>
              <a:t>cillum</a:t>
            </a:r>
            <a:r>
              <a:rPr lang="en-US" dirty="0" smtClean="0"/>
              <a:t> </a:t>
            </a:r>
            <a:r>
              <a:rPr lang="en-US" dirty="0" err="1" smtClean="0"/>
              <a:t>dolore</a:t>
            </a:r>
            <a:r>
              <a:rPr lang="en-US" dirty="0" smtClean="0"/>
              <a:t> </a:t>
            </a:r>
            <a:r>
              <a:rPr lang="en-US" dirty="0" err="1" smtClean="0"/>
              <a:t>fugiat</a:t>
            </a:r>
            <a:r>
              <a:rPr lang="en-US" dirty="0" smtClean="0"/>
              <a:t> </a:t>
            </a:r>
            <a:r>
              <a:rPr lang="en-US" dirty="0" err="1" smtClean="0"/>
              <a:t>nulla</a:t>
            </a:r>
            <a:r>
              <a:rPr lang="en-US" dirty="0" smtClean="0"/>
              <a:t> </a:t>
            </a:r>
            <a:r>
              <a:rPr lang="en-US" dirty="0" err="1" smtClean="0"/>
              <a:t>pariatur</a:t>
            </a:r>
            <a:r>
              <a:rPr lang="en-US" dirty="0" smtClean="0"/>
              <a:t>. </a:t>
            </a:r>
          </a:p>
        </p:txBody>
      </p:sp>
      <p:sp>
        <p:nvSpPr>
          <p:cNvPr id="5" name="Date Placeholder 4"/>
          <p:cNvSpPr>
            <a:spLocks noGrp="1"/>
          </p:cNvSpPr>
          <p:nvPr>
            <p:ph type="dt" sz="half" idx="10"/>
          </p:nvPr>
        </p:nvSpPr>
        <p:spPr/>
        <p:txBody>
          <a:bodyPr/>
          <a:lstStyle/>
          <a:p>
            <a:fld id="{FB1A7843-B289-48CF-8C7F-D871F1651954}" type="datetimeFigureOut">
              <a:rPr lang="en-GB" smtClean="0"/>
              <a:t>18/06/2015</a:t>
            </a:fld>
            <a:endParaRPr lang="en-GB" dirty="0"/>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F34D92-1F3A-472D-85CE-E6DD218884AD}" type="slidenum">
              <a:rPr lang="en-GB" smtClean="0"/>
              <a:t>‹#›</a:t>
            </a:fld>
            <a:endParaRPr lang="en-GB"/>
          </a:p>
        </p:txBody>
      </p:sp>
      <p:sp>
        <p:nvSpPr>
          <p:cNvPr id="9" name="Text Placeholder 8"/>
          <p:cNvSpPr>
            <a:spLocks noGrp="1"/>
          </p:cNvSpPr>
          <p:nvPr>
            <p:ph type="body" sz="quarter" idx="13" hasCustomPrompt="1"/>
          </p:nvPr>
        </p:nvSpPr>
        <p:spPr>
          <a:xfrm>
            <a:off x="628649" y="2005097"/>
            <a:ext cx="7886701" cy="1232484"/>
          </a:xfrm>
        </p:spPr>
        <p:txBody>
          <a:bodyPr/>
          <a:lstStyle>
            <a:lvl1pPr marL="0" indent="0">
              <a:lnSpc>
                <a:spcPct val="100000"/>
              </a:lnSpc>
              <a:buFontTx/>
              <a:buNone/>
              <a:defRPr>
                <a:solidFill>
                  <a:srgbClr val="37377D"/>
                </a:solidFill>
                <a:latin typeface="Trebuchet MS" panose="020B0603020202020204" pitchFamily="34" charset="0"/>
              </a:defRPr>
            </a:lvl1pPr>
          </a:lstStyle>
          <a:p>
            <a:pPr lvl="0"/>
            <a:r>
              <a:rPr lang="en-US" dirty="0" smtClean="0"/>
              <a:t>Lorem </a:t>
            </a:r>
            <a:r>
              <a:rPr lang="en-US" dirty="0" err="1" smtClean="0"/>
              <a:t>ipsum</a:t>
            </a:r>
            <a:r>
              <a:rPr lang="en-US" dirty="0" smtClean="0"/>
              <a:t> dolor sit </a:t>
            </a:r>
            <a:r>
              <a:rPr lang="en-US" dirty="0" err="1" smtClean="0"/>
              <a:t>amet</a:t>
            </a:r>
            <a:r>
              <a:rPr lang="en-US" dirty="0" smtClean="0"/>
              <a:t>, </a:t>
            </a:r>
            <a:r>
              <a:rPr lang="en-US" dirty="0" err="1" smtClean="0"/>
              <a:t>consectetur</a:t>
            </a:r>
            <a:r>
              <a:rPr lang="en-US" dirty="0" smtClean="0"/>
              <a:t> </a:t>
            </a:r>
            <a:r>
              <a:rPr lang="en-US" dirty="0" err="1" smtClean="0"/>
              <a:t>adipisicing</a:t>
            </a:r>
            <a:r>
              <a:rPr lang="en-US" dirty="0" smtClean="0"/>
              <a:t>  </a:t>
            </a:r>
            <a:r>
              <a:rPr lang="en-US" dirty="0" err="1" smtClean="0"/>
              <a:t>elit</a:t>
            </a:r>
            <a:r>
              <a:rPr lang="en-US" dirty="0" smtClean="0"/>
              <a:t>, </a:t>
            </a:r>
            <a:r>
              <a:rPr lang="en-US" dirty="0" err="1" smtClean="0"/>
              <a:t>sed</a:t>
            </a:r>
            <a:r>
              <a:rPr lang="en-US" dirty="0" smtClean="0"/>
              <a:t> do </a:t>
            </a:r>
            <a:r>
              <a:rPr lang="en-US" dirty="0" err="1" smtClean="0"/>
              <a:t>eiusmod</a:t>
            </a:r>
            <a:r>
              <a:rPr lang="en-US" dirty="0" smtClean="0"/>
              <a:t> </a:t>
            </a:r>
            <a:r>
              <a:rPr lang="en-US" dirty="0" err="1" smtClean="0"/>
              <a:t>tempor</a:t>
            </a:r>
            <a:r>
              <a:rPr lang="en-US" dirty="0" smtClean="0"/>
              <a:t> </a:t>
            </a:r>
            <a:r>
              <a:rPr lang="en-US" dirty="0" err="1" smtClean="0"/>
              <a:t>incididunt</a:t>
            </a:r>
            <a:r>
              <a:rPr lang="en-US" dirty="0" smtClean="0"/>
              <a:t> </a:t>
            </a:r>
            <a:r>
              <a:rPr lang="en-US" dirty="0" err="1" smtClean="0"/>
              <a:t>ut</a:t>
            </a:r>
            <a:r>
              <a:rPr lang="en-US" dirty="0" smtClean="0"/>
              <a:t> </a:t>
            </a:r>
            <a:r>
              <a:rPr lang="en-US" dirty="0" err="1" smtClean="0"/>
              <a:t>labore</a:t>
            </a:r>
            <a:r>
              <a:rPr lang="en-US" dirty="0" smtClean="0"/>
              <a:t> et </a:t>
            </a:r>
            <a:r>
              <a:rPr lang="en-US" dirty="0" err="1" smtClean="0"/>
              <a:t>dolore</a:t>
            </a:r>
            <a:r>
              <a:rPr lang="en-US" dirty="0" smtClean="0"/>
              <a:t> magna </a:t>
            </a:r>
            <a:r>
              <a:rPr lang="en-US" dirty="0" err="1" smtClean="0"/>
              <a:t>aliqua</a:t>
            </a:r>
            <a:r>
              <a:rPr lang="en-US" dirty="0" smtClean="0"/>
              <a:t>. </a:t>
            </a:r>
            <a:r>
              <a:rPr lang="en-US" dirty="0" err="1" smtClean="0"/>
              <a:t>Ut</a:t>
            </a:r>
            <a:r>
              <a:rPr lang="en-US" dirty="0" smtClean="0"/>
              <a:t> </a:t>
            </a:r>
            <a:r>
              <a:rPr lang="en-US" dirty="0" err="1" smtClean="0"/>
              <a:t>enim</a:t>
            </a:r>
            <a:r>
              <a:rPr lang="en-US" dirty="0" smtClean="0"/>
              <a:t> ad minim </a:t>
            </a:r>
            <a:r>
              <a:rPr lang="en-US" dirty="0" err="1" smtClean="0"/>
              <a:t>veniam</a:t>
            </a:r>
            <a:r>
              <a:rPr lang="en-US" dirty="0" smtClean="0"/>
              <a:t>.</a:t>
            </a:r>
          </a:p>
        </p:txBody>
      </p:sp>
    </p:spTree>
    <p:extLst>
      <p:ext uri="{BB962C8B-B14F-4D97-AF65-F5344CB8AC3E}">
        <p14:creationId xmlns:p14="http://schemas.microsoft.com/office/powerpoint/2010/main" val="303934205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wo Content, no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atin typeface="Trebuchet MS" panose="020B0603020202020204" pitchFamily="34" charset="0"/>
              </a:defRPr>
            </a:lvl1pPr>
          </a:lstStyle>
          <a:p>
            <a:r>
              <a:rPr lang="en-US" dirty="0" smtClean="0"/>
              <a:t>Slide Title Here</a:t>
            </a:r>
            <a:endParaRPr lang="en-US" dirty="0"/>
          </a:p>
        </p:txBody>
      </p:sp>
      <p:sp>
        <p:nvSpPr>
          <p:cNvPr id="3" name="Content Placeholder 2"/>
          <p:cNvSpPr>
            <a:spLocks noGrp="1"/>
          </p:cNvSpPr>
          <p:nvPr>
            <p:ph sz="half" idx="1" hasCustomPrompt="1"/>
          </p:nvPr>
        </p:nvSpPr>
        <p:spPr>
          <a:xfrm>
            <a:off x="628650" y="2060494"/>
            <a:ext cx="3886200" cy="4116469"/>
          </a:xfrm>
        </p:spPr>
        <p:txBody>
          <a:bodyPr>
            <a:normAutofit/>
          </a:bodyPr>
          <a:lstStyle>
            <a:lvl1pPr marL="0" indent="0">
              <a:buFontTx/>
              <a:buNone/>
              <a:defRPr sz="1600">
                <a:solidFill>
                  <a:srgbClr val="37377D"/>
                </a:solidFill>
                <a:latin typeface="Trebuchet MS" panose="020B0603020202020204" pitchFamily="34" charset="0"/>
              </a:defRPr>
            </a:lvl1pPr>
            <a:lvl2pPr marL="0" indent="0">
              <a:lnSpc>
                <a:spcPct val="110000"/>
              </a:lnSpc>
              <a:buFontTx/>
              <a:buNone/>
              <a:defRPr sz="1600" baseline="0">
                <a:latin typeface="Trebuchet MS" panose="020B0603020202020204" pitchFamily="34" charset="0"/>
              </a:defRPr>
            </a:lvl2pPr>
          </a:lstStyle>
          <a:p>
            <a:pPr lvl="0"/>
            <a:r>
              <a:rPr lang="en-US" dirty="0" smtClean="0"/>
              <a:t>Sub head here</a:t>
            </a:r>
          </a:p>
          <a:p>
            <a:pPr lvl="1"/>
            <a:r>
              <a:rPr lang="en-US" dirty="0" smtClean="0"/>
              <a:t>Lorem </a:t>
            </a:r>
            <a:r>
              <a:rPr lang="en-US" dirty="0" err="1" smtClean="0"/>
              <a:t>ipsum</a:t>
            </a:r>
            <a:r>
              <a:rPr lang="en-US" dirty="0" smtClean="0"/>
              <a:t> dolor sit </a:t>
            </a:r>
            <a:r>
              <a:rPr lang="en-US" dirty="0" err="1" smtClean="0"/>
              <a:t>amet</a:t>
            </a:r>
            <a:r>
              <a:rPr lang="en-US" dirty="0" smtClean="0"/>
              <a:t>, </a:t>
            </a:r>
            <a:r>
              <a:rPr lang="en-US" dirty="0" err="1" smtClean="0"/>
              <a:t>consectetur</a:t>
            </a:r>
            <a:r>
              <a:rPr lang="en-US" dirty="0" smtClean="0"/>
              <a:t> </a:t>
            </a:r>
            <a:r>
              <a:rPr lang="en-US" dirty="0" err="1" smtClean="0"/>
              <a:t>adipisicing</a:t>
            </a:r>
            <a:r>
              <a:rPr lang="en-US" dirty="0" smtClean="0"/>
              <a:t> </a:t>
            </a:r>
            <a:r>
              <a:rPr lang="en-US" dirty="0" err="1" smtClean="0"/>
              <a:t>elit</a:t>
            </a:r>
            <a:r>
              <a:rPr lang="en-US" dirty="0" smtClean="0"/>
              <a:t>, </a:t>
            </a:r>
            <a:r>
              <a:rPr lang="en-US" dirty="0" err="1" smtClean="0"/>
              <a:t>sed</a:t>
            </a:r>
            <a:r>
              <a:rPr lang="en-US" dirty="0" smtClean="0"/>
              <a:t> do </a:t>
            </a:r>
            <a:r>
              <a:rPr lang="en-US" dirty="0" err="1" smtClean="0"/>
              <a:t>eiusmod</a:t>
            </a:r>
            <a:r>
              <a:rPr lang="en-US" dirty="0" smtClean="0"/>
              <a:t> </a:t>
            </a:r>
            <a:r>
              <a:rPr lang="en-US" dirty="0" err="1" smtClean="0"/>
              <a:t>tempor</a:t>
            </a:r>
            <a:r>
              <a:rPr lang="en-US" dirty="0" smtClean="0"/>
              <a:t> </a:t>
            </a:r>
            <a:r>
              <a:rPr lang="en-US" dirty="0" err="1" smtClean="0"/>
              <a:t>incididunt</a:t>
            </a:r>
            <a:r>
              <a:rPr lang="en-US" dirty="0" smtClean="0"/>
              <a:t> </a:t>
            </a:r>
            <a:r>
              <a:rPr lang="en-US" dirty="0" err="1" smtClean="0"/>
              <a:t>ut</a:t>
            </a:r>
            <a:r>
              <a:rPr lang="en-US" dirty="0" smtClean="0"/>
              <a:t> </a:t>
            </a:r>
            <a:r>
              <a:rPr lang="en-US" dirty="0" err="1" smtClean="0"/>
              <a:t>labore</a:t>
            </a:r>
            <a:r>
              <a:rPr lang="en-US" dirty="0" smtClean="0"/>
              <a:t> et </a:t>
            </a:r>
            <a:r>
              <a:rPr lang="en-US" dirty="0" err="1" smtClean="0"/>
              <a:t>dolore</a:t>
            </a:r>
            <a:r>
              <a:rPr lang="en-US" dirty="0" smtClean="0"/>
              <a:t> </a:t>
            </a:r>
            <a:r>
              <a:rPr lang="en-US" dirty="0" err="1" smtClean="0"/>
              <a:t>maliqua</a:t>
            </a:r>
            <a:r>
              <a:rPr lang="en-US" dirty="0" smtClean="0"/>
              <a:t> </a:t>
            </a:r>
          </a:p>
          <a:p>
            <a:pPr lvl="1"/>
            <a:r>
              <a:rPr lang="en-US" dirty="0" err="1" smtClean="0"/>
              <a:t>Ut</a:t>
            </a:r>
            <a:r>
              <a:rPr lang="en-US" dirty="0" smtClean="0"/>
              <a:t> </a:t>
            </a:r>
            <a:r>
              <a:rPr lang="en-US" dirty="0" err="1" smtClean="0"/>
              <a:t>enim</a:t>
            </a:r>
            <a:r>
              <a:rPr lang="en-US" dirty="0" smtClean="0"/>
              <a:t> ad minim </a:t>
            </a:r>
            <a:r>
              <a:rPr lang="en-US" dirty="0" err="1" smtClean="0"/>
              <a:t>veniam</a:t>
            </a:r>
            <a:r>
              <a:rPr lang="en-US" dirty="0" smtClean="0"/>
              <a:t>, </a:t>
            </a:r>
            <a:r>
              <a:rPr lang="en-US" dirty="0" err="1" smtClean="0"/>
              <a:t>quis</a:t>
            </a:r>
            <a:r>
              <a:rPr lang="en-US" dirty="0" smtClean="0"/>
              <a:t> </a:t>
            </a:r>
            <a:r>
              <a:rPr lang="en-US" dirty="0" err="1" smtClean="0"/>
              <a:t>nostrud</a:t>
            </a:r>
            <a:r>
              <a:rPr lang="en-US" dirty="0" smtClean="0"/>
              <a:t> exercitation </a:t>
            </a:r>
            <a:r>
              <a:rPr lang="en-US" dirty="0" err="1" smtClean="0"/>
              <a:t>ullamco</a:t>
            </a:r>
            <a:r>
              <a:rPr lang="en-US" dirty="0" smtClean="0"/>
              <a:t> </a:t>
            </a:r>
            <a:r>
              <a:rPr lang="en-US" dirty="0" err="1" smtClean="0"/>
              <a:t>laboris</a:t>
            </a:r>
            <a:r>
              <a:rPr lang="en-US" dirty="0" smtClean="0"/>
              <a:t> nisi </a:t>
            </a:r>
            <a:r>
              <a:rPr lang="en-US" dirty="0" err="1" smtClean="0"/>
              <a:t>ut</a:t>
            </a:r>
            <a:r>
              <a:rPr lang="en-US" dirty="0" smtClean="0"/>
              <a:t> </a:t>
            </a:r>
            <a:r>
              <a:rPr lang="en-US" dirty="0" err="1" smtClean="0"/>
              <a:t>aliquip</a:t>
            </a:r>
            <a:r>
              <a:rPr lang="en-US" dirty="0" smtClean="0"/>
              <a:t> ex </a:t>
            </a:r>
            <a:r>
              <a:rPr lang="en-US" dirty="0" err="1" smtClean="0"/>
              <a:t>ea</a:t>
            </a:r>
            <a:r>
              <a:rPr lang="en-US" dirty="0" smtClean="0"/>
              <a:t> </a:t>
            </a:r>
            <a:r>
              <a:rPr lang="en-US" dirty="0" err="1" smtClean="0"/>
              <a:t>commodo</a:t>
            </a:r>
            <a:r>
              <a:rPr lang="en-US" dirty="0" smtClean="0"/>
              <a:t> </a:t>
            </a:r>
            <a:r>
              <a:rPr lang="en-US" dirty="0" err="1" smtClean="0"/>
              <a:t>consequat</a:t>
            </a:r>
            <a:r>
              <a:rPr lang="en-US" dirty="0" smtClean="0"/>
              <a:t>. </a:t>
            </a:r>
            <a:r>
              <a:rPr lang="en-US" dirty="0" err="1" smtClean="0"/>
              <a:t>Duis</a:t>
            </a:r>
            <a:r>
              <a:rPr lang="en-US" dirty="0" smtClean="0"/>
              <a:t> au </a:t>
            </a:r>
            <a:r>
              <a:rPr lang="en-US" dirty="0" err="1" smtClean="0"/>
              <a:t>irure</a:t>
            </a:r>
            <a:r>
              <a:rPr lang="en-US" dirty="0" smtClean="0"/>
              <a:t> dolor in </a:t>
            </a:r>
            <a:r>
              <a:rPr lang="en-US" dirty="0" err="1" smtClean="0"/>
              <a:t>reprehenderit</a:t>
            </a:r>
            <a:r>
              <a:rPr lang="en-US" dirty="0" smtClean="0"/>
              <a:t> in </a:t>
            </a:r>
            <a:r>
              <a:rPr lang="en-US" dirty="0" err="1" smtClean="0"/>
              <a:t>voluptate</a:t>
            </a:r>
            <a:r>
              <a:rPr lang="en-US" dirty="0" smtClean="0"/>
              <a:t> </a:t>
            </a:r>
            <a:r>
              <a:rPr lang="en-US" dirty="0" err="1" smtClean="0"/>
              <a:t>velit</a:t>
            </a:r>
            <a:r>
              <a:rPr lang="en-US" dirty="0" smtClean="0"/>
              <a:t> </a:t>
            </a:r>
            <a:r>
              <a:rPr lang="en-US" dirty="0" err="1" smtClean="0"/>
              <a:t>esse</a:t>
            </a:r>
            <a:r>
              <a:rPr lang="en-US" dirty="0" smtClean="0"/>
              <a:t> </a:t>
            </a:r>
            <a:r>
              <a:rPr lang="en-US" dirty="0" err="1" smtClean="0"/>
              <a:t>cillum</a:t>
            </a:r>
            <a:r>
              <a:rPr lang="en-US" dirty="0" smtClean="0"/>
              <a:t> </a:t>
            </a:r>
            <a:r>
              <a:rPr lang="en-US" dirty="0" err="1" smtClean="0"/>
              <a:t>dolore</a:t>
            </a:r>
            <a:r>
              <a:rPr lang="en-US" dirty="0" smtClean="0"/>
              <a:t> </a:t>
            </a:r>
            <a:r>
              <a:rPr lang="en-US" dirty="0" err="1" smtClean="0"/>
              <a:t>fugiat</a:t>
            </a:r>
            <a:r>
              <a:rPr lang="en-US" dirty="0" smtClean="0"/>
              <a:t> </a:t>
            </a:r>
            <a:r>
              <a:rPr lang="en-US" dirty="0" err="1" smtClean="0"/>
              <a:t>nulla</a:t>
            </a:r>
            <a:r>
              <a:rPr lang="en-US" dirty="0" smtClean="0"/>
              <a:t> </a:t>
            </a:r>
            <a:r>
              <a:rPr lang="en-US" dirty="0" err="1" smtClean="0"/>
              <a:t>pariatur</a:t>
            </a:r>
            <a:r>
              <a:rPr lang="en-US" dirty="0" smtClean="0"/>
              <a:t>. </a:t>
            </a:r>
          </a:p>
        </p:txBody>
      </p:sp>
      <p:sp>
        <p:nvSpPr>
          <p:cNvPr id="4" name="Content Placeholder 3"/>
          <p:cNvSpPr>
            <a:spLocks noGrp="1"/>
          </p:cNvSpPr>
          <p:nvPr>
            <p:ph sz="half" idx="2" hasCustomPrompt="1"/>
          </p:nvPr>
        </p:nvSpPr>
        <p:spPr>
          <a:xfrm>
            <a:off x="4629150" y="2060494"/>
            <a:ext cx="3886200" cy="4116469"/>
          </a:xfrm>
        </p:spPr>
        <p:txBody>
          <a:bodyPr/>
          <a:lstStyle>
            <a:lvl1pPr marL="0" indent="0">
              <a:buFontTx/>
              <a:buNone/>
              <a:defRPr sz="1600">
                <a:solidFill>
                  <a:srgbClr val="37377D"/>
                </a:solidFill>
                <a:latin typeface="Trebuchet MS" panose="020B0603020202020204" pitchFamily="34" charset="0"/>
              </a:defRPr>
            </a:lvl1pPr>
            <a:lvl2pPr marL="0" indent="0">
              <a:lnSpc>
                <a:spcPct val="110000"/>
              </a:lnSpc>
              <a:buFontTx/>
              <a:buNone/>
              <a:defRPr sz="1600">
                <a:latin typeface="Trebuchet MS" panose="020B0603020202020204" pitchFamily="34" charset="0"/>
              </a:defRPr>
            </a:lvl2pPr>
          </a:lstStyle>
          <a:p>
            <a:pPr lvl="0"/>
            <a:r>
              <a:rPr lang="en-US" dirty="0" smtClean="0"/>
              <a:t>Sub head here</a:t>
            </a:r>
          </a:p>
          <a:p>
            <a:pPr lvl="1"/>
            <a:r>
              <a:rPr lang="en-US" dirty="0" smtClean="0"/>
              <a:t>Lorem </a:t>
            </a:r>
            <a:r>
              <a:rPr lang="en-US" dirty="0" err="1" smtClean="0"/>
              <a:t>ipsum</a:t>
            </a:r>
            <a:r>
              <a:rPr lang="en-US" dirty="0" smtClean="0"/>
              <a:t> dolor sit </a:t>
            </a:r>
            <a:r>
              <a:rPr lang="en-US" dirty="0" err="1" smtClean="0"/>
              <a:t>amet</a:t>
            </a:r>
            <a:r>
              <a:rPr lang="en-US" dirty="0" smtClean="0"/>
              <a:t>, </a:t>
            </a:r>
            <a:r>
              <a:rPr lang="en-US" dirty="0" err="1" smtClean="0"/>
              <a:t>consectetur</a:t>
            </a:r>
            <a:r>
              <a:rPr lang="en-US" dirty="0" smtClean="0"/>
              <a:t> </a:t>
            </a:r>
            <a:r>
              <a:rPr lang="en-US" dirty="0" err="1" smtClean="0"/>
              <a:t>adipisicing</a:t>
            </a:r>
            <a:r>
              <a:rPr lang="en-US" dirty="0" smtClean="0"/>
              <a:t> </a:t>
            </a:r>
            <a:r>
              <a:rPr lang="en-US" dirty="0" err="1" smtClean="0"/>
              <a:t>elit</a:t>
            </a:r>
            <a:r>
              <a:rPr lang="en-US" dirty="0" smtClean="0"/>
              <a:t>, </a:t>
            </a:r>
            <a:r>
              <a:rPr lang="en-US" dirty="0" err="1" smtClean="0"/>
              <a:t>sed</a:t>
            </a:r>
            <a:r>
              <a:rPr lang="en-US" dirty="0" smtClean="0"/>
              <a:t> do </a:t>
            </a:r>
            <a:r>
              <a:rPr lang="en-US" dirty="0" err="1" smtClean="0"/>
              <a:t>eiusmod</a:t>
            </a:r>
            <a:r>
              <a:rPr lang="en-US" dirty="0" smtClean="0"/>
              <a:t> </a:t>
            </a:r>
            <a:r>
              <a:rPr lang="en-US" dirty="0" err="1" smtClean="0"/>
              <a:t>tempor</a:t>
            </a:r>
            <a:r>
              <a:rPr lang="en-US" dirty="0" smtClean="0"/>
              <a:t> </a:t>
            </a:r>
            <a:r>
              <a:rPr lang="en-US" dirty="0" err="1" smtClean="0"/>
              <a:t>incididunt</a:t>
            </a:r>
            <a:r>
              <a:rPr lang="en-US" dirty="0" smtClean="0"/>
              <a:t> </a:t>
            </a:r>
            <a:r>
              <a:rPr lang="en-US" dirty="0" err="1" smtClean="0"/>
              <a:t>ut</a:t>
            </a:r>
            <a:r>
              <a:rPr lang="en-US" dirty="0" smtClean="0"/>
              <a:t> </a:t>
            </a:r>
            <a:r>
              <a:rPr lang="en-US" dirty="0" err="1" smtClean="0"/>
              <a:t>labore</a:t>
            </a:r>
            <a:r>
              <a:rPr lang="en-US" dirty="0" smtClean="0"/>
              <a:t> et </a:t>
            </a:r>
            <a:r>
              <a:rPr lang="en-US" dirty="0" err="1" smtClean="0"/>
              <a:t>dolore</a:t>
            </a:r>
            <a:r>
              <a:rPr lang="en-US" dirty="0" smtClean="0"/>
              <a:t> </a:t>
            </a:r>
            <a:r>
              <a:rPr lang="en-US" dirty="0" err="1" smtClean="0"/>
              <a:t>maliqua</a:t>
            </a:r>
            <a:r>
              <a:rPr lang="en-US" dirty="0" smtClean="0"/>
              <a:t> </a:t>
            </a:r>
          </a:p>
          <a:p>
            <a:pPr lvl="1"/>
            <a:r>
              <a:rPr lang="en-US" dirty="0" err="1" smtClean="0"/>
              <a:t>Ut</a:t>
            </a:r>
            <a:r>
              <a:rPr lang="en-US" dirty="0" smtClean="0"/>
              <a:t> </a:t>
            </a:r>
            <a:r>
              <a:rPr lang="en-US" dirty="0" err="1" smtClean="0"/>
              <a:t>enim</a:t>
            </a:r>
            <a:r>
              <a:rPr lang="en-US" dirty="0" smtClean="0"/>
              <a:t> ad minim </a:t>
            </a:r>
            <a:r>
              <a:rPr lang="en-US" dirty="0" err="1" smtClean="0"/>
              <a:t>veniam</a:t>
            </a:r>
            <a:r>
              <a:rPr lang="en-US" dirty="0" smtClean="0"/>
              <a:t>, </a:t>
            </a:r>
            <a:r>
              <a:rPr lang="en-US" dirty="0" err="1" smtClean="0"/>
              <a:t>quis</a:t>
            </a:r>
            <a:r>
              <a:rPr lang="en-US" dirty="0" smtClean="0"/>
              <a:t> </a:t>
            </a:r>
            <a:r>
              <a:rPr lang="en-US" dirty="0" err="1" smtClean="0"/>
              <a:t>nostrud</a:t>
            </a:r>
            <a:r>
              <a:rPr lang="en-US" dirty="0" smtClean="0"/>
              <a:t> exercitation </a:t>
            </a:r>
            <a:r>
              <a:rPr lang="en-US" dirty="0" err="1" smtClean="0"/>
              <a:t>ullamco</a:t>
            </a:r>
            <a:r>
              <a:rPr lang="en-US" dirty="0" smtClean="0"/>
              <a:t> </a:t>
            </a:r>
            <a:r>
              <a:rPr lang="en-US" dirty="0" err="1" smtClean="0"/>
              <a:t>laboris</a:t>
            </a:r>
            <a:r>
              <a:rPr lang="en-US" dirty="0" smtClean="0"/>
              <a:t> nisi </a:t>
            </a:r>
            <a:r>
              <a:rPr lang="en-US" dirty="0" err="1" smtClean="0"/>
              <a:t>ut</a:t>
            </a:r>
            <a:r>
              <a:rPr lang="en-US" dirty="0" smtClean="0"/>
              <a:t> </a:t>
            </a:r>
            <a:r>
              <a:rPr lang="en-US" dirty="0" err="1" smtClean="0"/>
              <a:t>aliquip</a:t>
            </a:r>
            <a:r>
              <a:rPr lang="en-US" dirty="0" smtClean="0"/>
              <a:t> ex </a:t>
            </a:r>
            <a:r>
              <a:rPr lang="en-US" dirty="0" err="1" smtClean="0"/>
              <a:t>ea</a:t>
            </a:r>
            <a:r>
              <a:rPr lang="en-US" dirty="0" smtClean="0"/>
              <a:t> </a:t>
            </a:r>
            <a:r>
              <a:rPr lang="en-US" dirty="0" err="1" smtClean="0"/>
              <a:t>commodo</a:t>
            </a:r>
            <a:r>
              <a:rPr lang="en-US" dirty="0" smtClean="0"/>
              <a:t> </a:t>
            </a:r>
            <a:r>
              <a:rPr lang="en-US" dirty="0" err="1" smtClean="0"/>
              <a:t>consequat</a:t>
            </a:r>
            <a:r>
              <a:rPr lang="en-US" dirty="0" smtClean="0"/>
              <a:t>. </a:t>
            </a:r>
            <a:r>
              <a:rPr lang="en-US" dirty="0" err="1" smtClean="0"/>
              <a:t>Duis</a:t>
            </a:r>
            <a:r>
              <a:rPr lang="en-US" dirty="0" smtClean="0"/>
              <a:t> au </a:t>
            </a:r>
            <a:r>
              <a:rPr lang="en-US" dirty="0" err="1" smtClean="0"/>
              <a:t>irure</a:t>
            </a:r>
            <a:r>
              <a:rPr lang="en-US" dirty="0" smtClean="0"/>
              <a:t> dolor in </a:t>
            </a:r>
            <a:r>
              <a:rPr lang="en-US" dirty="0" err="1" smtClean="0"/>
              <a:t>reprehenderit</a:t>
            </a:r>
            <a:r>
              <a:rPr lang="en-US" dirty="0" smtClean="0"/>
              <a:t> in </a:t>
            </a:r>
            <a:r>
              <a:rPr lang="en-US" dirty="0" err="1" smtClean="0"/>
              <a:t>voluptate</a:t>
            </a:r>
            <a:r>
              <a:rPr lang="en-US" dirty="0" smtClean="0"/>
              <a:t> </a:t>
            </a:r>
            <a:r>
              <a:rPr lang="en-US" dirty="0" err="1" smtClean="0"/>
              <a:t>velit</a:t>
            </a:r>
            <a:r>
              <a:rPr lang="en-US" dirty="0" smtClean="0"/>
              <a:t> </a:t>
            </a:r>
            <a:r>
              <a:rPr lang="en-US" dirty="0" err="1" smtClean="0"/>
              <a:t>esse</a:t>
            </a:r>
            <a:r>
              <a:rPr lang="en-US" dirty="0" smtClean="0"/>
              <a:t> </a:t>
            </a:r>
            <a:r>
              <a:rPr lang="en-US" dirty="0" err="1" smtClean="0"/>
              <a:t>cillum</a:t>
            </a:r>
            <a:r>
              <a:rPr lang="en-US" dirty="0" smtClean="0"/>
              <a:t> </a:t>
            </a:r>
            <a:r>
              <a:rPr lang="en-US" dirty="0" err="1" smtClean="0"/>
              <a:t>dolore</a:t>
            </a:r>
            <a:r>
              <a:rPr lang="en-US" dirty="0" smtClean="0"/>
              <a:t> </a:t>
            </a:r>
            <a:r>
              <a:rPr lang="en-US" dirty="0" err="1" smtClean="0"/>
              <a:t>fugiat</a:t>
            </a:r>
            <a:r>
              <a:rPr lang="en-US" dirty="0" smtClean="0"/>
              <a:t> </a:t>
            </a:r>
            <a:r>
              <a:rPr lang="en-US" dirty="0" err="1" smtClean="0"/>
              <a:t>nulla</a:t>
            </a:r>
            <a:r>
              <a:rPr lang="en-US" dirty="0" smtClean="0"/>
              <a:t> </a:t>
            </a:r>
            <a:r>
              <a:rPr lang="en-US" dirty="0" err="1" smtClean="0"/>
              <a:t>pariatur</a:t>
            </a:r>
            <a:r>
              <a:rPr lang="en-US" dirty="0" smtClean="0"/>
              <a:t>. </a:t>
            </a:r>
          </a:p>
        </p:txBody>
      </p:sp>
      <p:sp>
        <p:nvSpPr>
          <p:cNvPr id="5" name="Date Placeholder 4"/>
          <p:cNvSpPr>
            <a:spLocks noGrp="1"/>
          </p:cNvSpPr>
          <p:nvPr>
            <p:ph type="dt" sz="half" idx="10"/>
          </p:nvPr>
        </p:nvSpPr>
        <p:spPr/>
        <p:txBody>
          <a:bodyPr/>
          <a:lstStyle/>
          <a:p>
            <a:fld id="{FB1A7843-B289-48CF-8C7F-D871F1651954}" type="datetimeFigureOut">
              <a:rPr lang="en-GB" smtClean="0"/>
              <a:t>18/06/2015</a:t>
            </a:fld>
            <a:endParaRPr lang="en-GB" dirty="0"/>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F34D92-1F3A-472D-85CE-E6DD218884AD}" type="slidenum">
              <a:rPr lang="en-GB" smtClean="0"/>
              <a:t>‹#›</a:t>
            </a:fld>
            <a:endParaRPr lang="en-GB"/>
          </a:p>
        </p:txBody>
      </p:sp>
    </p:spTree>
    <p:extLst>
      <p:ext uri="{BB962C8B-B14F-4D97-AF65-F5344CB8AC3E}">
        <p14:creationId xmlns:p14="http://schemas.microsoft.com/office/powerpoint/2010/main" val="214452130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and 3 blue bars">
    <p:spTree>
      <p:nvGrpSpPr>
        <p:cNvPr id="1" name=""/>
        <p:cNvGrpSpPr/>
        <p:nvPr/>
      </p:nvGrpSpPr>
      <p:grpSpPr>
        <a:xfrm>
          <a:off x="0" y="0"/>
          <a:ext cx="0" cy="0"/>
          <a:chOff x="0" y="0"/>
          <a:chExt cx="0" cy="0"/>
        </a:xfrm>
      </p:grpSpPr>
      <p:sp>
        <p:nvSpPr>
          <p:cNvPr id="9" name="Freeform 8"/>
          <p:cNvSpPr/>
          <p:nvPr userDrawn="1"/>
        </p:nvSpPr>
        <p:spPr>
          <a:xfrm>
            <a:off x="695325" y="1977190"/>
            <a:ext cx="7239000" cy="1323975"/>
          </a:xfrm>
          <a:custGeom>
            <a:avLst/>
            <a:gdLst>
              <a:gd name="connsiteX0" fmla="*/ 6972300 w 7239000"/>
              <a:gd name="connsiteY0" fmla="*/ 0 h 1323975"/>
              <a:gd name="connsiteX1" fmla="*/ 7239000 w 7239000"/>
              <a:gd name="connsiteY1" fmla="*/ 600075 h 1323975"/>
              <a:gd name="connsiteX2" fmla="*/ 7239000 w 7239000"/>
              <a:gd name="connsiteY2" fmla="*/ 1323975 h 1323975"/>
              <a:gd name="connsiteX3" fmla="*/ 0 w 7239000"/>
              <a:gd name="connsiteY3" fmla="*/ 1323975 h 1323975"/>
              <a:gd name="connsiteX4" fmla="*/ 0 w 7239000"/>
              <a:gd name="connsiteY4" fmla="*/ 0 h 1323975"/>
              <a:gd name="connsiteX5" fmla="*/ 6972300 w 7239000"/>
              <a:gd name="connsiteY5" fmla="*/ 0 h 1323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39000" h="1323975">
                <a:moveTo>
                  <a:pt x="6972300" y="0"/>
                </a:moveTo>
                <a:lnTo>
                  <a:pt x="7239000" y="600075"/>
                </a:lnTo>
                <a:lnTo>
                  <a:pt x="7239000" y="1323975"/>
                </a:lnTo>
                <a:lnTo>
                  <a:pt x="0" y="1323975"/>
                </a:lnTo>
                <a:lnTo>
                  <a:pt x="0" y="0"/>
                </a:lnTo>
                <a:lnTo>
                  <a:pt x="6972300" y="0"/>
                </a:lnTo>
                <a:close/>
              </a:path>
            </a:pathLst>
          </a:custGeom>
          <a:solidFill>
            <a:srgbClr val="CDCDDE">
              <a:alpha val="8235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Ins="720000" rtlCol="0" anchor="ctr"/>
          <a:lstStyle/>
          <a:p>
            <a:pPr marL="714375" indent="0" algn="l"/>
            <a:endParaRPr lang="en-GB" sz="2200" dirty="0" smtClean="0">
              <a:solidFill>
                <a:srgbClr val="37377D"/>
              </a:solidFill>
              <a:latin typeface="Arial" panose="020B0604020202020204" pitchFamily="34" charset="0"/>
              <a:cs typeface="Arial" panose="020B0604020202020204" pitchFamily="34" charset="0"/>
            </a:endParaRPr>
          </a:p>
        </p:txBody>
      </p:sp>
      <p:sp>
        <p:nvSpPr>
          <p:cNvPr id="11" name="Freeform 10"/>
          <p:cNvSpPr/>
          <p:nvPr userDrawn="1"/>
        </p:nvSpPr>
        <p:spPr>
          <a:xfrm>
            <a:off x="695325" y="5021722"/>
            <a:ext cx="7239000" cy="1323975"/>
          </a:xfrm>
          <a:custGeom>
            <a:avLst/>
            <a:gdLst>
              <a:gd name="connsiteX0" fmla="*/ 6972300 w 7239000"/>
              <a:gd name="connsiteY0" fmla="*/ 0 h 1323975"/>
              <a:gd name="connsiteX1" fmla="*/ 7239000 w 7239000"/>
              <a:gd name="connsiteY1" fmla="*/ 600075 h 1323975"/>
              <a:gd name="connsiteX2" fmla="*/ 7239000 w 7239000"/>
              <a:gd name="connsiteY2" fmla="*/ 1323975 h 1323975"/>
              <a:gd name="connsiteX3" fmla="*/ 0 w 7239000"/>
              <a:gd name="connsiteY3" fmla="*/ 1323975 h 1323975"/>
              <a:gd name="connsiteX4" fmla="*/ 0 w 7239000"/>
              <a:gd name="connsiteY4" fmla="*/ 0 h 1323975"/>
              <a:gd name="connsiteX5" fmla="*/ 6972300 w 7239000"/>
              <a:gd name="connsiteY5" fmla="*/ 0 h 1323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39000" h="1323975">
                <a:moveTo>
                  <a:pt x="6972300" y="0"/>
                </a:moveTo>
                <a:lnTo>
                  <a:pt x="7239000" y="600075"/>
                </a:lnTo>
                <a:lnTo>
                  <a:pt x="7239000" y="1323975"/>
                </a:lnTo>
                <a:lnTo>
                  <a:pt x="0" y="1323975"/>
                </a:lnTo>
                <a:lnTo>
                  <a:pt x="0" y="0"/>
                </a:lnTo>
                <a:lnTo>
                  <a:pt x="6972300" y="0"/>
                </a:lnTo>
                <a:close/>
              </a:path>
            </a:pathLst>
          </a:custGeom>
          <a:solidFill>
            <a:srgbClr val="CDCDDE">
              <a:alpha val="8235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Ins="720000" rtlCol="0" anchor="ctr"/>
          <a:lstStyle/>
          <a:p>
            <a:pPr marL="714375" indent="0" algn="l"/>
            <a:endParaRPr lang="en-GB" sz="2200" dirty="0" smtClean="0">
              <a:solidFill>
                <a:srgbClr val="37377D"/>
              </a:solidFill>
              <a:latin typeface="Arial" panose="020B0604020202020204" pitchFamily="34" charset="0"/>
              <a:cs typeface="Arial" panose="020B0604020202020204" pitchFamily="34" charset="0"/>
            </a:endParaRPr>
          </a:p>
        </p:txBody>
      </p:sp>
      <p:sp>
        <p:nvSpPr>
          <p:cNvPr id="10" name="Freeform 9"/>
          <p:cNvSpPr/>
          <p:nvPr userDrawn="1"/>
        </p:nvSpPr>
        <p:spPr>
          <a:xfrm>
            <a:off x="695325" y="3499456"/>
            <a:ext cx="7239000" cy="1323975"/>
          </a:xfrm>
          <a:custGeom>
            <a:avLst/>
            <a:gdLst>
              <a:gd name="connsiteX0" fmla="*/ 6972300 w 7239000"/>
              <a:gd name="connsiteY0" fmla="*/ 0 h 1323975"/>
              <a:gd name="connsiteX1" fmla="*/ 7239000 w 7239000"/>
              <a:gd name="connsiteY1" fmla="*/ 600075 h 1323975"/>
              <a:gd name="connsiteX2" fmla="*/ 7239000 w 7239000"/>
              <a:gd name="connsiteY2" fmla="*/ 1323975 h 1323975"/>
              <a:gd name="connsiteX3" fmla="*/ 0 w 7239000"/>
              <a:gd name="connsiteY3" fmla="*/ 1323975 h 1323975"/>
              <a:gd name="connsiteX4" fmla="*/ 0 w 7239000"/>
              <a:gd name="connsiteY4" fmla="*/ 0 h 1323975"/>
              <a:gd name="connsiteX5" fmla="*/ 6972300 w 7239000"/>
              <a:gd name="connsiteY5" fmla="*/ 0 h 1323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39000" h="1323975">
                <a:moveTo>
                  <a:pt x="6972300" y="0"/>
                </a:moveTo>
                <a:lnTo>
                  <a:pt x="7239000" y="600075"/>
                </a:lnTo>
                <a:lnTo>
                  <a:pt x="7239000" y="1323975"/>
                </a:lnTo>
                <a:lnTo>
                  <a:pt x="0" y="1323975"/>
                </a:lnTo>
                <a:lnTo>
                  <a:pt x="0" y="0"/>
                </a:lnTo>
                <a:lnTo>
                  <a:pt x="6972300" y="0"/>
                </a:lnTo>
                <a:close/>
              </a:path>
            </a:pathLst>
          </a:custGeom>
          <a:solidFill>
            <a:srgbClr val="CDCDDE">
              <a:alpha val="8235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Ins="720000" rtlCol="0" anchor="ctr"/>
          <a:lstStyle/>
          <a:p>
            <a:pPr marL="714375" indent="0" algn="l"/>
            <a:endParaRPr lang="en-GB" sz="2200" dirty="0" smtClean="0">
              <a:solidFill>
                <a:srgbClr val="37377D"/>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p:txBody>
          <a:bodyPr/>
          <a:lstStyle>
            <a:lvl1pPr>
              <a:defRPr baseline="0">
                <a:latin typeface="Trebuchet MS" panose="020B0603020202020204" pitchFamily="34" charset="0"/>
              </a:defRPr>
            </a:lvl1pPr>
          </a:lstStyle>
          <a:p>
            <a:r>
              <a:rPr lang="en-US" dirty="0" smtClean="0"/>
              <a:t>Slide Title Here</a:t>
            </a:r>
            <a:endParaRPr lang="en-US" dirty="0"/>
          </a:p>
        </p:txBody>
      </p:sp>
      <p:sp>
        <p:nvSpPr>
          <p:cNvPr id="4" name="Date Placeholder 3"/>
          <p:cNvSpPr>
            <a:spLocks noGrp="1"/>
          </p:cNvSpPr>
          <p:nvPr>
            <p:ph type="dt" sz="half" idx="10"/>
          </p:nvPr>
        </p:nvSpPr>
        <p:spPr/>
        <p:txBody>
          <a:bodyPr/>
          <a:lstStyle/>
          <a:p>
            <a:fld id="{FB1A7843-B289-48CF-8C7F-D871F1651954}" type="datetimeFigureOut">
              <a:rPr lang="en-GB" smtClean="0"/>
              <a:t>18/06/2015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F34D92-1F3A-472D-85CE-E6DD218884AD}" type="slidenum">
              <a:rPr lang="en-GB" smtClean="0"/>
              <a:t>‹#›</a:t>
            </a:fld>
            <a:endParaRPr lang="en-GB"/>
          </a:p>
        </p:txBody>
      </p:sp>
      <p:sp>
        <p:nvSpPr>
          <p:cNvPr id="13" name="Text Placeholder 12"/>
          <p:cNvSpPr>
            <a:spLocks noGrp="1"/>
          </p:cNvSpPr>
          <p:nvPr>
            <p:ph type="body" sz="quarter" idx="13"/>
          </p:nvPr>
        </p:nvSpPr>
        <p:spPr>
          <a:xfrm>
            <a:off x="1209757" y="2047039"/>
            <a:ext cx="5704389" cy="1184275"/>
          </a:xfrm>
        </p:spPr>
        <p:txBody>
          <a:bodyPr anchor="ctr" anchorCtr="0">
            <a:noAutofit/>
          </a:bodyPr>
          <a:lstStyle>
            <a:lvl1pPr marL="714375" indent="0" algn="l" defTabSz="914400" rtl="0" eaLnBrk="1" latinLnBrk="0" hangingPunct="1">
              <a:buFontTx/>
              <a:buNone/>
              <a:defRPr lang="en-US" sz="2200" kern="1200" dirty="0" smtClean="0">
                <a:solidFill>
                  <a:srgbClr val="37377D"/>
                </a:solidFill>
                <a:latin typeface="Trebuchet MS" panose="020B0603020202020204" pitchFamily="34" charset="0"/>
                <a:ea typeface="+mn-ea"/>
                <a:cs typeface="Arial" panose="020B0604020202020204" pitchFamily="34" charset="0"/>
              </a:defRPr>
            </a:lvl1pPr>
            <a:lvl5pPr marL="1828800" indent="0">
              <a:buNone/>
              <a:defRPr/>
            </a:lvl5pPr>
          </a:lstStyle>
          <a:p>
            <a:pPr lvl="0"/>
            <a:r>
              <a:rPr lang="en-US" dirty="0" smtClean="0"/>
              <a:t>Click to edit Master text styles</a:t>
            </a:r>
          </a:p>
        </p:txBody>
      </p:sp>
      <p:sp>
        <p:nvSpPr>
          <p:cNvPr id="14" name="Text Placeholder 12"/>
          <p:cNvSpPr>
            <a:spLocks noGrp="1"/>
          </p:cNvSpPr>
          <p:nvPr>
            <p:ph type="body" sz="quarter" idx="14"/>
          </p:nvPr>
        </p:nvSpPr>
        <p:spPr>
          <a:xfrm>
            <a:off x="1209757" y="3569305"/>
            <a:ext cx="5704389" cy="1184275"/>
          </a:xfrm>
        </p:spPr>
        <p:txBody>
          <a:bodyPr anchor="ctr" anchorCtr="0">
            <a:noAutofit/>
          </a:bodyPr>
          <a:lstStyle>
            <a:lvl1pPr marL="714375" indent="0" algn="l" defTabSz="914400" rtl="0" eaLnBrk="1" latinLnBrk="0" hangingPunct="1">
              <a:buFontTx/>
              <a:buNone/>
              <a:defRPr lang="en-US" sz="2200" kern="1200" dirty="0" smtClean="0">
                <a:solidFill>
                  <a:srgbClr val="37377D"/>
                </a:solidFill>
                <a:latin typeface="Trebuchet MS" panose="020B0603020202020204" pitchFamily="34" charset="0"/>
                <a:ea typeface="+mn-ea"/>
                <a:cs typeface="Arial" panose="020B0604020202020204" pitchFamily="34" charset="0"/>
              </a:defRPr>
            </a:lvl1pPr>
            <a:lvl5pPr marL="1828800" indent="0">
              <a:buNone/>
              <a:defRPr/>
            </a:lvl5pPr>
          </a:lstStyle>
          <a:p>
            <a:pPr lvl="0"/>
            <a:r>
              <a:rPr lang="en-US" dirty="0" smtClean="0"/>
              <a:t>Click to edit Master text styles</a:t>
            </a:r>
          </a:p>
        </p:txBody>
      </p:sp>
      <p:sp>
        <p:nvSpPr>
          <p:cNvPr id="15" name="Text Placeholder 12"/>
          <p:cNvSpPr>
            <a:spLocks noGrp="1"/>
          </p:cNvSpPr>
          <p:nvPr>
            <p:ph type="body" sz="quarter" idx="15"/>
          </p:nvPr>
        </p:nvSpPr>
        <p:spPr>
          <a:xfrm>
            <a:off x="1209757" y="5102225"/>
            <a:ext cx="5704389" cy="1184275"/>
          </a:xfrm>
        </p:spPr>
        <p:txBody>
          <a:bodyPr anchor="ctr" anchorCtr="0">
            <a:noAutofit/>
          </a:bodyPr>
          <a:lstStyle>
            <a:lvl1pPr marL="714375" indent="0" algn="l" defTabSz="914400" rtl="0" eaLnBrk="1" latinLnBrk="0" hangingPunct="1">
              <a:buFontTx/>
              <a:buNone/>
              <a:defRPr lang="en-US" sz="2200" kern="1200" dirty="0" smtClean="0">
                <a:solidFill>
                  <a:srgbClr val="37377D"/>
                </a:solidFill>
                <a:latin typeface="Trebuchet MS" panose="020B0603020202020204" pitchFamily="34" charset="0"/>
                <a:ea typeface="+mn-ea"/>
                <a:cs typeface="Arial" panose="020B0604020202020204" pitchFamily="34" charset="0"/>
              </a:defRPr>
            </a:lvl1pPr>
            <a:lvl5pPr marL="1828800" indent="0">
              <a:buNone/>
              <a:defRPr/>
            </a:lvl5pPr>
          </a:lstStyle>
          <a:p>
            <a:pPr lvl="0"/>
            <a:r>
              <a:rPr lang="en-US" dirty="0" smtClean="0"/>
              <a:t>Click to edit Master text styles</a:t>
            </a:r>
          </a:p>
        </p:txBody>
      </p:sp>
    </p:spTree>
    <p:extLst>
      <p:ext uri="{BB962C8B-B14F-4D97-AF65-F5344CB8AC3E}">
        <p14:creationId xmlns:p14="http://schemas.microsoft.com/office/powerpoint/2010/main" val="125779604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lvl1pPr>
              <a:defRPr>
                <a:latin typeface="Trebuchet MS" panose="020B0603020202020204"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atin typeface="Trebuchet MS" panose="020B0603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lvl1pPr>
              <a:defRPr>
                <a:latin typeface="Trebuchet MS" panose="020B0603020202020204" pitchFamily="34" charset="0"/>
              </a:defRPr>
            </a:lvl1pPr>
            <a:lvl2pPr>
              <a:defRPr>
                <a:latin typeface="Trebuchet MS" panose="020B0603020202020204" pitchFamily="34" charset="0"/>
              </a:defRPr>
            </a:lvl2pPr>
            <a:lvl3pPr>
              <a:defRPr>
                <a:latin typeface="Trebuchet MS" panose="020B0603020202020204" pitchFamily="34" charset="0"/>
              </a:defRPr>
            </a:lvl3pPr>
            <a:lvl4pPr>
              <a:defRPr>
                <a:latin typeface="Trebuchet MS" panose="020B0603020202020204" pitchFamily="34" charset="0"/>
              </a:defRPr>
            </a:lvl4pPr>
            <a:lvl5pPr>
              <a:defRPr>
                <a:latin typeface="Trebuchet MS" panose="020B0603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atin typeface="Trebuchet MS" panose="020B0603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lvl1pPr>
              <a:defRPr>
                <a:latin typeface="Trebuchet MS" panose="020B0603020202020204" pitchFamily="34" charset="0"/>
              </a:defRPr>
            </a:lvl1pPr>
            <a:lvl2pPr>
              <a:defRPr>
                <a:latin typeface="Trebuchet MS" panose="020B0603020202020204" pitchFamily="34" charset="0"/>
              </a:defRPr>
            </a:lvl2pPr>
            <a:lvl3pPr>
              <a:defRPr>
                <a:latin typeface="Trebuchet MS" panose="020B0603020202020204" pitchFamily="34" charset="0"/>
              </a:defRPr>
            </a:lvl3pPr>
            <a:lvl4pPr>
              <a:defRPr>
                <a:latin typeface="Trebuchet MS" panose="020B0603020202020204" pitchFamily="34" charset="0"/>
              </a:defRPr>
            </a:lvl4pPr>
            <a:lvl5pPr>
              <a:defRPr>
                <a:latin typeface="Trebuchet MS" panose="020B0603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FB1A7843-B289-48CF-8C7F-D871F1651954}" type="datetimeFigureOut">
              <a:rPr lang="en-GB" smtClean="0"/>
              <a:t>18/06/2015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CF34D92-1F3A-472D-85CE-E6DD218884AD}" type="slidenum">
              <a:rPr lang="en-GB" smtClean="0"/>
              <a:t>‹#›</a:t>
            </a:fld>
            <a:endParaRPr lang="en-GB"/>
          </a:p>
        </p:txBody>
      </p:sp>
    </p:spTree>
    <p:extLst>
      <p:ext uri="{BB962C8B-B14F-4D97-AF65-F5344CB8AC3E}">
        <p14:creationId xmlns:p14="http://schemas.microsoft.com/office/powerpoint/2010/main" val="162013078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994611"/>
            <a:ext cx="7886700" cy="792331"/>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2149643"/>
            <a:ext cx="7886700" cy="402732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1A7843-B289-48CF-8C7F-D871F1651954}" type="datetimeFigureOut">
              <a:rPr lang="en-GB" smtClean="0"/>
              <a:t>18/06/2015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355934"/>
            <a:ext cx="2057400" cy="365125"/>
          </a:xfrm>
          <a:prstGeom prst="rect">
            <a:avLst/>
          </a:prstGeom>
        </p:spPr>
        <p:txBody>
          <a:bodyPr vert="horz" lIns="91440" tIns="45720" rIns="91440" bIns="45720" rtlCol="0" anchor="ctr"/>
          <a:lstStyle>
            <a:lvl1pPr algn="r">
              <a:defRPr sz="1200">
                <a:solidFill>
                  <a:srgbClr val="37377D"/>
                </a:solidFill>
                <a:latin typeface="Arial" panose="020B0604020202020204" pitchFamily="34" charset="0"/>
                <a:cs typeface="Arial" panose="020B0604020202020204" pitchFamily="34" charset="0"/>
              </a:defRPr>
            </a:lvl1pPr>
          </a:lstStyle>
          <a:p>
            <a:fld id="{ACF34D92-1F3A-472D-85CE-E6DD218884AD}" type="slidenum">
              <a:rPr lang="en-GB" smtClean="0"/>
              <a:pPr/>
              <a:t>‹#›</a:t>
            </a:fld>
            <a:endParaRPr lang="en-GB" dirty="0"/>
          </a:p>
        </p:txBody>
      </p:sp>
      <p:cxnSp>
        <p:nvCxnSpPr>
          <p:cNvPr id="8" name="Straight Connector 7"/>
          <p:cNvCxnSpPr/>
          <p:nvPr userDrawn="1"/>
        </p:nvCxnSpPr>
        <p:spPr>
          <a:xfrm>
            <a:off x="628650" y="866275"/>
            <a:ext cx="8515350" cy="0"/>
          </a:xfrm>
          <a:prstGeom prst="line">
            <a:avLst/>
          </a:prstGeom>
          <a:ln>
            <a:solidFill>
              <a:srgbClr val="37377D"/>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628408" y="315267"/>
            <a:ext cx="2259171" cy="451306"/>
          </a:xfrm>
          <a:prstGeom prst="rect">
            <a:avLst/>
          </a:prstGeom>
        </p:spPr>
      </p:pic>
    </p:spTree>
    <p:extLst>
      <p:ext uri="{BB962C8B-B14F-4D97-AF65-F5344CB8AC3E}">
        <p14:creationId xmlns:p14="http://schemas.microsoft.com/office/powerpoint/2010/main" val="3434448368"/>
      </p:ext>
    </p:extLst>
  </p:cSld>
  <p:clrMap bg1="lt1" tx1="dk1" bg2="lt2" tx2="dk2" accent1="accent1" accent2="accent2" accent3="accent3" accent4="accent4" accent5="accent5" accent6="accent6" hlink="hlink" folHlink="folHlink"/>
  <p:sldLayoutIdLst>
    <p:sldLayoutId id="2147483685" r:id="rId1"/>
    <p:sldLayoutId id="2147483699" r:id="rId2"/>
    <p:sldLayoutId id="2147483686" r:id="rId3"/>
    <p:sldLayoutId id="2147483696" r:id="rId4"/>
    <p:sldLayoutId id="2147483687" r:id="rId5"/>
    <p:sldLayoutId id="2147483688" r:id="rId6"/>
    <p:sldLayoutId id="2147483700" r:id="rId7"/>
    <p:sldLayoutId id="2147483697" r:id="rId8"/>
    <p:sldLayoutId id="2147483689" r:id="rId9"/>
    <p:sldLayoutId id="2147483698" r:id="rId10"/>
    <p:sldLayoutId id="2147483690" r:id="rId11"/>
    <p:sldLayoutId id="2147483691" r:id="rId12"/>
    <p:sldLayoutId id="2147483694" r:id="rId13"/>
  </p:sldLayoutIdLst>
  <p:timing>
    <p:tnLst>
      <p:par>
        <p:cTn id="1" dur="indefinite" restart="never" nodeType="tmRoot"/>
      </p:par>
    </p:tnLst>
  </p:timing>
  <p:txStyles>
    <p:titleStyle>
      <a:lvl1pPr algn="l" defTabSz="914400" rtl="0" eaLnBrk="1" latinLnBrk="0" hangingPunct="1">
        <a:lnSpc>
          <a:spcPct val="90000"/>
        </a:lnSpc>
        <a:spcBef>
          <a:spcPct val="0"/>
        </a:spcBef>
        <a:buNone/>
        <a:defRPr sz="2800" kern="1200">
          <a:solidFill>
            <a:srgbClr val="37377D"/>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rgbClr val="37377D"/>
        </a:buClr>
        <a:buFont typeface="Arial" panose="020B0604020202020204" pitchFamily="34" charset="0"/>
        <a:buChar char="•"/>
        <a:defRPr sz="22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266075" y="1576353"/>
            <a:ext cx="8580119" cy="2510610"/>
          </a:xfrm>
        </p:spPr>
        <p:txBody>
          <a:bodyPr>
            <a:normAutofit/>
          </a:bodyPr>
          <a:lstStyle/>
          <a:p>
            <a:r>
              <a:rPr lang="en-GB" dirty="0" smtClean="0"/>
              <a:t>The Commonwealth Cybercrime Initiative</a:t>
            </a:r>
            <a:endParaRPr lang="en-GB" dirty="0"/>
          </a:p>
        </p:txBody>
      </p:sp>
      <p:sp>
        <p:nvSpPr>
          <p:cNvPr id="7" name="Subtitle 6"/>
          <p:cNvSpPr>
            <a:spLocks noGrp="1"/>
          </p:cNvSpPr>
          <p:nvPr>
            <p:ph type="subTitle" idx="1"/>
          </p:nvPr>
        </p:nvSpPr>
        <p:spPr>
          <a:xfrm>
            <a:off x="775504" y="4516770"/>
            <a:ext cx="6858000" cy="697246"/>
          </a:xfrm>
        </p:spPr>
        <p:txBody>
          <a:bodyPr>
            <a:normAutofit/>
          </a:bodyPr>
          <a:lstStyle/>
          <a:p>
            <a:r>
              <a:rPr lang="en-GB" dirty="0" smtClean="0"/>
              <a:t>David Tait, Cybercrime Policy Analyst</a:t>
            </a:r>
            <a:endParaRPr lang="en-GB" dirty="0"/>
          </a:p>
          <a:p>
            <a:endParaRPr lang="en-GB" dirty="0"/>
          </a:p>
        </p:txBody>
      </p:sp>
    </p:spTree>
    <p:extLst>
      <p:ext uri="{BB962C8B-B14F-4D97-AF65-F5344CB8AC3E}">
        <p14:creationId xmlns:p14="http://schemas.microsoft.com/office/powerpoint/2010/main" val="31245694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Case study: Botswana</a:t>
            </a:r>
            <a:endParaRPr lang="en-GB" dirty="0"/>
          </a:p>
        </p:txBody>
      </p:sp>
      <p:sp>
        <p:nvSpPr>
          <p:cNvPr id="3" name="Content Placeholder 2"/>
          <p:cNvSpPr>
            <a:spLocks noGrp="1"/>
          </p:cNvSpPr>
          <p:nvPr>
            <p:ph idx="1"/>
          </p:nvPr>
        </p:nvSpPr>
        <p:spPr>
          <a:xfrm>
            <a:off x="628650" y="1786942"/>
            <a:ext cx="7886700" cy="4598867"/>
          </a:xfrm>
        </p:spPr>
        <p:txBody>
          <a:bodyPr>
            <a:normAutofit fontScale="25000" lnSpcReduction="20000"/>
          </a:bodyPr>
          <a:lstStyle/>
          <a:p>
            <a:pPr marL="285750" indent="-285750" algn="just">
              <a:buFont typeface="Arial" panose="020B0604020202020204" pitchFamily="34" charset="0"/>
              <a:buChar char="•"/>
            </a:pPr>
            <a:r>
              <a:rPr lang="en-GB" sz="6800" dirty="0" smtClean="0"/>
              <a:t>CCI needs assessment recommended review of Cybercrime Act 2007;</a:t>
            </a:r>
          </a:p>
          <a:p>
            <a:pPr marL="285750" lvl="0" indent="-285750" algn="just">
              <a:buFont typeface="Arial" panose="020B0604020202020204" pitchFamily="34" charset="0"/>
              <a:buChar char="•"/>
            </a:pPr>
            <a:r>
              <a:rPr lang="en-GB" sz="6800" dirty="0" smtClean="0"/>
              <a:t>Funding secured by Secretariat from donor to undertake work in February 2015;</a:t>
            </a:r>
            <a:endParaRPr lang="en-GB" sz="6800" dirty="0"/>
          </a:p>
          <a:p>
            <a:pPr marL="285750" indent="-285750" algn="just">
              <a:buFont typeface="Arial" panose="020B0604020202020204" pitchFamily="34" charset="0"/>
              <a:buChar char="•"/>
            </a:pPr>
            <a:r>
              <a:rPr lang="en-GB" sz="6800" dirty="0" smtClean="0"/>
              <a:t>Expert report received in March 2015 by Government of Botswana;</a:t>
            </a:r>
            <a:endParaRPr lang="en-GB" sz="6800" dirty="0"/>
          </a:p>
          <a:p>
            <a:pPr marL="285750" lvl="0" indent="-285750" algn="just">
              <a:buFont typeface="Arial" panose="020B0604020202020204" pitchFamily="34" charset="0"/>
              <a:buChar char="•"/>
            </a:pPr>
            <a:r>
              <a:rPr lang="en-GB" sz="6800" dirty="0" smtClean="0"/>
              <a:t>Government of Botswana makes formal request for assistance with drafting of amendments of the 11 May 2015 in order to meet parliamentary deadline of July 2015; and</a:t>
            </a:r>
          </a:p>
          <a:p>
            <a:pPr marL="285750" lvl="0" indent="-285750" algn="just">
              <a:buFont typeface="Arial" panose="020B0604020202020204" pitchFamily="34" charset="0"/>
              <a:buChar char="•"/>
            </a:pPr>
            <a:r>
              <a:rPr lang="en-GB" sz="6800" dirty="0" smtClean="0"/>
              <a:t>Secretariat team composed of expert in cybercrime legislation and legislative drafting advisor deploys for 1 week to assist Ministry of Defence and Attorney-General’s Office complete drafting.</a:t>
            </a:r>
          </a:p>
          <a:p>
            <a:pPr lvl="0" algn="ctr"/>
            <a:endParaRPr lang="en-GB" sz="8000" b="1" i="1" dirty="0" smtClean="0"/>
          </a:p>
          <a:p>
            <a:pPr lvl="0" algn="ctr"/>
            <a:r>
              <a:rPr lang="en-GB" sz="8000" b="1" i="1" dirty="0" smtClean="0"/>
              <a:t>Total time from request for assistance to deployment of team was 4 weeks</a:t>
            </a:r>
            <a:endParaRPr lang="en-GB" sz="8000" b="1" i="1" dirty="0"/>
          </a:p>
        </p:txBody>
      </p:sp>
    </p:spTree>
    <p:extLst>
      <p:ext uri="{BB962C8B-B14F-4D97-AF65-F5344CB8AC3E}">
        <p14:creationId xmlns:p14="http://schemas.microsoft.com/office/powerpoint/2010/main" val="32599480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Highlights for 2015/16</a:t>
            </a:r>
            <a:endParaRPr lang="en-GB" dirty="0"/>
          </a:p>
        </p:txBody>
      </p:sp>
      <p:sp>
        <p:nvSpPr>
          <p:cNvPr id="3" name="Content Placeholder 2"/>
          <p:cNvSpPr>
            <a:spLocks noGrp="1"/>
          </p:cNvSpPr>
          <p:nvPr>
            <p:ph idx="1"/>
          </p:nvPr>
        </p:nvSpPr>
        <p:spPr>
          <a:xfrm>
            <a:off x="628650" y="1786942"/>
            <a:ext cx="7886700" cy="4598867"/>
          </a:xfrm>
        </p:spPr>
        <p:txBody>
          <a:bodyPr>
            <a:normAutofit fontScale="25000" lnSpcReduction="20000"/>
          </a:bodyPr>
          <a:lstStyle/>
          <a:p>
            <a:pPr marL="285750" indent="-285750" algn="just">
              <a:buFont typeface="Arial" panose="020B0604020202020204" pitchFamily="34" charset="0"/>
              <a:buChar char="•"/>
            </a:pPr>
            <a:r>
              <a:rPr lang="en-GB" sz="6800" dirty="0" smtClean="0"/>
              <a:t>Undertake 3 further needs assessments in the Caribbean region;</a:t>
            </a:r>
          </a:p>
          <a:p>
            <a:pPr marL="285750" lvl="0" indent="-285750" algn="just">
              <a:buFont typeface="Arial" panose="020B0604020202020204" pitchFamily="34" charset="0"/>
              <a:buChar char="•"/>
            </a:pPr>
            <a:r>
              <a:rPr lang="en-GB" sz="6800" dirty="0"/>
              <a:t>Review of the Commonwealth Model Law and Harare Scheme </a:t>
            </a:r>
            <a:r>
              <a:rPr lang="en-GB" sz="6800" dirty="0" smtClean="0"/>
              <a:t>focusing on improved models of mutual </a:t>
            </a:r>
            <a:r>
              <a:rPr lang="en-GB" sz="6800" dirty="0"/>
              <a:t>legal </a:t>
            </a:r>
            <a:r>
              <a:rPr lang="en-GB" sz="6800" dirty="0" smtClean="0"/>
              <a:t>assistance and electronic evidence rules;</a:t>
            </a:r>
            <a:endParaRPr lang="en-GB" sz="6800" dirty="0"/>
          </a:p>
          <a:p>
            <a:pPr marL="285750" indent="-285750" algn="just">
              <a:buFont typeface="Arial" panose="020B0604020202020204" pitchFamily="34" charset="0"/>
              <a:buChar char="•"/>
            </a:pPr>
            <a:r>
              <a:rPr lang="en-GB" sz="6800" dirty="0" smtClean="0"/>
              <a:t>Continued implementation of Kampala Outcomes with the </a:t>
            </a:r>
            <a:r>
              <a:rPr lang="en-GB" sz="6800" dirty="0"/>
              <a:t>e</a:t>
            </a:r>
            <a:r>
              <a:rPr lang="en-GB" sz="6800" dirty="0" smtClean="0"/>
              <a:t>stablishment of networks on international cooperation, child online protection and university partnerships in Eastern Africa;</a:t>
            </a:r>
            <a:endParaRPr lang="en-GB" sz="6800" dirty="0"/>
          </a:p>
          <a:p>
            <a:pPr marL="285750" lvl="0" indent="-285750" algn="just">
              <a:buFont typeface="Arial" panose="020B0604020202020204" pitchFamily="34" charset="0"/>
              <a:buChar char="•"/>
            </a:pPr>
            <a:r>
              <a:rPr lang="en-GB" sz="6800" dirty="0" smtClean="0"/>
              <a:t>Creation of Expert Working Group</a:t>
            </a:r>
            <a:r>
              <a:rPr lang="en-GB" sz="6800" dirty="0"/>
              <a:t> </a:t>
            </a:r>
            <a:r>
              <a:rPr lang="en-GB" sz="6800" dirty="0" smtClean="0"/>
              <a:t>to develop technical guidance on legislative, regulatory and criminal justice responses to virtual currencies across the Commonwealth; and</a:t>
            </a:r>
          </a:p>
          <a:p>
            <a:pPr marL="285750" lvl="0" indent="-285750" algn="just">
              <a:buFont typeface="Arial" panose="020B0604020202020204" pitchFamily="34" charset="0"/>
              <a:buChar char="•"/>
            </a:pPr>
            <a:r>
              <a:rPr lang="en-GB" sz="6800" dirty="0" smtClean="0"/>
              <a:t>Joint Secretariat–Commonwealth Telecommunications Organisation project to enhance cooperation between law enforcement and telecoms sector to counter cybercrime in Nigeria.</a:t>
            </a:r>
          </a:p>
          <a:p>
            <a:pPr marL="285750" lvl="0" indent="-285750">
              <a:buFont typeface="Arial" panose="020B0604020202020204" pitchFamily="34" charset="0"/>
              <a:buChar char="•"/>
            </a:pPr>
            <a:endParaRPr lang="en-GB" sz="6800" dirty="0"/>
          </a:p>
        </p:txBody>
      </p:sp>
    </p:spTree>
    <p:extLst>
      <p:ext uri="{BB962C8B-B14F-4D97-AF65-F5344CB8AC3E}">
        <p14:creationId xmlns:p14="http://schemas.microsoft.com/office/powerpoint/2010/main" val="21745082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767728"/>
            <a:ext cx="7693269" cy="3643722"/>
          </a:xfrm>
        </p:spPr>
        <p:txBody>
          <a:bodyPr>
            <a:normAutofit fontScale="90000"/>
          </a:bodyPr>
          <a:lstStyle/>
          <a:p>
            <a:r>
              <a:rPr lang="en-US" sz="4400" dirty="0" smtClean="0"/>
              <a:t>Thank You</a:t>
            </a:r>
            <a:r>
              <a:rPr lang="en-US" dirty="0"/>
              <a:t/>
            </a:r>
            <a:br>
              <a:rPr lang="en-US" dirty="0"/>
            </a:br>
            <a:r>
              <a:rPr lang="en-US" dirty="0" smtClean="0"/>
              <a:t/>
            </a:r>
            <a:br>
              <a:rPr lang="en-US" dirty="0" smtClean="0"/>
            </a:br>
            <a:r>
              <a:rPr lang="en-US" dirty="0"/>
              <a:t/>
            </a:r>
            <a:br>
              <a:rPr lang="en-US" dirty="0"/>
            </a:br>
            <a:r>
              <a:rPr lang="en-US" dirty="0" smtClean="0"/>
              <a:t>cybercrime@commonwealth.int</a:t>
            </a: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endParaRPr lang="en-GB" dirty="0"/>
          </a:p>
        </p:txBody>
      </p:sp>
    </p:spTree>
    <p:extLst>
      <p:ext uri="{BB962C8B-B14F-4D97-AF65-F5344CB8AC3E}">
        <p14:creationId xmlns:p14="http://schemas.microsoft.com/office/powerpoint/2010/main" val="29539729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Policies, activities and </a:t>
            </a:r>
            <a:r>
              <a:rPr lang="en-GB" dirty="0" smtClean="0"/>
              <a:t>initiatives </a:t>
            </a:r>
            <a:r>
              <a:rPr lang="en-GB" dirty="0"/>
              <a:t>on cybercrime of the Commonwealth</a:t>
            </a:r>
          </a:p>
        </p:txBody>
      </p:sp>
      <p:sp>
        <p:nvSpPr>
          <p:cNvPr id="3" name="Content Placeholder 2"/>
          <p:cNvSpPr>
            <a:spLocks noGrp="1"/>
          </p:cNvSpPr>
          <p:nvPr>
            <p:ph idx="1"/>
          </p:nvPr>
        </p:nvSpPr>
        <p:spPr>
          <a:xfrm>
            <a:off x="628650" y="1786942"/>
            <a:ext cx="7886700" cy="4316471"/>
          </a:xfrm>
        </p:spPr>
        <p:txBody>
          <a:bodyPr>
            <a:normAutofit/>
          </a:bodyPr>
          <a:lstStyle/>
          <a:p>
            <a:pPr marL="898525" indent="-898525" algn="just">
              <a:buFont typeface="Arial" panose="020B0604020202020204" pitchFamily="34" charset="0"/>
              <a:buChar char="•"/>
            </a:pPr>
            <a:endParaRPr lang="en-GB" dirty="0" smtClean="0"/>
          </a:p>
          <a:p>
            <a:pPr marL="898525" indent="-898525" algn="just">
              <a:buFont typeface="Arial" panose="020B0604020202020204" pitchFamily="34" charset="0"/>
              <a:buChar char="•"/>
            </a:pPr>
            <a:r>
              <a:rPr lang="en-GB" sz="2400" dirty="0" smtClean="0"/>
              <a:t>The </a:t>
            </a:r>
            <a:r>
              <a:rPr lang="en-GB" sz="2400" dirty="0" smtClean="0"/>
              <a:t>Commonwealth Cybercrime Initiative;</a:t>
            </a:r>
          </a:p>
          <a:p>
            <a:pPr marL="898525" indent="-898525" algn="just">
              <a:buFont typeface="Arial" panose="020B0604020202020204" pitchFamily="34" charset="0"/>
              <a:buChar char="•"/>
            </a:pPr>
            <a:r>
              <a:rPr lang="en-GB" sz="2400" dirty="0" smtClean="0"/>
              <a:t>Case study; and</a:t>
            </a:r>
          </a:p>
          <a:p>
            <a:pPr marL="898525" indent="-898525" algn="just">
              <a:buFont typeface="Arial" panose="020B0604020202020204" pitchFamily="34" charset="0"/>
              <a:buChar char="•"/>
            </a:pPr>
            <a:r>
              <a:rPr lang="en-GB" sz="2400" dirty="0" smtClean="0"/>
              <a:t>Work in 2015/16</a:t>
            </a:r>
            <a:endParaRPr lang="en-GB" dirty="0" smtClean="0"/>
          </a:p>
          <a:p>
            <a:pPr marL="898525" indent="-898525" algn="just"/>
            <a:endParaRPr lang="en-GB" dirty="0" smtClean="0"/>
          </a:p>
          <a:p>
            <a:pPr algn="just"/>
            <a:endParaRPr lang="en-GB" dirty="0"/>
          </a:p>
        </p:txBody>
      </p:sp>
    </p:spTree>
    <p:extLst>
      <p:ext uri="{BB962C8B-B14F-4D97-AF65-F5344CB8AC3E}">
        <p14:creationId xmlns:p14="http://schemas.microsoft.com/office/powerpoint/2010/main" val="40349245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10615" y="933449"/>
            <a:ext cx="6952285" cy="400110"/>
          </a:xfrm>
          <a:prstGeom prst="rect">
            <a:avLst/>
          </a:prstGeom>
        </p:spPr>
        <p:txBody>
          <a:bodyPr wrap="square">
            <a:spAutoFit/>
          </a:bodyPr>
          <a:lstStyle/>
          <a:p>
            <a:pPr algn="ctr"/>
            <a:r>
              <a:rPr lang="en-GB" sz="2000" b="1" dirty="0" smtClean="0"/>
              <a:t>Commonwealth </a:t>
            </a:r>
            <a:r>
              <a:rPr lang="en-GB" sz="2000" b="1" dirty="0" smtClean="0"/>
              <a:t>Secretariat’s Rule of Law Division</a:t>
            </a:r>
            <a:endParaRPr lang="en-GB" sz="2000" b="1" dirty="0"/>
          </a:p>
        </p:txBody>
      </p:sp>
      <p:graphicFrame>
        <p:nvGraphicFramePr>
          <p:cNvPr id="2" name="Table 1"/>
          <p:cNvGraphicFramePr>
            <a:graphicFrameLocks noGrp="1"/>
          </p:cNvGraphicFramePr>
          <p:nvPr>
            <p:extLst>
              <p:ext uri="{D42A27DB-BD31-4B8C-83A1-F6EECF244321}">
                <p14:modId xmlns:p14="http://schemas.microsoft.com/office/powerpoint/2010/main" val="725234973"/>
              </p:ext>
            </p:extLst>
          </p:nvPr>
        </p:nvGraphicFramePr>
        <p:xfrm>
          <a:off x="1010616" y="1500819"/>
          <a:ext cx="7104684" cy="4696877"/>
        </p:xfrm>
        <a:graphic>
          <a:graphicData uri="http://schemas.openxmlformats.org/drawingml/2006/table">
            <a:tbl>
              <a:tblPr firstRow="1" bandRow="1">
                <a:tableStyleId>{5C22544A-7EE6-4342-B048-85BDC9FD1C3A}</a:tableStyleId>
              </a:tblPr>
              <a:tblGrid>
                <a:gridCol w="7104684"/>
              </a:tblGrid>
              <a:tr h="48038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smtClean="0">
                          <a:ln>
                            <a:noFill/>
                          </a:ln>
                          <a:solidFill>
                            <a:prstClr val="white"/>
                          </a:solidFill>
                          <a:effectLst/>
                          <a:uLnTx/>
                          <a:uFillTx/>
                          <a:latin typeface="+mn-lt"/>
                        </a:rPr>
                        <a:t>Commonwealth Cybercrime Initiative (‘CCI’)</a:t>
                      </a:r>
                    </a:p>
                  </a:txBody>
                  <a:tcPr/>
                </a:tc>
              </a:tr>
              <a:tr h="398804">
                <a:tc>
                  <a:txBody>
                    <a:bodyPr/>
                    <a:lstStyle/>
                    <a:p>
                      <a:pPr algn="ctr"/>
                      <a:r>
                        <a:rPr lang="en-GB" sz="2000" dirty="0" smtClean="0"/>
                        <a:t>National</a:t>
                      </a:r>
                      <a:r>
                        <a:rPr lang="en-GB" sz="2000" baseline="0" dirty="0" smtClean="0"/>
                        <a:t> Needs Assessments</a:t>
                      </a:r>
                      <a:endParaRPr lang="en-GB" sz="2000" dirty="0"/>
                    </a:p>
                  </a:txBody>
                  <a:tcPr/>
                </a:tc>
              </a:tr>
              <a:tr h="398804">
                <a:tc>
                  <a:txBody>
                    <a:bodyPr/>
                    <a:lstStyle/>
                    <a:p>
                      <a:pPr algn="ctr"/>
                      <a:r>
                        <a:rPr lang="en-GB" sz="2000" dirty="0" smtClean="0"/>
                        <a:t>Legislative and regulatory reform: </a:t>
                      </a:r>
                    </a:p>
                    <a:p>
                      <a:pPr marL="342900" indent="-342900" algn="ctr">
                        <a:buFont typeface="Arial" panose="020B0604020202020204" pitchFamily="34" charset="0"/>
                        <a:buChar char="•"/>
                      </a:pPr>
                      <a:r>
                        <a:rPr lang="en-GB" sz="2000" dirty="0" smtClean="0"/>
                        <a:t>Commonwealth</a:t>
                      </a:r>
                      <a:r>
                        <a:rPr lang="en-GB" sz="2000" baseline="0" dirty="0" smtClean="0"/>
                        <a:t> Model Law, </a:t>
                      </a:r>
                    </a:p>
                    <a:p>
                      <a:pPr marL="342900" indent="-342900" algn="ctr">
                        <a:buFont typeface="Arial" panose="020B0604020202020204" pitchFamily="34" charset="0"/>
                        <a:buChar char="•"/>
                      </a:pPr>
                      <a:r>
                        <a:rPr lang="en-GB" sz="2000" baseline="0" dirty="0" smtClean="0"/>
                        <a:t>Harare Scheme, </a:t>
                      </a:r>
                    </a:p>
                    <a:p>
                      <a:pPr marL="342900" indent="-342900" algn="ctr">
                        <a:buFont typeface="Arial" panose="020B0604020202020204" pitchFamily="34" charset="0"/>
                        <a:buChar char="•"/>
                      </a:pPr>
                      <a:r>
                        <a:rPr lang="en-GB" sz="2000" baseline="0" dirty="0" smtClean="0"/>
                        <a:t>London Scheme, </a:t>
                      </a:r>
                    </a:p>
                    <a:p>
                      <a:pPr marL="342900" indent="-342900" algn="ctr">
                        <a:buFont typeface="Arial" panose="020B0604020202020204" pitchFamily="34" charset="0"/>
                        <a:buChar char="•"/>
                      </a:pPr>
                      <a:r>
                        <a:rPr lang="en-GB" sz="2000" baseline="0" dirty="0" smtClean="0"/>
                        <a:t>Commonwealth Network of Contact Persons, </a:t>
                      </a:r>
                    </a:p>
                    <a:p>
                      <a:pPr marL="342900" indent="-342900" algn="ctr">
                        <a:buFont typeface="Arial" panose="020B0604020202020204" pitchFamily="34" charset="0"/>
                        <a:buChar char="•"/>
                      </a:pPr>
                      <a:r>
                        <a:rPr lang="en-GB" sz="2000" baseline="0" dirty="0" smtClean="0"/>
                        <a:t>Commonwealth Technical Guidance on Virtual Currencies,</a:t>
                      </a:r>
                    </a:p>
                    <a:p>
                      <a:pPr marL="342900" indent="-342900" algn="ctr">
                        <a:buFont typeface="Arial" panose="020B0604020202020204" pitchFamily="34" charset="0"/>
                        <a:buChar char="•"/>
                      </a:pPr>
                      <a:r>
                        <a:rPr lang="en-GB" sz="2000" baseline="0" dirty="0" smtClean="0"/>
                        <a:t>Commonwealth Guide on Cyber Security Strategies</a:t>
                      </a:r>
                    </a:p>
                  </a:txBody>
                  <a:tcPr/>
                </a:tc>
              </a:tr>
              <a:tr h="398804">
                <a:tc>
                  <a:txBody>
                    <a:bodyPr/>
                    <a:lstStyle/>
                    <a:p>
                      <a:pPr algn="ctr"/>
                      <a:r>
                        <a:rPr lang="en-GB" sz="2000" dirty="0" smtClean="0"/>
                        <a:t>Capacity building</a:t>
                      </a:r>
                      <a:endParaRPr lang="en-GB" sz="2000" dirty="0"/>
                    </a:p>
                  </a:txBody>
                  <a:tcPr/>
                </a:tc>
              </a:tr>
              <a:tr h="398804">
                <a:tc>
                  <a:txBody>
                    <a:bodyPr/>
                    <a:lstStyle/>
                    <a:p>
                      <a:pPr algn="ctr"/>
                      <a:r>
                        <a:rPr lang="en-GB" sz="2000" dirty="0" smtClean="0"/>
                        <a:t>University Partnerships</a:t>
                      </a:r>
                      <a:endParaRPr lang="en-GB" sz="2000" dirty="0"/>
                    </a:p>
                  </a:txBody>
                  <a:tcPr/>
                </a:tc>
              </a:tr>
              <a:tr h="0">
                <a:tc>
                  <a:txBody>
                    <a:bodyPr/>
                    <a:lstStyle/>
                    <a:p>
                      <a:pPr algn="ctr"/>
                      <a:r>
                        <a:rPr lang="en-GB" sz="2000" dirty="0" smtClean="0"/>
                        <a:t>Establishment</a:t>
                      </a:r>
                      <a:r>
                        <a:rPr lang="en-GB" sz="2000" baseline="0" dirty="0" smtClean="0"/>
                        <a:t> of Regional Cybercrime Networks</a:t>
                      </a:r>
                      <a:endParaRPr lang="en-GB" sz="2000" dirty="0"/>
                    </a:p>
                  </a:txBody>
                  <a:tcPr/>
                </a:tc>
              </a:tr>
              <a:tr h="398804">
                <a:tc>
                  <a:txBody>
                    <a:bodyPr/>
                    <a:lstStyle/>
                    <a:p>
                      <a:pPr algn="ctr"/>
                      <a:r>
                        <a:rPr lang="en-GB" sz="2000" dirty="0" smtClean="0"/>
                        <a:t>Twinning arrangements with other Commonwealth</a:t>
                      </a:r>
                      <a:r>
                        <a:rPr lang="en-GB" sz="2000" baseline="0" dirty="0" smtClean="0"/>
                        <a:t> Jurisdictions</a:t>
                      </a:r>
                      <a:endParaRPr lang="en-GB" sz="2000" dirty="0"/>
                    </a:p>
                  </a:txBody>
                  <a:tcPr/>
                </a:tc>
              </a:tr>
            </a:tbl>
          </a:graphicData>
        </a:graphic>
      </p:graphicFrame>
    </p:spTree>
    <p:extLst>
      <p:ext uri="{BB962C8B-B14F-4D97-AF65-F5344CB8AC3E}">
        <p14:creationId xmlns:p14="http://schemas.microsoft.com/office/powerpoint/2010/main" val="33961302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994611"/>
            <a:ext cx="7886700" cy="792331"/>
          </a:xfrm>
        </p:spPr>
        <p:txBody>
          <a:bodyPr>
            <a:normAutofit fontScale="90000"/>
          </a:bodyPr>
          <a:lstStyle/>
          <a:p>
            <a:r>
              <a:rPr lang="en-GB" dirty="0" smtClean="0"/>
              <a:t>Commonwealth </a:t>
            </a:r>
            <a:r>
              <a:rPr lang="en-GB" dirty="0" smtClean="0"/>
              <a:t>Heads of Government Meeting 2013</a:t>
            </a:r>
            <a:endParaRPr lang="en-GB" dirty="0"/>
          </a:p>
        </p:txBody>
      </p:sp>
      <p:sp>
        <p:nvSpPr>
          <p:cNvPr id="3" name="Content Placeholder 2"/>
          <p:cNvSpPr>
            <a:spLocks noGrp="1"/>
          </p:cNvSpPr>
          <p:nvPr>
            <p:ph idx="1"/>
          </p:nvPr>
        </p:nvSpPr>
        <p:spPr>
          <a:xfrm>
            <a:off x="628650" y="1786942"/>
            <a:ext cx="7886700" cy="4316471"/>
          </a:xfrm>
        </p:spPr>
        <p:txBody>
          <a:bodyPr>
            <a:normAutofit/>
          </a:bodyPr>
          <a:lstStyle/>
          <a:p>
            <a:pPr algn="just"/>
            <a:r>
              <a:rPr lang="en-GB" i="1" dirty="0" smtClean="0"/>
              <a:t>“</a:t>
            </a:r>
            <a:r>
              <a:rPr lang="en-GB" i="1" dirty="0"/>
              <a:t>Heads of </a:t>
            </a:r>
            <a:r>
              <a:rPr lang="en-GB" i="1" dirty="0" smtClean="0"/>
              <a:t>Government… </a:t>
            </a:r>
            <a:r>
              <a:rPr lang="en-GB" b="1" i="1" u="sng" dirty="0" smtClean="0"/>
              <a:t>encouraged </a:t>
            </a:r>
            <a:r>
              <a:rPr lang="en-GB" b="1" i="1" u="sng" dirty="0"/>
              <a:t>collaboration by member states with relevant international organisations and agencies, to develop appropriate programmes of technical assistance, in order to enhance capacity in resource-constrained </a:t>
            </a:r>
            <a:r>
              <a:rPr lang="en-GB" b="1" i="1" u="sng" dirty="0" smtClean="0"/>
              <a:t>settings.</a:t>
            </a:r>
            <a:r>
              <a:rPr lang="en-GB" b="1" i="1" u="sng" dirty="0"/>
              <a:t> </a:t>
            </a:r>
            <a:r>
              <a:rPr lang="en-GB" i="1" dirty="0" smtClean="0"/>
              <a:t>Heads </a:t>
            </a:r>
            <a:r>
              <a:rPr lang="en-GB" i="1" dirty="0"/>
              <a:t>noted the Commonwealth Cybercrime Initiative and the recent endorsement of its methodology by senior officials of Commonwealth Law Ministries in September 2013 and called for the provision of assistance to developing countries on their cybercrime issues</a:t>
            </a:r>
            <a:r>
              <a:rPr lang="en-GB" i="1" dirty="0" smtClean="0"/>
              <a:t>.” </a:t>
            </a:r>
            <a:endParaRPr lang="en-GB" i="1" dirty="0"/>
          </a:p>
          <a:p>
            <a:pPr algn="just"/>
            <a:endParaRPr lang="en-GB" dirty="0" smtClean="0"/>
          </a:p>
          <a:p>
            <a:pPr algn="just"/>
            <a:endParaRPr lang="en-GB" dirty="0"/>
          </a:p>
        </p:txBody>
      </p:sp>
    </p:spTree>
    <p:extLst>
      <p:ext uri="{BB962C8B-B14F-4D97-AF65-F5344CB8AC3E}">
        <p14:creationId xmlns:p14="http://schemas.microsoft.com/office/powerpoint/2010/main" val="15767072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What is CCI?</a:t>
            </a:r>
            <a:endParaRPr lang="en-GB" dirty="0"/>
          </a:p>
        </p:txBody>
      </p:sp>
      <p:sp>
        <p:nvSpPr>
          <p:cNvPr id="3" name="Content Placeholder 2"/>
          <p:cNvSpPr>
            <a:spLocks noGrp="1"/>
          </p:cNvSpPr>
          <p:nvPr>
            <p:ph idx="1"/>
          </p:nvPr>
        </p:nvSpPr>
        <p:spPr>
          <a:xfrm>
            <a:off x="628650" y="1786942"/>
            <a:ext cx="7886700" cy="4316471"/>
          </a:xfrm>
        </p:spPr>
        <p:txBody>
          <a:bodyPr>
            <a:normAutofit fontScale="77500" lnSpcReduction="20000"/>
          </a:bodyPr>
          <a:lstStyle/>
          <a:p>
            <a:pPr marL="342900" indent="-342900">
              <a:buFont typeface="Wingdings" panose="05000000000000000000" pitchFamily="2" charset="2"/>
              <a:buChar char="§"/>
            </a:pPr>
            <a:r>
              <a:rPr lang="en-GB" dirty="0"/>
              <a:t>Consortium circa 40 international organisations, including Interpol, OAS, </a:t>
            </a:r>
            <a:r>
              <a:rPr lang="en-GB" dirty="0" smtClean="0"/>
              <a:t>Council of Europe, </a:t>
            </a:r>
            <a:r>
              <a:rPr lang="en-GB" dirty="0"/>
              <a:t>CTO, ITU and UNODC. </a:t>
            </a:r>
          </a:p>
          <a:p>
            <a:pPr marL="342900" indent="-342900">
              <a:buFont typeface="Wingdings" panose="05000000000000000000" pitchFamily="2" charset="2"/>
              <a:buChar char="§"/>
            </a:pPr>
            <a:r>
              <a:rPr lang="en-GB" dirty="0"/>
              <a:t>Responds to actual need within member states</a:t>
            </a:r>
            <a:r>
              <a:rPr lang="en-GB" dirty="0" smtClean="0"/>
              <a:t>.</a:t>
            </a:r>
            <a:endParaRPr lang="en-GB" b="1" dirty="0" smtClean="0"/>
          </a:p>
          <a:p>
            <a:pPr algn="just"/>
            <a:r>
              <a:rPr lang="en-GB" b="1" dirty="0" smtClean="0"/>
              <a:t>Mission</a:t>
            </a:r>
            <a:endParaRPr lang="en-GB" b="1" dirty="0"/>
          </a:p>
          <a:p>
            <a:pPr marL="342900" indent="-342900" algn="just">
              <a:buFont typeface="Wingdings" panose="05000000000000000000" pitchFamily="2" charset="2"/>
              <a:buChar char="§"/>
            </a:pPr>
            <a:r>
              <a:rPr lang="en-GB" dirty="0" smtClean="0"/>
              <a:t>CCI aims to provide coherent, comprehensive and sustainable assistance to member states to build capacity to combat cybercrime</a:t>
            </a:r>
          </a:p>
          <a:p>
            <a:pPr algn="just"/>
            <a:r>
              <a:rPr lang="en-GB" b="1" dirty="0" smtClean="0"/>
              <a:t>Methodology</a:t>
            </a:r>
          </a:p>
          <a:p>
            <a:pPr marL="342900" indent="-342900" algn="just">
              <a:buFont typeface="Wingdings" panose="05000000000000000000" pitchFamily="2" charset="2"/>
              <a:buChar char="§"/>
            </a:pPr>
            <a:r>
              <a:rPr lang="en-GB" dirty="0" smtClean="0"/>
              <a:t>Single assessment tool, CCI Checklist; and</a:t>
            </a:r>
          </a:p>
          <a:p>
            <a:pPr marL="342900" indent="-342900" algn="just">
              <a:buFont typeface="Wingdings" panose="05000000000000000000" pitchFamily="2" charset="2"/>
              <a:buChar char="§"/>
            </a:pPr>
            <a:r>
              <a:rPr lang="en-GB" dirty="0" smtClean="0"/>
              <a:t>CCI works with a range of international partners to provide support to member states with appropriate legal frameworks as well as investigative, technical, enforcement and criminal justice capabilities </a:t>
            </a:r>
          </a:p>
          <a:p>
            <a:pPr marL="898525" indent="-898525" algn="just"/>
            <a:endParaRPr lang="en-GB" dirty="0" smtClean="0"/>
          </a:p>
          <a:p>
            <a:pPr algn="just"/>
            <a:endParaRPr lang="en-GB" dirty="0"/>
          </a:p>
        </p:txBody>
      </p:sp>
    </p:spTree>
    <p:extLst>
      <p:ext uri="{BB962C8B-B14F-4D97-AF65-F5344CB8AC3E}">
        <p14:creationId xmlns:p14="http://schemas.microsoft.com/office/powerpoint/2010/main" val="42107632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Commonwealth strengths and </a:t>
            </a:r>
            <a:r>
              <a:rPr lang="en-GB" dirty="0" smtClean="0"/>
              <a:t>opportunities</a:t>
            </a:r>
            <a:endParaRPr lang="en-GB" dirty="0"/>
          </a:p>
        </p:txBody>
      </p:sp>
      <p:sp>
        <p:nvSpPr>
          <p:cNvPr id="3" name="Content Placeholder 2"/>
          <p:cNvSpPr>
            <a:spLocks noGrp="1"/>
          </p:cNvSpPr>
          <p:nvPr>
            <p:ph idx="1"/>
          </p:nvPr>
        </p:nvSpPr>
        <p:spPr>
          <a:xfrm>
            <a:off x="628650" y="1786942"/>
            <a:ext cx="7886700" cy="4690058"/>
          </a:xfrm>
        </p:spPr>
        <p:txBody>
          <a:bodyPr>
            <a:normAutofit/>
          </a:bodyPr>
          <a:lstStyle/>
          <a:p>
            <a:pPr marL="342900" indent="-342900" algn="just">
              <a:buFont typeface="Wingdings" panose="05000000000000000000" pitchFamily="2" charset="2"/>
              <a:buChar char="§"/>
            </a:pPr>
            <a:r>
              <a:rPr lang="en-GB" dirty="0" smtClean="0"/>
              <a:t>Commonwealth as a trusted partner with unique convening power and the principles of the Charter;</a:t>
            </a:r>
          </a:p>
          <a:p>
            <a:pPr marL="342900" indent="-342900" algn="just">
              <a:buFont typeface="Wingdings" panose="05000000000000000000" pitchFamily="2" charset="2"/>
              <a:buChar char="§"/>
            </a:pPr>
            <a:r>
              <a:rPr lang="en-GB" dirty="0" smtClean="0"/>
              <a:t>Pan-Commonwealth legal heritage;</a:t>
            </a:r>
          </a:p>
          <a:p>
            <a:pPr marL="342900" indent="-342900" algn="just">
              <a:buFont typeface="Wingdings" panose="05000000000000000000" pitchFamily="2" charset="2"/>
              <a:buChar char="§"/>
            </a:pPr>
            <a:r>
              <a:rPr lang="en-GB" dirty="0" smtClean="0"/>
              <a:t>Clear mandate from CHOGM and LMM;</a:t>
            </a:r>
          </a:p>
          <a:p>
            <a:pPr marL="342900" indent="-342900" algn="just">
              <a:buFont typeface="Wingdings" panose="05000000000000000000" pitchFamily="2" charset="2"/>
              <a:buChar char="§"/>
            </a:pPr>
            <a:r>
              <a:rPr lang="en-GB" dirty="0" smtClean="0"/>
              <a:t>Buy-in from key international organizations (Interpol, Europol, UNODC, CTO, ICANN, OAS, GPEN); and</a:t>
            </a:r>
          </a:p>
          <a:p>
            <a:pPr marL="342900" indent="-342900" algn="just">
              <a:buFont typeface="Wingdings" panose="05000000000000000000" pitchFamily="2" charset="2"/>
              <a:buChar char="§"/>
            </a:pPr>
            <a:r>
              <a:rPr lang="en-GB" dirty="0" smtClean="0"/>
              <a:t>Rapid response to member state requests.</a:t>
            </a:r>
          </a:p>
          <a:p>
            <a:pPr marL="898525" indent="-898525" algn="just"/>
            <a:endParaRPr lang="en-GB" dirty="0" smtClean="0"/>
          </a:p>
          <a:p>
            <a:pPr algn="just"/>
            <a:endParaRPr lang="en-GB" dirty="0"/>
          </a:p>
        </p:txBody>
      </p:sp>
    </p:spTree>
    <p:extLst>
      <p:ext uri="{BB962C8B-B14F-4D97-AF65-F5344CB8AC3E}">
        <p14:creationId xmlns:p14="http://schemas.microsoft.com/office/powerpoint/2010/main" val="41960931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Effect>
                      <a14:brightnessContrast contrast="-40000"/>
                    </a14:imgEffect>
                  </a14:imgLayer>
                </a14:imgProps>
              </a:ext>
            </a:extLst>
          </a:blip>
          <a:stretch>
            <a:fillRect/>
          </a:stretch>
        </p:blipFill>
        <p:spPr>
          <a:xfrm>
            <a:off x="1726406" y="1786942"/>
            <a:ext cx="5691188" cy="4652247"/>
          </a:xfrm>
          <a:prstGeom prst="rect">
            <a:avLst/>
          </a:prstGeom>
        </p:spPr>
      </p:pic>
      <p:sp>
        <p:nvSpPr>
          <p:cNvPr id="7" name="Title 1"/>
          <p:cNvSpPr>
            <a:spLocks noGrp="1"/>
          </p:cNvSpPr>
          <p:nvPr>
            <p:ph type="title"/>
          </p:nvPr>
        </p:nvSpPr>
        <p:spPr>
          <a:xfrm>
            <a:off x="628650" y="994611"/>
            <a:ext cx="7886700" cy="792331"/>
          </a:xfrm>
        </p:spPr>
        <p:txBody>
          <a:bodyPr>
            <a:normAutofit/>
          </a:bodyPr>
          <a:lstStyle/>
          <a:p>
            <a:r>
              <a:rPr lang="en-GB" dirty="0" smtClean="0"/>
              <a:t>CCI structure</a:t>
            </a:r>
            <a:endParaRPr lang="en-GB" dirty="0"/>
          </a:p>
        </p:txBody>
      </p:sp>
    </p:spTree>
    <p:extLst>
      <p:ext uri="{BB962C8B-B14F-4D97-AF65-F5344CB8AC3E}">
        <p14:creationId xmlns:p14="http://schemas.microsoft.com/office/powerpoint/2010/main" val="35774763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Member states engaged</a:t>
            </a:r>
            <a:endParaRPr lang="en-GB" dirty="0"/>
          </a:p>
        </p:txBody>
      </p:sp>
      <p:sp>
        <p:nvSpPr>
          <p:cNvPr id="3" name="Content Placeholder 2"/>
          <p:cNvSpPr>
            <a:spLocks noGrp="1"/>
          </p:cNvSpPr>
          <p:nvPr>
            <p:ph idx="1"/>
          </p:nvPr>
        </p:nvSpPr>
        <p:spPr>
          <a:xfrm>
            <a:off x="628650" y="1786942"/>
            <a:ext cx="7886700" cy="4868691"/>
          </a:xfrm>
        </p:spPr>
        <p:txBody>
          <a:bodyPr>
            <a:noAutofit/>
          </a:bodyPr>
          <a:lstStyle/>
          <a:p>
            <a:pPr marL="285750" indent="-285750" algn="just">
              <a:spcBef>
                <a:spcPts val="600"/>
              </a:spcBef>
              <a:buFont typeface="Arial" panose="020B0604020202020204" pitchFamily="34" charset="0"/>
              <a:buChar char="•"/>
            </a:pPr>
            <a:r>
              <a:rPr lang="en-GB" sz="1800" b="1" dirty="0" smtClean="0"/>
              <a:t>Ghana</a:t>
            </a:r>
            <a:endParaRPr lang="en-GB" sz="1800" dirty="0"/>
          </a:p>
          <a:p>
            <a:pPr marL="285750" indent="-285750" algn="just">
              <a:spcBef>
                <a:spcPts val="600"/>
              </a:spcBef>
              <a:buFont typeface="Arial" panose="020B0604020202020204" pitchFamily="34" charset="0"/>
              <a:buChar char="•"/>
            </a:pPr>
            <a:r>
              <a:rPr lang="en-GB" sz="1800" b="1" dirty="0" smtClean="0"/>
              <a:t>Botswana</a:t>
            </a:r>
            <a:endParaRPr lang="en-GB" sz="1800" dirty="0"/>
          </a:p>
          <a:p>
            <a:pPr marL="285750" indent="-285750" algn="just">
              <a:spcBef>
                <a:spcPts val="600"/>
              </a:spcBef>
              <a:buFont typeface="Arial" panose="020B0604020202020204" pitchFamily="34" charset="0"/>
              <a:buChar char="•"/>
            </a:pPr>
            <a:r>
              <a:rPr lang="en-GB" sz="1800" b="1" dirty="0" smtClean="0"/>
              <a:t>Kenya</a:t>
            </a:r>
            <a:r>
              <a:rPr lang="en-GB" sz="1800" dirty="0" smtClean="0"/>
              <a:t> (</a:t>
            </a:r>
            <a:r>
              <a:rPr lang="en-GB" sz="1800" dirty="0"/>
              <a:t>also UNODC assessments)</a:t>
            </a:r>
          </a:p>
          <a:p>
            <a:pPr marL="285750" indent="-285750" algn="just">
              <a:spcBef>
                <a:spcPts val="600"/>
              </a:spcBef>
              <a:buFont typeface="Arial" panose="020B0604020202020204" pitchFamily="34" charset="0"/>
              <a:buChar char="•"/>
            </a:pPr>
            <a:r>
              <a:rPr lang="en-GB" sz="1800" b="1" dirty="0" smtClean="0"/>
              <a:t>Uganda</a:t>
            </a:r>
            <a:r>
              <a:rPr lang="en-GB" sz="1800" dirty="0" smtClean="0"/>
              <a:t> (also UNODC assessments)</a:t>
            </a:r>
          </a:p>
          <a:p>
            <a:pPr marL="285750" indent="-285750" algn="just">
              <a:spcBef>
                <a:spcPts val="600"/>
              </a:spcBef>
              <a:buFont typeface="Arial" panose="020B0604020202020204" pitchFamily="34" charset="0"/>
              <a:buChar char="•"/>
            </a:pPr>
            <a:r>
              <a:rPr lang="en-GB" sz="1800" b="1" dirty="0" smtClean="0"/>
              <a:t>Tanzania</a:t>
            </a:r>
            <a:r>
              <a:rPr lang="en-GB" sz="1800" dirty="0" smtClean="0"/>
              <a:t> </a:t>
            </a:r>
            <a:r>
              <a:rPr lang="en-GB" sz="1800" dirty="0"/>
              <a:t>(also UNODC assessments)</a:t>
            </a:r>
          </a:p>
          <a:p>
            <a:pPr marL="285750" indent="-285750" algn="just">
              <a:spcBef>
                <a:spcPts val="600"/>
              </a:spcBef>
              <a:buFont typeface="Arial" panose="020B0604020202020204" pitchFamily="34" charset="0"/>
              <a:buChar char="•"/>
            </a:pPr>
            <a:r>
              <a:rPr lang="en-GB" sz="1800" b="1" dirty="0" smtClean="0"/>
              <a:t>Dominica </a:t>
            </a:r>
            <a:r>
              <a:rPr lang="en-GB" sz="1800" dirty="0" smtClean="0"/>
              <a:t>(awaiting Cabinet Approval) </a:t>
            </a:r>
            <a:r>
              <a:rPr lang="en-GB" sz="1800" dirty="0"/>
              <a:t>and</a:t>
            </a:r>
          </a:p>
          <a:p>
            <a:pPr marL="285750" indent="-285750" algn="just">
              <a:spcBef>
                <a:spcPts val="600"/>
              </a:spcBef>
              <a:buFont typeface="Arial" panose="020B0604020202020204" pitchFamily="34" charset="0"/>
              <a:buChar char="•"/>
            </a:pPr>
            <a:r>
              <a:rPr lang="en-GB" sz="1800" b="1" dirty="0"/>
              <a:t>Trinidad and Tobago</a:t>
            </a:r>
            <a:r>
              <a:rPr lang="en-GB" sz="1800" dirty="0"/>
              <a:t> </a:t>
            </a:r>
            <a:endParaRPr lang="en-GB" sz="1800" dirty="0" smtClean="0"/>
          </a:p>
          <a:p>
            <a:pPr algn="just">
              <a:spcBef>
                <a:spcPts val="600"/>
              </a:spcBef>
            </a:pPr>
            <a:r>
              <a:rPr lang="en-GB" sz="1800" dirty="0" smtClean="0"/>
              <a:t>Regional </a:t>
            </a:r>
            <a:r>
              <a:rPr lang="en-GB" sz="1800" dirty="0"/>
              <a:t>meeting </a:t>
            </a:r>
            <a:r>
              <a:rPr lang="en-GB" sz="1800" dirty="0" smtClean="0"/>
              <a:t>held </a:t>
            </a:r>
            <a:r>
              <a:rPr lang="en-GB" sz="1800" dirty="0"/>
              <a:t>in </a:t>
            </a:r>
            <a:r>
              <a:rPr lang="en-GB" sz="1800" b="1" dirty="0"/>
              <a:t>East </a:t>
            </a:r>
            <a:r>
              <a:rPr lang="en-GB" sz="1800" b="1" dirty="0" smtClean="0"/>
              <a:t>Africa</a:t>
            </a:r>
            <a:r>
              <a:rPr lang="en-GB" sz="1800" dirty="0" smtClean="0"/>
              <a:t> in May 2014 resulting in ‘Kampala Outcomes’.</a:t>
            </a:r>
          </a:p>
          <a:p>
            <a:pPr algn="just">
              <a:spcBef>
                <a:spcPts val="600"/>
              </a:spcBef>
            </a:pPr>
            <a:r>
              <a:rPr lang="en-GB" sz="1800" dirty="0" smtClean="0"/>
              <a:t>FY2015/16 three further needs assessments in the </a:t>
            </a:r>
            <a:r>
              <a:rPr lang="en-GB" sz="1800" b="1" dirty="0" smtClean="0"/>
              <a:t>Caribbean</a:t>
            </a:r>
            <a:r>
              <a:rPr lang="en-GB" sz="1800" dirty="0" smtClean="0"/>
              <a:t> will be </a:t>
            </a:r>
            <a:r>
              <a:rPr lang="en-GB" sz="1800" dirty="0" smtClean="0"/>
              <a:t>conducted in partnership with OAS and other Consortium partners.</a:t>
            </a:r>
            <a:endParaRPr lang="en-GB" sz="1800" dirty="0" smtClean="0"/>
          </a:p>
          <a:p>
            <a:endParaRPr lang="en-GB" sz="1800" dirty="0"/>
          </a:p>
        </p:txBody>
      </p:sp>
    </p:spTree>
    <p:extLst>
      <p:ext uri="{BB962C8B-B14F-4D97-AF65-F5344CB8AC3E}">
        <p14:creationId xmlns:p14="http://schemas.microsoft.com/office/powerpoint/2010/main" val="34256678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Impact?</a:t>
            </a:r>
            <a:endParaRPr lang="en-GB" dirty="0"/>
          </a:p>
        </p:txBody>
      </p:sp>
      <p:sp>
        <p:nvSpPr>
          <p:cNvPr id="3" name="Content Placeholder 2"/>
          <p:cNvSpPr>
            <a:spLocks noGrp="1"/>
          </p:cNvSpPr>
          <p:nvPr>
            <p:ph idx="1"/>
          </p:nvPr>
        </p:nvSpPr>
        <p:spPr>
          <a:xfrm>
            <a:off x="628650" y="1786942"/>
            <a:ext cx="7886700" cy="4598867"/>
          </a:xfrm>
        </p:spPr>
        <p:txBody>
          <a:bodyPr>
            <a:normAutofit fontScale="25000" lnSpcReduction="20000"/>
          </a:bodyPr>
          <a:lstStyle/>
          <a:p>
            <a:pPr marL="285750" lvl="0" indent="-285750" algn="just">
              <a:buFont typeface="Arial" panose="020B0604020202020204" pitchFamily="34" charset="0"/>
              <a:buChar char="•"/>
            </a:pPr>
            <a:r>
              <a:rPr lang="en-US" sz="6800" dirty="0" smtClean="0"/>
              <a:t>Proposed legislative amendments on definitions, evidence provisions, and data retention provisions in Ghana;</a:t>
            </a:r>
          </a:p>
          <a:p>
            <a:pPr marL="285750" lvl="0" indent="-285750" algn="just">
              <a:buFont typeface="Arial" panose="020B0604020202020204" pitchFamily="34" charset="0"/>
              <a:buChar char="•"/>
            </a:pPr>
            <a:r>
              <a:rPr lang="en-US" sz="6800" dirty="0" smtClean="0"/>
              <a:t>Established University partnership between Ghana and UK institutions developing capacity in higher education sector;</a:t>
            </a:r>
          </a:p>
          <a:p>
            <a:pPr marL="285750" lvl="0" indent="-285750" algn="just">
              <a:buFont typeface="Arial" panose="020B0604020202020204" pitchFamily="34" charset="0"/>
              <a:buChar char="•"/>
            </a:pPr>
            <a:r>
              <a:rPr lang="en-US" sz="6800" dirty="0" smtClean="0"/>
              <a:t>Cybercrime criminal justice advisor deployed to Ghana by CCI partner to provide on the ground support to law enforcement and prosecution authorities;</a:t>
            </a:r>
          </a:p>
          <a:p>
            <a:pPr marL="285750" lvl="0" indent="-285750" algn="just">
              <a:buFont typeface="Arial" panose="020B0604020202020204" pitchFamily="34" charset="0"/>
              <a:buChar char="•"/>
            </a:pPr>
            <a:r>
              <a:rPr lang="en-GB" sz="6800" dirty="0"/>
              <a:t>Supporting reform of cybercrime legislation in </a:t>
            </a:r>
            <a:r>
              <a:rPr lang="en-GB" sz="6800" dirty="0" smtClean="0"/>
              <a:t>Botswana;</a:t>
            </a:r>
            <a:endParaRPr lang="en-US" sz="6800" dirty="0" smtClean="0"/>
          </a:p>
          <a:p>
            <a:pPr marL="285750" lvl="0" indent="-285750" algn="just">
              <a:buFont typeface="Arial" panose="020B0604020202020204" pitchFamily="34" charset="0"/>
              <a:buChar char="•"/>
            </a:pPr>
            <a:r>
              <a:rPr lang="en-US" sz="6800" dirty="0" smtClean="0"/>
              <a:t>Assisting establishment of Information Commission in Trinidad and Tobago by drafting </a:t>
            </a:r>
            <a:r>
              <a:rPr lang="en-GB" sz="6800" dirty="0" smtClean="0"/>
              <a:t>supporting regulations on personal data and information security;</a:t>
            </a:r>
          </a:p>
          <a:p>
            <a:pPr marL="285750" indent="-285750" algn="just">
              <a:buFont typeface="Arial" panose="020B0604020202020204" pitchFamily="34" charset="0"/>
              <a:buChar char="•"/>
            </a:pPr>
            <a:r>
              <a:rPr lang="en-GB" sz="6800" dirty="0"/>
              <a:t>Development of regional cybercrime outcomes for East Africa providing clear policy priorities</a:t>
            </a:r>
            <a:r>
              <a:rPr lang="en-GB" sz="6800" dirty="0" smtClean="0"/>
              <a:t>; and</a:t>
            </a:r>
            <a:endParaRPr lang="en-GB" sz="6800" dirty="0"/>
          </a:p>
          <a:p>
            <a:pPr marL="285750" lvl="0" indent="-285750" algn="just">
              <a:buFont typeface="Arial" panose="020B0604020202020204" pitchFamily="34" charset="0"/>
              <a:buChar char="•"/>
            </a:pPr>
            <a:r>
              <a:rPr lang="en-GB" sz="6800" dirty="0" smtClean="0"/>
              <a:t>Hosting of Commonwealth Roundtable on virtual currencies to highlight risks, advantages and impact for Commonwealth.</a:t>
            </a:r>
            <a:endParaRPr lang="en-GB" sz="6800" dirty="0"/>
          </a:p>
        </p:txBody>
      </p:sp>
    </p:spTree>
    <p:extLst>
      <p:ext uri="{BB962C8B-B14F-4D97-AF65-F5344CB8AC3E}">
        <p14:creationId xmlns:p14="http://schemas.microsoft.com/office/powerpoint/2010/main" val="10601963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Language xmlns="http://schemas.microsoft.com/sharepoint/v3">English</Language>
    <_Source xmlns="http://schemas.microsoft.com/sharepoint/v3/fields" xsi:nil="true"/>
    <_DCDateModified xmlns="http://schemas.microsoft.com/sharepoint/v3/fields" xsi:nil="true"/>
    <_Publisher xmlns="http://schemas.microsoft.com/sharepoint/v3/fields" xsi:nil="true"/>
    <keydocuments xmlns="eab83c7c-e22c-4775-8d59-97bb7beb1170">false</keydocuments>
    <_Relation xmlns="http://schemas.microsoft.com/sharepoint/v3/fields" xsi:nil="true"/>
    <_Contributor xmlns="http://schemas.microsoft.com/sharepoint/v3/fields" xsi:nil="true"/>
    <_Format xmlns="http://schemas.microsoft.com/sharepoint/v3/fields" xsi:nil="true"/>
    <_Coverage xmlns="http://schemas.microsoft.com/sharepoint/v3/fields" xsi:nil="true"/>
    <_Identifier xmlns="http://schemas.microsoft.com/sharepoint/v3/fields" xsi:nil="true"/>
    <_ResourceType xmlns="http://schemas.microsoft.com/sharepoint/v3/fields" xsi:nil="true"/>
    <_RightsManagement xmlns="http://schemas.microsoft.com/sharepoint/v3/fields" xsi:nil="true"/>
    <Lockdocuments xmlns="eab83c7c-e22c-4775-8d59-97bb7beb1170">false</Lockdocuments>
    <_DCDateCreated xmlns="http://schemas.microsoft.com/sharepoint/v3/fields"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CMW Document" ma:contentTypeID="0x01010B003C3239F6604E2D48A354DABBE9DE0EC5" ma:contentTypeVersion="3" ma:contentTypeDescription="The Dublin Core metadata element set." ma:contentTypeScope="" ma:versionID="4f589bb262f41a1fbe76221d9669a76b">
  <xsd:schema xmlns:xsd="http://www.w3.org/2001/XMLSchema" xmlns:p="http://schemas.microsoft.com/office/2006/metadata/properties" xmlns:ns1="http://schemas.microsoft.com/sharepoint/v3" xmlns:ns2="http://schemas.microsoft.com/sharepoint/v3/fields" xmlns:ns3="eab83c7c-e22c-4775-8d59-97bb7beb1170" targetNamespace="http://schemas.microsoft.com/office/2006/metadata/properties" ma:root="true" ma:fieldsID="6e35e83d6a12e5e409f2f3fe5470d62d" ns1:_="" ns2:_="" ns3:_="">
    <xsd:import namespace="http://schemas.microsoft.com/sharepoint/v3"/>
    <xsd:import namespace="http://schemas.microsoft.com/sharepoint/v3/fields"/>
    <xsd:import namespace="eab83c7c-e22c-4775-8d59-97bb7beb1170"/>
    <xsd:element name="properties">
      <xsd:complexType>
        <xsd:sequence>
          <xsd:element name="documentManagement">
            <xsd:complexType>
              <xsd:all>
                <xsd:element ref="ns2:_Contributor" minOccurs="0"/>
                <xsd:element ref="ns2:_Coverage" minOccurs="0"/>
                <xsd:element ref="ns2:_DCDateCreated" minOccurs="0"/>
                <xsd:element ref="ns2:_DCDateModified" minOccurs="0"/>
                <xsd:element ref="ns2:_Format" minOccurs="0"/>
                <xsd:element ref="ns2:_Identifier" minOccurs="0"/>
                <xsd:element ref="ns1:Language" minOccurs="0"/>
                <xsd:element ref="ns2:_Publisher" minOccurs="0"/>
                <xsd:element ref="ns2:_Relation" minOccurs="0"/>
                <xsd:element ref="ns2:_RightsManagement" minOccurs="0"/>
                <xsd:element ref="ns2:_Source" minOccurs="0"/>
                <xsd:element ref="ns2:_ResourceType" minOccurs="0"/>
                <xsd:element ref="ns3:keydocuments" minOccurs="0"/>
                <xsd:element ref="ns3:Lockdocuments"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Language" ma:index="15" nillable="true" ma:displayName="Language" ma:default="English" ma:internalName="Languag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dms="http://schemas.microsoft.com/office/2006/documentManagement/types" targetNamespace="http://schemas.microsoft.com/sharepoint/v3/fields" elementFormDefault="qualified">
    <xsd:import namespace="http://schemas.microsoft.com/office/2006/documentManagement/types"/>
    <xsd:element name="_Contributor" ma:index="7" nillable="true" ma:displayName="Contributor" ma:description="One or more people or organizations that contributed to this resource" ma:internalName="_Contributor">
      <xsd:simpleType>
        <xsd:restriction base="dms:Note"/>
      </xsd:simpleType>
    </xsd:element>
    <xsd:element name="_Coverage" ma:index="8" nillable="true" ma:displayName="Coverage" ma:description="The extent or scope" ma:internalName="_Coverage">
      <xsd:simpleType>
        <xsd:restriction base="dms:Text"/>
      </xsd:simpleType>
    </xsd:element>
    <xsd:element name="_DCDateCreated" ma:index="10" nillable="true" ma:displayName="Date Created" ma:description="The date on which this resource was created" ma:format="DateTime" ma:internalName="_DCDateCreated">
      <xsd:simpleType>
        <xsd:restriction base="dms:DateTime"/>
      </xsd:simpleType>
    </xsd:element>
    <xsd:element name="_DCDateModified" ma:index="11" nillable="true" ma:displayName="Date Modified" ma:description="The date on which this resource was last modified" ma:format="DateTime" ma:internalName="_DCDateModified">
      <xsd:simpleType>
        <xsd:restriction base="dms:DateTime"/>
      </xsd:simpleType>
    </xsd:element>
    <xsd:element name="_Format" ma:index="13" nillable="true" ma:displayName="Format" ma:description="Media-type, file format or dimensions" ma:internalName="_Format">
      <xsd:simpleType>
        <xsd:restriction base="dms:Text"/>
      </xsd:simpleType>
    </xsd:element>
    <xsd:element name="_Identifier" ma:index="14" nillable="true" ma:displayName="Resource Identifier" ma:description="An identifying string or number, usually conforming to a formal identification system" ma:internalName="_Identifier">
      <xsd:simpleType>
        <xsd:restriction base="dms:Text"/>
      </xsd:simpleType>
    </xsd:element>
    <xsd:element name="_Publisher" ma:index="16" nillable="true" ma:displayName="Publisher" ma:description="The person, organization or service that published this resource" ma:internalName="_Publisher">
      <xsd:simpleType>
        <xsd:restriction base="dms:Text"/>
      </xsd:simpleType>
    </xsd:element>
    <xsd:element name="_Relation" ma:index="17" nillable="true" ma:displayName="Relation" ma:description="References to related resources" ma:internalName="_Relation">
      <xsd:simpleType>
        <xsd:restriction base="dms:Note"/>
      </xsd:simpleType>
    </xsd:element>
    <xsd:element name="_RightsManagement" ma:index="18" nillable="true" ma:displayName="Rights Management" ma:description="Information about rights held in or over this resource" ma:internalName="_RightsManagement">
      <xsd:simpleType>
        <xsd:restriction base="dms:Note"/>
      </xsd:simpleType>
    </xsd:element>
    <xsd:element name="_Source" ma:index="19" nillable="true" ma:displayName="Source" ma:description="References to resources from which this resource was derived" ma:internalName="_Source">
      <xsd:simpleType>
        <xsd:restriction base="dms:Note"/>
      </xsd:simpleType>
    </xsd:element>
    <xsd:element name="_ResourceType" ma:index="23" nillable="true" ma:displayName="Resource Type" ma:description="A set of categories, functions, genres or aggregation levels" ma:internalName="_ResourceType">
      <xsd:simpleType>
        <xsd:restriction base="dms:Text"/>
      </xsd:simpleType>
    </xsd:element>
  </xsd:schema>
  <xsd:schema xmlns:xsd="http://www.w3.org/2001/XMLSchema" xmlns:dms="http://schemas.microsoft.com/office/2006/documentManagement/types" targetNamespace="eab83c7c-e22c-4775-8d59-97bb7beb1170" elementFormDefault="qualified">
    <xsd:import namespace="http://schemas.microsoft.com/office/2006/documentManagement/types"/>
    <xsd:element name="keydocuments" ma:index="24" nillable="true" ma:displayName="keydocuments" ma:default="0" ma:internalName="keydocuments">
      <xsd:simpleType>
        <xsd:restriction base="dms:Boolean"/>
      </xsd:simpleType>
    </xsd:element>
    <xsd:element name="Lockdocuments" ma:index="25" nillable="true" ma:displayName="Lockdocuments" ma:default="0" ma:internalName="Lockdocuments">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9" ma:displayName="Creator"/>
        <xsd:element ref="dcterms:created" minOccurs="0" maxOccurs="1"/>
        <xsd:element ref="dc:identifier" minOccurs="0" maxOccurs="1"/>
        <xsd:element name="contentType" minOccurs="0" maxOccurs="1" type="xsd:string" ma:index="0" ma:displayName="Content Type"/>
        <xsd:element ref="dc:title" minOccurs="0" maxOccurs="1" ma:index="22" ma:displayName="Title"/>
        <xsd:element ref="dc:subject" minOccurs="0" maxOccurs="1" ma:index="21" ma:displayName="Subject"/>
        <xsd:element ref="dc:description" minOccurs="0" maxOccurs="1" ma:index="12" ma:displayName="Description"/>
        <xsd:element name="keywords" minOccurs="0" maxOccurs="1" type="xsd:string" ma:index="20"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2575C62D-9CC6-4DAC-9B67-8A50AB1ABA15}">
  <ds:schemaRefs>
    <ds:schemaRef ds:uri="http://schemas.microsoft.com/office/2006/metadata/properties"/>
    <ds:schemaRef ds:uri="eab83c7c-e22c-4775-8d59-97bb7beb1170"/>
    <ds:schemaRef ds:uri="http://purl.org/dc/elements/1.1/"/>
    <ds:schemaRef ds:uri="http://purl.org/dc/dcmitype/"/>
    <ds:schemaRef ds:uri="http://purl.org/dc/terms/"/>
    <ds:schemaRef ds:uri="http://schemas.microsoft.com/office/2006/documentManagement/types"/>
    <ds:schemaRef ds:uri="http://www.w3.org/XML/1998/namespace"/>
    <ds:schemaRef ds:uri="http://schemas.openxmlformats.org/package/2006/metadata/core-properties"/>
    <ds:schemaRef ds:uri="http://schemas.microsoft.com/sharepoint/v3/fields"/>
    <ds:schemaRef ds:uri="http://schemas.microsoft.com/sharepoint/v3"/>
  </ds:schemaRefs>
</ds:datastoreItem>
</file>

<file path=customXml/itemProps2.xml><?xml version="1.0" encoding="utf-8"?>
<ds:datastoreItem xmlns:ds="http://schemas.openxmlformats.org/officeDocument/2006/customXml" ds:itemID="{C5194E8D-F404-482A-B1AA-B18B640C9F6E}">
  <ds:schemaRefs>
    <ds:schemaRef ds:uri="http://schemas.microsoft.com/sharepoint/v3/contenttype/forms"/>
  </ds:schemaRefs>
</ds:datastoreItem>
</file>

<file path=customXml/itemProps3.xml><?xml version="1.0" encoding="utf-8"?>
<ds:datastoreItem xmlns:ds="http://schemas.openxmlformats.org/officeDocument/2006/customXml" ds:itemID="{A720B08C-BB52-4C6C-88D9-1733FF6A79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sharepoint/v3/fields"/>
    <ds:schemaRef ds:uri="eab83c7c-e22c-4775-8d59-97bb7beb1170"/>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2877</TotalTime>
  <Words>722</Words>
  <Application>Microsoft Office PowerPoint</Application>
  <PresentationFormat>On-screen Show (4:3)</PresentationFormat>
  <Paragraphs>71</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Trebuchet MS</vt:lpstr>
      <vt:lpstr>Wingdings</vt:lpstr>
      <vt:lpstr>Office Theme</vt:lpstr>
      <vt:lpstr>The Commonwealth Cybercrime Initiative</vt:lpstr>
      <vt:lpstr>Policies, activities and initiatives on cybercrime of the Commonwealth</vt:lpstr>
      <vt:lpstr>PowerPoint Presentation</vt:lpstr>
      <vt:lpstr>Commonwealth Heads of Government Meeting 2013</vt:lpstr>
      <vt:lpstr>What is CCI?</vt:lpstr>
      <vt:lpstr>Commonwealth strengths and opportunities</vt:lpstr>
      <vt:lpstr>CCI structure</vt:lpstr>
      <vt:lpstr>Member states engaged</vt:lpstr>
      <vt:lpstr>Impact?</vt:lpstr>
      <vt:lpstr>Case study: Botswana</vt:lpstr>
      <vt:lpstr>Highlights for 2015/16</vt:lpstr>
      <vt:lpstr>Thank You   cybercrime@commonwealth.int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Sally Davies</dc:creator>
  <cp:keywords/>
  <dc:description/>
  <cp:lastModifiedBy>Tait, David</cp:lastModifiedBy>
  <cp:revision>224</cp:revision>
  <dcterms:created xsi:type="dcterms:W3CDTF">2013-05-23T15:16:00Z</dcterms:created>
  <dcterms:modified xsi:type="dcterms:W3CDTF">2015-06-18T11:58:37Z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0x01010B003C3239F6604E2D48A354DABBE9DE0EC5</vt:lpwstr>
  </property>
</Properties>
</file>