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8" r:id="rId4"/>
    <p:sldId id="257" r:id="rId5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0F66"/>
    <a:srgbClr val="8D1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6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B605D-4E28-6041-9D25-FFC0510FDA6C}" type="datetimeFigureOut">
              <a:rPr lang="es-ES" smtClean="0"/>
              <a:t>01/10/14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4BFC-230D-8D40-8E5B-602395A64BF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5658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B605D-4E28-6041-9D25-FFC0510FDA6C}" type="datetimeFigureOut">
              <a:rPr lang="es-ES" smtClean="0"/>
              <a:t>01/10/14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4BFC-230D-8D40-8E5B-602395A64BF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5908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B605D-4E28-6041-9D25-FFC0510FDA6C}" type="datetimeFigureOut">
              <a:rPr lang="es-ES" smtClean="0"/>
              <a:t>01/10/14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4BFC-230D-8D40-8E5B-602395A64BF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8316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B605D-4E28-6041-9D25-FFC0510FDA6C}" type="datetimeFigureOut">
              <a:rPr lang="es-ES" smtClean="0"/>
              <a:t>01/10/14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4BFC-230D-8D40-8E5B-602395A64BF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4406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B605D-4E28-6041-9D25-FFC0510FDA6C}" type="datetimeFigureOut">
              <a:rPr lang="es-ES" smtClean="0"/>
              <a:t>01/10/14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4BFC-230D-8D40-8E5B-602395A64BF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7009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B605D-4E28-6041-9D25-FFC0510FDA6C}" type="datetimeFigureOut">
              <a:rPr lang="es-ES" smtClean="0"/>
              <a:t>01/10/14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4BFC-230D-8D40-8E5B-602395A64BF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7443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B605D-4E28-6041-9D25-FFC0510FDA6C}" type="datetimeFigureOut">
              <a:rPr lang="es-ES" smtClean="0"/>
              <a:t>01/10/14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4BFC-230D-8D40-8E5B-602395A64BF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4207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B605D-4E28-6041-9D25-FFC0510FDA6C}" type="datetimeFigureOut">
              <a:rPr lang="es-ES" smtClean="0"/>
              <a:t>01/10/14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4BFC-230D-8D40-8E5B-602395A64BF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2892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B605D-4E28-6041-9D25-FFC0510FDA6C}" type="datetimeFigureOut">
              <a:rPr lang="es-ES" smtClean="0"/>
              <a:t>01/10/14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4BFC-230D-8D40-8E5B-602395A64BF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9082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B605D-4E28-6041-9D25-FFC0510FDA6C}" type="datetimeFigureOut">
              <a:rPr lang="es-ES" smtClean="0"/>
              <a:t>01/10/14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4BFC-230D-8D40-8E5B-602395A64BF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9780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B605D-4E28-6041-9D25-FFC0510FDA6C}" type="datetimeFigureOut">
              <a:rPr lang="es-ES" smtClean="0"/>
              <a:t>01/10/14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4BFC-230D-8D40-8E5B-602395A64BF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3171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B605D-4E28-6041-9D25-FFC0510FDA6C}" type="datetimeFigureOut">
              <a:rPr lang="es-ES" smtClean="0"/>
              <a:t>01/10/14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84BFC-230D-8D40-8E5B-602395A64BF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2219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807731" y="1269697"/>
            <a:ext cx="10671780" cy="2752240"/>
          </a:xfrm>
        </p:spPr>
        <p:txBody>
          <a:bodyPr>
            <a:normAutofit fontScale="90000"/>
          </a:bodyPr>
          <a:lstStyle/>
          <a:p>
            <a:r>
              <a:rPr lang="es-ES" sz="8900" dirty="0" err="1" smtClean="0">
                <a:solidFill>
                  <a:srgbClr val="FF0000"/>
                </a:solidFill>
              </a:rPr>
              <a:t>Sustainable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err="1" smtClean="0">
                <a:solidFill>
                  <a:srgbClr val="0000FF"/>
                </a:solidFill>
              </a:rPr>
              <a:t>ladscape</a:t>
            </a:r>
            <a:r>
              <a:rPr lang="es-ES" dirty="0" smtClean="0">
                <a:solidFill>
                  <a:srgbClr val="0000FF"/>
                </a:solidFill>
              </a:rPr>
              <a:t>  </a:t>
            </a:r>
            <a:r>
              <a:rPr lang="es-ES" dirty="0" smtClean="0">
                <a:solidFill>
                  <a:srgbClr val="008000"/>
                </a:solidFill>
              </a:rPr>
              <a:t> &amp;  </a:t>
            </a:r>
            <a:r>
              <a:rPr lang="es-ES" dirty="0" err="1" smtClean="0">
                <a:solidFill>
                  <a:srgbClr val="8D1093"/>
                </a:solidFill>
              </a:rPr>
              <a:t>Economy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sz="1800" dirty="0"/>
              <a:t/>
            </a:r>
            <a:br>
              <a:rPr lang="es-ES" sz="1800" dirty="0"/>
            </a:br>
            <a:r>
              <a:rPr lang="es-ES" sz="1800" dirty="0" smtClean="0"/>
              <a:t>WORKSHOP 3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sz="5300" dirty="0" err="1" smtClean="0">
                <a:solidFill>
                  <a:srgbClr val="0000FF"/>
                </a:solidFill>
              </a:rPr>
              <a:t>Urban</a:t>
            </a:r>
            <a:r>
              <a:rPr lang="es-ES" sz="5300" dirty="0" err="1" smtClean="0">
                <a:solidFill>
                  <a:srgbClr val="0000FF"/>
                </a:solidFill>
              </a:rPr>
              <a:t>-landscape</a:t>
            </a:r>
            <a:r>
              <a:rPr lang="es-ES" sz="5300" dirty="0">
                <a:solidFill>
                  <a:srgbClr val="0000FF"/>
                </a:solidFill>
              </a:rPr>
              <a:t> </a:t>
            </a:r>
            <a:r>
              <a:rPr lang="es-ES" sz="5300" dirty="0" smtClean="0">
                <a:solidFill>
                  <a:srgbClr val="0000FF"/>
                </a:solidFill>
              </a:rPr>
              <a:t> </a:t>
            </a:r>
            <a:r>
              <a:rPr lang="es-ES" sz="5300" dirty="0" smtClean="0">
                <a:solidFill>
                  <a:schemeClr val="bg1">
                    <a:lumMod val="50000"/>
                  </a:schemeClr>
                </a:solidFill>
              </a:rPr>
              <a:t>and </a:t>
            </a:r>
            <a:r>
              <a:rPr lang="es-ES" sz="5300" dirty="0" smtClean="0"/>
              <a:t> </a:t>
            </a:r>
            <a:r>
              <a:rPr lang="es-ES" sz="5300" dirty="0" err="1" smtClean="0">
                <a:solidFill>
                  <a:srgbClr val="8D1093"/>
                </a:solidFill>
              </a:rPr>
              <a:t>Economy</a:t>
            </a:r>
            <a:endParaRPr lang="es-ES" sz="5300" dirty="0">
              <a:solidFill>
                <a:srgbClr val="8D10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360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7351" y="513867"/>
            <a:ext cx="8468510" cy="2620276"/>
          </a:xfrm>
        </p:spPr>
        <p:txBody>
          <a:bodyPr>
            <a:normAutofit/>
          </a:bodyPr>
          <a:lstStyle/>
          <a:p>
            <a:r>
              <a:rPr lang="es-ES" sz="8900" dirty="0" err="1" smtClean="0">
                <a:solidFill>
                  <a:srgbClr val="FF0000"/>
                </a:solidFill>
              </a:rPr>
              <a:t>Sustainable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err="1" smtClean="0"/>
              <a:t>ladscape</a:t>
            </a:r>
            <a:r>
              <a:rPr lang="es-ES" dirty="0" smtClean="0"/>
              <a:t>  </a:t>
            </a:r>
            <a:r>
              <a:rPr lang="es-ES" dirty="0" smtClean="0">
                <a:solidFill>
                  <a:srgbClr val="008000"/>
                </a:solidFill>
              </a:rPr>
              <a:t>&amp;</a:t>
            </a:r>
            <a:r>
              <a:rPr lang="es-ES" dirty="0" smtClean="0"/>
              <a:t>  </a:t>
            </a:r>
            <a:r>
              <a:rPr lang="es-ES" dirty="0" err="1" smtClean="0"/>
              <a:t>Economy</a:t>
            </a:r>
            <a:r>
              <a:rPr lang="es-ES" dirty="0"/>
              <a:t/>
            </a:r>
            <a:br>
              <a:rPr lang="es-ES" dirty="0"/>
            </a:br>
            <a:r>
              <a:rPr lang="es-ES" sz="3200" dirty="0" err="1" smtClean="0"/>
              <a:t>Urban-landscape</a:t>
            </a:r>
            <a:r>
              <a:rPr lang="es-ES" sz="3200" dirty="0" smtClean="0"/>
              <a:t> and </a:t>
            </a:r>
            <a:r>
              <a:rPr lang="es-ES" sz="3200" dirty="0" err="1" smtClean="0"/>
              <a:t>Economy</a:t>
            </a:r>
            <a:endParaRPr lang="es-ES" sz="3200" dirty="0"/>
          </a:p>
        </p:txBody>
      </p:sp>
      <p:sp>
        <p:nvSpPr>
          <p:cNvPr id="4" name="CuadroTexto 3"/>
          <p:cNvSpPr txBox="1"/>
          <p:nvPr/>
        </p:nvSpPr>
        <p:spPr>
          <a:xfrm>
            <a:off x="1484483" y="3661999"/>
            <a:ext cx="6300803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dirty="0" smtClean="0"/>
          </a:p>
          <a:p>
            <a:pPr algn="ctr"/>
            <a:r>
              <a:rPr lang="es-ES" dirty="0" smtClean="0">
                <a:solidFill>
                  <a:srgbClr val="FF0000"/>
                </a:solidFill>
              </a:rPr>
              <a:t>1.- SUSTAINABLE =/= SUSTANIBILITY</a:t>
            </a:r>
          </a:p>
          <a:p>
            <a:pPr algn="ctr"/>
            <a:endParaRPr lang="es-ES" dirty="0" smtClean="0"/>
          </a:p>
          <a:p>
            <a:pPr algn="ctr"/>
            <a:r>
              <a:rPr lang="es-ES" dirty="0" smtClean="0"/>
              <a:t>2.- URBAN LANSCAPE =/= CITY LANDSCAPE</a:t>
            </a:r>
          </a:p>
          <a:p>
            <a:pPr algn="ctr"/>
            <a:endParaRPr lang="es-ES" dirty="0" smtClean="0"/>
          </a:p>
          <a:p>
            <a:pPr algn="ctr"/>
            <a:r>
              <a:rPr lang="es-ES" dirty="0" smtClean="0"/>
              <a:t>3.- [ TRUSTED NEW CURRENCY ]: “LANDSCAPE”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88208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7351" y="513867"/>
            <a:ext cx="8468510" cy="2620276"/>
          </a:xfrm>
        </p:spPr>
        <p:txBody>
          <a:bodyPr>
            <a:normAutofit/>
          </a:bodyPr>
          <a:lstStyle/>
          <a:p>
            <a:r>
              <a:rPr lang="es-ES" sz="8900" dirty="0" err="1" smtClean="0">
                <a:solidFill>
                  <a:srgbClr val="7F7F7F"/>
                </a:solidFill>
              </a:rPr>
              <a:t>Sustainable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err="1" smtClean="0">
                <a:solidFill>
                  <a:srgbClr val="0000FF"/>
                </a:solidFill>
              </a:rPr>
              <a:t>ladscape</a:t>
            </a:r>
            <a:r>
              <a:rPr lang="es-ES" dirty="0" smtClean="0"/>
              <a:t>   </a:t>
            </a:r>
            <a:r>
              <a:rPr lang="es-ES" dirty="0" smtClean="0">
                <a:solidFill>
                  <a:srgbClr val="008000"/>
                </a:solidFill>
              </a:rPr>
              <a:t>&amp;</a:t>
            </a:r>
            <a:r>
              <a:rPr lang="es-ES" dirty="0" smtClean="0"/>
              <a:t>  </a:t>
            </a:r>
            <a:r>
              <a:rPr lang="es-ES" dirty="0" err="1" smtClean="0">
                <a:solidFill>
                  <a:srgbClr val="7F7F7F"/>
                </a:solidFill>
              </a:rPr>
              <a:t>Economy</a:t>
            </a:r>
            <a:r>
              <a:rPr lang="es-ES" dirty="0"/>
              <a:t/>
            </a:r>
            <a:br>
              <a:rPr lang="es-ES" dirty="0"/>
            </a:br>
            <a:r>
              <a:rPr lang="es-ES" sz="3200" dirty="0" err="1" smtClean="0">
                <a:solidFill>
                  <a:srgbClr val="0000FF"/>
                </a:solidFill>
              </a:rPr>
              <a:t>Urban-landscape</a:t>
            </a:r>
            <a:r>
              <a:rPr lang="es-ES" sz="3200" dirty="0" smtClean="0">
                <a:solidFill>
                  <a:srgbClr val="0000FF"/>
                </a:solidFill>
              </a:rPr>
              <a:t> </a:t>
            </a:r>
            <a:r>
              <a:rPr lang="es-ES" sz="3200" dirty="0" smtClean="0">
                <a:solidFill>
                  <a:srgbClr val="7F7F7F"/>
                </a:solidFill>
              </a:rPr>
              <a:t>and </a:t>
            </a:r>
            <a:r>
              <a:rPr lang="es-ES" sz="3200" dirty="0" err="1" smtClean="0">
                <a:solidFill>
                  <a:srgbClr val="7F7F7F"/>
                </a:solidFill>
              </a:rPr>
              <a:t>Economy</a:t>
            </a:r>
            <a:endParaRPr lang="es-ES" sz="3200" dirty="0">
              <a:solidFill>
                <a:srgbClr val="7F7F7F"/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484483" y="3661999"/>
            <a:ext cx="6300803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dirty="0" smtClean="0"/>
          </a:p>
          <a:p>
            <a:pPr algn="ctr"/>
            <a:r>
              <a:rPr lang="es-ES" dirty="0" smtClean="0"/>
              <a:t>1.- SUSTAINABLE =/= SUSTANIBILITY</a:t>
            </a:r>
          </a:p>
          <a:p>
            <a:pPr algn="ctr"/>
            <a:endParaRPr lang="es-ES" dirty="0" smtClean="0"/>
          </a:p>
          <a:p>
            <a:pPr algn="ctr"/>
            <a:r>
              <a:rPr lang="es-ES" dirty="0" smtClean="0">
                <a:solidFill>
                  <a:srgbClr val="0000FF"/>
                </a:solidFill>
              </a:rPr>
              <a:t>2.- URBAN LANSCAPE =/= CITY LANDSCAPE</a:t>
            </a:r>
          </a:p>
          <a:p>
            <a:pPr algn="ctr"/>
            <a:endParaRPr lang="es-ES" dirty="0" smtClean="0"/>
          </a:p>
          <a:p>
            <a:pPr algn="ctr"/>
            <a:r>
              <a:rPr lang="es-ES" dirty="0" smtClean="0"/>
              <a:t>3.- [ TRUSTED NEW CURRENCY ]: “LANDSCAPE”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40975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7351" y="513867"/>
            <a:ext cx="8468510" cy="2620276"/>
          </a:xfrm>
        </p:spPr>
        <p:txBody>
          <a:bodyPr>
            <a:normAutofit/>
          </a:bodyPr>
          <a:lstStyle/>
          <a:p>
            <a:r>
              <a:rPr lang="es-ES" sz="8900" dirty="0" err="1" smtClean="0">
                <a:solidFill>
                  <a:schemeClr val="bg1">
                    <a:lumMod val="50000"/>
                  </a:schemeClr>
                </a:solidFill>
              </a:rPr>
              <a:t>Sustainable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err="1" smtClean="0">
                <a:solidFill>
                  <a:srgbClr val="7F7F7F"/>
                </a:solidFill>
              </a:rPr>
              <a:t>ladscape</a:t>
            </a:r>
            <a:r>
              <a:rPr lang="es-ES" dirty="0" smtClean="0">
                <a:solidFill>
                  <a:srgbClr val="008000"/>
                </a:solidFill>
              </a:rPr>
              <a:t>  &amp; </a:t>
            </a:r>
            <a:r>
              <a:rPr lang="es-ES" dirty="0" err="1" smtClean="0">
                <a:solidFill>
                  <a:srgbClr val="930F66"/>
                </a:solidFill>
              </a:rPr>
              <a:t>Economy</a:t>
            </a:r>
            <a:r>
              <a:rPr lang="es-ES" dirty="0"/>
              <a:t/>
            </a:r>
            <a:br>
              <a:rPr lang="es-ES" dirty="0"/>
            </a:br>
            <a:r>
              <a:rPr lang="es-ES" sz="3200" dirty="0" err="1" smtClean="0">
                <a:solidFill>
                  <a:srgbClr val="7F7F7F"/>
                </a:solidFill>
              </a:rPr>
              <a:t>Urban-landscape</a:t>
            </a:r>
            <a:r>
              <a:rPr lang="es-ES" sz="3200" dirty="0" smtClean="0">
                <a:solidFill>
                  <a:srgbClr val="7F7F7F"/>
                </a:solidFill>
              </a:rPr>
              <a:t> and </a:t>
            </a:r>
            <a:r>
              <a:rPr lang="es-ES" sz="3200" dirty="0" err="1" smtClean="0">
                <a:solidFill>
                  <a:srgbClr val="930F66"/>
                </a:solidFill>
              </a:rPr>
              <a:t>Economy</a:t>
            </a:r>
            <a:endParaRPr lang="es-ES" sz="3200" dirty="0">
              <a:solidFill>
                <a:srgbClr val="930F66"/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484483" y="3661999"/>
            <a:ext cx="6300803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dirty="0" smtClean="0"/>
          </a:p>
          <a:p>
            <a:pPr algn="ctr"/>
            <a:r>
              <a:rPr lang="es-ES" dirty="0" smtClean="0"/>
              <a:t>1.- SUSTAINABLE =/= SUSTANIBILITY</a:t>
            </a:r>
          </a:p>
          <a:p>
            <a:pPr algn="ctr"/>
            <a:endParaRPr lang="es-ES" dirty="0" smtClean="0"/>
          </a:p>
          <a:p>
            <a:pPr algn="ctr"/>
            <a:r>
              <a:rPr lang="es-ES" dirty="0" smtClean="0"/>
              <a:t>2.- URBAN LANSCAPE =/= CITY LANDSCAPE</a:t>
            </a:r>
          </a:p>
          <a:p>
            <a:pPr algn="ctr"/>
            <a:endParaRPr lang="es-ES" dirty="0" smtClean="0">
              <a:solidFill>
                <a:srgbClr val="930F66"/>
              </a:solidFill>
            </a:endParaRPr>
          </a:p>
          <a:p>
            <a:pPr algn="ctr"/>
            <a:r>
              <a:rPr lang="es-ES" dirty="0" smtClean="0">
                <a:solidFill>
                  <a:srgbClr val="930F66"/>
                </a:solidFill>
              </a:rPr>
              <a:t>3.- [ TRUSTED NEW CURRENCY ]: “LANDSCAPE”</a:t>
            </a:r>
            <a:endParaRPr lang="es-ES" dirty="0">
              <a:solidFill>
                <a:srgbClr val="930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8046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94</Words>
  <Application>Microsoft Macintosh PowerPoint</Application>
  <PresentationFormat>Presentación en pantalla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Sustainable ladscape   &amp;  Economy   WORKSHOP 3 Urban-landscape  and  Economy</vt:lpstr>
      <vt:lpstr>Sustainable ladscape  &amp;  Economy Urban-landscape and Economy</vt:lpstr>
      <vt:lpstr>Sustainable ladscape   &amp;  Economy Urban-landscape and Economy</vt:lpstr>
      <vt:lpstr>Sustainable ladscape  &amp; Economy Urban-landscape and Economy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Sustainable ladscape and Economy Urban-landscape and Economy</dc:title>
  <dc:creator>macbook</dc:creator>
  <cp:lastModifiedBy>macbook</cp:lastModifiedBy>
  <cp:revision>4</cp:revision>
  <dcterms:created xsi:type="dcterms:W3CDTF">2014-10-01T12:51:19Z</dcterms:created>
  <dcterms:modified xsi:type="dcterms:W3CDTF">2014-10-01T15:48:12Z</dcterms:modified>
</cp:coreProperties>
</file>