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5"/>
  </p:notesMasterIdLst>
  <p:handoutMasterIdLst>
    <p:handoutMasterId r:id="rId16"/>
  </p:handoutMasterIdLst>
  <p:sldIdLst>
    <p:sldId id="350" r:id="rId8"/>
    <p:sldId id="663" r:id="rId9"/>
    <p:sldId id="664" r:id="rId10"/>
    <p:sldId id="665" r:id="rId11"/>
    <p:sldId id="666" r:id="rId12"/>
    <p:sldId id="667" r:id="rId13"/>
    <p:sldId id="662" r:id="rId14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04A6A25-F7D2-B91C-E9A6-78860C06BAA7}" name="Laura Patricia Gavilan" initials="LG" userId="318d68deb8737d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002A40"/>
    <a:srgbClr val="0D347D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1840" autoAdjust="0"/>
  </p:normalViewPr>
  <p:slideViewPr>
    <p:cSldViewPr snapToGrid="0" snapToObjects="1">
      <p:cViewPr varScale="1">
        <p:scale>
          <a:sx n="44" d="100"/>
          <a:sy n="44" d="100"/>
        </p:scale>
        <p:origin x="228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undo custSel addSld delSld modSld sldOrd">
      <pc:chgData name="Laura Patricia Gavilan" userId="318d68deb8737dc7" providerId="LiveId" clId="{A4EE936A-6E8E-461D-B6FA-892B45C7D95F}" dt="2025-12-19T15:19:51.390" v="1272" actId="6549"/>
      <pc:docMkLst>
        <pc:docMk/>
      </pc:docMkLst>
      <pc:sldChg chg="addSp delSp modSp mod">
        <pc:chgData name="Laura Patricia Gavilan" userId="318d68deb8737dc7" providerId="LiveId" clId="{A4EE936A-6E8E-461D-B6FA-892B45C7D95F}" dt="2025-12-19T15:19:51.390" v="1272" actId="6549"/>
        <pc:sldMkLst>
          <pc:docMk/>
          <pc:sldMk cId="881234597" sldId="350"/>
        </pc:sldMkLst>
        <pc:spChg chg="mod">
          <ac:chgData name="Laura Patricia Gavilan" userId="318d68deb8737dc7" providerId="LiveId" clId="{A4EE936A-6E8E-461D-B6FA-892B45C7D95F}" dt="2025-12-19T15:19:51.390" v="1272" actId="6549"/>
          <ac:spMkLst>
            <pc:docMk/>
            <pc:sldMk cId="881234597" sldId="35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16:23:31.4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9830,'0'0'0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16:23:38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9830,'1'0'42,"0"1"0,0-1 0,1 1-1,-1 0 1,0-1 0,0 1 0,0 0 0,0 0 0,0-1 0,-1 1-1,1 0 1,0 0 0,0 0 0,-1 0 0,1 0 0,0 0 0,-1 1-1,1-1 1,-1 0 0,1 0 0,-1 0 0,0 0 0,1 1-1,-1-1 1,0 0 0,0 2 0,6 39 555,-5-36-412,6 287 2242,-10-208-1393,5 0 0,21 152-1,-3-161-486,-13-49-198,0 0 0,3 29-1,-7-22-257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16:23:40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14 9830,'0'-6'0,"0"-2"0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16:23:49.5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0 9830,'0'6'273,"0"8"0,0 6 0,-6 7 113,-2 10 161,1 9-1,1 10 0,1 6 0,9 4 64,8 3 1,14 0 161,8-5-385,4-14-114,-4-9 0,-8-6 0,-3-4 113,-5-6-386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16:24:0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1025 1046 9830,'-4'-71'0,"-3"1"0,-3 0 0,-25-92 0,6 30 0,21 67-22,8 51 43,-1 1 0,-1-1-1,0 1 1,-1 0-1,-7-23 1,9 35-3,1 1 0,0-1 0,0 1 0,0-1 1,-1 0-1,1 1 0,0-1 0,0 1 0,-1-1 0,1 1 0,-1-1 1,1 1-1,0-1 0,-1 1 0,1 0 0,-1-1 0,1 1 0,-1 0 0,1-1 1,-1 1-1,1 0 0,-1-1 0,0 1 0,1 0 0,-1 0 0,1 0 1,-1 0-1,0-1 0,1 1 0,-1 0 0,-1 0 0,-12 15 320,-4 29 72,11-11 62,-2 60 0,-1 8 563,-8 46 103,17-142-968,1-11-165,0 4 8,0 0 0,0-1 0,0 1-1,-1 0 1,1 0 0,0-1 0,-1 1-1,0 0 1,1 0 0,-1 0 0,0-1 0,0 1-1,0 0 1,0 0 0,-1 0 0,-2-3-1,4 6 4,-1-1-1,0 0 0,1 1 0,-1-1 1,0 1-1,1-1 0,-1 1 1,0-1-1,1 1 0,-1-1 0,1 1 1,-1 0-1,1-1 0,-1 1 0,1 0 1,0-1-1,-1 1 0,1 0 0,0 0 1,0-1-1,-1 1 0,1 0 0,0 0 1,0-1-1,0 1 0,0 1 1,-4 27 165,3-28-152,-3 156 1388,3-220-1715,-4 1 1,-2 0 0,-3 0 0,-24-82 0,-3 40 60,23 70 21,-15-55-1,39 143 937,-5-23-443,2 1 0,0-1 0,16 38 0,-20-62-226,0 0 0,0 0 0,0-1 0,1 1 0,0-1 0,0 0 0,1 0 0,-1 0 0,1-1 0,1 0 0,-1 0 0,1 0 0,0 0 0,0-1-1,0 0 1,0-1 0,1 1 0,0-1 0,0 0 0,7 2 0,-12-4-14,1 0-1,0 0 1,-1 0-1,1 0 1,-1 1-1,1 0 1,-1-1-1,0 1 1,0 0-1,0 0 1,0 0 0,0 0-1,0 0 1,0 1-1,-1-1 1,1 1-1,-1-1 1,1 1-1,-1-1 1,0 1-1,0 0 1,0 0-1,-1-1 1,1 1-1,-1 0 1,1 4-1,0 13 80,0-1-1,-1 0 1,-2 22-1,0 7 179,2-44-273,0-1-1,0 1 1,1-1 0,-1 1-1,1-1 1,0 0 0,0 1-1,0-1 1,0 0 0,1 0-1,-1 0 1,1 0 0,0 0-1,0 0 1,0 0 0,3 3-1,-3-4 14,0 0 0,1-1 0,-1 0-1,0 1 1,1-1 0,-1 0 0,1 0-1,-1 0 1,1-1 0,0 1 0,-1-1-1,1 1 1,-1-1 0,1 0 0,0 0-1,0 0 1,2 0 0,3-2-23,0 0 0,-1 0 0,1 0 0,0-1 0,-1 0 1,0 0-1,1-1 0,-2 0 0,1-1 0,0 1 0,-1-1 0,0 0 0,7-7 1,9-14-258,-1-1 0,-1 0 0,-1-2 1,-2 0-1,-1-1 0,-1-1 0,16-49 1,-7 5-238,-4 0 0,13-95 0,21-114-829,-51 315 1805,1 0-1,9 33 0,-3-16-187,21 205 908,-14-90-472,-12-134-555,2 0 0,1-1 0,19 45-1,7 23 417,-30-75-463,-2-1 0,0 1 0,-1-1 0,-1 1 0,-1-1 0,0 1 0,-2-1 0,-6 27 0,-6 62 596,13 11-287,2-70-180,0-39-74,0-14 59,18-266-2297,0-2 438,-18 272 1652,-1 107 468,2-95-471,-1 1-1,2-1 0,-1 0 0,2 0 0,0 0 0,1 0 0,0-1 0,0 1 1,14 22-1,2-15 72,-19-20-111,-1 0-1,1 1 1,-1-1 0,1 0-1,-1 0 1,1 0 0,-1 0-1,1 1 1,-1-1 0,1 0-1,-1 0 1,1 0 0,-1 0-1,1 0 1,0 0-1,-1-1 1,1 1 0,-1 0-1,1 0 1,-1 0 0,1 0-1,-1-1 1,1 1 0,-1 0-1,1 0 1,0-1 0,0-1-18,0 0 0,0 0 0,0 0 0,0 0 0,0 0 1,0 0-1,-1-1 0,1 1 0,-1 0 0,0 0 0,1-1 1,-1 1-1,0 0 0,0 0 0,0-1 0,-1 1 0,0-4 1,1 1-20,-1-1 0,0 0 1,0 0-1,0 1 0,-1-1 1,1 1-1,-1-1 1,-1 1-1,1 0 0,-1 0 1,0 0-1,0 0 0,-1 0 1,1 0-1,-1 1 0,-8-8 1,11 12 40,0-1 1,0 1-1,0 0 0,0 0 1,0-1-1,0 1 0,0 0 1,0 0-1,0 0 0,0 0 1,1 0-1,-1 0 1,0 0-1,0 1 0,0-1 1,0 0-1,0 0 0,0 1 1,0-1-1,0 0 0,1 1 1,-1-1-1,0 1 1,0 0-1,0-1 0,1 1 1,-1-1-1,0 1 0,1 0 1,-1 0-1,1-1 0,-1 1 1,1 0-1,-1 1 1,-21 37 192,16-27-159,-1 2 19,-2 0 1,0 0-1,0-1 1,-1-1-1,-1 1 1,0-2-1,-25 21 1,27-25-22,-1-1 0,0-1 0,0 1 0,0-1 0,0-1 1,-1 0-1,0-1 0,0 0 0,0 0 0,0-1 0,0-1 0,-14 1 1,-246-7 729,167-10-444,67 8-137,-59-4-1,-21 2 165,106 8-302,0-1 0,0-1 0,1 1 0,-1-2 0,1 1 0,0-2 0,0 1 0,-13-9 0,22 13-47,1 0 1,0-1 0,-1 1-1,1 0 1,0 0 0,0 0-1,-1-1 1,1 1-1,0 0 1,0-1 0,0 1-1,-1 0 1,1 0-1,0-1 1,0 1 0,0 0-1,0-1 1,0 1-1,0 0 1,0-1 0,-1 1-1,1 0 1,0-1 0,0 1-1,0 0 1,0-1-1,0 1 1,1 0 0,-1-1-1,0 1 1,0 0-1,0-1 1,0 1 0,0 0-1,0-1 1,1 1-1,-1 0 1,0-1 0,0 1-1,0 0 1,1 0 0,-1-1-1,0 1 1,0 0-1,1 0 1,-1-1 0,0 1-1,0 0 1,1 0-1,-1 0 1,0 0 0,1 0-1,-1-1 1,0 1-1,1 0 1,-1 0 0,0 0-1,1 0 1,28-10 115,-20 7-70,36-11 190,54-9 0,-45 11-50,-3 4-54,0 2-1,1 2 1,0 3-1,53 5 0,13-1 7,-86-2-141,51-1 0,-57-2 0,-26 2 0,0 0 0,0 0 0,0 0 0,0-1 0,0 1 0,0 0 0,0 0 0,-1 0 0,1 0 0,0 0 0,0 0 0,0 0 0,0-1 0,0 1 0,0 0 0,0 0 0,0 0 0,0 0 0,0 0 0,0 0 0,0 0 0,0-1 0,0 1 0,0 0 0,0 0 0,0 0 0,0 0 0,0 0 0,0 0 0,1 0 0,-1 0 0,0-1 0,0 1 0,0 0 0,0 0 0,0 0 0,0 0 0,0 0 0,0 0 0,0 0 0,0 0 0,0 0 0,1 0 0,-1 0 0,0-1 0,0 1 0,-19-6 0,0 1 0,-1 1 0,0 1 0,0 0 0,-21 1 0,21 1 0,0 0 0,1-2 0,-1 0 0,1-1 0,-25-9 0,11 2 0,-1 1 0,-1 1 0,1 2 0,-1 1 0,-1 2 0,1 2 0,-62 3 0,-513 0 0,601-1 0,5 0 0,0-1 0,-1 1 0,1 0 0,0 0 0,0 1 0,-1-1 0,1 1 0,0 0 0,0 0 0,0 0 0,-1 1 0,1 0 0,-6 3 0,9-4 0,1-1 0,0 1 0,0-1 0,0 0 0,0 1 0,0-1 0,0 1 0,0-1 0,0 0 0,0 1 0,0-1 0,1 1 0,-1-1 0,0 1 0,0-1 0,0 0 0,0 1 0,1-1 0,-1 0 0,0 1 0,0-1 0,1 0 0,-1 1 0,0-1 0,0 0 0,1 1 0,-1-1 0,0 0 0,1 0 0,-1 0 0,1 1 0,-1-1 0,0 0 0,1 0 0,-1 0 0,0 0 0,1 1 0,-1-1 0,1 0 0,-1 0 0,1 0 0,-1 0 0,0 0 0,1 0 0,-1 0 0,1 0 0,-1-1 0,25 6 0,69 2 0,141-8 0,-88-2 0,402 3 0,-539 0 0,0 0 0,0-2 0,0 1 0,0-1 0,0-1 0,0 0 0,-1 0 0,1-1 0,-1 0 0,0 0 0,12-9 0,-10 8 0,0 0 0,-1 0 0,2 1 0,-1 1 0,0 0 0,1 0 0,-1 1 0,1 1 0,0 0 0,-1 0 0,1 1 0,0 1 0,0 0 0,-1 0 0,18 5 0,-26-5 0,-1 0 0,0 0 0,1 0 0,-1 1 0,0-1 0,0 0 0,0 1 0,0 0 0,0-1 0,-1 1 0,1 0 0,0 0 0,-1 0 0,1 0 0,-1 0 0,0 0 0,1 0 0,-1 0 0,0 1 0,-1-1 0,1 0 0,0 4 0,0-1 0,-1 0 0,0 0 0,0 0 0,0-1 0,-1 1 0,0 0 0,0 0 0,0 0 0,0-1 0,-4 10 0,0-4 0,0 1 0,-1-1 0,0 0 0,-1-1 0,0 1 0,0-1 0,-1 0 0,0-1 0,-11 9 0,2-6 0,2 1 0,-1 1 0,2 0 0,-17 19 0,26-27 0,0 0 0,0-1 0,-1 0 0,0 0 0,1 0 0,-2 0 0,1-1 0,0 0 0,-1 0 0,1-1 0,-1 0 0,0 0 0,1 0 0,-1-1 0,-9 0 0,-15 1 0,-1-1 0,-36-4 0,15 0 0,-423 2 0,462 2 0,-1 0 0,0 2 0,-20 5 0,-28 4 0,61-12-13,-1 0 0,1-1 0,0 1 0,-1 0 0,1-1 0,-1 1 0,1-1 1,0 0-1,0 0 0,-1 0 0,1 0 0,0 0 0,0 0 0,0-1 0,0 1 0,0-1 1,1 1-1,-1-1 0,0 0 0,1 0 0,-1 0 0,1 0 0,0 0 0,-1 0 0,1 0 1,0 0-1,0 0 0,0-1 0,1 1 0,-1 0 0,1-1 0,-1 1 0,1-3 0,-4-11-141,2-1-1,1 1 0,0-27 0,1 35 120,-1 2 0,1 1-1,0-1 1,1 1 0,-1-1-1,1 1 1,0-1-1,1 1 1,-1-1-1,1 1 1,0 0-1,1 0 1,-1 0-1,6-9 1,-4 11 38,-1 0 0,1 0 1,-1 0-1,1 0 0,0 1 1,0 0-1,0-1 0,0 2 1,0-1-1,1 0 0,-1 1 1,1 0-1,-1 0 0,1 0 1,-1 0-1,1 1 0,5-1 0,44 1 51,-1 1-1,0 3 1,0 2-1,-1 2 1,0 3-1,0 1 0,77 31 1,-105-36-29,0-1 0,0-1 0,0-1 1,1-2-1,-1 0 0,33-2 0,-24-1 20,0 3 0,54 8 0,-68-6-25,1 0-1,-1-2 0,1 0 0,0-1 0,0-1 0,-1 0 0,1-2 0,0-1 1,20-4-1,2-6-135,-1-1 0,0-2 1,44-24-1,-7 2-193,-50 28 336,1 1 0,0 0-1,1 3 1,34-4 0,-25 4 27,64-18 0,-76 16-28,1 2 0,0 1 0,30-1 0,-33 4 1,0-1 1,-1-1-1,1-1 0,34-12 0,-40 10-14,23-9-53,-1-2 0,73-42 1,-54 20 92,1 3 0,2 3 1,2 2-1,78-26 0,-134 54-67,-1 0 0,0 0 0,1-1 0,-2 0-1,1-1 1,-1 0 0,1 0 0,-2-1 0,9-8-1,-7 5 14,1 2 0,0-1 0,1 1 0,0 1 0,10-7 0,0 5 16,25-14 13,-43 21-26,0 1 0,0 0 0,0 0 0,0-1 0,0 1 0,-1-1 0,1 1 1,0-1-1,-1 0 0,0 0 0,1 0 0,-1 0 0,0 0 0,0 0 0,0 0 0,1-3 0,-2 5-1,0 0 0,0-1-1,1 1 1,-1-1 0,0 1-1,0 0 1,0-1 0,0 1-1,0-1 1,0 1 0,0 0-1,0-1 1,0 1 0,-1-1-1,1 1 1,0 0 0,0-1 0,0 1-1,0 0 1,0-1 0,-1 1-1,1 0 1,0-1 0,0 1-1,-1 0 1,1-1 0,0 1-1,0 0 1,-1 0 0,1-1-1,0 1 1,-1 0 0,1 0 0,0 0-1,-1 0 1,0-1 0,-17 4 17,-17 14 8,-81 53 108,-243 106-1,107-69-3,220-95-109,26-10-15,-1 0-1,1 0 0,0 1 0,0-1 0,1 2 1,-1-1-1,-9 8 0,9-6 1,-1 0-1,1 0 1,-1 0-1,0-1 1,-1 0-1,1 0 1,-1-1 0,1 0-1,-1-1 1,0 1-1,0-1 1,0-1 0,-1 0-1,1 0 1,0 0-1,-11-1 1,18-1-5,1 1-1,0 0 1,-1 0 0,1 0 0,-1 0-1,1 0 1,0 0 0,0-1 0,-1 1-1,1 0 1,0 0 0,-1 0 0,1-1-1,0 1 1,0 0 0,-1-1 0,1 1-1,0 0 1,0 0 0,0-1 0,-1 1-1,1 0 1,0-1 0,0 1 0,0 0-1,0-1 1,0 1 0,0-1 0,0 1-1,-1 0 1,1-1 0,0 1-1,1 0 1,-1-1 0,0 1 0,0 0-1,0-1 1,0 1 0,0-1 0,0 1-1,0 0 1,0-1 0,1 1 0,-1 0-1,0 0 1,0-1 0,0 1 0,1 0-1,-1-1 1,0 1 0,0 0 0,1 0-1,-1-1 1,0 1 0,1 0 0,-1 0-1,0 0 1,1 0 0,-1-1 0,20-17-54,26-14-970,92-48 0,-87 54 327,85-60 0,-112 69 768,0 2 0,37-17-1,-17 10 52,14-14 31,-41 24-93,1 1 0,0 1-1,28-11 1,-22 11 48,42-25 1,-48 24-46,1 1 0,0 1 0,37-13 0,-40 18-27,44-13 75,-57 16-104,-1 0-1,0 0 1,1 0 0,-1 0 0,0 0 0,0 0 0,1-1 0,-1 1 0,0-1-1,-1 1 1,1-1 0,0 0 0,0 1 0,-1-1 0,1 0 0,-1 0 0,1-1 0,-1 1-1,1-2 1,-2 3-3,0 0-1,-1 0 1,1 0-1,0 0 1,-1 0 0,1 0-1,0 0 1,-1 0-1,0 0 1,1 0-1,-1 0 1,1 0-1,-1 0 1,0 1-1,0-1 1,1 0-1,-1 0 1,0 1 0,0-1-1,0 1 1,0-1-1,0 1 1,0-1-1,0 1 1,0 0-1,0-1 1,0 1-1,0 0 1,0 0-1,0 0 1,0-1 0,-2 2-1,-41-7 80,40 6-73,-15-1 27,-25-2 108,-68 5-1,100-1-119,1 0 0,-1 1 0,1 0-1,0 1 1,0 0 0,0 1-1,0 0 1,0 1 0,1 0 0,0 0-1,-11 9 1,4-3 29,0 0 1,0-1-1,-1-1 0,0-1 1,-34 11-1,24-10 78,-43 23 0,-13 8 55,84-40-186,0 0 0,0 0 0,-1 0 0,1 0 0,0 0 0,0 0 0,0 0 0,-1 0 0,1 0 0,0 0 0,0 0 0,0 0 0,0 0 0,-1 1 0,1-1 0,0 0 0,0 0 1,0 0-1,0 0 0,-1 0 0,1 0 0,0 1 0,0-1 0,0 0 0,0 0 0,0 0 0,0 0 0,0 1 0,0-1 0,0 0 0,-1 0 0,1 0 0,0 0 0,0 1 0,0-1 0,0 0 0,0 0 0,0 0 0,0 1 0,0-1 0,0 0 1,0 0-1,0 0 0,0 1 0,1-1 0,-1 0 0,0 0 0,0 0 0,0 0 0,0 1 0,0-1 0,0 0 0,14 4 59,22-3 25,-17-1-44,15 1 14,0-2 0,52-9 1,-77 9-74,0-1-1,-1-1 1,1 1 0,0-1 0,-1-1 0,0 1-1,0-1 1,0-1 0,0 0 0,-1 0 0,0 0-1,0-1 1,0 0 0,10-12 0,-7 6 14,1 1 0,0 0 0,0 1 0,1 0 0,0 1 0,1 1 0,20-11 0,-6 5 11,0 2 0,54-17 0,-60 25-4,0 0 0,0 2-1,0 0 1,36 2 0,-34 1 0,0-1 1,0-2-1,34-5 1,-46 3-49,-1 0 0,1-1 1,-1 0-1,0-1 0,-1 0 0,1 0 1,-1-1-1,11-11 0,18-12 93,-11 10-38,31-19 14,-38 31-24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16:27:42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1791 782 9830,'2'0'76,"0"0"0,1-1 0,-1 1 0,0-1-1,0 0 1,0 1 0,1-1 0,-1 0 0,0 0 0,3-3 0,-3 3-44,-1 0 0,1 0 1,0 0-1,0 0 0,0 0 1,0 0-1,0 1 0,0-1 1,0 0-1,0 1 0,0 0 1,0 0-1,0-1 0,0 1 1,1 0-1,3 1 0,6 3 129,1 1 0,-1 0 0,0 1 0,0 0 0,-1 1 0,0 0 0,0 1 0,0 0 0,12 14 0,-15-16-38,-7-5-112,-1 0 0,1-1 0,-1 1 1,1-1-1,-1 1 0,1-1 0,0 1 0,-1-1 0,1 0 1,0 1-1,-1-1 0,1 0 0,0 0 0,-1 1 0,1-1 1,0 0-1,0 0 0,-1 0 0,1 0 0,0 0 0,0 0 1,0 0-1,-1 0 0,1 0 0,0 0 0,0 0 0,-1 0 1,1-1-1,0 1 0,-1 0 0,1 0 0,0-1 1,-1 1-1,1-1 0,0 1 0,-1-1 0,1 1 0,-1-1 1,1 1-1,-1-1 0,1 1 0,-1-1 0,1 0 0,-1 1 1,1-2-1,16-43-177,-4 10 141,-12 32 50,0 1 0,1-1 0,-1 1 1,1 0-1,-1-1 0,1 1 0,0 0 0,0 0 0,0 1 1,0-1-1,0 0 0,1 1 0,-1-1 0,1 1 1,-1-1-1,1 1 0,-1 0 0,1 0 0,-1 1 1,1-1-1,0 0 0,0 1 0,-1 0 0,1-1 1,0 1-1,0 0 0,-1 0 0,1 1 0,0-1 0,0 1 1,3 0-1,3 4 89,1 0 0,-1 1 0,0 0-1,0 0 1,0 1 0,13 13 0,-16-13-45,0-1-1,1 0 0,0-1 1,1 1-1,-1-1 1,1-1-1,14 7 1,-23-15-106,1-1-1,-1 1 1,0 0 0,0 0 0,-1 0 0,1 0-1,-1 0 1,-3-7 0,-88-185-520,88 195 927,2 12-205,0 15 3,4 18 171,1-29-226,-2 0 0,0 1 0,-1-1 0,0 0 0,-7 27 0,7-39-85,-1 1 0,1 0-1,-1-1 1,0 1 0,0-1-1,0 1 1,0-1 0,-1 0-1,1 0 1,-1 0 0,0 0 0,0 0-1,0-1 1,0 1 0,0-1-1,-1 0 1,1 0 0,-1 0 0,0-1-1,1 1 1,-1-1 0,0 0-1,0 0 1,0 0 0,0 0 0,-7 0-1,-46 2 576,-100-8 0,26 0 152,-2 7 17,-140-5 823,261 1-1519,1 1 0,0-2 0,0 0 0,0 0 0,1-1 0,-18-8 0,26 10-77,-1 1 1,1-1-1,-1 1 1,1-1 0,0 0-1,0 0 1,0 0-1,0 0 1,0 0 0,0 0-1,0-1 1,1 1-1,-3-5 1,4 5-5,-1 0 0,1 0-1,0 1 1,0-1 0,0 0 0,0 0 0,0 0 0,0 0 0,0 0 0,0 0-1,1 0 1,-1 1 0,1-1 0,0 0 0,-1 0 0,1 1 0,0-1 0,0 0-1,0 1 1,0-1 0,0 1 0,1-1 0,1-1 0,0 0 24,1 0 0,0 0 0,0 0 0,0 0 0,0 1 0,0 0-1,1-1 1,-1 2 0,1-1 0,-1 0 0,1 1 0,0 0 0,9-1 0,69-2 136,-66 4-119,1108 4 2549,-1140-2-2521,0 1 0,1 1 0,-1 0 0,1 1 0,-1 0 0,-18 11 0,-10 2 86,-18 6-9,18-5-2,-1-2 1,-1-3 0,-1-1 0,-82 12 0,92-20-138,0 2-1,0 1 1,1 2-1,-38 15 1,-35 10-3,75-28 1,0-2 0,0-2 0,-1-1 0,-61-4 0,30 0 0,61 3-19,0-1 1,-1 0-1,1 0 1,0 0-1,-1 0 1,1-1-1,0 0 1,0 0-1,0 0 1,0 0-1,0-1 1,0 1-1,0-1 1,0 0-1,0 0 1,1-1-1,-1 1 1,1-1-1,0 0 1,-1 1-1,1-2 1,1 1-1,-1 0 1,0 0 0,1-1-1,-4-7 1,5 27 19,0 1 1,0-1-1,-2 1 1,-4 17-1,3-12 7,4-18-6,0 1 0,-1 0 0,0 0 0,0 0 0,0-1 0,0 1 0,-1 0-1,1-1 1,-1 0 0,0 1 0,-1-1 0,1 0 0,-1 0 0,-6 7 0,8-11-17,0 0 1,-1 1-1,1-1 0,-1-1 1,1 1-1,-1 0 0,1 0 1,-1 0-1,1-1 0,0 1 1,-1-1-1,1 1 0,0-1 1,-1 1-1,1-1 0,0 0 1,-1 0-1,1 0 0,0 0 1,0 0-1,0 0 0,0 0 1,0 0-1,0 0 0,0 0 1,1 0-1,-1-1 0,0 1 1,1 0-1,-1-1 0,0-1 1,-22-44-633,16 24 450,2 0-1,0 0 1,2-1 0,-1-31 0,3 33-10,-1 1 1,-1-1-1,0 1 1,-2 0-1,-7-22 1,7 39 263,2 16-2,4 20 35,1-27-76,0 0 1,0 0-1,0 0 1,0 0-1,1-1 1,0 1-1,0-1 1,0 0-1,0 0 1,1 0-1,-1 0 1,1-1-1,0 1 1,0-1-1,1 0 1,-1 0-1,0-1 1,1 1 0,0-1-1,0 0 1,0 0-1,0-1 1,0 1-1,0-1 1,9 1-1,14 1 67,0-1 0,0-1 0,49-4 0,-27 0-12,577 0 1078,-388 3-690,-184 6-345,-53-5-105,0-1 0,0 0-1,0 1 1,-1 0 0,1-1 0,0 1-1,0 0 1,-1 0 0,1 0-1,-1 0 1,1 1 0,1 0-1,-3-1-2,0-1 0,1 1-1,-1 0 1,0-1 0,1 1 0,-1 0-1,0-1 1,0 1 0,0 0-1,0 0 1,0-1 0,0 1-1,0 0 1,0-1 0,0 1-1,0 0 1,0 0 0,0-1-1,-1 1 1,1 0 0,0-1 0,0 1-1,-1 0 1,1-1 0,-1 1-1,1-1 1,0 1 0,-1-1-1,1 1 1,-1 0 0,1-1-1,-2 1 1,-1 2 10,-1 0 0,0 0 0,0 0 1,0-1-1,0 0 0,0 1 0,-1-2 0,1 1 0,-1 0 0,1-1 0,-1 0 1,0 0-1,-8 0 0,-71 2 127,62-3-95,-47-2 79,43 0-62,-1 1 0,0 1 0,0 2 0,1 1 0,-36 8 0,25-4-61,1 0 0,-2-2 0,1-2 0,-63-3 1,96 0-24,0 0 0,0 0 1,0 0-1,0 0 0,1-1 1,-1 1-1,0-1 0,1 0 1,-1 0-1,0 0 1,1-1-1,-1 1 0,1-1 1,0 0-1,-1 0 0,1 0 1,0-1-1,0 1 0,0-1 1,1 1-1,-1-1 1,1 0-1,-1 0 0,1 0 1,0 0-1,0-1 0,0 1 1,1-1-1,-1 1 0,1-1 1,0 1-1,0-1 0,0 0 1,0 1-1,1-1 1,-1 0-1,1 0 0,0 0 1,0 1-1,1-6 0,4-18-206,1 1-1,1 1 0,2-1 0,0 1 0,2 1 0,0 0 1,2 0-1,0 1 0,2 1 0,23-29 0,-33 46 240,1 0 0,0 0 0,0 1 0,0 0 0,0 0 0,0 0 0,1 1 0,0-1 0,0 2 0,0-1-1,0 1 1,0 0 0,0 0 0,9 0 0,-7 1 8,1 0 0,0 0 0,0 1 0,0 0 0,0 1 0,-1 0 0,1 0 0,0 1 0,-1 1 0,12 3 0,-18-4-9,1 0-1,0 0 1,0 0-1,-1 1 1,1-1-1,-1 1 1,0 0-1,0 0 1,0 0-1,0 0 1,-1 1-1,1-1 1,-1 1-1,0-1 1,2 5-1,2 6 28,-2-1-1,0 1 0,3 17 0,-4-16 5,1-2-1,0 1 1,7 17 0,-9-27-27,0 0-1,0-1 1,0 1 0,1 0 0,0-1 0,-1 1-1,1-1 1,0 0 0,1 0 0,-1 0-1,0-1 1,1 1 0,0-1 0,7 4 0,0-2 12,0-1 0,0 0 0,0 0 1,0-1-1,1-1 0,-1 0 0,0 0 1,1-1-1,-1-1 0,1 0 0,20-5 1,12-4-304,71-29 0,-82 27-46,196-82-415,82-27 1090,-301 117-322,1 1 0,-1-2 1,0 0-1,0 0 0,0 0 0,-1-2 0,17-13 0,-15 13 3,-1 1 1,1 0-1,0 0 1,1 1-1,-1 0 1,1 1-1,13-2 1,-12 2 6,1 0 0,-1-1 0,0 0 0,0-1 0,15-9 0,-7 2 42,0 1-1,39-14 0,-40 17-4,0 1 0,-1-2 0,35-23 0,-5 5 70,-44 26-154,1 0 0,0-1 0,-1 1 0,0-1 0,0-1 0,0 1 0,0-1 0,0 0 0,-1 0 0,0 0 0,0-1 0,0 1 0,3-6-1,22-28-214,-24 32 202,0 1 1,-1-1 0,1 0-1,-1-1 1,-1 1 0,1-1-1,-1 1 1,3-10 0,2-6-200,-5 16 169,-1 0 1,1-1-1,-1 1 1,-1-1-1,1 1 1,-1-1-1,0 0 1,0-9-1,-1 15 53,-1 1-1,1 0 0,-1-1 0,1 1 0,-1 0 0,1-1 1,-1 1-1,1 0 0,-1 0 0,1-1 0,-1 1 0,1 0 1,-1 0-1,1 0 0,-1 0 0,1 0 0,-1 0 1,0 0-1,1 0 0,-1 0 0,1 0 0,-1 0 0,1 0 1,-1 0-1,1 1 0,-1-1 0,1 0 0,-1 0 0,1 1 1,-1-1-1,1 0 0,-1 1 0,0-1 0,-22 14 43,20-12-27,-50 31 107,0 1 44,-84 39 0,-36 20 163,137-76-267,-124 63 222,147-73-252,-1-1 0,0 0 0,-1-1 0,-22 4 0,20-5 17,0 1-1,-30 13 1,31-11-2,0-1-1,-32 7 1,34-10-20,1 1 0,0 0 0,0 0 0,0 2 0,-17 9 0,-8 6 82,-1-1 1,0-2-1,-82 26 1,113-41-95,0 1 0,1 0 0,-1 1 0,1 0 0,0 0 1,0 1-1,0-1 0,1 2 0,0-1 0,0 1 0,-5 7 0,3-4 15,-1 0 0,0 0 0,-21 15 0,-103 58-28,42-42-6,74-35 0,0 0 0,0 2 0,1 0 0,0 1 0,0 0 0,-20 18 0,31-23-29,0 0 1,0 0-1,0 0 1,0-1-1,0 1 1,-1-1-1,-11 5 1,16-8 16,-1 0 0,1 0-1,-1 1 1,1-1 0,0 0 0,-1 0 0,1 0-1,-1-1 1,1 1 0,0 0 0,-1 0 0,1-1-1,0 1 1,-1-1 0,1 1 0,0-1-1,-1 0 1,1 1 0,0-1 0,0 0 0,0 0-1,0 0 1,0 0 0,0 0 0,0 0 0,0 0-1,0 0 1,0 0 0,1 0 0,-1 0 0,0-1-1,1 1 1,-1 0 0,1-1 0,-1 1-1,1 0 1,0-1 0,0 1 0,-1 0 0,1-3-1,-2-7-92,0-1 0,1 0 0,0 1-1,1-1 1,0 0 0,1 0-1,0 1 1,1-1 0,0 0 0,5-13-1,3-4-251,1 1 1,27-49-1,-17 20-196,-19 48 494,0 1 0,1 0 0,0 0 0,1 0 0,0 0 0,0 0 0,6-8 0,4-1-72,-1-1-1,-1 0 1,-1-1-1,0-1 0,-2 0 1,0 0-1,-1-1 1,-1 0-1,-1 0 1,-1 0-1,-1-1 1,2-28-1,-6 43 96,0 0 0,1 0 0,0 0 0,0 0-1,1 1 1,0-1 0,0 0 0,3-7 0,-3 12 50,0-1 0,0 1 0,0-1 1,0 1-1,0 0 0,0-1 0,1 1 0,-1 0 0,1 1 1,-1-1-1,1 0 0,0 1 0,0-1 0,0 1 1,0 0-1,0 0 0,0 0 0,0 1 0,0-1 1,4 0-1,14-2 61,0 1 1,1 1 0,-1 1 0,0 1-1,0 0 1,0 2 0,26 6 0,-34-5-19,0 0 0,-1 0 1,1 1-1,-1 1 0,0 0 1,0 1-1,-1 0 0,0 1 1,0 0-1,-1 1 0,0 0 1,13 15-1,51 73 710,105 180 0,-149-230-555,38 44-1,-36-51 67,38 63-1,-69-101-268,0-1-1,-1 0 1,1 1-1,0-1 1,0 1-1,-1-1 1,1 1-1,-1-1 1,1 1-1,-1-1 1,0 1-1,1-1 1,-1 1-1,0 0 1,0-1-1,0 1 1,-1 2-1,1-3-1,-1-1 0,1 1 0,-1-1 0,1 1 0,-1-1 0,1 1 1,-1-1-1,1 1 0,-1-1 0,0 0 0,1 1 0,-1-1 0,0 0 0,1 0 0,-1 1 0,0-1 0,1 0 0,-1 0 0,0 0 0,1 0 0,-1 0 0,0 0 0,0 0 0,1 0 0,-1 0 0,-1-1 0,-4 0-33,1 0 1,-1-1-1,0 0 0,0 0 1,1 0-1,-1-1 0,-8-5 1,-9-12-238,0 0 1,2-1-1,0-2 1,1 0-1,2-1 1,0 0-1,-18-35 1,11 18-527,-58-69-1,-33-29 995,-30-32-1296,117 139 846,23 23 256,-1 0 1,0 1-1,-1 0 0,0 1 1,0 0-1,0 0 1,-1 0-1,0 1 1,0 1-1,-1 0 1,0 0-1,1 0 1,-2 1-1,-13-3 0,1 4 111,0 2-1,0 0 1,0 1-1,0 2 1,0 0-1,0 1 1,0 2-1,1 0 1,-1 1-1,1 1 1,1 2-1,-37 18 1,-12 12 279,2 3 1,-84 69 0,-35 37 479,-166 120 552,299-234-1213,-1-1 1,-1-3 0,-2-2 0,-114 37 0,124-50-131,22-6-54,-50 11 0,68-19-42,1 0 0,-1 0 0,1-1 0,-1 0 0,1 0-1,-1-1 1,1 0 0,-1 0 0,1-1 0,0 0 0,-12-5 0,6 1-144,0-2-1,0 1 1,0-2-1,1 0 1,1 0-1,-1-1 1,1-1-1,1 0 1,0 0-1,1-1 1,-13-21-1,2-2-230,2-1 0,1-1-1,-12-43 1,24 68 291,0 0 0,-1 1 0,-1-1 0,0 2 0,0-1 0,-17-17 0,-18-28-65,39 52 109,1-1-1,0 1 1,0 0 0,0-1-1,1 0 1,-1 1 0,1-1 0,0 0-1,0 0 1,1 1 0,0-1-1,0 0 1,0 0 0,0 0 0,2-7-1,0 3-34,1 1 0,-1 0 0,2 0 0,-1 0-1,1 0 1,0 1 0,1 0 0,7-9 0,2-1-77,1 1 0,0 0 0,1 2 0,1 0 0,1 0 0,23-13 0,-27 20 206,0 0-1,0 1 0,0 1 1,1 0-1,0 0 0,0 2 1,1 0-1,20-1 0,14 2 270,63 5 1,-35 0-51,-38-1-96,0 1 1,0 3-1,-1 1 0,1 1 1,-1 3-1,-1 1 0,40 19 1,-47-17-33,-1 2 1,0 1-1,-1 1 0,-1 1 1,-1 2-1,-1 1 0,0 1 1,38 45-1,-6 4 198,-2-7 19,-3 3-1,-3 3 1,57 105 0,-101-165-285,0 0 0,0 0 0,1 0-1,1-1 1,0 0 0,1-1 0,16 15 0,-29-33-83,0-1 0,1 0 0,0-1-1,1 1 1,0 0 0,0-12 0,-5-20-339,-68-223-1805,58 223 1625,-1 2-1,-2 0 1,-46-69 0,1 3-416,64 104 957,0 0 0,1 0 0,-1 0 0,0 0 0,0 1 0,0-1 0,-1 0 0,1 1 0,0-1 0,-1 1 0,1-1 0,0 1 0,-1 0 0,0 0 0,1-1 0,-1 1 0,0 0 0,0 0 0,1 1 0,-1-1 0,0 0 0,0 1 0,0-1 0,0 1 0,-4-1 0,4 2 6,0 0 0,0 0 0,0 0 0,1 1 0,-1-1 0,0 0 0,1 1 0,-1-1 0,1 1 0,-1 0 0,1-1 0,0 1 0,0 0 0,-1 0 0,1 0 0,1 0 0,-1 0 0,0 0 0,0 0 0,1 0 0,-1 0 0,1 0 0,-1 4 0,-18 109 373,-10 42-864,21-129-3771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5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45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  <p:sldLayoutId id="2147483700" r:id="rId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customXml" Target="../ink/ink6.xml"/><Relationship Id="rId3" Type="http://schemas.openxmlformats.org/officeDocument/2006/relationships/customXml" Target="../ink/ink1.xml"/><Relationship Id="rId17" Type="http://schemas.openxmlformats.org/officeDocument/2006/relationships/hyperlink" Target="https://discomap.eea.europa.eu/App/RangeToolEurope/Auth/Login?ReturnUrl=%2fApp%2fRangeToolEurope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5" Type="http://schemas.openxmlformats.org/officeDocument/2006/relationships/customXml" Target="../ink/ink5.xml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85052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400" dirty="0">
                <a:solidFill>
                  <a:srgbClr val="409994"/>
                </a:solidFill>
                <a:latin typeface="+mn-lt"/>
              </a:rPr>
              <a:t>19th November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202</a:t>
            </a:r>
            <a:r>
              <a:rPr lang="en-US" sz="1400" dirty="0">
                <a:solidFill>
                  <a:srgbClr val="409994"/>
                </a:solidFill>
                <a:latin typeface="+mn-lt"/>
              </a:rPr>
              <a:t>5, EEA, Copenhagen</a:t>
            </a:r>
            <a:endParaRPr lang="en-BE" sz="1400" dirty="0">
              <a:solidFill>
                <a:srgbClr val="409994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476" y="3529139"/>
            <a:ext cx="9144000" cy="3038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US" sz="1800" dirty="0">
                <a:solidFill>
                  <a:srgbClr val="409994"/>
                </a:solidFill>
                <a:latin typeface="+mn-lt"/>
              </a:rPr>
              <a:t>7</a:t>
            </a:r>
            <a:r>
              <a:rPr lang="en-US" sz="1800" baseline="30000" dirty="0">
                <a:solidFill>
                  <a:srgbClr val="409994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 meeting of the </a:t>
            </a:r>
            <a:r>
              <a:rPr lang="en-US" sz="1800" i="1" dirty="0">
                <a:solidFill>
                  <a:srgbClr val="409994"/>
                </a:solidFill>
                <a:latin typeface="+mn-lt"/>
              </a:rPr>
              <a:t>Ad hoc 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Working Group on Reporting</a:t>
            </a: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US" sz="2800" b="1" dirty="0">
                <a:solidFill>
                  <a:srgbClr val="409994"/>
                </a:solidFill>
                <a:latin typeface="+mn-lt"/>
              </a:rPr>
              <a:t>Range tool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12806-6712-FEE8-6C17-BB24E2A2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2</a:t>
            </a:fld>
            <a:endParaRPr lang="en-US" alt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49DC3-A094-FB6A-B746-953A0C70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57" y="1069336"/>
            <a:ext cx="3235327" cy="18079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E6206B-AE4E-4EB3-F92C-1D12474A159F}"/>
                  </a:ext>
                </a:extLst>
              </p14:cNvPr>
              <p14:cNvContentPartPr/>
              <p14:nvPr/>
            </p14:nvContentPartPr>
            <p14:xfrm>
              <a:off x="2425968" y="371827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E6206B-AE4E-4EB3-F92C-1D12474A1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8328" y="370063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C129183-3B45-27CF-F6C3-D1C36B52C6B2}"/>
              </a:ext>
            </a:extLst>
          </p:cNvPr>
          <p:cNvGrpSpPr/>
          <p:nvPr/>
        </p:nvGrpSpPr>
        <p:grpSpPr>
          <a:xfrm>
            <a:off x="82032" y="2023752"/>
            <a:ext cx="1296720" cy="853560"/>
            <a:chOff x="82032" y="2023752"/>
            <a:chExt cx="129672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D0C3B4-9F59-3031-4B76-59D8498CA314}"/>
                    </a:ext>
                  </a:extLst>
                </p14:cNvPr>
                <p14:cNvContentPartPr/>
                <p14:nvPr/>
              </p14:nvContentPartPr>
              <p14:xfrm>
                <a:off x="658032" y="2023752"/>
                <a:ext cx="37080" cy="358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D0C3B4-9F59-3031-4B76-59D8498CA3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0392" y="2006112"/>
                  <a:ext cx="72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2AC6B5-553D-0484-D0C5-A0D6C4B7B5E1}"/>
                    </a:ext>
                  </a:extLst>
                </p14:cNvPr>
                <p14:cNvContentPartPr/>
                <p14:nvPr/>
              </p14:nvContentPartPr>
              <p14:xfrm>
                <a:off x="804192" y="2701632"/>
                <a:ext cx="360" cy="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2AC6B5-553D-0484-D0C5-A0D6C4B7B5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552" y="2683632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E641F3-77D3-BC2F-4E77-DEC99EAD5A66}"/>
                    </a:ext>
                  </a:extLst>
                </p14:cNvPr>
                <p14:cNvContentPartPr/>
                <p14:nvPr/>
              </p14:nvContentPartPr>
              <p14:xfrm>
                <a:off x="342312" y="2572392"/>
                <a:ext cx="77760" cy="258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E641F3-77D3-BC2F-4E77-DEC99EAD5A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4312" y="2554392"/>
                  <a:ext cx="113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50979D-3B7A-5192-8565-C31ADF172A60}"/>
                    </a:ext>
                  </a:extLst>
                </p14:cNvPr>
                <p14:cNvContentPartPr/>
                <p14:nvPr/>
              </p14:nvContentPartPr>
              <p14:xfrm>
                <a:off x="82032" y="2390952"/>
                <a:ext cx="1296720" cy="48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50979D-3B7A-5192-8565-C31ADF172A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32" y="2373312"/>
                  <a:ext cx="1332360" cy="52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EB52E4-58D7-4786-9E1A-05E4628DBDFF}"/>
              </a:ext>
            </a:extLst>
          </p:cNvPr>
          <p:cNvSpPr txBox="1"/>
          <p:nvPr/>
        </p:nvSpPr>
        <p:spPr>
          <a:xfrm flipH="1">
            <a:off x="4200144" y="1085088"/>
            <a:ext cx="44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H_4_1 and S_5_1 section demand 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F98832-C888-4B2F-1549-477518512AFB}"/>
              </a:ext>
            </a:extLst>
          </p:cNvPr>
          <p:cNvSpPr txBox="1"/>
          <p:nvPr/>
        </p:nvSpPr>
        <p:spPr>
          <a:xfrm>
            <a:off x="4238062" y="1626139"/>
            <a:ext cx="46618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7"/>
              </a:rPr>
              <a:t>discomap.eea.europa.eu/App/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7"/>
              </a:rPr>
              <a:t>RangeToolEurope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7"/>
              </a:rPr>
              <a:t>/Auth/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7"/>
              </a:rPr>
              <a:t>Login?ReturnUrl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7"/>
              </a:rPr>
              <a:t>=%2fApp%2fRangeToolEurope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Tool created by the EEA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/>
              <a:t>Guidelines for using this tool are included in the Reporting Reference Portal) to facilitate the task</a:t>
            </a:r>
          </a:p>
          <a:p>
            <a:r>
              <a:rPr lang="sv-SE" dirty="0"/>
              <a:t>10x10 km grid interface</a:t>
            </a:r>
          </a:p>
          <a:p>
            <a:r>
              <a:rPr lang="sv-SE" dirty="0"/>
              <a:t>1x1 km grid interface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5043356-4C3C-4A90-2051-09C0F2EB2A1A}"/>
                  </a:ext>
                </a:extLst>
              </p14:cNvPr>
              <p14:cNvContentPartPr/>
              <p14:nvPr/>
            </p14:nvContentPartPr>
            <p14:xfrm>
              <a:off x="-144768" y="2047152"/>
              <a:ext cx="1321200" cy="406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5043356-4C3C-4A90-2051-09C0F2EB2A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62408" y="2029512"/>
                <a:ext cx="135684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DD17173-2C43-BDD7-24B9-5F1B3A240304}"/>
              </a:ext>
            </a:extLst>
          </p:cNvPr>
          <p:cNvGrpSpPr>
            <a:grpSpLocks/>
          </p:cNvGrpSpPr>
          <p:nvPr/>
        </p:nvGrpSpPr>
        <p:grpSpPr>
          <a:xfrm>
            <a:off x="457200" y="4944891"/>
            <a:ext cx="3902520" cy="1525656"/>
            <a:chOff x="4762" y="4762"/>
            <a:chExt cx="4166235" cy="1963420"/>
          </a:xfrm>
        </p:grpSpPr>
        <p:pic>
          <p:nvPicPr>
            <p:cNvPr id="24" name="Image 2">
              <a:extLst>
                <a:ext uri="{FF2B5EF4-FFF2-40B4-BE49-F238E27FC236}">
                  <a16:creationId xmlns:a16="http://schemas.microsoft.com/office/drawing/2014/main" id="{0E64F0F8-C8CF-B2B8-8405-B3DB3CD7CBAB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827" y="109059"/>
              <a:ext cx="3836728" cy="1754952"/>
            </a:xfrm>
            <a:prstGeom prst="rect">
              <a:avLst/>
            </a:prstGeom>
          </p:spPr>
        </p:pic>
        <p:sp>
          <p:nvSpPr>
            <p:cNvPr id="25" name="Graphic 3">
              <a:extLst>
                <a:ext uri="{FF2B5EF4-FFF2-40B4-BE49-F238E27FC236}">
                  <a16:creationId xmlns:a16="http://schemas.microsoft.com/office/drawing/2014/main" id="{FD0EA491-4836-B012-C910-AB6C4719F51E}"/>
                </a:ext>
              </a:extLst>
            </p:cNvPr>
            <p:cNvSpPr/>
            <p:nvPr/>
          </p:nvSpPr>
          <p:spPr>
            <a:xfrm>
              <a:off x="4762" y="4762"/>
              <a:ext cx="4166235" cy="1963420"/>
            </a:xfrm>
            <a:custGeom>
              <a:avLst/>
              <a:gdLst/>
              <a:ahLst/>
              <a:cxnLst/>
              <a:rect l="l" t="t" r="r" b="b"/>
              <a:pathLst>
                <a:path w="4166235" h="1963420">
                  <a:moveTo>
                    <a:pt x="0" y="1963419"/>
                  </a:moveTo>
                  <a:lnTo>
                    <a:pt x="4165980" y="1963419"/>
                  </a:lnTo>
                  <a:lnTo>
                    <a:pt x="4165980" y="0"/>
                  </a:lnTo>
                  <a:lnTo>
                    <a:pt x="0" y="0"/>
                  </a:lnTo>
                  <a:lnTo>
                    <a:pt x="0" y="1963419"/>
                  </a:lnTo>
                  <a:close/>
                </a:path>
              </a:pathLst>
            </a:custGeom>
            <a:ln w="9525">
              <a:solidFill>
                <a:srgbClr val="4F81B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F940748-C474-19F2-8B51-DD4E9B27D629}"/>
              </a:ext>
            </a:extLst>
          </p:cNvPr>
          <p:cNvSpPr txBox="1"/>
          <p:nvPr/>
        </p:nvSpPr>
        <p:spPr>
          <a:xfrm>
            <a:off x="4784282" y="540358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EIONET user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2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F9C9C-89D5-EB92-5189-974DBF2E7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AD2DD9-8278-F644-F4D7-EBBAEFF13371}"/>
              </a:ext>
            </a:extLst>
          </p:cNvPr>
          <p:cNvGrpSpPr>
            <a:grpSpLocks/>
          </p:cNvGrpSpPr>
          <p:nvPr/>
        </p:nvGrpSpPr>
        <p:grpSpPr>
          <a:xfrm>
            <a:off x="326489" y="1278191"/>
            <a:ext cx="4452775" cy="1332381"/>
            <a:chOff x="4762" y="4762"/>
            <a:chExt cx="5768340" cy="1631314"/>
          </a:xfrm>
        </p:grpSpPr>
        <p:pic>
          <p:nvPicPr>
            <p:cNvPr id="9" name="Image 5">
              <a:extLst>
                <a:ext uri="{FF2B5EF4-FFF2-40B4-BE49-F238E27FC236}">
                  <a16:creationId xmlns:a16="http://schemas.microsoft.com/office/drawing/2014/main" id="{DDCAEEDB-6E27-DE99-5BF9-A9834751E7F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" y="9461"/>
              <a:ext cx="5758560" cy="1473837"/>
            </a:xfrm>
            <a:prstGeom prst="rect">
              <a:avLst/>
            </a:prstGeom>
          </p:spPr>
        </p:pic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999E4BC-9777-6849-3D28-004AB4BCB0FC}"/>
                </a:ext>
              </a:extLst>
            </p:cNvPr>
            <p:cNvSpPr/>
            <p:nvPr/>
          </p:nvSpPr>
          <p:spPr>
            <a:xfrm>
              <a:off x="4762" y="4762"/>
              <a:ext cx="5768340" cy="1631314"/>
            </a:xfrm>
            <a:custGeom>
              <a:avLst/>
              <a:gdLst/>
              <a:ahLst/>
              <a:cxnLst/>
              <a:rect l="l" t="t" r="r" b="b"/>
              <a:pathLst>
                <a:path w="5768340" h="1631314">
                  <a:moveTo>
                    <a:pt x="0" y="1631315"/>
                  </a:moveTo>
                  <a:lnTo>
                    <a:pt x="5768085" y="1631315"/>
                  </a:lnTo>
                  <a:lnTo>
                    <a:pt x="5768085" y="0"/>
                  </a:lnTo>
                  <a:lnTo>
                    <a:pt x="0" y="0"/>
                  </a:lnTo>
                  <a:lnTo>
                    <a:pt x="0" y="1631315"/>
                  </a:lnTo>
                  <a:close/>
                </a:path>
              </a:pathLst>
            </a:custGeom>
            <a:ln w="9525">
              <a:solidFill>
                <a:srgbClr val="4F81B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81B938D-5007-A9B0-81F8-7B88CB1066EB}"/>
              </a:ext>
            </a:extLst>
          </p:cNvPr>
          <p:cNvSpPr txBox="1"/>
          <p:nvPr/>
        </p:nvSpPr>
        <p:spPr>
          <a:xfrm>
            <a:off x="5422213" y="1393183"/>
            <a:ext cx="37217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Upload the information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Upload a *zipped* shapefile containing all required files (.</a:t>
            </a:r>
            <a:r>
              <a:rPr lang="en-US" sz="1600" dirty="0" err="1"/>
              <a:t>shp</a:t>
            </a:r>
            <a:r>
              <a:rPr lang="en-US" sz="1600" dirty="0"/>
              <a:t>, .</a:t>
            </a:r>
            <a:r>
              <a:rPr lang="en-US" sz="1600" dirty="0" err="1"/>
              <a:t>shx</a:t>
            </a:r>
            <a:r>
              <a:rPr lang="en-US" sz="1600" dirty="0"/>
              <a:t>, .</a:t>
            </a:r>
            <a:r>
              <a:rPr lang="en-US" sz="1600" dirty="0" err="1"/>
              <a:t>dbf</a:t>
            </a:r>
            <a:r>
              <a:rPr lang="en-US" sz="1600" dirty="0"/>
              <a:t>, .</a:t>
            </a:r>
            <a:r>
              <a:rPr lang="en-US" sz="1600" dirty="0" err="1"/>
              <a:t>prj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Projection must be valid; tool reprojects automatically to EPSG:3035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Tool converts polygons to aligned grid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Choose gap distance (Reporting Guidelines)</a:t>
            </a:r>
          </a:p>
          <a:p>
            <a:endParaRPr lang="en-US" sz="16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D24967-2E18-D970-BACD-B82D0AB766F2}"/>
              </a:ext>
            </a:extLst>
          </p:cNvPr>
          <p:cNvGrpSpPr>
            <a:grpSpLocks/>
          </p:cNvGrpSpPr>
          <p:nvPr/>
        </p:nvGrpSpPr>
        <p:grpSpPr>
          <a:xfrm>
            <a:off x="330166" y="2856515"/>
            <a:ext cx="5107466" cy="3864959"/>
            <a:chOff x="4762" y="4762"/>
            <a:chExt cx="5770245" cy="3902075"/>
          </a:xfrm>
        </p:grpSpPr>
        <p:pic>
          <p:nvPicPr>
            <p:cNvPr id="13" name="Image 8">
              <a:extLst>
                <a:ext uri="{FF2B5EF4-FFF2-40B4-BE49-F238E27FC236}">
                  <a16:creationId xmlns:a16="http://schemas.microsoft.com/office/drawing/2014/main" id="{B27A44E6-1150-407C-66ED-31757EE4D42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08" y="29783"/>
              <a:ext cx="5604206" cy="3806722"/>
            </a:xfrm>
            <a:prstGeom prst="rect">
              <a:avLst/>
            </a:prstGeom>
          </p:spPr>
        </p:pic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01850EF9-D53D-CDFF-68D0-875DD5D4E0BC}"/>
                </a:ext>
              </a:extLst>
            </p:cNvPr>
            <p:cNvSpPr/>
            <p:nvPr/>
          </p:nvSpPr>
          <p:spPr>
            <a:xfrm>
              <a:off x="4762" y="4762"/>
              <a:ext cx="5770245" cy="3902075"/>
            </a:xfrm>
            <a:custGeom>
              <a:avLst/>
              <a:gdLst/>
              <a:ahLst/>
              <a:cxnLst/>
              <a:rect l="l" t="t" r="r" b="b"/>
              <a:pathLst>
                <a:path w="5770245" h="3902075">
                  <a:moveTo>
                    <a:pt x="0" y="3902075"/>
                  </a:moveTo>
                  <a:lnTo>
                    <a:pt x="5770245" y="3902075"/>
                  </a:lnTo>
                  <a:lnTo>
                    <a:pt x="5770245" y="0"/>
                  </a:lnTo>
                  <a:lnTo>
                    <a:pt x="0" y="0"/>
                  </a:lnTo>
                  <a:lnTo>
                    <a:pt x="0" y="3902075"/>
                  </a:lnTo>
                  <a:close/>
                </a:path>
              </a:pathLst>
            </a:custGeom>
            <a:ln w="9525">
              <a:solidFill>
                <a:srgbClr val="4F81B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72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9AA7-9F1E-DDBB-49AC-9798B40DD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1493CD-0454-3ED1-AFC3-44156BE850EB}"/>
              </a:ext>
            </a:extLst>
          </p:cNvPr>
          <p:cNvGrpSpPr>
            <a:grpSpLocks/>
          </p:cNvGrpSpPr>
          <p:nvPr/>
        </p:nvGrpSpPr>
        <p:grpSpPr>
          <a:xfrm>
            <a:off x="505521" y="1189339"/>
            <a:ext cx="4688271" cy="1779760"/>
            <a:chOff x="4762" y="4762"/>
            <a:chExt cx="5770245" cy="1982724"/>
          </a:xfrm>
        </p:grpSpPr>
        <p:pic>
          <p:nvPicPr>
            <p:cNvPr id="6" name="Image 11">
              <a:extLst>
                <a:ext uri="{FF2B5EF4-FFF2-40B4-BE49-F238E27FC236}">
                  <a16:creationId xmlns:a16="http://schemas.microsoft.com/office/drawing/2014/main" id="{8B05CD6E-236A-40AC-B5D9-0B291C607C5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32" y="25522"/>
              <a:ext cx="5353828" cy="1841664"/>
            </a:xfrm>
            <a:prstGeom prst="rect">
              <a:avLst/>
            </a:prstGeom>
          </p:spPr>
        </p:pic>
        <p:sp>
          <p:nvSpPr>
            <p:cNvPr id="7" name="Graphic 12">
              <a:extLst>
                <a:ext uri="{FF2B5EF4-FFF2-40B4-BE49-F238E27FC236}">
                  <a16:creationId xmlns:a16="http://schemas.microsoft.com/office/drawing/2014/main" id="{15078167-25F2-05D9-EC8C-0EF402E6EA0A}"/>
                </a:ext>
              </a:extLst>
            </p:cNvPr>
            <p:cNvSpPr/>
            <p:nvPr/>
          </p:nvSpPr>
          <p:spPr>
            <a:xfrm>
              <a:off x="4762" y="4762"/>
              <a:ext cx="5770245" cy="1910080"/>
            </a:xfrm>
            <a:custGeom>
              <a:avLst/>
              <a:gdLst/>
              <a:ahLst/>
              <a:cxnLst/>
              <a:rect l="l" t="t" r="r" b="b"/>
              <a:pathLst>
                <a:path w="5770245" h="1910080">
                  <a:moveTo>
                    <a:pt x="0" y="1910079"/>
                  </a:moveTo>
                  <a:lnTo>
                    <a:pt x="5770245" y="1910079"/>
                  </a:lnTo>
                  <a:lnTo>
                    <a:pt x="5770245" y="0"/>
                  </a:lnTo>
                  <a:lnTo>
                    <a:pt x="0" y="0"/>
                  </a:lnTo>
                  <a:lnTo>
                    <a:pt x="0" y="1910079"/>
                  </a:lnTo>
                  <a:close/>
                </a:path>
              </a:pathLst>
            </a:custGeom>
            <a:ln w="9525">
              <a:solidFill>
                <a:srgbClr val="4F81B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13">
              <a:extLst>
                <a:ext uri="{FF2B5EF4-FFF2-40B4-BE49-F238E27FC236}">
                  <a16:creationId xmlns:a16="http://schemas.microsoft.com/office/drawing/2014/main" id="{7E8BEFB7-7C44-9DCE-BB15-9712091DED05}"/>
                </a:ext>
              </a:extLst>
            </p:cNvPr>
            <p:cNvSpPr/>
            <p:nvPr/>
          </p:nvSpPr>
          <p:spPr>
            <a:xfrm>
              <a:off x="78105" y="1582991"/>
              <a:ext cx="588645" cy="404495"/>
            </a:xfrm>
            <a:custGeom>
              <a:avLst/>
              <a:gdLst/>
              <a:ahLst/>
              <a:cxnLst/>
              <a:rect l="l" t="t" r="r" b="b"/>
              <a:pathLst>
                <a:path w="588645" h="404495">
                  <a:moveTo>
                    <a:pt x="0" y="202183"/>
                  </a:moveTo>
                  <a:lnTo>
                    <a:pt x="18413" y="131647"/>
                  </a:lnTo>
                  <a:lnTo>
                    <a:pt x="40181" y="100151"/>
                  </a:lnTo>
                  <a:lnTo>
                    <a:pt x="69216" y="71931"/>
                  </a:lnTo>
                  <a:lnTo>
                    <a:pt x="104684" y="47561"/>
                  </a:lnTo>
                  <a:lnTo>
                    <a:pt x="145754" y="27610"/>
                  </a:lnTo>
                  <a:lnTo>
                    <a:pt x="191594" y="12652"/>
                  </a:lnTo>
                  <a:lnTo>
                    <a:pt x="241373" y="3258"/>
                  </a:lnTo>
                  <a:lnTo>
                    <a:pt x="294259" y="0"/>
                  </a:lnTo>
                  <a:lnTo>
                    <a:pt x="347168" y="3258"/>
                  </a:lnTo>
                  <a:lnTo>
                    <a:pt x="396969" y="12652"/>
                  </a:lnTo>
                  <a:lnTo>
                    <a:pt x="442830" y="27610"/>
                  </a:lnTo>
                  <a:lnTo>
                    <a:pt x="483917" y="47561"/>
                  </a:lnTo>
                  <a:lnTo>
                    <a:pt x="519400" y="71931"/>
                  </a:lnTo>
                  <a:lnTo>
                    <a:pt x="548447" y="100151"/>
                  </a:lnTo>
                  <a:lnTo>
                    <a:pt x="570224" y="131647"/>
                  </a:lnTo>
                  <a:lnTo>
                    <a:pt x="588644" y="202183"/>
                  </a:lnTo>
                  <a:lnTo>
                    <a:pt x="583901" y="238556"/>
                  </a:lnTo>
                  <a:lnTo>
                    <a:pt x="548447" y="304306"/>
                  </a:lnTo>
                  <a:lnTo>
                    <a:pt x="519400" y="332541"/>
                  </a:lnTo>
                  <a:lnTo>
                    <a:pt x="483917" y="356922"/>
                  </a:lnTo>
                  <a:lnTo>
                    <a:pt x="442830" y="376879"/>
                  </a:lnTo>
                  <a:lnTo>
                    <a:pt x="396969" y="391840"/>
                  </a:lnTo>
                  <a:lnTo>
                    <a:pt x="347168" y="401236"/>
                  </a:lnTo>
                  <a:lnTo>
                    <a:pt x="294259" y="404494"/>
                  </a:lnTo>
                  <a:lnTo>
                    <a:pt x="241373" y="401236"/>
                  </a:lnTo>
                  <a:lnTo>
                    <a:pt x="191594" y="391840"/>
                  </a:lnTo>
                  <a:lnTo>
                    <a:pt x="145754" y="376879"/>
                  </a:lnTo>
                  <a:lnTo>
                    <a:pt x="104684" y="356922"/>
                  </a:lnTo>
                  <a:lnTo>
                    <a:pt x="69216" y="332541"/>
                  </a:lnTo>
                  <a:lnTo>
                    <a:pt x="40181" y="304306"/>
                  </a:lnTo>
                  <a:lnTo>
                    <a:pt x="18413" y="272787"/>
                  </a:lnTo>
                  <a:lnTo>
                    <a:pt x="0" y="20218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E4F93E4-FC31-6020-8C08-86D52602F8E3}"/>
              </a:ext>
            </a:extLst>
          </p:cNvPr>
          <p:cNvSpPr txBox="1"/>
          <p:nvPr/>
        </p:nvSpPr>
        <p:spPr>
          <a:xfrm>
            <a:off x="5644896" y="1166860"/>
            <a:ext cx="3389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Submit job</a:t>
            </a:r>
          </a:p>
          <a:p>
            <a:endParaRPr lang="en-US" b="1" dirty="0"/>
          </a:p>
          <a:p>
            <a:r>
              <a:rPr lang="en-US" dirty="0"/>
              <a:t>Processing time depends on FME server</a:t>
            </a:r>
          </a:p>
          <a:p>
            <a:r>
              <a:rPr lang="en-US" dirty="0"/>
              <a:t>Status indicated by clock icon (queued)</a:t>
            </a:r>
          </a:p>
          <a:p>
            <a:endParaRPr lang="en-US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0D38B-823F-F588-C0C5-26CD31653851}"/>
              </a:ext>
            </a:extLst>
          </p:cNvPr>
          <p:cNvGrpSpPr>
            <a:grpSpLocks/>
          </p:cNvGrpSpPr>
          <p:nvPr/>
        </p:nvGrpSpPr>
        <p:grpSpPr>
          <a:xfrm>
            <a:off x="505520" y="3669793"/>
            <a:ext cx="6516675" cy="1548574"/>
            <a:chOff x="4762" y="4762"/>
            <a:chExt cx="6210490" cy="1353185"/>
          </a:xfrm>
        </p:grpSpPr>
        <p:pic>
          <p:nvPicPr>
            <p:cNvPr id="12" name="Image 15">
              <a:extLst>
                <a:ext uri="{FF2B5EF4-FFF2-40B4-BE49-F238E27FC236}">
                  <a16:creationId xmlns:a16="http://schemas.microsoft.com/office/drawing/2014/main" id="{9C739C5A-9302-14EF-C158-48BB377A54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1" y="20125"/>
              <a:ext cx="5919989" cy="1301004"/>
            </a:xfrm>
            <a:prstGeom prst="rect">
              <a:avLst/>
            </a:prstGeom>
          </p:spPr>
        </p:pic>
        <p:sp>
          <p:nvSpPr>
            <p:cNvPr id="13" name="Graphic 16">
              <a:extLst>
                <a:ext uri="{FF2B5EF4-FFF2-40B4-BE49-F238E27FC236}">
                  <a16:creationId xmlns:a16="http://schemas.microsoft.com/office/drawing/2014/main" id="{2B73FC9B-83C5-7973-50E0-56F55B3E002D}"/>
                </a:ext>
              </a:extLst>
            </p:cNvPr>
            <p:cNvSpPr/>
            <p:nvPr/>
          </p:nvSpPr>
          <p:spPr>
            <a:xfrm>
              <a:off x="4762" y="4762"/>
              <a:ext cx="6020435" cy="1353185"/>
            </a:xfrm>
            <a:custGeom>
              <a:avLst/>
              <a:gdLst/>
              <a:ahLst/>
              <a:cxnLst/>
              <a:rect l="l" t="t" r="r" b="b"/>
              <a:pathLst>
                <a:path w="6020435" h="1353185">
                  <a:moveTo>
                    <a:pt x="0" y="1353184"/>
                  </a:moveTo>
                  <a:lnTo>
                    <a:pt x="6020181" y="1353184"/>
                  </a:lnTo>
                  <a:lnTo>
                    <a:pt x="6020181" y="0"/>
                  </a:lnTo>
                  <a:lnTo>
                    <a:pt x="0" y="0"/>
                  </a:lnTo>
                  <a:lnTo>
                    <a:pt x="0" y="1353184"/>
                  </a:lnTo>
                  <a:close/>
                </a:path>
              </a:pathLst>
            </a:custGeom>
            <a:ln w="9525">
              <a:solidFill>
                <a:srgbClr val="4F81B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17">
              <a:extLst>
                <a:ext uri="{FF2B5EF4-FFF2-40B4-BE49-F238E27FC236}">
                  <a16:creationId xmlns:a16="http://schemas.microsoft.com/office/drawing/2014/main" id="{A878A5C5-B6D8-88C9-7C63-85492AD90556}"/>
                </a:ext>
              </a:extLst>
            </p:cNvPr>
            <p:cNvSpPr/>
            <p:nvPr/>
          </p:nvSpPr>
          <p:spPr>
            <a:xfrm>
              <a:off x="5344033" y="563816"/>
              <a:ext cx="871219" cy="553720"/>
            </a:xfrm>
            <a:custGeom>
              <a:avLst/>
              <a:gdLst/>
              <a:ahLst/>
              <a:cxnLst/>
              <a:rect l="l" t="t" r="r" b="b"/>
              <a:pathLst>
                <a:path w="871219" h="553720">
                  <a:moveTo>
                    <a:pt x="110744" y="268224"/>
                  </a:moveTo>
                  <a:lnTo>
                    <a:pt x="66408" y="192278"/>
                  </a:lnTo>
                  <a:lnTo>
                    <a:pt x="55372" y="173355"/>
                  </a:lnTo>
                  <a:lnTo>
                    <a:pt x="0" y="268224"/>
                  </a:lnTo>
                  <a:lnTo>
                    <a:pt x="1524" y="274066"/>
                  </a:lnTo>
                  <a:lnTo>
                    <a:pt x="10668" y="279400"/>
                  </a:lnTo>
                  <a:lnTo>
                    <a:pt x="16510" y="277749"/>
                  </a:lnTo>
                  <a:lnTo>
                    <a:pt x="19177" y="273304"/>
                  </a:lnTo>
                  <a:lnTo>
                    <a:pt x="45847" y="227584"/>
                  </a:lnTo>
                  <a:lnTo>
                    <a:pt x="45847" y="553720"/>
                  </a:lnTo>
                  <a:lnTo>
                    <a:pt x="64897" y="553720"/>
                  </a:lnTo>
                  <a:lnTo>
                    <a:pt x="64897" y="227584"/>
                  </a:lnTo>
                  <a:lnTo>
                    <a:pt x="91567" y="273304"/>
                  </a:lnTo>
                  <a:lnTo>
                    <a:pt x="94234" y="277749"/>
                  </a:lnTo>
                  <a:lnTo>
                    <a:pt x="100076" y="279400"/>
                  </a:lnTo>
                  <a:lnTo>
                    <a:pt x="109220" y="274066"/>
                  </a:lnTo>
                  <a:lnTo>
                    <a:pt x="110744" y="268224"/>
                  </a:lnTo>
                  <a:close/>
                </a:path>
                <a:path w="871219" h="553720">
                  <a:moveTo>
                    <a:pt x="870712" y="45720"/>
                  </a:moveTo>
                  <a:lnTo>
                    <a:pt x="568579" y="45720"/>
                  </a:lnTo>
                  <a:lnTo>
                    <a:pt x="618871" y="16383"/>
                  </a:lnTo>
                  <a:lnTo>
                    <a:pt x="620395" y="10541"/>
                  </a:lnTo>
                  <a:lnTo>
                    <a:pt x="617728" y="6096"/>
                  </a:lnTo>
                  <a:lnTo>
                    <a:pt x="615061" y="1524"/>
                  </a:lnTo>
                  <a:lnTo>
                    <a:pt x="609219" y="0"/>
                  </a:lnTo>
                  <a:lnTo>
                    <a:pt x="604774" y="2667"/>
                  </a:lnTo>
                  <a:lnTo>
                    <a:pt x="514362" y="55308"/>
                  </a:lnTo>
                  <a:lnTo>
                    <a:pt x="514578" y="55308"/>
                  </a:lnTo>
                  <a:lnTo>
                    <a:pt x="604774" y="107950"/>
                  </a:lnTo>
                  <a:lnTo>
                    <a:pt x="609219" y="110617"/>
                  </a:lnTo>
                  <a:lnTo>
                    <a:pt x="615061" y="109093"/>
                  </a:lnTo>
                  <a:lnTo>
                    <a:pt x="620395" y="99949"/>
                  </a:lnTo>
                  <a:lnTo>
                    <a:pt x="618871" y="94234"/>
                  </a:lnTo>
                  <a:lnTo>
                    <a:pt x="568350" y="64770"/>
                  </a:lnTo>
                  <a:lnTo>
                    <a:pt x="870712" y="64770"/>
                  </a:lnTo>
                  <a:lnTo>
                    <a:pt x="870712" y="457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81D1A0BD-766A-72D2-C273-4B54D0F4FE68}"/>
                </a:ext>
              </a:extLst>
            </p:cNvPr>
            <p:cNvSpPr/>
            <p:nvPr/>
          </p:nvSpPr>
          <p:spPr>
            <a:xfrm>
              <a:off x="5288915" y="1099121"/>
              <a:ext cx="220345" cy="251460"/>
            </a:xfrm>
            <a:custGeom>
              <a:avLst/>
              <a:gdLst/>
              <a:ahLst/>
              <a:cxnLst/>
              <a:rect l="l" t="t" r="r" b="b"/>
              <a:pathLst>
                <a:path w="220345" h="251460">
                  <a:moveTo>
                    <a:pt x="220345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220345" y="251460"/>
                  </a:lnTo>
                  <a:lnTo>
                    <a:pt x="220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344AD40B-B9F8-C6AA-CF7C-E99246B14797}"/>
                </a:ext>
              </a:extLst>
            </p:cNvPr>
            <p:cNvSpPr txBox="1"/>
            <p:nvPr/>
          </p:nvSpPr>
          <p:spPr>
            <a:xfrm>
              <a:off x="5386070" y="1180528"/>
              <a:ext cx="90170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200"/>
                </a:lnSpc>
                <a:buNone/>
              </a:pPr>
              <a:r>
                <a:rPr lang="en-US" sz="1200" spc="-5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886E06-73AD-49DD-D520-6187A326507F}"/>
              </a:ext>
            </a:extLst>
          </p:cNvPr>
          <p:cNvSpPr txBox="1"/>
          <p:nvPr/>
        </p:nvSpPr>
        <p:spPr>
          <a:xfrm>
            <a:off x="7107144" y="3566917"/>
            <a:ext cx="20368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Download file</a:t>
            </a:r>
          </a:p>
          <a:p>
            <a:endParaRPr lang="en-US" b="1" dirty="0"/>
          </a:p>
          <a:p>
            <a:r>
              <a:rPr lang="en-US" dirty="0"/>
              <a:t>Range shapefile</a:t>
            </a:r>
          </a:p>
          <a:p>
            <a:r>
              <a:rPr lang="en-US" dirty="0"/>
              <a:t>  .csv files: full and filtered (excludes grids flagged for deletion)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451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AB568-A950-C1FA-15D4-745918B0D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894E5831-670B-A2E7-5858-546CAF3575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975" y="1407533"/>
            <a:ext cx="7761905" cy="14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56D8C0-172F-EBA2-816E-260EC4BBE4C6}"/>
              </a:ext>
            </a:extLst>
          </p:cNvPr>
          <p:cNvSpPr txBox="1"/>
          <p:nvPr/>
        </p:nvSpPr>
        <p:spPr>
          <a:xfrm>
            <a:off x="316991" y="3043058"/>
            <a:ext cx="794088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Results</a:t>
            </a:r>
          </a:p>
          <a:p>
            <a:r>
              <a:rPr lang="en-US" sz="1600" dirty="0"/>
              <a:t>the presence (100) or absence (0) of the feature per grid cell</a:t>
            </a:r>
          </a:p>
          <a:p>
            <a:r>
              <a:rPr lang="en-US" sz="1600" dirty="0"/>
              <a:t>Suggested grids for deletion (to be reviewed and manually adjusted)</a:t>
            </a:r>
          </a:p>
          <a:p>
            <a:r>
              <a:rPr lang="en-US" sz="1600" dirty="0"/>
              <a:t>Modifications require recalculating range values</a:t>
            </a:r>
          </a:p>
          <a:p>
            <a:endParaRPr lang="en-US" sz="1600" dirty="0"/>
          </a:p>
          <a:p>
            <a:endParaRPr lang="en-US" sz="1600" b="1" dirty="0"/>
          </a:p>
          <a:p>
            <a:r>
              <a:rPr lang="en-US" sz="1600" b="1" dirty="0"/>
              <a:t>Areas to be excluded: </a:t>
            </a:r>
            <a:r>
              <a:rPr lang="en-US" sz="1600" dirty="0"/>
              <a:t>Marine areas mistakenly included for terrestrial features</a:t>
            </a:r>
          </a:p>
          <a:p>
            <a:r>
              <a:rPr lang="en-US" sz="1600" dirty="0"/>
              <a:t>                                      Areas outside checklists for given region</a:t>
            </a:r>
          </a:p>
          <a:p>
            <a:r>
              <a:rPr lang="en-US" sz="1600" dirty="0"/>
              <a:t>                                     1 km tool may report “</a:t>
            </a:r>
            <a:r>
              <a:rPr lang="en-US" sz="1600" dirty="0" err="1"/>
              <a:t>no_info</a:t>
            </a:r>
            <a:r>
              <a:rPr lang="en-US" sz="1600" dirty="0"/>
              <a:t>” for unclear regions</a:t>
            </a:r>
          </a:p>
          <a:p>
            <a:r>
              <a:rPr lang="en-US" sz="1600" dirty="0"/>
              <a:t>                                     Grids crossing country boundaries</a:t>
            </a:r>
          </a:p>
          <a:p>
            <a:endParaRPr lang="en-US" sz="1600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4450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0E149-226D-5C69-01DE-45030BA94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18C3-43C0-A226-3E9D-C1174D654E25}"/>
              </a:ext>
            </a:extLst>
          </p:cNvPr>
          <p:cNvSpPr txBox="1"/>
          <p:nvPr/>
        </p:nvSpPr>
        <p:spPr>
          <a:xfrm>
            <a:off x="457200" y="1511808"/>
            <a:ext cx="843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Some countries tried the tool and reported ERRORS (thank you !)</a:t>
            </a:r>
          </a:p>
          <a:p>
            <a:r>
              <a:rPr lang="en-US" b="1" dirty="0">
                <a:solidFill>
                  <a:srgbClr val="FF0000"/>
                </a:solidFill>
              </a:rPr>
              <a:t>EEA is trying to solve these errors</a:t>
            </a:r>
          </a:p>
          <a:p>
            <a:r>
              <a:rPr lang="en-US" b="1" dirty="0">
                <a:solidFill>
                  <a:srgbClr val="FF0000"/>
                </a:solidFill>
              </a:rPr>
              <a:t>Are you interested in using it or you will use your own tools?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We still ask for voluntary countries to test it and help us to fix it (ideally in December)</a:t>
            </a:r>
          </a:p>
        </p:txBody>
      </p:sp>
      <p:pic>
        <p:nvPicPr>
          <p:cNvPr id="7" name="Graphic 6" descr="Brainstorm with solid fill">
            <a:extLst>
              <a:ext uri="{FF2B5EF4-FFF2-40B4-BE49-F238E27FC236}">
                <a16:creationId xmlns:a16="http://schemas.microsoft.com/office/drawing/2014/main" id="{623A553E-BE5F-F6CF-BA57-DCF30DCAB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7600" y="3715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188" y="274638"/>
            <a:ext cx="6194611" cy="504459"/>
          </a:xfrm>
        </p:spPr>
        <p:txBody>
          <a:bodyPr>
            <a:normAutofit fontScale="90000"/>
          </a:bodyPr>
          <a:lstStyle/>
          <a:p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</a:rPr>
              <a:t>Thank you 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attention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tree with orange leaves&#10;&#10;Description automatically generated">
            <a:extLst>
              <a:ext uri="{FF2B5EF4-FFF2-40B4-BE49-F238E27FC236}">
                <a16:creationId xmlns:a16="http://schemas.microsoft.com/office/drawing/2014/main" id="{839401B5-06BE-3D5E-346A-60DE17BC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2" y="966134"/>
            <a:ext cx="7989895" cy="53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2452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5a85a8cd-11b6-4c49-b88c-fe5436cf80ab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313</Words>
  <Application>Microsoft Office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 7th meeting of the Ad hoc Working Group on Reporting  Range tool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Laura Patricia Gavilan</cp:lastModifiedBy>
  <cp:revision>1</cp:revision>
  <dcterms:created xsi:type="dcterms:W3CDTF">2015-12-09T08:37:49Z</dcterms:created>
  <dcterms:modified xsi:type="dcterms:W3CDTF">2025-12-19T15:19:53Z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