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8"/>
  </p:notesMasterIdLst>
  <p:sldIdLst>
    <p:sldId id="306" r:id="rId5"/>
    <p:sldId id="1849" r:id="rId6"/>
    <p:sldId id="286" r:id="rId7"/>
    <p:sldId id="271" r:id="rId8"/>
    <p:sldId id="272" r:id="rId9"/>
    <p:sldId id="1850" r:id="rId10"/>
    <p:sldId id="307" r:id="rId11"/>
    <p:sldId id="259" r:id="rId12"/>
    <p:sldId id="1853" r:id="rId13"/>
    <p:sldId id="1854" r:id="rId14"/>
    <p:sldId id="1851" r:id="rId15"/>
    <p:sldId id="1844" r:id="rId16"/>
    <p:sldId id="267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97" autoAdjust="0"/>
    <p:restoredTop sz="94660"/>
  </p:normalViewPr>
  <p:slideViewPr>
    <p:cSldViewPr snapToGrid="0">
      <p:cViewPr varScale="1">
        <p:scale>
          <a:sx n="36" d="100"/>
          <a:sy n="36" d="100"/>
        </p:scale>
        <p:origin x="93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4A6B52B-BC55-444C-A468-E925D4AEDB6D}" type="doc">
      <dgm:prSet loTypeId="urn:microsoft.com/office/officeart/2005/8/layout/hierarchy1" loCatId="hierarchy" qsTypeId="urn:microsoft.com/office/officeart/2005/8/quickstyle/simple1" qsCatId="simple" csTypeId="urn:microsoft.com/office/officeart/2005/8/colors/accent1_5" csCatId="accent1" phldr="1"/>
      <dgm:spPr/>
      <dgm:t>
        <a:bodyPr/>
        <a:lstStyle/>
        <a:p>
          <a:endParaRPr lang="en-US"/>
        </a:p>
      </dgm:t>
    </dgm:pt>
    <dgm:pt modelId="{E2C9CD84-29C5-4E0B-AEE9-A4F55FC5B91E}">
      <dgm:prSet/>
      <dgm:spPr/>
      <dgm:t>
        <a:bodyPr/>
        <a:lstStyle/>
        <a:p>
          <a:r>
            <a:rPr lang="uk-UA" dirty="0"/>
            <a:t>Зв’язок з (колишнім) партнером </a:t>
          </a:r>
          <a:br>
            <a:rPr lang="en-US" dirty="0"/>
          </a:br>
          <a:r>
            <a:rPr lang="uk-UA" dirty="0"/>
            <a:t>і підтримка</a:t>
          </a:r>
        </a:p>
      </dgm:t>
    </dgm:pt>
    <dgm:pt modelId="{AA77635E-2BF3-4B80-BBDA-34EC7E781456}" type="parTrans" cxnId="{E12A9CA4-AAC3-416F-8C3A-A9982E640628}">
      <dgm:prSet/>
      <dgm:spPr/>
      <dgm:t>
        <a:bodyPr/>
        <a:lstStyle/>
        <a:p>
          <a:endParaRPr lang="en-US"/>
        </a:p>
      </dgm:t>
    </dgm:pt>
    <dgm:pt modelId="{922490DD-98CF-478F-996B-F6CBFA47F272}" type="sibTrans" cxnId="{E12A9CA4-AAC3-416F-8C3A-A9982E640628}">
      <dgm:prSet/>
      <dgm:spPr/>
      <dgm:t>
        <a:bodyPr/>
        <a:lstStyle/>
        <a:p>
          <a:endParaRPr lang="en-US"/>
        </a:p>
      </dgm:t>
    </dgm:pt>
    <dgm:pt modelId="{1752EF4F-9D5A-425C-AA3E-B92C95712B97}">
      <dgm:prSet/>
      <dgm:spPr/>
      <dgm:t>
        <a:bodyPr/>
        <a:lstStyle/>
        <a:p>
          <a:r>
            <a:rPr lang="uk-UA" dirty="0"/>
            <a:t>Фокус на дитині</a:t>
          </a:r>
        </a:p>
      </dgm:t>
    </dgm:pt>
    <dgm:pt modelId="{2702FB89-A841-4983-A966-8A81DFBCF257}" type="parTrans" cxnId="{72FF2C56-9173-4909-8A45-CC4F2AEBF26A}">
      <dgm:prSet/>
      <dgm:spPr/>
      <dgm:t>
        <a:bodyPr/>
        <a:lstStyle/>
        <a:p>
          <a:endParaRPr lang="en-US"/>
        </a:p>
      </dgm:t>
    </dgm:pt>
    <dgm:pt modelId="{EFF68EE6-7A09-4852-86E0-332C95B8B898}" type="sibTrans" cxnId="{72FF2C56-9173-4909-8A45-CC4F2AEBF26A}">
      <dgm:prSet/>
      <dgm:spPr/>
      <dgm:t>
        <a:bodyPr/>
        <a:lstStyle/>
        <a:p>
          <a:endParaRPr lang="en-US"/>
        </a:p>
      </dgm:t>
    </dgm:pt>
    <dgm:pt modelId="{042E5686-2EBD-46EE-BCDB-3D315EA9F0CE}">
      <dgm:prSet/>
      <dgm:spPr/>
      <dgm:t>
        <a:bodyPr/>
        <a:lstStyle/>
        <a:p>
          <a:r>
            <a:rPr lang="uk-UA" dirty="0"/>
            <a:t>Обмін інформацією та прийняття рішень</a:t>
          </a:r>
        </a:p>
      </dgm:t>
    </dgm:pt>
    <dgm:pt modelId="{42BCF030-334C-4F38-9CD6-0F4E9107BBB5}" type="parTrans" cxnId="{204C42D3-1D19-49AD-B592-D6FFF61E3DAF}">
      <dgm:prSet/>
      <dgm:spPr/>
      <dgm:t>
        <a:bodyPr/>
        <a:lstStyle/>
        <a:p>
          <a:endParaRPr lang="en-US"/>
        </a:p>
      </dgm:t>
    </dgm:pt>
    <dgm:pt modelId="{E04E0BA7-CC6A-4B95-9A29-3915E5498F85}" type="sibTrans" cxnId="{204C42D3-1D19-49AD-B592-D6FFF61E3DAF}">
      <dgm:prSet/>
      <dgm:spPr/>
      <dgm:t>
        <a:bodyPr/>
        <a:lstStyle/>
        <a:p>
          <a:endParaRPr lang="en-US"/>
        </a:p>
      </dgm:t>
    </dgm:pt>
    <dgm:pt modelId="{E358C225-A8AF-4CBA-B1D5-C8F2F3223436}">
      <dgm:prSet/>
      <dgm:spPr/>
      <dgm:t>
        <a:bodyPr/>
        <a:lstStyle/>
        <a:p>
          <a:r>
            <a:rPr lang="uk-UA" dirty="0"/>
            <a:t>Оцінка та управління ризиками</a:t>
          </a:r>
        </a:p>
      </dgm:t>
    </dgm:pt>
    <dgm:pt modelId="{84085FE3-31D3-4C01-A8A4-FD5F17524039}" type="parTrans" cxnId="{6BC5131C-A7EB-492F-BA7E-02B4E5037655}">
      <dgm:prSet/>
      <dgm:spPr/>
      <dgm:t>
        <a:bodyPr/>
        <a:lstStyle/>
        <a:p>
          <a:endParaRPr lang="en-US"/>
        </a:p>
      </dgm:t>
    </dgm:pt>
    <dgm:pt modelId="{01C94865-0E85-49FA-86AC-F6A03D852F84}" type="sibTrans" cxnId="{6BC5131C-A7EB-492F-BA7E-02B4E5037655}">
      <dgm:prSet/>
      <dgm:spPr/>
      <dgm:t>
        <a:bodyPr/>
        <a:lstStyle/>
        <a:p>
          <a:endParaRPr lang="en-US"/>
        </a:p>
      </dgm:t>
    </dgm:pt>
    <dgm:pt modelId="{EE960829-2FE1-4250-AE63-70122FC4CBA6}" type="pres">
      <dgm:prSet presAssocID="{54A6B52B-BC55-444C-A468-E925D4AEDB6D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B0EA25D3-C913-46F0-9529-B9C5EEB808C9}" type="pres">
      <dgm:prSet presAssocID="{E2C9CD84-29C5-4E0B-AEE9-A4F55FC5B91E}" presName="hierRoot1" presStyleCnt="0"/>
      <dgm:spPr/>
    </dgm:pt>
    <dgm:pt modelId="{07002215-B2D6-4290-BB34-4562B23F0CAC}" type="pres">
      <dgm:prSet presAssocID="{E2C9CD84-29C5-4E0B-AEE9-A4F55FC5B91E}" presName="composite" presStyleCnt="0"/>
      <dgm:spPr/>
    </dgm:pt>
    <dgm:pt modelId="{FB57D851-54BE-4353-B87C-B0A73DE6993B}" type="pres">
      <dgm:prSet presAssocID="{E2C9CD84-29C5-4E0B-AEE9-A4F55FC5B91E}" presName="background" presStyleLbl="node0" presStyleIdx="0" presStyleCnt="4"/>
      <dgm:spPr/>
    </dgm:pt>
    <dgm:pt modelId="{27F81B6D-C2D9-490E-A4FE-19B70598A5A8}" type="pres">
      <dgm:prSet presAssocID="{E2C9CD84-29C5-4E0B-AEE9-A4F55FC5B91E}" presName="text" presStyleLbl="fgAcc0" presStyleIdx="0" presStyleCnt="4">
        <dgm:presLayoutVars>
          <dgm:chPref val="3"/>
        </dgm:presLayoutVars>
      </dgm:prSet>
      <dgm:spPr/>
    </dgm:pt>
    <dgm:pt modelId="{E87FD98D-E4B5-4606-BDE4-795A888352D0}" type="pres">
      <dgm:prSet presAssocID="{E2C9CD84-29C5-4E0B-AEE9-A4F55FC5B91E}" presName="hierChild2" presStyleCnt="0"/>
      <dgm:spPr/>
    </dgm:pt>
    <dgm:pt modelId="{7C8EA570-F517-4042-8C4D-4B8549F93909}" type="pres">
      <dgm:prSet presAssocID="{1752EF4F-9D5A-425C-AA3E-B92C95712B97}" presName="hierRoot1" presStyleCnt="0"/>
      <dgm:spPr/>
    </dgm:pt>
    <dgm:pt modelId="{6AE6EEF7-27A3-46C5-8847-1D1AA726B8E2}" type="pres">
      <dgm:prSet presAssocID="{1752EF4F-9D5A-425C-AA3E-B92C95712B97}" presName="composite" presStyleCnt="0"/>
      <dgm:spPr/>
    </dgm:pt>
    <dgm:pt modelId="{2DBC7BA9-BF6E-4DAE-A342-D4E1AEFF9A3D}" type="pres">
      <dgm:prSet presAssocID="{1752EF4F-9D5A-425C-AA3E-B92C95712B97}" presName="background" presStyleLbl="node0" presStyleIdx="1" presStyleCnt="4"/>
      <dgm:spPr/>
    </dgm:pt>
    <dgm:pt modelId="{E61B694E-F88B-4F54-96F7-DE20D751A45C}" type="pres">
      <dgm:prSet presAssocID="{1752EF4F-9D5A-425C-AA3E-B92C95712B97}" presName="text" presStyleLbl="fgAcc0" presStyleIdx="1" presStyleCnt="4">
        <dgm:presLayoutVars>
          <dgm:chPref val="3"/>
        </dgm:presLayoutVars>
      </dgm:prSet>
      <dgm:spPr/>
    </dgm:pt>
    <dgm:pt modelId="{2B3624CB-3736-4BEB-A06A-A5C2873CDE8E}" type="pres">
      <dgm:prSet presAssocID="{1752EF4F-9D5A-425C-AA3E-B92C95712B97}" presName="hierChild2" presStyleCnt="0"/>
      <dgm:spPr/>
    </dgm:pt>
    <dgm:pt modelId="{B9BB6505-9F6B-4F07-9EBB-800C4C659682}" type="pres">
      <dgm:prSet presAssocID="{042E5686-2EBD-46EE-BCDB-3D315EA9F0CE}" presName="hierRoot1" presStyleCnt="0"/>
      <dgm:spPr/>
    </dgm:pt>
    <dgm:pt modelId="{2CC85B00-5692-42DC-8AED-95EFA516758B}" type="pres">
      <dgm:prSet presAssocID="{042E5686-2EBD-46EE-BCDB-3D315EA9F0CE}" presName="composite" presStyleCnt="0"/>
      <dgm:spPr/>
    </dgm:pt>
    <dgm:pt modelId="{8DB68185-1F40-4744-963D-6463B870D1E9}" type="pres">
      <dgm:prSet presAssocID="{042E5686-2EBD-46EE-BCDB-3D315EA9F0CE}" presName="background" presStyleLbl="node0" presStyleIdx="2" presStyleCnt="4"/>
      <dgm:spPr/>
    </dgm:pt>
    <dgm:pt modelId="{F833C214-30E3-4638-9FC0-92643ADBE0DF}" type="pres">
      <dgm:prSet presAssocID="{042E5686-2EBD-46EE-BCDB-3D315EA9F0CE}" presName="text" presStyleLbl="fgAcc0" presStyleIdx="2" presStyleCnt="4">
        <dgm:presLayoutVars>
          <dgm:chPref val="3"/>
        </dgm:presLayoutVars>
      </dgm:prSet>
      <dgm:spPr/>
    </dgm:pt>
    <dgm:pt modelId="{C5CF166B-B9DB-4151-A071-9F752F92A05C}" type="pres">
      <dgm:prSet presAssocID="{042E5686-2EBD-46EE-BCDB-3D315EA9F0CE}" presName="hierChild2" presStyleCnt="0"/>
      <dgm:spPr/>
    </dgm:pt>
    <dgm:pt modelId="{2638848E-CE94-42AA-A85D-99E58D79DC3F}" type="pres">
      <dgm:prSet presAssocID="{E358C225-A8AF-4CBA-B1D5-C8F2F3223436}" presName="hierRoot1" presStyleCnt="0"/>
      <dgm:spPr/>
    </dgm:pt>
    <dgm:pt modelId="{1EDA3EC8-5EF7-45C6-A72C-8FD0740046F8}" type="pres">
      <dgm:prSet presAssocID="{E358C225-A8AF-4CBA-B1D5-C8F2F3223436}" presName="composite" presStyleCnt="0"/>
      <dgm:spPr/>
    </dgm:pt>
    <dgm:pt modelId="{30D5C713-F217-4425-9A34-3F4BA013C134}" type="pres">
      <dgm:prSet presAssocID="{E358C225-A8AF-4CBA-B1D5-C8F2F3223436}" presName="background" presStyleLbl="node0" presStyleIdx="3" presStyleCnt="4"/>
      <dgm:spPr/>
    </dgm:pt>
    <dgm:pt modelId="{F0AF1049-794C-4031-ACEF-EE0B4285D77F}" type="pres">
      <dgm:prSet presAssocID="{E358C225-A8AF-4CBA-B1D5-C8F2F3223436}" presName="text" presStyleLbl="fgAcc0" presStyleIdx="3" presStyleCnt="4">
        <dgm:presLayoutVars>
          <dgm:chPref val="3"/>
        </dgm:presLayoutVars>
      </dgm:prSet>
      <dgm:spPr/>
    </dgm:pt>
    <dgm:pt modelId="{BF5DE936-6513-4AC2-94A3-FB42FB60616C}" type="pres">
      <dgm:prSet presAssocID="{E358C225-A8AF-4CBA-B1D5-C8F2F3223436}" presName="hierChild2" presStyleCnt="0"/>
      <dgm:spPr/>
    </dgm:pt>
  </dgm:ptLst>
  <dgm:cxnLst>
    <dgm:cxn modelId="{6BC5131C-A7EB-492F-BA7E-02B4E5037655}" srcId="{54A6B52B-BC55-444C-A468-E925D4AEDB6D}" destId="{E358C225-A8AF-4CBA-B1D5-C8F2F3223436}" srcOrd="3" destOrd="0" parTransId="{84085FE3-31D3-4C01-A8A4-FD5F17524039}" sibTransId="{01C94865-0E85-49FA-86AC-F6A03D852F84}"/>
    <dgm:cxn modelId="{EDB7C730-60DD-40B3-A0CA-0B604DF42BA4}" type="presOf" srcId="{54A6B52B-BC55-444C-A468-E925D4AEDB6D}" destId="{EE960829-2FE1-4250-AE63-70122FC4CBA6}" srcOrd="0" destOrd="0" presId="urn:microsoft.com/office/officeart/2005/8/layout/hierarchy1"/>
    <dgm:cxn modelId="{72FF2C56-9173-4909-8A45-CC4F2AEBF26A}" srcId="{54A6B52B-BC55-444C-A468-E925D4AEDB6D}" destId="{1752EF4F-9D5A-425C-AA3E-B92C95712B97}" srcOrd="1" destOrd="0" parTransId="{2702FB89-A841-4983-A966-8A81DFBCF257}" sibTransId="{EFF68EE6-7A09-4852-86E0-332C95B8B898}"/>
    <dgm:cxn modelId="{3EB3D177-9CE5-4763-BFE2-E02D76269F1F}" type="presOf" srcId="{E2C9CD84-29C5-4E0B-AEE9-A4F55FC5B91E}" destId="{27F81B6D-C2D9-490E-A4FE-19B70598A5A8}" srcOrd="0" destOrd="0" presId="urn:microsoft.com/office/officeart/2005/8/layout/hierarchy1"/>
    <dgm:cxn modelId="{DCC0F48F-5ABD-42BE-8A60-B654B51CE083}" type="presOf" srcId="{042E5686-2EBD-46EE-BCDB-3D315EA9F0CE}" destId="{F833C214-30E3-4638-9FC0-92643ADBE0DF}" srcOrd="0" destOrd="0" presId="urn:microsoft.com/office/officeart/2005/8/layout/hierarchy1"/>
    <dgm:cxn modelId="{E12A9CA4-AAC3-416F-8C3A-A9982E640628}" srcId="{54A6B52B-BC55-444C-A468-E925D4AEDB6D}" destId="{E2C9CD84-29C5-4E0B-AEE9-A4F55FC5B91E}" srcOrd="0" destOrd="0" parTransId="{AA77635E-2BF3-4B80-BBDA-34EC7E781456}" sibTransId="{922490DD-98CF-478F-996B-F6CBFA47F272}"/>
    <dgm:cxn modelId="{ECD09BBB-E6C2-4200-B97D-745E9C66D3D7}" type="presOf" srcId="{1752EF4F-9D5A-425C-AA3E-B92C95712B97}" destId="{E61B694E-F88B-4F54-96F7-DE20D751A45C}" srcOrd="0" destOrd="0" presId="urn:microsoft.com/office/officeart/2005/8/layout/hierarchy1"/>
    <dgm:cxn modelId="{204C42D3-1D19-49AD-B592-D6FFF61E3DAF}" srcId="{54A6B52B-BC55-444C-A468-E925D4AEDB6D}" destId="{042E5686-2EBD-46EE-BCDB-3D315EA9F0CE}" srcOrd="2" destOrd="0" parTransId="{42BCF030-334C-4F38-9CD6-0F4E9107BBB5}" sibTransId="{E04E0BA7-CC6A-4B95-9A29-3915E5498F85}"/>
    <dgm:cxn modelId="{E3090AEF-141D-4E3D-9AB1-7FB9E830776A}" type="presOf" srcId="{E358C225-A8AF-4CBA-B1D5-C8F2F3223436}" destId="{F0AF1049-794C-4031-ACEF-EE0B4285D77F}" srcOrd="0" destOrd="0" presId="urn:microsoft.com/office/officeart/2005/8/layout/hierarchy1"/>
    <dgm:cxn modelId="{82D17759-3D6A-4082-9074-F720C087D2C4}" type="presParOf" srcId="{EE960829-2FE1-4250-AE63-70122FC4CBA6}" destId="{B0EA25D3-C913-46F0-9529-B9C5EEB808C9}" srcOrd="0" destOrd="0" presId="urn:microsoft.com/office/officeart/2005/8/layout/hierarchy1"/>
    <dgm:cxn modelId="{E3706ED7-2B79-4413-B130-9E25725D6474}" type="presParOf" srcId="{B0EA25D3-C913-46F0-9529-B9C5EEB808C9}" destId="{07002215-B2D6-4290-BB34-4562B23F0CAC}" srcOrd="0" destOrd="0" presId="urn:microsoft.com/office/officeart/2005/8/layout/hierarchy1"/>
    <dgm:cxn modelId="{C0147DCE-5E58-4F83-9209-0D394BAF9324}" type="presParOf" srcId="{07002215-B2D6-4290-BB34-4562B23F0CAC}" destId="{FB57D851-54BE-4353-B87C-B0A73DE6993B}" srcOrd="0" destOrd="0" presId="urn:microsoft.com/office/officeart/2005/8/layout/hierarchy1"/>
    <dgm:cxn modelId="{B04122D4-BF75-4F06-AD54-A85CC1FB3EA9}" type="presParOf" srcId="{07002215-B2D6-4290-BB34-4562B23F0CAC}" destId="{27F81B6D-C2D9-490E-A4FE-19B70598A5A8}" srcOrd="1" destOrd="0" presId="urn:microsoft.com/office/officeart/2005/8/layout/hierarchy1"/>
    <dgm:cxn modelId="{7653B288-D54D-4C21-BF02-687E7D269F6A}" type="presParOf" srcId="{B0EA25D3-C913-46F0-9529-B9C5EEB808C9}" destId="{E87FD98D-E4B5-4606-BDE4-795A888352D0}" srcOrd="1" destOrd="0" presId="urn:microsoft.com/office/officeart/2005/8/layout/hierarchy1"/>
    <dgm:cxn modelId="{92F201E4-3DC0-4A17-BBAA-1358651D51EC}" type="presParOf" srcId="{EE960829-2FE1-4250-AE63-70122FC4CBA6}" destId="{7C8EA570-F517-4042-8C4D-4B8549F93909}" srcOrd="1" destOrd="0" presId="urn:microsoft.com/office/officeart/2005/8/layout/hierarchy1"/>
    <dgm:cxn modelId="{AA6B86BD-7B5E-4652-B41A-93EB43128293}" type="presParOf" srcId="{7C8EA570-F517-4042-8C4D-4B8549F93909}" destId="{6AE6EEF7-27A3-46C5-8847-1D1AA726B8E2}" srcOrd="0" destOrd="0" presId="urn:microsoft.com/office/officeart/2005/8/layout/hierarchy1"/>
    <dgm:cxn modelId="{5D050968-8F54-4DD3-80FC-C3105F959E02}" type="presParOf" srcId="{6AE6EEF7-27A3-46C5-8847-1D1AA726B8E2}" destId="{2DBC7BA9-BF6E-4DAE-A342-D4E1AEFF9A3D}" srcOrd="0" destOrd="0" presId="urn:microsoft.com/office/officeart/2005/8/layout/hierarchy1"/>
    <dgm:cxn modelId="{08B6BB4F-E01F-4FF5-8611-A38EBD3BE12C}" type="presParOf" srcId="{6AE6EEF7-27A3-46C5-8847-1D1AA726B8E2}" destId="{E61B694E-F88B-4F54-96F7-DE20D751A45C}" srcOrd="1" destOrd="0" presId="urn:microsoft.com/office/officeart/2005/8/layout/hierarchy1"/>
    <dgm:cxn modelId="{D1018047-6ECA-458F-AF93-BA7C82107D09}" type="presParOf" srcId="{7C8EA570-F517-4042-8C4D-4B8549F93909}" destId="{2B3624CB-3736-4BEB-A06A-A5C2873CDE8E}" srcOrd="1" destOrd="0" presId="urn:microsoft.com/office/officeart/2005/8/layout/hierarchy1"/>
    <dgm:cxn modelId="{066B369F-0698-48FC-AF84-F7BDEC2CEEAA}" type="presParOf" srcId="{EE960829-2FE1-4250-AE63-70122FC4CBA6}" destId="{B9BB6505-9F6B-4F07-9EBB-800C4C659682}" srcOrd="2" destOrd="0" presId="urn:microsoft.com/office/officeart/2005/8/layout/hierarchy1"/>
    <dgm:cxn modelId="{3790BA61-AEA3-43AC-829E-D266EFDA0A4D}" type="presParOf" srcId="{B9BB6505-9F6B-4F07-9EBB-800C4C659682}" destId="{2CC85B00-5692-42DC-8AED-95EFA516758B}" srcOrd="0" destOrd="0" presId="urn:microsoft.com/office/officeart/2005/8/layout/hierarchy1"/>
    <dgm:cxn modelId="{F2D0FE22-FA4C-4A4B-812F-D46993AB3A53}" type="presParOf" srcId="{2CC85B00-5692-42DC-8AED-95EFA516758B}" destId="{8DB68185-1F40-4744-963D-6463B870D1E9}" srcOrd="0" destOrd="0" presId="urn:microsoft.com/office/officeart/2005/8/layout/hierarchy1"/>
    <dgm:cxn modelId="{8124FD28-279F-438B-98C1-4886EB8E7B9E}" type="presParOf" srcId="{2CC85B00-5692-42DC-8AED-95EFA516758B}" destId="{F833C214-30E3-4638-9FC0-92643ADBE0DF}" srcOrd="1" destOrd="0" presId="urn:microsoft.com/office/officeart/2005/8/layout/hierarchy1"/>
    <dgm:cxn modelId="{3B5EF303-2F26-4252-8F95-FC422E0B474D}" type="presParOf" srcId="{B9BB6505-9F6B-4F07-9EBB-800C4C659682}" destId="{C5CF166B-B9DB-4151-A071-9F752F92A05C}" srcOrd="1" destOrd="0" presId="urn:microsoft.com/office/officeart/2005/8/layout/hierarchy1"/>
    <dgm:cxn modelId="{17CDCBA9-2CAD-4E64-A27C-C89F7A879898}" type="presParOf" srcId="{EE960829-2FE1-4250-AE63-70122FC4CBA6}" destId="{2638848E-CE94-42AA-A85D-99E58D79DC3F}" srcOrd="3" destOrd="0" presId="urn:microsoft.com/office/officeart/2005/8/layout/hierarchy1"/>
    <dgm:cxn modelId="{C5F1BA1E-6D97-4BC6-8CD6-83180B613ACD}" type="presParOf" srcId="{2638848E-CE94-42AA-A85D-99E58D79DC3F}" destId="{1EDA3EC8-5EF7-45C6-A72C-8FD0740046F8}" srcOrd="0" destOrd="0" presId="urn:microsoft.com/office/officeart/2005/8/layout/hierarchy1"/>
    <dgm:cxn modelId="{BE7DA186-C7D0-408B-9C2B-21DEA378791D}" type="presParOf" srcId="{1EDA3EC8-5EF7-45C6-A72C-8FD0740046F8}" destId="{30D5C713-F217-4425-9A34-3F4BA013C134}" srcOrd="0" destOrd="0" presId="urn:microsoft.com/office/officeart/2005/8/layout/hierarchy1"/>
    <dgm:cxn modelId="{CE7BA50F-4297-4587-8627-2024E6489F6B}" type="presParOf" srcId="{1EDA3EC8-5EF7-45C6-A72C-8FD0740046F8}" destId="{F0AF1049-794C-4031-ACEF-EE0B4285D77F}" srcOrd="1" destOrd="0" presId="urn:microsoft.com/office/officeart/2005/8/layout/hierarchy1"/>
    <dgm:cxn modelId="{DA817936-1DB4-4511-92D2-65020BF49DF9}" type="presParOf" srcId="{2638848E-CE94-42AA-A85D-99E58D79DC3F}" destId="{BF5DE936-6513-4AC2-94A3-FB42FB60616C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4A6B52B-BC55-444C-A468-E925D4AEDB6D}" type="doc">
      <dgm:prSet loTypeId="urn:microsoft.com/office/officeart/2005/8/layout/hierarchy1" loCatId="hierarchy" qsTypeId="urn:microsoft.com/office/officeart/2005/8/quickstyle/simple1" qsCatId="simple" csTypeId="urn:microsoft.com/office/officeart/2005/8/colors/accent1_5" csCatId="accent1" phldr="1"/>
      <dgm:spPr/>
      <dgm:t>
        <a:bodyPr/>
        <a:lstStyle/>
        <a:p>
          <a:endParaRPr lang="en-US"/>
        </a:p>
      </dgm:t>
    </dgm:pt>
    <dgm:pt modelId="{E2C9CD84-29C5-4E0B-AEE9-A4F55FC5B91E}">
      <dgm:prSet/>
      <dgm:spPr/>
      <dgm:t>
        <a:bodyPr/>
        <a:lstStyle/>
        <a:p>
          <a:r>
            <a:rPr lang="uk-UA" dirty="0"/>
            <a:t>Насильство як гендерно зумовлене явище</a:t>
          </a:r>
        </a:p>
      </dgm:t>
    </dgm:pt>
    <dgm:pt modelId="{AA77635E-2BF3-4B80-BBDA-34EC7E781456}" type="parTrans" cxnId="{E12A9CA4-AAC3-416F-8C3A-A9982E640628}">
      <dgm:prSet/>
      <dgm:spPr/>
      <dgm:t>
        <a:bodyPr/>
        <a:lstStyle/>
        <a:p>
          <a:endParaRPr lang="en-US"/>
        </a:p>
      </dgm:t>
    </dgm:pt>
    <dgm:pt modelId="{922490DD-98CF-478F-996B-F6CBFA47F272}" type="sibTrans" cxnId="{E12A9CA4-AAC3-416F-8C3A-A9982E640628}">
      <dgm:prSet/>
      <dgm:spPr/>
      <dgm:t>
        <a:bodyPr/>
        <a:lstStyle/>
        <a:p>
          <a:endParaRPr lang="en-US"/>
        </a:p>
      </dgm:t>
    </dgm:pt>
    <dgm:pt modelId="{1752EF4F-9D5A-425C-AA3E-B92C95712B97}">
      <dgm:prSet/>
      <dgm:spPr/>
      <dgm:t>
        <a:bodyPr/>
        <a:lstStyle/>
        <a:p>
          <a:r>
            <a:rPr lang="uk-UA" dirty="0"/>
            <a:t>Екологічна модель</a:t>
          </a:r>
        </a:p>
      </dgm:t>
    </dgm:pt>
    <dgm:pt modelId="{2702FB89-A841-4983-A966-8A81DFBCF257}" type="parTrans" cxnId="{72FF2C56-9173-4909-8A45-CC4F2AEBF26A}">
      <dgm:prSet/>
      <dgm:spPr/>
      <dgm:t>
        <a:bodyPr/>
        <a:lstStyle/>
        <a:p>
          <a:endParaRPr lang="en-US"/>
        </a:p>
      </dgm:t>
    </dgm:pt>
    <dgm:pt modelId="{EFF68EE6-7A09-4852-86E0-332C95B8B898}" type="sibTrans" cxnId="{72FF2C56-9173-4909-8A45-CC4F2AEBF26A}">
      <dgm:prSet/>
      <dgm:spPr/>
      <dgm:t>
        <a:bodyPr/>
        <a:lstStyle/>
        <a:p>
          <a:endParaRPr lang="en-US"/>
        </a:p>
      </dgm:t>
    </dgm:pt>
    <dgm:pt modelId="{042E5686-2EBD-46EE-BCDB-3D315EA9F0CE}">
      <dgm:prSet/>
      <dgm:spPr/>
      <dgm:t>
        <a:bodyPr/>
        <a:lstStyle/>
        <a:p>
          <a:r>
            <a:rPr lang="uk-UA" dirty="0"/>
            <a:t>Стратегії роботи </a:t>
          </a:r>
          <a:br>
            <a:rPr lang="en-US" dirty="0"/>
          </a:br>
          <a:r>
            <a:rPr lang="uk-UA" dirty="0"/>
            <a:t>з опором та формування внутрішньої мотивації</a:t>
          </a:r>
        </a:p>
      </dgm:t>
    </dgm:pt>
    <dgm:pt modelId="{42BCF030-334C-4F38-9CD6-0F4E9107BBB5}" type="parTrans" cxnId="{204C42D3-1D19-49AD-B592-D6FFF61E3DAF}">
      <dgm:prSet/>
      <dgm:spPr/>
      <dgm:t>
        <a:bodyPr/>
        <a:lstStyle/>
        <a:p>
          <a:endParaRPr lang="en-US"/>
        </a:p>
      </dgm:t>
    </dgm:pt>
    <dgm:pt modelId="{E04E0BA7-CC6A-4B95-9A29-3915E5498F85}" type="sibTrans" cxnId="{204C42D3-1D19-49AD-B592-D6FFF61E3DAF}">
      <dgm:prSet/>
      <dgm:spPr/>
      <dgm:t>
        <a:bodyPr/>
        <a:lstStyle/>
        <a:p>
          <a:endParaRPr lang="en-US"/>
        </a:p>
      </dgm:t>
    </dgm:pt>
    <dgm:pt modelId="{EE960829-2FE1-4250-AE63-70122FC4CBA6}" type="pres">
      <dgm:prSet presAssocID="{54A6B52B-BC55-444C-A468-E925D4AEDB6D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B0EA25D3-C913-46F0-9529-B9C5EEB808C9}" type="pres">
      <dgm:prSet presAssocID="{E2C9CD84-29C5-4E0B-AEE9-A4F55FC5B91E}" presName="hierRoot1" presStyleCnt="0"/>
      <dgm:spPr/>
    </dgm:pt>
    <dgm:pt modelId="{07002215-B2D6-4290-BB34-4562B23F0CAC}" type="pres">
      <dgm:prSet presAssocID="{E2C9CD84-29C5-4E0B-AEE9-A4F55FC5B91E}" presName="composite" presStyleCnt="0"/>
      <dgm:spPr/>
    </dgm:pt>
    <dgm:pt modelId="{FB57D851-54BE-4353-B87C-B0A73DE6993B}" type="pres">
      <dgm:prSet presAssocID="{E2C9CD84-29C5-4E0B-AEE9-A4F55FC5B91E}" presName="background" presStyleLbl="node0" presStyleIdx="0" presStyleCnt="3"/>
      <dgm:spPr/>
    </dgm:pt>
    <dgm:pt modelId="{27F81B6D-C2D9-490E-A4FE-19B70598A5A8}" type="pres">
      <dgm:prSet presAssocID="{E2C9CD84-29C5-4E0B-AEE9-A4F55FC5B91E}" presName="text" presStyleLbl="fgAcc0" presStyleIdx="0" presStyleCnt="3">
        <dgm:presLayoutVars>
          <dgm:chPref val="3"/>
        </dgm:presLayoutVars>
      </dgm:prSet>
      <dgm:spPr/>
    </dgm:pt>
    <dgm:pt modelId="{E87FD98D-E4B5-4606-BDE4-795A888352D0}" type="pres">
      <dgm:prSet presAssocID="{E2C9CD84-29C5-4E0B-AEE9-A4F55FC5B91E}" presName="hierChild2" presStyleCnt="0"/>
      <dgm:spPr/>
    </dgm:pt>
    <dgm:pt modelId="{7C8EA570-F517-4042-8C4D-4B8549F93909}" type="pres">
      <dgm:prSet presAssocID="{1752EF4F-9D5A-425C-AA3E-B92C95712B97}" presName="hierRoot1" presStyleCnt="0"/>
      <dgm:spPr/>
    </dgm:pt>
    <dgm:pt modelId="{6AE6EEF7-27A3-46C5-8847-1D1AA726B8E2}" type="pres">
      <dgm:prSet presAssocID="{1752EF4F-9D5A-425C-AA3E-B92C95712B97}" presName="composite" presStyleCnt="0"/>
      <dgm:spPr/>
    </dgm:pt>
    <dgm:pt modelId="{2DBC7BA9-BF6E-4DAE-A342-D4E1AEFF9A3D}" type="pres">
      <dgm:prSet presAssocID="{1752EF4F-9D5A-425C-AA3E-B92C95712B97}" presName="background" presStyleLbl="node0" presStyleIdx="1" presStyleCnt="3"/>
      <dgm:spPr/>
    </dgm:pt>
    <dgm:pt modelId="{E61B694E-F88B-4F54-96F7-DE20D751A45C}" type="pres">
      <dgm:prSet presAssocID="{1752EF4F-9D5A-425C-AA3E-B92C95712B97}" presName="text" presStyleLbl="fgAcc0" presStyleIdx="1" presStyleCnt="3">
        <dgm:presLayoutVars>
          <dgm:chPref val="3"/>
        </dgm:presLayoutVars>
      </dgm:prSet>
      <dgm:spPr/>
    </dgm:pt>
    <dgm:pt modelId="{2B3624CB-3736-4BEB-A06A-A5C2873CDE8E}" type="pres">
      <dgm:prSet presAssocID="{1752EF4F-9D5A-425C-AA3E-B92C95712B97}" presName="hierChild2" presStyleCnt="0"/>
      <dgm:spPr/>
    </dgm:pt>
    <dgm:pt modelId="{B9BB6505-9F6B-4F07-9EBB-800C4C659682}" type="pres">
      <dgm:prSet presAssocID="{042E5686-2EBD-46EE-BCDB-3D315EA9F0CE}" presName="hierRoot1" presStyleCnt="0"/>
      <dgm:spPr/>
    </dgm:pt>
    <dgm:pt modelId="{2CC85B00-5692-42DC-8AED-95EFA516758B}" type="pres">
      <dgm:prSet presAssocID="{042E5686-2EBD-46EE-BCDB-3D315EA9F0CE}" presName="composite" presStyleCnt="0"/>
      <dgm:spPr/>
    </dgm:pt>
    <dgm:pt modelId="{8DB68185-1F40-4744-963D-6463B870D1E9}" type="pres">
      <dgm:prSet presAssocID="{042E5686-2EBD-46EE-BCDB-3D315EA9F0CE}" presName="background" presStyleLbl="node0" presStyleIdx="2" presStyleCnt="3"/>
      <dgm:spPr/>
    </dgm:pt>
    <dgm:pt modelId="{F833C214-30E3-4638-9FC0-92643ADBE0DF}" type="pres">
      <dgm:prSet presAssocID="{042E5686-2EBD-46EE-BCDB-3D315EA9F0CE}" presName="text" presStyleLbl="fgAcc0" presStyleIdx="2" presStyleCnt="3">
        <dgm:presLayoutVars>
          <dgm:chPref val="3"/>
        </dgm:presLayoutVars>
      </dgm:prSet>
      <dgm:spPr/>
    </dgm:pt>
    <dgm:pt modelId="{C5CF166B-B9DB-4151-A071-9F752F92A05C}" type="pres">
      <dgm:prSet presAssocID="{042E5686-2EBD-46EE-BCDB-3D315EA9F0CE}" presName="hierChild2" presStyleCnt="0"/>
      <dgm:spPr/>
    </dgm:pt>
  </dgm:ptLst>
  <dgm:cxnLst>
    <dgm:cxn modelId="{EDB7C730-60DD-40B3-A0CA-0B604DF42BA4}" type="presOf" srcId="{54A6B52B-BC55-444C-A468-E925D4AEDB6D}" destId="{EE960829-2FE1-4250-AE63-70122FC4CBA6}" srcOrd="0" destOrd="0" presId="urn:microsoft.com/office/officeart/2005/8/layout/hierarchy1"/>
    <dgm:cxn modelId="{72FF2C56-9173-4909-8A45-CC4F2AEBF26A}" srcId="{54A6B52B-BC55-444C-A468-E925D4AEDB6D}" destId="{1752EF4F-9D5A-425C-AA3E-B92C95712B97}" srcOrd="1" destOrd="0" parTransId="{2702FB89-A841-4983-A966-8A81DFBCF257}" sibTransId="{EFF68EE6-7A09-4852-86E0-332C95B8B898}"/>
    <dgm:cxn modelId="{3EB3D177-9CE5-4763-BFE2-E02D76269F1F}" type="presOf" srcId="{E2C9CD84-29C5-4E0B-AEE9-A4F55FC5B91E}" destId="{27F81B6D-C2D9-490E-A4FE-19B70598A5A8}" srcOrd="0" destOrd="0" presId="urn:microsoft.com/office/officeart/2005/8/layout/hierarchy1"/>
    <dgm:cxn modelId="{DCC0F48F-5ABD-42BE-8A60-B654B51CE083}" type="presOf" srcId="{042E5686-2EBD-46EE-BCDB-3D315EA9F0CE}" destId="{F833C214-30E3-4638-9FC0-92643ADBE0DF}" srcOrd="0" destOrd="0" presId="urn:microsoft.com/office/officeart/2005/8/layout/hierarchy1"/>
    <dgm:cxn modelId="{E12A9CA4-AAC3-416F-8C3A-A9982E640628}" srcId="{54A6B52B-BC55-444C-A468-E925D4AEDB6D}" destId="{E2C9CD84-29C5-4E0B-AEE9-A4F55FC5B91E}" srcOrd="0" destOrd="0" parTransId="{AA77635E-2BF3-4B80-BBDA-34EC7E781456}" sibTransId="{922490DD-98CF-478F-996B-F6CBFA47F272}"/>
    <dgm:cxn modelId="{ECD09BBB-E6C2-4200-B97D-745E9C66D3D7}" type="presOf" srcId="{1752EF4F-9D5A-425C-AA3E-B92C95712B97}" destId="{E61B694E-F88B-4F54-96F7-DE20D751A45C}" srcOrd="0" destOrd="0" presId="urn:microsoft.com/office/officeart/2005/8/layout/hierarchy1"/>
    <dgm:cxn modelId="{204C42D3-1D19-49AD-B592-D6FFF61E3DAF}" srcId="{54A6B52B-BC55-444C-A468-E925D4AEDB6D}" destId="{042E5686-2EBD-46EE-BCDB-3D315EA9F0CE}" srcOrd="2" destOrd="0" parTransId="{42BCF030-334C-4F38-9CD6-0F4E9107BBB5}" sibTransId="{E04E0BA7-CC6A-4B95-9A29-3915E5498F85}"/>
    <dgm:cxn modelId="{82D17759-3D6A-4082-9074-F720C087D2C4}" type="presParOf" srcId="{EE960829-2FE1-4250-AE63-70122FC4CBA6}" destId="{B0EA25D3-C913-46F0-9529-B9C5EEB808C9}" srcOrd="0" destOrd="0" presId="urn:microsoft.com/office/officeart/2005/8/layout/hierarchy1"/>
    <dgm:cxn modelId="{E3706ED7-2B79-4413-B130-9E25725D6474}" type="presParOf" srcId="{B0EA25D3-C913-46F0-9529-B9C5EEB808C9}" destId="{07002215-B2D6-4290-BB34-4562B23F0CAC}" srcOrd="0" destOrd="0" presId="urn:microsoft.com/office/officeart/2005/8/layout/hierarchy1"/>
    <dgm:cxn modelId="{C0147DCE-5E58-4F83-9209-0D394BAF9324}" type="presParOf" srcId="{07002215-B2D6-4290-BB34-4562B23F0CAC}" destId="{FB57D851-54BE-4353-B87C-B0A73DE6993B}" srcOrd="0" destOrd="0" presId="urn:microsoft.com/office/officeart/2005/8/layout/hierarchy1"/>
    <dgm:cxn modelId="{B04122D4-BF75-4F06-AD54-A85CC1FB3EA9}" type="presParOf" srcId="{07002215-B2D6-4290-BB34-4562B23F0CAC}" destId="{27F81B6D-C2D9-490E-A4FE-19B70598A5A8}" srcOrd="1" destOrd="0" presId="urn:microsoft.com/office/officeart/2005/8/layout/hierarchy1"/>
    <dgm:cxn modelId="{7653B288-D54D-4C21-BF02-687E7D269F6A}" type="presParOf" srcId="{B0EA25D3-C913-46F0-9529-B9C5EEB808C9}" destId="{E87FD98D-E4B5-4606-BDE4-795A888352D0}" srcOrd="1" destOrd="0" presId="urn:microsoft.com/office/officeart/2005/8/layout/hierarchy1"/>
    <dgm:cxn modelId="{92F201E4-3DC0-4A17-BBAA-1358651D51EC}" type="presParOf" srcId="{EE960829-2FE1-4250-AE63-70122FC4CBA6}" destId="{7C8EA570-F517-4042-8C4D-4B8549F93909}" srcOrd="1" destOrd="0" presId="urn:microsoft.com/office/officeart/2005/8/layout/hierarchy1"/>
    <dgm:cxn modelId="{AA6B86BD-7B5E-4652-B41A-93EB43128293}" type="presParOf" srcId="{7C8EA570-F517-4042-8C4D-4B8549F93909}" destId="{6AE6EEF7-27A3-46C5-8847-1D1AA726B8E2}" srcOrd="0" destOrd="0" presId="urn:microsoft.com/office/officeart/2005/8/layout/hierarchy1"/>
    <dgm:cxn modelId="{5D050968-8F54-4DD3-80FC-C3105F959E02}" type="presParOf" srcId="{6AE6EEF7-27A3-46C5-8847-1D1AA726B8E2}" destId="{2DBC7BA9-BF6E-4DAE-A342-D4E1AEFF9A3D}" srcOrd="0" destOrd="0" presId="urn:microsoft.com/office/officeart/2005/8/layout/hierarchy1"/>
    <dgm:cxn modelId="{08B6BB4F-E01F-4FF5-8611-A38EBD3BE12C}" type="presParOf" srcId="{6AE6EEF7-27A3-46C5-8847-1D1AA726B8E2}" destId="{E61B694E-F88B-4F54-96F7-DE20D751A45C}" srcOrd="1" destOrd="0" presId="urn:microsoft.com/office/officeart/2005/8/layout/hierarchy1"/>
    <dgm:cxn modelId="{D1018047-6ECA-458F-AF93-BA7C82107D09}" type="presParOf" srcId="{7C8EA570-F517-4042-8C4D-4B8549F93909}" destId="{2B3624CB-3736-4BEB-A06A-A5C2873CDE8E}" srcOrd="1" destOrd="0" presId="urn:microsoft.com/office/officeart/2005/8/layout/hierarchy1"/>
    <dgm:cxn modelId="{066B369F-0698-48FC-AF84-F7BDEC2CEEAA}" type="presParOf" srcId="{EE960829-2FE1-4250-AE63-70122FC4CBA6}" destId="{B9BB6505-9F6B-4F07-9EBB-800C4C659682}" srcOrd="2" destOrd="0" presId="urn:microsoft.com/office/officeart/2005/8/layout/hierarchy1"/>
    <dgm:cxn modelId="{3790BA61-AEA3-43AC-829E-D266EFDA0A4D}" type="presParOf" srcId="{B9BB6505-9F6B-4F07-9EBB-800C4C659682}" destId="{2CC85B00-5692-42DC-8AED-95EFA516758B}" srcOrd="0" destOrd="0" presId="urn:microsoft.com/office/officeart/2005/8/layout/hierarchy1"/>
    <dgm:cxn modelId="{F2D0FE22-FA4C-4A4B-812F-D46993AB3A53}" type="presParOf" srcId="{2CC85B00-5692-42DC-8AED-95EFA516758B}" destId="{8DB68185-1F40-4744-963D-6463B870D1E9}" srcOrd="0" destOrd="0" presId="urn:microsoft.com/office/officeart/2005/8/layout/hierarchy1"/>
    <dgm:cxn modelId="{8124FD28-279F-438B-98C1-4886EB8E7B9E}" type="presParOf" srcId="{2CC85B00-5692-42DC-8AED-95EFA516758B}" destId="{F833C214-30E3-4638-9FC0-92643ADBE0DF}" srcOrd="1" destOrd="0" presId="urn:microsoft.com/office/officeart/2005/8/layout/hierarchy1"/>
    <dgm:cxn modelId="{3B5EF303-2F26-4252-8F95-FC422E0B474D}" type="presParOf" srcId="{B9BB6505-9F6B-4F07-9EBB-800C4C659682}" destId="{C5CF166B-B9DB-4151-A071-9F752F92A05C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A028AFB-4527-4E82-A663-C7CC38EAD3BA}" type="doc">
      <dgm:prSet loTypeId="urn:microsoft.com/office/officeart/2005/8/layout/venn2" loCatId="relationship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3E8E9C09-45F9-436B-AE54-60479DFE2D3F}">
      <dgm:prSet phldrT="[Text]" custT="1"/>
      <dgm:spPr/>
      <dgm:t>
        <a:bodyPr/>
        <a:lstStyle/>
        <a:p>
          <a:r>
            <a:rPr lang="uk-UA" sz="1300" b="1" dirty="0"/>
            <a:t>Рамки для реалізації програм для кривдників</a:t>
          </a:r>
        </a:p>
      </dgm:t>
    </dgm:pt>
    <dgm:pt modelId="{0BC3B6AD-E0D3-4F04-BF17-194DFF35BE89}" type="parTrans" cxnId="{A55D2B60-2778-4349-AE79-81E76BD2EE7B}">
      <dgm:prSet/>
      <dgm:spPr/>
      <dgm:t>
        <a:bodyPr/>
        <a:lstStyle/>
        <a:p>
          <a:endParaRPr lang="en-US"/>
        </a:p>
      </dgm:t>
    </dgm:pt>
    <dgm:pt modelId="{2675ABC8-C184-4297-B719-3E2260671244}" type="sibTrans" cxnId="{A55D2B60-2778-4349-AE79-81E76BD2EE7B}">
      <dgm:prSet/>
      <dgm:spPr/>
      <dgm:t>
        <a:bodyPr/>
        <a:lstStyle/>
        <a:p>
          <a:endParaRPr lang="en-US"/>
        </a:p>
      </dgm:t>
    </dgm:pt>
    <dgm:pt modelId="{0EAED2C1-C50D-4587-9147-61362ACA95D1}">
      <dgm:prSet phldrT="[Text]" custT="1"/>
      <dgm:spPr/>
      <dgm:t>
        <a:bodyPr/>
        <a:lstStyle/>
        <a:p>
          <a:r>
            <a:rPr lang="uk-UA" sz="1300" b="1" dirty="0"/>
            <a:t>Постачальники послуг</a:t>
          </a:r>
        </a:p>
      </dgm:t>
    </dgm:pt>
    <dgm:pt modelId="{71B2E27E-D130-4844-B01A-C60008B23ACC}" type="sibTrans" cxnId="{69964905-D7E0-4726-BBD3-26615D553E72}">
      <dgm:prSet/>
      <dgm:spPr/>
      <dgm:t>
        <a:bodyPr/>
        <a:lstStyle/>
        <a:p>
          <a:endParaRPr lang="en-US"/>
        </a:p>
      </dgm:t>
    </dgm:pt>
    <dgm:pt modelId="{E5F972F7-75DF-4D5F-A048-7193B760C9A8}" type="parTrans" cxnId="{69964905-D7E0-4726-BBD3-26615D553E72}">
      <dgm:prSet/>
      <dgm:spPr/>
      <dgm:t>
        <a:bodyPr/>
        <a:lstStyle/>
        <a:p>
          <a:endParaRPr lang="en-US"/>
        </a:p>
      </dgm:t>
    </dgm:pt>
    <dgm:pt modelId="{1B487F83-0090-49B3-90D6-B447C9C611C1}">
      <dgm:prSet phldrT="[Text]" custT="1"/>
      <dgm:spPr/>
      <dgm:t>
        <a:bodyPr/>
        <a:lstStyle/>
        <a:p>
          <a:r>
            <a:rPr lang="uk-UA" sz="1300" b="1" dirty="0"/>
            <a:t>Програми </a:t>
          </a:r>
          <a:br>
            <a:rPr lang="en-US" sz="1300" b="1" dirty="0"/>
          </a:br>
          <a:r>
            <a:rPr lang="uk-UA" sz="1300" b="1" dirty="0"/>
            <a:t>та навчальні матеріали</a:t>
          </a:r>
        </a:p>
      </dgm:t>
    </dgm:pt>
    <dgm:pt modelId="{1D11A136-F92C-4D09-A333-5C66C6363D24}" type="sibTrans" cxnId="{C869AF95-301D-4AE2-BFC7-CC17ADA39AFA}">
      <dgm:prSet/>
      <dgm:spPr/>
      <dgm:t>
        <a:bodyPr/>
        <a:lstStyle/>
        <a:p>
          <a:endParaRPr lang="en-US"/>
        </a:p>
      </dgm:t>
    </dgm:pt>
    <dgm:pt modelId="{E06CEEE7-90D0-4AC5-96EB-531F44202517}" type="parTrans" cxnId="{C869AF95-301D-4AE2-BFC7-CC17ADA39AFA}">
      <dgm:prSet/>
      <dgm:spPr/>
      <dgm:t>
        <a:bodyPr/>
        <a:lstStyle/>
        <a:p>
          <a:endParaRPr lang="en-US"/>
        </a:p>
      </dgm:t>
    </dgm:pt>
    <dgm:pt modelId="{34311E8A-375F-4290-9FBB-E671F84A95C2}" type="pres">
      <dgm:prSet presAssocID="{7A028AFB-4527-4E82-A663-C7CC38EAD3BA}" presName="Name0" presStyleCnt="0">
        <dgm:presLayoutVars>
          <dgm:chMax val="7"/>
          <dgm:resizeHandles val="exact"/>
        </dgm:presLayoutVars>
      </dgm:prSet>
      <dgm:spPr/>
    </dgm:pt>
    <dgm:pt modelId="{3EA800D7-2E05-4C9C-A26B-A6EFD47DD171}" type="pres">
      <dgm:prSet presAssocID="{7A028AFB-4527-4E82-A663-C7CC38EAD3BA}" presName="comp1" presStyleCnt="0"/>
      <dgm:spPr/>
    </dgm:pt>
    <dgm:pt modelId="{98D25E81-EBD2-4DB6-A70D-7A7C92597D20}" type="pres">
      <dgm:prSet presAssocID="{7A028AFB-4527-4E82-A663-C7CC38EAD3BA}" presName="circle1" presStyleLbl="node1" presStyleIdx="0" presStyleCnt="3" custLinFactNeighborX="-52618"/>
      <dgm:spPr/>
    </dgm:pt>
    <dgm:pt modelId="{501D188A-2CFC-4C5D-A94C-7AEE7D7BBC5D}" type="pres">
      <dgm:prSet presAssocID="{7A028AFB-4527-4E82-A663-C7CC38EAD3BA}" presName="c1text" presStyleLbl="node1" presStyleIdx="0" presStyleCnt="3">
        <dgm:presLayoutVars>
          <dgm:bulletEnabled val="1"/>
        </dgm:presLayoutVars>
      </dgm:prSet>
      <dgm:spPr/>
    </dgm:pt>
    <dgm:pt modelId="{44346073-3C4A-464B-BF28-CAB3D3324761}" type="pres">
      <dgm:prSet presAssocID="{7A028AFB-4527-4E82-A663-C7CC38EAD3BA}" presName="comp2" presStyleCnt="0"/>
      <dgm:spPr/>
    </dgm:pt>
    <dgm:pt modelId="{571FA349-89A9-45BC-8DEB-4A69CF6B96A9}" type="pres">
      <dgm:prSet presAssocID="{7A028AFB-4527-4E82-A663-C7CC38EAD3BA}" presName="circle2" presStyleLbl="node1" presStyleIdx="1" presStyleCnt="3" custLinFactNeighborX="-71428" custLinFactNeighborY="-1908"/>
      <dgm:spPr/>
    </dgm:pt>
    <dgm:pt modelId="{4A537CC7-71F5-4E47-ABB6-173FE50696C4}" type="pres">
      <dgm:prSet presAssocID="{7A028AFB-4527-4E82-A663-C7CC38EAD3BA}" presName="c2text" presStyleLbl="node1" presStyleIdx="1" presStyleCnt="3">
        <dgm:presLayoutVars>
          <dgm:bulletEnabled val="1"/>
        </dgm:presLayoutVars>
      </dgm:prSet>
      <dgm:spPr/>
    </dgm:pt>
    <dgm:pt modelId="{19DE04CB-47CD-46C0-AFD5-65BDB6874923}" type="pres">
      <dgm:prSet presAssocID="{7A028AFB-4527-4E82-A663-C7CC38EAD3BA}" presName="comp3" presStyleCnt="0"/>
      <dgm:spPr/>
    </dgm:pt>
    <dgm:pt modelId="{72E9A740-AEA9-41B6-AC8B-C9CD578D24FE}" type="pres">
      <dgm:prSet presAssocID="{7A028AFB-4527-4E82-A663-C7CC38EAD3BA}" presName="circle3" presStyleLbl="node1" presStyleIdx="2" presStyleCnt="3" custLinFactX="-7142" custLinFactNeighborX="-100000" custLinFactNeighborY="-10159"/>
      <dgm:spPr/>
    </dgm:pt>
    <dgm:pt modelId="{055CF85E-4C81-401F-89C5-CD8085FE192E}" type="pres">
      <dgm:prSet presAssocID="{7A028AFB-4527-4E82-A663-C7CC38EAD3BA}" presName="c3text" presStyleLbl="node1" presStyleIdx="2" presStyleCnt="3">
        <dgm:presLayoutVars>
          <dgm:bulletEnabled val="1"/>
        </dgm:presLayoutVars>
      </dgm:prSet>
      <dgm:spPr/>
    </dgm:pt>
  </dgm:ptLst>
  <dgm:cxnLst>
    <dgm:cxn modelId="{69964905-D7E0-4726-BBD3-26615D553E72}" srcId="{7A028AFB-4527-4E82-A663-C7CC38EAD3BA}" destId="{0EAED2C1-C50D-4587-9147-61362ACA95D1}" srcOrd="1" destOrd="0" parTransId="{E5F972F7-75DF-4D5F-A048-7193B760C9A8}" sibTransId="{71B2E27E-D130-4844-B01A-C60008B23ACC}"/>
    <dgm:cxn modelId="{A55D2B60-2778-4349-AE79-81E76BD2EE7B}" srcId="{7A028AFB-4527-4E82-A663-C7CC38EAD3BA}" destId="{3E8E9C09-45F9-436B-AE54-60479DFE2D3F}" srcOrd="0" destOrd="0" parTransId="{0BC3B6AD-E0D3-4F04-BF17-194DFF35BE89}" sibTransId="{2675ABC8-C184-4297-B719-3E2260671244}"/>
    <dgm:cxn modelId="{53F6088A-23CD-4FFC-BD61-B1EDA88C6421}" type="presOf" srcId="{0EAED2C1-C50D-4587-9147-61362ACA95D1}" destId="{4A537CC7-71F5-4E47-ABB6-173FE50696C4}" srcOrd="1" destOrd="0" presId="urn:microsoft.com/office/officeart/2005/8/layout/venn2"/>
    <dgm:cxn modelId="{85A2808C-32E7-4AA7-B6F9-CEEDFBE87E7E}" type="presOf" srcId="{1B487F83-0090-49B3-90D6-B447C9C611C1}" destId="{055CF85E-4C81-401F-89C5-CD8085FE192E}" srcOrd="1" destOrd="0" presId="urn:microsoft.com/office/officeart/2005/8/layout/venn2"/>
    <dgm:cxn modelId="{FAA9B090-9303-43A2-BBD7-7C3C2A0DCB21}" type="presOf" srcId="{3E8E9C09-45F9-436B-AE54-60479DFE2D3F}" destId="{98D25E81-EBD2-4DB6-A70D-7A7C92597D20}" srcOrd="0" destOrd="0" presId="urn:microsoft.com/office/officeart/2005/8/layout/venn2"/>
    <dgm:cxn modelId="{C869AF95-301D-4AE2-BFC7-CC17ADA39AFA}" srcId="{7A028AFB-4527-4E82-A663-C7CC38EAD3BA}" destId="{1B487F83-0090-49B3-90D6-B447C9C611C1}" srcOrd="2" destOrd="0" parTransId="{E06CEEE7-90D0-4AC5-96EB-531F44202517}" sibTransId="{1D11A136-F92C-4D09-A333-5C66C6363D24}"/>
    <dgm:cxn modelId="{65F09DB1-CA3D-49E1-B302-9F63CB2942AB}" type="presOf" srcId="{7A028AFB-4527-4E82-A663-C7CC38EAD3BA}" destId="{34311E8A-375F-4290-9FBB-E671F84A95C2}" srcOrd="0" destOrd="0" presId="urn:microsoft.com/office/officeart/2005/8/layout/venn2"/>
    <dgm:cxn modelId="{810A55BD-A2E6-4DAA-9955-82E33EB535F3}" type="presOf" srcId="{3E8E9C09-45F9-436B-AE54-60479DFE2D3F}" destId="{501D188A-2CFC-4C5D-A94C-7AEE7D7BBC5D}" srcOrd="1" destOrd="0" presId="urn:microsoft.com/office/officeart/2005/8/layout/venn2"/>
    <dgm:cxn modelId="{4C830BC1-119F-4E7A-97FA-888890554AB3}" type="presOf" srcId="{0EAED2C1-C50D-4587-9147-61362ACA95D1}" destId="{571FA349-89A9-45BC-8DEB-4A69CF6B96A9}" srcOrd="0" destOrd="0" presId="urn:microsoft.com/office/officeart/2005/8/layout/venn2"/>
    <dgm:cxn modelId="{F33076CF-5662-4F0C-982A-AFA5EEAE47BA}" type="presOf" srcId="{1B487F83-0090-49B3-90D6-B447C9C611C1}" destId="{72E9A740-AEA9-41B6-AC8B-C9CD578D24FE}" srcOrd="0" destOrd="0" presId="urn:microsoft.com/office/officeart/2005/8/layout/venn2"/>
    <dgm:cxn modelId="{DC14F9BE-B08B-44AE-AA16-750951CB6071}" type="presParOf" srcId="{34311E8A-375F-4290-9FBB-E671F84A95C2}" destId="{3EA800D7-2E05-4C9C-A26B-A6EFD47DD171}" srcOrd="0" destOrd="0" presId="urn:microsoft.com/office/officeart/2005/8/layout/venn2"/>
    <dgm:cxn modelId="{727E2574-2D58-45B9-BA95-AC8F70C6F188}" type="presParOf" srcId="{3EA800D7-2E05-4C9C-A26B-A6EFD47DD171}" destId="{98D25E81-EBD2-4DB6-A70D-7A7C92597D20}" srcOrd="0" destOrd="0" presId="urn:microsoft.com/office/officeart/2005/8/layout/venn2"/>
    <dgm:cxn modelId="{EBEEB82B-1A1C-4FE2-B07C-3DB60A61BF51}" type="presParOf" srcId="{3EA800D7-2E05-4C9C-A26B-A6EFD47DD171}" destId="{501D188A-2CFC-4C5D-A94C-7AEE7D7BBC5D}" srcOrd="1" destOrd="0" presId="urn:microsoft.com/office/officeart/2005/8/layout/venn2"/>
    <dgm:cxn modelId="{B663A06B-EE47-44B5-BD7D-34897F80FA76}" type="presParOf" srcId="{34311E8A-375F-4290-9FBB-E671F84A95C2}" destId="{44346073-3C4A-464B-BF28-CAB3D3324761}" srcOrd="1" destOrd="0" presId="urn:microsoft.com/office/officeart/2005/8/layout/venn2"/>
    <dgm:cxn modelId="{27AAE4AE-BB85-499D-9A83-D038339B00BD}" type="presParOf" srcId="{44346073-3C4A-464B-BF28-CAB3D3324761}" destId="{571FA349-89A9-45BC-8DEB-4A69CF6B96A9}" srcOrd="0" destOrd="0" presId="urn:microsoft.com/office/officeart/2005/8/layout/venn2"/>
    <dgm:cxn modelId="{9C500030-1BD5-4DE1-8316-D3E5CD97E5F5}" type="presParOf" srcId="{44346073-3C4A-464B-BF28-CAB3D3324761}" destId="{4A537CC7-71F5-4E47-ABB6-173FE50696C4}" srcOrd="1" destOrd="0" presId="urn:microsoft.com/office/officeart/2005/8/layout/venn2"/>
    <dgm:cxn modelId="{6BEF5666-97A6-415D-8A46-BFE8D2E7BCF4}" type="presParOf" srcId="{34311E8A-375F-4290-9FBB-E671F84A95C2}" destId="{19DE04CB-47CD-46C0-AFD5-65BDB6874923}" srcOrd="2" destOrd="0" presId="urn:microsoft.com/office/officeart/2005/8/layout/venn2"/>
    <dgm:cxn modelId="{4E34A955-0077-427A-9995-35380F12BAE7}" type="presParOf" srcId="{19DE04CB-47CD-46C0-AFD5-65BDB6874923}" destId="{72E9A740-AEA9-41B6-AC8B-C9CD578D24FE}" srcOrd="0" destOrd="0" presId="urn:microsoft.com/office/officeart/2005/8/layout/venn2"/>
    <dgm:cxn modelId="{F0B90D79-F36B-4462-966F-6E1673F98A8F}" type="presParOf" srcId="{19DE04CB-47CD-46C0-AFD5-65BDB6874923}" destId="{055CF85E-4C81-401F-89C5-CD8085FE192E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57D851-54BE-4353-B87C-B0A73DE6993B}">
      <dsp:nvSpPr>
        <dsp:cNvPr id="0" name=""/>
        <dsp:cNvSpPr/>
      </dsp:nvSpPr>
      <dsp:spPr>
        <a:xfrm>
          <a:off x="3181" y="509921"/>
          <a:ext cx="2271377" cy="1442324"/>
        </a:xfrm>
        <a:prstGeom prst="roundRect">
          <a:avLst>
            <a:gd name="adj" fmla="val 10000"/>
          </a:avLst>
        </a:prstGeom>
        <a:solidFill>
          <a:schemeClr val="accent1">
            <a:alpha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F81B6D-C2D9-490E-A4FE-19B70598A5A8}">
      <dsp:nvSpPr>
        <dsp:cNvPr id="0" name=""/>
        <dsp:cNvSpPr/>
      </dsp:nvSpPr>
      <dsp:spPr>
        <a:xfrm>
          <a:off x="255556" y="749678"/>
          <a:ext cx="2271377" cy="144232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100" kern="1200" dirty="0"/>
            <a:t>Зв’язок з (колишнім) партнером </a:t>
          </a:r>
          <a:br>
            <a:rPr lang="en-US" sz="2100" kern="1200" dirty="0"/>
          </a:br>
          <a:r>
            <a:rPr lang="uk-UA" sz="2100" kern="1200" dirty="0"/>
            <a:t>і підтримка</a:t>
          </a:r>
        </a:p>
      </dsp:txBody>
      <dsp:txXfrm>
        <a:off x="297800" y="791922"/>
        <a:ext cx="2186889" cy="1357836"/>
      </dsp:txXfrm>
    </dsp:sp>
    <dsp:sp modelId="{2DBC7BA9-BF6E-4DAE-A342-D4E1AEFF9A3D}">
      <dsp:nvSpPr>
        <dsp:cNvPr id="0" name=""/>
        <dsp:cNvSpPr/>
      </dsp:nvSpPr>
      <dsp:spPr>
        <a:xfrm>
          <a:off x="2779309" y="509921"/>
          <a:ext cx="2271377" cy="1442324"/>
        </a:xfrm>
        <a:prstGeom prst="roundRect">
          <a:avLst>
            <a:gd name="adj" fmla="val 10000"/>
          </a:avLst>
        </a:prstGeom>
        <a:solidFill>
          <a:schemeClr val="accent1">
            <a:alpha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1B694E-F88B-4F54-96F7-DE20D751A45C}">
      <dsp:nvSpPr>
        <dsp:cNvPr id="0" name=""/>
        <dsp:cNvSpPr/>
      </dsp:nvSpPr>
      <dsp:spPr>
        <a:xfrm>
          <a:off x="3031684" y="749678"/>
          <a:ext cx="2271377" cy="144232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100" kern="1200" dirty="0"/>
            <a:t>Фокус на дитині</a:t>
          </a:r>
        </a:p>
      </dsp:txBody>
      <dsp:txXfrm>
        <a:off x="3073928" y="791922"/>
        <a:ext cx="2186889" cy="1357836"/>
      </dsp:txXfrm>
    </dsp:sp>
    <dsp:sp modelId="{8DB68185-1F40-4744-963D-6463B870D1E9}">
      <dsp:nvSpPr>
        <dsp:cNvPr id="0" name=""/>
        <dsp:cNvSpPr/>
      </dsp:nvSpPr>
      <dsp:spPr>
        <a:xfrm>
          <a:off x="5555437" y="509921"/>
          <a:ext cx="2271377" cy="1442324"/>
        </a:xfrm>
        <a:prstGeom prst="roundRect">
          <a:avLst>
            <a:gd name="adj" fmla="val 10000"/>
          </a:avLst>
        </a:prstGeom>
        <a:solidFill>
          <a:schemeClr val="accent1">
            <a:alpha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33C214-30E3-4638-9FC0-92643ADBE0DF}">
      <dsp:nvSpPr>
        <dsp:cNvPr id="0" name=""/>
        <dsp:cNvSpPr/>
      </dsp:nvSpPr>
      <dsp:spPr>
        <a:xfrm>
          <a:off x="5807812" y="749678"/>
          <a:ext cx="2271377" cy="144232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100" kern="1200" dirty="0"/>
            <a:t>Обмін інформацією та прийняття рішень</a:t>
          </a:r>
        </a:p>
      </dsp:txBody>
      <dsp:txXfrm>
        <a:off x="5850056" y="791922"/>
        <a:ext cx="2186889" cy="1357836"/>
      </dsp:txXfrm>
    </dsp:sp>
    <dsp:sp modelId="{30D5C713-F217-4425-9A34-3F4BA013C134}">
      <dsp:nvSpPr>
        <dsp:cNvPr id="0" name=""/>
        <dsp:cNvSpPr/>
      </dsp:nvSpPr>
      <dsp:spPr>
        <a:xfrm>
          <a:off x="8331565" y="509921"/>
          <a:ext cx="2271377" cy="1442324"/>
        </a:xfrm>
        <a:prstGeom prst="roundRect">
          <a:avLst>
            <a:gd name="adj" fmla="val 10000"/>
          </a:avLst>
        </a:prstGeom>
        <a:solidFill>
          <a:schemeClr val="accent1">
            <a:alpha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AF1049-794C-4031-ACEF-EE0B4285D77F}">
      <dsp:nvSpPr>
        <dsp:cNvPr id="0" name=""/>
        <dsp:cNvSpPr/>
      </dsp:nvSpPr>
      <dsp:spPr>
        <a:xfrm>
          <a:off x="8583941" y="749678"/>
          <a:ext cx="2271377" cy="144232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100" kern="1200" dirty="0"/>
            <a:t>Оцінка та управління ризиками</a:t>
          </a:r>
        </a:p>
      </dsp:txBody>
      <dsp:txXfrm>
        <a:off x="8626185" y="791922"/>
        <a:ext cx="2186889" cy="135783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57D851-54BE-4353-B87C-B0A73DE6993B}">
      <dsp:nvSpPr>
        <dsp:cNvPr id="0" name=""/>
        <dsp:cNvSpPr/>
      </dsp:nvSpPr>
      <dsp:spPr>
        <a:xfrm>
          <a:off x="0" y="220151"/>
          <a:ext cx="3053953" cy="1939260"/>
        </a:xfrm>
        <a:prstGeom prst="roundRect">
          <a:avLst>
            <a:gd name="adj" fmla="val 10000"/>
          </a:avLst>
        </a:prstGeom>
        <a:solidFill>
          <a:schemeClr val="accent1">
            <a:alpha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F81B6D-C2D9-490E-A4FE-19B70598A5A8}">
      <dsp:nvSpPr>
        <dsp:cNvPr id="0" name=""/>
        <dsp:cNvSpPr/>
      </dsp:nvSpPr>
      <dsp:spPr>
        <a:xfrm>
          <a:off x="339328" y="542513"/>
          <a:ext cx="3053953" cy="193926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300" kern="1200" dirty="0"/>
            <a:t>Насильство як гендерно зумовлене явище</a:t>
          </a:r>
        </a:p>
      </dsp:txBody>
      <dsp:txXfrm>
        <a:off x="396127" y="599312"/>
        <a:ext cx="2940355" cy="1825662"/>
      </dsp:txXfrm>
    </dsp:sp>
    <dsp:sp modelId="{2DBC7BA9-BF6E-4DAE-A342-D4E1AEFF9A3D}">
      <dsp:nvSpPr>
        <dsp:cNvPr id="0" name=""/>
        <dsp:cNvSpPr/>
      </dsp:nvSpPr>
      <dsp:spPr>
        <a:xfrm>
          <a:off x="3732609" y="220151"/>
          <a:ext cx="3053953" cy="1939260"/>
        </a:xfrm>
        <a:prstGeom prst="roundRect">
          <a:avLst>
            <a:gd name="adj" fmla="val 10000"/>
          </a:avLst>
        </a:prstGeom>
        <a:solidFill>
          <a:schemeClr val="accent1">
            <a:alpha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1B694E-F88B-4F54-96F7-DE20D751A45C}">
      <dsp:nvSpPr>
        <dsp:cNvPr id="0" name=""/>
        <dsp:cNvSpPr/>
      </dsp:nvSpPr>
      <dsp:spPr>
        <a:xfrm>
          <a:off x="4071937" y="542513"/>
          <a:ext cx="3053953" cy="193926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300" kern="1200" dirty="0"/>
            <a:t>Екологічна модель</a:t>
          </a:r>
        </a:p>
      </dsp:txBody>
      <dsp:txXfrm>
        <a:off x="4128736" y="599312"/>
        <a:ext cx="2940355" cy="1825662"/>
      </dsp:txXfrm>
    </dsp:sp>
    <dsp:sp modelId="{8DB68185-1F40-4744-963D-6463B870D1E9}">
      <dsp:nvSpPr>
        <dsp:cNvPr id="0" name=""/>
        <dsp:cNvSpPr/>
      </dsp:nvSpPr>
      <dsp:spPr>
        <a:xfrm>
          <a:off x="7465218" y="220151"/>
          <a:ext cx="3053953" cy="1939260"/>
        </a:xfrm>
        <a:prstGeom prst="roundRect">
          <a:avLst>
            <a:gd name="adj" fmla="val 10000"/>
          </a:avLst>
        </a:prstGeom>
        <a:solidFill>
          <a:schemeClr val="accent1">
            <a:alpha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33C214-30E3-4638-9FC0-92643ADBE0DF}">
      <dsp:nvSpPr>
        <dsp:cNvPr id="0" name=""/>
        <dsp:cNvSpPr/>
      </dsp:nvSpPr>
      <dsp:spPr>
        <a:xfrm>
          <a:off x="7804546" y="542513"/>
          <a:ext cx="3053953" cy="193926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300" kern="1200" dirty="0"/>
            <a:t>Стратегії роботи </a:t>
          </a:r>
          <a:br>
            <a:rPr lang="en-US" sz="2300" kern="1200" dirty="0"/>
          </a:br>
          <a:r>
            <a:rPr lang="uk-UA" sz="2300" kern="1200" dirty="0"/>
            <a:t>з опором та формування внутрішньої мотивації</a:t>
          </a:r>
        </a:p>
      </dsp:txBody>
      <dsp:txXfrm>
        <a:off x="7861345" y="599312"/>
        <a:ext cx="2940355" cy="182566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D25E81-EBD2-4DB6-A70D-7A7C92597D20}">
      <dsp:nvSpPr>
        <dsp:cNvPr id="0" name=""/>
        <dsp:cNvSpPr/>
      </dsp:nvSpPr>
      <dsp:spPr>
        <a:xfrm>
          <a:off x="606257" y="0"/>
          <a:ext cx="4884846" cy="4884846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300" b="1" kern="1200" dirty="0"/>
            <a:t>Рамки для реалізації програм для кривдників</a:t>
          </a:r>
        </a:p>
      </dsp:txBody>
      <dsp:txXfrm>
        <a:off x="2195053" y="244242"/>
        <a:ext cx="1707253" cy="732726"/>
      </dsp:txXfrm>
    </dsp:sp>
    <dsp:sp modelId="{571FA349-89A9-45BC-8DEB-4A69CF6B96A9}">
      <dsp:nvSpPr>
        <dsp:cNvPr id="0" name=""/>
        <dsp:cNvSpPr/>
      </dsp:nvSpPr>
      <dsp:spPr>
        <a:xfrm>
          <a:off x="1170310" y="1151309"/>
          <a:ext cx="3663634" cy="3663634"/>
        </a:xfrm>
        <a:prstGeom prst="ellipse">
          <a:avLst/>
        </a:prstGeom>
        <a:solidFill>
          <a:schemeClr val="accent4">
            <a:hueOff val="1464458"/>
            <a:satOff val="-14633"/>
            <a:lumOff val="-1264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300" b="1" kern="1200" dirty="0"/>
            <a:t>Постачальники послуг</a:t>
          </a:r>
        </a:p>
      </dsp:txBody>
      <dsp:txXfrm>
        <a:off x="2148500" y="1380286"/>
        <a:ext cx="1707253" cy="686931"/>
      </dsp:txXfrm>
    </dsp:sp>
    <dsp:sp modelId="{72E9A740-AEA9-41B6-AC8B-C9CD578D24FE}">
      <dsp:nvSpPr>
        <dsp:cNvPr id="0" name=""/>
        <dsp:cNvSpPr/>
      </dsp:nvSpPr>
      <dsp:spPr>
        <a:xfrm>
          <a:off x="1780916" y="2194297"/>
          <a:ext cx="2442423" cy="2442423"/>
        </a:xfrm>
        <a:prstGeom prst="ellipse">
          <a:avLst/>
        </a:prstGeom>
        <a:solidFill>
          <a:schemeClr val="accent4">
            <a:hueOff val="2928917"/>
            <a:satOff val="-29266"/>
            <a:lumOff val="-2529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300" b="1" kern="1200" dirty="0"/>
            <a:t>Програми </a:t>
          </a:r>
          <a:br>
            <a:rPr lang="en-US" sz="1300" b="1" kern="1200" dirty="0"/>
          </a:br>
          <a:r>
            <a:rPr lang="uk-UA" sz="1300" b="1" kern="1200" dirty="0"/>
            <a:t>та навчальні матеріали</a:t>
          </a:r>
        </a:p>
      </dsp:txBody>
      <dsp:txXfrm>
        <a:off x="2138600" y="2804902"/>
        <a:ext cx="1727053" cy="122121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6EF30C-140E-49FB-9CF3-7DB78674EE66}" type="datetimeFigureOut">
              <a:rPr lang="en-US" smtClean="0"/>
              <a:t>7/14/2025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B84E8D-D536-40FB-AC50-2235B9E01D54}" type="slidenum">
              <a:rPr lang="en-US" smtClean="0"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50124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B84E8D-D536-40FB-AC50-2235B9E01D54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2625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noProof="0" dirty="0"/>
              <a:t>Зазначте наслідки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8C5307-140F-447F-BCBA-BB92E3A2906B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73915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B84E8D-D536-40FB-AC50-2235B9E01D54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34870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noProof="0" dirty="0"/>
              <a:t>Відрізняється від програм, спрямованих на подолання залежностей чи інших подібних втручань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8C5307-140F-447F-BCBA-BB92E3A2906B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8462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4FD2957-8595-499F-896A-E9A0888D05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C44A184-010C-483F-8B5A-3D1E7E6EF9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8115300" cy="584498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AB4C3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582A2E2-E6DD-4321-B03A-F6C071C1BB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9044" y="753034"/>
            <a:ext cx="6815446" cy="3887390"/>
          </a:xfrm>
        </p:spPr>
        <p:txBody>
          <a:bodyPr anchor="t">
            <a:normAutofit/>
          </a:bodyPr>
          <a:lstStyle>
            <a:lvl1pPr>
              <a:defRPr sz="8500" spc="-2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D21B6D9B-E3FB-48D2-A477-5B73E22166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9045" y="4640424"/>
            <a:ext cx="6437555" cy="1204558"/>
          </a:xfrm>
        </p:spPr>
        <p:txBody>
          <a:bodyPr anchor="t">
            <a:norm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AD0B437-3A93-13B3-9EE1-F187F5182BFD}"/>
              </a:ext>
            </a:extLst>
          </p:cNvPr>
          <p:cNvSpPr/>
          <p:nvPr userDrawn="1"/>
        </p:nvSpPr>
        <p:spPr>
          <a:xfrm>
            <a:off x="-161925" y="5848350"/>
            <a:ext cx="9881658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4CE907A7-0E87-61A4-00E3-4F83703E07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9044" y="6014316"/>
            <a:ext cx="2077223" cy="771110"/>
          </a:xfrm>
          <a:prstGeom prst="rect">
            <a:avLst/>
          </a:prstGeom>
        </p:spPr>
      </p:pic>
      <p:pic>
        <p:nvPicPr>
          <p:cNvPr id="4" name="Picture 3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F346F04A-FF92-B292-96B6-87A0952F818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371762" y="6285349"/>
            <a:ext cx="1922432" cy="403317"/>
          </a:xfrm>
          <a:prstGeom prst="rect">
            <a:avLst/>
          </a:prstGeom>
        </p:spPr>
      </p:pic>
      <p:pic>
        <p:nvPicPr>
          <p:cNvPr id="6" name="Picture Placeholder 15" descr="A picture containing sky, tree, outdoor, flock&#10;&#10;Description automatically generated">
            <a:extLst>
              <a:ext uri="{FF2B5EF4-FFF2-40B4-BE49-F238E27FC236}">
                <a16:creationId xmlns:a16="http://schemas.microsoft.com/office/drawing/2014/main" id="{2F59364A-C8F0-B734-6B54-7C2A96E06E2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23849" r="23849"/>
          <a:stretch>
            <a:fillRect/>
          </a:stretch>
        </p:blipFill>
        <p:spPr>
          <a:xfrm>
            <a:off x="8111802" y="1"/>
            <a:ext cx="4083697" cy="6857999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693ECDE2-CEF9-3A49-44C6-AC566AA79E9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818503" y="6278265"/>
            <a:ext cx="724238" cy="410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290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83698AF-A86A-4D69-8272-76C9C1914A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228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9E2DC86-4009-449C-8F4E-779A8C762B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045" y="365124"/>
            <a:ext cx="9523655" cy="1501327"/>
          </a:xfrm>
        </p:spPr>
        <p:txBody>
          <a:bodyPr/>
          <a:lstStyle>
            <a:lvl1pPr>
              <a:defRPr spc="-20" baseline="0">
                <a:solidFill>
                  <a:schemeClr val="bg1"/>
                </a:solidFill>
              </a:defRPr>
            </a:lvl1pPr>
          </a:lstStyle>
          <a:p>
            <a:r>
              <a:rPr lang="en-US" dirty="0">
                <a:solidFill>
                  <a:srgbClr val="FFFFFF"/>
                </a:solidFill>
              </a:rPr>
              <a:t>Click to edit Master title style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FE115BC-4A4C-4385-82D5-106D1FAC35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0872" y="2546555"/>
            <a:ext cx="6494989" cy="4050890"/>
          </a:xfrm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Picture Placeholder 10">
            <a:extLst>
              <a:ext uri="{FF2B5EF4-FFF2-40B4-BE49-F238E27FC236}">
                <a16:creationId xmlns:a16="http://schemas.microsoft.com/office/drawing/2014/main" id="{3D40698B-5625-C7EA-C2C4-3B581082494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2286000"/>
            <a:ext cx="5067300" cy="45720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</p:spTree>
    <p:extLst>
      <p:ext uri="{BB962C8B-B14F-4D97-AF65-F5344CB8AC3E}">
        <p14:creationId xmlns:p14="http://schemas.microsoft.com/office/powerpoint/2010/main" val="3463574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perpetrator 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15" descr="A picture containing person, outdoor&#10;&#10;Description automatically generated">
            <a:extLst>
              <a:ext uri="{FF2B5EF4-FFF2-40B4-BE49-F238E27FC236}">
                <a16:creationId xmlns:a16="http://schemas.microsoft.com/office/drawing/2014/main" id="{1F93FF51-F210-0135-A2D9-302C9384A4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4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9" name="Title 9">
            <a:extLst>
              <a:ext uri="{FF2B5EF4-FFF2-40B4-BE49-F238E27FC236}">
                <a16:creationId xmlns:a16="http://schemas.microsoft.com/office/drawing/2014/main" id="{8A4CC27D-949B-2C3F-E4C7-78D3EECE20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9045" y="753034"/>
            <a:ext cx="9014500" cy="1458321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sz="8800" b="1" kern="1200" spc="-40" baseline="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2" name="Subtitle 11">
            <a:extLst>
              <a:ext uri="{FF2B5EF4-FFF2-40B4-BE49-F238E27FC236}">
                <a16:creationId xmlns:a16="http://schemas.microsoft.com/office/drawing/2014/main" id="{ED48B3C0-D550-4495-44A0-F307E325E860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649043" y="2568102"/>
            <a:ext cx="9014500" cy="3465553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/>
            </a:lvl1pPr>
          </a:lstStyle>
          <a:p>
            <a:pPr marL="0" indent="0">
              <a:lnSpc>
                <a:spcPct val="100000"/>
              </a:lnSpc>
              <a:buNone/>
            </a:pPr>
            <a:endParaRPr lang="en-US" sz="4800" b="1" kern="1200" spc="-20" baseline="0" dirty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87000"/>
                  </a:prstClr>
                </a:outerShdw>
              </a:effectLst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78122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4F4DD58-525D-4728-A769-9F38711D57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3048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1F862FE-7A72-432B-9888-FB389D35BD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1788" y="875030"/>
            <a:ext cx="2384425" cy="5068570"/>
          </a:xfrm>
        </p:spPr>
        <p:txBody>
          <a:bodyPr/>
          <a:lstStyle>
            <a:lvl1pPr>
              <a:lnSpc>
                <a:spcPct val="100000"/>
              </a:lnSpc>
              <a:defRPr spc="-2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 to add text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D33DA1-34CB-434E-99AF-EA31D28A194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302000" y="876300"/>
            <a:ext cx="8607425" cy="4749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1311449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83FEABB-56CC-491D-830B-02C0466DAB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3048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4F3EF5A-453C-4D68-BA86-2FB1DE61C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1787" y="996950"/>
            <a:ext cx="2384425" cy="4946650"/>
          </a:xfrm>
        </p:spPr>
        <p:txBody>
          <a:bodyPr/>
          <a:lstStyle>
            <a:lvl1pPr>
              <a:lnSpc>
                <a:spcPct val="100000"/>
              </a:lnSpc>
              <a:defRPr spc="-2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 to add text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71CEA4-8F84-4893-8A45-28DB0AE2068C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422650" y="996950"/>
            <a:ext cx="8367713" cy="454501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35118598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47B57C8-14A3-53C4-E71C-8856A8B374F0}"/>
              </a:ext>
            </a:extLst>
          </p:cNvPr>
          <p:cNvSpPr/>
          <p:nvPr userDrawn="1"/>
        </p:nvSpPr>
        <p:spPr>
          <a:xfrm>
            <a:off x="0" y="0"/>
            <a:ext cx="12192000" cy="6886222"/>
          </a:xfrm>
          <a:prstGeom prst="rect">
            <a:avLst/>
          </a:prstGeom>
          <a:gradFill>
            <a:gsLst>
              <a:gs pos="77000">
                <a:srgbClr val="000000">
                  <a:alpha val="30000"/>
                </a:srgbClr>
              </a:gs>
              <a:gs pos="38000">
                <a:srgbClr val="000000">
                  <a:alpha val="20000"/>
                </a:srgbClr>
              </a:gs>
              <a:gs pos="0">
                <a:srgbClr val="000000">
                  <a:alpha val="0"/>
                </a:srgbClr>
              </a:gs>
              <a:gs pos="20000">
                <a:srgbClr val="000000">
                  <a:alpha val="0"/>
                </a:srgbClr>
              </a:gs>
              <a:gs pos="100000">
                <a:srgbClr val="000000">
                  <a:alpha val="30000"/>
                </a:srgbClr>
              </a:gs>
            </a:gsLst>
            <a:lin ang="21594000" scaled="0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F81B040C-8943-4433-BFE9-AFB1F7C9ED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35290" y="167951"/>
            <a:ext cx="9414588" cy="6130212"/>
          </a:xfrm>
          <a:noFill/>
        </p:spPr>
        <p:txBody>
          <a:bodyPr rIns="731520" anchor="ctr">
            <a:normAutofit/>
          </a:bodyPr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pPr algn="r"/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059675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4A42DEE-636F-4A79-B56A-5AF989E1FD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504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B75C9195-04C9-4D9A-B613-44A5F5900D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2983" y="194783"/>
            <a:ext cx="9421177" cy="769493"/>
          </a:xfrm>
        </p:spPr>
        <p:txBody>
          <a:bodyPr anchor="ctr"/>
          <a:lstStyle>
            <a:lvl1pPr>
              <a:lnSpc>
                <a:spcPct val="100000"/>
              </a:lnSpc>
              <a:defRPr spc="-2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C5A662A-E279-494E-8389-ADC6E870E38D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931863" y="1695450"/>
            <a:ext cx="10328275" cy="43148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content</a:t>
            </a:r>
          </a:p>
        </p:txBody>
      </p:sp>
    </p:spTree>
    <p:extLst>
      <p:ext uri="{BB962C8B-B14F-4D97-AF65-F5344CB8AC3E}">
        <p14:creationId xmlns:p14="http://schemas.microsoft.com/office/powerpoint/2010/main" val="4136469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5F516FD-E4AF-4BA2-902A-DA46746557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504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F0F480-E13D-4322-ADF4-56769DC5AF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49680" y="190500"/>
            <a:ext cx="10036292" cy="773776"/>
          </a:xfrm>
        </p:spPr>
        <p:txBody>
          <a:bodyPr anchor="ctr"/>
          <a:lstStyle>
            <a:lvl1pPr algn="r">
              <a:lnSpc>
                <a:spcPct val="100000"/>
              </a:lnSpc>
              <a:defRPr spc="-2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Text Placeholder 30">
            <a:extLst>
              <a:ext uri="{FF2B5EF4-FFF2-40B4-BE49-F238E27FC236}">
                <a16:creationId xmlns:a16="http://schemas.microsoft.com/office/drawing/2014/main" id="{7F0BA818-CA3B-46FD-9A79-7BDC1D9CA71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09243" y="1764139"/>
            <a:ext cx="4756714" cy="5976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4EAD007E-B9BB-4C9F-BDC8-127A77F0F96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09243" y="2374900"/>
            <a:ext cx="4756714" cy="33655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4" name="Text Placeholder 30">
            <a:extLst>
              <a:ext uri="{FF2B5EF4-FFF2-40B4-BE49-F238E27FC236}">
                <a16:creationId xmlns:a16="http://schemas.microsoft.com/office/drawing/2014/main" id="{9ECBA1DE-781A-4AA7-86CA-0EBE52A9B41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57467" y="1764031"/>
            <a:ext cx="4756714" cy="5976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53A9CA10-3BBC-41E7-A34E-C6CCFEC8205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57467" y="2374900"/>
            <a:ext cx="4756714" cy="33655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1327908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E97352E-C52D-43BE-BCE2-2D71FE0353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504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2051A8D-592F-40C1-A65D-E1F17B07C9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79600" y="183988"/>
            <a:ext cx="9406372" cy="803380"/>
          </a:xfrm>
        </p:spPr>
        <p:txBody>
          <a:bodyPr anchor="ctr"/>
          <a:lstStyle>
            <a:lvl1pPr algn="r">
              <a:lnSpc>
                <a:spcPct val="100000"/>
              </a:lnSpc>
              <a:defRPr spc="-2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" name="Text Placeholder 30">
            <a:extLst>
              <a:ext uri="{FF2B5EF4-FFF2-40B4-BE49-F238E27FC236}">
                <a16:creationId xmlns:a16="http://schemas.microsoft.com/office/drawing/2014/main" id="{CF4C4703-C9D4-483C-8E41-17BB7193D01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51300" y="1764193"/>
            <a:ext cx="3327366" cy="5976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7393281D-B77A-4BB8-A3E2-49E0F1259DA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51193" y="2374899"/>
            <a:ext cx="3327366" cy="3485573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2" name="Text Placeholder 30">
            <a:extLst>
              <a:ext uri="{FF2B5EF4-FFF2-40B4-BE49-F238E27FC236}">
                <a16:creationId xmlns:a16="http://schemas.microsoft.com/office/drawing/2014/main" id="{6B205DED-723B-48E3-AE9F-556696225CA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432317" y="1764193"/>
            <a:ext cx="3327366" cy="5976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77D63D24-8466-44F3-898F-5CBC42C7681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32317" y="2374899"/>
            <a:ext cx="3327366" cy="3485573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0" name="Text Placeholder 30">
            <a:extLst>
              <a:ext uri="{FF2B5EF4-FFF2-40B4-BE49-F238E27FC236}">
                <a16:creationId xmlns:a16="http://schemas.microsoft.com/office/drawing/2014/main" id="{F600D1D1-B6A8-4A4E-BC6A-897FE089CBE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025393" y="1764193"/>
            <a:ext cx="3327366" cy="5976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A205F643-67E9-4E41-A65F-163C816090B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025393" y="2374899"/>
            <a:ext cx="3327366" cy="3485573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6683532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74716EF3-1422-48C0-BC49-14FAC3550F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F2AAFDE-CB45-46CA-8961-8133FCA5F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40767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209C30D-AB58-482B-B553-F71367094E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264" y="776941"/>
            <a:ext cx="3209008" cy="5166659"/>
          </a:xfrm>
        </p:spPr>
        <p:txBody>
          <a:bodyPr anchor="b"/>
          <a:lstStyle>
            <a:lvl1pPr>
              <a:defRPr spc="-20" baseline="0">
                <a:solidFill>
                  <a:schemeClr val="bg1"/>
                </a:solidFill>
              </a:defRPr>
            </a:lvl1pPr>
          </a:lstStyle>
          <a:p>
            <a:r>
              <a:rPr lang="en-US" dirty="0">
                <a:solidFill>
                  <a:srgbClr val="FFFFFF"/>
                </a:solidFill>
              </a:rPr>
              <a:t>Click to edit Master title style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D946F5EF-2C45-4A87-A1DD-BD2A6FB91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9277" y="6356350"/>
            <a:ext cx="374904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9" name="Picture Placeholder 16">
            <a:extLst>
              <a:ext uri="{FF2B5EF4-FFF2-40B4-BE49-F238E27FC236}">
                <a16:creationId xmlns:a16="http://schemas.microsoft.com/office/drawing/2014/main" id="{B1A8891C-A2D4-4238-ABCE-62AB3A9121A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6700" y="0"/>
            <a:ext cx="4038600" cy="34290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20" name="Picture Placeholder 16">
            <a:extLst>
              <a:ext uri="{FF2B5EF4-FFF2-40B4-BE49-F238E27FC236}">
                <a16:creationId xmlns:a16="http://schemas.microsoft.com/office/drawing/2014/main" id="{7B51DFB6-C977-4551-BE38-57688D7FF0B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115300" y="0"/>
            <a:ext cx="4076701" cy="34290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24" name="Text Placeholder 21">
            <a:extLst>
              <a:ext uri="{FF2B5EF4-FFF2-40B4-BE49-F238E27FC236}">
                <a16:creationId xmlns:a16="http://schemas.microsoft.com/office/drawing/2014/main" id="{DFCFAED4-0A56-424D-BF74-4051B0BDA9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64100" y="3841750"/>
            <a:ext cx="6599238" cy="2296083"/>
          </a:xfrm>
        </p:spPr>
        <p:txBody>
          <a:bodyPr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200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9188F17E-DD3B-4CCC-957F-5A69144884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3448" y="6355080"/>
            <a:ext cx="4352544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20XX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2A0235C7-971D-4E52-B991-EFA44A9AF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4D815C-8BF3-4ECF-A945-A2A7C2983AF9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‹№›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63677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6F922A0-5527-4314-A2EA-E5CF34EF9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504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96EC4CB6-956E-48EB-86AC-B40D89D742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0759" y="194783"/>
            <a:ext cx="10022841" cy="760892"/>
          </a:xfrm>
        </p:spPr>
        <p:txBody>
          <a:bodyPr anchor="ctr"/>
          <a:lstStyle>
            <a:lvl1pPr>
              <a:lnSpc>
                <a:spcPct val="100000"/>
              </a:lnSpc>
              <a:defRPr spc="-2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3FA4250-BD33-40AE-934A-A473029C5CA5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46112" y="1560513"/>
            <a:ext cx="10899776" cy="434181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771E7CA1-3FAA-4961-8BAC-93AB2EF65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1168" y="6356350"/>
            <a:ext cx="4837176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prstClr val="black"/>
                </a:solidFill>
              </a:rPr>
              <a:t>Presentation title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20CC547-8B7E-4C4B-9B2A-04BD498A71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3448" y="6355080"/>
            <a:ext cx="4352544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20XX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34245B-9DC4-457D-AB68-8E3BBB852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786C7-B8F9-4072-AAAA-17258464D730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‹№›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23307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1709CD7-8920-1C14-4F1F-AE2C7A4B8660}"/>
              </a:ext>
            </a:extLst>
          </p:cNvPr>
          <p:cNvSpPr/>
          <p:nvPr userDrawn="1"/>
        </p:nvSpPr>
        <p:spPr>
          <a:xfrm>
            <a:off x="-85725" y="-146304"/>
            <a:ext cx="12439650" cy="7090029"/>
          </a:xfrm>
          <a:prstGeom prst="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1D9E621E-261C-3082-6F60-72D33AE6E3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9045" y="760206"/>
            <a:ext cx="10552355" cy="397316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9600" b="1" kern="1200" spc="-40" baseline="0" dirty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9600" spc="-4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07B04A9-8AFD-D288-D3DA-FC371EE74E6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365992" y="6356350"/>
            <a:ext cx="630936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244D815C-8BF3-4ECF-A945-A2A7C2983AF9}" type="slidenum">
              <a:rPr kumimoji="0" lang="en-US" b="0" i="0" u="none" strike="noStrike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pPr marR="0" lvl="0" indent="0" fontAlgn="auto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‹№›</a:t>
            </a:fld>
            <a:endParaRPr kumimoji="0" lang="en-US" b="0" i="0" u="none" strike="noStrike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1620662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4A42DEE-636F-4A79-B56A-5AF989E1FD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15046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B75C9195-04C9-4D9A-B613-44A5F5900D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2983" y="194783"/>
            <a:ext cx="9421177" cy="769493"/>
          </a:xfrm>
        </p:spPr>
        <p:txBody>
          <a:bodyPr anchor="ctr"/>
          <a:lstStyle>
            <a:lvl1pPr>
              <a:lnSpc>
                <a:spcPct val="100000"/>
              </a:lnSpc>
              <a:defRPr spc="-2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C5A662A-E279-494E-8389-ADC6E870E38D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931863" y="1695450"/>
            <a:ext cx="10328275" cy="43148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420B3F9-9DEF-4500-91D7-25F0B5E91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1168" y="6356350"/>
            <a:ext cx="4837176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prstClr val="black"/>
                </a:solidFill>
              </a:rPr>
              <a:t>Presentation title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5E504E9-EAD2-4BE5-9736-CED43FF245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3448" y="6355080"/>
            <a:ext cx="4352544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20XX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3EB613-AF5E-423F-A78B-94F856BF6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786C7-B8F9-4072-AAAA-17258464D730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‹№›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95890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61970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0879554-32B9-CDD5-D112-C7A1C7BE2F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3DD3EDA1-42D7-8283-F6EC-5DEB11851B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C6F5D43-71EB-32B0-04D4-4FE83BB4F4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741931C-1657-DFEB-BE03-0A25F8BBF733}"/>
              </a:ext>
            </a:extLst>
          </p:cNvPr>
          <p:cNvSpPr/>
          <p:nvPr userDrawn="1"/>
        </p:nvSpPr>
        <p:spPr>
          <a:xfrm>
            <a:off x="-85725" y="-146304"/>
            <a:ext cx="12439650" cy="7090029"/>
          </a:xfrm>
          <a:prstGeom prst="rect">
            <a:avLst/>
          </a:prstGeom>
          <a:solidFill>
            <a:srgbClr val="E0A629"/>
          </a:soli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0" name="Title 6">
            <a:extLst>
              <a:ext uri="{FF2B5EF4-FFF2-40B4-BE49-F238E27FC236}">
                <a16:creationId xmlns:a16="http://schemas.microsoft.com/office/drawing/2014/main" id="{DE3D2162-F26C-B6BE-F6B8-E1E0046B04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9045" y="760206"/>
            <a:ext cx="10552355" cy="397316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sz="9600">
                <a:solidFill>
                  <a:schemeClr val="bg1"/>
                </a:solidFill>
              </a:defRPr>
            </a:lvl1pPr>
          </a:lstStyle>
          <a:p>
            <a:endParaRPr lang="en-US" sz="9600" spc="-4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3FA0589C-86F6-FAB3-4860-16B05E3EF85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365992" y="6356350"/>
            <a:ext cx="630936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244D815C-8BF3-4ECF-A945-A2A7C2983AF9}" type="slidenum">
              <a:rPr kumimoji="0" lang="en-US" b="0" i="0" u="none" strike="noStrike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pPr marR="0" lvl="0" indent="0" fontAlgn="auto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‹№›</a:t>
            </a:fld>
            <a:endParaRPr kumimoji="0" lang="en-US" b="0" i="0" u="none" strike="noStrike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4161181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0879554-32B9-CDD5-D112-C7A1C7BE2F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3DD3EDA1-42D7-8283-F6EC-5DEB11851B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C6F5D43-71EB-32B0-04D4-4FE83BB4F4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F5AE48C-BFF4-5A6D-15C0-31512F042772}"/>
              </a:ext>
            </a:extLst>
          </p:cNvPr>
          <p:cNvSpPr/>
          <p:nvPr userDrawn="1"/>
        </p:nvSpPr>
        <p:spPr>
          <a:xfrm>
            <a:off x="-85725" y="-146304"/>
            <a:ext cx="12439650" cy="7090029"/>
          </a:xfrm>
          <a:prstGeom prst="rect">
            <a:avLst/>
          </a:prstGeom>
          <a:solidFill>
            <a:srgbClr val="BDB126"/>
          </a:soli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0" name="Title 6">
            <a:extLst>
              <a:ext uri="{FF2B5EF4-FFF2-40B4-BE49-F238E27FC236}">
                <a16:creationId xmlns:a16="http://schemas.microsoft.com/office/drawing/2014/main" id="{DE3D2162-F26C-B6BE-F6B8-E1E0046B04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9045" y="760206"/>
            <a:ext cx="10552355" cy="397316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sz="9600">
                <a:solidFill>
                  <a:schemeClr val="bg1"/>
                </a:solidFill>
              </a:defRPr>
            </a:lvl1pPr>
          </a:lstStyle>
          <a:p>
            <a:endParaRPr lang="en-US" sz="9600" spc="-4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9077964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0879554-32B9-CDD5-D112-C7A1C7BE2F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3DD3EDA1-42D7-8283-F6EC-5DEB11851B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C6F5D43-71EB-32B0-04D4-4FE83BB4F4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8FFF1AB-572C-2917-E780-7639BE782953}"/>
              </a:ext>
            </a:extLst>
          </p:cNvPr>
          <p:cNvSpPr/>
          <p:nvPr userDrawn="1"/>
        </p:nvSpPr>
        <p:spPr>
          <a:xfrm>
            <a:off x="-85725" y="-146304"/>
            <a:ext cx="12439650" cy="7090029"/>
          </a:xfrm>
          <a:prstGeom prst="rect">
            <a:avLst/>
          </a:prstGeom>
          <a:solidFill>
            <a:srgbClr val="7C9028"/>
          </a:soli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0" name="Title 6">
            <a:extLst>
              <a:ext uri="{FF2B5EF4-FFF2-40B4-BE49-F238E27FC236}">
                <a16:creationId xmlns:a16="http://schemas.microsoft.com/office/drawing/2014/main" id="{DE3D2162-F26C-B6BE-F6B8-E1E0046B04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9045" y="760206"/>
            <a:ext cx="10552355" cy="397316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sz="9600">
                <a:solidFill>
                  <a:schemeClr val="bg1"/>
                </a:solidFill>
              </a:defRPr>
            </a:lvl1pPr>
          </a:lstStyle>
          <a:p>
            <a:endParaRPr lang="en-US" sz="9600" spc="-4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6437768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0879554-32B9-CDD5-D112-C7A1C7BE2F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3DD3EDA1-42D7-8283-F6EC-5DEB11851B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C6F5D43-71EB-32B0-04D4-4FE83BB4F4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8FFF1AB-572C-2917-E780-7639BE782953}"/>
              </a:ext>
            </a:extLst>
          </p:cNvPr>
          <p:cNvSpPr/>
          <p:nvPr userDrawn="1"/>
        </p:nvSpPr>
        <p:spPr>
          <a:xfrm>
            <a:off x="-85725" y="-146304"/>
            <a:ext cx="12439650" cy="7090029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0" name="Title 6">
            <a:extLst>
              <a:ext uri="{FF2B5EF4-FFF2-40B4-BE49-F238E27FC236}">
                <a16:creationId xmlns:a16="http://schemas.microsoft.com/office/drawing/2014/main" id="{DE3D2162-F26C-B6BE-F6B8-E1E0046B04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9045" y="760206"/>
            <a:ext cx="10552355" cy="397316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sz="9600">
                <a:solidFill>
                  <a:schemeClr val="bg1"/>
                </a:solidFill>
              </a:defRPr>
            </a:lvl1pPr>
          </a:lstStyle>
          <a:p>
            <a:endParaRPr lang="en-US" sz="9600" spc="-4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3229050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0879554-32B9-CDD5-D112-C7A1C7BE2F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3DD3EDA1-42D7-8283-F6EC-5DEB11851B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C6F5D43-71EB-32B0-04D4-4FE83BB4F4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8FFF1AB-572C-2917-E780-7639BE782953}"/>
              </a:ext>
            </a:extLst>
          </p:cNvPr>
          <p:cNvSpPr/>
          <p:nvPr userDrawn="1"/>
        </p:nvSpPr>
        <p:spPr>
          <a:xfrm>
            <a:off x="-85725" y="-146304"/>
            <a:ext cx="12439650" cy="7090029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0" name="Title 6">
            <a:extLst>
              <a:ext uri="{FF2B5EF4-FFF2-40B4-BE49-F238E27FC236}">
                <a16:creationId xmlns:a16="http://schemas.microsoft.com/office/drawing/2014/main" id="{DE3D2162-F26C-B6BE-F6B8-E1E0046B04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9045" y="760206"/>
            <a:ext cx="10552355" cy="397316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sz="9600">
                <a:solidFill>
                  <a:schemeClr val="bg1"/>
                </a:solidFill>
              </a:defRPr>
            </a:lvl1pPr>
          </a:lstStyle>
          <a:p>
            <a:endParaRPr lang="en-US" sz="9600" spc="-4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3807593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0879554-32B9-CDD5-D112-C7A1C7BE2F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3DD3EDA1-42D7-8283-F6EC-5DEB11851B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C6F5D43-71EB-32B0-04D4-4FE83BB4F4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8FFF1AB-572C-2917-E780-7639BE782953}"/>
              </a:ext>
            </a:extLst>
          </p:cNvPr>
          <p:cNvSpPr/>
          <p:nvPr userDrawn="1"/>
        </p:nvSpPr>
        <p:spPr>
          <a:xfrm>
            <a:off x="-85725" y="-146304"/>
            <a:ext cx="12439650" cy="7090029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0" name="Title 6">
            <a:extLst>
              <a:ext uri="{FF2B5EF4-FFF2-40B4-BE49-F238E27FC236}">
                <a16:creationId xmlns:a16="http://schemas.microsoft.com/office/drawing/2014/main" id="{DE3D2162-F26C-B6BE-F6B8-E1E0046B04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9045" y="760206"/>
            <a:ext cx="10552355" cy="397316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sz="9600">
                <a:solidFill>
                  <a:schemeClr val="bg1"/>
                </a:solidFill>
              </a:defRPr>
            </a:lvl1pPr>
          </a:lstStyle>
          <a:p>
            <a:endParaRPr lang="en-US" sz="9600" spc="-4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440696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74716EF3-1422-48C0-BC49-14FAC3550F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F2AAFDE-CB45-46CA-8961-8133FCA5F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40767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209C30D-AB58-482B-B553-F71367094E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264" y="776941"/>
            <a:ext cx="3209008" cy="5166659"/>
          </a:xfrm>
        </p:spPr>
        <p:txBody>
          <a:bodyPr anchor="t"/>
          <a:lstStyle>
            <a:lvl1pPr>
              <a:defRPr spc="-20" baseline="0">
                <a:solidFill>
                  <a:schemeClr val="bg1"/>
                </a:solidFill>
              </a:defRPr>
            </a:lvl1pPr>
          </a:lstStyle>
          <a:p>
            <a:r>
              <a:rPr lang="en-US" dirty="0">
                <a:solidFill>
                  <a:srgbClr val="FFFFFF"/>
                </a:solidFill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761469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33E30A8-0D9C-47BB-8249-8A2EEEFC7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365124"/>
            <a:ext cx="10552176" cy="14996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E93687-61FE-460F-A66F-4DF17994F3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9224" y="1984248"/>
            <a:ext cx="10552176" cy="4197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1258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4" r:id="rId2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 spc="100" baseline="0">
          <a:solidFill>
            <a:schemeClr val="accent1"/>
          </a:solidFill>
          <a:latin typeface="Lato Black" panose="020F0502020204030203" pitchFamily="34" charset="0"/>
          <a:ea typeface="Lato Black" panose="020F0502020204030203" pitchFamily="34" charset="0"/>
          <a:cs typeface="Lato Black" panose="020F050202020403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400" kern="1200" spc="0" baseline="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 spc="0" baseline="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 spc="0" baseline="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 spc="0" baseline="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 spc="0" baseline="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8D150CF-F888-48EA-89E8-311ED5E916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5636" y="1592825"/>
            <a:ext cx="7546109" cy="3487175"/>
          </a:xfrm>
        </p:spPr>
        <p:txBody>
          <a:bodyPr>
            <a:noAutofit/>
          </a:bodyPr>
          <a:lstStyle/>
          <a:p>
            <a:r>
              <a:rPr lang="uk-UA" sz="3600" dirty="0"/>
              <a:t>Міжнародний досвід роботи </a:t>
            </a:r>
            <a:br>
              <a:rPr lang="en-US" sz="3600" dirty="0"/>
            </a:br>
            <a:r>
              <a:rPr lang="uk-UA" sz="3600" dirty="0"/>
              <a:t>з кривдниками</a:t>
            </a:r>
            <a:br>
              <a:rPr lang="uk-UA" sz="3600" dirty="0"/>
            </a:br>
            <a:r>
              <a:rPr lang="uk-UA" sz="2400" b="0" dirty="0"/>
              <a:t>Стратегічна сесія: «Оновлення української програми для кривдників»</a:t>
            </a:r>
            <a:br>
              <a:rPr lang="uk-UA" sz="1400" dirty="0">
                <a:latin typeface="Lato Light" panose="020F03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</a:br>
            <a:br>
              <a:rPr lang="uk-UA" sz="1400" dirty="0">
                <a:latin typeface="Lato Light" panose="020F03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</a:br>
            <a:br>
              <a:rPr lang="uk-UA" sz="1400" dirty="0">
                <a:latin typeface="Lato Light" panose="020F03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</a:br>
            <a:br>
              <a:rPr lang="uk-UA" sz="1400" dirty="0">
                <a:latin typeface="Lato Light" panose="020F03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</a:br>
            <a:br>
              <a:rPr lang="uk-UA" sz="1400" dirty="0">
                <a:latin typeface="Lato Light" panose="020F03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</a:br>
            <a:br>
              <a:rPr lang="uk-UA" sz="1400" dirty="0">
                <a:latin typeface="Lato Light" panose="020F03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</a:br>
            <a:r>
              <a:rPr lang="uk-UA" sz="1400" dirty="0"/>
              <a:t>Сандра Йованович Белотіч (</a:t>
            </a:r>
            <a:r>
              <a:rPr lang="uk-UA" sz="1400" dirty="0">
                <a:latin typeface="+mn-lt"/>
                <a:ea typeface="Lato Medium" panose="020F0502020204030203" pitchFamily="34" charset="0"/>
                <a:cs typeface="Lato Medium" panose="020F0502020204030203" pitchFamily="34" charset="0"/>
              </a:rPr>
              <a:t>Sandra Jovanovic Belotic)</a:t>
            </a:r>
            <a:br>
              <a:rPr lang="uk-UA" sz="1400" dirty="0">
                <a:latin typeface="+mn-lt"/>
                <a:ea typeface="Lato Medium" panose="020F0502020204030203" pitchFamily="34" charset="0"/>
                <a:cs typeface="Lato Medium" panose="020F0502020204030203" pitchFamily="34" charset="0"/>
              </a:rPr>
            </a:br>
            <a:r>
              <a:rPr lang="uk-UA" sz="1400" dirty="0">
                <a:latin typeface="+mn-lt"/>
                <a:ea typeface="Lato Medium" panose="020F0502020204030203" pitchFamily="34" charset="0"/>
                <a:cs typeface="Lato Medium" panose="020F0502020204030203" pitchFamily="34" charset="0"/>
              </a:rPr>
              <a:t>Менеджер з навчання та розвитку потенціалу, WWP EN</a:t>
            </a:r>
            <a:br>
              <a:rPr lang="uk-UA" sz="1400" dirty="0">
                <a:latin typeface="Lato Light" panose="020F0302020204030203" pitchFamily="34" charset="0"/>
                <a:ea typeface="Lato Medium" panose="020F0502020204030203" pitchFamily="34" charset="0"/>
                <a:cs typeface="Lato Medium" panose="020F0502020204030203" pitchFamily="34" charset="0"/>
              </a:rPr>
            </a:br>
            <a:endParaRPr lang="uk-UA" sz="1400" dirty="0">
              <a:latin typeface="Lato Light" panose="020F0302020204030203" pitchFamily="34" charset="0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98401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74AAB3-DC2D-6718-C3B5-3410DABF67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50" y="203927"/>
            <a:ext cx="10858500" cy="769493"/>
          </a:xfrm>
        </p:spPr>
        <p:txBody>
          <a:bodyPr>
            <a:normAutofit fontScale="90000"/>
          </a:bodyPr>
          <a:lstStyle/>
          <a:p>
            <a:r>
              <a:rPr lang="uk-UA" dirty="0"/>
              <a:t>Ключові аспекти роботи з кривдниками</a:t>
            </a:r>
          </a:p>
        </p:txBody>
      </p:sp>
      <p:graphicFrame>
        <p:nvGraphicFramePr>
          <p:cNvPr id="4" name="Segnaposto contenuto 2">
            <a:extLst>
              <a:ext uri="{FF2B5EF4-FFF2-40B4-BE49-F238E27FC236}">
                <a16:creationId xmlns:a16="http://schemas.microsoft.com/office/drawing/2014/main" id="{FEA20729-12E6-1679-BE19-EACA1EE1AE7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14095890"/>
              </p:ext>
            </p:extLst>
          </p:nvPr>
        </p:nvGraphicFramePr>
        <p:xfrm>
          <a:off x="649045" y="2817131"/>
          <a:ext cx="10858500" cy="27019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709476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17232C0-0F15-4526-A8A3-C30C8FFB6B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A group of pins connected to string&#10;&#10;AI-generated content may be incorrect.">
            <a:extLst>
              <a:ext uri="{FF2B5EF4-FFF2-40B4-BE49-F238E27FC236}">
                <a16:creationId xmlns:a16="http://schemas.microsoft.com/office/drawing/2014/main" id="{CC10044C-E077-5271-5F1A-296B414975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05" r="1" b="13360"/>
          <a:stretch>
            <a:fillRect/>
          </a:stretch>
        </p:blipFill>
        <p:spPr>
          <a:xfrm>
            <a:off x="590844" y="590843"/>
            <a:ext cx="11010312" cy="5676314"/>
          </a:xfrm>
          <a:prstGeom prst="rect">
            <a:avLst/>
          </a:prstGeom>
        </p:spPr>
      </p:pic>
      <p:sp>
        <p:nvSpPr>
          <p:cNvPr id="4" name="Textfeld 5">
            <a:extLst>
              <a:ext uri="{FF2B5EF4-FFF2-40B4-BE49-F238E27FC236}">
                <a16:creationId xmlns:a16="http://schemas.microsoft.com/office/drawing/2014/main" id="{9B82FC01-324A-4DE9-B1D1-3E4CCAA8CE98}"/>
              </a:ext>
            </a:extLst>
          </p:cNvPr>
          <p:cNvSpPr txBox="1"/>
          <p:nvPr/>
        </p:nvSpPr>
        <p:spPr>
          <a:xfrm>
            <a:off x="799678" y="2438400"/>
            <a:ext cx="8475077" cy="6076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uk-UA" sz="5400" b="1" i="0" u="none" strike="noStrike" cap="none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Система працює</a:t>
            </a:r>
          </a:p>
        </p:txBody>
      </p:sp>
    </p:spTree>
    <p:extLst>
      <p:ext uri="{BB962C8B-B14F-4D97-AF65-F5344CB8AC3E}">
        <p14:creationId xmlns:p14="http://schemas.microsoft.com/office/powerpoint/2010/main" val="42461134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EA7CBE-4E76-0CDD-2F1C-310C69146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9738" y="194783"/>
            <a:ext cx="11072872" cy="760892"/>
          </a:xfrm>
        </p:spPr>
        <p:txBody>
          <a:bodyPr>
            <a:noAutofit/>
          </a:bodyPr>
          <a:lstStyle/>
          <a:p>
            <a:r>
              <a:rPr lang="uk-UA" sz="3600" dirty="0"/>
              <a:t>Програми для кривдників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4B446FE8-9D12-8EC4-A61E-0F773315B590}"/>
              </a:ext>
            </a:extLst>
          </p:cNvPr>
          <p:cNvGraphicFramePr>
            <a:graphicFrameLocks noGrp="1"/>
          </p:cNvGraphicFramePr>
          <p:nvPr>
            <p:ph sz="quarter" idx="14"/>
            <p:extLst>
              <p:ext uri="{D42A27DB-BD31-4B8C-83A1-F6EECF244321}">
                <p14:modId xmlns:p14="http://schemas.microsoft.com/office/powerpoint/2010/main" val="105968231"/>
              </p:ext>
            </p:extLst>
          </p:nvPr>
        </p:nvGraphicFramePr>
        <p:xfrm>
          <a:off x="307910" y="1478632"/>
          <a:ext cx="11237977" cy="48848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Arrow: Right 4">
            <a:extLst>
              <a:ext uri="{FF2B5EF4-FFF2-40B4-BE49-F238E27FC236}">
                <a16:creationId xmlns:a16="http://schemas.microsoft.com/office/drawing/2014/main" id="{7D7A6B27-D0A6-4A10-EF85-7C1BA47C4E7F}"/>
              </a:ext>
            </a:extLst>
          </p:cNvPr>
          <p:cNvSpPr/>
          <p:nvPr/>
        </p:nvSpPr>
        <p:spPr>
          <a:xfrm>
            <a:off x="6329265" y="3540310"/>
            <a:ext cx="1204133" cy="610340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499C66-349C-246E-E9EB-F3CF7782D900}"/>
              </a:ext>
            </a:extLst>
          </p:cNvPr>
          <p:cNvSpPr txBox="1"/>
          <p:nvPr/>
        </p:nvSpPr>
        <p:spPr>
          <a:xfrm>
            <a:off x="7884691" y="3645425"/>
            <a:ext cx="35989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/>
              <a:t>Безпека та добробут постраждалих осіб</a:t>
            </a:r>
          </a:p>
        </p:txBody>
      </p:sp>
    </p:spTree>
    <p:extLst>
      <p:ext uri="{BB962C8B-B14F-4D97-AF65-F5344CB8AC3E}">
        <p14:creationId xmlns:p14="http://schemas.microsoft.com/office/powerpoint/2010/main" val="36874120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 descr="Ein Bild, das Pflanze, Baum, draußen, Himmel enthält.&#10;&#10;Automatisch generierte Beschreibung">
            <a:extLst>
              <a:ext uri="{FF2B5EF4-FFF2-40B4-BE49-F238E27FC236}">
                <a16:creationId xmlns:a16="http://schemas.microsoft.com/office/drawing/2014/main" id="{F680E964-8E70-F16C-A122-80C52570F0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506" b="34948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D8AF7E-9126-BC9B-8E17-34019B9B4D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9044" y="753034"/>
            <a:ext cx="11384805" cy="413069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uk-UA" sz="6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+mn-cs"/>
              </a:rPr>
              <a:t>Припинення домашнього насильства шляхом зупинки чоловічої агресії</a:t>
            </a:r>
          </a:p>
        </p:txBody>
      </p:sp>
    </p:spTree>
    <p:extLst>
      <p:ext uri="{BB962C8B-B14F-4D97-AF65-F5344CB8AC3E}">
        <p14:creationId xmlns:p14="http://schemas.microsoft.com/office/powerpoint/2010/main" val="10747538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39055A8-6754-4F27-8010-BF142982DD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3BEA8DC-D85D-47C5-A352-5FA38C6615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A firefighter in a doorway with a hose in front of a fire&#10;&#10;AI-generated content may be incorrect.">
            <a:extLst>
              <a:ext uri="{FF2B5EF4-FFF2-40B4-BE49-F238E27FC236}">
                <a16:creationId xmlns:a16="http://schemas.microsoft.com/office/drawing/2014/main" id="{89656687-E633-737A-8FE1-0C4E04EB9C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>
            <a:fillRect/>
          </a:stretch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9794409-74D6-4CE5-A2FE-377A7D6532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07" y="3666683"/>
            <a:ext cx="12188952" cy="3191317"/>
          </a:xfrm>
          <a:prstGeom prst="rect">
            <a:avLst/>
          </a:prstGeom>
          <a:gradFill>
            <a:gsLst>
              <a:gs pos="42000">
                <a:srgbClr val="000000">
                  <a:alpha val="23000"/>
                </a:srgbClr>
              </a:gs>
              <a:gs pos="0">
                <a:srgbClr val="000000">
                  <a:alpha val="0"/>
                </a:srgbClr>
              </a:gs>
              <a:gs pos="100000">
                <a:srgbClr val="000000">
                  <a:alpha val="36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feld 5">
            <a:extLst>
              <a:ext uri="{FF2B5EF4-FFF2-40B4-BE49-F238E27FC236}">
                <a16:creationId xmlns:a16="http://schemas.microsoft.com/office/drawing/2014/main" id="{98BBBC6E-D373-4DAB-0969-15EC342DE652}"/>
              </a:ext>
            </a:extLst>
          </p:cNvPr>
          <p:cNvSpPr txBox="1"/>
          <p:nvPr/>
        </p:nvSpPr>
        <p:spPr>
          <a:xfrm>
            <a:off x="649045" y="876301"/>
            <a:ext cx="8494955" cy="48053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uk-UA" sz="5400" b="1" i="0" u="none" strike="noStrike" cap="none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Що</a:t>
            </a:r>
            <a:r>
              <a:rPr lang="uk-UA" sz="5400" b="1" baseline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робити, коли виникає пожежа?</a:t>
            </a:r>
          </a:p>
        </p:txBody>
      </p:sp>
    </p:spTree>
    <p:extLst>
      <p:ext uri="{BB962C8B-B14F-4D97-AF65-F5344CB8AC3E}">
        <p14:creationId xmlns:p14="http://schemas.microsoft.com/office/powerpoint/2010/main" val="41086982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54474B-D770-1F5D-DD2B-90E549AB6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2982" y="194783"/>
            <a:ext cx="11067097" cy="769493"/>
          </a:xfrm>
        </p:spPr>
        <p:txBody>
          <a:bodyPr>
            <a:normAutofit/>
          </a:bodyPr>
          <a:lstStyle/>
          <a:p>
            <a:r>
              <a:rPr lang="uk-UA" sz="3600" dirty="0"/>
              <a:t>Навіщо потрібно працювати з кривдниками?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C2A083-928E-9B90-DFDD-08E77680C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786C7-B8F9-4072-AAAA-17258464D730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9FB0A9E-1373-45B7-6C7C-76CBB9CD854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931863" y="1695450"/>
            <a:ext cx="10328275" cy="3622999"/>
          </a:xfrm>
        </p:spPr>
        <p:txBody>
          <a:bodyPr>
            <a:normAutofit/>
          </a:bodyPr>
          <a:lstStyle/>
          <a:p>
            <a:pPr algn="just"/>
            <a:r>
              <a:rPr lang="uk-UA" sz="1800" dirty="0">
                <a:effectLst/>
                <a:latin typeface="+mn-lt"/>
                <a:ea typeface="Times New Roman" panose="02020603050405020304" pitchFamily="18" charset="0"/>
              </a:rPr>
              <a:t>Багато кривдників </a:t>
            </a:r>
            <a:r>
              <a:rPr lang="uk-UA" sz="1800" b="1" dirty="0">
                <a:effectLst/>
                <a:latin typeface="+mn-lt"/>
                <a:ea typeface="Times New Roman" panose="02020603050405020304" pitchFamily="18" charset="0"/>
              </a:rPr>
              <a:t>продовжують чинити насильство</a:t>
            </a:r>
            <a:r>
              <a:rPr lang="uk-UA" sz="1800" dirty="0">
                <a:effectLst/>
                <a:latin typeface="+mn-lt"/>
                <a:ea typeface="Times New Roman" panose="02020603050405020304" pitchFamily="18" charset="0"/>
              </a:rPr>
              <a:t> в нових стосунках (Shortt та ін., 2012)</a:t>
            </a:r>
          </a:p>
          <a:p>
            <a:pPr algn="just"/>
            <a:r>
              <a:rPr lang="uk-UA" sz="1800" dirty="0">
                <a:latin typeface="+mn-lt"/>
              </a:rPr>
              <a:t>Після розриву стосунків насильство може не припинятися, а навіть посилюватися (Ornstein &amp; Rickne, 2013; Статистична служба Канади, 1993: 26)</a:t>
            </a:r>
          </a:p>
          <a:p>
            <a:pPr algn="just"/>
            <a:r>
              <a:rPr lang="uk-UA" sz="1800" noProof="0" dirty="0">
                <a:latin typeface="+mn-lt"/>
              </a:rPr>
              <a:t>Діти, які стали свідками насильства в сім’ї, переймають таку поведінку й повторюють її вже у дорослому житті </a:t>
            </a:r>
            <a:r>
              <a:rPr lang="uk-UA" sz="1800" dirty="0">
                <a:effectLst/>
                <a:latin typeface="+mn-lt"/>
                <a:ea typeface="Times New Roman" panose="02020603050405020304" pitchFamily="18" charset="0"/>
              </a:rPr>
              <a:t>(Murrell, Christoff &amp; Henning, 2007)</a:t>
            </a:r>
          </a:p>
          <a:p>
            <a:pPr algn="just"/>
            <a:r>
              <a:rPr lang="uk-UA" sz="1800" noProof="0" dirty="0">
                <a:latin typeface="+mn-lt"/>
              </a:rPr>
              <a:t>Багато постраждалих хочуть, щоб кривдники змінилися й припинили насильство </a:t>
            </a:r>
            <a:r>
              <a:rPr lang="uk-UA" sz="1800" dirty="0">
                <a:effectLst/>
                <a:latin typeface="+mn-lt"/>
                <a:ea typeface="Times New Roman" panose="02020603050405020304" pitchFamily="18" charset="0"/>
              </a:rPr>
              <a:t>(FRA, 2014)</a:t>
            </a:r>
          </a:p>
          <a:p>
            <a:pPr algn="just"/>
            <a:r>
              <a:rPr lang="uk-UA" sz="1800" dirty="0">
                <a:effectLst/>
                <a:latin typeface="+mn-lt"/>
                <a:ea typeface="Times New Roman" panose="02020603050405020304" pitchFamily="18" charset="0"/>
              </a:rPr>
              <a:t>Кривдники також стикаються з негативними наслідками; деякі хочуть покращити стосунки з партнерами та дітьми й припинити насильство (Rollero, 2020)</a:t>
            </a:r>
          </a:p>
        </p:txBody>
      </p:sp>
      <p:sp>
        <p:nvSpPr>
          <p:cNvPr id="3" name="Google Shape;214;p14">
            <a:extLst>
              <a:ext uri="{FF2B5EF4-FFF2-40B4-BE49-F238E27FC236}">
                <a16:creationId xmlns:a16="http://schemas.microsoft.com/office/drawing/2014/main" id="{0C5035D4-596B-3061-ABE8-FC191FE5516C}"/>
              </a:ext>
            </a:extLst>
          </p:cNvPr>
          <p:cNvSpPr/>
          <p:nvPr/>
        </p:nvSpPr>
        <p:spPr>
          <a:xfrm>
            <a:off x="5788334" y="4905965"/>
            <a:ext cx="410303" cy="513169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A9C435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Google Shape;215;p14">
            <a:extLst>
              <a:ext uri="{FF2B5EF4-FFF2-40B4-BE49-F238E27FC236}">
                <a16:creationId xmlns:a16="http://schemas.microsoft.com/office/drawing/2014/main" id="{7E8CC0B0-CE04-1F2D-5682-A7215B75CCC4}"/>
              </a:ext>
            </a:extLst>
          </p:cNvPr>
          <p:cNvSpPr/>
          <p:nvPr/>
        </p:nvSpPr>
        <p:spPr>
          <a:xfrm>
            <a:off x="1563504" y="5521187"/>
            <a:ext cx="9064991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1" i="0" u="none" strike="noStrike" cap="none" normalizeH="0" baseline="0" noProof="0" dirty="0">
                <a:ln>
                  <a:noFill/>
                </a:ln>
                <a:solidFill>
                  <a:srgbClr val="A9C435"/>
                </a:solidFill>
                <a:effectLst/>
                <a:uLnTx/>
                <a:uFillTx/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АЛЕ ЩЕ Й ТОМУ, ЩО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srgbClr val="A9C435"/>
              </a:solidFill>
              <a:effectLst/>
              <a:uLnTx/>
              <a:uFillTx/>
              <a:latin typeface="Times New Roman" panose="02020603050405020304" pitchFamily="18" charset="0"/>
              <a:ea typeface="Lato"/>
              <a:cs typeface="Times New Roman" panose="02020603050405020304" pitchFamily="18" charset="0"/>
              <a:sym typeface="Lato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0" i="0" u="none" strike="noStrike" cap="none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Lato"/>
                <a:cs typeface="Times New Roman" panose="02020603050405020304" pitchFamily="18" charset="0"/>
                <a:sym typeface="Lato"/>
              </a:rPr>
              <a:t>Потрібно змістити фокус із «нездатності захистити» на «відповідальність кривдника»</a:t>
            </a:r>
          </a:p>
        </p:txBody>
      </p:sp>
    </p:spTree>
    <p:extLst>
      <p:ext uri="{BB962C8B-B14F-4D97-AF65-F5344CB8AC3E}">
        <p14:creationId xmlns:p14="http://schemas.microsoft.com/office/powerpoint/2010/main" val="19417092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34C1C7-8EB2-7846-8156-CB875B640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/>
              <a:t>Чи працюють програми для кривдників?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81250976-CFD7-BE79-24B1-5134965A0E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358" y="1577340"/>
            <a:ext cx="7865922" cy="43281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71FC43E-E111-6AFB-8ADC-011BB5B4A828}"/>
              </a:ext>
            </a:extLst>
          </p:cNvPr>
          <p:cNvSpPr txBox="1"/>
          <p:nvPr/>
        </p:nvSpPr>
        <p:spPr>
          <a:xfrm>
            <a:off x="2812568" y="6118698"/>
            <a:ext cx="609452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000" dirty="0"/>
              <a:t>Kelly, L. &amp; Westmarland, N. (2015). Domestic Violence Perpetrator Programmes: Steps Towards Change. Project Mirabal Final Report. London Metropolitan University and Durham University</a:t>
            </a:r>
          </a:p>
        </p:txBody>
      </p:sp>
      <p:grpSp>
        <p:nvGrpSpPr>
          <p:cNvPr id="15" name="Групувати 14">
            <a:extLst>
              <a:ext uri="{FF2B5EF4-FFF2-40B4-BE49-F238E27FC236}">
                <a16:creationId xmlns:a16="http://schemas.microsoft.com/office/drawing/2014/main" id="{7874FC27-556A-C12D-629F-FBE2FC7B61CA}"/>
              </a:ext>
            </a:extLst>
          </p:cNvPr>
          <p:cNvGrpSpPr/>
          <p:nvPr/>
        </p:nvGrpSpPr>
        <p:grpSpPr>
          <a:xfrm>
            <a:off x="2240278" y="1828800"/>
            <a:ext cx="7239002" cy="3800774"/>
            <a:chOff x="2240278" y="1813560"/>
            <a:chExt cx="7239002" cy="3800774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E3996FE-746D-0538-ABB3-F97BA9F83724}"/>
                </a:ext>
              </a:extLst>
            </p:cNvPr>
            <p:cNvSpPr txBox="1"/>
            <p:nvPr/>
          </p:nvSpPr>
          <p:spPr>
            <a:xfrm>
              <a:off x="2600960" y="1813560"/>
              <a:ext cx="6878320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uk-UA" sz="1600" b="1" dirty="0">
                  <a:latin typeface="Cambria" panose="02040503050406030204" pitchFamily="18" charset="0"/>
                  <a:ea typeface="Cambria" panose="02040503050406030204" pitchFamily="18" charset="0"/>
                </a:rPr>
                <a:t>Рисунок 3. Фізичне та сексуальне насильство (у % випадків — «так»)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809F913-B26E-BCD5-42B3-5B9EE745240F}"/>
                </a:ext>
              </a:extLst>
            </p:cNvPr>
            <p:cNvSpPr txBox="1"/>
            <p:nvPr/>
          </p:nvSpPr>
          <p:spPr>
            <a:xfrm>
              <a:off x="4865211" y="2257731"/>
              <a:ext cx="848360" cy="20005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uk-UA" sz="1300" dirty="0">
                  <a:latin typeface="Cambria" panose="02040503050406030204" pitchFamily="18" charset="0"/>
                  <a:ea typeface="Cambria" panose="02040503050406030204" pitchFamily="18" charset="0"/>
                </a:rPr>
                <a:t>12 місяців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CB72182-B9D3-8F47-5B61-6D6FB58226D7}"/>
                </a:ext>
              </a:extLst>
            </p:cNvPr>
            <p:cNvSpPr txBox="1"/>
            <p:nvPr/>
          </p:nvSpPr>
          <p:spPr>
            <a:xfrm>
              <a:off x="5911690" y="2257730"/>
              <a:ext cx="1061865" cy="20005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uk-UA" sz="1300" dirty="0">
                  <a:latin typeface="Cambria" panose="02040503050406030204" pitchFamily="18" charset="0"/>
                  <a:ea typeface="Cambria" panose="02040503050406030204" pitchFamily="18" charset="0"/>
                </a:rPr>
                <a:t>Вихідні дані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5CD1D2F-1520-1D01-EF56-5821DFF2719F}"/>
                </a:ext>
              </a:extLst>
            </p:cNvPr>
            <p:cNvSpPr txBox="1"/>
            <p:nvPr/>
          </p:nvSpPr>
          <p:spPr>
            <a:xfrm>
              <a:off x="2240280" y="2722138"/>
              <a:ext cx="3173571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uk-UA" sz="1170" dirty="0">
                  <a:latin typeface="Cambria" panose="02040503050406030204" pitchFamily="18" charset="0"/>
                  <a:ea typeface="Cambria" panose="02040503050406030204" pitchFamily="18" charset="0"/>
                </a:rPr>
                <a:t>Примушував до сексуальних дій, яких ви не хотіли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C08DA62-6DAA-BE51-3AC9-589135155AB3}"/>
                </a:ext>
              </a:extLst>
            </p:cNvPr>
            <p:cNvSpPr txBox="1"/>
            <p:nvPr/>
          </p:nvSpPr>
          <p:spPr>
            <a:xfrm>
              <a:off x="2240279" y="3233711"/>
              <a:ext cx="3173571" cy="18004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uk-UA" sz="1170" dirty="0">
                  <a:latin typeface="Cambria" panose="02040503050406030204" pitchFamily="18" charset="0"/>
                  <a:ea typeface="Cambria" panose="02040503050406030204" pitchFamily="18" charset="0"/>
                </a:rPr>
                <a:t>Використовував проти вас зброю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F7998AE-7F74-091B-D659-C4161886D12F}"/>
                </a:ext>
              </a:extLst>
            </p:cNvPr>
            <p:cNvSpPr txBox="1"/>
            <p:nvPr/>
          </p:nvSpPr>
          <p:spPr>
            <a:xfrm>
              <a:off x="2240279" y="3638958"/>
              <a:ext cx="3173571" cy="18004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uk-UA" sz="1170" dirty="0">
                  <a:latin typeface="Cambria" panose="02040503050406030204" pitchFamily="18" charset="0"/>
                  <a:ea typeface="Cambria" panose="02040503050406030204" pitchFamily="18" charset="0"/>
                </a:rPr>
                <a:t>Погрожував вбити вас або когось із ваших близьких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2B283FB-336C-F831-F567-BD5C71966AD1}"/>
                </a:ext>
              </a:extLst>
            </p:cNvPr>
            <p:cNvSpPr txBox="1"/>
            <p:nvPr/>
          </p:nvSpPr>
          <p:spPr>
            <a:xfrm>
              <a:off x="2240279" y="4074303"/>
              <a:ext cx="3173571" cy="18004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uk-UA" sz="1170" dirty="0">
                  <a:latin typeface="Cambria" panose="02040503050406030204" pitchFamily="18" charset="0"/>
                  <a:ea typeface="Cambria" panose="02040503050406030204" pitchFamily="18" charset="0"/>
                </a:rPr>
                <a:t>Намагався задушити, втопити або перекрити вам дихання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565AF1A-2103-4165-C02F-537EB9B4056B}"/>
                </a:ext>
              </a:extLst>
            </p:cNvPr>
            <p:cNvSpPr txBox="1"/>
            <p:nvPr/>
          </p:nvSpPr>
          <p:spPr>
            <a:xfrm>
              <a:off x="2240278" y="4500068"/>
              <a:ext cx="3173571" cy="18004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uk-UA" sz="1170" dirty="0">
                  <a:latin typeface="Cambria" panose="02040503050406030204" pitchFamily="18" charset="0"/>
                  <a:ea typeface="Cambria" panose="02040503050406030204" pitchFamily="18" charset="0"/>
                </a:rPr>
                <a:t>Бив, штовхав, опікав або завдавав побоїв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8100EBF-E11B-0CE4-28EA-F406B7DFCDC0}"/>
                </a:ext>
              </a:extLst>
            </p:cNvPr>
            <p:cNvSpPr txBox="1"/>
            <p:nvPr/>
          </p:nvSpPr>
          <p:spPr>
            <a:xfrm>
              <a:off x="2240278" y="4838024"/>
              <a:ext cx="3173571" cy="3600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uk-UA" sz="1170" dirty="0">
                  <a:latin typeface="Cambria" panose="02040503050406030204" pitchFamily="18" charset="0"/>
                  <a:ea typeface="Cambria" panose="02040503050406030204" pitchFamily="18" charset="0"/>
                </a:rPr>
                <a:t>Бив по обличчю, штовхав чи кидав у вас речі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75001FD-15B4-7332-BDA8-B5BF114CA68E}"/>
                </a:ext>
              </a:extLst>
            </p:cNvPr>
            <p:cNvSpPr txBox="1"/>
            <p:nvPr/>
          </p:nvSpPr>
          <p:spPr>
            <a:xfrm>
              <a:off x="2240278" y="5254235"/>
              <a:ext cx="3173571" cy="3600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uk-UA" sz="1170" dirty="0">
                  <a:latin typeface="Cambria" panose="02040503050406030204" pitchFamily="18" charset="0"/>
                  <a:ea typeface="Cambria" panose="02040503050406030204" pitchFamily="18" charset="0"/>
                </a:rPr>
                <a:t>Бив по стінах чи меблях, гримав дверима, трощив речі або сердито тупотів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066366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6444D2-CCB1-6822-165E-380FE13AC1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/>
              <a:t>Чи працюють програми для кривдників?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E7F69059-9308-D644-C1A6-DACE13417A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351" y="1360481"/>
            <a:ext cx="7657289" cy="549751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E76A5EA-1B04-5190-C5F4-AAE38BB6827F}"/>
              </a:ext>
            </a:extLst>
          </p:cNvPr>
          <p:cNvSpPr txBox="1"/>
          <p:nvPr/>
        </p:nvSpPr>
        <p:spPr>
          <a:xfrm>
            <a:off x="7227651" y="6109219"/>
            <a:ext cx="486335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000" dirty="0"/>
              <a:t>Kelly, L. &amp; Westmarland, N. (2015). Domestic Violence Perpetrator Programmes: Steps Towards Change. Project Mirabal Final Report. London Metropolitan University and Durham University</a:t>
            </a:r>
          </a:p>
        </p:txBody>
      </p:sp>
      <p:grpSp>
        <p:nvGrpSpPr>
          <p:cNvPr id="20" name="Групувати 19">
            <a:extLst>
              <a:ext uri="{FF2B5EF4-FFF2-40B4-BE49-F238E27FC236}">
                <a16:creationId xmlns:a16="http://schemas.microsoft.com/office/drawing/2014/main" id="{1B6B76DD-E426-E000-D004-FD36631B2CA6}"/>
              </a:ext>
            </a:extLst>
          </p:cNvPr>
          <p:cNvGrpSpPr/>
          <p:nvPr/>
        </p:nvGrpSpPr>
        <p:grpSpPr>
          <a:xfrm>
            <a:off x="1645914" y="1340493"/>
            <a:ext cx="5798826" cy="5329692"/>
            <a:chOff x="1645914" y="1340493"/>
            <a:chExt cx="5798826" cy="532969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56ABE32-7E5C-4AF5-080B-9E4722BCFF67}"/>
                </a:ext>
              </a:extLst>
            </p:cNvPr>
            <p:cNvSpPr txBox="1"/>
            <p:nvPr/>
          </p:nvSpPr>
          <p:spPr>
            <a:xfrm>
              <a:off x="1973580" y="1340493"/>
              <a:ext cx="5471160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uk-UA" sz="1400" b="1" dirty="0">
                  <a:latin typeface="Cambria" panose="02040503050406030204" pitchFamily="18" charset="0"/>
                  <a:ea typeface="Cambria" panose="02040503050406030204" pitchFamily="18" charset="0"/>
                </a:rPr>
                <a:t>Рисунок 2. Простір для дій (у % випадків — «так»)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9109272-EE2C-D7E5-6468-457B2456AE01}"/>
                </a:ext>
              </a:extLst>
            </p:cNvPr>
            <p:cNvSpPr txBox="1"/>
            <p:nvPr/>
          </p:nvSpPr>
          <p:spPr>
            <a:xfrm>
              <a:off x="4076700" y="1666077"/>
              <a:ext cx="731520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uk-UA" sz="1200" dirty="0">
                  <a:latin typeface="Cambria" panose="02040503050406030204" pitchFamily="18" charset="0"/>
                  <a:ea typeface="Cambria" panose="02040503050406030204" pitchFamily="18" charset="0"/>
                </a:rPr>
                <a:t>Місяць 12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17383F0-BE2A-A549-446E-64CD09CE1D2F}"/>
                </a:ext>
              </a:extLst>
            </p:cNvPr>
            <p:cNvSpPr txBox="1"/>
            <p:nvPr/>
          </p:nvSpPr>
          <p:spPr>
            <a:xfrm>
              <a:off x="4966811" y="1666077"/>
              <a:ext cx="96171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uk-UA" sz="1200" dirty="0">
                  <a:latin typeface="Cambria" panose="02040503050406030204" pitchFamily="18" charset="0"/>
                  <a:ea typeface="Cambria" panose="02040503050406030204" pitchFamily="18" charset="0"/>
                </a:rPr>
                <a:t>Вихідні дані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C2096C4-8415-B4E7-10C3-0FA9EF29E0FF}"/>
                </a:ext>
              </a:extLst>
            </p:cNvPr>
            <p:cNvSpPr txBox="1"/>
            <p:nvPr/>
          </p:nvSpPr>
          <p:spPr>
            <a:xfrm>
              <a:off x="1645920" y="2054740"/>
              <a:ext cx="2977991" cy="3231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uk-UA" sz="1050" dirty="0">
                  <a:latin typeface="Cambria" panose="02040503050406030204" pitchFamily="18" charset="0"/>
                  <a:ea typeface="Cambria" panose="02040503050406030204" pitchFamily="18" charset="0"/>
                </a:rPr>
                <a:t>Я боюся, як відреагує кривдник, якщо в мене з’явиться новий партнер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C887E29-A355-8C74-C12C-EA296A96D683}"/>
                </a:ext>
              </a:extLst>
            </p:cNvPr>
            <p:cNvSpPr txBox="1"/>
            <p:nvPr/>
          </p:nvSpPr>
          <p:spPr>
            <a:xfrm>
              <a:off x="1645919" y="2451290"/>
              <a:ext cx="2977991" cy="3231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uk-UA" sz="1050" dirty="0">
                  <a:latin typeface="Cambria" panose="02040503050406030204" pitchFamily="18" charset="0"/>
                  <a:ea typeface="Cambria" panose="02040503050406030204" pitchFamily="18" charset="0"/>
                </a:rPr>
                <a:t>Я маю бути дуже обережною, коли він у поганому настрої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FE7A5B4-85E7-7B83-19A0-3800BAAB7DE3}"/>
                </a:ext>
              </a:extLst>
            </p:cNvPr>
            <p:cNvSpPr txBox="1"/>
            <p:nvPr/>
          </p:nvSpPr>
          <p:spPr>
            <a:xfrm>
              <a:off x="1645919" y="2832273"/>
              <a:ext cx="2977991" cy="3231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uk-UA" sz="1050" dirty="0">
                  <a:latin typeface="Cambria" panose="02040503050406030204" pitchFamily="18" charset="0"/>
                  <a:ea typeface="Cambria" panose="02040503050406030204" pitchFamily="18" charset="0"/>
                </a:rPr>
                <a:t>Він вирішує, хто може приходити або залишатися в домі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BAF32E2-FE3C-D405-12BF-1A21B37EBEC0}"/>
                </a:ext>
              </a:extLst>
            </p:cNvPr>
            <p:cNvSpPr txBox="1"/>
            <p:nvPr/>
          </p:nvSpPr>
          <p:spPr>
            <a:xfrm>
              <a:off x="1645918" y="3308177"/>
              <a:ext cx="2977991" cy="16158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uk-UA" sz="1050" dirty="0">
                  <a:latin typeface="Cambria" panose="02040503050406030204" pitchFamily="18" charset="0"/>
                  <a:ea typeface="Cambria" panose="02040503050406030204" pitchFamily="18" charset="0"/>
                </a:rPr>
                <a:t>Намагається обмежити, куди я можу ходити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51CD04E-5B41-AA88-A0C0-1918BB6D2600}"/>
                </a:ext>
              </a:extLst>
            </p:cNvPr>
            <p:cNvSpPr txBox="1"/>
            <p:nvPr/>
          </p:nvSpPr>
          <p:spPr>
            <a:xfrm>
              <a:off x="1645917" y="3616403"/>
              <a:ext cx="2977991" cy="3231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uk-UA" sz="1050" dirty="0">
                  <a:latin typeface="Cambria" panose="02040503050406030204" pitchFamily="18" charset="0"/>
                  <a:ea typeface="Cambria" panose="02040503050406030204" pitchFamily="18" charset="0"/>
                </a:rPr>
                <a:t>Каже мені змінити те, як я одягаюся або виглядаю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76BC1EA-8DF8-9222-8450-E0EBD01DE355}"/>
                </a:ext>
              </a:extLst>
            </p:cNvPr>
            <p:cNvSpPr txBox="1"/>
            <p:nvPr/>
          </p:nvSpPr>
          <p:spPr>
            <a:xfrm>
              <a:off x="1645917" y="4088031"/>
              <a:ext cx="2977991" cy="16158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uk-UA" sz="1050" dirty="0">
                  <a:latin typeface="Cambria" panose="02040503050406030204" pitchFamily="18" charset="0"/>
                  <a:ea typeface="Cambria" panose="02040503050406030204" pitchFamily="18" charset="0"/>
                </a:rPr>
                <a:t>Критикує або наказує, як я маю робити хатні справи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9E51030-5AC6-20DF-4DB0-F9C1E3743052}"/>
                </a:ext>
              </a:extLst>
            </p:cNvPr>
            <p:cNvSpPr txBox="1"/>
            <p:nvPr/>
          </p:nvSpPr>
          <p:spPr>
            <a:xfrm>
              <a:off x="1645917" y="4478868"/>
              <a:ext cx="2977991" cy="16158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uk-UA" sz="1050" dirty="0">
                  <a:latin typeface="Cambria" panose="02040503050406030204" pitchFamily="18" charset="0"/>
                  <a:ea typeface="Cambria" panose="02040503050406030204" pitchFamily="18" charset="0"/>
                </a:rPr>
                <a:t>Намагається переглядати мої повідомлення та контакти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033344F-BB1E-B84E-C91F-5F6E100F17CC}"/>
                </a:ext>
              </a:extLst>
            </p:cNvPr>
            <p:cNvSpPr txBox="1"/>
            <p:nvPr/>
          </p:nvSpPr>
          <p:spPr>
            <a:xfrm>
              <a:off x="1645917" y="4867404"/>
              <a:ext cx="2977991" cy="16158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uk-UA" sz="1050" dirty="0">
                  <a:latin typeface="Cambria" panose="02040503050406030204" pitchFamily="18" charset="0"/>
                  <a:ea typeface="Cambria" panose="02040503050406030204" pitchFamily="18" charset="0"/>
                </a:rPr>
                <a:t>Намагається контролювати мене фінансово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71F495D-3257-6600-9464-7D13589DEC06}"/>
                </a:ext>
              </a:extLst>
            </p:cNvPr>
            <p:cNvSpPr txBox="1"/>
            <p:nvPr/>
          </p:nvSpPr>
          <p:spPr>
            <a:xfrm>
              <a:off x="1645916" y="5174354"/>
              <a:ext cx="2977991" cy="3231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uk-UA" sz="1050" dirty="0">
                  <a:latin typeface="Cambria" panose="02040503050406030204" pitchFamily="18" charset="0"/>
                  <a:ea typeface="Cambria" panose="02040503050406030204" pitchFamily="18" charset="0"/>
                </a:rPr>
                <a:t>Намагається заборонити мені брати участь у заходах чи гуртках поза домом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D29875D-0D8C-102B-D94E-A04D1E8C5533}"/>
                </a:ext>
              </a:extLst>
            </p:cNvPr>
            <p:cNvSpPr txBox="1"/>
            <p:nvPr/>
          </p:nvSpPr>
          <p:spPr>
            <a:xfrm>
              <a:off x="1645915" y="5556794"/>
              <a:ext cx="2977991" cy="3231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uk-UA" sz="1050" dirty="0">
                  <a:latin typeface="Cambria" panose="02040503050406030204" pitchFamily="18" charset="0"/>
                  <a:ea typeface="Cambria" panose="02040503050406030204" pitchFamily="18" charset="0"/>
                </a:rPr>
                <a:t>Є підозрілим, що я була з іншим чоловіком/іншою людиною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22131D1-31B8-169A-CA7F-ABBDFB2ECA8C}"/>
                </a:ext>
              </a:extLst>
            </p:cNvPr>
            <p:cNvSpPr txBox="1"/>
            <p:nvPr/>
          </p:nvSpPr>
          <p:spPr>
            <a:xfrm>
              <a:off x="1645914" y="6037518"/>
              <a:ext cx="2977991" cy="16158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uk-UA" sz="1050" dirty="0">
                  <a:latin typeface="Cambria" panose="02040503050406030204" pitchFamily="18" charset="0"/>
                  <a:ea typeface="Cambria" panose="02040503050406030204" pitchFamily="18" charset="0"/>
                </a:rPr>
                <a:t>Наполягає на тому, щоб знати, де я і що роблю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3CBA612-7B56-E031-C6BA-903326496B74}"/>
                </a:ext>
              </a:extLst>
            </p:cNvPr>
            <p:cNvSpPr txBox="1"/>
            <p:nvPr/>
          </p:nvSpPr>
          <p:spPr>
            <a:xfrm>
              <a:off x="1645914" y="6347020"/>
              <a:ext cx="2977991" cy="3231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uk-UA" sz="1050" dirty="0">
                  <a:latin typeface="Cambria" panose="02040503050406030204" pitchFamily="18" charset="0"/>
                  <a:ea typeface="Cambria" panose="02040503050406030204" pitchFamily="18" charset="0"/>
                </a:rPr>
                <a:t>Намагається зробити так, щоб я не спілкувалась з друзями чи родиною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470137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17232C0-0F15-4526-A8A3-C30C8FFB6B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A person pushing dominoes&#10;&#10;AI-generated content may be incorrect.">
            <a:extLst>
              <a:ext uri="{FF2B5EF4-FFF2-40B4-BE49-F238E27FC236}">
                <a16:creationId xmlns:a16="http://schemas.microsoft.com/office/drawing/2014/main" id="{90CFCEBE-6060-58C1-1804-E890A1B36F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06" r="1" b="26140"/>
          <a:stretch>
            <a:fillRect/>
          </a:stretch>
        </p:blipFill>
        <p:spPr>
          <a:xfrm>
            <a:off x="590844" y="590843"/>
            <a:ext cx="10984548" cy="5676314"/>
          </a:xfrm>
          <a:prstGeom prst="rect">
            <a:avLst/>
          </a:prstGeom>
        </p:spPr>
      </p:pic>
      <p:sp>
        <p:nvSpPr>
          <p:cNvPr id="5" name="Textfeld 5">
            <a:extLst>
              <a:ext uri="{FF2B5EF4-FFF2-40B4-BE49-F238E27FC236}">
                <a16:creationId xmlns:a16="http://schemas.microsoft.com/office/drawing/2014/main" id="{A7432E61-6E77-A623-6D4F-7E328D322D86}"/>
              </a:ext>
            </a:extLst>
          </p:cNvPr>
          <p:cNvSpPr txBox="1"/>
          <p:nvPr/>
        </p:nvSpPr>
        <p:spPr>
          <a:xfrm>
            <a:off x="1778558" y="1209462"/>
            <a:ext cx="9002218" cy="51310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uk-UA" sz="3400" b="1" i="0" u="none" strike="noStrike" cap="none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Програми для кривдників можуть давати позитивні результати, але водночас створювати додаткові ризики</a:t>
            </a:r>
          </a:p>
        </p:txBody>
      </p:sp>
    </p:spTree>
    <p:extLst>
      <p:ext uri="{BB962C8B-B14F-4D97-AF65-F5344CB8AC3E}">
        <p14:creationId xmlns:p14="http://schemas.microsoft.com/office/powerpoint/2010/main" val="30268649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3">
            <a:extLst>
              <a:ext uri="{FF2B5EF4-FFF2-40B4-BE49-F238E27FC236}">
                <a16:creationId xmlns:a16="http://schemas.microsoft.com/office/drawing/2014/main" id="{E22BF313-3C70-63BB-0ED1-53C5E877BB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7360" y="850391"/>
            <a:ext cx="6339840" cy="5447771"/>
          </a:xfrm>
        </p:spPr>
        <p:txBody>
          <a:bodyPr anchor="t"/>
          <a:lstStyle/>
          <a:p>
            <a:r>
              <a:rPr lang="uk-UA" dirty="0"/>
              <a:t>Безпека постраждалих</a:t>
            </a:r>
          </a:p>
        </p:txBody>
      </p:sp>
    </p:spTree>
    <p:extLst>
      <p:ext uri="{BB962C8B-B14F-4D97-AF65-F5344CB8AC3E}">
        <p14:creationId xmlns:p14="http://schemas.microsoft.com/office/powerpoint/2010/main" val="23597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D33E8D0E-816E-384A-607B-67F263F95F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045" y="365124"/>
            <a:ext cx="11009555" cy="1501327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uk-UA" sz="40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Як саме програми для кривдників можуть мінімізувати ризики та покращити захист постраждалих?</a:t>
            </a:r>
          </a:p>
        </p:txBody>
      </p:sp>
      <p:graphicFrame>
        <p:nvGraphicFramePr>
          <p:cNvPr id="8" name="Segnaposto contenuto 2">
            <a:extLst>
              <a:ext uri="{FF2B5EF4-FFF2-40B4-BE49-F238E27FC236}">
                <a16:creationId xmlns:a16="http://schemas.microsoft.com/office/drawing/2014/main" id="{40EA7BD4-B6B9-D3D1-C5BB-60E0C175D88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56726430"/>
              </p:ext>
            </p:extLst>
          </p:nvPr>
        </p:nvGraphicFramePr>
        <p:xfrm>
          <a:off x="649045" y="2817131"/>
          <a:ext cx="10858500" cy="27019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Textfeld 10">
            <a:extLst>
              <a:ext uri="{FF2B5EF4-FFF2-40B4-BE49-F238E27FC236}">
                <a16:creationId xmlns:a16="http://schemas.microsoft.com/office/drawing/2014/main" id="{9D211DCA-74AB-9D9E-FD22-AF3BC7DDE9D3}"/>
              </a:ext>
            </a:extLst>
          </p:cNvPr>
          <p:cNvSpPr txBox="1"/>
          <p:nvPr/>
        </p:nvSpPr>
        <p:spPr>
          <a:xfrm>
            <a:off x="649045" y="6346625"/>
            <a:ext cx="1100955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000" b="1" dirty="0"/>
              <a:t>Джерело: </a:t>
            </a:r>
            <a:r>
              <a:rPr lang="uk-UA" sz="1000" dirty="0"/>
              <a:t>WWP EN. (2023 р.). Європейські стандарти для програм роботи з кривдниками — Стандарти, орієнтовані на безпеку постраждалих осіб, що застосовуються для програм роботи з кривдниками, які вчинили насильство стосовно інтимного партнера. Робочий документ.</a:t>
            </a:r>
          </a:p>
        </p:txBody>
      </p:sp>
    </p:spTree>
    <p:extLst>
      <p:ext uri="{BB962C8B-B14F-4D97-AF65-F5344CB8AC3E}">
        <p14:creationId xmlns:p14="http://schemas.microsoft.com/office/powerpoint/2010/main" val="658691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17232C0-0F15-4526-A8A3-C30C8FFB6B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A maze with colorful pins on it&#10;&#10;AI-generated content may be incorrect.">
            <a:extLst>
              <a:ext uri="{FF2B5EF4-FFF2-40B4-BE49-F238E27FC236}">
                <a16:creationId xmlns:a16="http://schemas.microsoft.com/office/drawing/2014/main" id="{40FFB2DF-C6DB-7CE1-A817-4ABAC33558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29" r="1" b="24817"/>
          <a:stretch>
            <a:fillRect/>
          </a:stretch>
        </p:blipFill>
        <p:spPr>
          <a:xfrm>
            <a:off x="590844" y="590843"/>
            <a:ext cx="11010312" cy="5676314"/>
          </a:xfrm>
          <a:prstGeom prst="rect">
            <a:avLst/>
          </a:prstGeom>
        </p:spPr>
      </p:pic>
      <p:sp>
        <p:nvSpPr>
          <p:cNvPr id="4" name="Textfeld 5">
            <a:extLst>
              <a:ext uri="{FF2B5EF4-FFF2-40B4-BE49-F238E27FC236}">
                <a16:creationId xmlns:a16="http://schemas.microsoft.com/office/drawing/2014/main" id="{76288E7B-7F6D-7AF9-379C-28F5BFACE33D}"/>
              </a:ext>
            </a:extLst>
          </p:cNvPr>
          <p:cNvSpPr txBox="1"/>
          <p:nvPr/>
        </p:nvSpPr>
        <p:spPr>
          <a:xfrm>
            <a:off x="924448" y="3059662"/>
            <a:ext cx="8434635" cy="61803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uk-UA" sz="3600" b="1" i="0" u="none" strike="noStrike" cap="none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Пошук правильного підходу</a:t>
            </a:r>
          </a:p>
        </p:txBody>
      </p:sp>
    </p:spTree>
    <p:extLst>
      <p:ext uri="{BB962C8B-B14F-4D97-AF65-F5344CB8AC3E}">
        <p14:creationId xmlns:p14="http://schemas.microsoft.com/office/powerpoint/2010/main" val="3330578142"/>
      </p:ext>
    </p:extLst>
  </p:cSld>
  <p:clrMapOvr>
    <a:masterClrMapping/>
  </p:clrMapOvr>
</p:sld>
</file>

<file path=ppt/theme/theme1.xml><?xml version="1.0" encoding="utf-8"?>
<a:theme xmlns:a="http://schemas.openxmlformats.org/drawingml/2006/main" name="ColorBlockVTI">
  <a:themeElements>
    <a:clrScheme name="Custom 4">
      <a:dk1>
        <a:sysClr val="windowText" lastClr="000000"/>
      </a:dk1>
      <a:lt1>
        <a:sysClr val="window" lastClr="FFFFFF"/>
      </a:lt1>
      <a:dk2>
        <a:srgbClr val="002044"/>
      </a:dk2>
      <a:lt2>
        <a:srgbClr val="F5F0F3"/>
      </a:lt2>
      <a:accent1>
        <a:srgbClr val="9DB634"/>
      </a:accent1>
      <a:accent2>
        <a:srgbClr val="3B2367"/>
      </a:accent2>
      <a:accent3>
        <a:srgbClr val="C1B1DF"/>
      </a:accent3>
      <a:accent4>
        <a:srgbClr val="F18848"/>
      </a:accent4>
      <a:accent5>
        <a:srgbClr val="7C9028"/>
      </a:accent5>
      <a:accent6>
        <a:srgbClr val="FFC39F"/>
      </a:accent6>
      <a:hlink>
        <a:srgbClr val="D6DC66"/>
      </a:hlink>
      <a:folHlink>
        <a:srgbClr val="D8D8D8"/>
      </a:folHlink>
    </a:clrScheme>
    <a:fontScheme name="Custom 1">
      <a:majorFont>
        <a:latin typeface="Lato Black"/>
        <a:ea typeface=""/>
        <a:cs typeface=""/>
      </a:majorFont>
      <a:minorFont>
        <a:latin typeface="La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lorBlockVTI" id="{733CB85B-8F47-42FB-9326-9FF507018D27}" vid="{069BD9C2-DF61-4F2B-A577-A59C7FC2FF6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e48ba8ac-b9bd-432a-9a5b-c63c76004060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C826C2EDC765DE4984401DF5C9A2FC5A" ma:contentTypeVersion="17" ma:contentTypeDescription="Ein neues Dokument erstellen." ma:contentTypeScope="" ma:versionID="63c230dd3b652fa4d07cffad4277415d">
  <xsd:schema xmlns:xsd="http://www.w3.org/2001/XMLSchema" xmlns:xs="http://www.w3.org/2001/XMLSchema" xmlns:p="http://schemas.microsoft.com/office/2006/metadata/properties" xmlns:ns3="f94e4200-6f28-4a5f-8fa9-9e925d227c19" xmlns:ns4="e48ba8ac-b9bd-432a-9a5b-c63c76004060" targetNamespace="http://schemas.microsoft.com/office/2006/metadata/properties" ma:root="true" ma:fieldsID="e607e09de2fe333b7c5f6cb3b7d625e3" ns3:_="" ns4:_="">
    <xsd:import namespace="f94e4200-6f28-4a5f-8fa9-9e925d227c19"/>
    <xsd:import namespace="e48ba8ac-b9bd-432a-9a5b-c63c76004060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  <xsd:element ref="ns4:MediaLengthInSeconds" minOccurs="0"/>
                <xsd:element ref="ns4:MediaServiceOCR" minOccurs="0"/>
                <xsd:element ref="ns4:_activity" minOccurs="0"/>
                <xsd:element ref="ns4:MediaServiceObjectDetectorVersions" minOccurs="0"/>
                <xsd:element ref="ns4:MediaServiceSearchProperties" minOccurs="0"/>
                <xsd:element ref="ns4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94e4200-6f28-4a5f-8fa9-9e925d227c19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Freigabehinweis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48ba8ac-b9bd-432a-9a5b-c63c7600406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_activity" ma:index="21" nillable="true" ma:displayName="_activity" ma:hidden="true" ma:internalName="_activity">
      <xsd:simpleType>
        <xsd:restriction base="dms:Note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SystemTags" ma:index="24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BD1A650-820E-4BFE-840C-B05AE28F2B9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20FF174-0961-4555-B413-57A2D053E5E0}">
  <ds:schemaRefs>
    <ds:schemaRef ds:uri="http://www.w3.org/XML/1998/namespace"/>
    <ds:schemaRef ds:uri="http://schemas.microsoft.com/office/2006/documentManagement/types"/>
    <ds:schemaRef ds:uri="e48ba8ac-b9bd-432a-9a5b-c63c76004060"/>
    <ds:schemaRef ds:uri="http://schemas.openxmlformats.org/package/2006/metadata/core-properties"/>
    <ds:schemaRef ds:uri="http://schemas.microsoft.com/office/infopath/2007/PartnerControls"/>
    <ds:schemaRef ds:uri="http://purl.org/dc/dcmitype/"/>
    <ds:schemaRef ds:uri="http://schemas.microsoft.com/office/2006/metadata/properties"/>
    <ds:schemaRef ds:uri="http://purl.org/dc/elements/1.1/"/>
    <ds:schemaRef ds:uri="f94e4200-6f28-4a5f-8fa9-9e925d227c19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017C68BC-998B-48B7-A0FC-E9BD94E7E85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94e4200-6f28-4a5f-8fa9-9e925d227c19"/>
    <ds:schemaRef ds:uri="e48ba8ac-b9bd-432a-9a5b-c63c7600406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234</TotalTime>
  <Words>638</Words>
  <Application>Microsoft Office PowerPoint</Application>
  <PresentationFormat>Широкий екран</PresentationFormat>
  <Paragraphs>67</Paragraphs>
  <Slides>13</Slides>
  <Notes>4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13</vt:i4>
      </vt:variant>
    </vt:vector>
  </HeadingPairs>
  <TitlesOfParts>
    <vt:vector size="23" baseType="lpstr">
      <vt:lpstr>Aptos</vt:lpstr>
      <vt:lpstr>Arial</vt:lpstr>
      <vt:lpstr>Avenir Next LT Pro</vt:lpstr>
      <vt:lpstr>Calibri</vt:lpstr>
      <vt:lpstr>Cambria</vt:lpstr>
      <vt:lpstr>Lato</vt:lpstr>
      <vt:lpstr>Lato Black</vt:lpstr>
      <vt:lpstr>Lato Light</vt:lpstr>
      <vt:lpstr>Times New Roman</vt:lpstr>
      <vt:lpstr>ColorBlockVTI</vt:lpstr>
      <vt:lpstr>Міжнародний досвід роботи  з кривдниками Стратегічна сесія: «Оновлення української програми для кривдників»      Сандра Йованович Белотіч (Sandra Jovanovic Belotic) Менеджер з навчання та розвитку потенціалу, WWP EN </vt:lpstr>
      <vt:lpstr>Презентація PowerPoint</vt:lpstr>
      <vt:lpstr>Навіщо потрібно працювати з кривдниками?</vt:lpstr>
      <vt:lpstr>Чи працюють програми для кривдників?</vt:lpstr>
      <vt:lpstr>Чи працюють програми для кривдників?</vt:lpstr>
      <vt:lpstr>Презентація PowerPoint</vt:lpstr>
      <vt:lpstr>Безпека постраждалих</vt:lpstr>
      <vt:lpstr>Як саме програми для кривдників можуть мінімізувати ризики та покращити захист постраждалих?</vt:lpstr>
      <vt:lpstr>Презентація PowerPoint</vt:lpstr>
      <vt:lpstr>Ключові аспекти роботи з кривдниками</vt:lpstr>
      <vt:lpstr>Презентація PowerPoint</vt:lpstr>
      <vt:lpstr>Програми для кривдників</vt:lpstr>
      <vt:lpstr>Припинення домашнього насильства шляхом зупинки чоловічої агресії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Міжнародний досвід роботи  з кривдниками Стратегічна сесія: «Оновлення української програми для кривдників»      Сандра Йованович Белотіч (Sandra Jovanovic Belotic) Менеджер з навчання та розвитку потенціалу, WWP EN </dc:title>
  <dc:creator>Sandra Jovanović | Work with Perpetrators e.V.</dc:creator>
  <cp:lastModifiedBy>user</cp:lastModifiedBy>
  <cp:revision>10</cp:revision>
  <dcterms:created xsi:type="dcterms:W3CDTF">2025-06-25T08:45:46Z</dcterms:created>
  <dcterms:modified xsi:type="dcterms:W3CDTF">2025-07-14T14:00:46Z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0x010100C826C2EDC765DE4984401DF5C9A2FC5A</vt:lpwstr>
  </property>
</Properties>
</file>