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4287500" cy="4762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588" autoAdjust="0"/>
  </p:normalViewPr>
  <p:slideViewPr>
    <p:cSldViewPr>
      <p:cViewPr varScale="1">
        <p:scale>
          <a:sx n="84" d="100"/>
          <a:sy n="84" d="100"/>
        </p:scale>
        <p:origin x="1050" y="15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6" r="2806" b="1035"/>
          <a:stretch>
            <a:fillRect/>
          </a:stretch>
        </p:blipFill>
        <p:spPr>
          <a:xfrm>
            <a:off x="0" y="-83100"/>
            <a:ext cx="4709111" cy="4845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044639" y="966015"/>
            <a:ext cx="8912926" cy="2751243"/>
            <a:chOff x="0" y="0"/>
            <a:chExt cx="11883902" cy="366832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43672" b="46709"/>
            <a:stretch>
              <a:fillRect/>
            </a:stretch>
          </p:blipFill>
          <p:spPr>
            <a:xfrm>
              <a:off x="2558791" y="3051566"/>
              <a:ext cx="6425106" cy="61675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491721" y="0"/>
              <a:ext cx="900461" cy="90046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1642838"/>
              <a:ext cx="11883902" cy="129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7058">
                  <a:solidFill>
                    <a:srgbClr val="FFFFFF"/>
                  </a:solidFill>
                  <a:latin typeface="Glacial Indifference Bold"/>
                </a:rPr>
                <a:t>WORLD REFUGEE DAY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52717" y="1093155"/>
              <a:ext cx="8237254" cy="416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0"/>
                </a:lnSpc>
              </a:pPr>
              <a:r>
                <a:rPr lang="en-US" sz="1893" spc="473">
                  <a:solidFill>
                    <a:srgbClr val="FFFFFF"/>
                  </a:solidFill>
                  <a:latin typeface="Glacial Indifference"/>
                </a:rPr>
                <a:t>OUR INTERCULTURAL CITY - OUR HOME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22458" y="3125478"/>
              <a:ext cx="5497771" cy="430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3"/>
                </a:lnSpc>
              </a:pPr>
              <a:r>
                <a:rPr lang="en-US" sz="2016">
                  <a:solidFill>
                    <a:srgbClr val="FFFFFF"/>
                  </a:solidFill>
                  <a:latin typeface="Glacial Indifference"/>
                </a:rPr>
                <a:t>#ICCities together #WithRefugees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2D16AAF-0DC4-D54E-A44B-557E6891DF45}"/>
              </a:ext>
            </a:extLst>
          </p:cNvPr>
          <p:cNvSpPr/>
          <p:nvPr/>
        </p:nvSpPr>
        <p:spPr>
          <a:xfrm>
            <a:off x="57150" y="4514850"/>
            <a:ext cx="80182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" i="1" dirty="0">
                <a:solidFill>
                  <a:srgbClr val="FAFCFB"/>
                </a:solidFill>
              </a:rPr>
              <a:t>©</a:t>
            </a:r>
            <a:r>
              <a:rPr lang="en-IE" sz="600" i="1" dirty="0" err="1">
                <a:solidFill>
                  <a:srgbClr val="FAFCFB"/>
                </a:solidFill>
              </a:rPr>
              <a:t>ivanadalessandro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6" r="2806" b="1035"/>
          <a:stretch>
            <a:fillRect/>
          </a:stretch>
        </p:blipFill>
        <p:spPr>
          <a:xfrm>
            <a:off x="-4977" y="-79226"/>
            <a:ext cx="4705346" cy="48417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899278" y="835738"/>
            <a:ext cx="7435678" cy="3011798"/>
            <a:chOff x="0" y="0"/>
            <a:chExt cx="9914237" cy="401573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43672" b="46709"/>
            <a:stretch>
              <a:fillRect/>
            </a:stretch>
          </p:blipFill>
          <p:spPr>
            <a:xfrm>
              <a:off x="2134691" y="3501195"/>
              <a:ext cx="5360195" cy="51453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439180" y="0"/>
              <a:ext cx="751216" cy="751216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1419315"/>
              <a:ext cx="9914237" cy="2081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8"/>
                </a:lnSpc>
              </a:pPr>
              <a:r>
                <a:rPr lang="en-US" sz="5888">
                  <a:solidFill>
                    <a:srgbClr val="FFFFFF"/>
                  </a:solidFill>
                  <a:latin typeface="Glacial Indifference Bold"/>
                </a:rPr>
                <a:t>JOURNÉE MONDIALE DES RÉFUGIÉS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38119" y="882797"/>
              <a:ext cx="8553338" cy="355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1"/>
                </a:lnSpc>
              </a:pPr>
              <a:r>
                <a:rPr lang="en-US" sz="1579" spc="394">
                  <a:solidFill>
                    <a:srgbClr val="FFFFFF"/>
                  </a:solidFill>
                  <a:latin typeface="Glacial Indifference"/>
                </a:rPr>
                <a:t>NOTRE CITÉ INTERCULTURELLE – NOTRE FOYER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95696" y="3544576"/>
              <a:ext cx="5238185" cy="389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7"/>
                </a:lnSpc>
              </a:pPr>
              <a:r>
                <a:rPr lang="en-US" sz="1805">
                  <a:solidFill>
                    <a:srgbClr val="FFFFFF"/>
                  </a:solidFill>
                  <a:latin typeface="Glacial Indifference"/>
                </a:rPr>
                <a:t>#ICCities ensemble #aveclesréfugiés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AC633-79E4-6147-9CE6-0927C4C9CE53}"/>
              </a:ext>
            </a:extLst>
          </p:cNvPr>
          <p:cNvSpPr/>
          <p:nvPr/>
        </p:nvSpPr>
        <p:spPr>
          <a:xfrm>
            <a:off x="57150" y="4514850"/>
            <a:ext cx="80182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" i="1" dirty="0">
                <a:solidFill>
                  <a:srgbClr val="FAFCFB"/>
                </a:solidFill>
              </a:rPr>
              <a:t>©</a:t>
            </a:r>
            <a:r>
              <a:rPr lang="en-IE" sz="600" i="1" dirty="0" err="1">
                <a:solidFill>
                  <a:srgbClr val="FAFCFB"/>
                </a:solidFill>
              </a:rPr>
              <a:t>ivanadalessandro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6" r="2806" b="1035"/>
          <a:stretch>
            <a:fillRect/>
          </a:stretch>
        </p:blipFill>
        <p:spPr>
          <a:xfrm>
            <a:off x="0" y="-12285"/>
            <a:ext cx="4705346" cy="4841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3672" b="46709"/>
          <a:stretch>
            <a:fillRect/>
          </a:stretch>
        </p:blipFill>
        <p:spPr>
          <a:xfrm>
            <a:off x="7500296" y="3577993"/>
            <a:ext cx="4020146" cy="385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28663" y="700328"/>
            <a:ext cx="563412" cy="5634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61131" y="1893843"/>
            <a:ext cx="7911972" cy="153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8"/>
              </a:lnSpc>
            </a:pPr>
            <a:r>
              <a:rPr lang="en-US" sz="5888">
                <a:solidFill>
                  <a:srgbClr val="FFFFFF"/>
                </a:solidFill>
                <a:latin typeface="Glacial Indifference Bold"/>
              </a:rPr>
              <a:t>GIORNATA MONDIALE DEL RIFUGIATO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94073" y="1415199"/>
            <a:ext cx="7246088" cy="27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spc="394">
                <a:solidFill>
                  <a:srgbClr val="FFFFFF"/>
                </a:solidFill>
                <a:latin typeface="Glacial Indifference"/>
              </a:rPr>
              <a:t>LA NOSTRA CITTÀ INTERCULTURALE – LA NOSTRA CASA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46050" y="3620055"/>
            <a:ext cx="3928639" cy="301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 dirty="0">
                <a:solidFill>
                  <a:srgbClr val="FFFFFF"/>
                </a:solidFill>
                <a:latin typeface="Glacial Indifference"/>
              </a:rPr>
              <a:t>#ICCities </a:t>
            </a:r>
            <a:r>
              <a:rPr lang="en-US" sz="2000" dirty="0" err="1">
                <a:solidFill>
                  <a:srgbClr val="FFFFFF"/>
                </a:solidFill>
                <a:latin typeface="Glacial Indifference"/>
              </a:rPr>
              <a:t>insieme</a:t>
            </a:r>
            <a:r>
              <a:rPr lang="en-US" sz="1805" dirty="0">
                <a:solidFill>
                  <a:srgbClr val="FFFFFF"/>
                </a:solidFill>
                <a:latin typeface="Glacial Indifference"/>
              </a:rPr>
              <a:t> #WithRefugees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07225D-853B-0E41-81E7-3668B0EC8165}"/>
              </a:ext>
            </a:extLst>
          </p:cNvPr>
          <p:cNvSpPr/>
          <p:nvPr/>
        </p:nvSpPr>
        <p:spPr>
          <a:xfrm>
            <a:off x="57150" y="4514850"/>
            <a:ext cx="80182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" i="1" dirty="0">
                <a:solidFill>
                  <a:srgbClr val="FAFCFB"/>
                </a:solidFill>
              </a:rPr>
              <a:t>©</a:t>
            </a:r>
            <a:r>
              <a:rPr lang="en-IE" sz="600" i="1" dirty="0" err="1">
                <a:solidFill>
                  <a:srgbClr val="FAFCFB"/>
                </a:solidFill>
              </a:rPr>
              <a:t>ivanadalessandro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6" r="2806" b="1035"/>
          <a:stretch>
            <a:fillRect/>
          </a:stretch>
        </p:blipFill>
        <p:spPr>
          <a:xfrm>
            <a:off x="0" y="-12997"/>
            <a:ext cx="4705346" cy="48417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307242" y="701919"/>
            <a:ext cx="8504008" cy="3065522"/>
            <a:chOff x="0" y="0"/>
            <a:chExt cx="11338678" cy="408736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43672" b="46709"/>
            <a:stretch>
              <a:fillRect/>
            </a:stretch>
          </p:blipFill>
          <p:spPr>
            <a:xfrm>
              <a:off x="2941434" y="3563649"/>
              <a:ext cx="5455810" cy="52371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287031" y="0"/>
              <a:ext cx="764617" cy="764617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1364878"/>
              <a:ext cx="11338678" cy="2120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3"/>
                </a:lnSpc>
              </a:pPr>
              <a:r>
                <a:rPr lang="en-US" sz="5993">
                  <a:solidFill>
                    <a:srgbClr val="FFFFFF"/>
                  </a:solidFill>
                  <a:latin typeface="Glacial Indifference Bold"/>
                </a:rPr>
                <a:t>DIA MUNDIAL DO REFUGIADO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40923" y="918444"/>
              <a:ext cx="9856832" cy="341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607" spc="401">
                  <a:solidFill>
                    <a:srgbClr val="FFFFFF"/>
                  </a:solidFill>
                  <a:latin typeface="Glacial Indifference"/>
                </a:rPr>
                <a:t>A NOSSA CIDADE INTERCULTURAL - A NOSSA CASA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03527" y="3608485"/>
              <a:ext cx="5331624" cy="395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2"/>
                </a:lnSpc>
              </a:pPr>
              <a:r>
                <a:rPr lang="en-US" sz="1837">
                  <a:solidFill>
                    <a:srgbClr val="FFFFFF"/>
                  </a:solidFill>
                  <a:latin typeface="Glacial Indifference"/>
                </a:rPr>
                <a:t>#ICCities juntos #comrefugiados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D0F87-9192-7341-B6C0-F41DD78C08DA}"/>
              </a:ext>
            </a:extLst>
          </p:cNvPr>
          <p:cNvSpPr/>
          <p:nvPr/>
        </p:nvSpPr>
        <p:spPr>
          <a:xfrm>
            <a:off x="57150" y="4514850"/>
            <a:ext cx="80182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" i="1" dirty="0">
                <a:solidFill>
                  <a:srgbClr val="FAFCFB"/>
                </a:solidFill>
              </a:rPr>
              <a:t>©</a:t>
            </a:r>
            <a:r>
              <a:rPr lang="en-IE" sz="600" i="1" dirty="0" err="1">
                <a:solidFill>
                  <a:srgbClr val="FAFCFB"/>
                </a:solidFill>
              </a:rPr>
              <a:t>ivanadalessandro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6" r="2806" b="1035"/>
          <a:stretch>
            <a:fillRect/>
          </a:stretch>
        </p:blipFill>
        <p:spPr>
          <a:xfrm>
            <a:off x="-3284" y="-49666"/>
            <a:ext cx="4705346" cy="48417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394288" y="651262"/>
            <a:ext cx="8196225" cy="3380749"/>
            <a:chOff x="0" y="0"/>
            <a:chExt cx="10928300" cy="450766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43672" b="46709"/>
            <a:stretch>
              <a:fillRect/>
            </a:stretch>
          </p:blipFill>
          <p:spPr>
            <a:xfrm>
              <a:off x="2464167" y="3931717"/>
              <a:ext cx="5999966" cy="57594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043711" y="0"/>
              <a:ext cx="840879" cy="840879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1607897"/>
              <a:ext cx="10928300" cy="232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1"/>
                </a:lnSpc>
              </a:pPr>
              <a:r>
                <a:rPr lang="en-US" sz="6591">
                  <a:solidFill>
                    <a:srgbClr val="FFFFFF"/>
                  </a:solidFill>
                  <a:latin typeface="Glacial Indifference Bold"/>
                </a:rPr>
                <a:t>DÍA MUNDIAL DE LOS REFUGIADOS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1583" y="1016007"/>
              <a:ext cx="10385135" cy="382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5"/>
                </a:lnSpc>
              </a:pPr>
              <a:r>
                <a:rPr lang="en-US" sz="1768" spc="442">
                  <a:solidFill>
                    <a:srgbClr val="FFFFFF"/>
                  </a:solidFill>
                  <a:latin typeface="Glacial Indifference"/>
                </a:rPr>
                <a:t>NUESTRA CIUDAD INTERCULTURAL - NUESTRO HOGAR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32453" y="3984824"/>
              <a:ext cx="5863394" cy="431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9"/>
                </a:lnSpc>
              </a:pPr>
              <a:r>
                <a:rPr lang="en-US" sz="2020">
                  <a:solidFill>
                    <a:srgbClr val="FFFFFF"/>
                  </a:solidFill>
                  <a:latin typeface="Glacial Indifference"/>
                </a:rPr>
                <a:t>Juntos y juntas #conlosrefugiados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4A212C9-5002-D743-AD8C-96DC39CF51D5}"/>
              </a:ext>
            </a:extLst>
          </p:cNvPr>
          <p:cNvSpPr/>
          <p:nvPr/>
        </p:nvSpPr>
        <p:spPr>
          <a:xfrm>
            <a:off x="57150" y="4514850"/>
            <a:ext cx="80182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" i="1" dirty="0">
                <a:solidFill>
                  <a:srgbClr val="FAFCFB"/>
                </a:solidFill>
              </a:rPr>
              <a:t>©</a:t>
            </a:r>
            <a:r>
              <a:rPr lang="en-IE" sz="600" i="1" dirty="0" err="1">
                <a:solidFill>
                  <a:srgbClr val="FAFCFB"/>
                </a:solidFill>
              </a:rPr>
              <a:t>ivanadalessandro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89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Glacial Indifference Bold</vt:lpstr>
      <vt:lpstr>Glacial Indifference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Refugee Day - Twitter banner </dc:title>
  <cp:lastModifiedBy>WICKSTROM Andrea</cp:lastModifiedBy>
  <cp:revision>6</cp:revision>
  <dcterms:created xsi:type="dcterms:W3CDTF">2006-08-16T00:00:00Z</dcterms:created>
  <dcterms:modified xsi:type="dcterms:W3CDTF">2021-06-02T15:47:19Z</dcterms:modified>
  <dc:identifier>DAEdcHYtdmc</dc:identifier>
</cp:coreProperties>
</file>