
<file path=[Content_Types].xml><?xml version="1.0" encoding="utf-8"?>
<Types xmlns="http://schemas.openxmlformats.org/package/2006/content-types">
  <Default Extension="png" ContentType="image/png"/>
  <Default Extension="svg" ContentType="image/svg+xml"/>
  <Default Extension="jpeg" ContentType="image/jpeg"/>
  <Default Extension="glb" ContentType="model/gltf.binary"/>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7.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49.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5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5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63.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70.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74.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96.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8"/>
  </p:notesMasterIdLst>
  <p:sldIdLst>
    <p:sldId id="355" r:id="rId2"/>
    <p:sldId id="567" r:id="rId3"/>
    <p:sldId id="568" r:id="rId4"/>
    <p:sldId id="587" r:id="rId5"/>
    <p:sldId id="997" r:id="rId6"/>
    <p:sldId id="973" r:id="rId7"/>
    <p:sldId id="974" r:id="rId8"/>
    <p:sldId id="957" r:id="rId9"/>
    <p:sldId id="1139" r:id="rId10"/>
    <p:sldId id="1140" r:id="rId11"/>
    <p:sldId id="806" r:id="rId12"/>
    <p:sldId id="1141" r:id="rId13"/>
    <p:sldId id="1142" r:id="rId14"/>
    <p:sldId id="1163" r:id="rId15"/>
    <p:sldId id="998" r:id="rId16"/>
    <p:sldId id="325" r:id="rId17"/>
    <p:sldId id="1143" r:id="rId18"/>
    <p:sldId id="1144" r:id="rId19"/>
    <p:sldId id="1145" r:id="rId20"/>
    <p:sldId id="980" r:id="rId21"/>
    <p:sldId id="981" r:id="rId22"/>
    <p:sldId id="1146" r:id="rId23"/>
    <p:sldId id="1124" r:id="rId24"/>
    <p:sldId id="982" r:id="rId25"/>
    <p:sldId id="983" r:id="rId26"/>
    <p:sldId id="984" r:id="rId27"/>
    <p:sldId id="985" r:id="rId28"/>
    <p:sldId id="1147" r:id="rId29"/>
    <p:sldId id="1148" r:id="rId30"/>
    <p:sldId id="986" r:id="rId31"/>
    <p:sldId id="1149" r:id="rId32"/>
    <p:sldId id="994" r:id="rId33"/>
    <p:sldId id="995" r:id="rId34"/>
    <p:sldId id="1150" r:id="rId35"/>
    <p:sldId id="1151" r:id="rId36"/>
    <p:sldId id="1164" r:id="rId37"/>
    <p:sldId id="999" r:id="rId38"/>
    <p:sldId id="1152" r:id="rId39"/>
    <p:sldId id="1153" r:id="rId40"/>
    <p:sldId id="1154" r:id="rId41"/>
    <p:sldId id="1155" r:id="rId42"/>
    <p:sldId id="987" r:id="rId43"/>
    <p:sldId id="1156" r:id="rId44"/>
    <p:sldId id="988" r:id="rId45"/>
    <p:sldId id="1157" r:id="rId46"/>
    <p:sldId id="1158" r:id="rId47"/>
    <p:sldId id="989" r:id="rId48"/>
    <p:sldId id="992" r:id="rId49"/>
    <p:sldId id="991" r:id="rId50"/>
    <p:sldId id="993" r:id="rId51"/>
    <p:sldId id="1159" r:id="rId52"/>
    <p:sldId id="1160" r:id="rId53"/>
    <p:sldId id="1165" r:id="rId54"/>
    <p:sldId id="735" r:id="rId55"/>
    <p:sldId id="979" r:id="rId56"/>
    <p:sldId id="1118" r:id="rId57"/>
    <p:sldId id="1117" r:id="rId58"/>
    <p:sldId id="1129" r:id="rId59"/>
    <p:sldId id="1130" r:id="rId60"/>
    <p:sldId id="1120" r:id="rId61"/>
    <p:sldId id="1119" r:id="rId62"/>
    <p:sldId id="1131" r:id="rId63"/>
    <p:sldId id="1132" r:id="rId64"/>
    <p:sldId id="1133" r:id="rId65"/>
    <p:sldId id="1134" r:id="rId66"/>
    <p:sldId id="1121" r:id="rId67"/>
    <p:sldId id="1122" r:id="rId68"/>
    <p:sldId id="912" r:id="rId69"/>
    <p:sldId id="913" r:id="rId70"/>
    <p:sldId id="1123" r:id="rId71"/>
    <p:sldId id="919" r:id="rId72"/>
    <p:sldId id="923" r:id="rId73"/>
    <p:sldId id="1125" r:id="rId74"/>
    <p:sldId id="1126" r:id="rId75"/>
    <p:sldId id="1135" r:id="rId76"/>
    <p:sldId id="1136" r:id="rId77"/>
    <p:sldId id="1128" r:id="rId78"/>
    <p:sldId id="1127" r:id="rId79"/>
    <p:sldId id="1137" r:id="rId80"/>
    <p:sldId id="1138" r:id="rId81"/>
    <p:sldId id="609" r:id="rId82"/>
    <p:sldId id="610" r:id="rId83"/>
    <p:sldId id="853" r:id="rId84"/>
    <p:sldId id="854" r:id="rId85"/>
    <p:sldId id="469" r:id="rId86"/>
    <p:sldId id="470" r:id="rId87"/>
    <p:sldId id="857" r:id="rId88"/>
    <p:sldId id="868" r:id="rId89"/>
    <p:sldId id="869" r:id="rId90"/>
    <p:sldId id="472" r:id="rId91"/>
    <p:sldId id="864" r:id="rId92"/>
    <p:sldId id="865" r:id="rId93"/>
    <p:sldId id="866" r:id="rId94"/>
    <p:sldId id="867" r:id="rId95"/>
    <p:sldId id="851" r:id="rId96"/>
    <p:sldId id="590" r:id="rId97"/>
    <p:sldId id="807" r:id="rId98"/>
    <p:sldId id="809" r:id="rId99"/>
    <p:sldId id="810" r:id="rId100"/>
    <p:sldId id="1055" r:id="rId101"/>
    <p:sldId id="813" r:id="rId102"/>
    <p:sldId id="1161" r:id="rId103"/>
    <p:sldId id="1162" r:id="rId104"/>
    <p:sldId id="616" r:id="rId105"/>
    <p:sldId id="850" r:id="rId106"/>
    <p:sldId id="852" r:id="rId10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2" autoAdjust="0"/>
    <p:restoredTop sz="64442" autoAdjust="0"/>
  </p:normalViewPr>
  <p:slideViewPr>
    <p:cSldViewPr snapToGrid="0" snapToObjects="1">
      <p:cViewPr varScale="1">
        <p:scale>
          <a:sx n="53" d="100"/>
          <a:sy n="53" d="100"/>
        </p:scale>
        <p:origin x="2160" y="53"/>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2600" b="1" dirty="0">
              <a:latin typeface="Calibri"/>
            </a:rPr>
            <a:t>Aşağıdakilerden hangisi "hizmet sağlayıcısı" kapsamında değerlendirilemez?</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F8041DA7-DC8F-5C45-8618-B31205A0775A}">
      <dgm:prSet phldrT="[Text]"/>
      <dgm:spPr/>
      <dgm:t>
        <a:bodyPr/>
        <a:lstStyle/>
        <a:p>
          <a:r>
            <a:rPr lang="tr-TR" b="1" dirty="0">
              <a:solidFill>
                <a:schemeClr val="tx1"/>
              </a:solidFill>
            </a:rPr>
            <a:t>a) Facebook</a:t>
          </a:r>
        </a:p>
      </dgm:t>
    </dgm:pt>
    <dgm:pt modelId="{9F84BAEF-A8C5-5741-96F5-B13277359F86}" type="parTrans" cxnId="{9094C853-E247-314B-9B13-3694A5BC3836}">
      <dgm:prSet/>
      <dgm:spPr/>
      <dgm:t>
        <a:bodyPr/>
        <a:lstStyle/>
        <a:p>
          <a:endParaRPr lang="en-US"/>
        </a:p>
      </dgm:t>
    </dgm:pt>
    <dgm:pt modelId="{39F17411-FD63-8746-B094-311D48F693B0}" type="sibTrans" cxnId="{9094C853-E247-314B-9B13-3694A5BC3836}">
      <dgm:prSet/>
      <dgm:spPr/>
      <dgm:t>
        <a:bodyPr/>
        <a:lstStyle/>
        <a:p>
          <a:endParaRPr lang="en-US"/>
        </a:p>
      </dgm:t>
    </dgm:pt>
    <dgm:pt modelId="{D44E3822-F240-A04D-A924-F406FF2467A0}">
      <dgm:prSet phldrT="[Text]"/>
      <dgm:spPr/>
      <dgm:t>
        <a:bodyPr/>
        <a:lstStyle/>
        <a:p>
          <a:r>
            <a:rPr lang="tr-TR" b="1">
              <a:solidFill>
                <a:schemeClr val="tx1"/>
              </a:solidFill>
            </a:rPr>
            <a:t>b) </a:t>
          </a:r>
          <a:r>
            <a:rPr lang="tr-TR" b="1" err="1">
              <a:solidFill>
                <a:schemeClr val="tx1"/>
              </a:solidFill>
            </a:rPr>
            <a:t>TikTok</a:t>
          </a:r>
        </a:p>
      </dgm:t>
    </dgm:pt>
    <dgm:pt modelId="{434AB754-440B-2143-8111-43BE4E3C6837}" type="parTrans" cxnId="{B5740E58-5BCC-914B-97A1-4DC2D011AC53}">
      <dgm:prSet/>
      <dgm:spPr/>
      <dgm:t>
        <a:bodyPr/>
        <a:lstStyle/>
        <a:p>
          <a:endParaRPr lang="en-US"/>
        </a:p>
      </dgm:t>
    </dgm:pt>
    <dgm:pt modelId="{9C8F95D5-BB51-794D-A2F9-E738C383E87E}" type="sibTrans" cxnId="{B5740E58-5BCC-914B-97A1-4DC2D011AC53}">
      <dgm:prSet/>
      <dgm:spPr/>
      <dgm:t>
        <a:bodyPr/>
        <a:lstStyle/>
        <a:p>
          <a:endParaRPr lang="en-US"/>
        </a:p>
      </dgm:t>
    </dgm:pt>
    <dgm:pt modelId="{4411EAF1-F2EF-C344-BF0D-73765535F83D}">
      <dgm:prSet phldrT="[Text]"/>
      <dgm:spPr/>
      <dgm:t>
        <a:bodyPr/>
        <a:lstStyle/>
        <a:p>
          <a:pPr rtl="0"/>
          <a:r>
            <a:rPr lang="tr-TR" b="1" dirty="0">
              <a:solidFill>
                <a:schemeClr val="tx1"/>
              </a:solidFill>
            </a:rPr>
            <a:t>c) </a:t>
          </a:r>
          <a:r>
            <a:rPr lang="tr-TR" b="1" dirty="0">
              <a:solidFill>
                <a:schemeClr val="tx1"/>
              </a:solidFill>
              <a:latin typeface="Calibri"/>
            </a:rPr>
            <a:t>Avrupa Konseyinin </a:t>
          </a:r>
          <a:r>
            <a:rPr lang="tr-TR" b="1" dirty="0" err="1">
              <a:solidFill>
                <a:schemeClr val="tx1"/>
              </a:solidFill>
            </a:rPr>
            <a:t>YouTube</a:t>
          </a:r>
          <a:r>
            <a:rPr lang="tr-TR" b="1" dirty="0">
              <a:solidFill>
                <a:schemeClr val="tx1"/>
              </a:solidFill>
            </a:rPr>
            <a:t> </a:t>
          </a:r>
          <a:r>
            <a:rPr lang="tr-TR" b="1" dirty="0">
              <a:solidFill>
                <a:schemeClr val="tx1"/>
              </a:solidFill>
              <a:latin typeface="Calibri"/>
            </a:rPr>
            <a:t>kanalı</a:t>
          </a:r>
          <a:endParaRPr lang="tr-TR" b="1" dirty="0">
            <a:solidFill>
              <a:schemeClr val="tx1"/>
            </a:solidFill>
          </a:endParaRPr>
        </a:p>
      </dgm:t>
    </dgm:pt>
    <dgm:pt modelId="{03F6A080-3E46-094D-B8A9-E9B87231BEE6}" type="parTrans" cxnId="{59D41ED8-BC9A-584E-95E3-AFDB69325EF9}">
      <dgm:prSet/>
      <dgm:spPr/>
      <dgm:t>
        <a:bodyPr/>
        <a:lstStyle/>
        <a:p>
          <a:endParaRPr lang="en-US"/>
        </a:p>
      </dgm:t>
    </dgm:pt>
    <dgm:pt modelId="{8ACA5D81-7A37-114F-9D85-1E89BE8EB688}" type="sibTrans" cxnId="{59D41ED8-BC9A-584E-95E3-AFDB69325EF9}">
      <dgm:prSet/>
      <dgm:spPr/>
      <dgm:t>
        <a:bodyPr/>
        <a:lstStyle/>
        <a:p>
          <a:endParaRPr lang="en-US"/>
        </a:p>
      </dgm:t>
    </dgm:pt>
    <dgm:pt modelId="{8A17A3C9-FC77-ED43-9851-CC1533C53917}">
      <dgm:prSet phldrT="[Text]"/>
      <dgm:spPr/>
      <dgm:t>
        <a:bodyPr/>
        <a:lstStyle/>
        <a:p>
          <a:pPr rtl="0"/>
          <a:r>
            <a:rPr lang="tr-TR" b="1">
              <a:solidFill>
                <a:schemeClr val="tx1"/>
              </a:solidFill>
            </a:rPr>
            <a:t>d) </a:t>
          </a:r>
          <a:r>
            <a:rPr lang="tr-TR" b="1" err="1">
              <a:solidFill>
                <a:schemeClr val="tx1"/>
              </a:solidFill>
            </a:rPr>
            <a:t>WhatsApp</a:t>
          </a:r>
          <a:r>
            <a:rPr lang="tr-TR" b="1">
              <a:solidFill>
                <a:schemeClr val="tx1"/>
              </a:solidFill>
              <a:latin typeface="Calibri"/>
            </a:rPr>
            <a:t> </a:t>
          </a:r>
          <a:endParaRPr lang="tr-TR" b="1">
            <a:solidFill>
              <a:schemeClr val="tx1"/>
            </a:solidFill>
          </a:endParaRPr>
        </a:p>
      </dgm:t>
    </dgm:pt>
    <dgm:pt modelId="{87D601E4-DF23-704E-9EC6-B40DB5A67DBC}" type="parTrans" cxnId="{2643133C-C4EA-1548-92E7-4E4CCEF0E6DF}">
      <dgm:prSet/>
      <dgm:spPr/>
      <dgm:t>
        <a:bodyPr/>
        <a:lstStyle/>
        <a:p>
          <a:endParaRPr lang="en-US"/>
        </a:p>
      </dgm:t>
    </dgm:pt>
    <dgm:pt modelId="{AAB590CD-4223-C040-940C-26AECED01BBB}" type="sibTrans" cxnId="{2643133C-C4EA-1548-92E7-4E4CCEF0E6DF}">
      <dgm:prSet/>
      <dgm:spPr/>
      <dgm:t>
        <a:bodyPr/>
        <a:lstStyle/>
        <a:p>
          <a:endParaRPr lang="en-US"/>
        </a:p>
      </dgm:t>
    </dgm:pt>
    <dgm:pt modelId="{6325379D-93F9-FC44-B34C-4F428C080329}">
      <dgm:prSet phldrT="[Text]"/>
      <dgm:spPr/>
      <dgm:t>
        <a:bodyPr/>
        <a:lstStyle/>
        <a:p>
          <a:r>
            <a:rPr lang="tr-TR" b="1" dirty="0">
              <a:solidFill>
                <a:schemeClr val="tx1"/>
              </a:solidFill>
            </a:rPr>
            <a:t>e) </a:t>
          </a:r>
          <a:r>
            <a:rPr lang="tr-TR" b="1" dirty="0" err="1">
              <a:solidFill>
                <a:schemeClr val="tx1"/>
              </a:solidFill>
            </a:rPr>
            <a:t>Dropbox</a:t>
          </a:r>
          <a:endParaRPr lang="tr-TR" b="1" dirty="0">
            <a:solidFill>
              <a:schemeClr val="tx1"/>
            </a:solidFill>
          </a:endParaRPr>
        </a:p>
      </dgm:t>
    </dgm:pt>
    <dgm:pt modelId="{B71A570F-5995-E44C-80E3-A795EC96C1DF}" type="parTrans" cxnId="{877B623E-0ED8-C941-8481-AF4C76DE5FE6}">
      <dgm:prSet/>
      <dgm:spPr/>
      <dgm:t>
        <a:bodyPr/>
        <a:lstStyle/>
        <a:p>
          <a:endParaRPr lang="en-US"/>
        </a:p>
      </dgm:t>
    </dgm:pt>
    <dgm:pt modelId="{756859E1-D7BC-2B43-99A6-321EE9E45887}" type="sibTrans" cxnId="{877B623E-0ED8-C941-8481-AF4C76DE5FE6}">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tr-TR"/>
        </a:p>
      </dgm:t>
    </dgm:pt>
    <dgm:pt modelId="{71554259-89F3-DC41-AF38-A80F6823C6AB}" type="pres">
      <dgm:prSet presAssocID="{8E61202A-36DD-0240-811A-270D9611A395}" presName="vert1" presStyleCnt="0"/>
      <dgm:spPr/>
    </dgm:pt>
    <dgm:pt modelId="{AF2ACCB2-E9F5-4C4A-899B-A7273C160719}" type="pres">
      <dgm:prSet presAssocID="{F8041DA7-DC8F-5C45-8618-B31205A0775A}" presName="vertSpace2a" presStyleCnt="0"/>
      <dgm:spPr/>
    </dgm:pt>
    <dgm:pt modelId="{37E8D7BB-038A-2246-8E1D-BEA72BC36C67}" type="pres">
      <dgm:prSet presAssocID="{F8041DA7-DC8F-5C45-8618-B31205A0775A}" presName="horz2" presStyleCnt="0"/>
      <dgm:spPr/>
    </dgm:pt>
    <dgm:pt modelId="{A063062F-D5D7-F44B-A09C-8936554F88D7}" type="pres">
      <dgm:prSet presAssocID="{F8041DA7-DC8F-5C45-8618-B31205A0775A}" presName="horzSpace2" presStyleCnt="0"/>
      <dgm:spPr/>
    </dgm:pt>
    <dgm:pt modelId="{CC936E1D-6602-F14A-8547-7A1DF4FE545B}" type="pres">
      <dgm:prSet presAssocID="{F8041DA7-DC8F-5C45-8618-B31205A0775A}" presName="tx2" presStyleLbl="revTx" presStyleIdx="1" presStyleCnt="6"/>
      <dgm:spPr/>
      <dgm:t>
        <a:bodyPr/>
        <a:lstStyle/>
        <a:p>
          <a:endParaRPr lang="tr-TR"/>
        </a:p>
      </dgm:t>
    </dgm:pt>
    <dgm:pt modelId="{22B780B5-FC8C-D44D-8B14-50F0619F10F5}" type="pres">
      <dgm:prSet presAssocID="{F8041DA7-DC8F-5C45-8618-B31205A0775A}" presName="vert2" presStyleCnt="0"/>
      <dgm:spPr/>
    </dgm:pt>
    <dgm:pt modelId="{65B9F716-FFB6-DD49-9467-95805AB4BA33}" type="pres">
      <dgm:prSet presAssocID="{F8041DA7-DC8F-5C45-8618-B31205A0775A}" presName="thinLine2b" presStyleLbl="callout" presStyleIdx="0" presStyleCnt="5"/>
      <dgm:spPr/>
    </dgm:pt>
    <dgm:pt modelId="{216E9AA0-8A5E-2342-A469-7B01A19ED5A3}" type="pres">
      <dgm:prSet presAssocID="{F8041DA7-DC8F-5C45-8618-B31205A0775A}" presName="vertSpace2b" presStyleCnt="0"/>
      <dgm:spPr/>
    </dgm:pt>
    <dgm:pt modelId="{EEF4D8EC-D9BF-5C4B-A2FD-0546B0A43F5D}" type="pres">
      <dgm:prSet presAssocID="{D44E3822-F240-A04D-A924-F406FF2467A0}" presName="horz2" presStyleCnt="0"/>
      <dgm:spPr/>
    </dgm:pt>
    <dgm:pt modelId="{19BCD5FD-9272-EB4D-B96B-20C0138D562A}" type="pres">
      <dgm:prSet presAssocID="{D44E3822-F240-A04D-A924-F406FF2467A0}" presName="horzSpace2" presStyleCnt="0"/>
      <dgm:spPr/>
    </dgm:pt>
    <dgm:pt modelId="{E5E600FF-9CFB-1144-AB6C-24D0CA7FD019}" type="pres">
      <dgm:prSet presAssocID="{D44E3822-F240-A04D-A924-F406FF2467A0}" presName="tx2" presStyleLbl="revTx" presStyleIdx="2" presStyleCnt="6"/>
      <dgm:spPr/>
      <dgm:t>
        <a:bodyPr/>
        <a:lstStyle/>
        <a:p>
          <a:endParaRPr lang="tr-TR"/>
        </a:p>
      </dgm:t>
    </dgm:pt>
    <dgm:pt modelId="{DA0CC95F-047F-6F4A-B0C4-F19826AF716D}" type="pres">
      <dgm:prSet presAssocID="{D44E3822-F240-A04D-A924-F406FF2467A0}" presName="vert2" presStyleCnt="0"/>
      <dgm:spPr/>
    </dgm:pt>
    <dgm:pt modelId="{62FAA72A-27D1-6540-981A-9B9F55173D29}" type="pres">
      <dgm:prSet presAssocID="{D44E3822-F240-A04D-A924-F406FF2467A0}" presName="thinLine2b" presStyleLbl="callout" presStyleIdx="1" presStyleCnt="5"/>
      <dgm:spPr/>
    </dgm:pt>
    <dgm:pt modelId="{B2B39C1D-EB1C-6548-9CB5-601F0D8E0D19}" type="pres">
      <dgm:prSet presAssocID="{D44E3822-F240-A04D-A924-F406FF2467A0}" presName="vertSpace2b" presStyleCnt="0"/>
      <dgm:spPr/>
    </dgm:pt>
    <dgm:pt modelId="{5E7A249B-5C09-2943-9B6B-6F7098BE1201}" type="pres">
      <dgm:prSet presAssocID="{4411EAF1-F2EF-C344-BF0D-73765535F83D}" presName="horz2" presStyleCnt="0"/>
      <dgm:spPr/>
    </dgm:pt>
    <dgm:pt modelId="{3E24F357-656E-D648-AB8A-5ADE8C5CDE87}" type="pres">
      <dgm:prSet presAssocID="{4411EAF1-F2EF-C344-BF0D-73765535F83D}" presName="horzSpace2" presStyleCnt="0"/>
      <dgm:spPr/>
    </dgm:pt>
    <dgm:pt modelId="{36515FFE-34F4-5E4A-BDA7-C7DA3844A406}" type="pres">
      <dgm:prSet presAssocID="{4411EAF1-F2EF-C344-BF0D-73765535F83D}" presName="tx2" presStyleLbl="revTx" presStyleIdx="3" presStyleCnt="6"/>
      <dgm:spPr/>
      <dgm:t>
        <a:bodyPr/>
        <a:lstStyle/>
        <a:p>
          <a:endParaRPr lang="tr-TR"/>
        </a:p>
      </dgm:t>
    </dgm:pt>
    <dgm:pt modelId="{61BD8EAD-3752-3246-9FFA-FD133D5E0998}" type="pres">
      <dgm:prSet presAssocID="{4411EAF1-F2EF-C344-BF0D-73765535F83D}" presName="vert2" presStyleCnt="0"/>
      <dgm:spPr/>
    </dgm:pt>
    <dgm:pt modelId="{5D31C41C-DAA8-464E-84DD-BA2F2175ADD8}" type="pres">
      <dgm:prSet presAssocID="{4411EAF1-F2EF-C344-BF0D-73765535F83D}" presName="thinLine2b" presStyleLbl="callout" presStyleIdx="2" presStyleCnt="5"/>
      <dgm:spPr/>
    </dgm:pt>
    <dgm:pt modelId="{4861D913-2068-6340-AE7C-898377B8EAFE}" type="pres">
      <dgm:prSet presAssocID="{4411EAF1-F2EF-C344-BF0D-73765535F83D}" presName="vertSpace2b" presStyleCnt="0"/>
      <dgm:spPr/>
    </dgm:pt>
    <dgm:pt modelId="{106C5D01-4FE7-A447-BCE1-F2B0A6AE4E52}" type="pres">
      <dgm:prSet presAssocID="{8A17A3C9-FC77-ED43-9851-CC1533C53917}" presName="horz2" presStyleCnt="0"/>
      <dgm:spPr/>
    </dgm:pt>
    <dgm:pt modelId="{9DD030B2-D972-0440-B66F-638596A11019}" type="pres">
      <dgm:prSet presAssocID="{8A17A3C9-FC77-ED43-9851-CC1533C53917}" presName="horzSpace2" presStyleCnt="0"/>
      <dgm:spPr/>
    </dgm:pt>
    <dgm:pt modelId="{CB61DE48-E3A2-AE4D-B57A-CAF7478AA090}" type="pres">
      <dgm:prSet presAssocID="{8A17A3C9-FC77-ED43-9851-CC1533C53917}" presName="tx2" presStyleLbl="revTx" presStyleIdx="4" presStyleCnt="6" custLinFactNeighborX="706"/>
      <dgm:spPr/>
      <dgm:t>
        <a:bodyPr/>
        <a:lstStyle/>
        <a:p>
          <a:endParaRPr lang="tr-TR"/>
        </a:p>
      </dgm:t>
    </dgm:pt>
    <dgm:pt modelId="{6893D3EA-3634-7143-97EF-666E64A09E5C}" type="pres">
      <dgm:prSet presAssocID="{8A17A3C9-FC77-ED43-9851-CC1533C53917}" presName="vert2" presStyleCnt="0"/>
      <dgm:spPr/>
    </dgm:pt>
    <dgm:pt modelId="{308D77C6-5057-1342-AA91-3727A7C026F5}" type="pres">
      <dgm:prSet presAssocID="{8A17A3C9-FC77-ED43-9851-CC1533C53917}" presName="thinLine2b" presStyleLbl="callout" presStyleIdx="3" presStyleCnt="5"/>
      <dgm:spPr/>
    </dgm:pt>
    <dgm:pt modelId="{8354CBF1-4599-5744-B364-7F3B4053873D}" type="pres">
      <dgm:prSet presAssocID="{8A17A3C9-FC77-ED43-9851-CC1533C53917}" presName="vertSpace2b" presStyleCnt="0"/>
      <dgm:spPr/>
    </dgm:pt>
    <dgm:pt modelId="{9CA8E98C-6808-F949-9F2D-786F791FE016}" type="pres">
      <dgm:prSet presAssocID="{6325379D-93F9-FC44-B34C-4F428C080329}" presName="horz2" presStyleCnt="0"/>
      <dgm:spPr/>
    </dgm:pt>
    <dgm:pt modelId="{8C967DD2-B64F-B44A-B369-A8A7F5048A4A}" type="pres">
      <dgm:prSet presAssocID="{6325379D-93F9-FC44-B34C-4F428C080329}" presName="horzSpace2" presStyleCnt="0"/>
      <dgm:spPr/>
    </dgm:pt>
    <dgm:pt modelId="{23ED5B09-F1D1-DD4E-A6A6-D6AA0577B80C}" type="pres">
      <dgm:prSet presAssocID="{6325379D-93F9-FC44-B34C-4F428C080329}" presName="tx2" presStyleLbl="revTx" presStyleIdx="5" presStyleCnt="6"/>
      <dgm:spPr/>
      <dgm:t>
        <a:bodyPr/>
        <a:lstStyle/>
        <a:p>
          <a:endParaRPr lang="tr-TR"/>
        </a:p>
      </dgm:t>
    </dgm:pt>
    <dgm:pt modelId="{D30B3F32-8BBB-374C-B579-D219AB05B51F}" type="pres">
      <dgm:prSet presAssocID="{6325379D-93F9-FC44-B34C-4F428C080329}" presName="vert2" presStyleCnt="0"/>
      <dgm:spPr/>
    </dgm:pt>
    <dgm:pt modelId="{DF8469C4-6E53-2C41-85D1-583BAAFDF78F}" type="pres">
      <dgm:prSet presAssocID="{6325379D-93F9-FC44-B34C-4F428C080329}" presName="thinLine2b" presStyleLbl="callout" presStyleIdx="4" presStyleCnt="5"/>
      <dgm:spPr/>
    </dgm:pt>
    <dgm:pt modelId="{CB36E776-9F31-7449-9F2E-D83C9D593B11}" type="pres">
      <dgm:prSet presAssocID="{6325379D-93F9-FC44-B34C-4F428C080329}" presName="vertSpace2b" presStyleCnt="0"/>
      <dgm:spPr/>
    </dgm:pt>
  </dgm:ptLst>
  <dgm:cxnLst>
    <dgm:cxn modelId="{0FB0D56A-53C8-824D-8D95-DC2E874F6AC6}" type="presOf" srcId="{D44E3822-F240-A04D-A924-F406FF2467A0}" destId="{E5E600FF-9CFB-1144-AB6C-24D0CA7FD019}" srcOrd="0" destOrd="0" presId="urn:microsoft.com/office/officeart/2008/layout/LinedList"/>
    <dgm:cxn modelId="{88FF38CD-5E3E-4D46-9A65-3DBCAFD19D4E}" type="presOf" srcId="{F8041DA7-DC8F-5C45-8618-B31205A0775A}" destId="{CC936E1D-6602-F14A-8547-7A1DF4FE545B}" srcOrd="0" destOrd="0" presId="urn:microsoft.com/office/officeart/2008/layout/LinedList"/>
    <dgm:cxn modelId="{06F8AF9D-9495-4846-99E6-2167454E2898}" type="presOf" srcId="{8A17A3C9-FC77-ED43-9851-CC1533C53917}" destId="{CB61DE48-E3A2-AE4D-B57A-CAF7478AA090}"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B251B655-D4D6-594B-BB88-3B173234D34A}" type="presOf" srcId="{6325379D-93F9-FC44-B34C-4F428C080329}" destId="{23ED5B09-F1D1-DD4E-A6A6-D6AA0577B80C}" srcOrd="0" destOrd="0" presId="urn:microsoft.com/office/officeart/2008/layout/LinedList"/>
    <dgm:cxn modelId="{B5740E58-5BCC-914B-97A1-4DC2D011AC53}" srcId="{8E61202A-36DD-0240-811A-270D9611A395}" destId="{D44E3822-F240-A04D-A924-F406FF2467A0}" srcOrd="1" destOrd="0" parTransId="{434AB754-440B-2143-8111-43BE4E3C6837}" sibTransId="{9C8F95D5-BB51-794D-A2F9-E738C383E87E}"/>
    <dgm:cxn modelId="{877B623E-0ED8-C941-8481-AF4C76DE5FE6}" srcId="{8E61202A-36DD-0240-811A-270D9611A395}" destId="{6325379D-93F9-FC44-B34C-4F428C080329}" srcOrd="4" destOrd="0" parTransId="{B71A570F-5995-E44C-80E3-A795EC96C1DF}" sibTransId="{756859E1-D7BC-2B43-99A6-321EE9E45887}"/>
    <dgm:cxn modelId="{5DC81870-3757-CD45-BADF-40C5336E22E1}" type="presOf" srcId="{4411EAF1-F2EF-C344-BF0D-73765535F83D}" destId="{36515FFE-34F4-5E4A-BDA7-C7DA3844A40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2643133C-C4EA-1548-92E7-4E4CCEF0E6DF}" srcId="{8E61202A-36DD-0240-811A-270D9611A395}" destId="{8A17A3C9-FC77-ED43-9851-CC1533C53917}" srcOrd="3" destOrd="0" parTransId="{87D601E4-DF23-704E-9EC6-B40DB5A67DBC}" sibTransId="{AAB590CD-4223-C040-940C-26AECED01BBB}"/>
    <dgm:cxn modelId="{9094C853-E247-314B-9B13-3694A5BC3836}" srcId="{8E61202A-36DD-0240-811A-270D9611A395}" destId="{F8041DA7-DC8F-5C45-8618-B31205A0775A}" srcOrd="0" destOrd="0" parTransId="{9F84BAEF-A8C5-5741-96F5-B13277359F86}" sibTransId="{39F17411-FD63-8746-B094-311D48F693B0}"/>
    <dgm:cxn modelId="{59D41ED8-BC9A-584E-95E3-AFDB69325EF9}" srcId="{8E61202A-36DD-0240-811A-270D9611A395}" destId="{4411EAF1-F2EF-C344-BF0D-73765535F83D}" srcOrd="2" destOrd="0" parTransId="{03F6A080-3E46-094D-B8A9-E9B87231BEE6}" sibTransId="{8ACA5D81-7A37-114F-9D85-1E89BE8EB688}"/>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61CA0E21-B2F5-3749-AA9A-3B096411F998}" type="presParOf" srcId="{71554259-89F3-DC41-AF38-A80F6823C6AB}" destId="{AF2ACCB2-E9F5-4C4A-899B-A7273C160719}" srcOrd="0" destOrd="0" presId="urn:microsoft.com/office/officeart/2008/layout/LinedList"/>
    <dgm:cxn modelId="{26BDC9C4-48C1-4B42-8316-247CC615A234}" type="presParOf" srcId="{71554259-89F3-DC41-AF38-A80F6823C6AB}" destId="{37E8D7BB-038A-2246-8E1D-BEA72BC36C67}" srcOrd="1" destOrd="0" presId="urn:microsoft.com/office/officeart/2008/layout/LinedList"/>
    <dgm:cxn modelId="{327D8C16-D3C2-4440-A8D5-F9C1DA295842}" type="presParOf" srcId="{37E8D7BB-038A-2246-8E1D-BEA72BC36C67}" destId="{A063062F-D5D7-F44B-A09C-8936554F88D7}" srcOrd="0" destOrd="0" presId="urn:microsoft.com/office/officeart/2008/layout/LinedList"/>
    <dgm:cxn modelId="{1464436D-A935-914B-AE4F-66E1A9462412}" type="presParOf" srcId="{37E8D7BB-038A-2246-8E1D-BEA72BC36C67}" destId="{CC936E1D-6602-F14A-8547-7A1DF4FE545B}" srcOrd="1" destOrd="0" presId="urn:microsoft.com/office/officeart/2008/layout/LinedList"/>
    <dgm:cxn modelId="{F82B66B0-AD4B-D24E-B26D-40D522882460}" type="presParOf" srcId="{37E8D7BB-038A-2246-8E1D-BEA72BC36C67}" destId="{22B780B5-FC8C-D44D-8B14-50F0619F10F5}" srcOrd="2" destOrd="0" presId="urn:microsoft.com/office/officeart/2008/layout/LinedList"/>
    <dgm:cxn modelId="{330F48B8-A696-AF4B-8FD0-0D722E892BB2}" type="presParOf" srcId="{71554259-89F3-DC41-AF38-A80F6823C6AB}" destId="{65B9F716-FFB6-DD49-9467-95805AB4BA33}" srcOrd="2" destOrd="0" presId="urn:microsoft.com/office/officeart/2008/layout/LinedList"/>
    <dgm:cxn modelId="{87BAD831-6435-F646-8115-EBFA0444E09B}" type="presParOf" srcId="{71554259-89F3-DC41-AF38-A80F6823C6AB}" destId="{216E9AA0-8A5E-2342-A469-7B01A19ED5A3}" srcOrd="3" destOrd="0" presId="urn:microsoft.com/office/officeart/2008/layout/LinedList"/>
    <dgm:cxn modelId="{9DEA41E9-E589-FD45-9F94-365CFDAABF3D}" type="presParOf" srcId="{71554259-89F3-DC41-AF38-A80F6823C6AB}" destId="{EEF4D8EC-D9BF-5C4B-A2FD-0546B0A43F5D}" srcOrd="4" destOrd="0" presId="urn:microsoft.com/office/officeart/2008/layout/LinedList"/>
    <dgm:cxn modelId="{FA13E018-5FC9-3A4C-975E-83F5D5953A1C}" type="presParOf" srcId="{EEF4D8EC-D9BF-5C4B-A2FD-0546B0A43F5D}" destId="{19BCD5FD-9272-EB4D-B96B-20C0138D562A}" srcOrd="0" destOrd="0" presId="urn:microsoft.com/office/officeart/2008/layout/LinedList"/>
    <dgm:cxn modelId="{86353BF6-B11D-2748-9883-ED60964F29CB}" type="presParOf" srcId="{EEF4D8EC-D9BF-5C4B-A2FD-0546B0A43F5D}" destId="{E5E600FF-9CFB-1144-AB6C-24D0CA7FD019}" srcOrd="1" destOrd="0" presId="urn:microsoft.com/office/officeart/2008/layout/LinedList"/>
    <dgm:cxn modelId="{5B495243-83D1-2A4A-A519-427CB82BA551}" type="presParOf" srcId="{EEF4D8EC-D9BF-5C4B-A2FD-0546B0A43F5D}" destId="{DA0CC95F-047F-6F4A-B0C4-F19826AF716D}" srcOrd="2" destOrd="0" presId="urn:microsoft.com/office/officeart/2008/layout/LinedList"/>
    <dgm:cxn modelId="{2298E9E1-5767-3146-BE3D-F31B98A96D7A}" type="presParOf" srcId="{71554259-89F3-DC41-AF38-A80F6823C6AB}" destId="{62FAA72A-27D1-6540-981A-9B9F55173D29}" srcOrd="5" destOrd="0" presId="urn:microsoft.com/office/officeart/2008/layout/LinedList"/>
    <dgm:cxn modelId="{7216389A-808A-B444-B0C5-38FE4D6674A4}" type="presParOf" srcId="{71554259-89F3-DC41-AF38-A80F6823C6AB}" destId="{B2B39C1D-EB1C-6548-9CB5-601F0D8E0D19}" srcOrd="6" destOrd="0" presId="urn:microsoft.com/office/officeart/2008/layout/LinedList"/>
    <dgm:cxn modelId="{9E118786-24C7-BF47-925C-F6AF5E2DE183}" type="presParOf" srcId="{71554259-89F3-DC41-AF38-A80F6823C6AB}" destId="{5E7A249B-5C09-2943-9B6B-6F7098BE1201}" srcOrd="7" destOrd="0" presId="urn:microsoft.com/office/officeart/2008/layout/LinedList"/>
    <dgm:cxn modelId="{A6BBFBF1-8616-2E41-B439-990F08677720}" type="presParOf" srcId="{5E7A249B-5C09-2943-9B6B-6F7098BE1201}" destId="{3E24F357-656E-D648-AB8A-5ADE8C5CDE87}" srcOrd="0" destOrd="0" presId="urn:microsoft.com/office/officeart/2008/layout/LinedList"/>
    <dgm:cxn modelId="{D6B5788D-130D-764A-82C9-25603014580B}" type="presParOf" srcId="{5E7A249B-5C09-2943-9B6B-6F7098BE1201}" destId="{36515FFE-34F4-5E4A-BDA7-C7DA3844A406}" srcOrd="1" destOrd="0" presId="urn:microsoft.com/office/officeart/2008/layout/LinedList"/>
    <dgm:cxn modelId="{6846C22F-E30D-D748-9C04-F6526D110F9D}" type="presParOf" srcId="{5E7A249B-5C09-2943-9B6B-6F7098BE1201}" destId="{61BD8EAD-3752-3246-9FFA-FD133D5E0998}" srcOrd="2" destOrd="0" presId="urn:microsoft.com/office/officeart/2008/layout/LinedList"/>
    <dgm:cxn modelId="{682B0563-5F97-1449-B9DC-60A844B64FBB}" type="presParOf" srcId="{71554259-89F3-DC41-AF38-A80F6823C6AB}" destId="{5D31C41C-DAA8-464E-84DD-BA2F2175ADD8}" srcOrd="8" destOrd="0" presId="urn:microsoft.com/office/officeart/2008/layout/LinedList"/>
    <dgm:cxn modelId="{A0EA6E50-E9F2-0746-B49A-47746A8F45E3}" type="presParOf" srcId="{71554259-89F3-DC41-AF38-A80F6823C6AB}" destId="{4861D913-2068-6340-AE7C-898377B8EAFE}" srcOrd="9" destOrd="0" presId="urn:microsoft.com/office/officeart/2008/layout/LinedList"/>
    <dgm:cxn modelId="{A6E33FAE-2F53-B843-B553-3B91C2BCFE73}" type="presParOf" srcId="{71554259-89F3-DC41-AF38-A80F6823C6AB}" destId="{106C5D01-4FE7-A447-BCE1-F2B0A6AE4E52}" srcOrd="10" destOrd="0" presId="urn:microsoft.com/office/officeart/2008/layout/LinedList"/>
    <dgm:cxn modelId="{EC09CEA1-6B42-824E-90A8-3802444E87F4}" type="presParOf" srcId="{106C5D01-4FE7-A447-BCE1-F2B0A6AE4E52}" destId="{9DD030B2-D972-0440-B66F-638596A11019}" srcOrd="0" destOrd="0" presId="urn:microsoft.com/office/officeart/2008/layout/LinedList"/>
    <dgm:cxn modelId="{28F6BD0E-2B8F-EC43-891E-AC207A4D3E2D}" type="presParOf" srcId="{106C5D01-4FE7-A447-BCE1-F2B0A6AE4E52}" destId="{CB61DE48-E3A2-AE4D-B57A-CAF7478AA090}" srcOrd="1" destOrd="0" presId="urn:microsoft.com/office/officeart/2008/layout/LinedList"/>
    <dgm:cxn modelId="{CC37BFAC-BC27-A841-A74B-B159FF96E70C}" type="presParOf" srcId="{106C5D01-4FE7-A447-BCE1-F2B0A6AE4E52}" destId="{6893D3EA-3634-7143-97EF-666E64A09E5C}" srcOrd="2" destOrd="0" presId="urn:microsoft.com/office/officeart/2008/layout/LinedList"/>
    <dgm:cxn modelId="{6BD35CE0-1095-F24A-B733-AD14E444E969}" type="presParOf" srcId="{71554259-89F3-DC41-AF38-A80F6823C6AB}" destId="{308D77C6-5057-1342-AA91-3727A7C026F5}" srcOrd="11" destOrd="0" presId="urn:microsoft.com/office/officeart/2008/layout/LinedList"/>
    <dgm:cxn modelId="{775A365F-5917-FB4F-82D8-23C4E3A1E676}" type="presParOf" srcId="{71554259-89F3-DC41-AF38-A80F6823C6AB}" destId="{8354CBF1-4599-5744-B364-7F3B4053873D}" srcOrd="12" destOrd="0" presId="urn:microsoft.com/office/officeart/2008/layout/LinedList"/>
    <dgm:cxn modelId="{61A21764-4106-E04C-9715-9F44D833D7B6}" type="presParOf" srcId="{71554259-89F3-DC41-AF38-A80F6823C6AB}" destId="{9CA8E98C-6808-F949-9F2D-786F791FE016}" srcOrd="13" destOrd="0" presId="urn:microsoft.com/office/officeart/2008/layout/LinedList"/>
    <dgm:cxn modelId="{FB12A07A-815F-E942-B21C-5BF708838ED9}" type="presParOf" srcId="{9CA8E98C-6808-F949-9F2D-786F791FE016}" destId="{8C967DD2-B64F-B44A-B369-A8A7F5048A4A}" srcOrd="0" destOrd="0" presId="urn:microsoft.com/office/officeart/2008/layout/LinedList"/>
    <dgm:cxn modelId="{536E8BF6-D9B2-7841-8CD1-7833C45F41AF}" type="presParOf" srcId="{9CA8E98C-6808-F949-9F2D-786F791FE016}" destId="{23ED5B09-F1D1-DD4E-A6A6-D6AA0577B80C}" srcOrd="1" destOrd="0" presId="urn:microsoft.com/office/officeart/2008/layout/LinedList"/>
    <dgm:cxn modelId="{E2AB67F7-2C90-DE42-A851-32291A0F3B71}" type="presParOf" srcId="{9CA8E98C-6808-F949-9F2D-786F791FE016}" destId="{D30B3F32-8BBB-374C-B579-D219AB05B51F}" srcOrd="2" destOrd="0" presId="urn:microsoft.com/office/officeart/2008/layout/LinedList"/>
    <dgm:cxn modelId="{3AAB9598-A8A0-884D-BF8A-92D33E161B40}" type="presParOf" srcId="{71554259-89F3-DC41-AF38-A80F6823C6AB}" destId="{DF8469C4-6E53-2C41-85D1-583BAAFDF78F}" srcOrd="14" destOrd="0" presId="urn:microsoft.com/office/officeart/2008/layout/LinedList"/>
    <dgm:cxn modelId="{FFABE669-278F-B144-8E97-D5681F12DD00}" type="presParOf" srcId="{71554259-89F3-DC41-AF38-A80F6823C6AB}" destId="{CB36E776-9F31-7449-9F2E-D83C9D593B11}"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Aşağıdakilerden hangisi Budapeşte Sözleşmesi uyarınca çocuk pornografisi değildir?</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5955A1E5-C0DB-004B-A468-DD45506E7CCC}">
      <dgm:prSet phldrT="[Text]"/>
      <dgm:spPr/>
      <dgm:t>
        <a:bodyPr/>
        <a:lstStyle/>
        <a:p>
          <a:pPr rtl="0"/>
          <a:r>
            <a:rPr lang="tr-TR" b="0" dirty="0">
              <a:solidFill>
                <a:schemeClr val="tx1"/>
              </a:solidFill>
            </a:rPr>
            <a:t>a)</a:t>
          </a:r>
          <a:r>
            <a:rPr lang="tr-TR" b="0" dirty="0">
              <a:solidFill>
                <a:schemeClr val="tx1"/>
              </a:solidFill>
              <a:latin typeface="Calibri"/>
            </a:rPr>
            <a:t> Cinsel içerikli eyleme katılan reşit olmayan kişilerin videosu </a:t>
          </a:r>
        </a:p>
      </dgm:t>
    </dgm:pt>
    <dgm:pt modelId="{149E402D-1EEE-DD4E-803F-BDFC36572470}" type="parTrans" cxnId="{6FB0139D-C8B6-CC46-BD76-CFAA9629FC8D}">
      <dgm:prSet/>
      <dgm:spPr/>
      <dgm:t>
        <a:bodyPr/>
        <a:lstStyle/>
        <a:p>
          <a:endParaRPr lang="en-US"/>
        </a:p>
      </dgm:t>
    </dgm:pt>
    <dgm:pt modelId="{D8D14C12-C98C-1142-938B-463F199A7E25}" type="sibTrans" cxnId="{6FB0139D-C8B6-CC46-BD76-CFAA9629FC8D}">
      <dgm:prSet/>
      <dgm:spPr/>
      <dgm:t>
        <a:bodyPr/>
        <a:lstStyle/>
        <a:p>
          <a:endParaRPr lang="en-US"/>
        </a:p>
      </dgm:t>
    </dgm:pt>
    <dgm:pt modelId="{F5811B74-AB0D-D04A-B828-610FDC8F7E91}">
      <dgm:prSet phldrT="[Text]"/>
      <dgm:spPr/>
      <dgm:t>
        <a:bodyPr/>
        <a:lstStyle/>
        <a:p>
          <a:pPr rtl="0"/>
          <a:r>
            <a:rPr lang="tr-TR" dirty="0"/>
            <a:t>b) </a:t>
          </a:r>
          <a:r>
            <a:rPr lang="tr-TR" dirty="0">
              <a:latin typeface="Calibri"/>
            </a:rPr>
            <a:t>Bilgisayar simülasyonu ile oluşturulmuş çocuk pornografisi içeren video</a:t>
          </a:r>
        </a:p>
      </dgm:t>
    </dgm:pt>
    <dgm:pt modelId="{6FBB3CB3-D6AA-C141-9460-2DCE373A20E5}" type="parTrans" cxnId="{17C44FDC-B591-2E48-95B2-D76C1901A02F}">
      <dgm:prSet/>
      <dgm:spPr/>
      <dgm:t>
        <a:bodyPr/>
        <a:lstStyle/>
        <a:p>
          <a:endParaRPr lang="en-US"/>
        </a:p>
      </dgm:t>
    </dgm:pt>
    <dgm:pt modelId="{A25CB46B-86F8-2A47-805B-878FDEEB8406}" type="sibTrans" cxnId="{17C44FDC-B591-2E48-95B2-D76C1901A02F}">
      <dgm:prSet/>
      <dgm:spPr/>
      <dgm:t>
        <a:bodyPr/>
        <a:lstStyle/>
        <a:p>
          <a:endParaRPr lang="en-US"/>
        </a:p>
      </dgm:t>
    </dgm:pt>
    <dgm:pt modelId="{643C6019-2423-934D-AF6D-33F1492E72C9}">
      <dgm:prSet phldrT="[Text]"/>
      <dgm:spPr/>
      <dgm:t>
        <a:bodyPr/>
        <a:lstStyle/>
        <a:p>
          <a:pPr rtl="0"/>
          <a:r>
            <a:rPr lang="tr-TR" dirty="0"/>
            <a:t>c)</a:t>
          </a:r>
          <a:r>
            <a:rPr lang="tr-TR" dirty="0">
              <a:latin typeface="Calibri"/>
            </a:rPr>
            <a:t> </a:t>
          </a:r>
          <a:r>
            <a:rPr lang="tr-TR" b="1" dirty="0">
              <a:latin typeface="Calibri"/>
            </a:rPr>
            <a:t>Cinsel içerikli eyleme katılan reşit olmayan kişilerin ses dosyası </a:t>
          </a:r>
        </a:p>
      </dgm:t>
    </dgm:pt>
    <dgm:pt modelId="{01A9EFFF-10A8-6A4E-B5FE-C343114198DA}" type="parTrans" cxnId="{01ADDC78-F985-3344-A651-4B70F831821B}">
      <dgm:prSet/>
      <dgm:spPr/>
      <dgm:t>
        <a:bodyPr/>
        <a:lstStyle/>
        <a:p>
          <a:endParaRPr lang="en-US"/>
        </a:p>
      </dgm:t>
    </dgm:pt>
    <dgm:pt modelId="{0E6C3F74-CF36-6D40-ACDB-0C91C46CF39B}" type="sibTrans" cxnId="{01ADDC78-F985-3344-A651-4B70F831821B}">
      <dgm:prSet/>
      <dgm:spPr/>
      <dgm:t>
        <a:bodyPr/>
        <a:lstStyle/>
        <a:p>
          <a:endParaRPr lang="en-US"/>
        </a:p>
      </dgm:t>
    </dgm:pt>
    <dgm:pt modelId="{B6317A04-84D6-8E43-ABCC-EB5ED2F8B20C}">
      <dgm:prSet phldrT="[Text]"/>
      <dgm:spPr/>
      <dgm:t>
        <a:bodyPr/>
        <a:lstStyle/>
        <a:p>
          <a:pPr rtl="0"/>
          <a:r>
            <a:rPr lang="tr-TR" dirty="0"/>
            <a:t>d) </a:t>
          </a:r>
          <a:r>
            <a:rPr lang="tr-TR" dirty="0">
              <a:latin typeface="Calibri"/>
            </a:rPr>
            <a:t>Cinsel içerikli eyleme katılan reşit</a:t>
          </a:r>
          <a:r>
            <a:rPr lang="tr-TR" dirty="0"/>
            <a:t> görünmeyen</a:t>
          </a:r>
          <a:r>
            <a:rPr lang="tr-TR" dirty="0">
              <a:latin typeface="Calibri"/>
            </a:rPr>
            <a:t> kişilerin videosu</a:t>
          </a:r>
          <a:endParaRPr lang="tr-TR" dirty="0"/>
        </a:p>
      </dgm:t>
    </dgm:pt>
    <dgm:pt modelId="{887CB862-3D9F-AB47-8247-8B17036FDF6E}" type="parTrans" cxnId="{2FC6A10F-03C4-8B42-87D8-22FDA1003D74}">
      <dgm:prSet/>
      <dgm:spPr/>
      <dgm:t>
        <a:bodyPr/>
        <a:lstStyle/>
        <a:p>
          <a:endParaRPr lang="en-US"/>
        </a:p>
      </dgm:t>
    </dgm:pt>
    <dgm:pt modelId="{030FE793-8714-5E46-B30E-C729050F0236}" type="sibTrans" cxnId="{2FC6A10F-03C4-8B42-87D8-22FDA1003D74}">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t>
        <a:bodyPr/>
        <a:lstStyle/>
        <a:p>
          <a:endParaRPr lang="tr-TR"/>
        </a:p>
      </dgm:t>
    </dgm:pt>
    <dgm:pt modelId="{71554259-89F3-DC41-AF38-A80F6823C6AB}" type="pres">
      <dgm:prSet presAssocID="{8E61202A-36DD-0240-811A-270D9611A395}" presName="vert1" presStyleCnt="0"/>
      <dgm:spPr/>
    </dgm:pt>
    <dgm:pt modelId="{00B5D971-C65E-F24D-9CF9-8B38332514D6}" type="pres">
      <dgm:prSet presAssocID="{5955A1E5-C0DB-004B-A468-DD45506E7CCC}" presName="vertSpace2a" presStyleCnt="0"/>
      <dgm:spPr/>
    </dgm:pt>
    <dgm:pt modelId="{DF3092FA-89F3-D24B-A947-C7170FB6E2DA}" type="pres">
      <dgm:prSet presAssocID="{5955A1E5-C0DB-004B-A468-DD45506E7CCC}" presName="horz2" presStyleCnt="0"/>
      <dgm:spPr/>
    </dgm:pt>
    <dgm:pt modelId="{06BBB07F-5754-3549-8014-DCC49CC500D4}" type="pres">
      <dgm:prSet presAssocID="{5955A1E5-C0DB-004B-A468-DD45506E7CCC}" presName="horzSpace2" presStyleCnt="0"/>
      <dgm:spPr/>
    </dgm:pt>
    <dgm:pt modelId="{025E560A-81E9-7647-AB4C-FA32B0B16EFC}" type="pres">
      <dgm:prSet presAssocID="{5955A1E5-C0DB-004B-A468-DD45506E7CCC}" presName="tx2" presStyleLbl="revTx" presStyleIdx="1" presStyleCnt="5"/>
      <dgm:spPr/>
      <dgm:t>
        <a:bodyPr/>
        <a:lstStyle/>
        <a:p>
          <a:endParaRPr lang="tr-TR"/>
        </a:p>
      </dgm:t>
    </dgm:pt>
    <dgm:pt modelId="{05E98522-89FA-B04D-87E1-7053DD528F92}" type="pres">
      <dgm:prSet presAssocID="{5955A1E5-C0DB-004B-A468-DD45506E7CCC}" presName="vert2" presStyleCnt="0"/>
      <dgm:spPr/>
    </dgm:pt>
    <dgm:pt modelId="{0A1979E5-29C8-5B4D-B33B-7F720E71DF37}" type="pres">
      <dgm:prSet presAssocID="{5955A1E5-C0DB-004B-A468-DD45506E7CCC}" presName="thinLine2b" presStyleLbl="callout" presStyleIdx="0" presStyleCnt="4"/>
      <dgm:spPr/>
    </dgm:pt>
    <dgm:pt modelId="{5C5A5DA2-C97B-4C47-A3CA-D8CAE3255534}" type="pres">
      <dgm:prSet presAssocID="{5955A1E5-C0DB-004B-A468-DD45506E7CCC}" presName="vertSpace2b" presStyleCnt="0"/>
      <dgm:spPr/>
    </dgm:pt>
    <dgm:pt modelId="{61C53395-8524-FD40-9D74-8F603C7789B4}" type="pres">
      <dgm:prSet presAssocID="{F5811B74-AB0D-D04A-B828-610FDC8F7E91}" presName="horz2" presStyleCnt="0"/>
      <dgm:spPr/>
    </dgm:pt>
    <dgm:pt modelId="{0AA6385D-CC5D-8342-9E19-9488800E1B1F}" type="pres">
      <dgm:prSet presAssocID="{F5811B74-AB0D-D04A-B828-610FDC8F7E91}" presName="horzSpace2" presStyleCnt="0"/>
      <dgm:spPr/>
    </dgm:pt>
    <dgm:pt modelId="{F6C06D20-613B-A240-ADDB-B69929D27567}" type="pres">
      <dgm:prSet presAssocID="{F5811B74-AB0D-D04A-B828-610FDC8F7E91}" presName="tx2" presStyleLbl="revTx" presStyleIdx="2" presStyleCnt="5"/>
      <dgm:spPr/>
      <dgm:t>
        <a:bodyPr/>
        <a:lstStyle/>
        <a:p>
          <a:endParaRPr lang="tr-TR"/>
        </a:p>
      </dgm:t>
    </dgm:pt>
    <dgm:pt modelId="{7C1F8C6D-8C30-BD4C-94C6-3621720F229F}" type="pres">
      <dgm:prSet presAssocID="{F5811B74-AB0D-D04A-B828-610FDC8F7E91}" presName="vert2" presStyleCnt="0"/>
      <dgm:spPr/>
    </dgm:pt>
    <dgm:pt modelId="{D12C173E-9DAA-6046-840E-1A2D7ADBDDAC}" type="pres">
      <dgm:prSet presAssocID="{F5811B74-AB0D-D04A-B828-610FDC8F7E91}" presName="thinLine2b" presStyleLbl="callout" presStyleIdx="1" presStyleCnt="4"/>
      <dgm:spPr/>
    </dgm:pt>
    <dgm:pt modelId="{70EE53F5-2592-2A47-951C-2EAB1132DE31}" type="pres">
      <dgm:prSet presAssocID="{F5811B74-AB0D-D04A-B828-610FDC8F7E91}" presName="vertSpace2b" presStyleCnt="0"/>
      <dgm:spPr/>
    </dgm:pt>
    <dgm:pt modelId="{07C4CA35-7170-C749-8421-7E1D644ED0D5}" type="pres">
      <dgm:prSet presAssocID="{643C6019-2423-934D-AF6D-33F1492E72C9}" presName="horz2" presStyleCnt="0"/>
      <dgm:spPr/>
    </dgm:pt>
    <dgm:pt modelId="{391515F5-5172-EE40-BAFA-2A7AB9FC6482}" type="pres">
      <dgm:prSet presAssocID="{643C6019-2423-934D-AF6D-33F1492E72C9}" presName="horzSpace2" presStyleCnt="0"/>
      <dgm:spPr/>
    </dgm:pt>
    <dgm:pt modelId="{2CAAFAED-4F3D-4449-A512-F05BD50336BE}" type="pres">
      <dgm:prSet presAssocID="{643C6019-2423-934D-AF6D-33F1492E72C9}" presName="tx2" presStyleLbl="revTx" presStyleIdx="3" presStyleCnt="5"/>
      <dgm:spPr/>
      <dgm:t>
        <a:bodyPr/>
        <a:lstStyle/>
        <a:p>
          <a:endParaRPr lang="tr-TR"/>
        </a:p>
      </dgm:t>
    </dgm:pt>
    <dgm:pt modelId="{D6AAC1FC-4929-1F4F-A4A9-4A74847727C6}" type="pres">
      <dgm:prSet presAssocID="{643C6019-2423-934D-AF6D-33F1492E72C9}" presName="vert2" presStyleCnt="0"/>
      <dgm:spPr/>
    </dgm:pt>
    <dgm:pt modelId="{5E63AC68-78EA-4742-8147-E51130AAB317}" type="pres">
      <dgm:prSet presAssocID="{643C6019-2423-934D-AF6D-33F1492E72C9}" presName="thinLine2b" presStyleLbl="callout" presStyleIdx="2" presStyleCnt="4"/>
      <dgm:spPr/>
    </dgm:pt>
    <dgm:pt modelId="{306EB947-4830-F04B-A4D1-4C4843AEE136}" type="pres">
      <dgm:prSet presAssocID="{643C6019-2423-934D-AF6D-33F1492E72C9}" presName="vertSpace2b" presStyleCnt="0"/>
      <dgm:spPr/>
    </dgm:pt>
    <dgm:pt modelId="{5DFCDB49-277A-104F-8C1A-258030091CB5}" type="pres">
      <dgm:prSet presAssocID="{B6317A04-84D6-8E43-ABCC-EB5ED2F8B20C}" presName="horz2" presStyleCnt="0"/>
      <dgm:spPr/>
    </dgm:pt>
    <dgm:pt modelId="{033AC261-6E1F-F94C-8193-5ACB490C7EB4}" type="pres">
      <dgm:prSet presAssocID="{B6317A04-84D6-8E43-ABCC-EB5ED2F8B20C}" presName="horzSpace2" presStyleCnt="0"/>
      <dgm:spPr/>
    </dgm:pt>
    <dgm:pt modelId="{CF3DF8A2-042C-E64F-A114-9CECDD55B301}" type="pres">
      <dgm:prSet presAssocID="{B6317A04-84D6-8E43-ABCC-EB5ED2F8B20C}" presName="tx2" presStyleLbl="revTx" presStyleIdx="4" presStyleCnt="5" custLinFactNeighborX="706"/>
      <dgm:spPr/>
      <dgm:t>
        <a:bodyPr/>
        <a:lstStyle/>
        <a:p>
          <a:endParaRPr lang="tr-TR"/>
        </a:p>
      </dgm:t>
    </dgm:pt>
    <dgm:pt modelId="{7785DF5F-6453-0B4E-96FC-5428161CFCB6}" type="pres">
      <dgm:prSet presAssocID="{B6317A04-84D6-8E43-ABCC-EB5ED2F8B20C}" presName="vert2" presStyleCnt="0"/>
      <dgm:spPr/>
    </dgm:pt>
    <dgm:pt modelId="{36570B57-7A94-E645-A184-DC644CC8F00E}" type="pres">
      <dgm:prSet presAssocID="{B6317A04-84D6-8E43-ABCC-EB5ED2F8B20C}" presName="thinLine2b" presStyleLbl="callout" presStyleIdx="3" presStyleCnt="4"/>
      <dgm:spPr/>
    </dgm:pt>
    <dgm:pt modelId="{AA0AEDA7-081C-DD43-9002-35D39034E497}" type="pres">
      <dgm:prSet presAssocID="{B6317A04-84D6-8E43-ABCC-EB5ED2F8B20C}" presName="vertSpace2b" presStyleCnt="0"/>
      <dgm:spPr/>
    </dgm:pt>
  </dgm:ptLst>
  <dgm:cxnLst>
    <dgm:cxn modelId="{1046EC42-3793-8C4D-96D1-5450E2933ED3}" type="presOf" srcId="{5955A1E5-C0DB-004B-A468-DD45506E7CCC}" destId="{025E560A-81E9-7647-AB4C-FA32B0B16EFC}" srcOrd="0" destOrd="0" presId="urn:microsoft.com/office/officeart/2008/layout/LinedList"/>
    <dgm:cxn modelId="{C777601A-9B1D-4C47-9AE9-5C4A45F4A44A}" type="presOf" srcId="{B6317A04-84D6-8E43-ABCC-EB5ED2F8B20C}" destId="{CF3DF8A2-042C-E64F-A114-9CECDD55B301}"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17C44FDC-B591-2E48-95B2-D76C1901A02F}" srcId="{8E61202A-36DD-0240-811A-270D9611A395}" destId="{F5811B74-AB0D-D04A-B828-610FDC8F7E91}" srcOrd="1" destOrd="0" parTransId="{6FBB3CB3-D6AA-C141-9460-2DCE373A20E5}" sibTransId="{A25CB46B-86F8-2A47-805B-878FDEEB8406}"/>
    <dgm:cxn modelId="{B7396B30-5537-DB48-BB49-F8121197A4DF}" type="presOf" srcId="{3C774A1C-BB1C-4347-A758-A94A436F7244}" destId="{9CA50A65-40FA-E945-A868-9E3FE840B07E}" srcOrd="0" destOrd="0" presId="urn:microsoft.com/office/officeart/2008/layout/LinedList"/>
    <dgm:cxn modelId="{01ADDC78-F985-3344-A651-4B70F831821B}" srcId="{8E61202A-36DD-0240-811A-270D9611A395}" destId="{643C6019-2423-934D-AF6D-33F1492E72C9}" srcOrd="2" destOrd="0" parTransId="{01A9EFFF-10A8-6A4E-B5FE-C343114198DA}" sibTransId="{0E6C3F74-CF36-6D40-ACDB-0C91C46CF39B}"/>
    <dgm:cxn modelId="{6FB0139D-C8B6-CC46-BD76-CFAA9629FC8D}" srcId="{8E61202A-36DD-0240-811A-270D9611A395}" destId="{5955A1E5-C0DB-004B-A468-DD45506E7CCC}" srcOrd="0" destOrd="0" parTransId="{149E402D-1EEE-DD4E-803F-BDFC36572470}" sibTransId="{D8D14C12-C98C-1142-938B-463F199A7E25}"/>
    <dgm:cxn modelId="{2FC6A10F-03C4-8B42-87D8-22FDA1003D74}" srcId="{8E61202A-36DD-0240-811A-270D9611A395}" destId="{B6317A04-84D6-8E43-ABCC-EB5ED2F8B20C}" srcOrd="3" destOrd="0" parTransId="{887CB862-3D9F-AB47-8247-8B17036FDF6E}" sibTransId="{030FE793-8714-5E46-B30E-C729050F0236}"/>
    <dgm:cxn modelId="{1876FEAA-D2DE-8C4E-B73A-D7CEB70149B6}" type="presOf" srcId="{643C6019-2423-934D-AF6D-33F1492E72C9}" destId="{2CAAFAED-4F3D-4449-A512-F05BD50336BE}" srcOrd="0" destOrd="0" presId="urn:microsoft.com/office/officeart/2008/layout/LinedList"/>
    <dgm:cxn modelId="{7E8D582E-FB1F-2D4D-A0AA-A62B69614029}" type="presOf" srcId="{F5811B74-AB0D-D04A-B828-610FDC8F7E91}" destId="{F6C06D20-613B-A240-ADDB-B69929D27567}"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CE89184B-EBE9-3C41-A452-DFB321E211D0}" type="presParOf" srcId="{71554259-89F3-DC41-AF38-A80F6823C6AB}" destId="{00B5D971-C65E-F24D-9CF9-8B38332514D6}" srcOrd="0" destOrd="0" presId="urn:microsoft.com/office/officeart/2008/layout/LinedList"/>
    <dgm:cxn modelId="{485B4EB7-8EC7-F04A-9933-50DB586C1490}" type="presParOf" srcId="{71554259-89F3-DC41-AF38-A80F6823C6AB}" destId="{DF3092FA-89F3-D24B-A947-C7170FB6E2DA}" srcOrd="1" destOrd="0" presId="urn:microsoft.com/office/officeart/2008/layout/LinedList"/>
    <dgm:cxn modelId="{C78D5160-9C72-D642-99AE-89672D7A7E2A}" type="presParOf" srcId="{DF3092FA-89F3-D24B-A947-C7170FB6E2DA}" destId="{06BBB07F-5754-3549-8014-DCC49CC500D4}" srcOrd="0" destOrd="0" presId="urn:microsoft.com/office/officeart/2008/layout/LinedList"/>
    <dgm:cxn modelId="{C262D04F-0B6F-A84C-9C27-AA7A2A57CCA5}" type="presParOf" srcId="{DF3092FA-89F3-D24B-A947-C7170FB6E2DA}" destId="{025E560A-81E9-7647-AB4C-FA32B0B16EFC}" srcOrd="1" destOrd="0" presId="urn:microsoft.com/office/officeart/2008/layout/LinedList"/>
    <dgm:cxn modelId="{4F5D206B-D029-B440-A1C8-CCBB05D30DEB}" type="presParOf" srcId="{DF3092FA-89F3-D24B-A947-C7170FB6E2DA}" destId="{05E98522-89FA-B04D-87E1-7053DD528F92}" srcOrd="2" destOrd="0" presId="urn:microsoft.com/office/officeart/2008/layout/LinedList"/>
    <dgm:cxn modelId="{084FD205-7811-8647-8355-595A6414FC97}" type="presParOf" srcId="{71554259-89F3-DC41-AF38-A80F6823C6AB}" destId="{0A1979E5-29C8-5B4D-B33B-7F720E71DF37}" srcOrd="2" destOrd="0" presId="urn:microsoft.com/office/officeart/2008/layout/LinedList"/>
    <dgm:cxn modelId="{61F8039F-0267-DF41-9E3C-1F10617CF396}" type="presParOf" srcId="{71554259-89F3-DC41-AF38-A80F6823C6AB}" destId="{5C5A5DA2-C97B-4C47-A3CA-D8CAE3255534}" srcOrd="3" destOrd="0" presId="urn:microsoft.com/office/officeart/2008/layout/LinedList"/>
    <dgm:cxn modelId="{3DD4FADF-8E08-084C-A745-946E1F98C8BC}" type="presParOf" srcId="{71554259-89F3-DC41-AF38-A80F6823C6AB}" destId="{61C53395-8524-FD40-9D74-8F603C7789B4}" srcOrd="4" destOrd="0" presId="urn:microsoft.com/office/officeart/2008/layout/LinedList"/>
    <dgm:cxn modelId="{1FE22F76-4D32-8148-B62B-E6F36317A510}" type="presParOf" srcId="{61C53395-8524-FD40-9D74-8F603C7789B4}" destId="{0AA6385D-CC5D-8342-9E19-9488800E1B1F}" srcOrd="0" destOrd="0" presId="urn:microsoft.com/office/officeart/2008/layout/LinedList"/>
    <dgm:cxn modelId="{53D4F8A2-F7E0-C445-81F8-559B2C20E185}" type="presParOf" srcId="{61C53395-8524-FD40-9D74-8F603C7789B4}" destId="{F6C06D20-613B-A240-ADDB-B69929D27567}" srcOrd="1" destOrd="0" presId="urn:microsoft.com/office/officeart/2008/layout/LinedList"/>
    <dgm:cxn modelId="{89C150E3-88C4-A048-96FA-13DAD63A86EC}" type="presParOf" srcId="{61C53395-8524-FD40-9D74-8F603C7789B4}" destId="{7C1F8C6D-8C30-BD4C-94C6-3621720F229F}" srcOrd="2" destOrd="0" presId="urn:microsoft.com/office/officeart/2008/layout/LinedList"/>
    <dgm:cxn modelId="{A608E695-973C-4644-A43B-06F79B0724AF}" type="presParOf" srcId="{71554259-89F3-DC41-AF38-A80F6823C6AB}" destId="{D12C173E-9DAA-6046-840E-1A2D7ADBDDAC}" srcOrd="5" destOrd="0" presId="urn:microsoft.com/office/officeart/2008/layout/LinedList"/>
    <dgm:cxn modelId="{5DCCB9C2-0A21-5C4A-AEE9-DB21C4CB5EA4}" type="presParOf" srcId="{71554259-89F3-DC41-AF38-A80F6823C6AB}" destId="{70EE53F5-2592-2A47-951C-2EAB1132DE31}" srcOrd="6" destOrd="0" presId="urn:microsoft.com/office/officeart/2008/layout/LinedList"/>
    <dgm:cxn modelId="{DEACD98B-13A0-0F4B-9E47-2F532D9D1548}" type="presParOf" srcId="{71554259-89F3-DC41-AF38-A80F6823C6AB}" destId="{07C4CA35-7170-C749-8421-7E1D644ED0D5}" srcOrd="7" destOrd="0" presId="urn:microsoft.com/office/officeart/2008/layout/LinedList"/>
    <dgm:cxn modelId="{A15D482C-D5D5-DB41-A087-8C5750DC167A}" type="presParOf" srcId="{07C4CA35-7170-C749-8421-7E1D644ED0D5}" destId="{391515F5-5172-EE40-BAFA-2A7AB9FC6482}" srcOrd="0" destOrd="0" presId="urn:microsoft.com/office/officeart/2008/layout/LinedList"/>
    <dgm:cxn modelId="{5692869F-1369-F54B-AB6E-05751E268A6B}" type="presParOf" srcId="{07C4CA35-7170-C749-8421-7E1D644ED0D5}" destId="{2CAAFAED-4F3D-4449-A512-F05BD50336BE}" srcOrd="1" destOrd="0" presId="urn:microsoft.com/office/officeart/2008/layout/LinedList"/>
    <dgm:cxn modelId="{C0069F68-AEA7-954B-9933-3C5311888912}" type="presParOf" srcId="{07C4CA35-7170-C749-8421-7E1D644ED0D5}" destId="{D6AAC1FC-4929-1F4F-A4A9-4A74847727C6}" srcOrd="2" destOrd="0" presId="urn:microsoft.com/office/officeart/2008/layout/LinedList"/>
    <dgm:cxn modelId="{B80B4B48-21A6-8944-9FC6-728A0D82CA1D}" type="presParOf" srcId="{71554259-89F3-DC41-AF38-A80F6823C6AB}" destId="{5E63AC68-78EA-4742-8147-E51130AAB317}" srcOrd="8" destOrd="0" presId="urn:microsoft.com/office/officeart/2008/layout/LinedList"/>
    <dgm:cxn modelId="{EB1AE022-E2C8-D74C-A4B2-AA93BB4D691D}" type="presParOf" srcId="{71554259-89F3-DC41-AF38-A80F6823C6AB}" destId="{306EB947-4830-F04B-A4D1-4C4843AEE136}" srcOrd="9" destOrd="0" presId="urn:microsoft.com/office/officeart/2008/layout/LinedList"/>
    <dgm:cxn modelId="{1C3952B4-B950-3541-9935-E54BAEECEF48}" type="presParOf" srcId="{71554259-89F3-DC41-AF38-A80F6823C6AB}" destId="{5DFCDB49-277A-104F-8C1A-258030091CB5}" srcOrd="10" destOrd="0" presId="urn:microsoft.com/office/officeart/2008/layout/LinedList"/>
    <dgm:cxn modelId="{4DAEF498-A4BD-9142-ABB3-6360F8326E46}" type="presParOf" srcId="{5DFCDB49-277A-104F-8C1A-258030091CB5}" destId="{033AC261-6E1F-F94C-8193-5ACB490C7EB4}" srcOrd="0" destOrd="0" presId="urn:microsoft.com/office/officeart/2008/layout/LinedList"/>
    <dgm:cxn modelId="{824D13A7-94D4-9642-A608-A5522CFE70D6}" type="presParOf" srcId="{5DFCDB49-277A-104F-8C1A-258030091CB5}" destId="{CF3DF8A2-042C-E64F-A114-9CECDD55B301}" srcOrd="1" destOrd="0" presId="urn:microsoft.com/office/officeart/2008/layout/LinedList"/>
    <dgm:cxn modelId="{50B92860-1891-FB45-98D6-172DB79B493B}" type="presParOf" srcId="{5DFCDB49-277A-104F-8C1A-258030091CB5}" destId="{7785DF5F-6453-0B4E-96FC-5428161CFCB6}" srcOrd="2" destOrd="0" presId="urn:microsoft.com/office/officeart/2008/layout/LinedList"/>
    <dgm:cxn modelId="{E7826871-1D06-7242-895A-A622B03CB1AB}" type="presParOf" srcId="{71554259-89F3-DC41-AF38-A80F6823C6AB}" destId="{36570B57-7A94-E645-A184-DC644CC8F00E}" srcOrd="11" destOrd="0" presId="urn:microsoft.com/office/officeart/2008/layout/LinedList"/>
    <dgm:cxn modelId="{71DEAC26-7438-B34C-BD04-9A775F1B9BCD}" type="presParOf" srcId="{71554259-89F3-DC41-AF38-A80F6823C6AB}" destId="{AA0AEDA7-081C-DD43-9002-35D39034E497}"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Bir şirketin genel müdürü şirket bilgisayarı kullanarak bilgisayar destekli dolandırıcılık suçu işlemiştir. Suçun tüm gelirleri kişisel banka hesabına aktarılmıştır. Şirket, genel müdürünün eylemleri sebebiyle sorumlu tutulabilir.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DE1902A0-F224-D64D-8A7F-E659F585FCD3}">
      <dgm:prSet phldrT="[Text]"/>
      <dgm:spPr/>
      <dgm:t>
        <a:bodyPr/>
        <a:lstStyle/>
        <a:p>
          <a:r>
            <a:rPr lang="tr-TR" b="1" dirty="0">
              <a:solidFill>
                <a:schemeClr val="tx1"/>
              </a:solidFill>
              <a:latin typeface="Calibri"/>
            </a:rPr>
            <a:t>Doğru</a:t>
          </a:r>
          <a:endParaRPr lang="tr-TR" b="1" dirty="0">
            <a:solidFill>
              <a:schemeClr val="tx1"/>
            </a:solidFill>
          </a:endParaRPr>
        </a:p>
      </dgm:t>
    </dgm:pt>
    <dgm:pt modelId="{4CAEE59F-B747-1648-AAFE-252715FD7C15}" type="parTrans" cxnId="{1695BD23-B556-2D41-BE5F-02750F27A9BA}">
      <dgm:prSet/>
      <dgm:spPr/>
      <dgm:t>
        <a:bodyPr/>
        <a:lstStyle/>
        <a:p>
          <a:endParaRPr lang="en-US"/>
        </a:p>
      </dgm:t>
    </dgm:pt>
    <dgm:pt modelId="{8FB48DDF-79F8-7945-9AC5-351276BB523D}" type="sibTrans" cxnId="{1695BD23-B556-2D41-BE5F-02750F27A9BA}">
      <dgm:prSet/>
      <dgm:spPr/>
      <dgm:t>
        <a:bodyPr/>
        <a:lstStyle/>
        <a:p>
          <a:endParaRPr lang="en-US"/>
        </a:p>
      </dgm:t>
    </dgm:pt>
    <dgm:pt modelId="{90D98384-6A0F-7C4C-B510-47A8528C6B03}">
      <dgm:prSet phldrT="[Text]" phldr="0"/>
      <dgm:spPr/>
      <dgm:t>
        <a:bodyPr/>
        <a:lstStyle/>
        <a:p>
          <a:r>
            <a:rPr lang="tr-TR" b="1" dirty="0">
              <a:solidFill>
                <a:schemeClr val="tx1"/>
              </a:solidFill>
              <a:latin typeface="Calibri"/>
            </a:rPr>
            <a:t>Yanlış</a:t>
          </a:r>
          <a:endParaRPr lang="tr-TR" b="1" dirty="0">
            <a:solidFill>
              <a:schemeClr val="tx1"/>
            </a:solidFill>
          </a:endParaRPr>
        </a:p>
      </dgm:t>
    </dgm:pt>
    <dgm:pt modelId="{0E377401-8B2A-F148-BFCE-D7DEFFD7682D}" type="parTrans" cxnId="{E3A48B24-5C3C-C349-997B-46C827DB90A3}">
      <dgm:prSet/>
      <dgm:spPr/>
      <dgm:t>
        <a:bodyPr/>
        <a:lstStyle/>
        <a:p>
          <a:endParaRPr lang="en-US"/>
        </a:p>
      </dgm:t>
    </dgm:pt>
    <dgm:pt modelId="{FEB805AA-7B3F-EA48-A0F0-FD475FEBF6C7}" type="sibTrans" cxnId="{E3A48B24-5C3C-C349-997B-46C827DB90A3}">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504292" custScaleY="100196" custLinFactNeighborX="-1407"/>
      <dgm:spPr/>
      <dgm:t>
        <a:bodyPr/>
        <a:lstStyle/>
        <a:p>
          <a:endParaRPr lang="tr-TR"/>
        </a:p>
      </dgm:t>
    </dgm:pt>
    <dgm:pt modelId="{71554259-89F3-DC41-AF38-A80F6823C6AB}" type="pres">
      <dgm:prSet presAssocID="{8E61202A-36DD-0240-811A-270D9611A395}" presName="vert1" presStyleCnt="0"/>
      <dgm:spPr/>
    </dgm:pt>
    <dgm:pt modelId="{296117A2-82E0-F441-B690-9FBCA9A63FFF}" type="pres">
      <dgm:prSet presAssocID="{DE1902A0-F224-D64D-8A7F-E659F585FCD3}" presName="vertSpace2a" presStyleCnt="0"/>
      <dgm:spPr/>
    </dgm:pt>
    <dgm:pt modelId="{6525EE35-3C2D-6D4E-A4ED-78E41BB90943}" type="pres">
      <dgm:prSet presAssocID="{DE1902A0-F224-D64D-8A7F-E659F585FCD3}" presName="horz2" presStyleCnt="0"/>
      <dgm:spPr/>
    </dgm:pt>
    <dgm:pt modelId="{A39D8A57-B4E5-2E47-BB30-380290375967}" type="pres">
      <dgm:prSet presAssocID="{DE1902A0-F224-D64D-8A7F-E659F585FCD3}" presName="horzSpace2" presStyleCnt="0"/>
      <dgm:spPr/>
    </dgm:pt>
    <dgm:pt modelId="{65788A55-4267-2444-BF5B-53A9CAC669F1}" type="pres">
      <dgm:prSet presAssocID="{DE1902A0-F224-D64D-8A7F-E659F585FCD3}" presName="tx2" presStyleLbl="revTx" presStyleIdx="1" presStyleCnt="3"/>
      <dgm:spPr/>
      <dgm:t>
        <a:bodyPr/>
        <a:lstStyle/>
        <a:p>
          <a:endParaRPr lang="tr-TR"/>
        </a:p>
      </dgm:t>
    </dgm:pt>
    <dgm:pt modelId="{2D4FBC29-D1B1-3D49-87D2-00E5BF8A09BF}" type="pres">
      <dgm:prSet presAssocID="{DE1902A0-F224-D64D-8A7F-E659F585FCD3}" presName="vert2" presStyleCnt="0"/>
      <dgm:spPr/>
    </dgm:pt>
    <dgm:pt modelId="{0F2FB877-ABA1-DC43-AD6B-1D15D3862670}" type="pres">
      <dgm:prSet presAssocID="{DE1902A0-F224-D64D-8A7F-E659F585FCD3}" presName="thinLine2b" presStyleLbl="callout" presStyleIdx="0" presStyleCnt="2"/>
      <dgm:spPr/>
    </dgm:pt>
    <dgm:pt modelId="{05CF37A0-2B19-F443-86E2-DAC31B0A45AE}" type="pres">
      <dgm:prSet presAssocID="{DE1902A0-F224-D64D-8A7F-E659F585FCD3}" presName="vertSpace2b" presStyleCnt="0"/>
      <dgm:spPr/>
    </dgm:pt>
    <dgm:pt modelId="{5B687AF9-8593-374F-BEE6-96F3FAD1D90C}" type="pres">
      <dgm:prSet presAssocID="{90D98384-6A0F-7C4C-B510-47A8528C6B03}" presName="horz2" presStyleCnt="0"/>
      <dgm:spPr/>
    </dgm:pt>
    <dgm:pt modelId="{ADECEC10-F531-8240-A6D6-D0F42E265A77}" type="pres">
      <dgm:prSet presAssocID="{90D98384-6A0F-7C4C-B510-47A8528C6B03}" presName="horzSpace2" presStyleCnt="0"/>
      <dgm:spPr/>
    </dgm:pt>
    <dgm:pt modelId="{A02719E4-0A4E-1D40-B926-604CD967E4A0}" type="pres">
      <dgm:prSet presAssocID="{90D98384-6A0F-7C4C-B510-47A8528C6B03}" presName="tx2" presStyleLbl="revTx" presStyleIdx="2" presStyleCnt="3"/>
      <dgm:spPr/>
      <dgm:t>
        <a:bodyPr/>
        <a:lstStyle/>
        <a:p>
          <a:endParaRPr lang="tr-TR"/>
        </a:p>
      </dgm:t>
    </dgm:pt>
    <dgm:pt modelId="{3F33816B-ACDF-DB43-854A-0D3F6C54768D}" type="pres">
      <dgm:prSet presAssocID="{90D98384-6A0F-7C4C-B510-47A8528C6B03}" presName="vert2" presStyleCnt="0"/>
      <dgm:spPr/>
    </dgm:pt>
    <dgm:pt modelId="{57B187E0-B43D-4447-A026-A3958852BB8D}" type="pres">
      <dgm:prSet presAssocID="{90D98384-6A0F-7C4C-B510-47A8528C6B03}" presName="thinLine2b" presStyleLbl="callout" presStyleIdx="1" presStyleCnt="2"/>
      <dgm:spPr/>
    </dgm:pt>
    <dgm:pt modelId="{CE131EB6-824A-D341-AF2A-ED1A623227A1}" type="pres">
      <dgm:prSet presAssocID="{90D98384-6A0F-7C4C-B510-47A8528C6B03}" presName="vertSpace2b" presStyleCnt="0"/>
      <dgm:spPr/>
    </dgm:pt>
  </dgm:ptLst>
  <dgm:cxnLst>
    <dgm:cxn modelId="{E8426DB5-F4B5-6D47-B094-7FD1ECD0D44D}" type="presOf" srcId="{DE1902A0-F224-D64D-8A7F-E659F585FCD3}" destId="{65788A55-4267-2444-BF5B-53A9CAC669F1}"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E3A48B24-5C3C-C349-997B-46C827DB90A3}" srcId="{8E61202A-36DD-0240-811A-270D9611A395}" destId="{90D98384-6A0F-7C4C-B510-47A8528C6B03}" srcOrd="1" destOrd="0" parTransId="{0E377401-8B2A-F148-BFCE-D7DEFFD7682D}" sibTransId="{FEB805AA-7B3F-EA48-A0F0-FD475FEBF6C7}"/>
    <dgm:cxn modelId="{B7396B30-5537-DB48-BB49-F8121197A4DF}" type="presOf" srcId="{3C774A1C-BB1C-4347-A758-A94A436F7244}" destId="{9CA50A65-40FA-E945-A868-9E3FE840B07E}"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1695BD23-B556-2D41-BE5F-02750F27A9BA}" srcId="{8E61202A-36DD-0240-811A-270D9611A395}" destId="{DE1902A0-F224-D64D-8A7F-E659F585FCD3}" srcOrd="0" destOrd="0" parTransId="{4CAEE59F-B747-1648-AAFE-252715FD7C15}" sibTransId="{8FB48DDF-79F8-7945-9AC5-351276BB523D}"/>
    <dgm:cxn modelId="{1930428A-1E57-C448-BE59-25DF997CF88D}" type="presOf" srcId="{90D98384-6A0F-7C4C-B510-47A8528C6B03}" destId="{A02719E4-0A4E-1D40-B926-604CD967E4A0}"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8B8C245B-128E-8748-ADE5-DBC055AB0D7E}" type="presParOf" srcId="{71554259-89F3-DC41-AF38-A80F6823C6AB}" destId="{296117A2-82E0-F441-B690-9FBCA9A63FFF}" srcOrd="0" destOrd="0" presId="urn:microsoft.com/office/officeart/2008/layout/LinedList"/>
    <dgm:cxn modelId="{A70D5644-C738-0F4E-90DA-54023077CBDA}" type="presParOf" srcId="{71554259-89F3-DC41-AF38-A80F6823C6AB}" destId="{6525EE35-3C2D-6D4E-A4ED-78E41BB90943}" srcOrd="1" destOrd="0" presId="urn:microsoft.com/office/officeart/2008/layout/LinedList"/>
    <dgm:cxn modelId="{727AC130-9B06-B449-B650-BD89AA1A5FCA}" type="presParOf" srcId="{6525EE35-3C2D-6D4E-A4ED-78E41BB90943}" destId="{A39D8A57-B4E5-2E47-BB30-380290375967}" srcOrd="0" destOrd="0" presId="urn:microsoft.com/office/officeart/2008/layout/LinedList"/>
    <dgm:cxn modelId="{35096503-77F7-C040-9611-7C73957CD24D}" type="presParOf" srcId="{6525EE35-3C2D-6D4E-A4ED-78E41BB90943}" destId="{65788A55-4267-2444-BF5B-53A9CAC669F1}" srcOrd="1" destOrd="0" presId="urn:microsoft.com/office/officeart/2008/layout/LinedList"/>
    <dgm:cxn modelId="{13045AD5-0E5C-9946-9C43-82696A94BE4D}" type="presParOf" srcId="{6525EE35-3C2D-6D4E-A4ED-78E41BB90943}" destId="{2D4FBC29-D1B1-3D49-87D2-00E5BF8A09BF}" srcOrd="2" destOrd="0" presId="urn:microsoft.com/office/officeart/2008/layout/LinedList"/>
    <dgm:cxn modelId="{ED03B313-35B6-6443-B323-91BC24CC7CD3}" type="presParOf" srcId="{71554259-89F3-DC41-AF38-A80F6823C6AB}" destId="{0F2FB877-ABA1-DC43-AD6B-1D15D3862670}" srcOrd="2" destOrd="0" presId="urn:microsoft.com/office/officeart/2008/layout/LinedList"/>
    <dgm:cxn modelId="{FD828067-66D2-4141-9FF2-4A5FC92B8BFD}" type="presParOf" srcId="{71554259-89F3-DC41-AF38-A80F6823C6AB}" destId="{05CF37A0-2B19-F443-86E2-DAC31B0A45AE}" srcOrd="3" destOrd="0" presId="urn:microsoft.com/office/officeart/2008/layout/LinedList"/>
    <dgm:cxn modelId="{C7BD51BE-862B-9645-821A-3068F5DF1EC6}" type="presParOf" srcId="{71554259-89F3-DC41-AF38-A80F6823C6AB}" destId="{5B687AF9-8593-374F-BEE6-96F3FAD1D90C}" srcOrd="4" destOrd="0" presId="urn:microsoft.com/office/officeart/2008/layout/LinedList"/>
    <dgm:cxn modelId="{788B9E16-1820-ED45-96B8-085AEAED1F58}" type="presParOf" srcId="{5B687AF9-8593-374F-BEE6-96F3FAD1D90C}" destId="{ADECEC10-F531-8240-A6D6-D0F42E265A77}" srcOrd="0" destOrd="0" presId="urn:microsoft.com/office/officeart/2008/layout/LinedList"/>
    <dgm:cxn modelId="{7953CC78-BD4C-E04A-AA66-FBE47A166666}" type="presParOf" srcId="{5B687AF9-8593-374F-BEE6-96F3FAD1D90C}" destId="{A02719E4-0A4E-1D40-B926-604CD967E4A0}" srcOrd="1" destOrd="0" presId="urn:microsoft.com/office/officeart/2008/layout/LinedList"/>
    <dgm:cxn modelId="{1441BC99-7A4E-ED43-BE66-EA4742FEA3BD}" type="presParOf" srcId="{5B687AF9-8593-374F-BEE6-96F3FAD1D90C}" destId="{3F33816B-ACDF-DB43-854A-0D3F6C54768D}" srcOrd="2" destOrd="0" presId="urn:microsoft.com/office/officeart/2008/layout/LinedList"/>
    <dgm:cxn modelId="{DB222809-9FF6-9E47-9415-7C7746E185DD}" type="presParOf" srcId="{71554259-89F3-DC41-AF38-A80F6823C6AB}" destId="{57B187E0-B43D-4447-A026-A3958852BB8D}" srcOrd="5" destOrd="0" presId="urn:microsoft.com/office/officeart/2008/layout/LinedList"/>
    <dgm:cxn modelId="{CA737102-DC9D-7C4C-97CA-8B8BFF2EE9C0}" type="presParOf" srcId="{71554259-89F3-DC41-AF38-A80F6823C6AB}" destId="{CE131EB6-824A-D341-AF2A-ED1A623227A1}"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Bir şirketin genel müdürü şirket bilgisayarı kullanarak bilgisayar destekli dolandırıcılık suçu işlemiştir. Suçun tüm gelirleri kişisel banka hesabına aktarılmıştır. Şirket, genel müdürünün eylemleri sebebiyle sorumlu tutulabilir.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E17A0372-66CC-DD4A-88AD-C1AC36BB912E}">
      <dgm:prSet phldrT="[Text]"/>
      <dgm:spPr/>
      <dgm:t>
        <a:bodyPr/>
        <a:lstStyle/>
        <a:p>
          <a:r>
            <a:rPr lang="tr-TR" b="1" dirty="0">
              <a:solidFill>
                <a:schemeClr val="tx1"/>
              </a:solidFill>
              <a:latin typeface="Calibri"/>
            </a:rPr>
            <a:t>Doğru</a:t>
          </a:r>
          <a:endParaRPr lang="tr-TR" b="1" dirty="0">
            <a:solidFill>
              <a:schemeClr val="tx1"/>
            </a:solidFill>
          </a:endParaRPr>
        </a:p>
      </dgm:t>
    </dgm:pt>
    <dgm:pt modelId="{B8FC1BDF-4DFF-1342-83F9-2F3DE299DAFC}" type="parTrans" cxnId="{AED0B10F-18CA-B94D-AE0E-E1124896325D}">
      <dgm:prSet/>
      <dgm:spPr/>
      <dgm:t>
        <a:bodyPr/>
        <a:lstStyle/>
        <a:p>
          <a:endParaRPr lang="en-US"/>
        </a:p>
      </dgm:t>
    </dgm:pt>
    <dgm:pt modelId="{64380618-6EFB-7045-9BCF-9F450BABECB4}" type="sibTrans" cxnId="{AED0B10F-18CA-B94D-AE0E-E1124896325D}">
      <dgm:prSet/>
      <dgm:spPr/>
      <dgm:t>
        <a:bodyPr/>
        <a:lstStyle/>
        <a:p>
          <a:endParaRPr lang="en-US"/>
        </a:p>
      </dgm:t>
    </dgm:pt>
    <dgm:pt modelId="{3ECDECD9-B391-CE4C-BC00-83C163CDBF0F}">
      <dgm:prSet phldrT="[Text]" phldr="0"/>
      <dgm:spPr/>
      <dgm:t>
        <a:bodyPr/>
        <a:lstStyle/>
        <a:p>
          <a:r>
            <a:rPr lang="tr-TR" b="1" dirty="0">
              <a:solidFill>
                <a:srgbClr val="FF0000"/>
              </a:solidFill>
              <a:latin typeface="Calibri"/>
            </a:rPr>
            <a:t>Yanlış</a:t>
          </a:r>
          <a:endParaRPr lang="tr-TR" b="1" dirty="0">
            <a:solidFill>
              <a:srgbClr val="FF0000"/>
            </a:solidFill>
          </a:endParaRPr>
        </a:p>
      </dgm:t>
    </dgm:pt>
    <dgm:pt modelId="{E75220CA-0BBD-6A4A-AA37-764E85A792F5}" type="parTrans" cxnId="{EFFE0AF4-D506-3043-8599-AFFB4758692A}">
      <dgm:prSet/>
      <dgm:spPr/>
      <dgm:t>
        <a:bodyPr/>
        <a:lstStyle/>
        <a:p>
          <a:endParaRPr lang="en-US"/>
        </a:p>
      </dgm:t>
    </dgm:pt>
    <dgm:pt modelId="{DCA7D069-1106-AA40-80CF-07ECFAFD72AC}" type="sibTrans" cxnId="{EFFE0AF4-D506-3043-8599-AFFB4758692A}">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506790" custScaleY="100196" custLinFactNeighborX="-1407"/>
      <dgm:spPr/>
      <dgm:t>
        <a:bodyPr/>
        <a:lstStyle/>
        <a:p>
          <a:endParaRPr lang="tr-TR"/>
        </a:p>
      </dgm:t>
    </dgm:pt>
    <dgm:pt modelId="{71554259-89F3-DC41-AF38-A80F6823C6AB}" type="pres">
      <dgm:prSet presAssocID="{8E61202A-36DD-0240-811A-270D9611A395}" presName="vert1" presStyleCnt="0"/>
      <dgm:spPr/>
    </dgm:pt>
    <dgm:pt modelId="{980F12B7-27E2-A442-BA87-23372794A0A9}" type="pres">
      <dgm:prSet presAssocID="{E17A0372-66CC-DD4A-88AD-C1AC36BB912E}" presName="vertSpace2a" presStyleCnt="0"/>
      <dgm:spPr/>
    </dgm:pt>
    <dgm:pt modelId="{A67FDBBB-A880-4446-AE23-EE9B354E52E5}" type="pres">
      <dgm:prSet presAssocID="{E17A0372-66CC-DD4A-88AD-C1AC36BB912E}" presName="horz2" presStyleCnt="0"/>
      <dgm:spPr/>
    </dgm:pt>
    <dgm:pt modelId="{D7AA2519-B65A-3447-B8B6-88BF7FA4D70D}" type="pres">
      <dgm:prSet presAssocID="{E17A0372-66CC-DD4A-88AD-C1AC36BB912E}" presName="horzSpace2" presStyleCnt="0"/>
      <dgm:spPr/>
    </dgm:pt>
    <dgm:pt modelId="{E03C1775-522C-9846-A907-AFA61877079D}" type="pres">
      <dgm:prSet presAssocID="{E17A0372-66CC-DD4A-88AD-C1AC36BB912E}" presName="tx2" presStyleLbl="revTx" presStyleIdx="1" presStyleCnt="3"/>
      <dgm:spPr/>
      <dgm:t>
        <a:bodyPr/>
        <a:lstStyle/>
        <a:p>
          <a:endParaRPr lang="tr-TR"/>
        </a:p>
      </dgm:t>
    </dgm:pt>
    <dgm:pt modelId="{91D19BC4-774E-D44C-BBE7-00E5D8BAE379}" type="pres">
      <dgm:prSet presAssocID="{E17A0372-66CC-DD4A-88AD-C1AC36BB912E}" presName="vert2" presStyleCnt="0"/>
      <dgm:spPr/>
    </dgm:pt>
    <dgm:pt modelId="{1688DB36-1AB7-8E4F-A73E-52FF3D7E2460}" type="pres">
      <dgm:prSet presAssocID="{E17A0372-66CC-DD4A-88AD-C1AC36BB912E}" presName="thinLine2b" presStyleLbl="callout" presStyleIdx="0" presStyleCnt="2"/>
      <dgm:spPr/>
    </dgm:pt>
    <dgm:pt modelId="{E57A77B4-902A-2D4E-BD62-A6586B472905}" type="pres">
      <dgm:prSet presAssocID="{E17A0372-66CC-DD4A-88AD-C1AC36BB912E}" presName="vertSpace2b" presStyleCnt="0"/>
      <dgm:spPr/>
    </dgm:pt>
    <dgm:pt modelId="{FA9D4433-FCE4-A843-A37D-263E12E75095}" type="pres">
      <dgm:prSet presAssocID="{3ECDECD9-B391-CE4C-BC00-83C163CDBF0F}" presName="horz2" presStyleCnt="0"/>
      <dgm:spPr/>
    </dgm:pt>
    <dgm:pt modelId="{688C07AE-7788-124D-98A0-7BC0BE1474C8}" type="pres">
      <dgm:prSet presAssocID="{3ECDECD9-B391-CE4C-BC00-83C163CDBF0F}" presName="horzSpace2" presStyleCnt="0"/>
      <dgm:spPr/>
    </dgm:pt>
    <dgm:pt modelId="{85F63FAE-4D48-A94B-A641-2CCFE854FDC5}" type="pres">
      <dgm:prSet presAssocID="{3ECDECD9-B391-CE4C-BC00-83C163CDBF0F}" presName="tx2" presStyleLbl="revTx" presStyleIdx="2" presStyleCnt="3"/>
      <dgm:spPr/>
      <dgm:t>
        <a:bodyPr/>
        <a:lstStyle/>
        <a:p>
          <a:endParaRPr lang="tr-TR"/>
        </a:p>
      </dgm:t>
    </dgm:pt>
    <dgm:pt modelId="{85BE7F32-23F8-554A-BCB4-0EDA2D2BF3E2}" type="pres">
      <dgm:prSet presAssocID="{3ECDECD9-B391-CE4C-BC00-83C163CDBF0F}" presName="vert2" presStyleCnt="0"/>
      <dgm:spPr/>
    </dgm:pt>
    <dgm:pt modelId="{D9A84DCF-2967-AD49-8CB2-2209402EA38A}" type="pres">
      <dgm:prSet presAssocID="{3ECDECD9-B391-CE4C-BC00-83C163CDBF0F}" presName="thinLine2b" presStyleLbl="callout" presStyleIdx="1" presStyleCnt="2"/>
      <dgm:spPr/>
    </dgm:pt>
    <dgm:pt modelId="{B7598A00-94E2-754D-B5D4-55B5A3C9A355}" type="pres">
      <dgm:prSet presAssocID="{3ECDECD9-B391-CE4C-BC00-83C163CDBF0F}" presName="vertSpace2b" presStyleCnt="0"/>
      <dgm:spPr/>
    </dgm:pt>
  </dgm:ptLst>
  <dgm:cxnLst>
    <dgm:cxn modelId="{AED0B10F-18CA-B94D-AE0E-E1124896325D}" srcId="{8E61202A-36DD-0240-811A-270D9611A395}" destId="{E17A0372-66CC-DD4A-88AD-C1AC36BB912E}" srcOrd="0" destOrd="0" parTransId="{B8FC1BDF-4DFF-1342-83F9-2F3DE299DAFC}" sibTransId="{64380618-6EFB-7045-9BCF-9F450BABECB4}"/>
    <dgm:cxn modelId="{5AB78CEA-ACE4-274A-ABC5-34EC3E1059E4}" type="presOf" srcId="{3ECDECD9-B391-CE4C-BC00-83C163CDBF0F}" destId="{85F63FAE-4D48-A94B-A641-2CCFE854FDC5}"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969AF68F-6378-0342-8CAE-5C33CFDFBABB}" type="presOf" srcId="{E17A0372-66CC-DD4A-88AD-C1AC36BB912E}" destId="{E03C1775-522C-9846-A907-AFA61877079D}" srcOrd="0" destOrd="0" presId="urn:microsoft.com/office/officeart/2008/layout/LinedList"/>
    <dgm:cxn modelId="{EFFE0AF4-D506-3043-8599-AFFB4758692A}" srcId="{8E61202A-36DD-0240-811A-270D9611A395}" destId="{3ECDECD9-B391-CE4C-BC00-83C163CDBF0F}" srcOrd="1" destOrd="0" parTransId="{E75220CA-0BBD-6A4A-AA37-764E85A792F5}" sibTransId="{DCA7D069-1106-AA40-80CF-07ECFAFD72AC}"/>
    <dgm:cxn modelId="{B7396B30-5537-DB48-BB49-F8121197A4DF}" type="presOf" srcId="{3C774A1C-BB1C-4347-A758-A94A436F7244}" destId="{9CA50A65-40FA-E945-A868-9E3FE840B07E}"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CD92FECC-00B5-6B41-B6B7-2C1375156E1B}" type="presParOf" srcId="{71554259-89F3-DC41-AF38-A80F6823C6AB}" destId="{980F12B7-27E2-A442-BA87-23372794A0A9}" srcOrd="0" destOrd="0" presId="urn:microsoft.com/office/officeart/2008/layout/LinedList"/>
    <dgm:cxn modelId="{0E73073F-5F69-3640-AF23-32903E4721FC}" type="presParOf" srcId="{71554259-89F3-DC41-AF38-A80F6823C6AB}" destId="{A67FDBBB-A880-4446-AE23-EE9B354E52E5}" srcOrd="1" destOrd="0" presId="urn:microsoft.com/office/officeart/2008/layout/LinedList"/>
    <dgm:cxn modelId="{392946A0-EF9E-144A-BE07-D5EE84C93DF9}" type="presParOf" srcId="{A67FDBBB-A880-4446-AE23-EE9B354E52E5}" destId="{D7AA2519-B65A-3447-B8B6-88BF7FA4D70D}" srcOrd="0" destOrd="0" presId="urn:microsoft.com/office/officeart/2008/layout/LinedList"/>
    <dgm:cxn modelId="{B7838F36-51DF-444D-A945-D72C3E430315}" type="presParOf" srcId="{A67FDBBB-A880-4446-AE23-EE9B354E52E5}" destId="{E03C1775-522C-9846-A907-AFA61877079D}" srcOrd="1" destOrd="0" presId="urn:microsoft.com/office/officeart/2008/layout/LinedList"/>
    <dgm:cxn modelId="{B60A8023-E848-754A-AE03-4C9B714A39EE}" type="presParOf" srcId="{A67FDBBB-A880-4446-AE23-EE9B354E52E5}" destId="{91D19BC4-774E-D44C-BBE7-00E5D8BAE379}" srcOrd="2" destOrd="0" presId="urn:microsoft.com/office/officeart/2008/layout/LinedList"/>
    <dgm:cxn modelId="{35A70E32-15B2-7247-B493-0EE29C493CB6}" type="presParOf" srcId="{71554259-89F3-DC41-AF38-A80F6823C6AB}" destId="{1688DB36-1AB7-8E4F-A73E-52FF3D7E2460}" srcOrd="2" destOrd="0" presId="urn:microsoft.com/office/officeart/2008/layout/LinedList"/>
    <dgm:cxn modelId="{F034465B-18FC-2343-92DE-447842C41F25}" type="presParOf" srcId="{71554259-89F3-DC41-AF38-A80F6823C6AB}" destId="{E57A77B4-902A-2D4E-BD62-A6586B472905}" srcOrd="3" destOrd="0" presId="urn:microsoft.com/office/officeart/2008/layout/LinedList"/>
    <dgm:cxn modelId="{56EAA6C4-2D58-8540-BB82-929E7B3A0699}" type="presParOf" srcId="{71554259-89F3-DC41-AF38-A80F6823C6AB}" destId="{FA9D4433-FCE4-A843-A37D-263E12E75095}" srcOrd="4" destOrd="0" presId="urn:microsoft.com/office/officeart/2008/layout/LinedList"/>
    <dgm:cxn modelId="{C2F5954C-B97A-CE40-81B4-9322FD147BBD}" type="presParOf" srcId="{FA9D4433-FCE4-A843-A37D-263E12E75095}" destId="{688C07AE-7788-124D-98A0-7BC0BE1474C8}" srcOrd="0" destOrd="0" presId="urn:microsoft.com/office/officeart/2008/layout/LinedList"/>
    <dgm:cxn modelId="{8699E3EB-0B33-514D-84A5-E7C9E611664E}" type="presParOf" srcId="{FA9D4433-FCE4-A843-A37D-263E12E75095}" destId="{85F63FAE-4D48-A94B-A641-2CCFE854FDC5}" srcOrd="1" destOrd="0" presId="urn:microsoft.com/office/officeart/2008/layout/LinedList"/>
    <dgm:cxn modelId="{6FF4B91F-E2E1-7D4C-9555-C4BD8DE30D51}" type="presParOf" srcId="{FA9D4433-FCE4-A843-A37D-263E12E75095}" destId="{85BE7F32-23F8-554A-BCB4-0EDA2D2BF3E2}" srcOrd="2" destOrd="0" presId="urn:microsoft.com/office/officeart/2008/layout/LinedList"/>
    <dgm:cxn modelId="{0BB67667-C05A-A54F-A39C-1B25954E7154}" type="presParOf" srcId="{71554259-89F3-DC41-AF38-A80F6823C6AB}" destId="{D9A84DCF-2967-AD49-8CB2-2209402EA38A}" srcOrd="5" destOrd="0" presId="urn:microsoft.com/office/officeart/2008/layout/LinedList"/>
    <dgm:cxn modelId="{8B7801B3-C9D9-0444-A9BC-15C86CDA4017}" type="presParOf" srcId="{71554259-89F3-DC41-AF38-A80F6823C6AB}" destId="{B7598A00-94E2-754D-B5D4-55B5A3C9A355}"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Budapeşte Sözleşmesi'nin 2. Bölümünün 2. Kesiminde düzenlenen usul hukuku kuralları yalnızca Budapeşte Sözleşmesi'nde düzenlenen suçlara uygulanır.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E9CD1495-522B-C24E-A275-5C78FB6925F6}">
      <dgm:prSet phldrT="[Text]"/>
      <dgm:spPr/>
      <dgm:t>
        <a:bodyPr/>
        <a:lstStyle/>
        <a:p>
          <a:r>
            <a:rPr lang="tr-TR" b="1" dirty="0">
              <a:solidFill>
                <a:schemeClr val="tx1"/>
              </a:solidFill>
              <a:latin typeface="Calibri"/>
            </a:rPr>
            <a:t>Doğru</a:t>
          </a:r>
          <a:endParaRPr lang="tr-TR" b="1" dirty="0">
            <a:solidFill>
              <a:schemeClr val="tx1"/>
            </a:solidFill>
          </a:endParaRPr>
        </a:p>
      </dgm:t>
    </dgm:pt>
    <dgm:pt modelId="{48D1CEA4-5EF1-E644-8D43-738521F00191}" type="parTrans" cxnId="{D661F01E-B2FF-1E4B-BECB-F09952382E98}">
      <dgm:prSet/>
      <dgm:spPr/>
      <dgm:t>
        <a:bodyPr/>
        <a:lstStyle/>
        <a:p>
          <a:endParaRPr lang="en-US"/>
        </a:p>
      </dgm:t>
    </dgm:pt>
    <dgm:pt modelId="{64645DC8-D2A5-674E-A34A-6263B7688EE8}" type="sibTrans" cxnId="{D661F01E-B2FF-1E4B-BECB-F09952382E98}">
      <dgm:prSet/>
      <dgm:spPr/>
      <dgm:t>
        <a:bodyPr/>
        <a:lstStyle/>
        <a:p>
          <a:endParaRPr lang="en-US"/>
        </a:p>
      </dgm:t>
    </dgm:pt>
    <dgm:pt modelId="{A37B96AD-A72A-C44C-88BE-E7322662A4F4}">
      <dgm:prSet phldrT="[Text]" phldr="0"/>
      <dgm:spPr/>
      <dgm:t>
        <a:bodyPr/>
        <a:lstStyle/>
        <a:p>
          <a:r>
            <a:rPr lang="tr-TR" b="1" dirty="0">
              <a:solidFill>
                <a:schemeClr val="tx1"/>
              </a:solidFill>
              <a:latin typeface="Calibri"/>
            </a:rPr>
            <a:t>Yanlış</a:t>
          </a:r>
          <a:endParaRPr lang="tr-TR" b="1" dirty="0">
            <a:solidFill>
              <a:schemeClr val="tx1"/>
            </a:solidFill>
          </a:endParaRPr>
        </a:p>
      </dgm:t>
    </dgm:pt>
    <dgm:pt modelId="{5AA709A3-DF7B-A74C-9416-EF6FA9670BDF}" type="parTrans" cxnId="{AA218D5B-8DE2-184D-B41E-B1108483E502}">
      <dgm:prSet/>
      <dgm:spPr/>
      <dgm:t>
        <a:bodyPr/>
        <a:lstStyle/>
        <a:p>
          <a:endParaRPr lang="en-US"/>
        </a:p>
      </dgm:t>
    </dgm:pt>
    <dgm:pt modelId="{90AF0DEB-FE95-B844-9E88-809A76BFAE35}" type="sibTrans" cxnId="{AA218D5B-8DE2-184D-B41E-B1108483E502}">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520048" custScaleY="100196" custLinFactNeighborX="-1407"/>
      <dgm:spPr/>
      <dgm:t>
        <a:bodyPr/>
        <a:lstStyle/>
        <a:p>
          <a:endParaRPr lang="tr-TR"/>
        </a:p>
      </dgm:t>
    </dgm:pt>
    <dgm:pt modelId="{71554259-89F3-DC41-AF38-A80F6823C6AB}" type="pres">
      <dgm:prSet presAssocID="{8E61202A-36DD-0240-811A-270D9611A395}" presName="vert1" presStyleCnt="0"/>
      <dgm:spPr/>
    </dgm:pt>
    <dgm:pt modelId="{6C5388AE-A677-E64D-82A8-F2A96C54D762}" type="pres">
      <dgm:prSet presAssocID="{E9CD1495-522B-C24E-A275-5C78FB6925F6}" presName="vertSpace2a" presStyleCnt="0"/>
      <dgm:spPr/>
    </dgm:pt>
    <dgm:pt modelId="{86D47C5D-F669-0E43-B476-7B3E13899059}" type="pres">
      <dgm:prSet presAssocID="{E9CD1495-522B-C24E-A275-5C78FB6925F6}" presName="horz2" presStyleCnt="0"/>
      <dgm:spPr/>
    </dgm:pt>
    <dgm:pt modelId="{D355B4F4-59AF-D445-9D5B-308E53EBF1FD}" type="pres">
      <dgm:prSet presAssocID="{E9CD1495-522B-C24E-A275-5C78FB6925F6}" presName="horzSpace2" presStyleCnt="0"/>
      <dgm:spPr/>
    </dgm:pt>
    <dgm:pt modelId="{95C906A9-8C14-3C4C-B201-EC1CDC53D65B}" type="pres">
      <dgm:prSet presAssocID="{E9CD1495-522B-C24E-A275-5C78FB6925F6}" presName="tx2" presStyleLbl="revTx" presStyleIdx="1" presStyleCnt="3"/>
      <dgm:spPr/>
      <dgm:t>
        <a:bodyPr/>
        <a:lstStyle/>
        <a:p>
          <a:endParaRPr lang="tr-TR"/>
        </a:p>
      </dgm:t>
    </dgm:pt>
    <dgm:pt modelId="{3E164127-E1C3-AC4B-BA04-ED5EEFD3B9CA}" type="pres">
      <dgm:prSet presAssocID="{E9CD1495-522B-C24E-A275-5C78FB6925F6}" presName="vert2" presStyleCnt="0"/>
      <dgm:spPr/>
    </dgm:pt>
    <dgm:pt modelId="{EE6703DC-4C38-3540-B183-A077DF6C0D52}" type="pres">
      <dgm:prSet presAssocID="{E9CD1495-522B-C24E-A275-5C78FB6925F6}" presName="thinLine2b" presStyleLbl="callout" presStyleIdx="0" presStyleCnt="2"/>
      <dgm:spPr/>
    </dgm:pt>
    <dgm:pt modelId="{368D8CEF-4A1D-454B-99BC-CB4F76BD3FEC}" type="pres">
      <dgm:prSet presAssocID="{E9CD1495-522B-C24E-A275-5C78FB6925F6}" presName="vertSpace2b" presStyleCnt="0"/>
      <dgm:spPr/>
    </dgm:pt>
    <dgm:pt modelId="{E9387849-51F3-5846-9E95-A5CDF9D0686F}" type="pres">
      <dgm:prSet presAssocID="{A37B96AD-A72A-C44C-88BE-E7322662A4F4}" presName="horz2" presStyleCnt="0"/>
      <dgm:spPr/>
    </dgm:pt>
    <dgm:pt modelId="{2C1A822F-B9B0-6446-99BB-402EE29513EF}" type="pres">
      <dgm:prSet presAssocID="{A37B96AD-A72A-C44C-88BE-E7322662A4F4}" presName="horzSpace2" presStyleCnt="0"/>
      <dgm:spPr/>
    </dgm:pt>
    <dgm:pt modelId="{FFE44C89-6377-4149-B999-499B2A613A68}" type="pres">
      <dgm:prSet presAssocID="{A37B96AD-A72A-C44C-88BE-E7322662A4F4}" presName="tx2" presStyleLbl="revTx" presStyleIdx="2" presStyleCnt="3"/>
      <dgm:spPr/>
      <dgm:t>
        <a:bodyPr/>
        <a:lstStyle/>
        <a:p>
          <a:endParaRPr lang="tr-TR"/>
        </a:p>
      </dgm:t>
    </dgm:pt>
    <dgm:pt modelId="{D0C8256F-07DF-1F48-A354-FCA1725FBB1C}" type="pres">
      <dgm:prSet presAssocID="{A37B96AD-A72A-C44C-88BE-E7322662A4F4}" presName="vert2" presStyleCnt="0"/>
      <dgm:spPr/>
    </dgm:pt>
    <dgm:pt modelId="{85F69D51-4F3A-084B-B79E-9E243AE28FF4}" type="pres">
      <dgm:prSet presAssocID="{A37B96AD-A72A-C44C-88BE-E7322662A4F4}" presName="thinLine2b" presStyleLbl="callout" presStyleIdx="1" presStyleCnt="2"/>
      <dgm:spPr/>
    </dgm:pt>
    <dgm:pt modelId="{387A1FD1-372A-FF4A-BA06-FF96A5068241}" type="pres">
      <dgm:prSet presAssocID="{A37B96AD-A72A-C44C-88BE-E7322662A4F4}" presName="vertSpace2b" presStyleCnt="0"/>
      <dgm:spPr/>
    </dgm:pt>
  </dgm:ptLst>
  <dgm:cxnLst>
    <dgm:cxn modelId="{AA218D5B-8DE2-184D-B41E-B1108483E502}" srcId="{8E61202A-36DD-0240-811A-270D9611A395}" destId="{A37B96AD-A72A-C44C-88BE-E7322662A4F4}" srcOrd="1" destOrd="0" parTransId="{5AA709A3-DF7B-A74C-9416-EF6FA9670BDF}" sibTransId="{90AF0DEB-FE95-B844-9E88-809A76BFAE35}"/>
    <dgm:cxn modelId="{281B6C8B-9144-E442-A0AB-53B7747223BD}" type="presOf" srcId="{A37B96AD-A72A-C44C-88BE-E7322662A4F4}" destId="{FFE44C89-6377-4149-B999-499B2A613A68}"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1A0998F8-35AA-6C48-B83A-D659E5488D0D}" type="presOf" srcId="{E9CD1495-522B-C24E-A275-5C78FB6925F6}" destId="{95C906A9-8C14-3C4C-B201-EC1CDC53D65B}" srcOrd="0" destOrd="0" presId="urn:microsoft.com/office/officeart/2008/layout/LinedList"/>
    <dgm:cxn modelId="{D661F01E-B2FF-1E4B-BECB-F09952382E98}" srcId="{8E61202A-36DD-0240-811A-270D9611A395}" destId="{E9CD1495-522B-C24E-A275-5C78FB6925F6}" srcOrd="0" destOrd="0" parTransId="{48D1CEA4-5EF1-E644-8D43-738521F00191}" sibTransId="{64645DC8-D2A5-674E-A34A-6263B7688EE8}"/>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AF3D13E2-CAC2-8A4E-B544-1C31E0B91A70}" type="presParOf" srcId="{71554259-89F3-DC41-AF38-A80F6823C6AB}" destId="{6C5388AE-A677-E64D-82A8-F2A96C54D762}" srcOrd="0" destOrd="0" presId="urn:microsoft.com/office/officeart/2008/layout/LinedList"/>
    <dgm:cxn modelId="{B6B539E7-B171-EE4A-8D98-919B7810ED02}" type="presParOf" srcId="{71554259-89F3-DC41-AF38-A80F6823C6AB}" destId="{86D47C5D-F669-0E43-B476-7B3E13899059}" srcOrd="1" destOrd="0" presId="urn:microsoft.com/office/officeart/2008/layout/LinedList"/>
    <dgm:cxn modelId="{0243B815-1898-1443-8E85-D750F2691E23}" type="presParOf" srcId="{86D47C5D-F669-0E43-B476-7B3E13899059}" destId="{D355B4F4-59AF-D445-9D5B-308E53EBF1FD}" srcOrd="0" destOrd="0" presId="urn:microsoft.com/office/officeart/2008/layout/LinedList"/>
    <dgm:cxn modelId="{6CDC6C4C-0391-5345-A190-1A516E8FE4E2}" type="presParOf" srcId="{86D47C5D-F669-0E43-B476-7B3E13899059}" destId="{95C906A9-8C14-3C4C-B201-EC1CDC53D65B}" srcOrd="1" destOrd="0" presId="urn:microsoft.com/office/officeart/2008/layout/LinedList"/>
    <dgm:cxn modelId="{87862E4C-5744-FD4B-9662-41576A5EC63E}" type="presParOf" srcId="{86D47C5D-F669-0E43-B476-7B3E13899059}" destId="{3E164127-E1C3-AC4B-BA04-ED5EEFD3B9CA}" srcOrd="2" destOrd="0" presId="urn:microsoft.com/office/officeart/2008/layout/LinedList"/>
    <dgm:cxn modelId="{F61D13DE-1F6B-024A-ACD4-8C1A915E401C}" type="presParOf" srcId="{71554259-89F3-DC41-AF38-A80F6823C6AB}" destId="{EE6703DC-4C38-3540-B183-A077DF6C0D52}" srcOrd="2" destOrd="0" presId="urn:microsoft.com/office/officeart/2008/layout/LinedList"/>
    <dgm:cxn modelId="{373FD6D9-0BD7-334F-84C2-6D173B943E7E}" type="presParOf" srcId="{71554259-89F3-DC41-AF38-A80F6823C6AB}" destId="{368D8CEF-4A1D-454B-99BC-CB4F76BD3FEC}" srcOrd="3" destOrd="0" presId="urn:microsoft.com/office/officeart/2008/layout/LinedList"/>
    <dgm:cxn modelId="{CBFBAA6F-28A0-324B-85D0-63B698573AB3}" type="presParOf" srcId="{71554259-89F3-DC41-AF38-A80F6823C6AB}" destId="{E9387849-51F3-5846-9E95-A5CDF9D0686F}" srcOrd="4" destOrd="0" presId="urn:microsoft.com/office/officeart/2008/layout/LinedList"/>
    <dgm:cxn modelId="{9C3E6F45-6CF6-E749-9E73-ED1D5FEA8181}" type="presParOf" srcId="{E9387849-51F3-5846-9E95-A5CDF9D0686F}" destId="{2C1A822F-B9B0-6446-99BB-402EE29513EF}" srcOrd="0" destOrd="0" presId="urn:microsoft.com/office/officeart/2008/layout/LinedList"/>
    <dgm:cxn modelId="{6BC96367-3E1A-C54D-862D-00C59E9F7B9F}" type="presParOf" srcId="{E9387849-51F3-5846-9E95-A5CDF9D0686F}" destId="{FFE44C89-6377-4149-B999-499B2A613A68}" srcOrd="1" destOrd="0" presId="urn:microsoft.com/office/officeart/2008/layout/LinedList"/>
    <dgm:cxn modelId="{4B5CFF2B-6013-A84D-B2DF-CB53A3778E61}" type="presParOf" srcId="{E9387849-51F3-5846-9E95-A5CDF9D0686F}" destId="{D0C8256F-07DF-1F48-A354-FCA1725FBB1C}" srcOrd="2" destOrd="0" presId="urn:microsoft.com/office/officeart/2008/layout/LinedList"/>
    <dgm:cxn modelId="{893E42DF-6F74-6D45-95B9-601D3D891006}" type="presParOf" srcId="{71554259-89F3-DC41-AF38-A80F6823C6AB}" destId="{85F69D51-4F3A-084B-B79E-9E243AE28FF4}" srcOrd="5" destOrd="0" presId="urn:microsoft.com/office/officeart/2008/layout/LinedList"/>
    <dgm:cxn modelId="{2028555A-4CB2-FE4A-B5B4-4CF5674682E1}" type="presParOf" srcId="{71554259-89F3-DC41-AF38-A80F6823C6AB}" destId="{387A1FD1-372A-FF4A-BA06-FF96A5068241}"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Budapeşte Sözleşmesi'nin 2. Bölümünün 2. Kesiminde düzenlenen usul hukuku kuralları yalnızca Budapeşte Sözleşmesi'nde düzenlenen suçlara uygulanır.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CC495461-1B81-0048-8012-DA286D947B54}">
      <dgm:prSet phldrT="[Text]"/>
      <dgm:spPr/>
      <dgm:t>
        <a:bodyPr/>
        <a:lstStyle/>
        <a:p>
          <a:r>
            <a:rPr lang="tr-TR" b="1" dirty="0">
              <a:solidFill>
                <a:schemeClr val="tx1"/>
              </a:solidFill>
              <a:latin typeface="Calibri"/>
            </a:rPr>
            <a:t>Doğru</a:t>
          </a:r>
          <a:endParaRPr lang="tr-TR" b="1" dirty="0">
            <a:solidFill>
              <a:schemeClr val="tx1"/>
            </a:solidFill>
          </a:endParaRPr>
        </a:p>
      </dgm:t>
    </dgm:pt>
    <dgm:pt modelId="{82EC7D43-0C4F-F94A-9ED6-6E190E6C77EA}" type="parTrans" cxnId="{1FE6733A-8343-C34F-A44F-C4977AD5AB36}">
      <dgm:prSet/>
      <dgm:spPr/>
      <dgm:t>
        <a:bodyPr/>
        <a:lstStyle/>
        <a:p>
          <a:endParaRPr lang="en-US"/>
        </a:p>
      </dgm:t>
    </dgm:pt>
    <dgm:pt modelId="{5CC11E5D-EE3A-0D49-BAD4-12599F27DE38}" type="sibTrans" cxnId="{1FE6733A-8343-C34F-A44F-C4977AD5AB36}">
      <dgm:prSet/>
      <dgm:spPr/>
      <dgm:t>
        <a:bodyPr/>
        <a:lstStyle/>
        <a:p>
          <a:endParaRPr lang="en-US"/>
        </a:p>
      </dgm:t>
    </dgm:pt>
    <dgm:pt modelId="{DD2D8E15-73F3-4B4F-9162-29BCC4B8DDF4}">
      <dgm:prSet phldrT="[Text]" phldr="0"/>
      <dgm:spPr/>
      <dgm:t>
        <a:bodyPr/>
        <a:lstStyle/>
        <a:p>
          <a:r>
            <a:rPr lang="tr-TR" b="1" dirty="0">
              <a:solidFill>
                <a:srgbClr val="FF0000"/>
              </a:solidFill>
              <a:latin typeface="Calibri"/>
            </a:rPr>
            <a:t>Yanlış</a:t>
          </a:r>
          <a:endParaRPr lang="tr-TR" b="1" dirty="0">
            <a:solidFill>
              <a:srgbClr val="FF0000"/>
            </a:solidFill>
          </a:endParaRPr>
        </a:p>
      </dgm:t>
    </dgm:pt>
    <dgm:pt modelId="{DF04CB82-57AA-374B-9307-9F8C745A97C8}" type="parTrans" cxnId="{F2A368FA-A5F1-F945-AACD-44D154C59D24}">
      <dgm:prSet/>
      <dgm:spPr/>
      <dgm:t>
        <a:bodyPr/>
        <a:lstStyle/>
        <a:p>
          <a:endParaRPr lang="en-US"/>
        </a:p>
      </dgm:t>
    </dgm:pt>
    <dgm:pt modelId="{FB23E650-6535-BC45-9030-9C76424BD237}" type="sibTrans" cxnId="{F2A368FA-A5F1-F945-AACD-44D154C59D24}">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491717" custScaleY="100196" custLinFactNeighborX="-1407"/>
      <dgm:spPr/>
      <dgm:t>
        <a:bodyPr/>
        <a:lstStyle/>
        <a:p>
          <a:endParaRPr lang="tr-TR"/>
        </a:p>
      </dgm:t>
    </dgm:pt>
    <dgm:pt modelId="{71554259-89F3-DC41-AF38-A80F6823C6AB}" type="pres">
      <dgm:prSet presAssocID="{8E61202A-36DD-0240-811A-270D9611A395}" presName="vert1" presStyleCnt="0"/>
      <dgm:spPr/>
    </dgm:pt>
    <dgm:pt modelId="{69ED90F6-7A6B-8140-BDBC-AFF3BAD2789F}" type="pres">
      <dgm:prSet presAssocID="{CC495461-1B81-0048-8012-DA286D947B54}" presName="vertSpace2a" presStyleCnt="0"/>
      <dgm:spPr/>
    </dgm:pt>
    <dgm:pt modelId="{5A5EE066-F667-614D-AE98-5A5BE10F4E0F}" type="pres">
      <dgm:prSet presAssocID="{CC495461-1B81-0048-8012-DA286D947B54}" presName="horz2" presStyleCnt="0"/>
      <dgm:spPr/>
    </dgm:pt>
    <dgm:pt modelId="{651D4E62-868F-544C-B527-14A60740FA3E}" type="pres">
      <dgm:prSet presAssocID="{CC495461-1B81-0048-8012-DA286D947B54}" presName="horzSpace2" presStyleCnt="0"/>
      <dgm:spPr/>
    </dgm:pt>
    <dgm:pt modelId="{E5D9C971-CEDE-E442-8E44-EBD2CE4E5F2E}" type="pres">
      <dgm:prSet presAssocID="{CC495461-1B81-0048-8012-DA286D947B54}" presName="tx2" presStyleLbl="revTx" presStyleIdx="1" presStyleCnt="3"/>
      <dgm:spPr/>
      <dgm:t>
        <a:bodyPr/>
        <a:lstStyle/>
        <a:p>
          <a:endParaRPr lang="tr-TR"/>
        </a:p>
      </dgm:t>
    </dgm:pt>
    <dgm:pt modelId="{D79E49EF-81D6-0640-BD87-0B249D069B08}" type="pres">
      <dgm:prSet presAssocID="{CC495461-1B81-0048-8012-DA286D947B54}" presName="vert2" presStyleCnt="0"/>
      <dgm:spPr/>
    </dgm:pt>
    <dgm:pt modelId="{0BC721D3-8702-8C4A-AE7C-97AC9FB8104A}" type="pres">
      <dgm:prSet presAssocID="{CC495461-1B81-0048-8012-DA286D947B54}" presName="thinLine2b" presStyleLbl="callout" presStyleIdx="0" presStyleCnt="2"/>
      <dgm:spPr/>
    </dgm:pt>
    <dgm:pt modelId="{2CD6CB79-3040-D947-8DB6-135AE10DE3D1}" type="pres">
      <dgm:prSet presAssocID="{CC495461-1B81-0048-8012-DA286D947B54}" presName="vertSpace2b" presStyleCnt="0"/>
      <dgm:spPr/>
    </dgm:pt>
    <dgm:pt modelId="{ED4D9340-1ACA-A04E-AE0C-EF716801B6BB}" type="pres">
      <dgm:prSet presAssocID="{DD2D8E15-73F3-4B4F-9162-29BCC4B8DDF4}" presName="horz2" presStyleCnt="0"/>
      <dgm:spPr/>
    </dgm:pt>
    <dgm:pt modelId="{0B782BDB-E5F7-EF49-83A7-C72056E99147}" type="pres">
      <dgm:prSet presAssocID="{DD2D8E15-73F3-4B4F-9162-29BCC4B8DDF4}" presName="horzSpace2" presStyleCnt="0"/>
      <dgm:spPr/>
    </dgm:pt>
    <dgm:pt modelId="{3D9A7FDD-3087-3D47-921C-5A3F0127998A}" type="pres">
      <dgm:prSet presAssocID="{DD2D8E15-73F3-4B4F-9162-29BCC4B8DDF4}" presName="tx2" presStyleLbl="revTx" presStyleIdx="2" presStyleCnt="3"/>
      <dgm:spPr/>
      <dgm:t>
        <a:bodyPr/>
        <a:lstStyle/>
        <a:p>
          <a:endParaRPr lang="tr-TR"/>
        </a:p>
      </dgm:t>
    </dgm:pt>
    <dgm:pt modelId="{E5AF6CFC-9B12-F744-9F90-5B37C271A732}" type="pres">
      <dgm:prSet presAssocID="{DD2D8E15-73F3-4B4F-9162-29BCC4B8DDF4}" presName="vert2" presStyleCnt="0"/>
      <dgm:spPr/>
    </dgm:pt>
    <dgm:pt modelId="{BCBAE8F3-B6B9-1543-AC22-A13FF679669B}" type="pres">
      <dgm:prSet presAssocID="{DD2D8E15-73F3-4B4F-9162-29BCC4B8DDF4}" presName="thinLine2b" presStyleLbl="callout" presStyleIdx="1" presStyleCnt="2"/>
      <dgm:spPr/>
    </dgm:pt>
    <dgm:pt modelId="{082AFBFE-4117-254F-8FF9-0FA2EC5D881D}" type="pres">
      <dgm:prSet presAssocID="{DD2D8E15-73F3-4B4F-9162-29BCC4B8DDF4}" presName="vertSpace2b" presStyleCnt="0"/>
      <dgm:spPr/>
    </dgm:pt>
  </dgm:ptLst>
  <dgm:cxnLst>
    <dgm:cxn modelId="{F2A368FA-A5F1-F945-AACD-44D154C59D24}" srcId="{8E61202A-36DD-0240-811A-270D9611A395}" destId="{DD2D8E15-73F3-4B4F-9162-29BCC4B8DDF4}" srcOrd="1" destOrd="0" parTransId="{DF04CB82-57AA-374B-9307-9F8C745A97C8}" sibTransId="{FB23E650-6535-BC45-9030-9C76424BD237}"/>
    <dgm:cxn modelId="{797E83DF-D7B0-A04A-90A7-428F119E43A8}" type="presOf" srcId="{8E61202A-36DD-0240-811A-270D9611A395}" destId="{CFE00427-EDF8-324F-9A5C-A181E81A4D48}"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22D2F573-33E1-9648-ABBD-780DFAF02062}" type="presOf" srcId="{CC495461-1B81-0048-8012-DA286D947B54}" destId="{E5D9C971-CEDE-E442-8E44-EBD2CE4E5F2E}" srcOrd="0" destOrd="0" presId="urn:microsoft.com/office/officeart/2008/layout/LinedList"/>
    <dgm:cxn modelId="{1FE6733A-8343-C34F-A44F-C4977AD5AB36}" srcId="{8E61202A-36DD-0240-811A-270D9611A395}" destId="{CC495461-1B81-0048-8012-DA286D947B54}" srcOrd="0" destOrd="0" parTransId="{82EC7D43-0C4F-F94A-9ED6-6E190E6C77EA}" sibTransId="{5CC11E5D-EE3A-0D49-BAD4-12599F27DE38}"/>
    <dgm:cxn modelId="{D2DD020B-3DFC-B348-B676-6EC163FF5FEB}" srcId="{3C774A1C-BB1C-4347-A758-A94A436F7244}" destId="{8E61202A-36DD-0240-811A-270D9611A395}" srcOrd="0" destOrd="0" parTransId="{B1168E5A-BE86-1A40-8851-D878ACC39274}" sibTransId="{8978AB35-F5FB-FF43-BA08-4C259A445311}"/>
    <dgm:cxn modelId="{46B33ED4-9BA8-F24B-B165-3C97DC4B30E8}" type="presOf" srcId="{DD2D8E15-73F3-4B4F-9162-29BCC4B8DDF4}" destId="{3D9A7FDD-3087-3D47-921C-5A3F0127998A}"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4B53ACBD-A429-C344-AEA9-2B335091D9A6}" type="presParOf" srcId="{71554259-89F3-DC41-AF38-A80F6823C6AB}" destId="{69ED90F6-7A6B-8140-BDBC-AFF3BAD2789F}" srcOrd="0" destOrd="0" presId="urn:microsoft.com/office/officeart/2008/layout/LinedList"/>
    <dgm:cxn modelId="{CD92F55B-E3A9-9A45-8BB4-AF13B15917CF}" type="presParOf" srcId="{71554259-89F3-DC41-AF38-A80F6823C6AB}" destId="{5A5EE066-F667-614D-AE98-5A5BE10F4E0F}" srcOrd="1" destOrd="0" presId="urn:microsoft.com/office/officeart/2008/layout/LinedList"/>
    <dgm:cxn modelId="{D6BEBBA6-FD94-4B44-A3C7-AD1A7B0165E9}" type="presParOf" srcId="{5A5EE066-F667-614D-AE98-5A5BE10F4E0F}" destId="{651D4E62-868F-544C-B527-14A60740FA3E}" srcOrd="0" destOrd="0" presId="urn:microsoft.com/office/officeart/2008/layout/LinedList"/>
    <dgm:cxn modelId="{9193D04B-AAE4-0848-9C45-1F30B9A3AF12}" type="presParOf" srcId="{5A5EE066-F667-614D-AE98-5A5BE10F4E0F}" destId="{E5D9C971-CEDE-E442-8E44-EBD2CE4E5F2E}" srcOrd="1" destOrd="0" presId="urn:microsoft.com/office/officeart/2008/layout/LinedList"/>
    <dgm:cxn modelId="{9AD139CE-6C74-2842-86CE-623EDA0BE7D6}" type="presParOf" srcId="{5A5EE066-F667-614D-AE98-5A5BE10F4E0F}" destId="{D79E49EF-81D6-0640-BD87-0B249D069B08}" srcOrd="2" destOrd="0" presId="urn:microsoft.com/office/officeart/2008/layout/LinedList"/>
    <dgm:cxn modelId="{7B461855-DA2A-4041-A23A-5B5DA56F37B6}" type="presParOf" srcId="{71554259-89F3-DC41-AF38-A80F6823C6AB}" destId="{0BC721D3-8702-8C4A-AE7C-97AC9FB8104A}" srcOrd="2" destOrd="0" presId="urn:microsoft.com/office/officeart/2008/layout/LinedList"/>
    <dgm:cxn modelId="{3C589590-A0A0-8E46-AAAE-E15CE15073DE}" type="presParOf" srcId="{71554259-89F3-DC41-AF38-A80F6823C6AB}" destId="{2CD6CB79-3040-D947-8DB6-135AE10DE3D1}" srcOrd="3" destOrd="0" presId="urn:microsoft.com/office/officeart/2008/layout/LinedList"/>
    <dgm:cxn modelId="{02B1D1DD-7D7C-C94C-831C-B7FFC32C1957}" type="presParOf" srcId="{71554259-89F3-DC41-AF38-A80F6823C6AB}" destId="{ED4D9340-1ACA-A04E-AE0C-EF716801B6BB}" srcOrd="4" destOrd="0" presId="urn:microsoft.com/office/officeart/2008/layout/LinedList"/>
    <dgm:cxn modelId="{9F1F11F8-9BF4-1B46-AF82-E82BBA4170F9}" type="presParOf" srcId="{ED4D9340-1ACA-A04E-AE0C-EF716801B6BB}" destId="{0B782BDB-E5F7-EF49-83A7-C72056E99147}" srcOrd="0" destOrd="0" presId="urn:microsoft.com/office/officeart/2008/layout/LinedList"/>
    <dgm:cxn modelId="{28E6C5EB-7315-3B46-A29A-6BF9CBF99F20}" type="presParOf" srcId="{ED4D9340-1ACA-A04E-AE0C-EF716801B6BB}" destId="{3D9A7FDD-3087-3D47-921C-5A3F0127998A}" srcOrd="1" destOrd="0" presId="urn:microsoft.com/office/officeart/2008/layout/LinedList"/>
    <dgm:cxn modelId="{AA761731-AF1F-8E4A-8DCE-231188AB21B0}" type="presParOf" srcId="{ED4D9340-1ACA-A04E-AE0C-EF716801B6BB}" destId="{E5AF6CFC-9B12-F744-9F90-5B37C271A732}" srcOrd="2" destOrd="0" presId="urn:microsoft.com/office/officeart/2008/layout/LinedList"/>
    <dgm:cxn modelId="{2103ABDD-56DA-BE4E-A9CE-6F1D03B7B24E}" type="presParOf" srcId="{71554259-89F3-DC41-AF38-A80F6823C6AB}" destId="{BCBAE8F3-B6B9-1543-AC22-A13FF679669B}" srcOrd="5" destOrd="0" presId="urn:microsoft.com/office/officeart/2008/layout/LinedList"/>
    <dgm:cxn modelId="{D6E0198A-5FFE-6A47-BDDE-49A0ACA4E91C}" type="presParOf" srcId="{71554259-89F3-DC41-AF38-A80F6823C6AB}" destId="{082AFBFE-4117-254F-8FF9-0FA2EC5D881D}"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FC4093-77EC-4A67-A554-798814E7FABC}" type="doc">
      <dgm:prSet loTypeId="urn:microsoft.com/office/officeart/2005/8/layout/pyramid3" loCatId="pyramid" qsTypeId="urn:microsoft.com/office/officeart/2005/8/quickstyle/simple1" qsCatId="simple" csTypeId="urn:microsoft.com/office/officeart/2005/8/colors/accent1_2" csCatId="accent1" phldr="1"/>
      <dgm:spPr/>
    </dgm:pt>
    <dgm:pt modelId="{70FE494B-4267-4F22-99A7-8B2FB99AB38D}">
      <dgm:prSet phldrT="[Text]" custT="1"/>
      <dgm:spPr/>
      <dgm:t>
        <a:bodyPr/>
        <a:lstStyle/>
        <a:p>
          <a:r>
            <a:rPr lang="tr-TR" sz="1400" noProof="0">
              <a:latin typeface="Calibri"/>
            </a:rPr>
            <a:t>İçerik verisine müdahale</a:t>
          </a:r>
          <a:endParaRPr lang="x-none" sz="1400" b="1" dirty="0"/>
        </a:p>
      </dgm:t>
    </dgm:pt>
    <dgm:pt modelId="{88D57A9B-1444-485E-81BA-743C0A7650E0}" type="parTrans" cxnId="{56AF98E9-492A-43F1-8995-919BD5BCD12C}">
      <dgm:prSet/>
      <dgm:spPr/>
      <dgm:t>
        <a:bodyPr/>
        <a:lstStyle/>
        <a:p>
          <a:endParaRPr lang="x-none"/>
        </a:p>
      </dgm:t>
    </dgm:pt>
    <dgm:pt modelId="{D4EEEB41-F527-4B12-9DAB-E0639A14CFBF}" type="sibTrans" cxnId="{56AF98E9-492A-43F1-8995-919BD5BCD12C}">
      <dgm:prSet/>
      <dgm:spPr/>
      <dgm:t>
        <a:bodyPr/>
        <a:lstStyle/>
        <a:p>
          <a:endParaRPr lang="x-none"/>
        </a:p>
      </dgm:t>
    </dgm:pt>
    <dgm:pt modelId="{6A2F2C55-5399-D043-85B1-685FD001D6BF}">
      <dgm:prSet phldr="0"/>
      <dgm:spPr/>
      <dgm:t>
        <a:bodyPr/>
        <a:lstStyle/>
        <a:p>
          <a:pPr rtl="0"/>
          <a:r>
            <a:rPr lang="tr-TR" b="1" noProof="0" dirty="0">
              <a:latin typeface="Calibri"/>
            </a:rPr>
            <a:t>Trafik verilerinin gerçek zamanlı toplanması</a:t>
          </a:r>
        </a:p>
      </dgm:t>
    </dgm:pt>
    <dgm:pt modelId="{1B1C1F54-4723-D74F-BB58-BFDBED23621E}" type="parTrans" cxnId="{46F5E336-08F3-3847-976D-07AE2B4352B4}">
      <dgm:prSet/>
      <dgm:spPr/>
      <dgm:t>
        <a:bodyPr/>
        <a:lstStyle/>
        <a:p>
          <a:endParaRPr lang="en-US"/>
        </a:p>
      </dgm:t>
    </dgm:pt>
    <dgm:pt modelId="{36A8DF56-BFDC-B243-B30B-DF3D308BBDF4}" type="sibTrans" cxnId="{46F5E336-08F3-3847-976D-07AE2B4352B4}">
      <dgm:prSet/>
      <dgm:spPr/>
      <dgm:t>
        <a:bodyPr/>
        <a:lstStyle/>
        <a:p>
          <a:endParaRPr lang="en-US"/>
        </a:p>
      </dgm:t>
    </dgm:pt>
    <dgm:pt modelId="{E60DC169-0BCD-8742-81E1-42110AA1803C}">
      <dgm:prSet phldrT="[Text]" phldr="0"/>
      <dgm:spPr/>
      <dgm:t>
        <a:bodyPr/>
        <a:lstStyle/>
        <a:p>
          <a:pPr rtl="0"/>
          <a:r>
            <a:rPr lang="tr-TR" b="1" noProof="0" dirty="0">
              <a:latin typeface="Calibri"/>
            </a:rPr>
            <a:t>Arama ve el koyma</a:t>
          </a:r>
          <a:endParaRPr lang="tr-TR" b="1" noProof="0" dirty="0"/>
        </a:p>
      </dgm:t>
    </dgm:pt>
    <dgm:pt modelId="{ACC12BD3-35D7-A348-BA17-ED33040EAC13}" type="parTrans" cxnId="{4E3E46BC-AF8F-3D43-99EB-987A72CFEA12}">
      <dgm:prSet/>
      <dgm:spPr/>
      <dgm:t>
        <a:bodyPr/>
        <a:lstStyle/>
        <a:p>
          <a:endParaRPr lang="en-US"/>
        </a:p>
      </dgm:t>
    </dgm:pt>
    <dgm:pt modelId="{A1725E65-EB9B-1D46-9EEB-64538A702B03}" type="sibTrans" cxnId="{4E3E46BC-AF8F-3D43-99EB-987A72CFEA12}">
      <dgm:prSet/>
      <dgm:spPr/>
      <dgm:t>
        <a:bodyPr/>
        <a:lstStyle/>
        <a:p>
          <a:endParaRPr lang="en-US"/>
        </a:p>
      </dgm:t>
    </dgm:pt>
    <dgm:pt modelId="{C393EEE2-6DC1-0B40-B566-91FE5E28BE8F}">
      <dgm:prSet phldrT="[Text]" phldr="0"/>
      <dgm:spPr/>
      <dgm:t>
        <a:bodyPr/>
        <a:lstStyle/>
        <a:p>
          <a:pPr rtl="0"/>
          <a:r>
            <a:rPr lang="tr-TR" b="1" noProof="0" dirty="0">
              <a:latin typeface="Calibri"/>
            </a:rPr>
            <a:t>Üretim emri</a:t>
          </a:r>
          <a:endParaRPr lang="tr-TR" b="1" noProof="0" dirty="0"/>
        </a:p>
      </dgm:t>
    </dgm:pt>
    <dgm:pt modelId="{C7271BF6-FDF2-DC46-87CC-50A740813FA1}" type="parTrans" cxnId="{9A381D16-08E3-FA4D-B424-172B6A5B6964}">
      <dgm:prSet/>
      <dgm:spPr/>
      <dgm:t>
        <a:bodyPr/>
        <a:lstStyle/>
        <a:p>
          <a:endParaRPr lang="en-US"/>
        </a:p>
      </dgm:t>
    </dgm:pt>
    <dgm:pt modelId="{03A67ADA-E1F5-6142-AE4F-E040976A3266}" type="sibTrans" cxnId="{9A381D16-08E3-FA4D-B424-172B6A5B6964}">
      <dgm:prSet/>
      <dgm:spPr/>
      <dgm:t>
        <a:bodyPr/>
        <a:lstStyle/>
        <a:p>
          <a:endParaRPr lang="en-US"/>
        </a:p>
      </dgm:t>
    </dgm:pt>
    <dgm:pt modelId="{62E7C5EC-D61E-E34F-A296-1BAC233FA797}">
      <dgm:prSet phldr="0"/>
      <dgm:spPr/>
      <dgm:t>
        <a:bodyPr/>
        <a:lstStyle/>
        <a:p>
          <a:pPr rtl="0"/>
          <a:r>
            <a:rPr lang="tr-TR" b="1" noProof="0" dirty="0">
              <a:latin typeface="Calibri"/>
            </a:rPr>
            <a:t>Trafik verilerinin kısmen açıklanması</a:t>
          </a:r>
        </a:p>
      </dgm:t>
    </dgm:pt>
    <dgm:pt modelId="{BCBE371B-BA49-C440-BD9C-5F6FC94114E9}" type="parTrans" cxnId="{705CA52F-3FF6-4143-B464-534D0D20DF71}">
      <dgm:prSet/>
      <dgm:spPr/>
      <dgm:t>
        <a:bodyPr/>
        <a:lstStyle/>
        <a:p>
          <a:endParaRPr lang="en-US"/>
        </a:p>
      </dgm:t>
    </dgm:pt>
    <dgm:pt modelId="{B6103FD6-06C5-6A49-AC3F-F365B4BE2DC2}" type="sibTrans" cxnId="{705CA52F-3FF6-4143-B464-534D0D20DF71}">
      <dgm:prSet/>
      <dgm:spPr/>
      <dgm:t>
        <a:bodyPr/>
        <a:lstStyle/>
        <a:p>
          <a:endParaRPr lang="en-US"/>
        </a:p>
      </dgm:t>
    </dgm:pt>
    <dgm:pt modelId="{A4FD99D6-EC6D-B342-BDEF-5AAF42370E24}">
      <dgm:prSet phldrT="[Text]" phldr="0"/>
      <dgm:spPr/>
      <dgm:t>
        <a:bodyPr/>
        <a:lstStyle/>
        <a:p>
          <a:pPr rtl="0"/>
          <a:r>
            <a:rPr lang="tr-TR" b="1" noProof="0" dirty="0">
              <a:latin typeface="Calibri"/>
            </a:rPr>
            <a:t>Süratli koruma</a:t>
          </a:r>
          <a:endParaRPr lang="tr-TR" b="1" noProof="0" dirty="0"/>
        </a:p>
      </dgm:t>
    </dgm:pt>
    <dgm:pt modelId="{B706AA35-8898-8342-8625-C4102AE85E00}" type="parTrans" cxnId="{B4782BD6-DF4D-F24F-9256-99CBBDE1965B}">
      <dgm:prSet/>
      <dgm:spPr/>
      <dgm:t>
        <a:bodyPr/>
        <a:lstStyle/>
        <a:p>
          <a:endParaRPr lang="en-US"/>
        </a:p>
      </dgm:t>
    </dgm:pt>
    <dgm:pt modelId="{651B27F0-39DE-0E45-ACAA-B43859E3A54E}" type="sibTrans" cxnId="{B4782BD6-DF4D-F24F-9256-99CBBDE1965B}">
      <dgm:prSet/>
      <dgm:spPr/>
      <dgm:t>
        <a:bodyPr/>
        <a:lstStyle/>
        <a:p>
          <a:endParaRPr lang="en-US"/>
        </a:p>
      </dgm:t>
    </dgm:pt>
    <dgm:pt modelId="{912E7169-AF04-4E0C-802E-EFD5E069E710}" type="pres">
      <dgm:prSet presAssocID="{89FC4093-77EC-4A67-A554-798814E7FABC}" presName="Name0" presStyleCnt="0">
        <dgm:presLayoutVars>
          <dgm:dir/>
          <dgm:animLvl val="lvl"/>
          <dgm:resizeHandles val="exact"/>
        </dgm:presLayoutVars>
      </dgm:prSet>
      <dgm:spPr/>
    </dgm:pt>
    <dgm:pt modelId="{C18B4275-3CDB-46B0-A0D5-39D753AF5EAB}" type="pres">
      <dgm:prSet presAssocID="{70FE494B-4267-4F22-99A7-8B2FB99AB38D}" presName="Name8" presStyleCnt="0"/>
      <dgm:spPr/>
    </dgm:pt>
    <dgm:pt modelId="{9EB6C696-8BAE-43F5-A7AE-876CEB660999}" type="pres">
      <dgm:prSet presAssocID="{70FE494B-4267-4F22-99A7-8B2FB99AB38D}" presName="level" presStyleLbl="node1" presStyleIdx="0" presStyleCnt="6" custLinFactNeighborY="-33072">
        <dgm:presLayoutVars>
          <dgm:chMax val="1"/>
          <dgm:bulletEnabled val="1"/>
        </dgm:presLayoutVars>
      </dgm:prSet>
      <dgm:spPr/>
      <dgm:t>
        <a:bodyPr/>
        <a:lstStyle/>
        <a:p>
          <a:endParaRPr lang="tr-TR"/>
        </a:p>
      </dgm:t>
    </dgm:pt>
    <dgm:pt modelId="{71B40B14-0D88-4426-B5EA-0A69F47F906B}" type="pres">
      <dgm:prSet presAssocID="{70FE494B-4267-4F22-99A7-8B2FB99AB38D}" presName="levelTx" presStyleLbl="revTx" presStyleIdx="0" presStyleCnt="0">
        <dgm:presLayoutVars>
          <dgm:chMax val="1"/>
          <dgm:bulletEnabled val="1"/>
        </dgm:presLayoutVars>
      </dgm:prSet>
      <dgm:spPr/>
      <dgm:t>
        <a:bodyPr/>
        <a:lstStyle/>
        <a:p>
          <a:endParaRPr lang="tr-TR"/>
        </a:p>
      </dgm:t>
    </dgm:pt>
    <dgm:pt modelId="{F40C1AD1-8293-634D-B900-992473478FF2}" type="pres">
      <dgm:prSet presAssocID="{6A2F2C55-5399-D043-85B1-685FD001D6BF}" presName="Name8" presStyleCnt="0"/>
      <dgm:spPr/>
    </dgm:pt>
    <dgm:pt modelId="{10843F5B-C755-6640-83C7-E3F3FCD139C3}" type="pres">
      <dgm:prSet presAssocID="{6A2F2C55-5399-D043-85B1-685FD001D6BF}" presName="level" presStyleLbl="node1" presStyleIdx="1" presStyleCnt="6">
        <dgm:presLayoutVars>
          <dgm:chMax val="1"/>
          <dgm:bulletEnabled val="1"/>
        </dgm:presLayoutVars>
      </dgm:prSet>
      <dgm:spPr/>
      <dgm:t>
        <a:bodyPr/>
        <a:lstStyle/>
        <a:p>
          <a:endParaRPr lang="tr-TR"/>
        </a:p>
      </dgm:t>
    </dgm:pt>
    <dgm:pt modelId="{8475B129-8520-1047-A49A-F12F513959CA}" type="pres">
      <dgm:prSet presAssocID="{6A2F2C55-5399-D043-85B1-685FD001D6BF}" presName="levelTx" presStyleLbl="revTx" presStyleIdx="0" presStyleCnt="0">
        <dgm:presLayoutVars>
          <dgm:chMax val="1"/>
          <dgm:bulletEnabled val="1"/>
        </dgm:presLayoutVars>
      </dgm:prSet>
      <dgm:spPr/>
      <dgm:t>
        <a:bodyPr/>
        <a:lstStyle/>
        <a:p>
          <a:endParaRPr lang="tr-TR"/>
        </a:p>
      </dgm:t>
    </dgm:pt>
    <dgm:pt modelId="{433ABE47-78FB-484E-B8EF-138B17F628B9}" type="pres">
      <dgm:prSet presAssocID="{E60DC169-0BCD-8742-81E1-42110AA1803C}" presName="Name8" presStyleCnt="0"/>
      <dgm:spPr/>
    </dgm:pt>
    <dgm:pt modelId="{12BF997B-20F0-6840-AD49-CEB565635F83}" type="pres">
      <dgm:prSet presAssocID="{E60DC169-0BCD-8742-81E1-42110AA1803C}" presName="level" presStyleLbl="node1" presStyleIdx="2" presStyleCnt="6">
        <dgm:presLayoutVars>
          <dgm:chMax val="1"/>
          <dgm:bulletEnabled val="1"/>
        </dgm:presLayoutVars>
      </dgm:prSet>
      <dgm:spPr/>
      <dgm:t>
        <a:bodyPr/>
        <a:lstStyle/>
        <a:p>
          <a:endParaRPr lang="tr-TR"/>
        </a:p>
      </dgm:t>
    </dgm:pt>
    <dgm:pt modelId="{568CFD5B-B028-6245-B977-F0A73D42E2E7}" type="pres">
      <dgm:prSet presAssocID="{E60DC169-0BCD-8742-81E1-42110AA1803C}" presName="levelTx" presStyleLbl="revTx" presStyleIdx="0" presStyleCnt="0">
        <dgm:presLayoutVars>
          <dgm:chMax val="1"/>
          <dgm:bulletEnabled val="1"/>
        </dgm:presLayoutVars>
      </dgm:prSet>
      <dgm:spPr/>
      <dgm:t>
        <a:bodyPr/>
        <a:lstStyle/>
        <a:p>
          <a:endParaRPr lang="tr-TR"/>
        </a:p>
      </dgm:t>
    </dgm:pt>
    <dgm:pt modelId="{EA163FA9-746C-8640-927D-A4DB127C3B50}" type="pres">
      <dgm:prSet presAssocID="{C393EEE2-6DC1-0B40-B566-91FE5E28BE8F}" presName="Name8" presStyleCnt="0"/>
      <dgm:spPr/>
    </dgm:pt>
    <dgm:pt modelId="{4B5F08AF-01D1-CF4D-B5D9-D1A25DE29E3E}" type="pres">
      <dgm:prSet presAssocID="{C393EEE2-6DC1-0B40-B566-91FE5E28BE8F}" presName="level" presStyleLbl="node1" presStyleIdx="3" presStyleCnt="6">
        <dgm:presLayoutVars>
          <dgm:chMax val="1"/>
          <dgm:bulletEnabled val="1"/>
        </dgm:presLayoutVars>
      </dgm:prSet>
      <dgm:spPr/>
      <dgm:t>
        <a:bodyPr/>
        <a:lstStyle/>
        <a:p>
          <a:endParaRPr lang="tr-TR"/>
        </a:p>
      </dgm:t>
    </dgm:pt>
    <dgm:pt modelId="{705BECF6-8B43-2744-A3FC-C987DF444ACB}" type="pres">
      <dgm:prSet presAssocID="{C393EEE2-6DC1-0B40-B566-91FE5E28BE8F}" presName="levelTx" presStyleLbl="revTx" presStyleIdx="0" presStyleCnt="0">
        <dgm:presLayoutVars>
          <dgm:chMax val="1"/>
          <dgm:bulletEnabled val="1"/>
        </dgm:presLayoutVars>
      </dgm:prSet>
      <dgm:spPr/>
      <dgm:t>
        <a:bodyPr/>
        <a:lstStyle/>
        <a:p>
          <a:endParaRPr lang="tr-TR"/>
        </a:p>
      </dgm:t>
    </dgm:pt>
    <dgm:pt modelId="{B2DE9053-2290-1145-B0C9-023BAFB08CF0}" type="pres">
      <dgm:prSet presAssocID="{62E7C5EC-D61E-E34F-A296-1BAC233FA797}" presName="Name8" presStyleCnt="0"/>
      <dgm:spPr/>
    </dgm:pt>
    <dgm:pt modelId="{532393EF-89D4-7C4B-AD7B-DC876803B17F}" type="pres">
      <dgm:prSet presAssocID="{62E7C5EC-D61E-E34F-A296-1BAC233FA797}" presName="level" presStyleLbl="node1" presStyleIdx="4" presStyleCnt="6">
        <dgm:presLayoutVars>
          <dgm:chMax val="1"/>
          <dgm:bulletEnabled val="1"/>
        </dgm:presLayoutVars>
      </dgm:prSet>
      <dgm:spPr/>
      <dgm:t>
        <a:bodyPr/>
        <a:lstStyle/>
        <a:p>
          <a:endParaRPr lang="tr-TR"/>
        </a:p>
      </dgm:t>
    </dgm:pt>
    <dgm:pt modelId="{C3B6A021-E420-D745-90C1-527B00DD824B}" type="pres">
      <dgm:prSet presAssocID="{62E7C5EC-D61E-E34F-A296-1BAC233FA797}" presName="levelTx" presStyleLbl="revTx" presStyleIdx="0" presStyleCnt="0">
        <dgm:presLayoutVars>
          <dgm:chMax val="1"/>
          <dgm:bulletEnabled val="1"/>
        </dgm:presLayoutVars>
      </dgm:prSet>
      <dgm:spPr/>
      <dgm:t>
        <a:bodyPr/>
        <a:lstStyle/>
        <a:p>
          <a:endParaRPr lang="tr-TR"/>
        </a:p>
      </dgm:t>
    </dgm:pt>
    <dgm:pt modelId="{BBA16357-AEA6-3040-89B4-22534D5595A0}" type="pres">
      <dgm:prSet presAssocID="{A4FD99D6-EC6D-B342-BDEF-5AAF42370E24}" presName="Name8" presStyleCnt="0"/>
      <dgm:spPr/>
    </dgm:pt>
    <dgm:pt modelId="{77A52534-E96E-AF49-A43D-1BC6B039A4EF}" type="pres">
      <dgm:prSet presAssocID="{A4FD99D6-EC6D-B342-BDEF-5AAF42370E24}" presName="level" presStyleLbl="node1" presStyleIdx="5" presStyleCnt="6">
        <dgm:presLayoutVars>
          <dgm:chMax val="1"/>
          <dgm:bulletEnabled val="1"/>
        </dgm:presLayoutVars>
      </dgm:prSet>
      <dgm:spPr/>
      <dgm:t>
        <a:bodyPr/>
        <a:lstStyle/>
        <a:p>
          <a:endParaRPr lang="tr-TR"/>
        </a:p>
      </dgm:t>
    </dgm:pt>
    <dgm:pt modelId="{7C1CC558-E06D-C24A-8BA4-BE466559D734}" type="pres">
      <dgm:prSet presAssocID="{A4FD99D6-EC6D-B342-BDEF-5AAF42370E24}" presName="levelTx" presStyleLbl="revTx" presStyleIdx="0" presStyleCnt="0">
        <dgm:presLayoutVars>
          <dgm:chMax val="1"/>
          <dgm:bulletEnabled val="1"/>
        </dgm:presLayoutVars>
      </dgm:prSet>
      <dgm:spPr/>
      <dgm:t>
        <a:bodyPr/>
        <a:lstStyle/>
        <a:p>
          <a:endParaRPr lang="tr-TR"/>
        </a:p>
      </dgm:t>
    </dgm:pt>
  </dgm:ptLst>
  <dgm:cxnLst>
    <dgm:cxn modelId="{90A10EF0-648F-B442-9895-FAADE23B809E}" type="presOf" srcId="{E60DC169-0BCD-8742-81E1-42110AA1803C}" destId="{568CFD5B-B028-6245-B977-F0A73D42E2E7}" srcOrd="1" destOrd="0" presId="urn:microsoft.com/office/officeart/2005/8/layout/pyramid3"/>
    <dgm:cxn modelId="{6958B95A-8D9F-0049-AAFC-32F49AD2A2BE}" type="presOf" srcId="{6A2F2C55-5399-D043-85B1-685FD001D6BF}" destId="{8475B129-8520-1047-A49A-F12F513959CA}" srcOrd="1" destOrd="0" presId="urn:microsoft.com/office/officeart/2005/8/layout/pyramid3"/>
    <dgm:cxn modelId="{705CA52F-3FF6-4143-B464-534D0D20DF71}" srcId="{89FC4093-77EC-4A67-A554-798814E7FABC}" destId="{62E7C5EC-D61E-E34F-A296-1BAC233FA797}" srcOrd="4" destOrd="0" parTransId="{BCBE371B-BA49-C440-BD9C-5F6FC94114E9}" sibTransId="{B6103FD6-06C5-6A49-AC3F-F365B4BE2DC2}"/>
    <dgm:cxn modelId="{2B005865-E275-C846-885C-543301715357}" type="presOf" srcId="{62E7C5EC-D61E-E34F-A296-1BAC233FA797}" destId="{C3B6A021-E420-D745-90C1-527B00DD824B}" srcOrd="1" destOrd="0" presId="urn:microsoft.com/office/officeart/2005/8/layout/pyramid3"/>
    <dgm:cxn modelId="{4E3E46BC-AF8F-3D43-99EB-987A72CFEA12}" srcId="{89FC4093-77EC-4A67-A554-798814E7FABC}" destId="{E60DC169-0BCD-8742-81E1-42110AA1803C}" srcOrd="2" destOrd="0" parTransId="{ACC12BD3-35D7-A348-BA17-ED33040EAC13}" sibTransId="{A1725E65-EB9B-1D46-9EEB-64538A702B03}"/>
    <dgm:cxn modelId="{888238B5-1AB7-4D42-8434-8651BB5B898F}" type="presOf" srcId="{C393EEE2-6DC1-0B40-B566-91FE5E28BE8F}" destId="{4B5F08AF-01D1-CF4D-B5D9-D1A25DE29E3E}" srcOrd="0" destOrd="0" presId="urn:microsoft.com/office/officeart/2005/8/layout/pyramid3"/>
    <dgm:cxn modelId="{E881054F-0240-7E44-B853-36D8ED932DDB}" type="presOf" srcId="{A4FD99D6-EC6D-B342-BDEF-5AAF42370E24}" destId="{7C1CC558-E06D-C24A-8BA4-BE466559D734}" srcOrd="1" destOrd="0" presId="urn:microsoft.com/office/officeart/2005/8/layout/pyramid3"/>
    <dgm:cxn modelId="{46F5E336-08F3-3847-976D-07AE2B4352B4}" srcId="{89FC4093-77EC-4A67-A554-798814E7FABC}" destId="{6A2F2C55-5399-D043-85B1-685FD001D6BF}" srcOrd="1" destOrd="0" parTransId="{1B1C1F54-4723-D74F-BB58-BFDBED23621E}" sibTransId="{36A8DF56-BFDC-B243-B30B-DF3D308BBDF4}"/>
    <dgm:cxn modelId="{D9112E96-A6B1-4942-A728-EEA9FDA5E125}" type="presOf" srcId="{62E7C5EC-D61E-E34F-A296-1BAC233FA797}" destId="{532393EF-89D4-7C4B-AD7B-DC876803B17F}" srcOrd="0" destOrd="0" presId="urn:microsoft.com/office/officeart/2005/8/layout/pyramid3"/>
    <dgm:cxn modelId="{56AF98E9-492A-43F1-8995-919BD5BCD12C}" srcId="{89FC4093-77EC-4A67-A554-798814E7FABC}" destId="{70FE494B-4267-4F22-99A7-8B2FB99AB38D}" srcOrd="0" destOrd="0" parTransId="{88D57A9B-1444-485E-81BA-743C0A7650E0}" sibTransId="{D4EEEB41-F527-4B12-9DAB-E0639A14CFBF}"/>
    <dgm:cxn modelId="{08157C28-76C8-4410-8CAF-F641B2FB5125}" type="presOf" srcId="{89FC4093-77EC-4A67-A554-798814E7FABC}" destId="{912E7169-AF04-4E0C-802E-EFD5E069E710}" srcOrd="0" destOrd="0" presId="urn:microsoft.com/office/officeart/2005/8/layout/pyramid3"/>
    <dgm:cxn modelId="{10175AC9-7CCE-43A8-BD6D-710FCB681750}" type="presOf" srcId="{70FE494B-4267-4F22-99A7-8B2FB99AB38D}" destId="{9EB6C696-8BAE-43F5-A7AE-876CEB660999}" srcOrd="0" destOrd="0" presId="urn:microsoft.com/office/officeart/2005/8/layout/pyramid3"/>
    <dgm:cxn modelId="{B4782BD6-DF4D-F24F-9256-99CBBDE1965B}" srcId="{89FC4093-77EC-4A67-A554-798814E7FABC}" destId="{A4FD99D6-EC6D-B342-BDEF-5AAF42370E24}" srcOrd="5" destOrd="0" parTransId="{B706AA35-8898-8342-8625-C4102AE85E00}" sibTransId="{651B27F0-39DE-0E45-ACAA-B43859E3A54E}"/>
    <dgm:cxn modelId="{997330F4-1DA0-424B-BC1A-649D1B17F5EB}" type="presOf" srcId="{A4FD99D6-EC6D-B342-BDEF-5AAF42370E24}" destId="{77A52534-E96E-AF49-A43D-1BC6B039A4EF}" srcOrd="0" destOrd="0" presId="urn:microsoft.com/office/officeart/2005/8/layout/pyramid3"/>
    <dgm:cxn modelId="{AAA47ACC-E079-674F-A1FC-3682BA523E1D}" type="presOf" srcId="{E60DC169-0BCD-8742-81E1-42110AA1803C}" destId="{12BF997B-20F0-6840-AD49-CEB565635F83}" srcOrd="0" destOrd="0" presId="urn:microsoft.com/office/officeart/2005/8/layout/pyramid3"/>
    <dgm:cxn modelId="{1E44E499-0245-4944-A4EB-3897376DFC84}" type="presOf" srcId="{70FE494B-4267-4F22-99A7-8B2FB99AB38D}" destId="{71B40B14-0D88-4426-B5EA-0A69F47F906B}" srcOrd="1" destOrd="0" presId="urn:microsoft.com/office/officeart/2005/8/layout/pyramid3"/>
    <dgm:cxn modelId="{9A381D16-08E3-FA4D-B424-172B6A5B6964}" srcId="{89FC4093-77EC-4A67-A554-798814E7FABC}" destId="{C393EEE2-6DC1-0B40-B566-91FE5E28BE8F}" srcOrd="3" destOrd="0" parTransId="{C7271BF6-FDF2-DC46-87CC-50A740813FA1}" sibTransId="{03A67ADA-E1F5-6142-AE4F-E040976A3266}"/>
    <dgm:cxn modelId="{90384BD4-A370-C642-8E87-3C148F24DFAB}" type="presOf" srcId="{6A2F2C55-5399-D043-85B1-685FD001D6BF}" destId="{10843F5B-C755-6640-83C7-E3F3FCD139C3}" srcOrd="0" destOrd="0" presId="urn:microsoft.com/office/officeart/2005/8/layout/pyramid3"/>
    <dgm:cxn modelId="{297C9F90-FDF5-B442-B898-3987E2223F2C}" type="presOf" srcId="{C393EEE2-6DC1-0B40-B566-91FE5E28BE8F}" destId="{705BECF6-8B43-2744-A3FC-C987DF444ACB}" srcOrd="1" destOrd="0" presId="urn:microsoft.com/office/officeart/2005/8/layout/pyramid3"/>
    <dgm:cxn modelId="{029A2E21-0ADD-4196-9FC9-5360AF79A2EA}" type="presParOf" srcId="{912E7169-AF04-4E0C-802E-EFD5E069E710}" destId="{C18B4275-3CDB-46B0-A0D5-39D753AF5EAB}" srcOrd="0" destOrd="0" presId="urn:microsoft.com/office/officeart/2005/8/layout/pyramid3"/>
    <dgm:cxn modelId="{6DD9BDB9-4326-43B7-86AF-86D942D3B98C}" type="presParOf" srcId="{C18B4275-3CDB-46B0-A0D5-39D753AF5EAB}" destId="{9EB6C696-8BAE-43F5-A7AE-876CEB660999}" srcOrd="0" destOrd="0" presId="urn:microsoft.com/office/officeart/2005/8/layout/pyramid3"/>
    <dgm:cxn modelId="{9A87856B-8C1D-46DC-8532-CAEA5E6EE9B6}" type="presParOf" srcId="{C18B4275-3CDB-46B0-A0D5-39D753AF5EAB}" destId="{71B40B14-0D88-4426-B5EA-0A69F47F906B}" srcOrd="1" destOrd="0" presId="urn:microsoft.com/office/officeart/2005/8/layout/pyramid3"/>
    <dgm:cxn modelId="{1E296300-D2C1-B748-BF77-293C01C3CC76}" type="presParOf" srcId="{912E7169-AF04-4E0C-802E-EFD5E069E710}" destId="{F40C1AD1-8293-634D-B900-992473478FF2}" srcOrd="1" destOrd="0" presId="urn:microsoft.com/office/officeart/2005/8/layout/pyramid3"/>
    <dgm:cxn modelId="{8D3E564F-1421-FB47-A3F1-D1C7C71020F0}" type="presParOf" srcId="{F40C1AD1-8293-634D-B900-992473478FF2}" destId="{10843F5B-C755-6640-83C7-E3F3FCD139C3}" srcOrd="0" destOrd="0" presId="urn:microsoft.com/office/officeart/2005/8/layout/pyramid3"/>
    <dgm:cxn modelId="{8C937C61-D1BC-5342-AF5D-3D7729A8D843}" type="presParOf" srcId="{F40C1AD1-8293-634D-B900-992473478FF2}" destId="{8475B129-8520-1047-A49A-F12F513959CA}" srcOrd="1" destOrd="0" presId="urn:microsoft.com/office/officeart/2005/8/layout/pyramid3"/>
    <dgm:cxn modelId="{6C0D975F-9187-664E-8674-CD0C79DFFCB7}" type="presParOf" srcId="{912E7169-AF04-4E0C-802E-EFD5E069E710}" destId="{433ABE47-78FB-484E-B8EF-138B17F628B9}" srcOrd="2" destOrd="0" presId="urn:microsoft.com/office/officeart/2005/8/layout/pyramid3"/>
    <dgm:cxn modelId="{01A10CC1-090F-AC4F-81C4-7F91AF6D29AA}" type="presParOf" srcId="{433ABE47-78FB-484E-B8EF-138B17F628B9}" destId="{12BF997B-20F0-6840-AD49-CEB565635F83}" srcOrd="0" destOrd="0" presId="urn:microsoft.com/office/officeart/2005/8/layout/pyramid3"/>
    <dgm:cxn modelId="{67701AFF-416B-214E-B9BE-83E751078CDE}" type="presParOf" srcId="{433ABE47-78FB-484E-B8EF-138B17F628B9}" destId="{568CFD5B-B028-6245-B977-F0A73D42E2E7}" srcOrd="1" destOrd="0" presId="urn:microsoft.com/office/officeart/2005/8/layout/pyramid3"/>
    <dgm:cxn modelId="{32119328-BB0A-3E4C-BB76-1778A187A479}" type="presParOf" srcId="{912E7169-AF04-4E0C-802E-EFD5E069E710}" destId="{EA163FA9-746C-8640-927D-A4DB127C3B50}" srcOrd="3" destOrd="0" presId="urn:microsoft.com/office/officeart/2005/8/layout/pyramid3"/>
    <dgm:cxn modelId="{CCA793C0-5349-FA48-B3E1-B9D6A19F2054}" type="presParOf" srcId="{EA163FA9-746C-8640-927D-A4DB127C3B50}" destId="{4B5F08AF-01D1-CF4D-B5D9-D1A25DE29E3E}" srcOrd="0" destOrd="0" presId="urn:microsoft.com/office/officeart/2005/8/layout/pyramid3"/>
    <dgm:cxn modelId="{54FE4B2C-8999-A344-B14F-25F18919DE35}" type="presParOf" srcId="{EA163FA9-746C-8640-927D-A4DB127C3B50}" destId="{705BECF6-8B43-2744-A3FC-C987DF444ACB}" srcOrd="1" destOrd="0" presId="urn:microsoft.com/office/officeart/2005/8/layout/pyramid3"/>
    <dgm:cxn modelId="{029E4A8C-0D9F-AA46-B60F-4E0D646EF94C}" type="presParOf" srcId="{912E7169-AF04-4E0C-802E-EFD5E069E710}" destId="{B2DE9053-2290-1145-B0C9-023BAFB08CF0}" srcOrd="4" destOrd="0" presId="urn:microsoft.com/office/officeart/2005/8/layout/pyramid3"/>
    <dgm:cxn modelId="{0AAD534E-9C1F-684F-BBC2-E8203F713B4B}" type="presParOf" srcId="{B2DE9053-2290-1145-B0C9-023BAFB08CF0}" destId="{532393EF-89D4-7C4B-AD7B-DC876803B17F}" srcOrd="0" destOrd="0" presId="urn:microsoft.com/office/officeart/2005/8/layout/pyramid3"/>
    <dgm:cxn modelId="{C9DCC2BB-10D9-D74B-835D-CF7F7A5E6295}" type="presParOf" srcId="{B2DE9053-2290-1145-B0C9-023BAFB08CF0}" destId="{C3B6A021-E420-D745-90C1-527B00DD824B}" srcOrd="1" destOrd="0" presId="urn:microsoft.com/office/officeart/2005/8/layout/pyramid3"/>
    <dgm:cxn modelId="{FE682214-D955-DC41-8B6A-3D5E50177531}" type="presParOf" srcId="{912E7169-AF04-4E0C-802E-EFD5E069E710}" destId="{BBA16357-AEA6-3040-89B4-22534D5595A0}" srcOrd="5" destOrd="0" presId="urn:microsoft.com/office/officeart/2005/8/layout/pyramid3"/>
    <dgm:cxn modelId="{382BFE03-EF3A-184A-9ECA-27EB65CF3A33}" type="presParOf" srcId="{BBA16357-AEA6-3040-89B4-22534D5595A0}" destId="{77A52534-E96E-AF49-A43D-1BC6B039A4EF}" srcOrd="0" destOrd="0" presId="urn:microsoft.com/office/officeart/2005/8/layout/pyramid3"/>
    <dgm:cxn modelId="{0768706A-ACDB-9F4D-B5D2-81AF104DB5AE}" type="presParOf" srcId="{BBA16357-AEA6-3040-89B4-22534D5595A0}" destId="{7C1CC558-E06D-C24A-8BA4-BE466559D734}" srcOrd="1" destOrd="0" presId="urn:microsoft.com/office/officeart/2005/8/layout/pyramid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Budapeşte Sözleşmesi'nin 18. maddesi uyarınca aşağıdaki konulara ilişkin üretim emirlerinden hangisini ülkenizdeki bir yargıç veremez?</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1755F855-20AF-C74F-B2B1-560FEC9A83F0}">
      <dgm:prSet phldrT="[Text]"/>
      <dgm:spPr/>
      <dgm:t>
        <a:bodyPr/>
        <a:lstStyle/>
        <a:p>
          <a:pPr rtl="0"/>
          <a:r>
            <a:rPr lang="tr-TR" b="1" dirty="0">
              <a:solidFill>
                <a:schemeClr val="tx1"/>
              </a:solidFill>
            </a:rPr>
            <a:t>a) </a:t>
          </a:r>
          <a:r>
            <a:rPr lang="tr-TR" b="1" dirty="0">
              <a:solidFill>
                <a:schemeClr val="tx1"/>
              </a:solidFill>
              <a:latin typeface="Calibri"/>
            </a:rPr>
            <a:t>Ülkenizde hizmet sunan yabancı bir hizmet sağlayıcısından abone bilgisi elde etme</a:t>
          </a:r>
        </a:p>
      </dgm:t>
    </dgm:pt>
    <dgm:pt modelId="{D394C191-D1E5-8D41-BCA1-9FD1A8133A75}" type="parTrans" cxnId="{31EF5ADD-CF08-774E-81B3-86B0B0FDC219}">
      <dgm:prSet/>
      <dgm:spPr/>
      <dgm:t>
        <a:bodyPr/>
        <a:lstStyle/>
        <a:p>
          <a:endParaRPr lang="en-US"/>
        </a:p>
      </dgm:t>
    </dgm:pt>
    <dgm:pt modelId="{3F6EB7AE-C538-894B-8BDA-0BBD9933F09B}" type="sibTrans" cxnId="{31EF5ADD-CF08-774E-81B3-86B0B0FDC219}">
      <dgm:prSet/>
      <dgm:spPr/>
      <dgm:t>
        <a:bodyPr/>
        <a:lstStyle/>
        <a:p>
          <a:endParaRPr lang="en-US"/>
        </a:p>
      </dgm:t>
    </dgm:pt>
    <dgm:pt modelId="{026B6271-8BF1-404A-94DF-268491E109B9}">
      <dgm:prSet phldrT="[Text]"/>
      <dgm:spPr/>
      <dgm:t>
        <a:bodyPr/>
        <a:lstStyle/>
        <a:p>
          <a:pPr rtl="0"/>
          <a:r>
            <a:rPr lang="tr-TR" b="1" dirty="0"/>
            <a:t>b) </a:t>
          </a:r>
          <a:r>
            <a:rPr lang="tr-TR" b="1" dirty="0">
              <a:latin typeface="Calibri"/>
            </a:rPr>
            <a:t>Ülkenizde hizmet sunan yabancı bir hizmet sağlayıcısından içerik verisi elde etme</a:t>
          </a:r>
        </a:p>
      </dgm:t>
    </dgm:pt>
    <dgm:pt modelId="{42B4B0D9-6B5A-6E40-A330-C4D06FFA7EA1}" type="parTrans" cxnId="{BC82B22C-9834-6948-99BB-34AB90103AA5}">
      <dgm:prSet/>
      <dgm:spPr/>
      <dgm:t>
        <a:bodyPr/>
        <a:lstStyle/>
        <a:p>
          <a:endParaRPr lang="en-US"/>
        </a:p>
      </dgm:t>
    </dgm:pt>
    <dgm:pt modelId="{253F1FD4-913B-8B48-98AC-83189DE04C87}" type="sibTrans" cxnId="{BC82B22C-9834-6948-99BB-34AB90103AA5}">
      <dgm:prSet/>
      <dgm:spPr/>
      <dgm:t>
        <a:bodyPr/>
        <a:lstStyle/>
        <a:p>
          <a:endParaRPr lang="en-US"/>
        </a:p>
      </dgm:t>
    </dgm:pt>
    <dgm:pt modelId="{6739CB98-2CAE-E046-BFED-2D09064E8937}">
      <dgm:prSet phldrT="[Text]"/>
      <dgm:spPr/>
      <dgm:t>
        <a:bodyPr/>
        <a:lstStyle/>
        <a:p>
          <a:pPr rtl="0"/>
          <a:r>
            <a:rPr lang="tr-TR" b="1"/>
            <a:t>c)</a:t>
          </a:r>
          <a:r>
            <a:rPr lang="tr-TR" b="1">
              <a:latin typeface="Calibri"/>
            </a:rPr>
            <a:t> Ülkeniz dışında depolanmış bir veriyi tasarrufu altında bulunduran ülkenizdeki bir kişiden bilgisayar verisi elde etme </a:t>
          </a:r>
        </a:p>
      </dgm:t>
    </dgm:pt>
    <dgm:pt modelId="{C5F94324-8FB0-1647-8700-F8FC94E3C130}" type="parTrans" cxnId="{3A01869C-826E-CD4C-AA05-53DED6F3132F}">
      <dgm:prSet/>
      <dgm:spPr/>
      <dgm:t>
        <a:bodyPr/>
        <a:lstStyle/>
        <a:p>
          <a:endParaRPr lang="en-US"/>
        </a:p>
      </dgm:t>
    </dgm:pt>
    <dgm:pt modelId="{E3FBA791-18D1-E34A-B247-1D3AFE34D135}" type="sibTrans" cxnId="{3A01869C-826E-CD4C-AA05-53DED6F3132F}">
      <dgm:prSet/>
      <dgm:spPr/>
      <dgm:t>
        <a:bodyPr/>
        <a:lstStyle/>
        <a:p>
          <a:endParaRPr lang="en-US"/>
        </a:p>
      </dgm:t>
    </dgm:pt>
    <dgm:pt modelId="{5D5F243B-FB07-5149-B5BF-904FCB4DB415}">
      <dgm:prSet phldrT="[Text]"/>
      <dgm:spPr/>
      <dgm:t>
        <a:bodyPr/>
        <a:lstStyle/>
        <a:p>
          <a:pPr rtl="0"/>
          <a:r>
            <a:rPr lang="tr-TR" b="1" dirty="0"/>
            <a:t>d) </a:t>
          </a:r>
          <a:r>
            <a:rPr lang="tr-TR" b="1" dirty="0">
              <a:latin typeface="Calibri"/>
            </a:rPr>
            <a:t>Ülkenizde depolanmış bir veriyi bulunduran ülkenizdeki bir kişiden bilgisayar verisi elde etme</a:t>
          </a:r>
        </a:p>
      </dgm:t>
    </dgm:pt>
    <dgm:pt modelId="{91C12682-9BBB-174E-BDAC-B60222C21B59}" type="parTrans" cxnId="{B45255B4-563B-F74B-8054-7704A894CD8D}">
      <dgm:prSet/>
      <dgm:spPr/>
      <dgm:t>
        <a:bodyPr/>
        <a:lstStyle/>
        <a:p>
          <a:endParaRPr lang="en-US"/>
        </a:p>
      </dgm:t>
    </dgm:pt>
    <dgm:pt modelId="{45CA8098-5A6C-444F-A13F-C75D3FA29861}" type="sibTrans" cxnId="{B45255B4-563B-F74B-8054-7704A894CD8D}">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7048" custScaleY="100392" custLinFactNeighborX="609" custLinFactNeighborY="5012"/>
      <dgm:spPr/>
      <dgm:t>
        <a:bodyPr/>
        <a:lstStyle/>
        <a:p>
          <a:endParaRPr lang="tr-TR"/>
        </a:p>
      </dgm:t>
    </dgm:pt>
    <dgm:pt modelId="{71554259-89F3-DC41-AF38-A80F6823C6AB}" type="pres">
      <dgm:prSet presAssocID="{8E61202A-36DD-0240-811A-270D9611A395}" presName="vert1" presStyleCnt="0"/>
      <dgm:spPr/>
    </dgm:pt>
    <dgm:pt modelId="{1AB6F355-6691-144A-A6AD-51A2D0CA3F56}" type="pres">
      <dgm:prSet presAssocID="{1755F855-20AF-C74F-B2B1-560FEC9A83F0}" presName="vertSpace2a" presStyleCnt="0"/>
      <dgm:spPr/>
    </dgm:pt>
    <dgm:pt modelId="{A7A3EBB2-1166-AE49-8E87-E6DBF8D2214D}" type="pres">
      <dgm:prSet presAssocID="{1755F855-20AF-C74F-B2B1-560FEC9A83F0}" presName="horz2" presStyleCnt="0"/>
      <dgm:spPr/>
    </dgm:pt>
    <dgm:pt modelId="{1EF40752-9789-CD45-A841-D9D9C7A7A2C9}" type="pres">
      <dgm:prSet presAssocID="{1755F855-20AF-C74F-B2B1-560FEC9A83F0}" presName="horzSpace2" presStyleCnt="0"/>
      <dgm:spPr/>
    </dgm:pt>
    <dgm:pt modelId="{D6D11EAF-D58A-A349-B0E5-3BB7D5A454E4}" type="pres">
      <dgm:prSet presAssocID="{1755F855-20AF-C74F-B2B1-560FEC9A83F0}" presName="tx2" presStyleLbl="revTx" presStyleIdx="1" presStyleCnt="5"/>
      <dgm:spPr/>
      <dgm:t>
        <a:bodyPr/>
        <a:lstStyle/>
        <a:p>
          <a:endParaRPr lang="tr-TR"/>
        </a:p>
      </dgm:t>
    </dgm:pt>
    <dgm:pt modelId="{F2BA39B5-36EF-294C-B1BD-5D52ABD6F213}" type="pres">
      <dgm:prSet presAssocID="{1755F855-20AF-C74F-B2B1-560FEC9A83F0}" presName="vert2" presStyleCnt="0"/>
      <dgm:spPr/>
    </dgm:pt>
    <dgm:pt modelId="{CF686E3E-989C-FC4B-8CC1-31E71C4C38DF}" type="pres">
      <dgm:prSet presAssocID="{1755F855-20AF-C74F-B2B1-560FEC9A83F0}" presName="thinLine2b" presStyleLbl="callout" presStyleIdx="0" presStyleCnt="4"/>
      <dgm:spPr/>
    </dgm:pt>
    <dgm:pt modelId="{31BE4B30-4437-4D46-88E7-DC6D0817C0B7}" type="pres">
      <dgm:prSet presAssocID="{1755F855-20AF-C74F-B2B1-560FEC9A83F0}" presName="vertSpace2b" presStyleCnt="0"/>
      <dgm:spPr/>
    </dgm:pt>
    <dgm:pt modelId="{8AF2A080-778A-8B47-A502-DAE701CCA54B}" type="pres">
      <dgm:prSet presAssocID="{026B6271-8BF1-404A-94DF-268491E109B9}" presName="horz2" presStyleCnt="0"/>
      <dgm:spPr/>
    </dgm:pt>
    <dgm:pt modelId="{B588F3BF-CB79-2940-9D46-6A2B6C9ED153}" type="pres">
      <dgm:prSet presAssocID="{026B6271-8BF1-404A-94DF-268491E109B9}" presName="horzSpace2" presStyleCnt="0"/>
      <dgm:spPr/>
    </dgm:pt>
    <dgm:pt modelId="{56B86D87-08FD-194C-BF64-EAAFDA07BD34}" type="pres">
      <dgm:prSet presAssocID="{026B6271-8BF1-404A-94DF-268491E109B9}" presName="tx2" presStyleLbl="revTx" presStyleIdx="2" presStyleCnt="5"/>
      <dgm:spPr/>
      <dgm:t>
        <a:bodyPr/>
        <a:lstStyle/>
        <a:p>
          <a:endParaRPr lang="tr-TR"/>
        </a:p>
      </dgm:t>
    </dgm:pt>
    <dgm:pt modelId="{1D11F59B-BE97-8A4F-9D78-5ED3EA8DA237}" type="pres">
      <dgm:prSet presAssocID="{026B6271-8BF1-404A-94DF-268491E109B9}" presName="vert2" presStyleCnt="0"/>
      <dgm:spPr/>
    </dgm:pt>
    <dgm:pt modelId="{BFCD1447-CC68-4844-BDEE-809FB537E469}" type="pres">
      <dgm:prSet presAssocID="{026B6271-8BF1-404A-94DF-268491E109B9}" presName="thinLine2b" presStyleLbl="callout" presStyleIdx="1" presStyleCnt="4"/>
      <dgm:spPr/>
    </dgm:pt>
    <dgm:pt modelId="{2FC06D67-C557-0648-9037-934FC37BA0FD}" type="pres">
      <dgm:prSet presAssocID="{026B6271-8BF1-404A-94DF-268491E109B9}" presName="vertSpace2b" presStyleCnt="0"/>
      <dgm:spPr/>
    </dgm:pt>
    <dgm:pt modelId="{7CBAB779-3DE5-394E-99AC-840C7A2F6EA8}" type="pres">
      <dgm:prSet presAssocID="{6739CB98-2CAE-E046-BFED-2D09064E8937}" presName="horz2" presStyleCnt="0"/>
      <dgm:spPr/>
    </dgm:pt>
    <dgm:pt modelId="{303C2AE4-896F-6947-988D-F35B126FD2F5}" type="pres">
      <dgm:prSet presAssocID="{6739CB98-2CAE-E046-BFED-2D09064E8937}" presName="horzSpace2" presStyleCnt="0"/>
      <dgm:spPr/>
    </dgm:pt>
    <dgm:pt modelId="{B78EF308-D7F5-5F42-BF72-80A494AC7953}" type="pres">
      <dgm:prSet presAssocID="{6739CB98-2CAE-E046-BFED-2D09064E8937}" presName="tx2" presStyleLbl="revTx" presStyleIdx="3" presStyleCnt="5"/>
      <dgm:spPr/>
      <dgm:t>
        <a:bodyPr/>
        <a:lstStyle/>
        <a:p>
          <a:endParaRPr lang="tr-TR"/>
        </a:p>
      </dgm:t>
    </dgm:pt>
    <dgm:pt modelId="{BA6A1709-A1FA-A04C-8E7E-870841BEA94D}" type="pres">
      <dgm:prSet presAssocID="{6739CB98-2CAE-E046-BFED-2D09064E8937}" presName="vert2" presStyleCnt="0"/>
      <dgm:spPr/>
    </dgm:pt>
    <dgm:pt modelId="{6D83E8E8-655E-C141-A523-BD149E670BC1}" type="pres">
      <dgm:prSet presAssocID="{6739CB98-2CAE-E046-BFED-2D09064E8937}" presName="thinLine2b" presStyleLbl="callout" presStyleIdx="2" presStyleCnt="4"/>
      <dgm:spPr/>
    </dgm:pt>
    <dgm:pt modelId="{3DE43396-105C-F148-8226-9BBC12DD12C0}" type="pres">
      <dgm:prSet presAssocID="{6739CB98-2CAE-E046-BFED-2D09064E8937}" presName="vertSpace2b" presStyleCnt="0"/>
      <dgm:spPr/>
    </dgm:pt>
    <dgm:pt modelId="{429FB4D8-BE9E-5445-8193-1240AF85C477}" type="pres">
      <dgm:prSet presAssocID="{5D5F243B-FB07-5149-B5BF-904FCB4DB415}" presName="horz2" presStyleCnt="0"/>
      <dgm:spPr/>
    </dgm:pt>
    <dgm:pt modelId="{A8AF3663-ACDF-8947-BEEC-B8C1D656BFCC}" type="pres">
      <dgm:prSet presAssocID="{5D5F243B-FB07-5149-B5BF-904FCB4DB415}" presName="horzSpace2" presStyleCnt="0"/>
      <dgm:spPr/>
    </dgm:pt>
    <dgm:pt modelId="{D4D297D1-88A2-3B43-A727-0164D7A71901}" type="pres">
      <dgm:prSet presAssocID="{5D5F243B-FB07-5149-B5BF-904FCB4DB415}" presName="tx2" presStyleLbl="revTx" presStyleIdx="4" presStyleCnt="5" custLinFactNeighborX="706"/>
      <dgm:spPr/>
      <dgm:t>
        <a:bodyPr/>
        <a:lstStyle/>
        <a:p>
          <a:endParaRPr lang="tr-TR"/>
        </a:p>
      </dgm:t>
    </dgm:pt>
    <dgm:pt modelId="{B6066E69-8F33-E64B-A71C-AD49EB9830A0}" type="pres">
      <dgm:prSet presAssocID="{5D5F243B-FB07-5149-B5BF-904FCB4DB415}" presName="vert2" presStyleCnt="0"/>
      <dgm:spPr/>
    </dgm:pt>
    <dgm:pt modelId="{4A0E1029-9395-7E4E-94E1-C706D3E3A3F1}" type="pres">
      <dgm:prSet presAssocID="{5D5F243B-FB07-5149-B5BF-904FCB4DB415}" presName="thinLine2b" presStyleLbl="callout" presStyleIdx="3" presStyleCnt="4"/>
      <dgm:spPr/>
    </dgm:pt>
    <dgm:pt modelId="{4131C237-BA21-4048-AA57-7D1BB2F4CAD2}" type="pres">
      <dgm:prSet presAssocID="{5D5F243B-FB07-5149-B5BF-904FCB4DB415}" presName="vertSpace2b" presStyleCnt="0"/>
      <dgm:spPr/>
    </dgm:pt>
  </dgm:ptLst>
  <dgm:cxnLst>
    <dgm:cxn modelId="{1ABA4BAD-A9E0-5B4C-8482-81B48941B6F9}" type="presOf" srcId="{1755F855-20AF-C74F-B2B1-560FEC9A83F0}" destId="{D6D11EAF-D58A-A349-B0E5-3BB7D5A454E4}" srcOrd="0" destOrd="0" presId="urn:microsoft.com/office/officeart/2008/layout/LinedList"/>
    <dgm:cxn modelId="{31EF5ADD-CF08-774E-81B3-86B0B0FDC219}" srcId="{8E61202A-36DD-0240-811A-270D9611A395}" destId="{1755F855-20AF-C74F-B2B1-560FEC9A83F0}" srcOrd="0" destOrd="0" parTransId="{D394C191-D1E5-8D41-BCA1-9FD1A8133A75}" sibTransId="{3F6EB7AE-C538-894B-8BDA-0BBD9933F09B}"/>
    <dgm:cxn modelId="{797E83DF-D7B0-A04A-90A7-428F119E43A8}" type="presOf" srcId="{8E61202A-36DD-0240-811A-270D9611A395}" destId="{CFE00427-EDF8-324F-9A5C-A181E81A4D48}" srcOrd="0" destOrd="0" presId="urn:microsoft.com/office/officeart/2008/layout/LinedList"/>
    <dgm:cxn modelId="{B45255B4-563B-F74B-8054-7704A894CD8D}" srcId="{8E61202A-36DD-0240-811A-270D9611A395}" destId="{5D5F243B-FB07-5149-B5BF-904FCB4DB415}" srcOrd="3" destOrd="0" parTransId="{91C12682-9BBB-174E-BDAC-B60222C21B59}" sibTransId="{45CA8098-5A6C-444F-A13F-C75D3FA29861}"/>
    <dgm:cxn modelId="{B7396B30-5537-DB48-BB49-F8121197A4DF}" type="presOf" srcId="{3C774A1C-BB1C-4347-A758-A94A436F7244}" destId="{9CA50A65-40FA-E945-A868-9E3FE840B07E}" srcOrd="0" destOrd="0" presId="urn:microsoft.com/office/officeart/2008/layout/LinedList"/>
    <dgm:cxn modelId="{CB6718A1-7FB2-5746-AF9A-74EFDA3B7B34}" type="presOf" srcId="{026B6271-8BF1-404A-94DF-268491E109B9}" destId="{56B86D87-08FD-194C-BF64-EAAFDA07BD3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D290E3A7-5939-DC4E-8928-70E14333326A}" type="presOf" srcId="{6739CB98-2CAE-E046-BFED-2D09064E8937}" destId="{B78EF308-D7F5-5F42-BF72-80A494AC7953}" srcOrd="0" destOrd="0" presId="urn:microsoft.com/office/officeart/2008/layout/LinedList"/>
    <dgm:cxn modelId="{3A01869C-826E-CD4C-AA05-53DED6F3132F}" srcId="{8E61202A-36DD-0240-811A-270D9611A395}" destId="{6739CB98-2CAE-E046-BFED-2D09064E8937}" srcOrd="2" destOrd="0" parTransId="{C5F94324-8FB0-1647-8700-F8FC94E3C130}" sibTransId="{E3FBA791-18D1-E34A-B247-1D3AFE34D135}"/>
    <dgm:cxn modelId="{FC3207E2-EFB5-2B4D-86AE-A19EB9FB38B8}" type="presOf" srcId="{5D5F243B-FB07-5149-B5BF-904FCB4DB415}" destId="{D4D297D1-88A2-3B43-A727-0164D7A71901}" srcOrd="0" destOrd="0" presId="urn:microsoft.com/office/officeart/2008/layout/LinedList"/>
    <dgm:cxn modelId="{BC82B22C-9834-6948-99BB-34AB90103AA5}" srcId="{8E61202A-36DD-0240-811A-270D9611A395}" destId="{026B6271-8BF1-404A-94DF-268491E109B9}" srcOrd="1" destOrd="0" parTransId="{42B4B0D9-6B5A-6E40-A330-C4D06FFA7EA1}" sibTransId="{253F1FD4-913B-8B48-98AC-83189DE04C87}"/>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DDE3076F-54A4-C344-BB30-3BFF5DF07846}" type="presParOf" srcId="{71554259-89F3-DC41-AF38-A80F6823C6AB}" destId="{1AB6F355-6691-144A-A6AD-51A2D0CA3F56}" srcOrd="0" destOrd="0" presId="urn:microsoft.com/office/officeart/2008/layout/LinedList"/>
    <dgm:cxn modelId="{C0DAE996-86F1-B94D-817D-9031F4A3B858}" type="presParOf" srcId="{71554259-89F3-DC41-AF38-A80F6823C6AB}" destId="{A7A3EBB2-1166-AE49-8E87-E6DBF8D2214D}" srcOrd="1" destOrd="0" presId="urn:microsoft.com/office/officeart/2008/layout/LinedList"/>
    <dgm:cxn modelId="{FD74367C-98D1-AD40-8374-B24CFE0AEE77}" type="presParOf" srcId="{A7A3EBB2-1166-AE49-8E87-E6DBF8D2214D}" destId="{1EF40752-9789-CD45-A841-D9D9C7A7A2C9}" srcOrd="0" destOrd="0" presId="urn:microsoft.com/office/officeart/2008/layout/LinedList"/>
    <dgm:cxn modelId="{62C5E2CD-E303-914A-A4C8-C5CABCB650CE}" type="presParOf" srcId="{A7A3EBB2-1166-AE49-8E87-E6DBF8D2214D}" destId="{D6D11EAF-D58A-A349-B0E5-3BB7D5A454E4}" srcOrd="1" destOrd="0" presId="urn:microsoft.com/office/officeart/2008/layout/LinedList"/>
    <dgm:cxn modelId="{08F3BF25-A811-B94D-8C3F-1A9EF126EAD2}" type="presParOf" srcId="{A7A3EBB2-1166-AE49-8E87-E6DBF8D2214D}" destId="{F2BA39B5-36EF-294C-B1BD-5D52ABD6F213}" srcOrd="2" destOrd="0" presId="urn:microsoft.com/office/officeart/2008/layout/LinedList"/>
    <dgm:cxn modelId="{EF6A2FA2-86DB-F140-9703-5A3E7EF5DBDA}" type="presParOf" srcId="{71554259-89F3-DC41-AF38-A80F6823C6AB}" destId="{CF686E3E-989C-FC4B-8CC1-31E71C4C38DF}" srcOrd="2" destOrd="0" presId="urn:microsoft.com/office/officeart/2008/layout/LinedList"/>
    <dgm:cxn modelId="{4CC8242B-6EAE-2C42-BDB1-57FCFD47167E}" type="presParOf" srcId="{71554259-89F3-DC41-AF38-A80F6823C6AB}" destId="{31BE4B30-4437-4D46-88E7-DC6D0817C0B7}" srcOrd="3" destOrd="0" presId="urn:microsoft.com/office/officeart/2008/layout/LinedList"/>
    <dgm:cxn modelId="{3B267D57-11CE-2641-9F92-D0E8A2ED0A60}" type="presParOf" srcId="{71554259-89F3-DC41-AF38-A80F6823C6AB}" destId="{8AF2A080-778A-8B47-A502-DAE701CCA54B}" srcOrd="4" destOrd="0" presId="urn:microsoft.com/office/officeart/2008/layout/LinedList"/>
    <dgm:cxn modelId="{B473E02B-7FF5-7444-8F3D-AB30D838C177}" type="presParOf" srcId="{8AF2A080-778A-8B47-A502-DAE701CCA54B}" destId="{B588F3BF-CB79-2940-9D46-6A2B6C9ED153}" srcOrd="0" destOrd="0" presId="urn:microsoft.com/office/officeart/2008/layout/LinedList"/>
    <dgm:cxn modelId="{1DEF5CDE-371D-D14D-A29A-9D3F8201D923}" type="presParOf" srcId="{8AF2A080-778A-8B47-A502-DAE701CCA54B}" destId="{56B86D87-08FD-194C-BF64-EAAFDA07BD34}" srcOrd="1" destOrd="0" presId="urn:microsoft.com/office/officeart/2008/layout/LinedList"/>
    <dgm:cxn modelId="{4306E654-9797-E94C-9DBE-7369A285949F}" type="presParOf" srcId="{8AF2A080-778A-8B47-A502-DAE701CCA54B}" destId="{1D11F59B-BE97-8A4F-9D78-5ED3EA8DA237}" srcOrd="2" destOrd="0" presId="urn:microsoft.com/office/officeart/2008/layout/LinedList"/>
    <dgm:cxn modelId="{5E855B41-82BE-9748-B333-2054EE46E142}" type="presParOf" srcId="{71554259-89F3-DC41-AF38-A80F6823C6AB}" destId="{BFCD1447-CC68-4844-BDEE-809FB537E469}" srcOrd="5" destOrd="0" presId="urn:microsoft.com/office/officeart/2008/layout/LinedList"/>
    <dgm:cxn modelId="{231FD62D-8D5F-6C40-B864-1A3F991C3B84}" type="presParOf" srcId="{71554259-89F3-DC41-AF38-A80F6823C6AB}" destId="{2FC06D67-C557-0648-9037-934FC37BA0FD}" srcOrd="6" destOrd="0" presId="urn:microsoft.com/office/officeart/2008/layout/LinedList"/>
    <dgm:cxn modelId="{AF308B0C-B5BF-6349-8AFB-F21627AD779E}" type="presParOf" srcId="{71554259-89F3-DC41-AF38-A80F6823C6AB}" destId="{7CBAB779-3DE5-394E-99AC-840C7A2F6EA8}" srcOrd="7" destOrd="0" presId="urn:microsoft.com/office/officeart/2008/layout/LinedList"/>
    <dgm:cxn modelId="{56A0A2E2-2135-474D-8489-67CDDA508027}" type="presParOf" srcId="{7CBAB779-3DE5-394E-99AC-840C7A2F6EA8}" destId="{303C2AE4-896F-6947-988D-F35B126FD2F5}" srcOrd="0" destOrd="0" presId="urn:microsoft.com/office/officeart/2008/layout/LinedList"/>
    <dgm:cxn modelId="{D2B4DC7E-836B-524E-A36C-17BB0F9C46A8}" type="presParOf" srcId="{7CBAB779-3DE5-394E-99AC-840C7A2F6EA8}" destId="{B78EF308-D7F5-5F42-BF72-80A494AC7953}" srcOrd="1" destOrd="0" presId="urn:microsoft.com/office/officeart/2008/layout/LinedList"/>
    <dgm:cxn modelId="{CA76E6D0-1EA5-6342-9F14-81B55F2567E1}" type="presParOf" srcId="{7CBAB779-3DE5-394E-99AC-840C7A2F6EA8}" destId="{BA6A1709-A1FA-A04C-8E7E-870841BEA94D}" srcOrd="2" destOrd="0" presId="urn:microsoft.com/office/officeart/2008/layout/LinedList"/>
    <dgm:cxn modelId="{89A6D4BB-834F-E243-A8DC-4E6D5D397BC9}" type="presParOf" srcId="{71554259-89F3-DC41-AF38-A80F6823C6AB}" destId="{6D83E8E8-655E-C141-A523-BD149E670BC1}" srcOrd="8" destOrd="0" presId="urn:microsoft.com/office/officeart/2008/layout/LinedList"/>
    <dgm:cxn modelId="{8663B8DE-042D-0D46-923B-6A19569DA00C}" type="presParOf" srcId="{71554259-89F3-DC41-AF38-A80F6823C6AB}" destId="{3DE43396-105C-F148-8226-9BBC12DD12C0}" srcOrd="9" destOrd="0" presId="urn:microsoft.com/office/officeart/2008/layout/LinedList"/>
    <dgm:cxn modelId="{E01E43D7-3C81-CC44-98B0-67118F0B5F82}" type="presParOf" srcId="{71554259-89F3-DC41-AF38-A80F6823C6AB}" destId="{429FB4D8-BE9E-5445-8193-1240AF85C477}" srcOrd="10" destOrd="0" presId="urn:microsoft.com/office/officeart/2008/layout/LinedList"/>
    <dgm:cxn modelId="{44E0634E-57DB-B84F-8B5D-5A34967116F2}" type="presParOf" srcId="{429FB4D8-BE9E-5445-8193-1240AF85C477}" destId="{A8AF3663-ACDF-8947-BEEC-B8C1D656BFCC}" srcOrd="0" destOrd="0" presId="urn:microsoft.com/office/officeart/2008/layout/LinedList"/>
    <dgm:cxn modelId="{E73BA85C-D46F-4447-AA39-58E3A68AA26A}" type="presParOf" srcId="{429FB4D8-BE9E-5445-8193-1240AF85C477}" destId="{D4D297D1-88A2-3B43-A727-0164D7A71901}" srcOrd="1" destOrd="0" presId="urn:microsoft.com/office/officeart/2008/layout/LinedList"/>
    <dgm:cxn modelId="{6B70DE7F-1E8D-C343-8DC3-6161C33AD0EB}" type="presParOf" srcId="{429FB4D8-BE9E-5445-8193-1240AF85C477}" destId="{B6066E69-8F33-E64B-A71C-AD49EB9830A0}" srcOrd="2" destOrd="0" presId="urn:microsoft.com/office/officeart/2008/layout/LinedList"/>
    <dgm:cxn modelId="{46A84458-5F26-EB42-9C69-F96A97F76D71}" type="presParOf" srcId="{71554259-89F3-DC41-AF38-A80F6823C6AB}" destId="{4A0E1029-9395-7E4E-94E1-C706D3E3A3F1}" srcOrd="11" destOrd="0" presId="urn:microsoft.com/office/officeart/2008/layout/LinedList"/>
    <dgm:cxn modelId="{CF30D5C7-6045-1F4E-8784-CEEBDD5FCF8C}" type="presParOf" srcId="{71554259-89F3-DC41-AF38-A80F6823C6AB}" destId="{4131C237-BA21-4048-AA57-7D1BB2F4CAD2}"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Budapeşte Sözleşmesi'nin 18. maddesi uyarınca aşağıdaki konulara ilişkin üretim emirlerinden hangisini ülkenizdeki bir yargıç veremez?</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A0E6134A-4455-864E-857B-B5069F78BF8D}">
      <dgm:prSet phldrT="[Text]"/>
      <dgm:spPr/>
      <dgm:t>
        <a:bodyPr/>
        <a:lstStyle/>
        <a:p>
          <a:pPr rtl="0"/>
          <a:r>
            <a:rPr lang="tr-TR" b="1" dirty="0">
              <a:solidFill>
                <a:schemeClr val="tx1"/>
              </a:solidFill>
            </a:rPr>
            <a:t>a) </a:t>
          </a:r>
          <a:r>
            <a:rPr lang="tr-TR" b="1" dirty="0">
              <a:solidFill>
                <a:schemeClr val="tx1"/>
              </a:solidFill>
              <a:latin typeface="Calibri"/>
            </a:rPr>
            <a:t>Ülkenizde hizmet sunan yabancı bir hizmet sağlayıcısından abone bilgisi elde etme</a:t>
          </a:r>
        </a:p>
      </dgm:t>
    </dgm:pt>
    <dgm:pt modelId="{9076F62E-E81F-0D44-866A-95DEED01AF4C}" type="parTrans" cxnId="{D21B4B54-0725-8A45-808B-0B9EFF791C45}">
      <dgm:prSet/>
      <dgm:spPr/>
      <dgm:t>
        <a:bodyPr/>
        <a:lstStyle/>
        <a:p>
          <a:endParaRPr lang="en-US"/>
        </a:p>
      </dgm:t>
    </dgm:pt>
    <dgm:pt modelId="{B013D6E1-7CD8-044E-BFCD-D5F3088B2F14}" type="sibTrans" cxnId="{D21B4B54-0725-8A45-808B-0B9EFF791C45}">
      <dgm:prSet/>
      <dgm:spPr/>
      <dgm:t>
        <a:bodyPr/>
        <a:lstStyle/>
        <a:p>
          <a:endParaRPr lang="en-US"/>
        </a:p>
      </dgm:t>
    </dgm:pt>
    <dgm:pt modelId="{B238CA23-FA4E-D447-91FA-D5FBC658613A}">
      <dgm:prSet phldrT="[Text]"/>
      <dgm:spPr/>
      <dgm:t>
        <a:bodyPr/>
        <a:lstStyle/>
        <a:p>
          <a:pPr rtl="0"/>
          <a:r>
            <a:rPr lang="tr-TR" b="1" dirty="0">
              <a:solidFill>
                <a:srgbClr val="FF0000"/>
              </a:solidFill>
            </a:rPr>
            <a:t>b) </a:t>
          </a:r>
          <a:r>
            <a:rPr lang="tr-TR" b="1" dirty="0">
              <a:solidFill>
                <a:srgbClr val="FF0000"/>
              </a:solidFill>
              <a:latin typeface="Calibri"/>
            </a:rPr>
            <a:t>Ülkenizde hizmet sunan yabancı bir hizmet sağlayıcısından içerik verisi elde etme</a:t>
          </a:r>
        </a:p>
      </dgm:t>
    </dgm:pt>
    <dgm:pt modelId="{89F87DC6-A8B3-A649-AE49-F988BB52FE12}" type="parTrans" cxnId="{0567AF05-8235-0643-97F7-5298511DCC8A}">
      <dgm:prSet/>
      <dgm:spPr/>
      <dgm:t>
        <a:bodyPr/>
        <a:lstStyle/>
        <a:p>
          <a:endParaRPr lang="en-US"/>
        </a:p>
      </dgm:t>
    </dgm:pt>
    <dgm:pt modelId="{62CD2848-0DB1-C141-B312-6E6C55000B38}" type="sibTrans" cxnId="{0567AF05-8235-0643-97F7-5298511DCC8A}">
      <dgm:prSet/>
      <dgm:spPr/>
      <dgm:t>
        <a:bodyPr/>
        <a:lstStyle/>
        <a:p>
          <a:endParaRPr lang="en-US"/>
        </a:p>
      </dgm:t>
    </dgm:pt>
    <dgm:pt modelId="{AD17ED03-9E6D-4F4F-B349-68EC91AB8387}">
      <dgm:prSet phldrT="[Text]"/>
      <dgm:spPr/>
      <dgm:t>
        <a:bodyPr/>
        <a:lstStyle/>
        <a:p>
          <a:pPr rtl="0"/>
          <a:r>
            <a:rPr lang="tr-TR" b="1"/>
            <a:t>c)</a:t>
          </a:r>
          <a:r>
            <a:rPr lang="tr-TR" b="1">
              <a:latin typeface="Calibri"/>
            </a:rPr>
            <a:t> Ülkeniz dışında depolanmış bir veriyi tasarrufu altında bulunduran ülkenizdeki bir kişiden bilgisayar verisi elde etme </a:t>
          </a:r>
        </a:p>
      </dgm:t>
    </dgm:pt>
    <dgm:pt modelId="{461ABEEB-AEF8-1B41-A84C-55DB9679CAA2}" type="parTrans" cxnId="{90DEF6E9-8220-3E43-BBE4-F1CF7D6AA49B}">
      <dgm:prSet/>
      <dgm:spPr/>
      <dgm:t>
        <a:bodyPr/>
        <a:lstStyle/>
        <a:p>
          <a:endParaRPr lang="en-US"/>
        </a:p>
      </dgm:t>
    </dgm:pt>
    <dgm:pt modelId="{2A271EF6-CF56-4544-BA30-C5F553C4FC8C}" type="sibTrans" cxnId="{90DEF6E9-8220-3E43-BBE4-F1CF7D6AA49B}">
      <dgm:prSet/>
      <dgm:spPr/>
      <dgm:t>
        <a:bodyPr/>
        <a:lstStyle/>
        <a:p>
          <a:endParaRPr lang="en-US"/>
        </a:p>
      </dgm:t>
    </dgm:pt>
    <dgm:pt modelId="{97454CF2-9CAF-4049-8936-D5A39BA29240}">
      <dgm:prSet phldrT="[Text]"/>
      <dgm:spPr/>
      <dgm:t>
        <a:bodyPr/>
        <a:lstStyle/>
        <a:p>
          <a:pPr rtl="0"/>
          <a:r>
            <a:rPr lang="tr-TR" b="1" dirty="0"/>
            <a:t>d) </a:t>
          </a:r>
          <a:r>
            <a:rPr lang="tr-TR" b="1" dirty="0">
              <a:latin typeface="Calibri"/>
            </a:rPr>
            <a:t>Ülkenizde depolanmış bir veriyi bulunduran ülkenizdeki bir kişiden bilgisayar verisi elde etme</a:t>
          </a:r>
        </a:p>
      </dgm:t>
    </dgm:pt>
    <dgm:pt modelId="{A71DD01A-BB99-4842-A0CF-C1D81B95D2C4}" type="parTrans" cxnId="{43865DCF-D210-6047-865A-19AA13F7AD4A}">
      <dgm:prSet/>
      <dgm:spPr/>
      <dgm:t>
        <a:bodyPr/>
        <a:lstStyle/>
        <a:p>
          <a:endParaRPr lang="en-US"/>
        </a:p>
      </dgm:t>
    </dgm:pt>
    <dgm:pt modelId="{7BD06493-8CDF-9D41-BEBD-757D13255DB1}" type="sibTrans" cxnId="{43865DCF-D210-6047-865A-19AA13F7AD4A}">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93347" custScaleY="100196" custLinFactNeighborX="-1407"/>
      <dgm:spPr/>
      <dgm:t>
        <a:bodyPr/>
        <a:lstStyle/>
        <a:p>
          <a:endParaRPr lang="tr-TR"/>
        </a:p>
      </dgm:t>
    </dgm:pt>
    <dgm:pt modelId="{71554259-89F3-DC41-AF38-A80F6823C6AB}" type="pres">
      <dgm:prSet presAssocID="{8E61202A-36DD-0240-811A-270D9611A395}" presName="vert1" presStyleCnt="0"/>
      <dgm:spPr/>
    </dgm:pt>
    <dgm:pt modelId="{22C07170-6A4C-D24B-B348-8AB59AAB977A}" type="pres">
      <dgm:prSet presAssocID="{A0E6134A-4455-864E-857B-B5069F78BF8D}" presName="vertSpace2a" presStyleCnt="0"/>
      <dgm:spPr/>
    </dgm:pt>
    <dgm:pt modelId="{8C577FA0-00E1-2447-9D0F-5DAB6B80E4A2}" type="pres">
      <dgm:prSet presAssocID="{A0E6134A-4455-864E-857B-B5069F78BF8D}" presName="horz2" presStyleCnt="0"/>
      <dgm:spPr/>
    </dgm:pt>
    <dgm:pt modelId="{444E260A-23E3-7647-847C-D83361E88A9D}" type="pres">
      <dgm:prSet presAssocID="{A0E6134A-4455-864E-857B-B5069F78BF8D}" presName="horzSpace2" presStyleCnt="0"/>
      <dgm:spPr/>
    </dgm:pt>
    <dgm:pt modelId="{2BFF98DA-CE19-1C42-9C07-FE39EED951F1}" type="pres">
      <dgm:prSet presAssocID="{A0E6134A-4455-864E-857B-B5069F78BF8D}" presName="tx2" presStyleLbl="revTx" presStyleIdx="1" presStyleCnt="5"/>
      <dgm:spPr/>
      <dgm:t>
        <a:bodyPr/>
        <a:lstStyle/>
        <a:p>
          <a:endParaRPr lang="tr-TR"/>
        </a:p>
      </dgm:t>
    </dgm:pt>
    <dgm:pt modelId="{84A73792-4791-C046-B415-0AA4BA642504}" type="pres">
      <dgm:prSet presAssocID="{A0E6134A-4455-864E-857B-B5069F78BF8D}" presName="vert2" presStyleCnt="0"/>
      <dgm:spPr/>
    </dgm:pt>
    <dgm:pt modelId="{9A7E02CE-C273-9742-B1EE-6E2B977AEE7D}" type="pres">
      <dgm:prSet presAssocID="{A0E6134A-4455-864E-857B-B5069F78BF8D}" presName="thinLine2b" presStyleLbl="callout" presStyleIdx="0" presStyleCnt="4"/>
      <dgm:spPr/>
    </dgm:pt>
    <dgm:pt modelId="{A9DB30AF-D520-7041-BC00-6DF535CC955D}" type="pres">
      <dgm:prSet presAssocID="{A0E6134A-4455-864E-857B-B5069F78BF8D}" presName="vertSpace2b" presStyleCnt="0"/>
      <dgm:spPr/>
    </dgm:pt>
    <dgm:pt modelId="{4E7BEFCE-6584-FE45-980C-FE5379443DDD}" type="pres">
      <dgm:prSet presAssocID="{B238CA23-FA4E-D447-91FA-D5FBC658613A}" presName="horz2" presStyleCnt="0"/>
      <dgm:spPr/>
    </dgm:pt>
    <dgm:pt modelId="{27D29DD3-828A-AC46-B60B-B1852A4A51B6}" type="pres">
      <dgm:prSet presAssocID="{B238CA23-FA4E-D447-91FA-D5FBC658613A}" presName="horzSpace2" presStyleCnt="0"/>
      <dgm:spPr/>
    </dgm:pt>
    <dgm:pt modelId="{DE176F73-4667-7C49-BEC6-5107C9121091}" type="pres">
      <dgm:prSet presAssocID="{B238CA23-FA4E-D447-91FA-D5FBC658613A}" presName="tx2" presStyleLbl="revTx" presStyleIdx="2" presStyleCnt="5"/>
      <dgm:spPr/>
      <dgm:t>
        <a:bodyPr/>
        <a:lstStyle/>
        <a:p>
          <a:endParaRPr lang="tr-TR"/>
        </a:p>
      </dgm:t>
    </dgm:pt>
    <dgm:pt modelId="{267726B9-44EB-594F-AED3-79A846A74188}" type="pres">
      <dgm:prSet presAssocID="{B238CA23-FA4E-D447-91FA-D5FBC658613A}" presName="vert2" presStyleCnt="0"/>
      <dgm:spPr/>
    </dgm:pt>
    <dgm:pt modelId="{63433E2E-C7F9-9148-9A2D-16896955AADE}" type="pres">
      <dgm:prSet presAssocID="{B238CA23-FA4E-D447-91FA-D5FBC658613A}" presName="thinLine2b" presStyleLbl="callout" presStyleIdx="1" presStyleCnt="4"/>
      <dgm:spPr/>
    </dgm:pt>
    <dgm:pt modelId="{39812C82-4591-D849-B245-24FABF144DE5}" type="pres">
      <dgm:prSet presAssocID="{B238CA23-FA4E-D447-91FA-D5FBC658613A}" presName="vertSpace2b" presStyleCnt="0"/>
      <dgm:spPr/>
    </dgm:pt>
    <dgm:pt modelId="{88B14D7D-672D-C14F-949F-28C178013797}" type="pres">
      <dgm:prSet presAssocID="{AD17ED03-9E6D-4F4F-B349-68EC91AB8387}" presName="horz2" presStyleCnt="0"/>
      <dgm:spPr/>
    </dgm:pt>
    <dgm:pt modelId="{07BCEF77-98D3-8F48-ADFC-E2DD5F2789B1}" type="pres">
      <dgm:prSet presAssocID="{AD17ED03-9E6D-4F4F-B349-68EC91AB8387}" presName="horzSpace2" presStyleCnt="0"/>
      <dgm:spPr/>
    </dgm:pt>
    <dgm:pt modelId="{48E932B9-8BFB-0A41-8336-39ABF7AE0523}" type="pres">
      <dgm:prSet presAssocID="{AD17ED03-9E6D-4F4F-B349-68EC91AB8387}" presName="tx2" presStyleLbl="revTx" presStyleIdx="3" presStyleCnt="5"/>
      <dgm:spPr/>
      <dgm:t>
        <a:bodyPr/>
        <a:lstStyle/>
        <a:p>
          <a:endParaRPr lang="tr-TR"/>
        </a:p>
      </dgm:t>
    </dgm:pt>
    <dgm:pt modelId="{54143C3E-2829-1643-A43D-DB08C4B85312}" type="pres">
      <dgm:prSet presAssocID="{AD17ED03-9E6D-4F4F-B349-68EC91AB8387}" presName="vert2" presStyleCnt="0"/>
      <dgm:spPr/>
    </dgm:pt>
    <dgm:pt modelId="{CCB519AB-BE26-2048-B45F-8E89D711CE00}" type="pres">
      <dgm:prSet presAssocID="{AD17ED03-9E6D-4F4F-B349-68EC91AB8387}" presName="thinLine2b" presStyleLbl="callout" presStyleIdx="2" presStyleCnt="4"/>
      <dgm:spPr/>
    </dgm:pt>
    <dgm:pt modelId="{AD564A9B-C14C-E548-A40A-8BEE05BED48F}" type="pres">
      <dgm:prSet presAssocID="{AD17ED03-9E6D-4F4F-B349-68EC91AB8387}" presName="vertSpace2b" presStyleCnt="0"/>
      <dgm:spPr/>
    </dgm:pt>
    <dgm:pt modelId="{462B003B-079B-3343-B811-6C1604EEFBDA}" type="pres">
      <dgm:prSet presAssocID="{97454CF2-9CAF-4049-8936-D5A39BA29240}" presName="horz2" presStyleCnt="0"/>
      <dgm:spPr/>
    </dgm:pt>
    <dgm:pt modelId="{A12688BE-1A79-6B4F-86DD-DF23D4896041}" type="pres">
      <dgm:prSet presAssocID="{97454CF2-9CAF-4049-8936-D5A39BA29240}" presName="horzSpace2" presStyleCnt="0"/>
      <dgm:spPr/>
    </dgm:pt>
    <dgm:pt modelId="{B8E33D90-C3EF-BA4A-AACB-B311CB1E4C51}" type="pres">
      <dgm:prSet presAssocID="{97454CF2-9CAF-4049-8936-D5A39BA29240}" presName="tx2" presStyleLbl="revTx" presStyleIdx="4" presStyleCnt="5" custLinFactNeighborX="706"/>
      <dgm:spPr/>
      <dgm:t>
        <a:bodyPr/>
        <a:lstStyle/>
        <a:p>
          <a:endParaRPr lang="tr-TR"/>
        </a:p>
      </dgm:t>
    </dgm:pt>
    <dgm:pt modelId="{4F427FE5-67D0-E846-8345-357F775FE660}" type="pres">
      <dgm:prSet presAssocID="{97454CF2-9CAF-4049-8936-D5A39BA29240}" presName="vert2" presStyleCnt="0"/>
      <dgm:spPr/>
    </dgm:pt>
    <dgm:pt modelId="{DC84E3E4-D292-CF47-8836-71F8DEF9F84D}" type="pres">
      <dgm:prSet presAssocID="{97454CF2-9CAF-4049-8936-D5A39BA29240}" presName="thinLine2b" presStyleLbl="callout" presStyleIdx="3" presStyleCnt="4"/>
      <dgm:spPr/>
    </dgm:pt>
    <dgm:pt modelId="{08578E01-5273-0741-A9AF-FCFBEFCE79A0}" type="pres">
      <dgm:prSet presAssocID="{97454CF2-9CAF-4049-8936-D5A39BA29240}" presName="vertSpace2b" presStyleCnt="0"/>
      <dgm:spPr/>
    </dgm:pt>
  </dgm:ptLst>
  <dgm:cxnLst>
    <dgm:cxn modelId="{175D75DB-FCA8-B243-8C35-4EF0E3D97E8D}" type="presOf" srcId="{A0E6134A-4455-864E-857B-B5069F78BF8D}" destId="{2BFF98DA-CE19-1C42-9C07-FE39EED951F1}" srcOrd="0" destOrd="0" presId="urn:microsoft.com/office/officeart/2008/layout/LinedList"/>
    <dgm:cxn modelId="{04E1CEC8-AD2B-8A4F-B5D2-314C40966D26}" type="presOf" srcId="{B238CA23-FA4E-D447-91FA-D5FBC658613A}" destId="{DE176F73-4667-7C49-BEC6-5107C9121091}"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3865DCF-D210-6047-865A-19AA13F7AD4A}" srcId="{8E61202A-36DD-0240-811A-270D9611A395}" destId="{97454CF2-9CAF-4049-8936-D5A39BA29240}" srcOrd="3" destOrd="0" parTransId="{A71DD01A-BB99-4842-A0CF-C1D81B95D2C4}" sibTransId="{7BD06493-8CDF-9D41-BEBD-757D13255DB1}"/>
    <dgm:cxn modelId="{0567AF05-8235-0643-97F7-5298511DCC8A}" srcId="{8E61202A-36DD-0240-811A-270D9611A395}" destId="{B238CA23-FA4E-D447-91FA-D5FBC658613A}" srcOrd="1" destOrd="0" parTransId="{89F87DC6-A8B3-A649-AE49-F988BB52FE12}" sibTransId="{62CD2848-0DB1-C141-B312-6E6C55000B38}"/>
    <dgm:cxn modelId="{D2DD020B-3DFC-B348-B676-6EC163FF5FEB}" srcId="{3C774A1C-BB1C-4347-A758-A94A436F7244}" destId="{8E61202A-36DD-0240-811A-270D9611A395}" srcOrd="0" destOrd="0" parTransId="{B1168E5A-BE86-1A40-8851-D878ACC39274}" sibTransId="{8978AB35-F5FB-FF43-BA08-4C259A445311}"/>
    <dgm:cxn modelId="{274A5A0B-A531-3E41-BA6B-BF7952015D69}" type="presOf" srcId="{97454CF2-9CAF-4049-8936-D5A39BA29240}" destId="{B8E33D90-C3EF-BA4A-AACB-B311CB1E4C51}" srcOrd="0" destOrd="0" presId="urn:microsoft.com/office/officeart/2008/layout/LinedList"/>
    <dgm:cxn modelId="{90DEF6E9-8220-3E43-BBE4-F1CF7D6AA49B}" srcId="{8E61202A-36DD-0240-811A-270D9611A395}" destId="{AD17ED03-9E6D-4F4F-B349-68EC91AB8387}" srcOrd="2" destOrd="0" parTransId="{461ABEEB-AEF8-1B41-A84C-55DB9679CAA2}" sibTransId="{2A271EF6-CF56-4544-BA30-C5F553C4FC8C}"/>
    <dgm:cxn modelId="{59449EC0-25C2-D54B-A1F4-2807CCA95BFB}" type="presOf" srcId="{AD17ED03-9E6D-4F4F-B349-68EC91AB8387}" destId="{48E932B9-8BFB-0A41-8336-39ABF7AE0523}" srcOrd="0" destOrd="0" presId="urn:microsoft.com/office/officeart/2008/layout/LinedList"/>
    <dgm:cxn modelId="{D21B4B54-0725-8A45-808B-0B9EFF791C45}" srcId="{8E61202A-36DD-0240-811A-270D9611A395}" destId="{A0E6134A-4455-864E-857B-B5069F78BF8D}" srcOrd="0" destOrd="0" parTransId="{9076F62E-E81F-0D44-866A-95DEED01AF4C}" sibTransId="{B013D6E1-7CD8-044E-BFCD-D5F3088B2F14}"/>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8DBD41AA-C2F6-6241-917A-E9C9C597E059}" type="presParOf" srcId="{71554259-89F3-DC41-AF38-A80F6823C6AB}" destId="{22C07170-6A4C-D24B-B348-8AB59AAB977A}" srcOrd="0" destOrd="0" presId="urn:microsoft.com/office/officeart/2008/layout/LinedList"/>
    <dgm:cxn modelId="{8A776230-E0C7-244F-B5A5-A445968DDCEC}" type="presParOf" srcId="{71554259-89F3-DC41-AF38-A80F6823C6AB}" destId="{8C577FA0-00E1-2447-9D0F-5DAB6B80E4A2}" srcOrd="1" destOrd="0" presId="urn:microsoft.com/office/officeart/2008/layout/LinedList"/>
    <dgm:cxn modelId="{17D659A1-B947-7C45-B315-BA8D76674A65}" type="presParOf" srcId="{8C577FA0-00E1-2447-9D0F-5DAB6B80E4A2}" destId="{444E260A-23E3-7647-847C-D83361E88A9D}" srcOrd="0" destOrd="0" presId="urn:microsoft.com/office/officeart/2008/layout/LinedList"/>
    <dgm:cxn modelId="{9D5976EE-92FF-3E4A-962E-5A8D47CFB270}" type="presParOf" srcId="{8C577FA0-00E1-2447-9D0F-5DAB6B80E4A2}" destId="{2BFF98DA-CE19-1C42-9C07-FE39EED951F1}" srcOrd="1" destOrd="0" presId="urn:microsoft.com/office/officeart/2008/layout/LinedList"/>
    <dgm:cxn modelId="{6B383F9D-B4F7-6044-8D18-4E4A42B647A3}" type="presParOf" srcId="{8C577FA0-00E1-2447-9D0F-5DAB6B80E4A2}" destId="{84A73792-4791-C046-B415-0AA4BA642504}" srcOrd="2" destOrd="0" presId="urn:microsoft.com/office/officeart/2008/layout/LinedList"/>
    <dgm:cxn modelId="{67D3AE14-AEC2-0040-9C2A-F217F2FDD34C}" type="presParOf" srcId="{71554259-89F3-DC41-AF38-A80F6823C6AB}" destId="{9A7E02CE-C273-9742-B1EE-6E2B977AEE7D}" srcOrd="2" destOrd="0" presId="urn:microsoft.com/office/officeart/2008/layout/LinedList"/>
    <dgm:cxn modelId="{D2B99C52-27C4-D14D-A96C-281DDE845B4C}" type="presParOf" srcId="{71554259-89F3-DC41-AF38-A80F6823C6AB}" destId="{A9DB30AF-D520-7041-BC00-6DF535CC955D}" srcOrd="3" destOrd="0" presId="urn:microsoft.com/office/officeart/2008/layout/LinedList"/>
    <dgm:cxn modelId="{F7B5E26A-42A8-2C46-BF4B-4D94125F6B96}" type="presParOf" srcId="{71554259-89F3-DC41-AF38-A80F6823C6AB}" destId="{4E7BEFCE-6584-FE45-980C-FE5379443DDD}" srcOrd="4" destOrd="0" presId="urn:microsoft.com/office/officeart/2008/layout/LinedList"/>
    <dgm:cxn modelId="{35F90DB9-D0FB-7F48-B22C-77F317338F73}" type="presParOf" srcId="{4E7BEFCE-6584-FE45-980C-FE5379443DDD}" destId="{27D29DD3-828A-AC46-B60B-B1852A4A51B6}" srcOrd="0" destOrd="0" presId="urn:microsoft.com/office/officeart/2008/layout/LinedList"/>
    <dgm:cxn modelId="{BE619E05-DAAE-694E-9CDF-F1148121F538}" type="presParOf" srcId="{4E7BEFCE-6584-FE45-980C-FE5379443DDD}" destId="{DE176F73-4667-7C49-BEC6-5107C9121091}" srcOrd="1" destOrd="0" presId="urn:microsoft.com/office/officeart/2008/layout/LinedList"/>
    <dgm:cxn modelId="{C4C7D0D8-4C45-EE4C-A047-AFEDAA495380}" type="presParOf" srcId="{4E7BEFCE-6584-FE45-980C-FE5379443DDD}" destId="{267726B9-44EB-594F-AED3-79A846A74188}" srcOrd="2" destOrd="0" presId="urn:microsoft.com/office/officeart/2008/layout/LinedList"/>
    <dgm:cxn modelId="{28601B81-8D07-AB44-8B3A-5062AF6263F3}" type="presParOf" srcId="{71554259-89F3-DC41-AF38-A80F6823C6AB}" destId="{63433E2E-C7F9-9148-9A2D-16896955AADE}" srcOrd="5" destOrd="0" presId="urn:microsoft.com/office/officeart/2008/layout/LinedList"/>
    <dgm:cxn modelId="{E6626B10-451C-3F47-9F5B-11859E04687E}" type="presParOf" srcId="{71554259-89F3-DC41-AF38-A80F6823C6AB}" destId="{39812C82-4591-D849-B245-24FABF144DE5}" srcOrd="6" destOrd="0" presId="urn:microsoft.com/office/officeart/2008/layout/LinedList"/>
    <dgm:cxn modelId="{FE0406B9-CCC8-9449-8053-F11186F6D531}" type="presParOf" srcId="{71554259-89F3-DC41-AF38-A80F6823C6AB}" destId="{88B14D7D-672D-C14F-949F-28C178013797}" srcOrd="7" destOrd="0" presId="urn:microsoft.com/office/officeart/2008/layout/LinedList"/>
    <dgm:cxn modelId="{AB945E98-43DD-A44E-8954-E827FBC07689}" type="presParOf" srcId="{88B14D7D-672D-C14F-949F-28C178013797}" destId="{07BCEF77-98D3-8F48-ADFC-E2DD5F2789B1}" srcOrd="0" destOrd="0" presId="urn:microsoft.com/office/officeart/2008/layout/LinedList"/>
    <dgm:cxn modelId="{B4A9B839-EB3E-014F-9C9D-FD42DBE13A12}" type="presParOf" srcId="{88B14D7D-672D-C14F-949F-28C178013797}" destId="{48E932B9-8BFB-0A41-8336-39ABF7AE0523}" srcOrd="1" destOrd="0" presId="urn:microsoft.com/office/officeart/2008/layout/LinedList"/>
    <dgm:cxn modelId="{37472B3A-BA72-EE49-B640-AFDED44D614C}" type="presParOf" srcId="{88B14D7D-672D-C14F-949F-28C178013797}" destId="{54143C3E-2829-1643-A43D-DB08C4B85312}" srcOrd="2" destOrd="0" presId="urn:microsoft.com/office/officeart/2008/layout/LinedList"/>
    <dgm:cxn modelId="{0810765A-38DF-3B43-A956-03688B0D2740}" type="presParOf" srcId="{71554259-89F3-DC41-AF38-A80F6823C6AB}" destId="{CCB519AB-BE26-2048-B45F-8E89D711CE00}" srcOrd="8" destOrd="0" presId="urn:microsoft.com/office/officeart/2008/layout/LinedList"/>
    <dgm:cxn modelId="{1DB345E3-67D2-FE4E-AAD2-DD3A96B7EA95}" type="presParOf" srcId="{71554259-89F3-DC41-AF38-A80F6823C6AB}" destId="{AD564A9B-C14C-E548-A40A-8BEE05BED48F}" srcOrd="9" destOrd="0" presId="urn:microsoft.com/office/officeart/2008/layout/LinedList"/>
    <dgm:cxn modelId="{5834C0D2-C6D4-D74D-8325-2D8D21FA5B8D}" type="presParOf" srcId="{71554259-89F3-DC41-AF38-A80F6823C6AB}" destId="{462B003B-079B-3343-B811-6C1604EEFBDA}" srcOrd="10" destOrd="0" presId="urn:microsoft.com/office/officeart/2008/layout/LinedList"/>
    <dgm:cxn modelId="{3736467F-FF44-644F-9CE2-B40A19429FC1}" type="presParOf" srcId="{462B003B-079B-3343-B811-6C1604EEFBDA}" destId="{A12688BE-1A79-6B4F-86DD-DF23D4896041}" srcOrd="0" destOrd="0" presId="urn:microsoft.com/office/officeart/2008/layout/LinedList"/>
    <dgm:cxn modelId="{65AB0828-78DF-B146-AF55-FC2658A49B6D}" type="presParOf" srcId="{462B003B-079B-3343-B811-6C1604EEFBDA}" destId="{B8E33D90-C3EF-BA4A-AACB-B311CB1E4C51}" srcOrd="1" destOrd="0" presId="urn:microsoft.com/office/officeart/2008/layout/LinedList"/>
    <dgm:cxn modelId="{3A23CA02-2A0C-2548-ACCD-C443B03DE535}" type="presParOf" srcId="{462B003B-079B-3343-B811-6C1604EEFBDA}" destId="{4F427FE5-67D0-E846-8345-357F775FE660}" srcOrd="2" destOrd="0" presId="urn:microsoft.com/office/officeart/2008/layout/LinedList"/>
    <dgm:cxn modelId="{7C748A85-7B00-CB4B-B6C4-62095601C349}" type="presParOf" srcId="{71554259-89F3-DC41-AF38-A80F6823C6AB}" destId="{DC84E3E4-D292-CF47-8836-71F8DEF9F84D}" srcOrd="11" destOrd="0" presId="urn:microsoft.com/office/officeart/2008/layout/LinedList"/>
    <dgm:cxn modelId="{4D64D7A2-FFBF-E24F-A514-3D9372E7CDAF}" type="presParOf" srcId="{71554259-89F3-DC41-AF38-A80F6823C6AB}" destId="{08578E01-5273-0741-A9AF-FCFBEFCE79A0}"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Hırsızlıkla ilgili bir vakaya ilişkin olarak içerik verisine müdahale emri çıkarılabilir. Suç 6 ay hapis cezasını gerektirmektedir.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1F8A0D7A-4B49-0A4C-AEE6-B33E5DB77433}">
      <dgm:prSet phldrT="[Text]"/>
      <dgm:spPr/>
      <dgm:t>
        <a:bodyPr/>
        <a:lstStyle/>
        <a:p>
          <a:r>
            <a:rPr lang="tr-TR" b="1" dirty="0">
              <a:solidFill>
                <a:schemeClr val="tx1"/>
              </a:solidFill>
              <a:latin typeface="Calibri"/>
            </a:rPr>
            <a:t>Doğru</a:t>
          </a:r>
          <a:endParaRPr lang="tr-TR" b="1" dirty="0">
            <a:solidFill>
              <a:schemeClr val="tx1"/>
            </a:solidFill>
          </a:endParaRPr>
        </a:p>
      </dgm:t>
    </dgm:pt>
    <dgm:pt modelId="{4603ACB4-9EA9-114F-BD29-921F910C3102}" type="parTrans" cxnId="{AAD6E6F0-9A28-0141-8BCC-9F75DE62EEEF}">
      <dgm:prSet/>
      <dgm:spPr/>
      <dgm:t>
        <a:bodyPr/>
        <a:lstStyle/>
        <a:p>
          <a:endParaRPr lang="en-US"/>
        </a:p>
      </dgm:t>
    </dgm:pt>
    <dgm:pt modelId="{0D712914-61E2-B544-8870-01BD4733E594}" type="sibTrans" cxnId="{AAD6E6F0-9A28-0141-8BCC-9F75DE62EEEF}">
      <dgm:prSet/>
      <dgm:spPr/>
      <dgm:t>
        <a:bodyPr/>
        <a:lstStyle/>
        <a:p>
          <a:endParaRPr lang="en-US"/>
        </a:p>
      </dgm:t>
    </dgm:pt>
    <dgm:pt modelId="{3DE40BC1-D542-4641-882A-E465AA995B09}">
      <dgm:prSet phldrT="[Text]"/>
      <dgm:spPr/>
      <dgm:t>
        <a:bodyPr/>
        <a:lstStyle/>
        <a:p>
          <a:r>
            <a:rPr lang="tr-TR" b="1" dirty="0">
              <a:solidFill>
                <a:schemeClr val="tx1"/>
              </a:solidFill>
              <a:latin typeface="Calibri"/>
            </a:rPr>
            <a:t>Yanlış</a:t>
          </a:r>
          <a:endParaRPr lang="tr-TR" b="1" dirty="0">
            <a:solidFill>
              <a:schemeClr val="tx1"/>
            </a:solidFill>
          </a:endParaRPr>
        </a:p>
      </dgm:t>
    </dgm:pt>
    <dgm:pt modelId="{C105E755-E34F-8F4D-898C-95A45F6F6987}" type="parTrans" cxnId="{650F2EE1-D677-8D48-B051-21F7B4F13462}">
      <dgm:prSet/>
      <dgm:spPr/>
      <dgm:t>
        <a:bodyPr/>
        <a:lstStyle/>
        <a:p>
          <a:endParaRPr lang="en-US"/>
        </a:p>
      </dgm:t>
    </dgm:pt>
    <dgm:pt modelId="{12BEB03F-E703-7A43-8CBA-F8EE4FFE60FC}" type="sibTrans" cxnId="{650F2EE1-D677-8D48-B051-21F7B4F13462}">
      <dgm:prSet/>
      <dgm:spPr/>
      <dgm:t>
        <a:bodyPr/>
        <a:lstStyle/>
        <a:p>
          <a:endParaRPr lang="en-US"/>
        </a:p>
      </dgm:t>
    </dgm:pt>
    <dgm:pt modelId="{86FBB599-84C9-DA45-8A39-5D87B95B956F}">
      <dgm:prSet phldrT="[Text]"/>
      <dgm:spPr/>
      <dgm:t>
        <a:bodyPr/>
        <a:lstStyle/>
        <a:p>
          <a:endParaRPr lang="tr-TR" b="1">
            <a:solidFill>
              <a:schemeClr val="tx1"/>
            </a:solidFill>
          </a:endParaRPr>
        </a:p>
      </dgm:t>
    </dgm:pt>
    <dgm:pt modelId="{C3565B6B-EEFD-184A-981C-A80A3A074E72}" type="parTrans" cxnId="{97D76C5D-3663-964C-B692-7C59323DF7B0}">
      <dgm:prSet/>
      <dgm:spPr/>
      <dgm:t>
        <a:bodyPr/>
        <a:lstStyle/>
        <a:p>
          <a:endParaRPr lang="en-US"/>
        </a:p>
      </dgm:t>
    </dgm:pt>
    <dgm:pt modelId="{6E9322AC-FD3A-FB4A-8ECC-106C09A0F674}" type="sibTrans" cxnId="{97D76C5D-3663-964C-B692-7C59323DF7B0}">
      <dgm:prSet/>
      <dgm:spPr/>
      <dgm:t>
        <a:bodyPr/>
        <a:lstStyle/>
        <a:p>
          <a:endParaRPr lang="en-US"/>
        </a:p>
      </dgm:t>
    </dgm:pt>
    <dgm:pt modelId="{BFB8E7FD-667D-2B4C-BE49-DBCF8D426D56}">
      <dgm:prSet phldrT="[Text]"/>
      <dgm:spPr/>
      <dgm:t>
        <a:bodyPr/>
        <a:lstStyle/>
        <a:p>
          <a:endParaRPr lang="tr-TR" b="1">
            <a:solidFill>
              <a:schemeClr val="tx1"/>
            </a:solidFill>
          </a:endParaRPr>
        </a:p>
      </dgm:t>
    </dgm:pt>
    <dgm:pt modelId="{6DAE1090-BDA8-2448-952C-F193B2608892}" type="parTrans" cxnId="{3F5045EC-FA5F-DB4A-B0D8-A5E8FBE41174}">
      <dgm:prSet/>
      <dgm:spPr/>
      <dgm:t>
        <a:bodyPr/>
        <a:lstStyle/>
        <a:p>
          <a:endParaRPr lang="en-US"/>
        </a:p>
      </dgm:t>
    </dgm:pt>
    <dgm:pt modelId="{FFACFD9F-6C88-4547-8E64-7C1BBFED305A}" type="sibTrans" cxnId="{3F5045EC-FA5F-DB4A-B0D8-A5E8FBE41174}">
      <dgm:prSet/>
      <dgm:spPr/>
      <dgm:t>
        <a:bodyPr/>
        <a:lstStyle/>
        <a:p>
          <a:endParaRPr lang="en-US"/>
        </a:p>
      </dgm:t>
    </dgm:pt>
    <dgm:pt modelId="{E7ACBB58-DAA4-F049-AE6C-8CC882A7D555}">
      <dgm:prSet phldrT="[Text]"/>
      <dgm:spPr/>
      <dgm:t>
        <a:bodyPr/>
        <a:lstStyle/>
        <a:p>
          <a:endParaRPr lang="tr-TR" b="1" dirty="0">
            <a:solidFill>
              <a:schemeClr val="tx1"/>
            </a:solidFill>
          </a:endParaRPr>
        </a:p>
      </dgm:t>
    </dgm:pt>
    <dgm:pt modelId="{88A30126-071A-2649-AE51-2C8BD7C8C766}" type="parTrans" cxnId="{EFC6C747-1FB6-5B44-92E0-3D1039F17C77}">
      <dgm:prSet/>
      <dgm:spPr/>
      <dgm:t>
        <a:bodyPr/>
        <a:lstStyle/>
        <a:p>
          <a:endParaRPr lang="en-US"/>
        </a:p>
      </dgm:t>
    </dgm:pt>
    <dgm:pt modelId="{495424C0-706D-6D47-A7D9-A54B0A69CC96}" type="sibTrans" cxnId="{EFC6C747-1FB6-5B44-92E0-3D1039F17C77}">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tr-TR"/>
        </a:p>
      </dgm:t>
    </dgm:pt>
    <dgm:pt modelId="{71554259-89F3-DC41-AF38-A80F6823C6AB}" type="pres">
      <dgm:prSet presAssocID="{8E61202A-36DD-0240-811A-270D9611A395}" presName="vert1" presStyleCnt="0"/>
      <dgm:spPr/>
    </dgm:pt>
    <dgm:pt modelId="{154027F6-9DCC-204E-892A-CA2D53CAD585}" type="pres">
      <dgm:prSet presAssocID="{1F8A0D7A-4B49-0A4C-AEE6-B33E5DB77433}" presName="vertSpace2a" presStyleCnt="0"/>
      <dgm:spPr/>
    </dgm:pt>
    <dgm:pt modelId="{1DEB6475-061C-4348-B4A9-20B952B07CCE}" type="pres">
      <dgm:prSet presAssocID="{1F8A0D7A-4B49-0A4C-AEE6-B33E5DB77433}" presName="horz2" presStyleCnt="0"/>
      <dgm:spPr/>
    </dgm:pt>
    <dgm:pt modelId="{03B02337-EBA6-7E44-A45E-5B83C56C4D41}" type="pres">
      <dgm:prSet presAssocID="{1F8A0D7A-4B49-0A4C-AEE6-B33E5DB77433}" presName="horzSpace2" presStyleCnt="0"/>
      <dgm:spPr/>
    </dgm:pt>
    <dgm:pt modelId="{D1BD2809-A109-B841-953C-ACF6AEB982A8}" type="pres">
      <dgm:prSet presAssocID="{1F8A0D7A-4B49-0A4C-AEE6-B33E5DB77433}" presName="tx2" presStyleLbl="revTx" presStyleIdx="1" presStyleCnt="6"/>
      <dgm:spPr/>
      <dgm:t>
        <a:bodyPr/>
        <a:lstStyle/>
        <a:p>
          <a:endParaRPr lang="tr-TR"/>
        </a:p>
      </dgm:t>
    </dgm:pt>
    <dgm:pt modelId="{47A73C79-98E3-0248-9399-60F08F2744AC}" type="pres">
      <dgm:prSet presAssocID="{1F8A0D7A-4B49-0A4C-AEE6-B33E5DB77433}" presName="vert2" presStyleCnt="0"/>
      <dgm:spPr/>
    </dgm:pt>
    <dgm:pt modelId="{432424A2-55EF-C040-BBAB-E98C9FE5A823}" type="pres">
      <dgm:prSet presAssocID="{1F8A0D7A-4B49-0A4C-AEE6-B33E5DB77433}" presName="thinLine2b" presStyleLbl="callout" presStyleIdx="0" presStyleCnt="5"/>
      <dgm:spPr/>
    </dgm:pt>
    <dgm:pt modelId="{726D9783-1DDB-E941-AF16-94B238CFCA9A}" type="pres">
      <dgm:prSet presAssocID="{1F8A0D7A-4B49-0A4C-AEE6-B33E5DB77433}" presName="vertSpace2b" presStyleCnt="0"/>
      <dgm:spPr/>
    </dgm:pt>
    <dgm:pt modelId="{67F7D2E0-02D6-F34F-845C-0C526FD84D0A}" type="pres">
      <dgm:prSet presAssocID="{3DE40BC1-D542-4641-882A-E465AA995B09}" presName="horz2" presStyleCnt="0"/>
      <dgm:spPr/>
    </dgm:pt>
    <dgm:pt modelId="{115A0E3A-7BEB-0143-892C-04216BEBE1D1}" type="pres">
      <dgm:prSet presAssocID="{3DE40BC1-D542-4641-882A-E465AA995B09}" presName="horzSpace2" presStyleCnt="0"/>
      <dgm:spPr/>
    </dgm:pt>
    <dgm:pt modelId="{513D036B-446C-0544-8AEB-C5EDF3DDE47B}" type="pres">
      <dgm:prSet presAssocID="{3DE40BC1-D542-4641-882A-E465AA995B09}" presName="tx2" presStyleLbl="revTx" presStyleIdx="2" presStyleCnt="6"/>
      <dgm:spPr/>
      <dgm:t>
        <a:bodyPr/>
        <a:lstStyle/>
        <a:p>
          <a:endParaRPr lang="tr-TR"/>
        </a:p>
      </dgm:t>
    </dgm:pt>
    <dgm:pt modelId="{B58C3FC2-11F8-BE43-ACEF-ECE47E07BDBA}" type="pres">
      <dgm:prSet presAssocID="{3DE40BC1-D542-4641-882A-E465AA995B09}" presName="vert2" presStyleCnt="0"/>
      <dgm:spPr/>
    </dgm:pt>
    <dgm:pt modelId="{89ED5240-7C16-6C4E-82DA-7653947B653E}" type="pres">
      <dgm:prSet presAssocID="{3DE40BC1-D542-4641-882A-E465AA995B09}" presName="thinLine2b" presStyleLbl="callout" presStyleIdx="1" presStyleCnt="5"/>
      <dgm:spPr/>
    </dgm:pt>
    <dgm:pt modelId="{96C2B746-F93B-2342-9E59-41333DE54E2B}" type="pres">
      <dgm:prSet presAssocID="{3DE40BC1-D542-4641-882A-E465AA995B09}" presName="vertSpace2b" presStyleCnt="0"/>
      <dgm:spPr/>
    </dgm:pt>
    <dgm:pt modelId="{6E1871D0-93AA-E045-95E8-50D310FC2661}" type="pres">
      <dgm:prSet presAssocID="{86FBB599-84C9-DA45-8A39-5D87B95B956F}" presName="horz2" presStyleCnt="0"/>
      <dgm:spPr/>
    </dgm:pt>
    <dgm:pt modelId="{98CC8E51-8599-3E44-A1C3-6F872EC7D2B5}" type="pres">
      <dgm:prSet presAssocID="{86FBB599-84C9-DA45-8A39-5D87B95B956F}" presName="horzSpace2" presStyleCnt="0"/>
      <dgm:spPr/>
    </dgm:pt>
    <dgm:pt modelId="{600CBE8E-97A8-2E4C-8418-CC77046FE0A9}" type="pres">
      <dgm:prSet presAssocID="{86FBB599-84C9-DA45-8A39-5D87B95B956F}" presName="tx2" presStyleLbl="revTx" presStyleIdx="3" presStyleCnt="6"/>
      <dgm:spPr/>
      <dgm:t>
        <a:bodyPr/>
        <a:lstStyle/>
        <a:p>
          <a:endParaRPr lang="tr-TR"/>
        </a:p>
      </dgm:t>
    </dgm:pt>
    <dgm:pt modelId="{84EB3612-BCAD-9840-A018-440CC5E69F45}" type="pres">
      <dgm:prSet presAssocID="{86FBB599-84C9-DA45-8A39-5D87B95B956F}" presName="vert2" presStyleCnt="0"/>
      <dgm:spPr/>
    </dgm:pt>
    <dgm:pt modelId="{DECEA3AA-AF79-FC4A-AC61-BB5B7825830A}" type="pres">
      <dgm:prSet presAssocID="{86FBB599-84C9-DA45-8A39-5D87B95B956F}" presName="thinLine2b" presStyleLbl="callout" presStyleIdx="2" presStyleCnt="5"/>
      <dgm:spPr/>
    </dgm:pt>
    <dgm:pt modelId="{B4216B8C-C9A6-B14E-B1DC-08F788B4C9D8}" type="pres">
      <dgm:prSet presAssocID="{86FBB599-84C9-DA45-8A39-5D87B95B956F}" presName="vertSpace2b" presStyleCnt="0"/>
      <dgm:spPr/>
    </dgm:pt>
    <dgm:pt modelId="{4A56985E-C52C-9A4F-8D15-146177C421ED}" type="pres">
      <dgm:prSet presAssocID="{BFB8E7FD-667D-2B4C-BE49-DBCF8D426D56}" presName="horz2" presStyleCnt="0"/>
      <dgm:spPr/>
    </dgm:pt>
    <dgm:pt modelId="{D979F8F5-A8AC-954B-B589-3B0350209169}" type="pres">
      <dgm:prSet presAssocID="{BFB8E7FD-667D-2B4C-BE49-DBCF8D426D56}" presName="horzSpace2" presStyleCnt="0"/>
      <dgm:spPr/>
    </dgm:pt>
    <dgm:pt modelId="{38252C33-FF2E-5F43-8A8F-C90C26987E96}" type="pres">
      <dgm:prSet presAssocID="{BFB8E7FD-667D-2B4C-BE49-DBCF8D426D56}" presName="tx2" presStyleLbl="revTx" presStyleIdx="4" presStyleCnt="6" custLinFactNeighborX="706"/>
      <dgm:spPr/>
      <dgm:t>
        <a:bodyPr/>
        <a:lstStyle/>
        <a:p>
          <a:endParaRPr lang="tr-TR"/>
        </a:p>
      </dgm:t>
    </dgm:pt>
    <dgm:pt modelId="{B097A2AC-B8E1-3C4B-97DC-77CEFEED7C3D}" type="pres">
      <dgm:prSet presAssocID="{BFB8E7FD-667D-2B4C-BE49-DBCF8D426D56}" presName="vert2" presStyleCnt="0"/>
      <dgm:spPr/>
    </dgm:pt>
    <dgm:pt modelId="{31692D7B-7F13-0E4B-8A7D-9CB3313592F1}" type="pres">
      <dgm:prSet presAssocID="{BFB8E7FD-667D-2B4C-BE49-DBCF8D426D56}" presName="thinLine2b" presStyleLbl="callout" presStyleIdx="3" presStyleCnt="5"/>
      <dgm:spPr/>
    </dgm:pt>
    <dgm:pt modelId="{2C39A9AD-39D6-DF48-8F50-0D54A5B6E307}" type="pres">
      <dgm:prSet presAssocID="{BFB8E7FD-667D-2B4C-BE49-DBCF8D426D56}" presName="vertSpace2b" presStyleCnt="0"/>
      <dgm:spPr/>
    </dgm:pt>
    <dgm:pt modelId="{6A0D0DB8-C51A-9A45-9DD9-88652279DB7B}" type="pres">
      <dgm:prSet presAssocID="{E7ACBB58-DAA4-F049-AE6C-8CC882A7D555}" presName="horz2" presStyleCnt="0"/>
      <dgm:spPr/>
    </dgm:pt>
    <dgm:pt modelId="{2999629A-251C-6246-88E5-B64AE79A5752}" type="pres">
      <dgm:prSet presAssocID="{E7ACBB58-DAA4-F049-AE6C-8CC882A7D555}" presName="horzSpace2" presStyleCnt="0"/>
      <dgm:spPr/>
    </dgm:pt>
    <dgm:pt modelId="{4A9D8F5E-8674-A64A-AD13-F105C69EAAB6}" type="pres">
      <dgm:prSet presAssocID="{E7ACBB58-DAA4-F049-AE6C-8CC882A7D555}" presName="tx2" presStyleLbl="revTx" presStyleIdx="5" presStyleCnt="6"/>
      <dgm:spPr/>
      <dgm:t>
        <a:bodyPr/>
        <a:lstStyle/>
        <a:p>
          <a:endParaRPr lang="tr-TR"/>
        </a:p>
      </dgm:t>
    </dgm:pt>
    <dgm:pt modelId="{CB423E26-3E4D-4847-86B5-8EAE6D8BFFC0}" type="pres">
      <dgm:prSet presAssocID="{E7ACBB58-DAA4-F049-AE6C-8CC882A7D555}" presName="vert2" presStyleCnt="0"/>
      <dgm:spPr/>
    </dgm:pt>
    <dgm:pt modelId="{F4AFBCB2-D1DC-8047-AE80-1BF54065C117}" type="pres">
      <dgm:prSet presAssocID="{E7ACBB58-DAA4-F049-AE6C-8CC882A7D555}" presName="thinLine2b" presStyleLbl="callout" presStyleIdx="4" presStyleCnt="5"/>
      <dgm:spPr/>
    </dgm:pt>
    <dgm:pt modelId="{4E1811EA-AEA0-774F-B88D-F0001D3B4E77}" type="pres">
      <dgm:prSet presAssocID="{E7ACBB58-DAA4-F049-AE6C-8CC882A7D555}" presName="vertSpace2b" presStyleCnt="0"/>
      <dgm:spPr/>
    </dgm:pt>
  </dgm:ptLst>
  <dgm:cxnLst>
    <dgm:cxn modelId="{798AE9E5-4E42-174D-B800-0AC15FA60C4A}" type="presOf" srcId="{86FBB599-84C9-DA45-8A39-5D87B95B956F}" destId="{600CBE8E-97A8-2E4C-8418-CC77046FE0A9}" srcOrd="0" destOrd="0" presId="urn:microsoft.com/office/officeart/2008/layout/LinedList"/>
    <dgm:cxn modelId="{EFC6C747-1FB6-5B44-92E0-3D1039F17C77}" srcId="{8E61202A-36DD-0240-811A-270D9611A395}" destId="{E7ACBB58-DAA4-F049-AE6C-8CC882A7D555}" srcOrd="4" destOrd="0" parTransId="{88A30126-071A-2649-AE51-2C8BD7C8C766}" sibTransId="{495424C0-706D-6D47-A7D9-A54B0A69CC96}"/>
    <dgm:cxn modelId="{97D76C5D-3663-964C-B692-7C59323DF7B0}" srcId="{8E61202A-36DD-0240-811A-270D9611A395}" destId="{86FBB599-84C9-DA45-8A39-5D87B95B956F}" srcOrd="2" destOrd="0" parTransId="{C3565B6B-EEFD-184A-981C-A80A3A074E72}" sibTransId="{6E9322AC-FD3A-FB4A-8ECC-106C09A0F674}"/>
    <dgm:cxn modelId="{650F2EE1-D677-8D48-B051-21F7B4F13462}" srcId="{8E61202A-36DD-0240-811A-270D9611A395}" destId="{3DE40BC1-D542-4641-882A-E465AA995B09}" srcOrd="1" destOrd="0" parTransId="{C105E755-E34F-8F4D-898C-95A45F6F6987}" sibTransId="{12BEB03F-E703-7A43-8CBA-F8EE4FFE60FC}"/>
    <dgm:cxn modelId="{55884A9D-FBF9-8C47-B580-1E8131025107}" type="presOf" srcId="{BFB8E7FD-667D-2B4C-BE49-DBCF8D426D56}" destId="{38252C33-FF2E-5F43-8A8F-C90C26987E96}"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DB3AABB2-B72C-A84A-817B-970624EFBD08}" type="presOf" srcId="{1F8A0D7A-4B49-0A4C-AEE6-B33E5DB77433}" destId="{D1BD2809-A109-B841-953C-ACF6AEB982A8}" srcOrd="0" destOrd="0" presId="urn:microsoft.com/office/officeart/2008/layout/LinedList"/>
    <dgm:cxn modelId="{AAD6E6F0-9A28-0141-8BCC-9F75DE62EEEF}" srcId="{8E61202A-36DD-0240-811A-270D9611A395}" destId="{1F8A0D7A-4B49-0A4C-AEE6-B33E5DB77433}" srcOrd="0" destOrd="0" parTransId="{4603ACB4-9EA9-114F-BD29-921F910C3102}" sibTransId="{0D712914-61E2-B544-8870-01BD4733E594}"/>
    <dgm:cxn modelId="{797E83DF-D7B0-A04A-90A7-428F119E43A8}" type="presOf" srcId="{8E61202A-36DD-0240-811A-270D9611A395}" destId="{CFE00427-EDF8-324F-9A5C-A181E81A4D48}" srcOrd="0" destOrd="0" presId="urn:microsoft.com/office/officeart/2008/layout/LinedList"/>
    <dgm:cxn modelId="{F39A3084-D78F-CF4B-AC2A-DAEC10E9826E}" type="presOf" srcId="{3DE40BC1-D542-4641-882A-E465AA995B09}" destId="{513D036B-446C-0544-8AEB-C5EDF3DDE47B}" srcOrd="0" destOrd="0" presId="urn:microsoft.com/office/officeart/2008/layout/LinedList"/>
    <dgm:cxn modelId="{3F5045EC-FA5F-DB4A-B0D8-A5E8FBE41174}" srcId="{8E61202A-36DD-0240-811A-270D9611A395}" destId="{BFB8E7FD-667D-2B4C-BE49-DBCF8D426D56}" srcOrd="3" destOrd="0" parTransId="{6DAE1090-BDA8-2448-952C-F193B2608892}" sibTransId="{FFACFD9F-6C88-4547-8E64-7C1BBFED305A}"/>
    <dgm:cxn modelId="{4012773D-C089-B249-BF19-4C2C95A059A0}" type="presOf" srcId="{E7ACBB58-DAA4-F049-AE6C-8CC882A7D555}" destId="{4A9D8F5E-8674-A64A-AD13-F105C69EAAB6}"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133C01B7-9785-B442-B622-05D87D0C0388}" type="presParOf" srcId="{71554259-89F3-DC41-AF38-A80F6823C6AB}" destId="{154027F6-9DCC-204E-892A-CA2D53CAD585}" srcOrd="0" destOrd="0" presId="urn:microsoft.com/office/officeart/2008/layout/LinedList"/>
    <dgm:cxn modelId="{3A8CCAF5-A463-ED41-B310-8C122A9AFEDA}" type="presParOf" srcId="{71554259-89F3-DC41-AF38-A80F6823C6AB}" destId="{1DEB6475-061C-4348-B4A9-20B952B07CCE}" srcOrd="1" destOrd="0" presId="urn:microsoft.com/office/officeart/2008/layout/LinedList"/>
    <dgm:cxn modelId="{F5D22162-40A4-B146-AD93-C84CF22178E9}" type="presParOf" srcId="{1DEB6475-061C-4348-B4A9-20B952B07CCE}" destId="{03B02337-EBA6-7E44-A45E-5B83C56C4D41}" srcOrd="0" destOrd="0" presId="urn:microsoft.com/office/officeart/2008/layout/LinedList"/>
    <dgm:cxn modelId="{D6BA993F-1862-374C-87E6-607A9649B006}" type="presParOf" srcId="{1DEB6475-061C-4348-B4A9-20B952B07CCE}" destId="{D1BD2809-A109-B841-953C-ACF6AEB982A8}" srcOrd="1" destOrd="0" presId="urn:microsoft.com/office/officeart/2008/layout/LinedList"/>
    <dgm:cxn modelId="{290D5BD1-8D32-3543-8CB3-B7E27992B26A}" type="presParOf" srcId="{1DEB6475-061C-4348-B4A9-20B952B07CCE}" destId="{47A73C79-98E3-0248-9399-60F08F2744AC}" srcOrd="2" destOrd="0" presId="urn:microsoft.com/office/officeart/2008/layout/LinedList"/>
    <dgm:cxn modelId="{FD261F09-C61E-614C-9A20-C9B0232453AB}" type="presParOf" srcId="{71554259-89F3-DC41-AF38-A80F6823C6AB}" destId="{432424A2-55EF-C040-BBAB-E98C9FE5A823}" srcOrd="2" destOrd="0" presId="urn:microsoft.com/office/officeart/2008/layout/LinedList"/>
    <dgm:cxn modelId="{9DDEED14-A258-F143-94F7-92178729FE67}" type="presParOf" srcId="{71554259-89F3-DC41-AF38-A80F6823C6AB}" destId="{726D9783-1DDB-E941-AF16-94B238CFCA9A}" srcOrd="3" destOrd="0" presId="urn:microsoft.com/office/officeart/2008/layout/LinedList"/>
    <dgm:cxn modelId="{DD033467-3EC5-C244-BAB8-2B0BCC3DF7DC}" type="presParOf" srcId="{71554259-89F3-DC41-AF38-A80F6823C6AB}" destId="{67F7D2E0-02D6-F34F-845C-0C526FD84D0A}" srcOrd="4" destOrd="0" presId="urn:microsoft.com/office/officeart/2008/layout/LinedList"/>
    <dgm:cxn modelId="{C820758F-EE49-384D-95CA-850FCC2FF109}" type="presParOf" srcId="{67F7D2E0-02D6-F34F-845C-0C526FD84D0A}" destId="{115A0E3A-7BEB-0143-892C-04216BEBE1D1}" srcOrd="0" destOrd="0" presId="urn:microsoft.com/office/officeart/2008/layout/LinedList"/>
    <dgm:cxn modelId="{20C6C1A7-8BF6-054A-9CD7-0E61A878C06A}" type="presParOf" srcId="{67F7D2E0-02D6-F34F-845C-0C526FD84D0A}" destId="{513D036B-446C-0544-8AEB-C5EDF3DDE47B}" srcOrd="1" destOrd="0" presId="urn:microsoft.com/office/officeart/2008/layout/LinedList"/>
    <dgm:cxn modelId="{EA4758DF-43C7-4242-B785-B8FA980C3542}" type="presParOf" srcId="{67F7D2E0-02D6-F34F-845C-0C526FD84D0A}" destId="{B58C3FC2-11F8-BE43-ACEF-ECE47E07BDBA}" srcOrd="2" destOrd="0" presId="urn:microsoft.com/office/officeart/2008/layout/LinedList"/>
    <dgm:cxn modelId="{3A906B59-A95E-AF4B-871C-C80FBDFB3499}" type="presParOf" srcId="{71554259-89F3-DC41-AF38-A80F6823C6AB}" destId="{89ED5240-7C16-6C4E-82DA-7653947B653E}" srcOrd="5" destOrd="0" presId="urn:microsoft.com/office/officeart/2008/layout/LinedList"/>
    <dgm:cxn modelId="{4A2FAD6D-90A9-E646-B4BD-811AE69CC330}" type="presParOf" srcId="{71554259-89F3-DC41-AF38-A80F6823C6AB}" destId="{96C2B746-F93B-2342-9E59-41333DE54E2B}" srcOrd="6" destOrd="0" presId="urn:microsoft.com/office/officeart/2008/layout/LinedList"/>
    <dgm:cxn modelId="{A1581EBB-2194-914C-BBE0-EE547D26DDC2}" type="presParOf" srcId="{71554259-89F3-DC41-AF38-A80F6823C6AB}" destId="{6E1871D0-93AA-E045-95E8-50D310FC2661}" srcOrd="7" destOrd="0" presId="urn:microsoft.com/office/officeart/2008/layout/LinedList"/>
    <dgm:cxn modelId="{32749A67-2FF2-F44E-ACC1-0663E1406B00}" type="presParOf" srcId="{6E1871D0-93AA-E045-95E8-50D310FC2661}" destId="{98CC8E51-8599-3E44-A1C3-6F872EC7D2B5}" srcOrd="0" destOrd="0" presId="urn:microsoft.com/office/officeart/2008/layout/LinedList"/>
    <dgm:cxn modelId="{ECC70534-8A0B-A04C-AD62-522006660D22}" type="presParOf" srcId="{6E1871D0-93AA-E045-95E8-50D310FC2661}" destId="{600CBE8E-97A8-2E4C-8418-CC77046FE0A9}" srcOrd="1" destOrd="0" presId="urn:microsoft.com/office/officeart/2008/layout/LinedList"/>
    <dgm:cxn modelId="{66F37F51-FB93-084C-9A63-24FE082BF0C4}" type="presParOf" srcId="{6E1871D0-93AA-E045-95E8-50D310FC2661}" destId="{84EB3612-BCAD-9840-A018-440CC5E69F45}" srcOrd="2" destOrd="0" presId="urn:microsoft.com/office/officeart/2008/layout/LinedList"/>
    <dgm:cxn modelId="{A983BC70-8561-AA40-BEB1-AF214DEBCF20}" type="presParOf" srcId="{71554259-89F3-DC41-AF38-A80F6823C6AB}" destId="{DECEA3AA-AF79-FC4A-AC61-BB5B7825830A}" srcOrd="8" destOrd="0" presId="urn:microsoft.com/office/officeart/2008/layout/LinedList"/>
    <dgm:cxn modelId="{20F26002-0BBE-1E4D-9061-BF45F8CDDDBB}" type="presParOf" srcId="{71554259-89F3-DC41-AF38-A80F6823C6AB}" destId="{B4216B8C-C9A6-B14E-B1DC-08F788B4C9D8}" srcOrd="9" destOrd="0" presId="urn:microsoft.com/office/officeart/2008/layout/LinedList"/>
    <dgm:cxn modelId="{15B5C36D-736E-4E4D-9B75-6A8DA31A482F}" type="presParOf" srcId="{71554259-89F3-DC41-AF38-A80F6823C6AB}" destId="{4A56985E-C52C-9A4F-8D15-146177C421ED}" srcOrd="10" destOrd="0" presId="urn:microsoft.com/office/officeart/2008/layout/LinedList"/>
    <dgm:cxn modelId="{8D6BD599-F2DA-3F4E-9E67-0A9686E5EB5D}" type="presParOf" srcId="{4A56985E-C52C-9A4F-8D15-146177C421ED}" destId="{D979F8F5-A8AC-954B-B589-3B0350209169}" srcOrd="0" destOrd="0" presId="urn:microsoft.com/office/officeart/2008/layout/LinedList"/>
    <dgm:cxn modelId="{D290F433-84F8-454B-A2D7-2B5C48EB9D00}" type="presParOf" srcId="{4A56985E-C52C-9A4F-8D15-146177C421ED}" destId="{38252C33-FF2E-5F43-8A8F-C90C26987E96}" srcOrd="1" destOrd="0" presId="urn:microsoft.com/office/officeart/2008/layout/LinedList"/>
    <dgm:cxn modelId="{2682BE06-0002-494E-89F6-9D43EBF19163}" type="presParOf" srcId="{4A56985E-C52C-9A4F-8D15-146177C421ED}" destId="{B097A2AC-B8E1-3C4B-97DC-77CEFEED7C3D}" srcOrd="2" destOrd="0" presId="urn:microsoft.com/office/officeart/2008/layout/LinedList"/>
    <dgm:cxn modelId="{4E1D5E05-8515-E349-8E0D-2EB7AD9F77B4}" type="presParOf" srcId="{71554259-89F3-DC41-AF38-A80F6823C6AB}" destId="{31692D7B-7F13-0E4B-8A7D-9CB3313592F1}" srcOrd="11" destOrd="0" presId="urn:microsoft.com/office/officeart/2008/layout/LinedList"/>
    <dgm:cxn modelId="{996B58EE-15AF-5D48-8A4F-2C88CDF98C04}" type="presParOf" srcId="{71554259-89F3-DC41-AF38-A80F6823C6AB}" destId="{2C39A9AD-39D6-DF48-8F50-0D54A5B6E307}" srcOrd="12" destOrd="0" presId="urn:microsoft.com/office/officeart/2008/layout/LinedList"/>
    <dgm:cxn modelId="{7F88890F-8042-2845-BB63-F75D86D8D784}" type="presParOf" srcId="{71554259-89F3-DC41-AF38-A80F6823C6AB}" destId="{6A0D0DB8-C51A-9A45-9DD9-88652279DB7B}" srcOrd="13" destOrd="0" presId="urn:microsoft.com/office/officeart/2008/layout/LinedList"/>
    <dgm:cxn modelId="{E8E1754D-4551-264B-A56D-55913F039DED}" type="presParOf" srcId="{6A0D0DB8-C51A-9A45-9DD9-88652279DB7B}" destId="{2999629A-251C-6246-88E5-B64AE79A5752}" srcOrd="0" destOrd="0" presId="urn:microsoft.com/office/officeart/2008/layout/LinedList"/>
    <dgm:cxn modelId="{1D93DF24-2870-ED45-849A-DBD6464D14A6}" type="presParOf" srcId="{6A0D0DB8-C51A-9A45-9DD9-88652279DB7B}" destId="{4A9D8F5E-8674-A64A-AD13-F105C69EAAB6}" srcOrd="1" destOrd="0" presId="urn:microsoft.com/office/officeart/2008/layout/LinedList"/>
    <dgm:cxn modelId="{A320CA15-0732-784E-B9E8-C4C3DE20C278}" type="presParOf" srcId="{6A0D0DB8-C51A-9A45-9DD9-88652279DB7B}" destId="{CB423E26-3E4D-4847-86B5-8EAE6D8BFFC0}" srcOrd="2" destOrd="0" presId="urn:microsoft.com/office/officeart/2008/layout/LinedList"/>
    <dgm:cxn modelId="{9ABA6883-D9A2-754D-8380-7C976CBC5010}" type="presParOf" srcId="{71554259-89F3-DC41-AF38-A80F6823C6AB}" destId="{F4AFBCB2-D1DC-8047-AE80-1BF54065C117}" srcOrd="14" destOrd="0" presId="urn:microsoft.com/office/officeart/2008/layout/LinedList"/>
    <dgm:cxn modelId="{EC474750-1029-4D41-9D6D-9E379E9E804D}" type="presParOf" srcId="{71554259-89F3-DC41-AF38-A80F6823C6AB}" destId="{4E1811EA-AEA0-774F-B88D-F0001D3B4E77}"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Hırsızlıkla ilgili bir vakaya ilişkin olarak içerik verisine müdahale emri çıkarılabilir. Suç 6 ay hapis cezasını gerektirmektedir.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2E405BE7-84F6-4E40-9C5E-10A8726C0658}">
      <dgm:prSet phldrT="[Text]"/>
      <dgm:spPr/>
      <dgm:t>
        <a:bodyPr/>
        <a:lstStyle/>
        <a:p>
          <a:r>
            <a:rPr lang="tr-TR" b="1" dirty="0">
              <a:solidFill>
                <a:schemeClr val="tx1"/>
              </a:solidFill>
              <a:latin typeface="Calibri"/>
            </a:rPr>
            <a:t>Doğru</a:t>
          </a:r>
          <a:endParaRPr lang="tr-TR" b="1" dirty="0">
            <a:solidFill>
              <a:schemeClr val="tx1"/>
            </a:solidFill>
          </a:endParaRPr>
        </a:p>
      </dgm:t>
    </dgm:pt>
    <dgm:pt modelId="{5ECE3B29-8A32-C740-B418-FFD46DE10725}" type="parTrans" cxnId="{F78C1B90-3024-EA4B-BF4E-FA92A1E28DEC}">
      <dgm:prSet/>
      <dgm:spPr/>
      <dgm:t>
        <a:bodyPr/>
        <a:lstStyle/>
        <a:p>
          <a:endParaRPr lang="en-US"/>
        </a:p>
      </dgm:t>
    </dgm:pt>
    <dgm:pt modelId="{6356ECE7-A5D4-AF47-87DD-07555D11A53C}" type="sibTrans" cxnId="{F78C1B90-3024-EA4B-BF4E-FA92A1E28DEC}">
      <dgm:prSet/>
      <dgm:spPr/>
      <dgm:t>
        <a:bodyPr/>
        <a:lstStyle/>
        <a:p>
          <a:endParaRPr lang="en-US"/>
        </a:p>
      </dgm:t>
    </dgm:pt>
    <dgm:pt modelId="{6C102D21-5647-B542-ABD0-41CCBF5A9B72}">
      <dgm:prSet phldrT="[Text]"/>
      <dgm:spPr/>
      <dgm:t>
        <a:bodyPr/>
        <a:lstStyle/>
        <a:p>
          <a:r>
            <a:rPr lang="tr-TR" b="1" dirty="0">
              <a:solidFill>
                <a:srgbClr val="FF0000"/>
              </a:solidFill>
              <a:latin typeface="Calibri"/>
            </a:rPr>
            <a:t>Yanlış</a:t>
          </a:r>
          <a:endParaRPr lang="tr-TR" b="1" dirty="0">
            <a:solidFill>
              <a:srgbClr val="FF0000"/>
            </a:solidFill>
          </a:endParaRPr>
        </a:p>
      </dgm:t>
    </dgm:pt>
    <dgm:pt modelId="{272969D3-692B-254A-ADF0-530F6CB1141D}" type="parTrans" cxnId="{18CDA182-9971-6A46-B04F-251E3AF37B68}">
      <dgm:prSet/>
      <dgm:spPr/>
      <dgm:t>
        <a:bodyPr/>
        <a:lstStyle/>
        <a:p>
          <a:endParaRPr lang="en-US"/>
        </a:p>
      </dgm:t>
    </dgm:pt>
    <dgm:pt modelId="{B4A15F88-318D-184D-96E8-B3F9AE367E5F}" type="sibTrans" cxnId="{18CDA182-9971-6A46-B04F-251E3AF37B68}">
      <dgm:prSet/>
      <dgm:spPr/>
      <dgm:t>
        <a:bodyPr/>
        <a:lstStyle/>
        <a:p>
          <a:endParaRPr lang="en-US"/>
        </a:p>
      </dgm:t>
    </dgm:pt>
    <dgm:pt modelId="{4ED46901-7223-3043-93EF-F5A82F6EF3FA}">
      <dgm:prSet phldrT="[Text]"/>
      <dgm:spPr/>
      <dgm:t>
        <a:bodyPr/>
        <a:lstStyle/>
        <a:p>
          <a:endParaRPr lang="tr-TR" b="1">
            <a:solidFill>
              <a:schemeClr val="tx1"/>
            </a:solidFill>
          </a:endParaRPr>
        </a:p>
      </dgm:t>
    </dgm:pt>
    <dgm:pt modelId="{C246641A-1361-2441-BE1C-BD316D74F13C}" type="parTrans" cxnId="{EFE52350-99AA-3A4B-8AA0-AB29FA8B4CAD}">
      <dgm:prSet/>
      <dgm:spPr/>
      <dgm:t>
        <a:bodyPr/>
        <a:lstStyle/>
        <a:p>
          <a:endParaRPr lang="en-US"/>
        </a:p>
      </dgm:t>
    </dgm:pt>
    <dgm:pt modelId="{0532A9AC-38C9-1740-8079-CEBBA0C1EBB4}" type="sibTrans" cxnId="{EFE52350-99AA-3A4B-8AA0-AB29FA8B4CAD}">
      <dgm:prSet/>
      <dgm:spPr/>
      <dgm:t>
        <a:bodyPr/>
        <a:lstStyle/>
        <a:p>
          <a:endParaRPr lang="en-US"/>
        </a:p>
      </dgm:t>
    </dgm:pt>
    <dgm:pt modelId="{3763CB8A-D13A-794F-9F8B-4048C3AD42BF}">
      <dgm:prSet phldrT="[Text]"/>
      <dgm:spPr/>
      <dgm:t>
        <a:bodyPr/>
        <a:lstStyle/>
        <a:p>
          <a:endParaRPr lang="tr-TR" b="1">
            <a:solidFill>
              <a:schemeClr val="tx1"/>
            </a:solidFill>
          </a:endParaRPr>
        </a:p>
      </dgm:t>
    </dgm:pt>
    <dgm:pt modelId="{37AB9655-FE3B-6B42-8557-1DF2F73BF81F}" type="parTrans" cxnId="{874A3C0A-ED4F-674B-A3D5-05C0E02148B9}">
      <dgm:prSet/>
      <dgm:spPr/>
      <dgm:t>
        <a:bodyPr/>
        <a:lstStyle/>
        <a:p>
          <a:endParaRPr lang="en-US"/>
        </a:p>
      </dgm:t>
    </dgm:pt>
    <dgm:pt modelId="{47D6574C-2D24-3E40-95E5-097B4F61EC5F}" type="sibTrans" cxnId="{874A3C0A-ED4F-674B-A3D5-05C0E02148B9}">
      <dgm:prSet/>
      <dgm:spPr/>
      <dgm:t>
        <a:bodyPr/>
        <a:lstStyle/>
        <a:p>
          <a:endParaRPr lang="en-US"/>
        </a:p>
      </dgm:t>
    </dgm:pt>
    <dgm:pt modelId="{258EA2D0-7645-8C4C-900B-F4EEE87E4159}">
      <dgm:prSet phldrT="[Text]"/>
      <dgm:spPr/>
      <dgm:t>
        <a:bodyPr/>
        <a:lstStyle/>
        <a:p>
          <a:endParaRPr lang="tr-TR" b="1" dirty="0">
            <a:solidFill>
              <a:schemeClr val="tx1"/>
            </a:solidFill>
          </a:endParaRPr>
        </a:p>
      </dgm:t>
    </dgm:pt>
    <dgm:pt modelId="{652FC924-A35F-4A41-B85D-5A9323561954}" type="parTrans" cxnId="{02D98120-40B2-5544-95B5-9E4B52F3879E}">
      <dgm:prSet/>
      <dgm:spPr/>
      <dgm:t>
        <a:bodyPr/>
        <a:lstStyle/>
        <a:p>
          <a:endParaRPr lang="en-US"/>
        </a:p>
      </dgm:t>
    </dgm:pt>
    <dgm:pt modelId="{747117C0-6897-584E-96C3-CE961F1BA6F4}" type="sibTrans" cxnId="{02D98120-40B2-5544-95B5-9E4B52F3879E}">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tr-TR"/>
        </a:p>
      </dgm:t>
    </dgm:pt>
    <dgm:pt modelId="{71554259-89F3-DC41-AF38-A80F6823C6AB}" type="pres">
      <dgm:prSet presAssocID="{8E61202A-36DD-0240-811A-270D9611A395}" presName="vert1" presStyleCnt="0"/>
      <dgm:spPr/>
    </dgm:pt>
    <dgm:pt modelId="{E9CD80FF-A891-C542-9164-9B0E8BFD8C9A}" type="pres">
      <dgm:prSet presAssocID="{2E405BE7-84F6-4E40-9C5E-10A8726C0658}" presName="vertSpace2a" presStyleCnt="0"/>
      <dgm:spPr/>
    </dgm:pt>
    <dgm:pt modelId="{07EC964B-011A-2249-9C7C-B74D2CA273C5}" type="pres">
      <dgm:prSet presAssocID="{2E405BE7-84F6-4E40-9C5E-10A8726C0658}" presName="horz2" presStyleCnt="0"/>
      <dgm:spPr/>
    </dgm:pt>
    <dgm:pt modelId="{E44700D0-95B0-DB4A-BBC2-61E0ABA6D3FA}" type="pres">
      <dgm:prSet presAssocID="{2E405BE7-84F6-4E40-9C5E-10A8726C0658}" presName="horzSpace2" presStyleCnt="0"/>
      <dgm:spPr/>
    </dgm:pt>
    <dgm:pt modelId="{021D3BCF-45A1-424A-904A-06E848F5A33F}" type="pres">
      <dgm:prSet presAssocID="{2E405BE7-84F6-4E40-9C5E-10A8726C0658}" presName="tx2" presStyleLbl="revTx" presStyleIdx="1" presStyleCnt="6"/>
      <dgm:spPr/>
      <dgm:t>
        <a:bodyPr/>
        <a:lstStyle/>
        <a:p>
          <a:endParaRPr lang="tr-TR"/>
        </a:p>
      </dgm:t>
    </dgm:pt>
    <dgm:pt modelId="{53B308A9-5EAC-D24D-828F-AEEE2EC0E61E}" type="pres">
      <dgm:prSet presAssocID="{2E405BE7-84F6-4E40-9C5E-10A8726C0658}" presName="vert2" presStyleCnt="0"/>
      <dgm:spPr/>
    </dgm:pt>
    <dgm:pt modelId="{6C789E29-E379-A342-B812-AC69CF257355}" type="pres">
      <dgm:prSet presAssocID="{2E405BE7-84F6-4E40-9C5E-10A8726C0658}" presName="thinLine2b" presStyleLbl="callout" presStyleIdx="0" presStyleCnt="5"/>
      <dgm:spPr/>
    </dgm:pt>
    <dgm:pt modelId="{53C567B5-7511-6A4F-B9B3-427E363DC9C9}" type="pres">
      <dgm:prSet presAssocID="{2E405BE7-84F6-4E40-9C5E-10A8726C0658}" presName="vertSpace2b" presStyleCnt="0"/>
      <dgm:spPr/>
    </dgm:pt>
    <dgm:pt modelId="{AC426E1F-B129-D649-AC90-C982C87A1015}" type="pres">
      <dgm:prSet presAssocID="{6C102D21-5647-B542-ABD0-41CCBF5A9B72}" presName="horz2" presStyleCnt="0"/>
      <dgm:spPr/>
    </dgm:pt>
    <dgm:pt modelId="{71E5F7B5-620A-F44D-ACBA-29362104276F}" type="pres">
      <dgm:prSet presAssocID="{6C102D21-5647-B542-ABD0-41CCBF5A9B72}" presName="horzSpace2" presStyleCnt="0"/>
      <dgm:spPr/>
    </dgm:pt>
    <dgm:pt modelId="{10A65996-697B-E241-A630-4B1EC6940EC0}" type="pres">
      <dgm:prSet presAssocID="{6C102D21-5647-B542-ABD0-41CCBF5A9B72}" presName="tx2" presStyleLbl="revTx" presStyleIdx="2" presStyleCnt="6"/>
      <dgm:spPr/>
      <dgm:t>
        <a:bodyPr/>
        <a:lstStyle/>
        <a:p>
          <a:endParaRPr lang="tr-TR"/>
        </a:p>
      </dgm:t>
    </dgm:pt>
    <dgm:pt modelId="{F1B1AFA5-004B-CF4B-B7B2-CEA573484C61}" type="pres">
      <dgm:prSet presAssocID="{6C102D21-5647-B542-ABD0-41CCBF5A9B72}" presName="vert2" presStyleCnt="0"/>
      <dgm:spPr/>
    </dgm:pt>
    <dgm:pt modelId="{9D049CB3-A337-2B4B-B0C3-E738B6353D54}" type="pres">
      <dgm:prSet presAssocID="{6C102D21-5647-B542-ABD0-41CCBF5A9B72}" presName="thinLine2b" presStyleLbl="callout" presStyleIdx="1" presStyleCnt="5"/>
      <dgm:spPr/>
    </dgm:pt>
    <dgm:pt modelId="{52A4542D-F929-324C-BC54-56FD1DBCEDFD}" type="pres">
      <dgm:prSet presAssocID="{6C102D21-5647-B542-ABD0-41CCBF5A9B72}" presName="vertSpace2b" presStyleCnt="0"/>
      <dgm:spPr/>
    </dgm:pt>
    <dgm:pt modelId="{706EEB06-5CCB-2C4E-8D88-5B786C9BFEC1}" type="pres">
      <dgm:prSet presAssocID="{4ED46901-7223-3043-93EF-F5A82F6EF3FA}" presName="horz2" presStyleCnt="0"/>
      <dgm:spPr/>
    </dgm:pt>
    <dgm:pt modelId="{B42CB21B-D7E3-9D4C-955E-06494F7A30AA}" type="pres">
      <dgm:prSet presAssocID="{4ED46901-7223-3043-93EF-F5A82F6EF3FA}" presName="horzSpace2" presStyleCnt="0"/>
      <dgm:spPr/>
    </dgm:pt>
    <dgm:pt modelId="{71CCBD1A-A422-1C4E-A101-FF5F58CD401A}" type="pres">
      <dgm:prSet presAssocID="{4ED46901-7223-3043-93EF-F5A82F6EF3FA}" presName="tx2" presStyleLbl="revTx" presStyleIdx="3" presStyleCnt="6"/>
      <dgm:spPr/>
      <dgm:t>
        <a:bodyPr/>
        <a:lstStyle/>
        <a:p>
          <a:endParaRPr lang="tr-TR"/>
        </a:p>
      </dgm:t>
    </dgm:pt>
    <dgm:pt modelId="{5579FBD3-B6D2-774E-9112-0DC70409E43B}" type="pres">
      <dgm:prSet presAssocID="{4ED46901-7223-3043-93EF-F5A82F6EF3FA}" presName="vert2" presStyleCnt="0"/>
      <dgm:spPr/>
    </dgm:pt>
    <dgm:pt modelId="{AE8C85B7-4249-F34D-BF7B-6C596EC35131}" type="pres">
      <dgm:prSet presAssocID="{4ED46901-7223-3043-93EF-F5A82F6EF3FA}" presName="thinLine2b" presStyleLbl="callout" presStyleIdx="2" presStyleCnt="5"/>
      <dgm:spPr/>
    </dgm:pt>
    <dgm:pt modelId="{9902F479-0694-D549-884C-8C4C033A1E3C}" type="pres">
      <dgm:prSet presAssocID="{4ED46901-7223-3043-93EF-F5A82F6EF3FA}" presName="vertSpace2b" presStyleCnt="0"/>
      <dgm:spPr/>
    </dgm:pt>
    <dgm:pt modelId="{4235367A-A36F-7048-AA7C-591A2DC9A4D4}" type="pres">
      <dgm:prSet presAssocID="{3763CB8A-D13A-794F-9F8B-4048C3AD42BF}" presName="horz2" presStyleCnt="0"/>
      <dgm:spPr/>
    </dgm:pt>
    <dgm:pt modelId="{18C3EF24-B47E-5B41-B9FE-69D3E088D9DF}" type="pres">
      <dgm:prSet presAssocID="{3763CB8A-D13A-794F-9F8B-4048C3AD42BF}" presName="horzSpace2" presStyleCnt="0"/>
      <dgm:spPr/>
    </dgm:pt>
    <dgm:pt modelId="{A81FC6C0-D993-874C-B708-FCA1FC312AD3}" type="pres">
      <dgm:prSet presAssocID="{3763CB8A-D13A-794F-9F8B-4048C3AD42BF}" presName="tx2" presStyleLbl="revTx" presStyleIdx="4" presStyleCnt="6" custLinFactNeighborX="706"/>
      <dgm:spPr/>
      <dgm:t>
        <a:bodyPr/>
        <a:lstStyle/>
        <a:p>
          <a:endParaRPr lang="tr-TR"/>
        </a:p>
      </dgm:t>
    </dgm:pt>
    <dgm:pt modelId="{5316EAB4-A8A8-7145-8C5E-D887E0B131D4}" type="pres">
      <dgm:prSet presAssocID="{3763CB8A-D13A-794F-9F8B-4048C3AD42BF}" presName="vert2" presStyleCnt="0"/>
      <dgm:spPr/>
    </dgm:pt>
    <dgm:pt modelId="{1544E75C-4725-644F-8F4A-5A3D6D60F52D}" type="pres">
      <dgm:prSet presAssocID="{3763CB8A-D13A-794F-9F8B-4048C3AD42BF}" presName="thinLine2b" presStyleLbl="callout" presStyleIdx="3" presStyleCnt="5"/>
      <dgm:spPr/>
    </dgm:pt>
    <dgm:pt modelId="{782BB6BC-2ECF-1141-B3D8-27CBB414CBB7}" type="pres">
      <dgm:prSet presAssocID="{3763CB8A-D13A-794F-9F8B-4048C3AD42BF}" presName="vertSpace2b" presStyleCnt="0"/>
      <dgm:spPr/>
    </dgm:pt>
    <dgm:pt modelId="{A974E386-6EAD-F048-97FE-B3B1502E61E9}" type="pres">
      <dgm:prSet presAssocID="{258EA2D0-7645-8C4C-900B-F4EEE87E4159}" presName="horz2" presStyleCnt="0"/>
      <dgm:spPr/>
    </dgm:pt>
    <dgm:pt modelId="{4EE1B5AB-9A5A-3A47-9282-D83F01BFE0D0}" type="pres">
      <dgm:prSet presAssocID="{258EA2D0-7645-8C4C-900B-F4EEE87E4159}" presName="horzSpace2" presStyleCnt="0"/>
      <dgm:spPr/>
    </dgm:pt>
    <dgm:pt modelId="{33D79DDA-1E1D-0B42-BEDB-4DBE13F8A9ED}" type="pres">
      <dgm:prSet presAssocID="{258EA2D0-7645-8C4C-900B-F4EEE87E4159}" presName="tx2" presStyleLbl="revTx" presStyleIdx="5" presStyleCnt="6"/>
      <dgm:spPr/>
      <dgm:t>
        <a:bodyPr/>
        <a:lstStyle/>
        <a:p>
          <a:endParaRPr lang="tr-TR"/>
        </a:p>
      </dgm:t>
    </dgm:pt>
    <dgm:pt modelId="{9510A2CC-C0A4-F94C-9867-608951B77EA8}" type="pres">
      <dgm:prSet presAssocID="{258EA2D0-7645-8C4C-900B-F4EEE87E4159}" presName="vert2" presStyleCnt="0"/>
      <dgm:spPr/>
    </dgm:pt>
    <dgm:pt modelId="{B1177010-B561-A441-B222-0361AF9523E5}" type="pres">
      <dgm:prSet presAssocID="{258EA2D0-7645-8C4C-900B-F4EEE87E4159}" presName="thinLine2b" presStyleLbl="callout" presStyleIdx="4" presStyleCnt="5"/>
      <dgm:spPr/>
    </dgm:pt>
    <dgm:pt modelId="{096DCAFB-809C-B740-9C96-68CCF508EC9D}" type="pres">
      <dgm:prSet presAssocID="{258EA2D0-7645-8C4C-900B-F4EEE87E4159}" presName="vertSpace2b" presStyleCnt="0"/>
      <dgm:spPr/>
    </dgm:pt>
  </dgm:ptLst>
  <dgm:cxnLst>
    <dgm:cxn modelId="{F78C1B90-3024-EA4B-BF4E-FA92A1E28DEC}" srcId="{8E61202A-36DD-0240-811A-270D9611A395}" destId="{2E405BE7-84F6-4E40-9C5E-10A8726C0658}" srcOrd="0" destOrd="0" parTransId="{5ECE3B29-8A32-C740-B418-FFD46DE10725}" sibTransId="{6356ECE7-A5D4-AF47-87DD-07555D11A53C}"/>
    <dgm:cxn modelId="{EFE52350-99AA-3A4B-8AA0-AB29FA8B4CAD}" srcId="{8E61202A-36DD-0240-811A-270D9611A395}" destId="{4ED46901-7223-3043-93EF-F5A82F6EF3FA}" srcOrd="2" destOrd="0" parTransId="{C246641A-1361-2441-BE1C-BD316D74F13C}" sibTransId="{0532A9AC-38C9-1740-8079-CEBBA0C1EBB4}"/>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02D98120-40B2-5544-95B5-9E4B52F3879E}" srcId="{8E61202A-36DD-0240-811A-270D9611A395}" destId="{258EA2D0-7645-8C4C-900B-F4EEE87E4159}" srcOrd="4" destOrd="0" parTransId="{652FC924-A35F-4A41-B85D-5A9323561954}" sibTransId="{747117C0-6897-584E-96C3-CE961F1BA6F4}"/>
    <dgm:cxn modelId="{FC8430D2-E603-514E-A1A0-4C9437DC965F}" type="presOf" srcId="{258EA2D0-7645-8C4C-900B-F4EEE87E4159}" destId="{33D79DDA-1E1D-0B42-BEDB-4DBE13F8A9ED}" srcOrd="0" destOrd="0" presId="urn:microsoft.com/office/officeart/2008/layout/LinedList"/>
    <dgm:cxn modelId="{18CDA182-9971-6A46-B04F-251E3AF37B68}" srcId="{8E61202A-36DD-0240-811A-270D9611A395}" destId="{6C102D21-5647-B542-ABD0-41CCBF5A9B72}" srcOrd="1" destOrd="0" parTransId="{272969D3-692B-254A-ADF0-530F6CB1141D}" sibTransId="{B4A15F88-318D-184D-96E8-B3F9AE367E5F}"/>
    <dgm:cxn modelId="{797E83DF-D7B0-A04A-90A7-428F119E43A8}" type="presOf" srcId="{8E61202A-36DD-0240-811A-270D9611A395}" destId="{CFE00427-EDF8-324F-9A5C-A181E81A4D48}" srcOrd="0" destOrd="0" presId="urn:microsoft.com/office/officeart/2008/layout/LinedList"/>
    <dgm:cxn modelId="{FCCBC30F-2153-9A49-9161-864FA1D13FB5}" type="presOf" srcId="{3763CB8A-D13A-794F-9F8B-4048C3AD42BF}" destId="{A81FC6C0-D993-874C-B708-FCA1FC312AD3}" srcOrd="0" destOrd="0" presId="urn:microsoft.com/office/officeart/2008/layout/LinedList"/>
    <dgm:cxn modelId="{FF0F99E0-240D-814B-86CF-EFE45CDECE8D}" type="presOf" srcId="{2E405BE7-84F6-4E40-9C5E-10A8726C0658}" destId="{021D3BCF-45A1-424A-904A-06E848F5A33F}" srcOrd="0" destOrd="0" presId="urn:microsoft.com/office/officeart/2008/layout/LinedList"/>
    <dgm:cxn modelId="{A287E3E8-63B6-E94A-9C79-4F77A38D0966}" type="presOf" srcId="{4ED46901-7223-3043-93EF-F5A82F6EF3FA}" destId="{71CCBD1A-A422-1C4E-A101-FF5F58CD401A}" srcOrd="0" destOrd="0" presId="urn:microsoft.com/office/officeart/2008/layout/LinedList"/>
    <dgm:cxn modelId="{874A3C0A-ED4F-674B-A3D5-05C0E02148B9}" srcId="{8E61202A-36DD-0240-811A-270D9611A395}" destId="{3763CB8A-D13A-794F-9F8B-4048C3AD42BF}" srcOrd="3" destOrd="0" parTransId="{37AB9655-FE3B-6B42-8557-1DF2F73BF81F}" sibTransId="{47D6574C-2D24-3E40-95E5-097B4F61EC5F}"/>
    <dgm:cxn modelId="{1D3617D7-69E9-C84E-A13E-E57AAB105E06}" type="presOf" srcId="{6C102D21-5647-B542-ABD0-41CCBF5A9B72}" destId="{10A65996-697B-E241-A630-4B1EC6940EC0}"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F636F018-D4AD-394B-A857-54DEC56B0C67}" type="presParOf" srcId="{71554259-89F3-DC41-AF38-A80F6823C6AB}" destId="{E9CD80FF-A891-C542-9164-9B0E8BFD8C9A}" srcOrd="0" destOrd="0" presId="urn:microsoft.com/office/officeart/2008/layout/LinedList"/>
    <dgm:cxn modelId="{F580FB37-8B09-A147-A680-A2B3B20C0033}" type="presParOf" srcId="{71554259-89F3-DC41-AF38-A80F6823C6AB}" destId="{07EC964B-011A-2249-9C7C-B74D2CA273C5}" srcOrd="1" destOrd="0" presId="urn:microsoft.com/office/officeart/2008/layout/LinedList"/>
    <dgm:cxn modelId="{B03DAE5D-CDA8-A54B-B5A2-7C72F0EAD2B4}" type="presParOf" srcId="{07EC964B-011A-2249-9C7C-B74D2CA273C5}" destId="{E44700D0-95B0-DB4A-BBC2-61E0ABA6D3FA}" srcOrd="0" destOrd="0" presId="urn:microsoft.com/office/officeart/2008/layout/LinedList"/>
    <dgm:cxn modelId="{0E8C1972-B628-E442-A848-3D2FF4E14CE3}" type="presParOf" srcId="{07EC964B-011A-2249-9C7C-B74D2CA273C5}" destId="{021D3BCF-45A1-424A-904A-06E848F5A33F}" srcOrd="1" destOrd="0" presId="urn:microsoft.com/office/officeart/2008/layout/LinedList"/>
    <dgm:cxn modelId="{D56B49E9-E917-004B-AB53-6F11C9468C0A}" type="presParOf" srcId="{07EC964B-011A-2249-9C7C-B74D2CA273C5}" destId="{53B308A9-5EAC-D24D-828F-AEEE2EC0E61E}" srcOrd="2" destOrd="0" presId="urn:microsoft.com/office/officeart/2008/layout/LinedList"/>
    <dgm:cxn modelId="{242866BE-DF57-D04F-8330-99D6AC1C533A}" type="presParOf" srcId="{71554259-89F3-DC41-AF38-A80F6823C6AB}" destId="{6C789E29-E379-A342-B812-AC69CF257355}" srcOrd="2" destOrd="0" presId="urn:microsoft.com/office/officeart/2008/layout/LinedList"/>
    <dgm:cxn modelId="{7E46A7AA-3BA5-194F-973D-27514EB507EF}" type="presParOf" srcId="{71554259-89F3-DC41-AF38-A80F6823C6AB}" destId="{53C567B5-7511-6A4F-B9B3-427E363DC9C9}" srcOrd="3" destOrd="0" presId="urn:microsoft.com/office/officeart/2008/layout/LinedList"/>
    <dgm:cxn modelId="{3E31EB0A-43A2-7B40-A6F1-01E4E98A393E}" type="presParOf" srcId="{71554259-89F3-DC41-AF38-A80F6823C6AB}" destId="{AC426E1F-B129-D649-AC90-C982C87A1015}" srcOrd="4" destOrd="0" presId="urn:microsoft.com/office/officeart/2008/layout/LinedList"/>
    <dgm:cxn modelId="{E23C4528-6BB7-2F41-A6D0-A0EC2A0F67C7}" type="presParOf" srcId="{AC426E1F-B129-D649-AC90-C982C87A1015}" destId="{71E5F7B5-620A-F44D-ACBA-29362104276F}" srcOrd="0" destOrd="0" presId="urn:microsoft.com/office/officeart/2008/layout/LinedList"/>
    <dgm:cxn modelId="{351AEFA4-332E-BE45-ABB0-725D4ECA5E16}" type="presParOf" srcId="{AC426E1F-B129-D649-AC90-C982C87A1015}" destId="{10A65996-697B-E241-A630-4B1EC6940EC0}" srcOrd="1" destOrd="0" presId="urn:microsoft.com/office/officeart/2008/layout/LinedList"/>
    <dgm:cxn modelId="{8F0F3874-6AAE-B649-B06E-6582036AF97E}" type="presParOf" srcId="{AC426E1F-B129-D649-AC90-C982C87A1015}" destId="{F1B1AFA5-004B-CF4B-B7B2-CEA573484C61}" srcOrd="2" destOrd="0" presId="urn:microsoft.com/office/officeart/2008/layout/LinedList"/>
    <dgm:cxn modelId="{D440C6B6-26E8-954C-8579-024A899E985A}" type="presParOf" srcId="{71554259-89F3-DC41-AF38-A80F6823C6AB}" destId="{9D049CB3-A337-2B4B-B0C3-E738B6353D54}" srcOrd="5" destOrd="0" presId="urn:microsoft.com/office/officeart/2008/layout/LinedList"/>
    <dgm:cxn modelId="{00117A05-0D39-154C-B194-BC70EE30C3A3}" type="presParOf" srcId="{71554259-89F3-DC41-AF38-A80F6823C6AB}" destId="{52A4542D-F929-324C-BC54-56FD1DBCEDFD}" srcOrd="6" destOrd="0" presId="urn:microsoft.com/office/officeart/2008/layout/LinedList"/>
    <dgm:cxn modelId="{D9E56795-097A-BC42-8DE3-59787CBD5E32}" type="presParOf" srcId="{71554259-89F3-DC41-AF38-A80F6823C6AB}" destId="{706EEB06-5CCB-2C4E-8D88-5B786C9BFEC1}" srcOrd="7" destOrd="0" presId="urn:microsoft.com/office/officeart/2008/layout/LinedList"/>
    <dgm:cxn modelId="{D19E1CCF-787A-934D-92BF-D5B9B8754E6E}" type="presParOf" srcId="{706EEB06-5CCB-2C4E-8D88-5B786C9BFEC1}" destId="{B42CB21B-D7E3-9D4C-955E-06494F7A30AA}" srcOrd="0" destOrd="0" presId="urn:microsoft.com/office/officeart/2008/layout/LinedList"/>
    <dgm:cxn modelId="{003BA0F1-7252-F540-B830-798784F0560B}" type="presParOf" srcId="{706EEB06-5CCB-2C4E-8D88-5B786C9BFEC1}" destId="{71CCBD1A-A422-1C4E-A101-FF5F58CD401A}" srcOrd="1" destOrd="0" presId="urn:microsoft.com/office/officeart/2008/layout/LinedList"/>
    <dgm:cxn modelId="{BEA69C5D-C81F-0345-996C-2D0731170B9D}" type="presParOf" srcId="{706EEB06-5CCB-2C4E-8D88-5B786C9BFEC1}" destId="{5579FBD3-B6D2-774E-9112-0DC70409E43B}" srcOrd="2" destOrd="0" presId="urn:microsoft.com/office/officeart/2008/layout/LinedList"/>
    <dgm:cxn modelId="{DA21F0F4-97C7-E340-8DB2-D0C586B60B2C}" type="presParOf" srcId="{71554259-89F3-DC41-AF38-A80F6823C6AB}" destId="{AE8C85B7-4249-F34D-BF7B-6C596EC35131}" srcOrd="8" destOrd="0" presId="urn:microsoft.com/office/officeart/2008/layout/LinedList"/>
    <dgm:cxn modelId="{0E69971B-82A2-8945-B8FF-22EC04401158}" type="presParOf" srcId="{71554259-89F3-DC41-AF38-A80F6823C6AB}" destId="{9902F479-0694-D549-884C-8C4C033A1E3C}" srcOrd="9" destOrd="0" presId="urn:microsoft.com/office/officeart/2008/layout/LinedList"/>
    <dgm:cxn modelId="{5B69D327-D94F-B94F-A470-35272032A62C}" type="presParOf" srcId="{71554259-89F3-DC41-AF38-A80F6823C6AB}" destId="{4235367A-A36F-7048-AA7C-591A2DC9A4D4}" srcOrd="10" destOrd="0" presId="urn:microsoft.com/office/officeart/2008/layout/LinedList"/>
    <dgm:cxn modelId="{AF841B9D-7099-7743-ADC0-1C9D5738AC27}" type="presParOf" srcId="{4235367A-A36F-7048-AA7C-591A2DC9A4D4}" destId="{18C3EF24-B47E-5B41-B9FE-69D3E088D9DF}" srcOrd="0" destOrd="0" presId="urn:microsoft.com/office/officeart/2008/layout/LinedList"/>
    <dgm:cxn modelId="{3BB3CD26-D1FA-D642-B031-F82F672F737E}" type="presParOf" srcId="{4235367A-A36F-7048-AA7C-591A2DC9A4D4}" destId="{A81FC6C0-D993-874C-B708-FCA1FC312AD3}" srcOrd="1" destOrd="0" presId="urn:microsoft.com/office/officeart/2008/layout/LinedList"/>
    <dgm:cxn modelId="{F02D5001-6A8E-0146-A1CA-1450CC45E0EE}" type="presParOf" srcId="{4235367A-A36F-7048-AA7C-591A2DC9A4D4}" destId="{5316EAB4-A8A8-7145-8C5E-D887E0B131D4}" srcOrd="2" destOrd="0" presId="urn:microsoft.com/office/officeart/2008/layout/LinedList"/>
    <dgm:cxn modelId="{E956D193-CA48-694E-BD99-760F9D565E71}" type="presParOf" srcId="{71554259-89F3-DC41-AF38-A80F6823C6AB}" destId="{1544E75C-4725-644F-8F4A-5A3D6D60F52D}" srcOrd="11" destOrd="0" presId="urn:microsoft.com/office/officeart/2008/layout/LinedList"/>
    <dgm:cxn modelId="{DF4732DB-17E1-FA46-ACA2-9D6615A7E7DD}" type="presParOf" srcId="{71554259-89F3-DC41-AF38-A80F6823C6AB}" destId="{782BB6BC-2ECF-1141-B3D8-27CBB414CBB7}" srcOrd="12" destOrd="0" presId="urn:microsoft.com/office/officeart/2008/layout/LinedList"/>
    <dgm:cxn modelId="{699759BB-2127-1C4E-A894-77B72166FB51}" type="presParOf" srcId="{71554259-89F3-DC41-AF38-A80F6823C6AB}" destId="{A974E386-6EAD-F048-97FE-B3B1502E61E9}" srcOrd="13" destOrd="0" presId="urn:microsoft.com/office/officeart/2008/layout/LinedList"/>
    <dgm:cxn modelId="{1B877E8B-FA18-EC48-A6D1-ECB3918E30D6}" type="presParOf" srcId="{A974E386-6EAD-F048-97FE-B3B1502E61E9}" destId="{4EE1B5AB-9A5A-3A47-9282-D83F01BFE0D0}" srcOrd="0" destOrd="0" presId="urn:microsoft.com/office/officeart/2008/layout/LinedList"/>
    <dgm:cxn modelId="{99A0D97F-C7F0-0B49-AFAD-E6AD915B5E5F}" type="presParOf" srcId="{A974E386-6EAD-F048-97FE-B3B1502E61E9}" destId="{33D79DDA-1E1D-0B42-BEDB-4DBE13F8A9ED}" srcOrd="1" destOrd="0" presId="urn:microsoft.com/office/officeart/2008/layout/LinedList"/>
    <dgm:cxn modelId="{7AF9AD48-DD21-4F40-86E2-82FD60FF5030}" type="presParOf" srcId="{A974E386-6EAD-F048-97FE-B3B1502E61E9}" destId="{9510A2CC-C0A4-F94C-9867-608951B77EA8}" srcOrd="2" destOrd="0" presId="urn:microsoft.com/office/officeart/2008/layout/LinedList"/>
    <dgm:cxn modelId="{97C8E99E-A93A-E746-9393-D2351A70A549}" type="presParOf" srcId="{71554259-89F3-DC41-AF38-A80F6823C6AB}" destId="{B1177010-B561-A441-B222-0361AF9523E5}" srcOrd="14" destOrd="0" presId="urn:microsoft.com/office/officeart/2008/layout/LinedList"/>
    <dgm:cxn modelId="{98C3AB71-BB7E-464F-AFA3-EFAB58215900}" type="presParOf" srcId="{71554259-89F3-DC41-AF38-A80F6823C6AB}" destId="{096DCAFB-809C-B740-9C96-68CCF508EC9D}"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2600" b="0" dirty="0"/>
            <a:t>Aşağıdakilerden hangisi "hizmet sağlayıcısı" kapsamında değerlendirilemez?</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DE76E7B6-B808-B240-9A7D-77939495C1EC}">
      <dgm:prSet phldrT="[Text]"/>
      <dgm:spPr/>
      <dgm:t>
        <a:bodyPr/>
        <a:lstStyle/>
        <a:p>
          <a:r>
            <a:rPr lang="tr-TR" b="0"/>
            <a:t>a) Facebook</a:t>
          </a:r>
        </a:p>
      </dgm:t>
    </dgm:pt>
    <dgm:pt modelId="{E0F66D91-B9E5-FF4E-B549-6D23B382C1E0}" type="parTrans" cxnId="{77F7003B-9A14-EE4C-9CB0-4DDB1325626D}">
      <dgm:prSet/>
      <dgm:spPr/>
      <dgm:t>
        <a:bodyPr/>
        <a:lstStyle/>
        <a:p>
          <a:endParaRPr lang="en-US"/>
        </a:p>
      </dgm:t>
    </dgm:pt>
    <dgm:pt modelId="{B4177C33-CD13-CB41-B4F0-F58A2B02296C}" type="sibTrans" cxnId="{77F7003B-9A14-EE4C-9CB0-4DDB1325626D}">
      <dgm:prSet/>
      <dgm:spPr/>
      <dgm:t>
        <a:bodyPr/>
        <a:lstStyle/>
        <a:p>
          <a:endParaRPr lang="en-US"/>
        </a:p>
      </dgm:t>
    </dgm:pt>
    <dgm:pt modelId="{9DF1BBFD-C770-1340-AF54-C50A02D83FEB}">
      <dgm:prSet phldrT="[Text]"/>
      <dgm:spPr/>
      <dgm:t>
        <a:bodyPr/>
        <a:lstStyle/>
        <a:p>
          <a:r>
            <a:rPr lang="tr-TR" b="0" dirty="0"/>
            <a:t>b) </a:t>
          </a:r>
          <a:r>
            <a:rPr lang="tr-TR" b="0" dirty="0" err="1"/>
            <a:t>TikTok</a:t>
          </a:r>
          <a:endParaRPr lang="tr-TR" b="0" dirty="0"/>
        </a:p>
      </dgm:t>
    </dgm:pt>
    <dgm:pt modelId="{46F3D9F5-B09B-4042-9F21-6F63108D89A3}" type="parTrans" cxnId="{2CAB81D8-D146-104D-AEE6-62048ED5DF47}">
      <dgm:prSet/>
      <dgm:spPr/>
      <dgm:t>
        <a:bodyPr/>
        <a:lstStyle/>
        <a:p>
          <a:endParaRPr lang="en-US"/>
        </a:p>
      </dgm:t>
    </dgm:pt>
    <dgm:pt modelId="{6755B6E1-B67F-E44F-8661-5403E7F06ACE}" type="sibTrans" cxnId="{2CAB81D8-D146-104D-AEE6-62048ED5DF47}">
      <dgm:prSet/>
      <dgm:spPr/>
      <dgm:t>
        <a:bodyPr/>
        <a:lstStyle/>
        <a:p>
          <a:endParaRPr lang="en-US"/>
        </a:p>
      </dgm:t>
    </dgm:pt>
    <dgm:pt modelId="{8B953D3A-5139-D04C-9FB9-F7006924F29A}">
      <dgm:prSet phldrT="[Text]"/>
      <dgm:spPr/>
      <dgm:t>
        <a:bodyPr/>
        <a:lstStyle/>
        <a:p>
          <a:r>
            <a:rPr lang="tr-TR" b="1" dirty="0">
              <a:solidFill>
                <a:srgbClr val="FF0000"/>
              </a:solidFill>
            </a:rPr>
            <a:t>c) Avrupa Konseyinin </a:t>
          </a:r>
          <a:r>
            <a:rPr lang="tr-TR" b="1" dirty="0" err="1">
              <a:solidFill>
                <a:srgbClr val="FF0000"/>
              </a:solidFill>
            </a:rPr>
            <a:t>YouTube</a:t>
          </a:r>
          <a:r>
            <a:rPr lang="tr-TR" b="1" dirty="0">
              <a:solidFill>
                <a:srgbClr val="FF0000"/>
              </a:solidFill>
            </a:rPr>
            <a:t> kanalı</a:t>
          </a:r>
          <a:endParaRPr lang="en-US" b="1" dirty="0">
            <a:solidFill>
              <a:srgbClr val="FF0000"/>
            </a:solidFill>
          </a:endParaRPr>
        </a:p>
      </dgm:t>
    </dgm:pt>
    <dgm:pt modelId="{77ADE5D4-0AAE-1E4C-9312-1123CAB6B4D0}" type="parTrans" cxnId="{29DC4EC9-840D-CA4D-BF89-6D3ED85ABFED}">
      <dgm:prSet/>
      <dgm:spPr/>
      <dgm:t>
        <a:bodyPr/>
        <a:lstStyle/>
        <a:p>
          <a:endParaRPr lang="en-US"/>
        </a:p>
      </dgm:t>
    </dgm:pt>
    <dgm:pt modelId="{6BB30154-B00A-0048-AFEA-69D54D71A3CF}" type="sibTrans" cxnId="{29DC4EC9-840D-CA4D-BF89-6D3ED85ABFED}">
      <dgm:prSet/>
      <dgm:spPr/>
      <dgm:t>
        <a:bodyPr/>
        <a:lstStyle/>
        <a:p>
          <a:endParaRPr lang="en-US"/>
        </a:p>
      </dgm:t>
    </dgm:pt>
    <dgm:pt modelId="{7F9442D8-A834-3A45-848D-00C9953F9349}">
      <dgm:prSet phldrT="[Text]"/>
      <dgm:spPr/>
      <dgm:t>
        <a:bodyPr/>
        <a:lstStyle/>
        <a:p>
          <a:r>
            <a:rPr lang="tr-TR" b="0" dirty="0"/>
            <a:t>d) </a:t>
          </a:r>
          <a:r>
            <a:rPr lang="tr-TR" b="0" dirty="0" err="1"/>
            <a:t>WhatsApp</a:t>
          </a:r>
          <a:r>
            <a:rPr lang="tr-TR" b="0" dirty="0"/>
            <a:t> </a:t>
          </a:r>
          <a:endParaRPr lang="en-US" b="0" dirty="0"/>
        </a:p>
      </dgm:t>
    </dgm:pt>
    <dgm:pt modelId="{CD2EF82C-E805-4746-9CAB-53B355427A08}" type="parTrans" cxnId="{B9EB1FCD-F7DC-6449-9353-B9A3EF46220B}">
      <dgm:prSet/>
      <dgm:spPr/>
      <dgm:t>
        <a:bodyPr/>
        <a:lstStyle/>
        <a:p>
          <a:endParaRPr lang="en-US"/>
        </a:p>
      </dgm:t>
    </dgm:pt>
    <dgm:pt modelId="{28B68B4E-0496-0B44-AB3C-DABA18C43DD8}" type="sibTrans" cxnId="{B9EB1FCD-F7DC-6449-9353-B9A3EF46220B}">
      <dgm:prSet/>
      <dgm:spPr/>
      <dgm:t>
        <a:bodyPr/>
        <a:lstStyle/>
        <a:p>
          <a:endParaRPr lang="en-US"/>
        </a:p>
      </dgm:t>
    </dgm:pt>
    <dgm:pt modelId="{B1102375-DB64-BF4A-A2AC-5FCCE7C7031B}">
      <dgm:prSet phldrT="[Text]"/>
      <dgm:spPr/>
      <dgm:t>
        <a:bodyPr/>
        <a:lstStyle/>
        <a:p>
          <a:r>
            <a:rPr lang="tr-TR" b="0" dirty="0"/>
            <a:t>e) </a:t>
          </a:r>
          <a:r>
            <a:rPr lang="tr-TR" b="0" dirty="0" err="1"/>
            <a:t>Dropbox</a:t>
          </a:r>
          <a:endParaRPr lang="tr-TR" b="0" dirty="0"/>
        </a:p>
      </dgm:t>
    </dgm:pt>
    <dgm:pt modelId="{FA4C500A-7C48-5240-96F1-3E165225F49D}" type="parTrans" cxnId="{DF2CF58D-74A3-FA44-B0A9-9FA676FAFA2C}">
      <dgm:prSet/>
      <dgm:spPr/>
      <dgm:t>
        <a:bodyPr/>
        <a:lstStyle/>
        <a:p>
          <a:endParaRPr lang="en-US"/>
        </a:p>
      </dgm:t>
    </dgm:pt>
    <dgm:pt modelId="{88D639D1-DB9D-9C4B-9F03-5D000A5A363A}" type="sibTrans" cxnId="{DF2CF58D-74A3-FA44-B0A9-9FA676FAFA2C}">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tr-TR"/>
        </a:p>
      </dgm:t>
    </dgm:pt>
    <dgm:pt modelId="{71554259-89F3-DC41-AF38-A80F6823C6AB}" type="pres">
      <dgm:prSet presAssocID="{8E61202A-36DD-0240-811A-270D9611A395}" presName="vert1" presStyleCnt="0"/>
      <dgm:spPr/>
    </dgm:pt>
    <dgm:pt modelId="{179814B8-D410-2843-AFEA-032C2EB26644}" type="pres">
      <dgm:prSet presAssocID="{DE76E7B6-B808-B240-9A7D-77939495C1EC}" presName="vertSpace2a" presStyleCnt="0"/>
      <dgm:spPr/>
    </dgm:pt>
    <dgm:pt modelId="{73FEDD0E-586C-6A40-97FE-8F7A1BBA9CB0}" type="pres">
      <dgm:prSet presAssocID="{DE76E7B6-B808-B240-9A7D-77939495C1EC}" presName="horz2" presStyleCnt="0"/>
      <dgm:spPr/>
    </dgm:pt>
    <dgm:pt modelId="{C98582C8-65DF-7647-9023-098362CFA95E}" type="pres">
      <dgm:prSet presAssocID="{DE76E7B6-B808-B240-9A7D-77939495C1EC}" presName="horzSpace2" presStyleCnt="0"/>
      <dgm:spPr/>
    </dgm:pt>
    <dgm:pt modelId="{811E5355-C9D2-4A44-9248-0F1C5596AD22}" type="pres">
      <dgm:prSet presAssocID="{DE76E7B6-B808-B240-9A7D-77939495C1EC}" presName="tx2" presStyleLbl="revTx" presStyleIdx="1" presStyleCnt="6"/>
      <dgm:spPr/>
      <dgm:t>
        <a:bodyPr/>
        <a:lstStyle/>
        <a:p>
          <a:endParaRPr lang="tr-TR"/>
        </a:p>
      </dgm:t>
    </dgm:pt>
    <dgm:pt modelId="{C4A09F3B-FFEB-8040-A5A7-8FF76A45E1C3}" type="pres">
      <dgm:prSet presAssocID="{DE76E7B6-B808-B240-9A7D-77939495C1EC}" presName="vert2" presStyleCnt="0"/>
      <dgm:spPr/>
    </dgm:pt>
    <dgm:pt modelId="{C3E9D15F-7400-7447-9A03-6398BB564D16}" type="pres">
      <dgm:prSet presAssocID="{DE76E7B6-B808-B240-9A7D-77939495C1EC}" presName="thinLine2b" presStyleLbl="callout" presStyleIdx="0" presStyleCnt="5"/>
      <dgm:spPr/>
    </dgm:pt>
    <dgm:pt modelId="{2F6E1AF4-AE9E-2E48-9054-B5826130F4AE}" type="pres">
      <dgm:prSet presAssocID="{DE76E7B6-B808-B240-9A7D-77939495C1EC}" presName="vertSpace2b" presStyleCnt="0"/>
      <dgm:spPr/>
    </dgm:pt>
    <dgm:pt modelId="{D5ABADB8-EF4F-A94E-8FC3-60934477F7EE}" type="pres">
      <dgm:prSet presAssocID="{9DF1BBFD-C770-1340-AF54-C50A02D83FEB}" presName="horz2" presStyleCnt="0"/>
      <dgm:spPr/>
    </dgm:pt>
    <dgm:pt modelId="{F45F1D2D-39D1-C14A-AE17-5E650F0CD550}" type="pres">
      <dgm:prSet presAssocID="{9DF1BBFD-C770-1340-AF54-C50A02D83FEB}" presName="horzSpace2" presStyleCnt="0"/>
      <dgm:spPr/>
    </dgm:pt>
    <dgm:pt modelId="{6258892D-24D9-5B4A-9E31-AC8B1B228C01}" type="pres">
      <dgm:prSet presAssocID="{9DF1BBFD-C770-1340-AF54-C50A02D83FEB}" presName="tx2" presStyleLbl="revTx" presStyleIdx="2" presStyleCnt="6"/>
      <dgm:spPr/>
      <dgm:t>
        <a:bodyPr/>
        <a:lstStyle/>
        <a:p>
          <a:endParaRPr lang="tr-TR"/>
        </a:p>
      </dgm:t>
    </dgm:pt>
    <dgm:pt modelId="{0CBB210A-BD24-5242-9D57-E5465359027A}" type="pres">
      <dgm:prSet presAssocID="{9DF1BBFD-C770-1340-AF54-C50A02D83FEB}" presName="vert2" presStyleCnt="0"/>
      <dgm:spPr/>
    </dgm:pt>
    <dgm:pt modelId="{FF4D15B8-B0B3-724A-A635-12F9AA927E6A}" type="pres">
      <dgm:prSet presAssocID="{9DF1BBFD-C770-1340-AF54-C50A02D83FEB}" presName="thinLine2b" presStyleLbl="callout" presStyleIdx="1" presStyleCnt="5"/>
      <dgm:spPr/>
    </dgm:pt>
    <dgm:pt modelId="{28897564-657B-064F-8233-515986F89B2F}" type="pres">
      <dgm:prSet presAssocID="{9DF1BBFD-C770-1340-AF54-C50A02D83FEB}" presName="vertSpace2b" presStyleCnt="0"/>
      <dgm:spPr/>
    </dgm:pt>
    <dgm:pt modelId="{FC42A5CA-0E20-4249-B610-83A31A13B5AA}" type="pres">
      <dgm:prSet presAssocID="{8B953D3A-5139-D04C-9FB9-F7006924F29A}" presName="horz2" presStyleCnt="0"/>
      <dgm:spPr/>
    </dgm:pt>
    <dgm:pt modelId="{253BF294-191D-C54E-B0AF-A1780E8825C5}" type="pres">
      <dgm:prSet presAssocID="{8B953D3A-5139-D04C-9FB9-F7006924F29A}" presName="horzSpace2" presStyleCnt="0"/>
      <dgm:spPr/>
    </dgm:pt>
    <dgm:pt modelId="{1B87A461-772F-3342-BA49-4FFCA2DC0DD5}" type="pres">
      <dgm:prSet presAssocID="{8B953D3A-5139-D04C-9FB9-F7006924F29A}" presName="tx2" presStyleLbl="revTx" presStyleIdx="3" presStyleCnt="6"/>
      <dgm:spPr/>
      <dgm:t>
        <a:bodyPr/>
        <a:lstStyle/>
        <a:p>
          <a:endParaRPr lang="tr-TR"/>
        </a:p>
      </dgm:t>
    </dgm:pt>
    <dgm:pt modelId="{B588FCBB-0539-9643-B954-1B2934F4AEE0}" type="pres">
      <dgm:prSet presAssocID="{8B953D3A-5139-D04C-9FB9-F7006924F29A}" presName="vert2" presStyleCnt="0"/>
      <dgm:spPr/>
    </dgm:pt>
    <dgm:pt modelId="{2D188B78-C847-FF41-82B8-8D5A0D18EA45}" type="pres">
      <dgm:prSet presAssocID="{8B953D3A-5139-D04C-9FB9-F7006924F29A}" presName="thinLine2b" presStyleLbl="callout" presStyleIdx="2" presStyleCnt="5"/>
      <dgm:spPr/>
    </dgm:pt>
    <dgm:pt modelId="{95960F8F-2D73-FA4C-BF70-0EA0FF6A0C7E}" type="pres">
      <dgm:prSet presAssocID="{8B953D3A-5139-D04C-9FB9-F7006924F29A}" presName="vertSpace2b" presStyleCnt="0"/>
      <dgm:spPr/>
    </dgm:pt>
    <dgm:pt modelId="{FBF6D5E9-3BB7-2441-90A9-766A1B05CA53}" type="pres">
      <dgm:prSet presAssocID="{7F9442D8-A834-3A45-848D-00C9953F9349}" presName="horz2" presStyleCnt="0"/>
      <dgm:spPr/>
    </dgm:pt>
    <dgm:pt modelId="{59350E1F-625B-E647-BB27-671DCDA34F46}" type="pres">
      <dgm:prSet presAssocID="{7F9442D8-A834-3A45-848D-00C9953F9349}" presName="horzSpace2" presStyleCnt="0"/>
      <dgm:spPr/>
    </dgm:pt>
    <dgm:pt modelId="{2E0F13FB-B517-8D40-994D-184C1D6C402E}" type="pres">
      <dgm:prSet presAssocID="{7F9442D8-A834-3A45-848D-00C9953F9349}" presName="tx2" presStyleLbl="revTx" presStyleIdx="4" presStyleCnt="6" custLinFactNeighborX="706"/>
      <dgm:spPr/>
      <dgm:t>
        <a:bodyPr/>
        <a:lstStyle/>
        <a:p>
          <a:endParaRPr lang="tr-TR"/>
        </a:p>
      </dgm:t>
    </dgm:pt>
    <dgm:pt modelId="{85F3DAD6-8531-4B40-B3FD-FDB2B66D626A}" type="pres">
      <dgm:prSet presAssocID="{7F9442D8-A834-3A45-848D-00C9953F9349}" presName="vert2" presStyleCnt="0"/>
      <dgm:spPr/>
    </dgm:pt>
    <dgm:pt modelId="{AB54A843-9DBF-F04A-896F-423EE92CCAB7}" type="pres">
      <dgm:prSet presAssocID="{7F9442D8-A834-3A45-848D-00C9953F9349}" presName="thinLine2b" presStyleLbl="callout" presStyleIdx="3" presStyleCnt="5"/>
      <dgm:spPr/>
    </dgm:pt>
    <dgm:pt modelId="{A0B43083-BD82-ED47-AE18-856330FC8A19}" type="pres">
      <dgm:prSet presAssocID="{7F9442D8-A834-3A45-848D-00C9953F9349}" presName="vertSpace2b" presStyleCnt="0"/>
      <dgm:spPr/>
    </dgm:pt>
    <dgm:pt modelId="{33FCDE75-B601-8A48-8474-C84D4AFF54F6}" type="pres">
      <dgm:prSet presAssocID="{B1102375-DB64-BF4A-A2AC-5FCCE7C7031B}" presName="horz2" presStyleCnt="0"/>
      <dgm:spPr/>
    </dgm:pt>
    <dgm:pt modelId="{B73C69C7-1B72-8C47-AD17-B45D8F7D8C5A}" type="pres">
      <dgm:prSet presAssocID="{B1102375-DB64-BF4A-A2AC-5FCCE7C7031B}" presName="horzSpace2" presStyleCnt="0"/>
      <dgm:spPr/>
    </dgm:pt>
    <dgm:pt modelId="{984F9A51-3DC0-654C-8580-C9BFFC939FD6}" type="pres">
      <dgm:prSet presAssocID="{B1102375-DB64-BF4A-A2AC-5FCCE7C7031B}" presName="tx2" presStyleLbl="revTx" presStyleIdx="5" presStyleCnt="6"/>
      <dgm:spPr/>
      <dgm:t>
        <a:bodyPr/>
        <a:lstStyle/>
        <a:p>
          <a:endParaRPr lang="tr-TR"/>
        </a:p>
      </dgm:t>
    </dgm:pt>
    <dgm:pt modelId="{E0D8DBAD-CBA2-1548-801E-CCF0CFCF40F6}" type="pres">
      <dgm:prSet presAssocID="{B1102375-DB64-BF4A-A2AC-5FCCE7C7031B}" presName="vert2" presStyleCnt="0"/>
      <dgm:spPr/>
    </dgm:pt>
    <dgm:pt modelId="{E5E283F9-E493-3B4B-AEE9-20439ECF5B6F}" type="pres">
      <dgm:prSet presAssocID="{B1102375-DB64-BF4A-A2AC-5FCCE7C7031B}" presName="thinLine2b" presStyleLbl="callout" presStyleIdx="4" presStyleCnt="5"/>
      <dgm:spPr/>
    </dgm:pt>
    <dgm:pt modelId="{D7FDFB31-3322-AC4B-903D-1C5A319112A9}" type="pres">
      <dgm:prSet presAssocID="{B1102375-DB64-BF4A-A2AC-5FCCE7C7031B}" presName="vertSpace2b" presStyleCnt="0"/>
      <dgm:spPr/>
    </dgm:pt>
  </dgm:ptLst>
  <dgm:cxnLst>
    <dgm:cxn modelId="{841A7F15-88C0-7149-82DE-F8C4A4D7A9ED}" type="presOf" srcId="{9DF1BBFD-C770-1340-AF54-C50A02D83FEB}" destId="{6258892D-24D9-5B4A-9E31-AC8B1B228C01}"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2CAB81D8-D146-104D-AEE6-62048ED5DF47}" srcId="{8E61202A-36DD-0240-811A-270D9611A395}" destId="{9DF1BBFD-C770-1340-AF54-C50A02D83FEB}" srcOrd="1" destOrd="0" parTransId="{46F3D9F5-B09B-4042-9F21-6F63108D89A3}" sibTransId="{6755B6E1-B67F-E44F-8661-5403E7F06ACE}"/>
    <dgm:cxn modelId="{B7396B30-5537-DB48-BB49-F8121197A4DF}" type="presOf" srcId="{3C774A1C-BB1C-4347-A758-A94A436F7244}" destId="{9CA50A65-40FA-E945-A868-9E3FE840B07E}" srcOrd="0" destOrd="0" presId="urn:microsoft.com/office/officeart/2008/layout/LinedList"/>
    <dgm:cxn modelId="{DF2CF58D-74A3-FA44-B0A9-9FA676FAFA2C}" srcId="{8E61202A-36DD-0240-811A-270D9611A395}" destId="{B1102375-DB64-BF4A-A2AC-5FCCE7C7031B}" srcOrd="4" destOrd="0" parTransId="{FA4C500A-7C48-5240-96F1-3E165225F49D}" sibTransId="{88D639D1-DB9D-9C4B-9F03-5D000A5A363A}"/>
    <dgm:cxn modelId="{77F7003B-9A14-EE4C-9CB0-4DDB1325626D}" srcId="{8E61202A-36DD-0240-811A-270D9611A395}" destId="{DE76E7B6-B808-B240-9A7D-77939495C1EC}" srcOrd="0" destOrd="0" parTransId="{E0F66D91-B9E5-FF4E-B549-6D23B382C1E0}" sibTransId="{B4177C33-CD13-CB41-B4F0-F58A2B02296C}"/>
    <dgm:cxn modelId="{C660EE28-857B-374C-9391-56F5FF5E11A5}" type="presOf" srcId="{8B953D3A-5139-D04C-9FB9-F7006924F29A}" destId="{1B87A461-772F-3342-BA49-4FFCA2DC0DD5}" srcOrd="0" destOrd="0" presId="urn:microsoft.com/office/officeart/2008/layout/LinedList"/>
    <dgm:cxn modelId="{51D9F34C-3663-8C45-8115-E82AB4C2CB1F}" type="presOf" srcId="{7F9442D8-A834-3A45-848D-00C9953F9349}" destId="{2E0F13FB-B517-8D40-994D-184C1D6C402E}"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DD8EF3D2-47DE-054F-A60F-64D208F3C4B3}" type="presOf" srcId="{B1102375-DB64-BF4A-A2AC-5FCCE7C7031B}" destId="{984F9A51-3DC0-654C-8580-C9BFFC939FD6}" srcOrd="0" destOrd="0" presId="urn:microsoft.com/office/officeart/2008/layout/LinedList"/>
    <dgm:cxn modelId="{B9EB1FCD-F7DC-6449-9353-B9A3EF46220B}" srcId="{8E61202A-36DD-0240-811A-270D9611A395}" destId="{7F9442D8-A834-3A45-848D-00C9953F9349}" srcOrd="3" destOrd="0" parTransId="{CD2EF82C-E805-4746-9CAB-53B355427A08}" sibTransId="{28B68B4E-0496-0B44-AB3C-DABA18C43DD8}"/>
    <dgm:cxn modelId="{29DC4EC9-840D-CA4D-BF89-6D3ED85ABFED}" srcId="{8E61202A-36DD-0240-811A-270D9611A395}" destId="{8B953D3A-5139-D04C-9FB9-F7006924F29A}" srcOrd="2" destOrd="0" parTransId="{77ADE5D4-0AAE-1E4C-9312-1123CAB6B4D0}" sibTransId="{6BB30154-B00A-0048-AFEA-69D54D71A3CF}"/>
    <dgm:cxn modelId="{02DF652E-C106-8942-8C34-792EB297944B}" type="presOf" srcId="{DE76E7B6-B808-B240-9A7D-77939495C1EC}" destId="{811E5355-C9D2-4A44-9248-0F1C5596AD22}"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4171E9A9-979D-8749-A016-E24B2289654D}" type="presParOf" srcId="{71554259-89F3-DC41-AF38-A80F6823C6AB}" destId="{179814B8-D410-2843-AFEA-032C2EB26644}" srcOrd="0" destOrd="0" presId="urn:microsoft.com/office/officeart/2008/layout/LinedList"/>
    <dgm:cxn modelId="{80D7266F-1C1B-0A43-8CB9-70F0224F27CA}" type="presParOf" srcId="{71554259-89F3-DC41-AF38-A80F6823C6AB}" destId="{73FEDD0E-586C-6A40-97FE-8F7A1BBA9CB0}" srcOrd="1" destOrd="0" presId="urn:microsoft.com/office/officeart/2008/layout/LinedList"/>
    <dgm:cxn modelId="{AEF5A4C7-CAC9-7041-B223-D6199D9F467C}" type="presParOf" srcId="{73FEDD0E-586C-6A40-97FE-8F7A1BBA9CB0}" destId="{C98582C8-65DF-7647-9023-098362CFA95E}" srcOrd="0" destOrd="0" presId="urn:microsoft.com/office/officeart/2008/layout/LinedList"/>
    <dgm:cxn modelId="{F3C80372-C6C6-8F47-A7A3-1812B7F66F92}" type="presParOf" srcId="{73FEDD0E-586C-6A40-97FE-8F7A1BBA9CB0}" destId="{811E5355-C9D2-4A44-9248-0F1C5596AD22}" srcOrd="1" destOrd="0" presId="urn:microsoft.com/office/officeart/2008/layout/LinedList"/>
    <dgm:cxn modelId="{1BA5B1B3-E3E2-0940-B5F9-53498B7572A1}" type="presParOf" srcId="{73FEDD0E-586C-6A40-97FE-8F7A1BBA9CB0}" destId="{C4A09F3B-FFEB-8040-A5A7-8FF76A45E1C3}" srcOrd="2" destOrd="0" presId="urn:microsoft.com/office/officeart/2008/layout/LinedList"/>
    <dgm:cxn modelId="{0773B965-97ED-F448-8505-5BE753CC2D55}" type="presParOf" srcId="{71554259-89F3-DC41-AF38-A80F6823C6AB}" destId="{C3E9D15F-7400-7447-9A03-6398BB564D16}" srcOrd="2" destOrd="0" presId="urn:microsoft.com/office/officeart/2008/layout/LinedList"/>
    <dgm:cxn modelId="{EAF3A7C5-6EB6-0549-93BE-DB659DD6F2CC}" type="presParOf" srcId="{71554259-89F3-DC41-AF38-A80F6823C6AB}" destId="{2F6E1AF4-AE9E-2E48-9054-B5826130F4AE}" srcOrd="3" destOrd="0" presId="urn:microsoft.com/office/officeart/2008/layout/LinedList"/>
    <dgm:cxn modelId="{30D40FD2-AABB-8F45-BC5B-66101868B55F}" type="presParOf" srcId="{71554259-89F3-DC41-AF38-A80F6823C6AB}" destId="{D5ABADB8-EF4F-A94E-8FC3-60934477F7EE}" srcOrd="4" destOrd="0" presId="urn:microsoft.com/office/officeart/2008/layout/LinedList"/>
    <dgm:cxn modelId="{8280E272-31C9-EA42-9F24-278BD4F0C9E3}" type="presParOf" srcId="{D5ABADB8-EF4F-A94E-8FC3-60934477F7EE}" destId="{F45F1D2D-39D1-C14A-AE17-5E650F0CD550}" srcOrd="0" destOrd="0" presId="urn:microsoft.com/office/officeart/2008/layout/LinedList"/>
    <dgm:cxn modelId="{A1DC63D5-B6E0-3040-8AA2-0C0FC82408B5}" type="presParOf" srcId="{D5ABADB8-EF4F-A94E-8FC3-60934477F7EE}" destId="{6258892D-24D9-5B4A-9E31-AC8B1B228C01}" srcOrd="1" destOrd="0" presId="urn:microsoft.com/office/officeart/2008/layout/LinedList"/>
    <dgm:cxn modelId="{F74F635E-A6A2-3641-868B-4C7E4A793102}" type="presParOf" srcId="{D5ABADB8-EF4F-A94E-8FC3-60934477F7EE}" destId="{0CBB210A-BD24-5242-9D57-E5465359027A}" srcOrd="2" destOrd="0" presId="urn:microsoft.com/office/officeart/2008/layout/LinedList"/>
    <dgm:cxn modelId="{876CD24C-E585-994D-AB8C-DE1B12FAB0F0}" type="presParOf" srcId="{71554259-89F3-DC41-AF38-A80F6823C6AB}" destId="{FF4D15B8-B0B3-724A-A635-12F9AA927E6A}" srcOrd="5" destOrd="0" presId="urn:microsoft.com/office/officeart/2008/layout/LinedList"/>
    <dgm:cxn modelId="{E326D03C-1A2B-8047-9932-69A04A6A1DB6}" type="presParOf" srcId="{71554259-89F3-DC41-AF38-A80F6823C6AB}" destId="{28897564-657B-064F-8233-515986F89B2F}" srcOrd="6" destOrd="0" presId="urn:microsoft.com/office/officeart/2008/layout/LinedList"/>
    <dgm:cxn modelId="{01D65775-78CE-8E44-A0CB-5B4958190EF9}" type="presParOf" srcId="{71554259-89F3-DC41-AF38-A80F6823C6AB}" destId="{FC42A5CA-0E20-4249-B610-83A31A13B5AA}" srcOrd="7" destOrd="0" presId="urn:microsoft.com/office/officeart/2008/layout/LinedList"/>
    <dgm:cxn modelId="{FA287440-9925-4045-BAE8-ACF22DFE4FEC}" type="presParOf" srcId="{FC42A5CA-0E20-4249-B610-83A31A13B5AA}" destId="{253BF294-191D-C54E-B0AF-A1780E8825C5}" srcOrd="0" destOrd="0" presId="urn:microsoft.com/office/officeart/2008/layout/LinedList"/>
    <dgm:cxn modelId="{C6891031-A9E6-EF43-8C66-D9E819F51BF9}" type="presParOf" srcId="{FC42A5CA-0E20-4249-B610-83A31A13B5AA}" destId="{1B87A461-772F-3342-BA49-4FFCA2DC0DD5}" srcOrd="1" destOrd="0" presId="urn:microsoft.com/office/officeart/2008/layout/LinedList"/>
    <dgm:cxn modelId="{AF755053-4511-1D44-94AE-96FF8E8557FB}" type="presParOf" srcId="{FC42A5CA-0E20-4249-B610-83A31A13B5AA}" destId="{B588FCBB-0539-9643-B954-1B2934F4AEE0}" srcOrd="2" destOrd="0" presId="urn:microsoft.com/office/officeart/2008/layout/LinedList"/>
    <dgm:cxn modelId="{D403551A-6A2A-144E-B030-817045F3DFF3}" type="presParOf" srcId="{71554259-89F3-DC41-AF38-A80F6823C6AB}" destId="{2D188B78-C847-FF41-82B8-8D5A0D18EA45}" srcOrd="8" destOrd="0" presId="urn:microsoft.com/office/officeart/2008/layout/LinedList"/>
    <dgm:cxn modelId="{0181E6C5-68C7-384E-A36C-16A8A6939489}" type="presParOf" srcId="{71554259-89F3-DC41-AF38-A80F6823C6AB}" destId="{95960F8F-2D73-FA4C-BF70-0EA0FF6A0C7E}" srcOrd="9" destOrd="0" presId="urn:microsoft.com/office/officeart/2008/layout/LinedList"/>
    <dgm:cxn modelId="{FA80B23E-A064-1B43-AE28-A9F096129D33}" type="presParOf" srcId="{71554259-89F3-DC41-AF38-A80F6823C6AB}" destId="{FBF6D5E9-3BB7-2441-90A9-766A1B05CA53}" srcOrd="10" destOrd="0" presId="urn:microsoft.com/office/officeart/2008/layout/LinedList"/>
    <dgm:cxn modelId="{316DEFA6-3D5F-6F48-8F1A-A3125B74FBF0}" type="presParOf" srcId="{FBF6D5E9-3BB7-2441-90A9-766A1B05CA53}" destId="{59350E1F-625B-E647-BB27-671DCDA34F46}" srcOrd="0" destOrd="0" presId="urn:microsoft.com/office/officeart/2008/layout/LinedList"/>
    <dgm:cxn modelId="{78564105-CD50-E04F-8BED-D1C2B75841DA}" type="presParOf" srcId="{FBF6D5E9-3BB7-2441-90A9-766A1B05CA53}" destId="{2E0F13FB-B517-8D40-994D-184C1D6C402E}" srcOrd="1" destOrd="0" presId="urn:microsoft.com/office/officeart/2008/layout/LinedList"/>
    <dgm:cxn modelId="{2015F107-0EB7-2F4F-B0B5-81C26D18B224}" type="presParOf" srcId="{FBF6D5E9-3BB7-2441-90A9-766A1B05CA53}" destId="{85F3DAD6-8531-4B40-B3FD-FDB2B66D626A}" srcOrd="2" destOrd="0" presId="urn:microsoft.com/office/officeart/2008/layout/LinedList"/>
    <dgm:cxn modelId="{50A458CF-C012-5C46-BA84-2B85D73CE9B7}" type="presParOf" srcId="{71554259-89F3-DC41-AF38-A80F6823C6AB}" destId="{AB54A843-9DBF-F04A-896F-423EE92CCAB7}" srcOrd="11" destOrd="0" presId="urn:microsoft.com/office/officeart/2008/layout/LinedList"/>
    <dgm:cxn modelId="{1CC82781-05B0-0942-B57D-C7E170EA1FAD}" type="presParOf" srcId="{71554259-89F3-DC41-AF38-A80F6823C6AB}" destId="{A0B43083-BD82-ED47-AE18-856330FC8A19}" srcOrd="12" destOrd="0" presId="urn:microsoft.com/office/officeart/2008/layout/LinedList"/>
    <dgm:cxn modelId="{06527075-907E-CC4C-A555-1C704395A7F9}" type="presParOf" srcId="{71554259-89F3-DC41-AF38-A80F6823C6AB}" destId="{33FCDE75-B601-8A48-8474-C84D4AFF54F6}" srcOrd="13" destOrd="0" presId="urn:microsoft.com/office/officeart/2008/layout/LinedList"/>
    <dgm:cxn modelId="{CE3B1A20-52A0-5344-87E0-50AE13BC8252}" type="presParOf" srcId="{33FCDE75-B601-8A48-8474-C84D4AFF54F6}" destId="{B73C69C7-1B72-8C47-AD17-B45D8F7D8C5A}" srcOrd="0" destOrd="0" presId="urn:microsoft.com/office/officeart/2008/layout/LinedList"/>
    <dgm:cxn modelId="{EEB3EB7C-AD9D-274D-A516-E0C2734306BF}" type="presParOf" srcId="{33FCDE75-B601-8A48-8474-C84D4AFF54F6}" destId="{984F9A51-3DC0-654C-8580-C9BFFC939FD6}" srcOrd="1" destOrd="0" presId="urn:microsoft.com/office/officeart/2008/layout/LinedList"/>
    <dgm:cxn modelId="{23F46169-A139-2A4D-9770-CB2AFD665D4F}" type="presParOf" srcId="{33FCDE75-B601-8A48-8474-C84D4AFF54F6}" destId="{E0D8DBAD-CBA2-1548-801E-CCF0CFCF40F6}" srcOrd="2" destOrd="0" presId="urn:microsoft.com/office/officeart/2008/layout/LinedList"/>
    <dgm:cxn modelId="{5050F6CD-E52C-524E-88D8-D478EABA65EB}" type="presParOf" srcId="{71554259-89F3-DC41-AF38-A80F6823C6AB}" destId="{E5E283F9-E493-3B4B-AEE9-20439ECF5B6F}" srcOrd="14" destOrd="0" presId="urn:microsoft.com/office/officeart/2008/layout/LinedList"/>
    <dgm:cxn modelId="{71530661-BFA1-D341-85A4-0CA34F0C4C0A}" type="presParOf" srcId="{71554259-89F3-DC41-AF38-A80F6823C6AB}" destId="{D7FDFB31-3322-AC4B-903D-1C5A319112A9}"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2600" b="1" noProof="0" dirty="0">
              <a:latin typeface="Calibri"/>
            </a:rPr>
            <a:t>Aşağıdaki suçlardan hangisi Budapeşte Sözleşmesi uyarınca uluslararası işbirliğini gerektirir?</a:t>
          </a:r>
          <a:endParaRPr lang="tr-TR" sz="2600" b="1" noProof="0"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F26E53C4-D3A7-E148-BDFD-AB561FB6C5A9}">
      <dgm:prSet phldrT="[Text]"/>
      <dgm:spPr/>
      <dgm:t>
        <a:bodyPr/>
        <a:lstStyle/>
        <a:p>
          <a:pPr rtl="0"/>
          <a:r>
            <a:rPr lang="tr-TR" b="1" noProof="0" dirty="0"/>
            <a:t>a) </a:t>
          </a:r>
          <a:r>
            <a:rPr lang="tr-TR" b="1" noProof="0" dirty="0">
              <a:latin typeface="Calibri"/>
            </a:rPr>
            <a:t>Bilgisayar korsanlığı</a:t>
          </a:r>
          <a:endParaRPr lang="tr-TR" b="1" noProof="0" dirty="0"/>
        </a:p>
      </dgm:t>
    </dgm:pt>
    <dgm:pt modelId="{236E325E-AA73-B147-ABCF-51EE918F3B38}" type="parTrans" cxnId="{203F1562-8949-F747-BB72-AAE0A770E43A}">
      <dgm:prSet/>
      <dgm:spPr/>
      <dgm:t>
        <a:bodyPr/>
        <a:lstStyle/>
        <a:p>
          <a:endParaRPr lang="en-US"/>
        </a:p>
      </dgm:t>
    </dgm:pt>
    <dgm:pt modelId="{130B4340-C8A7-844B-8A09-C9C35E9D5BC7}" type="sibTrans" cxnId="{203F1562-8949-F747-BB72-AAE0A770E43A}">
      <dgm:prSet/>
      <dgm:spPr/>
      <dgm:t>
        <a:bodyPr/>
        <a:lstStyle/>
        <a:p>
          <a:endParaRPr lang="en-US"/>
        </a:p>
      </dgm:t>
    </dgm:pt>
    <dgm:pt modelId="{44AE8CC7-F21F-AE4F-B433-00A8F65E9579}">
      <dgm:prSet phldrT="[Text]"/>
      <dgm:spPr/>
      <dgm:t>
        <a:bodyPr/>
        <a:lstStyle/>
        <a:p>
          <a:pPr rtl="0"/>
          <a:r>
            <a:rPr lang="tr-TR" b="1" noProof="0" dirty="0"/>
            <a:t>b) </a:t>
          </a:r>
          <a:r>
            <a:rPr lang="tr-TR" b="1" noProof="0" dirty="0">
              <a:latin typeface="Calibri"/>
            </a:rPr>
            <a:t>Siyasi suçlar</a:t>
          </a:r>
          <a:endParaRPr lang="tr-TR" b="1" noProof="0" dirty="0"/>
        </a:p>
      </dgm:t>
    </dgm:pt>
    <dgm:pt modelId="{DC921381-C59B-C14F-8602-7ABFE86961A1}" type="parTrans" cxnId="{0450D994-CDA8-F642-BBA9-059B46EFF459}">
      <dgm:prSet/>
      <dgm:spPr/>
      <dgm:t>
        <a:bodyPr/>
        <a:lstStyle/>
        <a:p>
          <a:endParaRPr lang="en-US"/>
        </a:p>
      </dgm:t>
    </dgm:pt>
    <dgm:pt modelId="{E7E7856E-FA2C-E44D-A167-39A5B5E5C8E1}" type="sibTrans" cxnId="{0450D994-CDA8-F642-BBA9-059B46EFF459}">
      <dgm:prSet/>
      <dgm:spPr/>
      <dgm:t>
        <a:bodyPr/>
        <a:lstStyle/>
        <a:p>
          <a:endParaRPr lang="en-US"/>
        </a:p>
      </dgm:t>
    </dgm:pt>
    <dgm:pt modelId="{6D9323EA-5402-1C45-96DE-5177F7268950}">
      <dgm:prSet phldrT="[Text]"/>
      <dgm:spPr/>
      <dgm:t>
        <a:bodyPr/>
        <a:lstStyle/>
        <a:p>
          <a:pPr rtl="0"/>
          <a:r>
            <a:rPr lang="tr-TR" b="1" noProof="0" dirty="0"/>
            <a:t>c) </a:t>
          </a:r>
          <a:r>
            <a:rPr lang="tr-TR" b="1" noProof="0" dirty="0">
              <a:latin typeface="Calibri"/>
            </a:rPr>
            <a:t>Bilgisayar destekli sahtecilik</a:t>
          </a:r>
          <a:endParaRPr lang="tr-TR" b="1" noProof="0" dirty="0"/>
        </a:p>
      </dgm:t>
    </dgm:pt>
    <dgm:pt modelId="{4AC1C670-FDB6-234F-ADBF-F8DC8692B081}" type="parTrans" cxnId="{2B44B635-CD35-2D4D-8011-53F626ACD2E9}">
      <dgm:prSet/>
      <dgm:spPr/>
      <dgm:t>
        <a:bodyPr/>
        <a:lstStyle/>
        <a:p>
          <a:endParaRPr lang="en-US"/>
        </a:p>
      </dgm:t>
    </dgm:pt>
    <dgm:pt modelId="{14480756-C669-6240-A398-14DDA1A32ABD}" type="sibTrans" cxnId="{2B44B635-CD35-2D4D-8011-53F626ACD2E9}">
      <dgm:prSet/>
      <dgm:spPr/>
      <dgm:t>
        <a:bodyPr/>
        <a:lstStyle/>
        <a:p>
          <a:endParaRPr lang="en-US"/>
        </a:p>
      </dgm:t>
    </dgm:pt>
    <dgm:pt modelId="{21C729F9-E43E-C044-BC89-448E286BDB72}">
      <dgm:prSet phldrT="[Text]"/>
      <dgm:spPr/>
      <dgm:t>
        <a:bodyPr/>
        <a:lstStyle/>
        <a:p>
          <a:pPr rtl="0"/>
          <a:r>
            <a:rPr lang="tr-TR" b="1" noProof="0" dirty="0"/>
            <a:t>d) Dağıtılmış Hizmet Reddi (</a:t>
          </a:r>
          <a:r>
            <a:rPr lang="tr-TR" b="1" noProof="0" dirty="0" err="1"/>
            <a:t>DDos</a:t>
          </a:r>
          <a:r>
            <a:rPr lang="tr-TR" b="1" noProof="0" dirty="0"/>
            <a:t>) </a:t>
          </a:r>
          <a:r>
            <a:rPr lang="tr-TR" b="1" noProof="0" dirty="0">
              <a:latin typeface="Calibri"/>
            </a:rPr>
            <a:t>saldırısı</a:t>
          </a:r>
          <a:endParaRPr lang="tr-TR" b="1" noProof="0" dirty="0"/>
        </a:p>
      </dgm:t>
    </dgm:pt>
    <dgm:pt modelId="{E1BB6BF0-A36C-B94F-91A8-A9B402DD79B1}" type="parTrans" cxnId="{FF87A0FA-60EF-E146-9C82-6110A80E1F2A}">
      <dgm:prSet/>
      <dgm:spPr/>
      <dgm:t>
        <a:bodyPr/>
        <a:lstStyle/>
        <a:p>
          <a:endParaRPr lang="en-US"/>
        </a:p>
      </dgm:t>
    </dgm:pt>
    <dgm:pt modelId="{72705C51-19A2-324D-92D5-274F6ED38F2F}" type="sibTrans" cxnId="{FF87A0FA-60EF-E146-9C82-6110A80E1F2A}">
      <dgm:prSet/>
      <dgm:spPr/>
      <dgm:t>
        <a:bodyPr/>
        <a:lstStyle/>
        <a:p>
          <a:endParaRPr lang="en-US"/>
        </a:p>
      </dgm:t>
    </dgm:pt>
    <dgm:pt modelId="{429E7F76-ADED-A646-8DE7-DD851AE3F5E2}">
      <dgm:prSet phldrT="[Text]"/>
      <dgm:spPr/>
      <dgm:t>
        <a:bodyPr/>
        <a:lstStyle/>
        <a:p>
          <a:pPr rtl="0"/>
          <a:r>
            <a:rPr lang="tr-TR" b="1" noProof="0" dirty="0"/>
            <a:t>e) </a:t>
          </a:r>
          <a:r>
            <a:rPr lang="tr-TR" b="1" noProof="0" dirty="0">
              <a:latin typeface="Calibri"/>
            </a:rPr>
            <a:t>USB içerisinde çocuk pornografisi bulundurma </a:t>
          </a:r>
          <a:endParaRPr lang="tr-TR" b="1" noProof="0" dirty="0"/>
        </a:p>
      </dgm:t>
    </dgm:pt>
    <dgm:pt modelId="{981CA953-0286-494E-A646-583374A26258}" type="parTrans" cxnId="{D7BF5C6E-05C1-2148-A81B-F8B64D9B706E}">
      <dgm:prSet/>
      <dgm:spPr/>
      <dgm:t>
        <a:bodyPr/>
        <a:lstStyle/>
        <a:p>
          <a:endParaRPr lang="en-US"/>
        </a:p>
      </dgm:t>
    </dgm:pt>
    <dgm:pt modelId="{06B62E0B-AF84-924A-BF75-B9DA2D0BAE65}" type="sibTrans" cxnId="{D7BF5C6E-05C1-2148-A81B-F8B64D9B706E}">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233223" custScaleY="100196" custLinFactNeighborX="-1407"/>
      <dgm:spPr/>
      <dgm:t>
        <a:bodyPr/>
        <a:lstStyle/>
        <a:p>
          <a:endParaRPr lang="tr-TR"/>
        </a:p>
      </dgm:t>
    </dgm:pt>
    <dgm:pt modelId="{71554259-89F3-DC41-AF38-A80F6823C6AB}" type="pres">
      <dgm:prSet presAssocID="{8E61202A-36DD-0240-811A-270D9611A395}" presName="vert1" presStyleCnt="0"/>
      <dgm:spPr/>
    </dgm:pt>
    <dgm:pt modelId="{F8275BEB-73AA-F54E-8254-62AE52DFF1A6}" type="pres">
      <dgm:prSet presAssocID="{F26E53C4-D3A7-E148-BDFD-AB561FB6C5A9}" presName="vertSpace2a" presStyleCnt="0"/>
      <dgm:spPr/>
    </dgm:pt>
    <dgm:pt modelId="{4493E631-4C0E-124F-807F-A66CB66B590C}" type="pres">
      <dgm:prSet presAssocID="{F26E53C4-D3A7-E148-BDFD-AB561FB6C5A9}" presName="horz2" presStyleCnt="0"/>
      <dgm:spPr/>
    </dgm:pt>
    <dgm:pt modelId="{11ED3468-190B-A94D-A89B-779EC0F4D284}" type="pres">
      <dgm:prSet presAssocID="{F26E53C4-D3A7-E148-BDFD-AB561FB6C5A9}" presName="horzSpace2" presStyleCnt="0"/>
      <dgm:spPr/>
    </dgm:pt>
    <dgm:pt modelId="{15E98F50-C683-784A-A1B2-D6FC0439CE83}" type="pres">
      <dgm:prSet presAssocID="{F26E53C4-D3A7-E148-BDFD-AB561FB6C5A9}" presName="tx2" presStyleLbl="revTx" presStyleIdx="1" presStyleCnt="6"/>
      <dgm:spPr/>
      <dgm:t>
        <a:bodyPr/>
        <a:lstStyle/>
        <a:p>
          <a:endParaRPr lang="tr-TR"/>
        </a:p>
      </dgm:t>
    </dgm:pt>
    <dgm:pt modelId="{B1466D04-F703-D74D-A329-CE93FEEDB319}" type="pres">
      <dgm:prSet presAssocID="{F26E53C4-D3A7-E148-BDFD-AB561FB6C5A9}" presName="vert2" presStyleCnt="0"/>
      <dgm:spPr/>
    </dgm:pt>
    <dgm:pt modelId="{7781DDC3-2841-334E-AF48-C79117DCF6A7}" type="pres">
      <dgm:prSet presAssocID="{F26E53C4-D3A7-E148-BDFD-AB561FB6C5A9}" presName="thinLine2b" presStyleLbl="callout" presStyleIdx="0" presStyleCnt="5"/>
      <dgm:spPr/>
    </dgm:pt>
    <dgm:pt modelId="{2AF8F00E-5A01-E149-9535-8ADBC69653BD}" type="pres">
      <dgm:prSet presAssocID="{F26E53C4-D3A7-E148-BDFD-AB561FB6C5A9}" presName="vertSpace2b" presStyleCnt="0"/>
      <dgm:spPr/>
    </dgm:pt>
    <dgm:pt modelId="{C6632617-BFF7-0848-9E71-FA78FD5FC0F5}" type="pres">
      <dgm:prSet presAssocID="{44AE8CC7-F21F-AE4F-B433-00A8F65E9579}" presName="horz2" presStyleCnt="0"/>
      <dgm:spPr/>
    </dgm:pt>
    <dgm:pt modelId="{8BCF6A5E-9510-5848-B4F2-E16870DC3213}" type="pres">
      <dgm:prSet presAssocID="{44AE8CC7-F21F-AE4F-B433-00A8F65E9579}" presName="horzSpace2" presStyleCnt="0"/>
      <dgm:spPr/>
    </dgm:pt>
    <dgm:pt modelId="{6DDA9630-9E66-BB44-B5E2-C2092145FCFC}" type="pres">
      <dgm:prSet presAssocID="{44AE8CC7-F21F-AE4F-B433-00A8F65E9579}" presName="tx2" presStyleLbl="revTx" presStyleIdx="2" presStyleCnt="6"/>
      <dgm:spPr/>
      <dgm:t>
        <a:bodyPr/>
        <a:lstStyle/>
        <a:p>
          <a:endParaRPr lang="tr-TR"/>
        </a:p>
      </dgm:t>
    </dgm:pt>
    <dgm:pt modelId="{95FAFC95-C4EB-2F48-8B05-7D98DF210BA6}" type="pres">
      <dgm:prSet presAssocID="{44AE8CC7-F21F-AE4F-B433-00A8F65E9579}" presName="vert2" presStyleCnt="0"/>
      <dgm:spPr/>
    </dgm:pt>
    <dgm:pt modelId="{38CC85CE-AE9E-0140-91F3-9A6B2F00DD9F}" type="pres">
      <dgm:prSet presAssocID="{44AE8CC7-F21F-AE4F-B433-00A8F65E9579}" presName="thinLine2b" presStyleLbl="callout" presStyleIdx="1" presStyleCnt="5"/>
      <dgm:spPr/>
    </dgm:pt>
    <dgm:pt modelId="{4770CA2F-D987-2845-844B-6DC64A5CC2D0}" type="pres">
      <dgm:prSet presAssocID="{44AE8CC7-F21F-AE4F-B433-00A8F65E9579}" presName="vertSpace2b" presStyleCnt="0"/>
      <dgm:spPr/>
    </dgm:pt>
    <dgm:pt modelId="{11E0511C-B4CE-1843-AFFE-1288D2790B7D}" type="pres">
      <dgm:prSet presAssocID="{6D9323EA-5402-1C45-96DE-5177F7268950}" presName="horz2" presStyleCnt="0"/>
      <dgm:spPr/>
    </dgm:pt>
    <dgm:pt modelId="{CF243F27-43A5-F043-B485-655045F61849}" type="pres">
      <dgm:prSet presAssocID="{6D9323EA-5402-1C45-96DE-5177F7268950}" presName="horzSpace2" presStyleCnt="0"/>
      <dgm:spPr/>
    </dgm:pt>
    <dgm:pt modelId="{6162B262-824A-4245-B300-4393AE2E1F6A}" type="pres">
      <dgm:prSet presAssocID="{6D9323EA-5402-1C45-96DE-5177F7268950}" presName="tx2" presStyleLbl="revTx" presStyleIdx="3" presStyleCnt="6"/>
      <dgm:spPr/>
      <dgm:t>
        <a:bodyPr/>
        <a:lstStyle/>
        <a:p>
          <a:endParaRPr lang="tr-TR"/>
        </a:p>
      </dgm:t>
    </dgm:pt>
    <dgm:pt modelId="{F37D1AA3-1EA1-F14F-87F3-2BC3476F0DE3}" type="pres">
      <dgm:prSet presAssocID="{6D9323EA-5402-1C45-96DE-5177F7268950}" presName="vert2" presStyleCnt="0"/>
      <dgm:spPr/>
    </dgm:pt>
    <dgm:pt modelId="{D46B0D03-B23E-724A-988D-CDA421BF8F33}" type="pres">
      <dgm:prSet presAssocID="{6D9323EA-5402-1C45-96DE-5177F7268950}" presName="thinLine2b" presStyleLbl="callout" presStyleIdx="2" presStyleCnt="5"/>
      <dgm:spPr/>
    </dgm:pt>
    <dgm:pt modelId="{2818985F-A02E-AA43-AB1F-BAAECF5907FF}" type="pres">
      <dgm:prSet presAssocID="{6D9323EA-5402-1C45-96DE-5177F7268950}" presName="vertSpace2b" presStyleCnt="0"/>
      <dgm:spPr/>
    </dgm:pt>
    <dgm:pt modelId="{B6A7BA4A-FC2E-CB43-AF50-BB6FBE964AFC}" type="pres">
      <dgm:prSet presAssocID="{21C729F9-E43E-C044-BC89-448E286BDB72}" presName="horz2" presStyleCnt="0"/>
      <dgm:spPr/>
    </dgm:pt>
    <dgm:pt modelId="{7CEEFBB7-9C60-BE49-9C65-721EA00FFED2}" type="pres">
      <dgm:prSet presAssocID="{21C729F9-E43E-C044-BC89-448E286BDB72}" presName="horzSpace2" presStyleCnt="0"/>
      <dgm:spPr/>
    </dgm:pt>
    <dgm:pt modelId="{6CB6519E-F7AB-9545-AFDF-0C0C6DEAA434}" type="pres">
      <dgm:prSet presAssocID="{21C729F9-E43E-C044-BC89-448E286BDB72}" presName="tx2" presStyleLbl="revTx" presStyleIdx="4" presStyleCnt="6" custLinFactNeighborX="706"/>
      <dgm:spPr/>
      <dgm:t>
        <a:bodyPr/>
        <a:lstStyle/>
        <a:p>
          <a:endParaRPr lang="tr-TR"/>
        </a:p>
      </dgm:t>
    </dgm:pt>
    <dgm:pt modelId="{C2A63EE5-B0E0-3B49-A23C-64C2215457CA}" type="pres">
      <dgm:prSet presAssocID="{21C729F9-E43E-C044-BC89-448E286BDB72}" presName="vert2" presStyleCnt="0"/>
      <dgm:spPr/>
    </dgm:pt>
    <dgm:pt modelId="{C7C81ECD-3738-DE48-B489-FFAD94D371DF}" type="pres">
      <dgm:prSet presAssocID="{21C729F9-E43E-C044-BC89-448E286BDB72}" presName="thinLine2b" presStyleLbl="callout" presStyleIdx="3" presStyleCnt="5"/>
      <dgm:spPr/>
    </dgm:pt>
    <dgm:pt modelId="{8E1CD387-E881-F04E-9A43-9B5ED3DF973F}" type="pres">
      <dgm:prSet presAssocID="{21C729F9-E43E-C044-BC89-448E286BDB72}" presName="vertSpace2b" presStyleCnt="0"/>
      <dgm:spPr/>
    </dgm:pt>
    <dgm:pt modelId="{EAFB3041-73DF-6B4B-BE0B-A00513C73E9D}" type="pres">
      <dgm:prSet presAssocID="{429E7F76-ADED-A646-8DE7-DD851AE3F5E2}" presName="horz2" presStyleCnt="0"/>
      <dgm:spPr/>
    </dgm:pt>
    <dgm:pt modelId="{4D18EC0A-A8CC-9346-8B47-EA69B91E6F96}" type="pres">
      <dgm:prSet presAssocID="{429E7F76-ADED-A646-8DE7-DD851AE3F5E2}" presName="horzSpace2" presStyleCnt="0"/>
      <dgm:spPr/>
    </dgm:pt>
    <dgm:pt modelId="{48CB8152-150C-9E44-B6F3-78AFC20F8EE0}" type="pres">
      <dgm:prSet presAssocID="{429E7F76-ADED-A646-8DE7-DD851AE3F5E2}" presName="tx2" presStyleLbl="revTx" presStyleIdx="5" presStyleCnt="6"/>
      <dgm:spPr/>
      <dgm:t>
        <a:bodyPr/>
        <a:lstStyle/>
        <a:p>
          <a:endParaRPr lang="tr-TR"/>
        </a:p>
      </dgm:t>
    </dgm:pt>
    <dgm:pt modelId="{3824A60C-3B51-EE46-B304-173B31972A45}" type="pres">
      <dgm:prSet presAssocID="{429E7F76-ADED-A646-8DE7-DD851AE3F5E2}" presName="vert2" presStyleCnt="0"/>
      <dgm:spPr/>
    </dgm:pt>
    <dgm:pt modelId="{A00C3D5F-C0E0-9044-878B-B6B087D9DD9C}" type="pres">
      <dgm:prSet presAssocID="{429E7F76-ADED-A646-8DE7-DD851AE3F5E2}" presName="thinLine2b" presStyleLbl="callout" presStyleIdx="4" presStyleCnt="5"/>
      <dgm:spPr/>
    </dgm:pt>
    <dgm:pt modelId="{179027B3-870F-0A42-9BAB-41F661213A15}" type="pres">
      <dgm:prSet presAssocID="{429E7F76-ADED-A646-8DE7-DD851AE3F5E2}" presName="vertSpace2b" presStyleCnt="0"/>
      <dgm:spPr/>
    </dgm:pt>
  </dgm:ptLst>
  <dgm:cxnLst>
    <dgm:cxn modelId="{32EF57E1-1917-8646-B65D-EC2979EC73F7}" type="presOf" srcId="{44AE8CC7-F21F-AE4F-B433-00A8F65E9579}" destId="{6DDA9630-9E66-BB44-B5E2-C2092145FCFC}" srcOrd="0" destOrd="0" presId="urn:microsoft.com/office/officeart/2008/layout/LinedList"/>
    <dgm:cxn modelId="{26BAA5B6-4CD7-DF4A-A205-C6C329086F57}" type="presOf" srcId="{F26E53C4-D3A7-E148-BDFD-AB561FB6C5A9}" destId="{15E98F50-C683-784A-A1B2-D6FC0439CE83}" srcOrd="0" destOrd="0" presId="urn:microsoft.com/office/officeart/2008/layout/LinedList"/>
    <dgm:cxn modelId="{D7BF5C6E-05C1-2148-A81B-F8B64D9B706E}" srcId="{8E61202A-36DD-0240-811A-270D9611A395}" destId="{429E7F76-ADED-A646-8DE7-DD851AE3F5E2}" srcOrd="4" destOrd="0" parTransId="{981CA953-0286-494E-A646-583374A26258}" sibTransId="{06B62E0B-AF84-924A-BF75-B9DA2D0BAE65}"/>
    <dgm:cxn modelId="{D2DD020B-3DFC-B348-B676-6EC163FF5FEB}" srcId="{3C774A1C-BB1C-4347-A758-A94A436F7244}" destId="{8E61202A-36DD-0240-811A-270D9611A395}" srcOrd="0" destOrd="0" parTransId="{B1168E5A-BE86-1A40-8851-D878ACC39274}" sibTransId="{8978AB35-F5FB-FF43-BA08-4C259A445311}"/>
    <dgm:cxn modelId="{FF87A0FA-60EF-E146-9C82-6110A80E1F2A}" srcId="{8E61202A-36DD-0240-811A-270D9611A395}" destId="{21C729F9-E43E-C044-BC89-448E286BDB72}" srcOrd="3" destOrd="0" parTransId="{E1BB6BF0-A36C-B94F-91A8-A9B402DD79B1}" sibTransId="{72705C51-19A2-324D-92D5-274F6ED38F2F}"/>
    <dgm:cxn modelId="{B7396B30-5537-DB48-BB49-F8121197A4DF}" type="presOf" srcId="{3C774A1C-BB1C-4347-A758-A94A436F7244}" destId="{9CA50A65-40FA-E945-A868-9E3FE840B07E}" srcOrd="0" destOrd="0" presId="urn:microsoft.com/office/officeart/2008/layout/LinedList"/>
    <dgm:cxn modelId="{203F1562-8949-F747-BB72-AAE0A770E43A}" srcId="{8E61202A-36DD-0240-811A-270D9611A395}" destId="{F26E53C4-D3A7-E148-BDFD-AB561FB6C5A9}" srcOrd="0" destOrd="0" parTransId="{236E325E-AA73-B147-ABCF-51EE918F3B38}" sibTransId="{130B4340-C8A7-844B-8A09-C9C35E9D5BC7}"/>
    <dgm:cxn modelId="{4502EC44-5F11-5D42-A347-08BFD2348FE1}" type="presOf" srcId="{21C729F9-E43E-C044-BC89-448E286BDB72}" destId="{6CB6519E-F7AB-9545-AFDF-0C0C6DEAA434}" srcOrd="0" destOrd="0" presId="urn:microsoft.com/office/officeart/2008/layout/LinedList"/>
    <dgm:cxn modelId="{2B44B635-CD35-2D4D-8011-53F626ACD2E9}" srcId="{8E61202A-36DD-0240-811A-270D9611A395}" destId="{6D9323EA-5402-1C45-96DE-5177F7268950}" srcOrd="2" destOrd="0" parTransId="{4AC1C670-FDB6-234F-ADBF-F8DC8692B081}" sibTransId="{14480756-C669-6240-A398-14DDA1A32ABD}"/>
    <dgm:cxn modelId="{797E83DF-D7B0-A04A-90A7-428F119E43A8}" type="presOf" srcId="{8E61202A-36DD-0240-811A-270D9611A395}" destId="{CFE00427-EDF8-324F-9A5C-A181E81A4D48}" srcOrd="0" destOrd="0" presId="urn:microsoft.com/office/officeart/2008/layout/LinedList"/>
    <dgm:cxn modelId="{D0AFF818-4654-C74C-A6F2-253D70134BE4}" type="presOf" srcId="{6D9323EA-5402-1C45-96DE-5177F7268950}" destId="{6162B262-824A-4245-B300-4393AE2E1F6A}" srcOrd="0" destOrd="0" presId="urn:microsoft.com/office/officeart/2008/layout/LinedList"/>
    <dgm:cxn modelId="{ECB33B29-A689-FB41-B6D2-B1E7E048040F}" type="presOf" srcId="{429E7F76-ADED-A646-8DE7-DD851AE3F5E2}" destId="{48CB8152-150C-9E44-B6F3-78AFC20F8EE0}" srcOrd="0" destOrd="0" presId="urn:microsoft.com/office/officeart/2008/layout/LinedList"/>
    <dgm:cxn modelId="{0450D994-CDA8-F642-BBA9-059B46EFF459}" srcId="{8E61202A-36DD-0240-811A-270D9611A395}" destId="{44AE8CC7-F21F-AE4F-B433-00A8F65E9579}" srcOrd="1" destOrd="0" parTransId="{DC921381-C59B-C14F-8602-7ABFE86961A1}" sibTransId="{E7E7856E-FA2C-E44D-A167-39A5B5E5C8E1}"/>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0D029A03-DB61-D649-A39E-FEF73FCFD04B}" type="presParOf" srcId="{71554259-89F3-DC41-AF38-A80F6823C6AB}" destId="{F8275BEB-73AA-F54E-8254-62AE52DFF1A6}" srcOrd="0" destOrd="0" presId="urn:microsoft.com/office/officeart/2008/layout/LinedList"/>
    <dgm:cxn modelId="{3819485C-18DA-F145-A20A-08B5A93A7674}" type="presParOf" srcId="{71554259-89F3-DC41-AF38-A80F6823C6AB}" destId="{4493E631-4C0E-124F-807F-A66CB66B590C}" srcOrd="1" destOrd="0" presId="urn:microsoft.com/office/officeart/2008/layout/LinedList"/>
    <dgm:cxn modelId="{6B260E29-5669-D544-A939-3D57856A4170}" type="presParOf" srcId="{4493E631-4C0E-124F-807F-A66CB66B590C}" destId="{11ED3468-190B-A94D-A89B-779EC0F4D284}" srcOrd="0" destOrd="0" presId="urn:microsoft.com/office/officeart/2008/layout/LinedList"/>
    <dgm:cxn modelId="{73C523D2-6EB9-0940-9607-E7572F965AC3}" type="presParOf" srcId="{4493E631-4C0E-124F-807F-A66CB66B590C}" destId="{15E98F50-C683-784A-A1B2-D6FC0439CE83}" srcOrd="1" destOrd="0" presId="urn:microsoft.com/office/officeart/2008/layout/LinedList"/>
    <dgm:cxn modelId="{909EF883-BAB8-084D-9613-0FB28E587CF5}" type="presParOf" srcId="{4493E631-4C0E-124F-807F-A66CB66B590C}" destId="{B1466D04-F703-D74D-A329-CE93FEEDB319}" srcOrd="2" destOrd="0" presId="urn:microsoft.com/office/officeart/2008/layout/LinedList"/>
    <dgm:cxn modelId="{2EF90102-B293-1B41-9A23-301CB8CA9426}" type="presParOf" srcId="{71554259-89F3-DC41-AF38-A80F6823C6AB}" destId="{7781DDC3-2841-334E-AF48-C79117DCF6A7}" srcOrd="2" destOrd="0" presId="urn:microsoft.com/office/officeart/2008/layout/LinedList"/>
    <dgm:cxn modelId="{002EB064-E8DD-5042-9873-E793CE317AA4}" type="presParOf" srcId="{71554259-89F3-DC41-AF38-A80F6823C6AB}" destId="{2AF8F00E-5A01-E149-9535-8ADBC69653BD}" srcOrd="3" destOrd="0" presId="urn:microsoft.com/office/officeart/2008/layout/LinedList"/>
    <dgm:cxn modelId="{13CAFE53-035B-6A48-92A4-B0EAB7B971E5}" type="presParOf" srcId="{71554259-89F3-DC41-AF38-A80F6823C6AB}" destId="{C6632617-BFF7-0848-9E71-FA78FD5FC0F5}" srcOrd="4" destOrd="0" presId="urn:microsoft.com/office/officeart/2008/layout/LinedList"/>
    <dgm:cxn modelId="{F3A5BB56-CE9C-BF4D-92CF-D0E0A9FC5558}" type="presParOf" srcId="{C6632617-BFF7-0848-9E71-FA78FD5FC0F5}" destId="{8BCF6A5E-9510-5848-B4F2-E16870DC3213}" srcOrd="0" destOrd="0" presId="urn:microsoft.com/office/officeart/2008/layout/LinedList"/>
    <dgm:cxn modelId="{0384C847-876F-0144-B31F-A2297821CD19}" type="presParOf" srcId="{C6632617-BFF7-0848-9E71-FA78FD5FC0F5}" destId="{6DDA9630-9E66-BB44-B5E2-C2092145FCFC}" srcOrd="1" destOrd="0" presId="urn:microsoft.com/office/officeart/2008/layout/LinedList"/>
    <dgm:cxn modelId="{5E2C2DC0-4EED-ED40-BAA7-C44CEEAB7117}" type="presParOf" srcId="{C6632617-BFF7-0848-9E71-FA78FD5FC0F5}" destId="{95FAFC95-C4EB-2F48-8B05-7D98DF210BA6}" srcOrd="2" destOrd="0" presId="urn:microsoft.com/office/officeart/2008/layout/LinedList"/>
    <dgm:cxn modelId="{77FE6233-2D98-8F4F-B52E-425ED06154A0}" type="presParOf" srcId="{71554259-89F3-DC41-AF38-A80F6823C6AB}" destId="{38CC85CE-AE9E-0140-91F3-9A6B2F00DD9F}" srcOrd="5" destOrd="0" presId="urn:microsoft.com/office/officeart/2008/layout/LinedList"/>
    <dgm:cxn modelId="{44722323-835A-5840-8BA2-A8E2584F79CD}" type="presParOf" srcId="{71554259-89F3-DC41-AF38-A80F6823C6AB}" destId="{4770CA2F-D987-2845-844B-6DC64A5CC2D0}" srcOrd="6" destOrd="0" presId="urn:microsoft.com/office/officeart/2008/layout/LinedList"/>
    <dgm:cxn modelId="{476583F8-A00D-2B43-A527-34D4BF827323}" type="presParOf" srcId="{71554259-89F3-DC41-AF38-A80F6823C6AB}" destId="{11E0511C-B4CE-1843-AFFE-1288D2790B7D}" srcOrd="7" destOrd="0" presId="urn:microsoft.com/office/officeart/2008/layout/LinedList"/>
    <dgm:cxn modelId="{5564D75B-37D2-9545-AC04-9948D916A521}" type="presParOf" srcId="{11E0511C-B4CE-1843-AFFE-1288D2790B7D}" destId="{CF243F27-43A5-F043-B485-655045F61849}" srcOrd="0" destOrd="0" presId="urn:microsoft.com/office/officeart/2008/layout/LinedList"/>
    <dgm:cxn modelId="{5B37DB0C-987F-2E4E-B6B0-7AAF219A93CD}" type="presParOf" srcId="{11E0511C-B4CE-1843-AFFE-1288D2790B7D}" destId="{6162B262-824A-4245-B300-4393AE2E1F6A}" srcOrd="1" destOrd="0" presId="urn:microsoft.com/office/officeart/2008/layout/LinedList"/>
    <dgm:cxn modelId="{E69068AD-0489-E242-BF75-525F12E8E31B}" type="presParOf" srcId="{11E0511C-B4CE-1843-AFFE-1288D2790B7D}" destId="{F37D1AA3-1EA1-F14F-87F3-2BC3476F0DE3}" srcOrd="2" destOrd="0" presId="urn:microsoft.com/office/officeart/2008/layout/LinedList"/>
    <dgm:cxn modelId="{77501981-9183-7F45-B459-8CA2C97F2C48}" type="presParOf" srcId="{71554259-89F3-DC41-AF38-A80F6823C6AB}" destId="{D46B0D03-B23E-724A-988D-CDA421BF8F33}" srcOrd="8" destOrd="0" presId="urn:microsoft.com/office/officeart/2008/layout/LinedList"/>
    <dgm:cxn modelId="{CBCFE47B-2BA3-3F4A-B21D-20B167084A55}" type="presParOf" srcId="{71554259-89F3-DC41-AF38-A80F6823C6AB}" destId="{2818985F-A02E-AA43-AB1F-BAAECF5907FF}" srcOrd="9" destOrd="0" presId="urn:microsoft.com/office/officeart/2008/layout/LinedList"/>
    <dgm:cxn modelId="{6083E63E-DC59-F34C-A5C3-C3143C57D46D}" type="presParOf" srcId="{71554259-89F3-DC41-AF38-A80F6823C6AB}" destId="{B6A7BA4A-FC2E-CB43-AF50-BB6FBE964AFC}" srcOrd="10" destOrd="0" presId="urn:microsoft.com/office/officeart/2008/layout/LinedList"/>
    <dgm:cxn modelId="{0C910B53-7C85-6547-A2D1-FC93AFA6040F}" type="presParOf" srcId="{B6A7BA4A-FC2E-CB43-AF50-BB6FBE964AFC}" destId="{7CEEFBB7-9C60-BE49-9C65-721EA00FFED2}" srcOrd="0" destOrd="0" presId="urn:microsoft.com/office/officeart/2008/layout/LinedList"/>
    <dgm:cxn modelId="{0715BB35-022A-5F49-AD6D-16A93CC7E9A9}" type="presParOf" srcId="{B6A7BA4A-FC2E-CB43-AF50-BB6FBE964AFC}" destId="{6CB6519E-F7AB-9545-AFDF-0C0C6DEAA434}" srcOrd="1" destOrd="0" presId="urn:microsoft.com/office/officeart/2008/layout/LinedList"/>
    <dgm:cxn modelId="{E12BF252-4352-704C-AE4E-1F7132B46311}" type="presParOf" srcId="{B6A7BA4A-FC2E-CB43-AF50-BB6FBE964AFC}" destId="{C2A63EE5-B0E0-3B49-A23C-64C2215457CA}" srcOrd="2" destOrd="0" presId="urn:microsoft.com/office/officeart/2008/layout/LinedList"/>
    <dgm:cxn modelId="{8DF28F17-4056-CD4C-945D-C5A4E161CA29}" type="presParOf" srcId="{71554259-89F3-DC41-AF38-A80F6823C6AB}" destId="{C7C81ECD-3738-DE48-B489-FFAD94D371DF}" srcOrd="11" destOrd="0" presId="urn:microsoft.com/office/officeart/2008/layout/LinedList"/>
    <dgm:cxn modelId="{DA42E606-BE90-374E-B89C-5C6879265DBF}" type="presParOf" srcId="{71554259-89F3-DC41-AF38-A80F6823C6AB}" destId="{8E1CD387-E881-F04E-9A43-9B5ED3DF973F}" srcOrd="12" destOrd="0" presId="urn:microsoft.com/office/officeart/2008/layout/LinedList"/>
    <dgm:cxn modelId="{F8891D00-5E5A-5749-9FA3-E0006E756575}" type="presParOf" srcId="{71554259-89F3-DC41-AF38-A80F6823C6AB}" destId="{EAFB3041-73DF-6B4B-BE0B-A00513C73E9D}" srcOrd="13" destOrd="0" presId="urn:microsoft.com/office/officeart/2008/layout/LinedList"/>
    <dgm:cxn modelId="{A8A38EC0-998B-A04D-8E9E-B5206A51451B}" type="presParOf" srcId="{EAFB3041-73DF-6B4B-BE0B-A00513C73E9D}" destId="{4D18EC0A-A8CC-9346-8B47-EA69B91E6F96}" srcOrd="0" destOrd="0" presId="urn:microsoft.com/office/officeart/2008/layout/LinedList"/>
    <dgm:cxn modelId="{C62CB7E9-6467-0449-AB58-D2548AA86CD3}" type="presParOf" srcId="{EAFB3041-73DF-6B4B-BE0B-A00513C73E9D}" destId="{48CB8152-150C-9E44-B6F3-78AFC20F8EE0}" srcOrd="1" destOrd="0" presId="urn:microsoft.com/office/officeart/2008/layout/LinedList"/>
    <dgm:cxn modelId="{FEBF2FB7-7D88-BC41-8D31-99C56F38FEA2}" type="presParOf" srcId="{EAFB3041-73DF-6B4B-BE0B-A00513C73E9D}" destId="{3824A60C-3B51-EE46-B304-173B31972A45}" srcOrd="2" destOrd="0" presId="urn:microsoft.com/office/officeart/2008/layout/LinedList"/>
    <dgm:cxn modelId="{E8763614-FEF4-7B4E-B20A-3BAAC37310F9}" type="presParOf" srcId="{71554259-89F3-DC41-AF38-A80F6823C6AB}" destId="{A00C3D5F-C0E0-9044-878B-B6B087D9DD9C}" srcOrd="14" destOrd="0" presId="urn:microsoft.com/office/officeart/2008/layout/LinedList"/>
    <dgm:cxn modelId="{0F424283-01D9-3543-81C9-2288AD0A1399}" type="presParOf" srcId="{71554259-89F3-DC41-AF38-A80F6823C6AB}" destId="{179027B3-870F-0A42-9BAB-41F661213A15}"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2600" b="1" noProof="0" dirty="0"/>
            <a:t>Aşağıdaki suçlardan hangisi Budapeşte Sözleşmesi uyarınca uluslararası işbirliğini gerektirir?</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95303545-6CA1-2E49-B448-583C4E534453}">
      <dgm:prSet phldrT="[Text]"/>
      <dgm:spPr/>
      <dgm:t>
        <a:bodyPr/>
        <a:lstStyle/>
        <a:p>
          <a:r>
            <a:rPr lang="tr-TR" b="1" noProof="0" dirty="0">
              <a:solidFill>
                <a:srgbClr val="FF0000"/>
              </a:solidFill>
            </a:rPr>
            <a:t>a) Bilgisayar korsanlığı</a:t>
          </a:r>
        </a:p>
      </dgm:t>
    </dgm:pt>
    <dgm:pt modelId="{A6BFCD86-81FE-D048-AAAC-BF7DE9F22882}" type="parTrans" cxnId="{8D708A20-8DDE-A448-AD9B-239528A28BDC}">
      <dgm:prSet/>
      <dgm:spPr/>
      <dgm:t>
        <a:bodyPr/>
        <a:lstStyle/>
        <a:p>
          <a:endParaRPr lang="en-US"/>
        </a:p>
      </dgm:t>
    </dgm:pt>
    <dgm:pt modelId="{EADEF5A6-A1C2-AE47-9CE0-01F2F6CF184E}" type="sibTrans" cxnId="{8D708A20-8DDE-A448-AD9B-239528A28BDC}">
      <dgm:prSet/>
      <dgm:spPr/>
      <dgm:t>
        <a:bodyPr/>
        <a:lstStyle/>
        <a:p>
          <a:endParaRPr lang="en-US"/>
        </a:p>
      </dgm:t>
    </dgm:pt>
    <dgm:pt modelId="{5E3D2E12-705F-4544-B610-B60B16DEBD5A}">
      <dgm:prSet phldrT="[Text]"/>
      <dgm:spPr/>
      <dgm:t>
        <a:bodyPr/>
        <a:lstStyle/>
        <a:p>
          <a:r>
            <a:rPr lang="tr-TR" b="1" noProof="0" dirty="0"/>
            <a:t>b) Siyasi suçlar</a:t>
          </a:r>
        </a:p>
      </dgm:t>
    </dgm:pt>
    <dgm:pt modelId="{3B8EC579-761D-EA40-90C7-E221241A6CA5}" type="parTrans" cxnId="{318B733E-AFEB-8840-8CCC-A5CF2BFC64A2}">
      <dgm:prSet/>
      <dgm:spPr/>
      <dgm:t>
        <a:bodyPr/>
        <a:lstStyle/>
        <a:p>
          <a:endParaRPr lang="en-US"/>
        </a:p>
      </dgm:t>
    </dgm:pt>
    <dgm:pt modelId="{1D8362CF-2555-0C46-99F0-CE688E9762FE}" type="sibTrans" cxnId="{318B733E-AFEB-8840-8CCC-A5CF2BFC64A2}">
      <dgm:prSet/>
      <dgm:spPr/>
      <dgm:t>
        <a:bodyPr/>
        <a:lstStyle/>
        <a:p>
          <a:endParaRPr lang="en-US"/>
        </a:p>
      </dgm:t>
    </dgm:pt>
    <dgm:pt modelId="{1D66FB83-E169-324D-BF5D-1E394AC8CF65}">
      <dgm:prSet phldrT="[Text]"/>
      <dgm:spPr/>
      <dgm:t>
        <a:bodyPr/>
        <a:lstStyle/>
        <a:p>
          <a:r>
            <a:rPr lang="tr-TR" b="1" noProof="0" dirty="0">
              <a:solidFill>
                <a:srgbClr val="FF0000"/>
              </a:solidFill>
            </a:rPr>
            <a:t>c) Bilgisayar destekli sahtecilik</a:t>
          </a:r>
        </a:p>
      </dgm:t>
    </dgm:pt>
    <dgm:pt modelId="{0506FD1B-EFDE-F240-8ECD-D64E2AB22E1B}" type="parTrans" cxnId="{B8E5F298-1986-9745-A912-5082F64B9066}">
      <dgm:prSet/>
      <dgm:spPr/>
      <dgm:t>
        <a:bodyPr/>
        <a:lstStyle/>
        <a:p>
          <a:endParaRPr lang="en-US"/>
        </a:p>
      </dgm:t>
    </dgm:pt>
    <dgm:pt modelId="{8241F95B-BABD-C04F-BD33-2A2AD4EE093E}" type="sibTrans" cxnId="{B8E5F298-1986-9745-A912-5082F64B9066}">
      <dgm:prSet/>
      <dgm:spPr/>
      <dgm:t>
        <a:bodyPr/>
        <a:lstStyle/>
        <a:p>
          <a:endParaRPr lang="en-US"/>
        </a:p>
      </dgm:t>
    </dgm:pt>
    <dgm:pt modelId="{78F6EF3E-4A40-2D43-8773-B3CF68E602BC}">
      <dgm:prSet phldrT="[Text]"/>
      <dgm:spPr/>
      <dgm:t>
        <a:bodyPr/>
        <a:lstStyle/>
        <a:p>
          <a:r>
            <a:rPr lang="tr-TR" b="1" noProof="0" dirty="0">
              <a:solidFill>
                <a:srgbClr val="FF0000"/>
              </a:solidFill>
            </a:rPr>
            <a:t>d) Dağıtılmış Hizmet Reddi (</a:t>
          </a:r>
          <a:r>
            <a:rPr lang="tr-TR" b="1" noProof="0" dirty="0" err="1">
              <a:solidFill>
                <a:srgbClr val="FF0000"/>
              </a:solidFill>
            </a:rPr>
            <a:t>DDos</a:t>
          </a:r>
          <a:r>
            <a:rPr lang="tr-TR" b="1" noProof="0" dirty="0">
              <a:solidFill>
                <a:srgbClr val="FF0000"/>
              </a:solidFill>
            </a:rPr>
            <a:t>) saldırısı</a:t>
          </a:r>
        </a:p>
      </dgm:t>
    </dgm:pt>
    <dgm:pt modelId="{F04A365E-470D-E04F-97D5-DE484DFB9A8E}" type="parTrans" cxnId="{78498F03-3D80-2245-8836-A8340EF5E20D}">
      <dgm:prSet/>
      <dgm:spPr/>
      <dgm:t>
        <a:bodyPr/>
        <a:lstStyle/>
        <a:p>
          <a:endParaRPr lang="en-US"/>
        </a:p>
      </dgm:t>
    </dgm:pt>
    <dgm:pt modelId="{40878717-33CA-574D-BF86-0653244388ED}" type="sibTrans" cxnId="{78498F03-3D80-2245-8836-A8340EF5E20D}">
      <dgm:prSet/>
      <dgm:spPr/>
      <dgm:t>
        <a:bodyPr/>
        <a:lstStyle/>
        <a:p>
          <a:endParaRPr lang="en-US"/>
        </a:p>
      </dgm:t>
    </dgm:pt>
    <dgm:pt modelId="{C9EDCBA7-20A4-6449-B6E5-F70F20E53CA4}">
      <dgm:prSet phldrT="[Text]"/>
      <dgm:spPr/>
      <dgm:t>
        <a:bodyPr/>
        <a:lstStyle/>
        <a:p>
          <a:r>
            <a:rPr lang="tr-TR" b="1" noProof="0" dirty="0">
              <a:solidFill>
                <a:srgbClr val="FF0000"/>
              </a:solidFill>
            </a:rPr>
            <a:t>e) USB içerisinde çocuk pornografisi bulundurma </a:t>
          </a:r>
        </a:p>
      </dgm:t>
    </dgm:pt>
    <dgm:pt modelId="{98DDA288-7EE8-AD4F-8F07-F6FC91E89078}" type="parTrans" cxnId="{4A8AFA3F-8C19-D54C-A904-4C1618518B3B}">
      <dgm:prSet/>
      <dgm:spPr/>
      <dgm:t>
        <a:bodyPr/>
        <a:lstStyle/>
        <a:p>
          <a:endParaRPr lang="en-US"/>
        </a:p>
      </dgm:t>
    </dgm:pt>
    <dgm:pt modelId="{9E2BB97D-FA6B-6E41-841C-3C7AD5BEAFD0}" type="sibTrans" cxnId="{4A8AFA3F-8C19-D54C-A904-4C1618518B3B}">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233223" custScaleY="100196" custLinFactNeighborX="-1407"/>
      <dgm:spPr/>
      <dgm:t>
        <a:bodyPr/>
        <a:lstStyle/>
        <a:p>
          <a:endParaRPr lang="tr-TR"/>
        </a:p>
      </dgm:t>
    </dgm:pt>
    <dgm:pt modelId="{71554259-89F3-DC41-AF38-A80F6823C6AB}" type="pres">
      <dgm:prSet presAssocID="{8E61202A-36DD-0240-811A-270D9611A395}" presName="vert1" presStyleCnt="0"/>
      <dgm:spPr/>
    </dgm:pt>
    <dgm:pt modelId="{BD81EB5B-18A0-444C-8554-D3ACC4ABBBAA}" type="pres">
      <dgm:prSet presAssocID="{95303545-6CA1-2E49-B448-583C4E534453}" presName="vertSpace2a" presStyleCnt="0"/>
      <dgm:spPr/>
    </dgm:pt>
    <dgm:pt modelId="{835D86C1-CD6A-EF45-AD4F-A609D43ECA10}" type="pres">
      <dgm:prSet presAssocID="{95303545-6CA1-2E49-B448-583C4E534453}" presName="horz2" presStyleCnt="0"/>
      <dgm:spPr/>
    </dgm:pt>
    <dgm:pt modelId="{5946C8EE-8AB7-EE41-A36C-EAEB9F43F5CC}" type="pres">
      <dgm:prSet presAssocID="{95303545-6CA1-2E49-B448-583C4E534453}" presName="horzSpace2" presStyleCnt="0"/>
      <dgm:spPr/>
    </dgm:pt>
    <dgm:pt modelId="{D70969B5-6DEB-4F49-A158-C9948AE3F716}" type="pres">
      <dgm:prSet presAssocID="{95303545-6CA1-2E49-B448-583C4E534453}" presName="tx2" presStyleLbl="revTx" presStyleIdx="1" presStyleCnt="6"/>
      <dgm:spPr/>
      <dgm:t>
        <a:bodyPr/>
        <a:lstStyle/>
        <a:p>
          <a:endParaRPr lang="tr-TR"/>
        </a:p>
      </dgm:t>
    </dgm:pt>
    <dgm:pt modelId="{760DAF63-3163-D24F-BDA1-013A11BA1DF3}" type="pres">
      <dgm:prSet presAssocID="{95303545-6CA1-2E49-B448-583C4E534453}" presName="vert2" presStyleCnt="0"/>
      <dgm:spPr/>
    </dgm:pt>
    <dgm:pt modelId="{0F3F45D3-A46E-164D-B345-BAE2A9DCBE62}" type="pres">
      <dgm:prSet presAssocID="{95303545-6CA1-2E49-B448-583C4E534453}" presName="thinLine2b" presStyleLbl="callout" presStyleIdx="0" presStyleCnt="5"/>
      <dgm:spPr/>
    </dgm:pt>
    <dgm:pt modelId="{47006D77-0A0B-C04A-AA25-7DFAB4AE1911}" type="pres">
      <dgm:prSet presAssocID="{95303545-6CA1-2E49-B448-583C4E534453}" presName="vertSpace2b" presStyleCnt="0"/>
      <dgm:spPr/>
    </dgm:pt>
    <dgm:pt modelId="{EBD773DD-5607-8B4B-B38F-98C0B8E85BAF}" type="pres">
      <dgm:prSet presAssocID="{5E3D2E12-705F-4544-B610-B60B16DEBD5A}" presName="horz2" presStyleCnt="0"/>
      <dgm:spPr/>
    </dgm:pt>
    <dgm:pt modelId="{4FD65D2A-34D8-8842-8111-38C15DFF89DE}" type="pres">
      <dgm:prSet presAssocID="{5E3D2E12-705F-4544-B610-B60B16DEBD5A}" presName="horzSpace2" presStyleCnt="0"/>
      <dgm:spPr/>
    </dgm:pt>
    <dgm:pt modelId="{13FB06FF-DD77-C743-A37B-8709B7F8D2E3}" type="pres">
      <dgm:prSet presAssocID="{5E3D2E12-705F-4544-B610-B60B16DEBD5A}" presName="tx2" presStyleLbl="revTx" presStyleIdx="2" presStyleCnt="6"/>
      <dgm:spPr/>
      <dgm:t>
        <a:bodyPr/>
        <a:lstStyle/>
        <a:p>
          <a:endParaRPr lang="tr-TR"/>
        </a:p>
      </dgm:t>
    </dgm:pt>
    <dgm:pt modelId="{9A14DA1E-CB66-5E46-8B69-3F9A81EA0A60}" type="pres">
      <dgm:prSet presAssocID="{5E3D2E12-705F-4544-B610-B60B16DEBD5A}" presName="vert2" presStyleCnt="0"/>
      <dgm:spPr/>
    </dgm:pt>
    <dgm:pt modelId="{B442FA43-1A23-0C45-B6AC-6D70786D5689}" type="pres">
      <dgm:prSet presAssocID="{5E3D2E12-705F-4544-B610-B60B16DEBD5A}" presName="thinLine2b" presStyleLbl="callout" presStyleIdx="1" presStyleCnt="5"/>
      <dgm:spPr/>
    </dgm:pt>
    <dgm:pt modelId="{2C6DFD22-BEF4-8244-B236-A7833CEA8A2B}" type="pres">
      <dgm:prSet presAssocID="{5E3D2E12-705F-4544-B610-B60B16DEBD5A}" presName="vertSpace2b" presStyleCnt="0"/>
      <dgm:spPr/>
    </dgm:pt>
    <dgm:pt modelId="{8D07A816-3441-7B45-8C19-055FE40C17CE}" type="pres">
      <dgm:prSet presAssocID="{1D66FB83-E169-324D-BF5D-1E394AC8CF65}" presName="horz2" presStyleCnt="0"/>
      <dgm:spPr/>
    </dgm:pt>
    <dgm:pt modelId="{250D1938-ACA4-6246-88E1-32B7ED3F81D8}" type="pres">
      <dgm:prSet presAssocID="{1D66FB83-E169-324D-BF5D-1E394AC8CF65}" presName="horzSpace2" presStyleCnt="0"/>
      <dgm:spPr/>
    </dgm:pt>
    <dgm:pt modelId="{CEA5F46F-0807-134E-AECC-0BCBED03516C}" type="pres">
      <dgm:prSet presAssocID="{1D66FB83-E169-324D-BF5D-1E394AC8CF65}" presName="tx2" presStyleLbl="revTx" presStyleIdx="3" presStyleCnt="6"/>
      <dgm:spPr/>
      <dgm:t>
        <a:bodyPr/>
        <a:lstStyle/>
        <a:p>
          <a:endParaRPr lang="tr-TR"/>
        </a:p>
      </dgm:t>
    </dgm:pt>
    <dgm:pt modelId="{C3072F12-5AAF-F147-8373-A6A5009D3F6A}" type="pres">
      <dgm:prSet presAssocID="{1D66FB83-E169-324D-BF5D-1E394AC8CF65}" presName="vert2" presStyleCnt="0"/>
      <dgm:spPr/>
    </dgm:pt>
    <dgm:pt modelId="{35127399-B4FE-7B42-89FE-F8238FE63943}" type="pres">
      <dgm:prSet presAssocID="{1D66FB83-E169-324D-BF5D-1E394AC8CF65}" presName="thinLine2b" presStyleLbl="callout" presStyleIdx="2" presStyleCnt="5"/>
      <dgm:spPr/>
    </dgm:pt>
    <dgm:pt modelId="{48A1C1B5-BC0C-CB4C-BED2-47633EBEDBA4}" type="pres">
      <dgm:prSet presAssocID="{1D66FB83-E169-324D-BF5D-1E394AC8CF65}" presName="vertSpace2b" presStyleCnt="0"/>
      <dgm:spPr/>
    </dgm:pt>
    <dgm:pt modelId="{E6E85A63-F009-7345-8998-4ADC2C32899B}" type="pres">
      <dgm:prSet presAssocID="{78F6EF3E-4A40-2D43-8773-B3CF68E602BC}" presName="horz2" presStyleCnt="0"/>
      <dgm:spPr/>
    </dgm:pt>
    <dgm:pt modelId="{21158FA6-4E14-0043-AB8D-6ED0F7139770}" type="pres">
      <dgm:prSet presAssocID="{78F6EF3E-4A40-2D43-8773-B3CF68E602BC}" presName="horzSpace2" presStyleCnt="0"/>
      <dgm:spPr/>
    </dgm:pt>
    <dgm:pt modelId="{AFF7390E-E237-6741-B4C1-566CD5BA0A47}" type="pres">
      <dgm:prSet presAssocID="{78F6EF3E-4A40-2D43-8773-B3CF68E602BC}" presName="tx2" presStyleLbl="revTx" presStyleIdx="4" presStyleCnt="6" custLinFactNeighborX="706"/>
      <dgm:spPr/>
      <dgm:t>
        <a:bodyPr/>
        <a:lstStyle/>
        <a:p>
          <a:endParaRPr lang="tr-TR"/>
        </a:p>
      </dgm:t>
    </dgm:pt>
    <dgm:pt modelId="{EFA8BB61-4F06-0B46-9039-B047C3408FA1}" type="pres">
      <dgm:prSet presAssocID="{78F6EF3E-4A40-2D43-8773-B3CF68E602BC}" presName="vert2" presStyleCnt="0"/>
      <dgm:spPr/>
    </dgm:pt>
    <dgm:pt modelId="{750EBEE7-465C-C442-99B2-62BA547C976C}" type="pres">
      <dgm:prSet presAssocID="{78F6EF3E-4A40-2D43-8773-B3CF68E602BC}" presName="thinLine2b" presStyleLbl="callout" presStyleIdx="3" presStyleCnt="5"/>
      <dgm:spPr/>
    </dgm:pt>
    <dgm:pt modelId="{99BCD1A8-197F-1949-A8C4-BF1A5FB7095C}" type="pres">
      <dgm:prSet presAssocID="{78F6EF3E-4A40-2D43-8773-B3CF68E602BC}" presName="vertSpace2b" presStyleCnt="0"/>
      <dgm:spPr/>
    </dgm:pt>
    <dgm:pt modelId="{EA0DC878-9787-9844-94E9-88872D628881}" type="pres">
      <dgm:prSet presAssocID="{C9EDCBA7-20A4-6449-B6E5-F70F20E53CA4}" presName="horz2" presStyleCnt="0"/>
      <dgm:spPr/>
    </dgm:pt>
    <dgm:pt modelId="{355D157F-6F1B-C146-8DA3-293AD7B9060E}" type="pres">
      <dgm:prSet presAssocID="{C9EDCBA7-20A4-6449-B6E5-F70F20E53CA4}" presName="horzSpace2" presStyleCnt="0"/>
      <dgm:spPr/>
    </dgm:pt>
    <dgm:pt modelId="{21200613-927B-5E44-8513-BB32D18F941B}" type="pres">
      <dgm:prSet presAssocID="{C9EDCBA7-20A4-6449-B6E5-F70F20E53CA4}" presName="tx2" presStyleLbl="revTx" presStyleIdx="5" presStyleCnt="6"/>
      <dgm:spPr/>
      <dgm:t>
        <a:bodyPr/>
        <a:lstStyle/>
        <a:p>
          <a:endParaRPr lang="tr-TR"/>
        </a:p>
      </dgm:t>
    </dgm:pt>
    <dgm:pt modelId="{A98E8CFD-6AB1-324D-B8B1-A7B4BE828CB4}" type="pres">
      <dgm:prSet presAssocID="{C9EDCBA7-20A4-6449-B6E5-F70F20E53CA4}" presName="vert2" presStyleCnt="0"/>
      <dgm:spPr/>
    </dgm:pt>
    <dgm:pt modelId="{16BA9F08-252D-E241-94A9-BC773AF01A65}" type="pres">
      <dgm:prSet presAssocID="{C9EDCBA7-20A4-6449-B6E5-F70F20E53CA4}" presName="thinLine2b" presStyleLbl="callout" presStyleIdx="4" presStyleCnt="5"/>
      <dgm:spPr/>
    </dgm:pt>
    <dgm:pt modelId="{5E59781C-F79E-5443-8367-237CD4E8369D}" type="pres">
      <dgm:prSet presAssocID="{C9EDCBA7-20A4-6449-B6E5-F70F20E53C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C85A5B48-22B1-EB43-B23D-6D7E49B0E4B4}" type="presOf" srcId="{95303545-6CA1-2E49-B448-583C4E534453}" destId="{D70969B5-6DEB-4F49-A158-C9948AE3F716}" srcOrd="0" destOrd="0" presId="urn:microsoft.com/office/officeart/2008/layout/LinedList"/>
    <dgm:cxn modelId="{941E0FDB-D0D9-A944-BCB1-0F6AD4B4E9D0}" type="presOf" srcId="{5E3D2E12-705F-4544-B610-B60B16DEBD5A}" destId="{13FB06FF-DD77-C743-A37B-8709B7F8D2E3}"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318B733E-AFEB-8840-8CCC-A5CF2BFC64A2}" srcId="{8E61202A-36DD-0240-811A-270D9611A395}" destId="{5E3D2E12-705F-4544-B610-B60B16DEBD5A}" srcOrd="1" destOrd="0" parTransId="{3B8EC579-761D-EA40-90C7-E221241A6CA5}" sibTransId="{1D8362CF-2555-0C46-99F0-CE688E9762FE}"/>
    <dgm:cxn modelId="{E70176EB-8387-644B-980C-89C873D2EA3E}" type="presOf" srcId="{1D66FB83-E169-324D-BF5D-1E394AC8CF65}" destId="{CEA5F46F-0807-134E-AECC-0BCBED03516C}" srcOrd="0" destOrd="0" presId="urn:microsoft.com/office/officeart/2008/layout/LinedList"/>
    <dgm:cxn modelId="{4A8AFA3F-8C19-D54C-A904-4C1618518B3B}" srcId="{8E61202A-36DD-0240-811A-270D9611A395}" destId="{C9EDCBA7-20A4-6449-B6E5-F70F20E53CA4}" srcOrd="4" destOrd="0" parTransId="{98DDA288-7EE8-AD4F-8F07-F6FC91E89078}" sibTransId="{9E2BB97D-FA6B-6E41-841C-3C7AD5BEAFD0}"/>
    <dgm:cxn modelId="{CC14E9D5-D945-874A-888E-0DFAE819A98C}" type="presOf" srcId="{C9EDCBA7-20A4-6449-B6E5-F70F20E53CA4}" destId="{21200613-927B-5E44-8513-BB32D18F941B}"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24DDBB78-94EC-4142-9D4D-9EE90D3C73F4}" type="presOf" srcId="{78F6EF3E-4A40-2D43-8773-B3CF68E602BC}" destId="{AFF7390E-E237-6741-B4C1-566CD5BA0A47}" srcOrd="0" destOrd="0" presId="urn:microsoft.com/office/officeart/2008/layout/LinedList"/>
    <dgm:cxn modelId="{B8E5F298-1986-9745-A912-5082F64B9066}" srcId="{8E61202A-36DD-0240-811A-270D9611A395}" destId="{1D66FB83-E169-324D-BF5D-1E394AC8CF65}" srcOrd="2" destOrd="0" parTransId="{0506FD1B-EFDE-F240-8ECD-D64E2AB22E1B}" sibTransId="{8241F95B-BABD-C04F-BD33-2A2AD4EE093E}"/>
    <dgm:cxn modelId="{78498F03-3D80-2245-8836-A8340EF5E20D}" srcId="{8E61202A-36DD-0240-811A-270D9611A395}" destId="{78F6EF3E-4A40-2D43-8773-B3CF68E602BC}" srcOrd="3" destOrd="0" parTransId="{F04A365E-470D-E04F-97D5-DE484DFB9A8E}" sibTransId="{40878717-33CA-574D-BF86-0653244388ED}"/>
    <dgm:cxn modelId="{8D708A20-8DDE-A448-AD9B-239528A28BDC}" srcId="{8E61202A-36DD-0240-811A-270D9611A395}" destId="{95303545-6CA1-2E49-B448-583C4E534453}" srcOrd="0" destOrd="0" parTransId="{A6BFCD86-81FE-D048-AAAC-BF7DE9F22882}" sibTransId="{EADEF5A6-A1C2-AE47-9CE0-01F2F6CF184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BE9826C6-76FE-D647-B393-7226AEE3CAE9}" type="presParOf" srcId="{71554259-89F3-DC41-AF38-A80F6823C6AB}" destId="{BD81EB5B-18A0-444C-8554-D3ACC4ABBBAA}" srcOrd="0" destOrd="0" presId="urn:microsoft.com/office/officeart/2008/layout/LinedList"/>
    <dgm:cxn modelId="{89AE5894-9947-3B44-BC32-1A8BD5EF230F}" type="presParOf" srcId="{71554259-89F3-DC41-AF38-A80F6823C6AB}" destId="{835D86C1-CD6A-EF45-AD4F-A609D43ECA10}" srcOrd="1" destOrd="0" presId="urn:microsoft.com/office/officeart/2008/layout/LinedList"/>
    <dgm:cxn modelId="{2F39BE12-4F9B-9446-8CB1-EAD8A1997B8E}" type="presParOf" srcId="{835D86C1-CD6A-EF45-AD4F-A609D43ECA10}" destId="{5946C8EE-8AB7-EE41-A36C-EAEB9F43F5CC}" srcOrd="0" destOrd="0" presId="urn:microsoft.com/office/officeart/2008/layout/LinedList"/>
    <dgm:cxn modelId="{B627A580-D8AE-2049-9C1D-011BE60CC466}" type="presParOf" srcId="{835D86C1-CD6A-EF45-AD4F-A609D43ECA10}" destId="{D70969B5-6DEB-4F49-A158-C9948AE3F716}" srcOrd="1" destOrd="0" presId="urn:microsoft.com/office/officeart/2008/layout/LinedList"/>
    <dgm:cxn modelId="{A7A39B3F-3E7A-354F-BC90-234CA9981769}" type="presParOf" srcId="{835D86C1-CD6A-EF45-AD4F-A609D43ECA10}" destId="{760DAF63-3163-D24F-BDA1-013A11BA1DF3}" srcOrd="2" destOrd="0" presId="urn:microsoft.com/office/officeart/2008/layout/LinedList"/>
    <dgm:cxn modelId="{EE600050-0729-1D4E-8BEB-08AF6BAEE889}" type="presParOf" srcId="{71554259-89F3-DC41-AF38-A80F6823C6AB}" destId="{0F3F45D3-A46E-164D-B345-BAE2A9DCBE62}" srcOrd="2" destOrd="0" presId="urn:microsoft.com/office/officeart/2008/layout/LinedList"/>
    <dgm:cxn modelId="{F2F258BB-2203-8840-9A0F-09EDD027A0F8}" type="presParOf" srcId="{71554259-89F3-DC41-AF38-A80F6823C6AB}" destId="{47006D77-0A0B-C04A-AA25-7DFAB4AE1911}" srcOrd="3" destOrd="0" presId="urn:microsoft.com/office/officeart/2008/layout/LinedList"/>
    <dgm:cxn modelId="{49F98EDA-1FC6-AE40-B93D-A6A2B59B3502}" type="presParOf" srcId="{71554259-89F3-DC41-AF38-A80F6823C6AB}" destId="{EBD773DD-5607-8B4B-B38F-98C0B8E85BAF}" srcOrd="4" destOrd="0" presId="urn:microsoft.com/office/officeart/2008/layout/LinedList"/>
    <dgm:cxn modelId="{EAF31599-117E-C349-80E4-097523E41076}" type="presParOf" srcId="{EBD773DD-5607-8B4B-B38F-98C0B8E85BAF}" destId="{4FD65D2A-34D8-8842-8111-38C15DFF89DE}" srcOrd="0" destOrd="0" presId="urn:microsoft.com/office/officeart/2008/layout/LinedList"/>
    <dgm:cxn modelId="{03007DA8-6DBD-644A-B3F1-6B38CBBE2024}" type="presParOf" srcId="{EBD773DD-5607-8B4B-B38F-98C0B8E85BAF}" destId="{13FB06FF-DD77-C743-A37B-8709B7F8D2E3}" srcOrd="1" destOrd="0" presId="urn:microsoft.com/office/officeart/2008/layout/LinedList"/>
    <dgm:cxn modelId="{848CE4B0-5706-474F-8293-9F6B3774375F}" type="presParOf" srcId="{EBD773DD-5607-8B4B-B38F-98C0B8E85BAF}" destId="{9A14DA1E-CB66-5E46-8B69-3F9A81EA0A60}" srcOrd="2" destOrd="0" presId="urn:microsoft.com/office/officeart/2008/layout/LinedList"/>
    <dgm:cxn modelId="{2DC687B4-C180-2C41-B279-615F90C1CD43}" type="presParOf" srcId="{71554259-89F3-DC41-AF38-A80F6823C6AB}" destId="{B442FA43-1A23-0C45-B6AC-6D70786D5689}" srcOrd="5" destOrd="0" presId="urn:microsoft.com/office/officeart/2008/layout/LinedList"/>
    <dgm:cxn modelId="{E42CAD02-F65C-874F-8897-77F04C925DF1}" type="presParOf" srcId="{71554259-89F3-DC41-AF38-A80F6823C6AB}" destId="{2C6DFD22-BEF4-8244-B236-A7833CEA8A2B}" srcOrd="6" destOrd="0" presId="urn:microsoft.com/office/officeart/2008/layout/LinedList"/>
    <dgm:cxn modelId="{A5EA94C3-35DB-C642-AB89-BA1D5756AC64}" type="presParOf" srcId="{71554259-89F3-DC41-AF38-A80F6823C6AB}" destId="{8D07A816-3441-7B45-8C19-055FE40C17CE}" srcOrd="7" destOrd="0" presId="urn:microsoft.com/office/officeart/2008/layout/LinedList"/>
    <dgm:cxn modelId="{4EA15A02-9E94-CF4C-AD64-67A64D7EE4FD}" type="presParOf" srcId="{8D07A816-3441-7B45-8C19-055FE40C17CE}" destId="{250D1938-ACA4-6246-88E1-32B7ED3F81D8}" srcOrd="0" destOrd="0" presId="urn:microsoft.com/office/officeart/2008/layout/LinedList"/>
    <dgm:cxn modelId="{3C9DD035-AB16-9E47-862F-38B8C63733FA}" type="presParOf" srcId="{8D07A816-3441-7B45-8C19-055FE40C17CE}" destId="{CEA5F46F-0807-134E-AECC-0BCBED03516C}" srcOrd="1" destOrd="0" presId="urn:microsoft.com/office/officeart/2008/layout/LinedList"/>
    <dgm:cxn modelId="{EFB37DA5-7C33-4F45-806B-12F746136190}" type="presParOf" srcId="{8D07A816-3441-7B45-8C19-055FE40C17CE}" destId="{C3072F12-5AAF-F147-8373-A6A5009D3F6A}" srcOrd="2" destOrd="0" presId="urn:microsoft.com/office/officeart/2008/layout/LinedList"/>
    <dgm:cxn modelId="{9E069C44-E4BE-F54C-A171-387F600AEECF}" type="presParOf" srcId="{71554259-89F3-DC41-AF38-A80F6823C6AB}" destId="{35127399-B4FE-7B42-89FE-F8238FE63943}" srcOrd="8" destOrd="0" presId="urn:microsoft.com/office/officeart/2008/layout/LinedList"/>
    <dgm:cxn modelId="{54992852-7B85-504B-996A-A1FA462F84DE}" type="presParOf" srcId="{71554259-89F3-DC41-AF38-A80F6823C6AB}" destId="{48A1C1B5-BC0C-CB4C-BED2-47633EBEDBA4}" srcOrd="9" destOrd="0" presId="urn:microsoft.com/office/officeart/2008/layout/LinedList"/>
    <dgm:cxn modelId="{C0E9A783-F9F1-764B-A0B4-CF97D859022C}" type="presParOf" srcId="{71554259-89F3-DC41-AF38-A80F6823C6AB}" destId="{E6E85A63-F009-7345-8998-4ADC2C32899B}" srcOrd="10" destOrd="0" presId="urn:microsoft.com/office/officeart/2008/layout/LinedList"/>
    <dgm:cxn modelId="{75CCDF99-F61A-C24E-A801-9E70471CC535}" type="presParOf" srcId="{E6E85A63-F009-7345-8998-4ADC2C32899B}" destId="{21158FA6-4E14-0043-AB8D-6ED0F7139770}" srcOrd="0" destOrd="0" presId="urn:microsoft.com/office/officeart/2008/layout/LinedList"/>
    <dgm:cxn modelId="{2065A2E1-259E-354D-BAEB-2339CAB3BF28}" type="presParOf" srcId="{E6E85A63-F009-7345-8998-4ADC2C32899B}" destId="{AFF7390E-E237-6741-B4C1-566CD5BA0A47}" srcOrd="1" destOrd="0" presId="urn:microsoft.com/office/officeart/2008/layout/LinedList"/>
    <dgm:cxn modelId="{878CB3E0-B767-914B-9487-8F444D9207F3}" type="presParOf" srcId="{E6E85A63-F009-7345-8998-4ADC2C32899B}" destId="{EFA8BB61-4F06-0B46-9039-B047C3408FA1}" srcOrd="2" destOrd="0" presId="urn:microsoft.com/office/officeart/2008/layout/LinedList"/>
    <dgm:cxn modelId="{6755CBCF-3A2E-5F45-B2EC-CBECC1F5F200}" type="presParOf" srcId="{71554259-89F3-DC41-AF38-A80F6823C6AB}" destId="{750EBEE7-465C-C442-99B2-62BA547C976C}" srcOrd="11" destOrd="0" presId="urn:microsoft.com/office/officeart/2008/layout/LinedList"/>
    <dgm:cxn modelId="{24257F0C-809C-2847-A1C4-F5D911EED375}" type="presParOf" srcId="{71554259-89F3-DC41-AF38-A80F6823C6AB}" destId="{99BCD1A8-197F-1949-A8C4-BF1A5FB7095C}" srcOrd="12" destOrd="0" presId="urn:microsoft.com/office/officeart/2008/layout/LinedList"/>
    <dgm:cxn modelId="{F16242C2-A529-054E-95CF-DBD0AD72B6C4}" type="presParOf" srcId="{71554259-89F3-DC41-AF38-A80F6823C6AB}" destId="{EA0DC878-9787-9844-94E9-88872D628881}" srcOrd="13" destOrd="0" presId="urn:microsoft.com/office/officeart/2008/layout/LinedList"/>
    <dgm:cxn modelId="{DF4BEC09-36CF-644F-9C48-B3761E2BB341}" type="presParOf" srcId="{EA0DC878-9787-9844-94E9-88872D628881}" destId="{355D157F-6F1B-C146-8DA3-293AD7B9060E}" srcOrd="0" destOrd="0" presId="urn:microsoft.com/office/officeart/2008/layout/LinedList"/>
    <dgm:cxn modelId="{E4D1A6A0-B5AB-6747-932E-95F901C61591}" type="presParOf" srcId="{EA0DC878-9787-9844-94E9-88872D628881}" destId="{21200613-927B-5E44-8513-BB32D18F941B}" srcOrd="1" destOrd="0" presId="urn:microsoft.com/office/officeart/2008/layout/LinedList"/>
    <dgm:cxn modelId="{6982816A-5E43-B642-9553-42E544EEB5EF}" type="presParOf" srcId="{EA0DC878-9787-9844-94E9-88872D628881}" destId="{A98E8CFD-6AB1-324D-B8B1-A7B4BE828CB4}" srcOrd="2" destOrd="0" presId="urn:microsoft.com/office/officeart/2008/layout/LinedList"/>
    <dgm:cxn modelId="{4DA72AA2-89C0-5A4F-9B18-1F3933957863}" type="presParOf" srcId="{71554259-89F3-DC41-AF38-A80F6823C6AB}" destId="{16BA9F08-252D-E241-94A9-BC773AF01A65}" srcOrd="14" destOrd="0" presId="urn:microsoft.com/office/officeart/2008/layout/LinedList"/>
    <dgm:cxn modelId="{6196D840-6FE4-0E4B-B3E5-CE1C05E129B8}" type="presParOf" srcId="{71554259-89F3-DC41-AF38-A80F6823C6AB}" destId="{5E59781C-F79E-5443-8367-237CD4E8369D}"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Budapeşte Sözleşmesi, suçun altında yatan eylem her iki ülkede de suç sayılsa dahi, eğer bir taraf bu suçu tanımlamak için farklı bir terminoloji kullanıyorsa diğer tarafa, yardım sağlamayı reddetme hakkı tanımaktadır.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6B4733F0-971C-1849-904D-27E864AF5E4F}">
      <dgm:prSet phldrT="[Text]" phldr="0"/>
      <dgm:spPr/>
      <dgm:t>
        <a:bodyPr/>
        <a:lstStyle/>
        <a:p>
          <a:pPr rtl="0"/>
          <a:r>
            <a:rPr lang="tr-TR" b="1">
              <a:solidFill>
                <a:schemeClr val="tx1"/>
              </a:solidFill>
              <a:latin typeface="Calibri"/>
            </a:rPr>
            <a:t>Doğru</a:t>
          </a:r>
          <a:endParaRPr lang="tr-TR" b="1">
            <a:solidFill>
              <a:schemeClr val="tx1"/>
            </a:solidFill>
          </a:endParaRPr>
        </a:p>
      </dgm:t>
    </dgm:pt>
    <dgm:pt modelId="{8130EDC4-64F0-4B4B-8A9F-3E670B3D57FB}" type="parTrans" cxnId="{DBFE2CCA-04EA-F949-9074-D9F47B46A102}">
      <dgm:prSet/>
      <dgm:spPr/>
      <dgm:t>
        <a:bodyPr/>
        <a:lstStyle/>
        <a:p>
          <a:endParaRPr lang="en-US"/>
        </a:p>
      </dgm:t>
    </dgm:pt>
    <dgm:pt modelId="{D0D4091D-ACB0-CC4B-A0DF-6D29D20013C0}" type="sibTrans" cxnId="{DBFE2CCA-04EA-F949-9074-D9F47B46A102}">
      <dgm:prSet/>
      <dgm:spPr/>
      <dgm:t>
        <a:bodyPr/>
        <a:lstStyle/>
        <a:p>
          <a:endParaRPr lang="en-US"/>
        </a:p>
      </dgm:t>
    </dgm:pt>
    <dgm:pt modelId="{54E45C8F-969D-A046-90F8-16B47C6B3C55}">
      <dgm:prSet phldrT="[Text]" phldr="0"/>
      <dgm:spPr/>
      <dgm:t>
        <a:bodyPr/>
        <a:lstStyle/>
        <a:p>
          <a:r>
            <a:rPr lang="tr-TR" b="1" dirty="0">
              <a:solidFill>
                <a:schemeClr val="tx1"/>
              </a:solidFill>
              <a:latin typeface="Calibri"/>
            </a:rPr>
            <a:t>Yanlış</a:t>
          </a:r>
          <a:endParaRPr lang="tr-TR" b="1" dirty="0">
            <a:solidFill>
              <a:schemeClr val="tx1"/>
            </a:solidFill>
          </a:endParaRPr>
        </a:p>
      </dgm:t>
    </dgm:pt>
    <dgm:pt modelId="{91536131-D175-DB4D-BD44-A47090950587}" type="parTrans" cxnId="{6B87A457-6AD6-5A4B-A000-8C419FA8A967}">
      <dgm:prSet/>
      <dgm:spPr/>
      <dgm:t>
        <a:bodyPr/>
        <a:lstStyle/>
        <a:p>
          <a:endParaRPr lang="en-US"/>
        </a:p>
      </dgm:t>
    </dgm:pt>
    <dgm:pt modelId="{046976C2-D8DB-A944-BEE8-3DFD7D72C9FA}" type="sibTrans" cxnId="{6B87A457-6AD6-5A4B-A000-8C419FA8A967}">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528626" custScaleY="100196" custLinFactNeighborX="-1407"/>
      <dgm:spPr/>
      <dgm:t>
        <a:bodyPr/>
        <a:lstStyle/>
        <a:p>
          <a:endParaRPr lang="tr-TR"/>
        </a:p>
      </dgm:t>
    </dgm:pt>
    <dgm:pt modelId="{71554259-89F3-DC41-AF38-A80F6823C6AB}" type="pres">
      <dgm:prSet presAssocID="{8E61202A-36DD-0240-811A-270D9611A395}" presName="vert1" presStyleCnt="0"/>
      <dgm:spPr/>
    </dgm:pt>
    <dgm:pt modelId="{5D7E37B3-CF25-4442-B1B6-682D4C0FCB29}" type="pres">
      <dgm:prSet presAssocID="{6B4733F0-971C-1849-904D-27E864AF5E4F}" presName="vertSpace2a" presStyleCnt="0"/>
      <dgm:spPr/>
    </dgm:pt>
    <dgm:pt modelId="{A0D07318-41F2-7E44-AF8D-675179B61744}" type="pres">
      <dgm:prSet presAssocID="{6B4733F0-971C-1849-904D-27E864AF5E4F}" presName="horz2" presStyleCnt="0"/>
      <dgm:spPr/>
    </dgm:pt>
    <dgm:pt modelId="{6CA10EDE-560C-704D-8492-1187FFE23BE4}" type="pres">
      <dgm:prSet presAssocID="{6B4733F0-971C-1849-904D-27E864AF5E4F}" presName="horzSpace2" presStyleCnt="0"/>
      <dgm:spPr/>
    </dgm:pt>
    <dgm:pt modelId="{FD665D26-693E-0642-9C98-E87BABAFFBA8}" type="pres">
      <dgm:prSet presAssocID="{6B4733F0-971C-1849-904D-27E864AF5E4F}" presName="tx2" presStyleLbl="revTx" presStyleIdx="1" presStyleCnt="3"/>
      <dgm:spPr/>
      <dgm:t>
        <a:bodyPr/>
        <a:lstStyle/>
        <a:p>
          <a:endParaRPr lang="tr-TR"/>
        </a:p>
      </dgm:t>
    </dgm:pt>
    <dgm:pt modelId="{DC315A10-C83E-9647-B875-087D0757B444}" type="pres">
      <dgm:prSet presAssocID="{6B4733F0-971C-1849-904D-27E864AF5E4F}" presName="vert2" presStyleCnt="0"/>
      <dgm:spPr/>
    </dgm:pt>
    <dgm:pt modelId="{5EF6E7E9-71F1-EE48-952D-12268D9D4949}" type="pres">
      <dgm:prSet presAssocID="{6B4733F0-971C-1849-904D-27E864AF5E4F}" presName="thinLine2b" presStyleLbl="callout" presStyleIdx="0" presStyleCnt="2"/>
      <dgm:spPr/>
    </dgm:pt>
    <dgm:pt modelId="{A3F50C96-A2C4-FB47-AB67-5BF6946D5593}" type="pres">
      <dgm:prSet presAssocID="{6B4733F0-971C-1849-904D-27E864AF5E4F}" presName="vertSpace2b" presStyleCnt="0"/>
      <dgm:spPr/>
    </dgm:pt>
    <dgm:pt modelId="{E49C70D9-4F8B-CF42-84BF-99977780C821}" type="pres">
      <dgm:prSet presAssocID="{54E45C8F-969D-A046-90F8-16B47C6B3C55}" presName="horz2" presStyleCnt="0"/>
      <dgm:spPr/>
    </dgm:pt>
    <dgm:pt modelId="{EFB803B5-59C9-3A44-981A-A2BB69EFA465}" type="pres">
      <dgm:prSet presAssocID="{54E45C8F-969D-A046-90F8-16B47C6B3C55}" presName="horzSpace2" presStyleCnt="0"/>
      <dgm:spPr/>
    </dgm:pt>
    <dgm:pt modelId="{6FCA003A-C04B-EA42-8992-E723CC4476F0}" type="pres">
      <dgm:prSet presAssocID="{54E45C8F-969D-A046-90F8-16B47C6B3C55}" presName="tx2" presStyleLbl="revTx" presStyleIdx="2" presStyleCnt="3"/>
      <dgm:spPr/>
      <dgm:t>
        <a:bodyPr/>
        <a:lstStyle/>
        <a:p>
          <a:endParaRPr lang="tr-TR"/>
        </a:p>
      </dgm:t>
    </dgm:pt>
    <dgm:pt modelId="{80B57879-A184-FF4E-B707-5DFCE0E14039}" type="pres">
      <dgm:prSet presAssocID="{54E45C8F-969D-A046-90F8-16B47C6B3C55}" presName="vert2" presStyleCnt="0"/>
      <dgm:spPr/>
    </dgm:pt>
    <dgm:pt modelId="{7A8DDC7C-AAE0-7245-9DC8-02082C321B68}" type="pres">
      <dgm:prSet presAssocID="{54E45C8F-969D-A046-90F8-16B47C6B3C55}" presName="thinLine2b" presStyleLbl="callout" presStyleIdx="1" presStyleCnt="2"/>
      <dgm:spPr/>
    </dgm:pt>
    <dgm:pt modelId="{093E63D7-7D08-C940-99C2-7503250217E3}" type="pres">
      <dgm:prSet presAssocID="{54E45C8F-969D-A046-90F8-16B47C6B3C55}" presName="vertSpace2b" presStyleCnt="0"/>
      <dgm:spPr/>
    </dgm:pt>
  </dgm:ptLst>
  <dgm:cxnLst>
    <dgm:cxn modelId="{6B87A457-6AD6-5A4B-A000-8C419FA8A967}" srcId="{8E61202A-36DD-0240-811A-270D9611A395}" destId="{54E45C8F-969D-A046-90F8-16B47C6B3C55}" srcOrd="1" destOrd="0" parTransId="{91536131-D175-DB4D-BD44-A47090950587}" sibTransId="{046976C2-D8DB-A944-BEE8-3DFD7D72C9FA}"/>
    <dgm:cxn modelId="{E5AD1A26-2461-AF44-9DDF-7E34DF12F6DB}" type="presOf" srcId="{54E45C8F-969D-A046-90F8-16B47C6B3C55}" destId="{6FCA003A-C04B-EA42-8992-E723CC4476F0}"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DBFE2CCA-04EA-F949-9074-D9F47B46A102}" srcId="{8E61202A-36DD-0240-811A-270D9611A395}" destId="{6B4733F0-971C-1849-904D-27E864AF5E4F}" srcOrd="0" destOrd="0" parTransId="{8130EDC4-64F0-4B4B-8A9F-3E670B3D57FB}" sibTransId="{D0D4091D-ACB0-CC4B-A0DF-6D29D20013C0}"/>
    <dgm:cxn modelId="{D2DD020B-3DFC-B348-B676-6EC163FF5FEB}" srcId="{3C774A1C-BB1C-4347-A758-A94A436F7244}" destId="{8E61202A-36DD-0240-811A-270D9611A395}" srcOrd="0" destOrd="0" parTransId="{B1168E5A-BE86-1A40-8851-D878ACC39274}" sibTransId="{8978AB35-F5FB-FF43-BA08-4C259A445311}"/>
    <dgm:cxn modelId="{A4A3E676-F642-084C-A90D-E7BA345B8186}" type="presOf" srcId="{6B4733F0-971C-1849-904D-27E864AF5E4F}" destId="{FD665D26-693E-0642-9C98-E87BABAFFBA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53020CB5-56F3-0740-8642-002BE9CECAC7}" type="presParOf" srcId="{71554259-89F3-DC41-AF38-A80F6823C6AB}" destId="{5D7E37B3-CF25-4442-B1B6-682D4C0FCB29}" srcOrd="0" destOrd="0" presId="urn:microsoft.com/office/officeart/2008/layout/LinedList"/>
    <dgm:cxn modelId="{B053AD87-B9A0-7746-8749-8BF23D8C5EE3}" type="presParOf" srcId="{71554259-89F3-DC41-AF38-A80F6823C6AB}" destId="{A0D07318-41F2-7E44-AF8D-675179B61744}" srcOrd="1" destOrd="0" presId="urn:microsoft.com/office/officeart/2008/layout/LinedList"/>
    <dgm:cxn modelId="{9BD8EF73-96BC-684C-BA20-C77613208874}" type="presParOf" srcId="{A0D07318-41F2-7E44-AF8D-675179B61744}" destId="{6CA10EDE-560C-704D-8492-1187FFE23BE4}" srcOrd="0" destOrd="0" presId="urn:microsoft.com/office/officeart/2008/layout/LinedList"/>
    <dgm:cxn modelId="{701F7E9F-C1FE-5140-9251-4699611E3305}" type="presParOf" srcId="{A0D07318-41F2-7E44-AF8D-675179B61744}" destId="{FD665D26-693E-0642-9C98-E87BABAFFBA8}" srcOrd="1" destOrd="0" presId="urn:microsoft.com/office/officeart/2008/layout/LinedList"/>
    <dgm:cxn modelId="{C390B09D-D76A-5E4E-85C3-FAAF633D1927}" type="presParOf" srcId="{A0D07318-41F2-7E44-AF8D-675179B61744}" destId="{DC315A10-C83E-9647-B875-087D0757B444}" srcOrd="2" destOrd="0" presId="urn:microsoft.com/office/officeart/2008/layout/LinedList"/>
    <dgm:cxn modelId="{7F25AA6B-EAFF-8344-B6E0-2705CADD7A71}" type="presParOf" srcId="{71554259-89F3-DC41-AF38-A80F6823C6AB}" destId="{5EF6E7E9-71F1-EE48-952D-12268D9D4949}" srcOrd="2" destOrd="0" presId="urn:microsoft.com/office/officeart/2008/layout/LinedList"/>
    <dgm:cxn modelId="{5186511B-D116-5841-935E-4025C662FC39}" type="presParOf" srcId="{71554259-89F3-DC41-AF38-A80F6823C6AB}" destId="{A3F50C96-A2C4-FB47-AB67-5BF6946D5593}" srcOrd="3" destOrd="0" presId="urn:microsoft.com/office/officeart/2008/layout/LinedList"/>
    <dgm:cxn modelId="{E372984F-E26A-2A40-91AA-740135D0B3BB}" type="presParOf" srcId="{71554259-89F3-DC41-AF38-A80F6823C6AB}" destId="{E49C70D9-4F8B-CF42-84BF-99977780C821}" srcOrd="4" destOrd="0" presId="urn:microsoft.com/office/officeart/2008/layout/LinedList"/>
    <dgm:cxn modelId="{ED1C58C2-1718-9644-87D1-DC68627B2B81}" type="presParOf" srcId="{E49C70D9-4F8B-CF42-84BF-99977780C821}" destId="{EFB803B5-59C9-3A44-981A-A2BB69EFA465}" srcOrd="0" destOrd="0" presId="urn:microsoft.com/office/officeart/2008/layout/LinedList"/>
    <dgm:cxn modelId="{80E5587F-5C07-A047-A50F-E10E02A808B3}" type="presParOf" srcId="{E49C70D9-4F8B-CF42-84BF-99977780C821}" destId="{6FCA003A-C04B-EA42-8992-E723CC4476F0}" srcOrd="1" destOrd="0" presId="urn:microsoft.com/office/officeart/2008/layout/LinedList"/>
    <dgm:cxn modelId="{317B1702-738B-F242-90BE-92DA33CB66E9}" type="presParOf" srcId="{E49C70D9-4F8B-CF42-84BF-99977780C821}" destId="{80B57879-A184-FF4E-B707-5DFCE0E14039}" srcOrd="2" destOrd="0" presId="urn:microsoft.com/office/officeart/2008/layout/LinedList"/>
    <dgm:cxn modelId="{68F81E3C-3D1E-7A4B-B9AF-61F2CBBED3B4}" type="presParOf" srcId="{71554259-89F3-DC41-AF38-A80F6823C6AB}" destId="{7A8DDC7C-AAE0-7245-9DC8-02082C321B68}" srcOrd="5" destOrd="0" presId="urn:microsoft.com/office/officeart/2008/layout/LinedList"/>
    <dgm:cxn modelId="{D2E6069A-8F51-0249-81DD-690A77C732E7}" type="presParOf" srcId="{71554259-89F3-DC41-AF38-A80F6823C6AB}" destId="{093E63D7-7D08-C940-99C2-7503250217E3}"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Budapeşte Sözleşmesi, suçun altında yatan eylem her iki ülkede de suç sayılsa dahi, eğer bir taraf bu suçu tanımlamak için farklı bir terminoloji kullanıyorsa diğer tarafa, yardım sağlamayı reddetme hakkı tanımaktadır.</a:t>
          </a:r>
          <a:endParaRPr lang="en-US" sz="3400" b="1" dirty="0"/>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1A96853C-CE82-604A-B63B-04760CF85EAD}">
      <dgm:prSet phldrT="[Text]" phldr="0"/>
      <dgm:spPr/>
      <dgm:t>
        <a:bodyPr/>
        <a:lstStyle/>
        <a:p>
          <a:pPr rtl="0"/>
          <a:r>
            <a:rPr lang="tr-TR" b="1" dirty="0">
              <a:solidFill>
                <a:schemeClr val="tx1"/>
              </a:solidFill>
              <a:latin typeface="Calibri"/>
            </a:rPr>
            <a:t>Doğru</a:t>
          </a:r>
          <a:endParaRPr lang="tr-TR" b="1" dirty="0">
            <a:solidFill>
              <a:schemeClr val="tx1"/>
            </a:solidFill>
          </a:endParaRPr>
        </a:p>
      </dgm:t>
    </dgm:pt>
    <dgm:pt modelId="{7839BF84-98D8-974D-BB1A-7DBC3F37A7E4}" type="parTrans" cxnId="{3124F034-A294-4F4A-BB5F-AAFF474A6F8C}">
      <dgm:prSet/>
      <dgm:spPr/>
      <dgm:t>
        <a:bodyPr/>
        <a:lstStyle/>
        <a:p>
          <a:endParaRPr lang="en-US"/>
        </a:p>
      </dgm:t>
    </dgm:pt>
    <dgm:pt modelId="{943E59DC-DC9F-C248-A7DD-3254F4BBCD25}" type="sibTrans" cxnId="{3124F034-A294-4F4A-BB5F-AAFF474A6F8C}">
      <dgm:prSet/>
      <dgm:spPr/>
      <dgm:t>
        <a:bodyPr/>
        <a:lstStyle/>
        <a:p>
          <a:endParaRPr lang="en-US"/>
        </a:p>
      </dgm:t>
    </dgm:pt>
    <dgm:pt modelId="{2C88D0DB-ABFF-174E-B5F6-3953E13E99C2}">
      <dgm:prSet phldrT="[Text]" phldr="0"/>
      <dgm:spPr/>
      <dgm:t>
        <a:bodyPr/>
        <a:lstStyle/>
        <a:p>
          <a:r>
            <a:rPr lang="tr-TR" b="1" dirty="0">
              <a:solidFill>
                <a:srgbClr val="FF0000"/>
              </a:solidFill>
              <a:latin typeface="Calibri"/>
            </a:rPr>
            <a:t>Yanlış</a:t>
          </a:r>
          <a:endParaRPr lang="tr-TR" b="1" dirty="0">
            <a:solidFill>
              <a:srgbClr val="FF0000"/>
            </a:solidFill>
          </a:endParaRPr>
        </a:p>
      </dgm:t>
    </dgm:pt>
    <dgm:pt modelId="{E7D37AEF-64D8-EA45-A27F-E6734784FCE0}" type="parTrans" cxnId="{7390BCD1-DEF1-9B48-88C1-D1066E5CE6D3}">
      <dgm:prSet/>
      <dgm:spPr/>
      <dgm:t>
        <a:bodyPr/>
        <a:lstStyle/>
        <a:p>
          <a:endParaRPr lang="en-US"/>
        </a:p>
      </dgm:t>
    </dgm:pt>
    <dgm:pt modelId="{B4374A49-BB9C-2E4E-9B51-EBB716A4E4FA}" type="sibTrans" cxnId="{7390BCD1-DEF1-9B48-88C1-D1066E5CE6D3}">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508841" custScaleY="100196" custLinFactNeighborX="-1407"/>
      <dgm:spPr/>
      <dgm:t>
        <a:bodyPr/>
        <a:lstStyle/>
        <a:p>
          <a:endParaRPr lang="tr-TR"/>
        </a:p>
      </dgm:t>
    </dgm:pt>
    <dgm:pt modelId="{71554259-89F3-DC41-AF38-A80F6823C6AB}" type="pres">
      <dgm:prSet presAssocID="{8E61202A-36DD-0240-811A-270D9611A395}" presName="vert1" presStyleCnt="0"/>
      <dgm:spPr/>
    </dgm:pt>
    <dgm:pt modelId="{5F9571ED-C8A7-764D-B9E8-E48777ED53B3}" type="pres">
      <dgm:prSet presAssocID="{1A96853C-CE82-604A-B63B-04760CF85EAD}" presName="vertSpace2a" presStyleCnt="0"/>
      <dgm:spPr/>
    </dgm:pt>
    <dgm:pt modelId="{97B36083-D52E-3E47-878E-DA5BD71D8E2B}" type="pres">
      <dgm:prSet presAssocID="{1A96853C-CE82-604A-B63B-04760CF85EAD}" presName="horz2" presStyleCnt="0"/>
      <dgm:spPr/>
    </dgm:pt>
    <dgm:pt modelId="{92B5C5A3-9231-8446-8FB5-FECC97C3C2A8}" type="pres">
      <dgm:prSet presAssocID="{1A96853C-CE82-604A-B63B-04760CF85EAD}" presName="horzSpace2" presStyleCnt="0"/>
      <dgm:spPr/>
    </dgm:pt>
    <dgm:pt modelId="{85825A9F-AED9-7A4A-9A69-BA05B21A8276}" type="pres">
      <dgm:prSet presAssocID="{1A96853C-CE82-604A-B63B-04760CF85EAD}" presName="tx2" presStyleLbl="revTx" presStyleIdx="1" presStyleCnt="3"/>
      <dgm:spPr/>
      <dgm:t>
        <a:bodyPr/>
        <a:lstStyle/>
        <a:p>
          <a:endParaRPr lang="tr-TR"/>
        </a:p>
      </dgm:t>
    </dgm:pt>
    <dgm:pt modelId="{47B7FE58-6880-994C-A260-8C0F820FD8A1}" type="pres">
      <dgm:prSet presAssocID="{1A96853C-CE82-604A-B63B-04760CF85EAD}" presName="vert2" presStyleCnt="0"/>
      <dgm:spPr/>
    </dgm:pt>
    <dgm:pt modelId="{713ECF09-7B6B-284D-B630-615AC01724A1}" type="pres">
      <dgm:prSet presAssocID="{1A96853C-CE82-604A-B63B-04760CF85EAD}" presName="thinLine2b" presStyleLbl="callout" presStyleIdx="0" presStyleCnt="2"/>
      <dgm:spPr/>
    </dgm:pt>
    <dgm:pt modelId="{191A3B07-C344-F24D-803E-B7C77B051955}" type="pres">
      <dgm:prSet presAssocID="{1A96853C-CE82-604A-B63B-04760CF85EAD}" presName="vertSpace2b" presStyleCnt="0"/>
      <dgm:spPr/>
    </dgm:pt>
    <dgm:pt modelId="{F7BAF479-0155-8A43-B8A2-E9EEBAD9940F}" type="pres">
      <dgm:prSet presAssocID="{2C88D0DB-ABFF-174E-B5F6-3953E13E99C2}" presName="horz2" presStyleCnt="0"/>
      <dgm:spPr/>
    </dgm:pt>
    <dgm:pt modelId="{2F80B4AD-6A25-004D-A290-3A99FE9820A3}" type="pres">
      <dgm:prSet presAssocID="{2C88D0DB-ABFF-174E-B5F6-3953E13E99C2}" presName="horzSpace2" presStyleCnt="0"/>
      <dgm:spPr/>
    </dgm:pt>
    <dgm:pt modelId="{438346AA-9D0C-0C4B-A438-F655BD9D1525}" type="pres">
      <dgm:prSet presAssocID="{2C88D0DB-ABFF-174E-B5F6-3953E13E99C2}" presName="tx2" presStyleLbl="revTx" presStyleIdx="2" presStyleCnt="3"/>
      <dgm:spPr/>
      <dgm:t>
        <a:bodyPr/>
        <a:lstStyle/>
        <a:p>
          <a:endParaRPr lang="tr-TR"/>
        </a:p>
      </dgm:t>
    </dgm:pt>
    <dgm:pt modelId="{6514AF06-BCA1-EB49-93DD-110363C1DD9B}" type="pres">
      <dgm:prSet presAssocID="{2C88D0DB-ABFF-174E-B5F6-3953E13E99C2}" presName="vert2" presStyleCnt="0"/>
      <dgm:spPr/>
    </dgm:pt>
    <dgm:pt modelId="{A3D0A963-849A-174F-BB93-12A74A45F353}" type="pres">
      <dgm:prSet presAssocID="{2C88D0DB-ABFF-174E-B5F6-3953E13E99C2}" presName="thinLine2b" presStyleLbl="callout" presStyleIdx="1" presStyleCnt="2"/>
      <dgm:spPr/>
    </dgm:pt>
    <dgm:pt modelId="{68C771AF-FA65-7743-88F8-C84E0B0CC05D}" type="pres">
      <dgm:prSet presAssocID="{2C88D0DB-ABFF-174E-B5F6-3953E13E99C2}" presName="vertSpace2b" presStyleCnt="0"/>
      <dgm:spPr/>
    </dgm:pt>
  </dgm:ptLst>
  <dgm:cxnLst>
    <dgm:cxn modelId="{7390BCD1-DEF1-9B48-88C1-D1066E5CE6D3}" srcId="{8E61202A-36DD-0240-811A-270D9611A395}" destId="{2C88D0DB-ABFF-174E-B5F6-3953E13E99C2}" srcOrd="1" destOrd="0" parTransId="{E7D37AEF-64D8-EA45-A27F-E6734784FCE0}" sibTransId="{B4374A49-BB9C-2E4E-9B51-EBB716A4E4FA}"/>
    <dgm:cxn modelId="{3124F034-A294-4F4A-BB5F-AAFF474A6F8C}" srcId="{8E61202A-36DD-0240-811A-270D9611A395}" destId="{1A96853C-CE82-604A-B63B-04760CF85EAD}" srcOrd="0" destOrd="0" parTransId="{7839BF84-98D8-974D-BB1A-7DBC3F37A7E4}" sibTransId="{943E59DC-DC9F-C248-A7DD-3254F4BBCD25}"/>
    <dgm:cxn modelId="{797E83DF-D7B0-A04A-90A7-428F119E43A8}" type="presOf" srcId="{8E61202A-36DD-0240-811A-270D9611A395}" destId="{CFE00427-EDF8-324F-9A5C-A181E81A4D48}" srcOrd="0" destOrd="0" presId="urn:microsoft.com/office/officeart/2008/layout/LinedList"/>
    <dgm:cxn modelId="{A4326757-9D7B-F543-8FF8-5069A39AFA0C}" type="presOf" srcId="{2C88D0DB-ABFF-174E-B5F6-3953E13E99C2}" destId="{438346AA-9D0C-0C4B-A438-F655BD9D1525}"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A10BCE32-B8E4-1C4D-A600-E142F42851CB}" type="presOf" srcId="{1A96853C-CE82-604A-B63B-04760CF85EAD}" destId="{85825A9F-AED9-7A4A-9A69-BA05B21A8276}"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2D6541CB-A3A2-314A-8E5C-F8AB4735C5F6}" type="presParOf" srcId="{71554259-89F3-DC41-AF38-A80F6823C6AB}" destId="{5F9571ED-C8A7-764D-B9E8-E48777ED53B3}" srcOrd="0" destOrd="0" presId="urn:microsoft.com/office/officeart/2008/layout/LinedList"/>
    <dgm:cxn modelId="{78BFFF7D-A303-9E44-BF16-2FAA9FF43333}" type="presParOf" srcId="{71554259-89F3-DC41-AF38-A80F6823C6AB}" destId="{97B36083-D52E-3E47-878E-DA5BD71D8E2B}" srcOrd="1" destOrd="0" presId="urn:microsoft.com/office/officeart/2008/layout/LinedList"/>
    <dgm:cxn modelId="{3E4602E2-C7FE-4843-B0F2-AF95BBB42A40}" type="presParOf" srcId="{97B36083-D52E-3E47-878E-DA5BD71D8E2B}" destId="{92B5C5A3-9231-8446-8FB5-FECC97C3C2A8}" srcOrd="0" destOrd="0" presId="urn:microsoft.com/office/officeart/2008/layout/LinedList"/>
    <dgm:cxn modelId="{48A1DA76-8534-B142-BAF4-5185E1AA4B72}" type="presParOf" srcId="{97B36083-D52E-3E47-878E-DA5BD71D8E2B}" destId="{85825A9F-AED9-7A4A-9A69-BA05B21A8276}" srcOrd="1" destOrd="0" presId="urn:microsoft.com/office/officeart/2008/layout/LinedList"/>
    <dgm:cxn modelId="{C8C09FA2-70B8-D546-AC39-9AF41E4A9588}" type="presParOf" srcId="{97B36083-D52E-3E47-878E-DA5BD71D8E2B}" destId="{47B7FE58-6880-994C-A260-8C0F820FD8A1}" srcOrd="2" destOrd="0" presId="urn:microsoft.com/office/officeart/2008/layout/LinedList"/>
    <dgm:cxn modelId="{BED8D4EC-DE2F-4746-81A9-D279263FCA09}" type="presParOf" srcId="{71554259-89F3-DC41-AF38-A80F6823C6AB}" destId="{713ECF09-7B6B-284D-B630-615AC01724A1}" srcOrd="2" destOrd="0" presId="urn:microsoft.com/office/officeart/2008/layout/LinedList"/>
    <dgm:cxn modelId="{5DF76ADB-8C5D-CF43-9A6C-12C9BD42AA2F}" type="presParOf" srcId="{71554259-89F3-DC41-AF38-A80F6823C6AB}" destId="{191A3B07-C344-F24D-803E-B7C77B051955}" srcOrd="3" destOrd="0" presId="urn:microsoft.com/office/officeart/2008/layout/LinedList"/>
    <dgm:cxn modelId="{91FB1183-1903-7444-8A03-7EA9FF668FE7}" type="presParOf" srcId="{71554259-89F3-DC41-AF38-A80F6823C6AB}" destId="{F7BAF479-0155-8A43-B8A2-E9EEBAD9940F}" srcOrd="4" destOrd="0" presId="urn:microsoft.com/office/officeart/2008/layout/LinedList"/>
    <dgm:cxn modelId="{6487C145-87A5-5F48-B476-20F765E797EE}" type="presParOf" srcId="{F7BAF479-0155-8A43-B8A2-E9EEBAD9940F}" destId="{2F80B4AD-6A25-004D-A290-3A99FE9820A3}" srcOrd="0" destOrd="0" presId="urn:microsoft.com/office/officeart/2008/layout/LinedList"/>
    <dgm:cxn modelId="{8F74CE9B-3F8F-A04B-A4C3-9C24E61C4C8A}" type="presParOf" srcId="{F7BAF479-0155-8A43-B8A2-E9EEBAD9940F}" destId="{438346AA-9D0C-0C4B-A438-F655BD9D1525}" srcOrd="1" destOrd="0" presId="urn:microsoft.com/office/officeart/2008/layout/LinedList"/>
    <dgm:cxn modelId="{D1A79A35-6D1E-C74B-9511-577F05508305}" type="presParOf" srcId="{F7BAF479-0155-8A43-B8A2-E9EEBAD9940F}" destId="{6514AF06-BCA1-EB49-93DD-110363C1DD9B}" srcOrd="2" destOrd="0" presId="urn:microsoft.com/office/officeart/2008/layout/LinedList"/>
    <dgm:cxn modelId="{2F1740CC-252E-984B-9288-32666B5772CC}" type="presParOf" srcId="{71554259-89F3-DC41-AF38-A80F6823C6AB}" destId="{A3D0A963-849A-174F-BB93-12A74A45F353}" srcOrd="5" destOrd="0" presId="urn:microsoft.com/office/officeart/2008/layout/LinedList"/>
    <dgm:cxn modelId="{88DA1879-F1EA-1C45-9125-ADC7796BE826}" type="presParOf" srcId="{71554259-89F3-DC41-AF38-A80F6823C6AB}" destId="{68C771AF-FA65-7743-88F8-C84E0B0CC05D}"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Budapeşte Sözleşmesi, ceza konularında karşılıklı yardımlaşma ile ilgili ülkeler arasındaki mevcut düzenlemelerin usule ve gizliliğe ilişkin kurallarına üstün gelir.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B5BEE7C4-0C44-5C45-AD24-1035C5645F46}">
      <dgm:prSet phldrT="[Text]"/>
      <dgm:spPr/>
      <dgm:t>
        <a:bodyPr/>
        <a:lstStyle/>
        <a:p>
          <a:pPr rtl="0"/>
          <a:r>
            <a:rPr lang="tr-TR" b="1">
              <a:solidFill>
                <a:schemeClr val="tx1"/>
              </a:solidFill>
              <a:latin typeface="Calibri"/>
            </a:rPr>
            <a:t>Doğru</a:t>
          </a:r>
          <a:endParaRPr lang="tr-TR" b="1">
            <a:solidFill>
              <a:schemeClr val="tx1"/>
            </a:solidFill>
          </a:endParaRPr>
        </a:p>
      </dgm:t>
    </dgm:pt>
    <dgm:pt modelId="{0492BE27-1A0B-9E4E-BC71-15A2645C8C67}" type="parTrans" cxnId="{FD3D6E0C-B88E-8E4A-9420-7C26062215A1}">
      <dgm:prSet/>
      <dgm:spPr/>
      <dgm:t>
        <a:bodyPr/>
        <a:lstStyle/>
        <a:p>
          <a:endParaRPr lang="en-US"/>
        </a:p>
      </dgm:t>
    </dgm:pt>
    <dgm:pt modelId="{79E2338A-33C2-A145-A5D1-17C83D54BD0B}" type="sibTrans" cxnId="{FD3D6E0C-B88E-8E4A-9420-7C26062215A1}">
      <dgm:prSet/>
      <dgm:spPr/>
      <dgm:t>
        <a:bodyPr/>
        <a:lstStyle/>
        <a:p>
          <a:endParaRPr lang="en-US"/>
        </a:p>
      </dgm:t>
    </dgm:pt>
    <dgm:pt modelId="{F58B79E0-633A-7F41-9DF5-7CDFC46EAD90}">
      <dgm:prSet phldrT="[Text]" phldr="0"/>
      <dgm:spPr/>
      <dgm:t>
        <a:bodyPr/>
        <a:lstStyle/>
        <a:p>
          <a:r>
            <a:rPr lang="tr-TR" b="1">
              <a:solidFill>
                <a:schemeClr val="tx1"/>
              </a:solidFill>
              <a:latin typeface="Calibri"/>
            </a:rPr>
            <a:t>Yanlış</a:t>
          </a:r>
          <a:endParaRPr lang="tr-TR" b="1">
            <a:solidFill>
              <a:schemeClr val="tx1"/>
            </a:solidFill>
          </a:endParaRPr>
        </a:p>
      </dgm:t>
    </dgm:pt>
    <dgm:pt modelId="{EA29F337-BE3B-5D40-935C-5A0D3B434A7F}" type="parTrans" cxnId="{12B4AF07-80BD-0A4A-BE2F-90E373BA82C9}">
      <dgm:prSet/>
      <dgm:spPr/>
      <dgm:t>
        <a:bodyPr/>
        <a:lstStyle/>
        <a:p>
          <a:endParaRPr lang="en-US"/>
        </a:p>
      </dgm:t>
    </dgm:pt>
    <dgm:pt modelId="{84562E49-BD83-5A4C-A36B-2051D260D595}" type="sibTrans" cxnId="{12B4AF07-80BD-0A4A-BE2F-90E373BA82C9}">
      <dgm:prSet/>
      <dgm:spPr/>
      <dgm:t>
        <a:bodyPr/>
        <a:lstStyle/>
        <a:p>
          <a:endParaRPr lang="en-US"/>
        </a:p>
      </dgm:t>
    </dgm:pt>
    <dgm:pt modelId="{20921D8C-F428-964F-BCAC-7DDB9C317BD6}">
      <dgm:prSet phldrT="[Text]"/>
      <dgm:spPr/>
      <dgm:t>
        <a:bodyPr/>
        <a:lstStyle/>
        <a:p>
          <a:endParaRPr lang="tr-TR" b="1">
            <a:solidFill>
              <a:schemeClr val="tx1"/>
            </a:solidFill>
          </a:endParaRPr>
        </a:p>
      </dgm:t>
    </dgm:pt>
    <dgm:pt modelId="{55318F5D-7EA3-3045-B6BC-6CDD7BA93F2B}" type="parTrans" cxnId="{B88DFF44-E597-B64B-8EFA-56F1813027DC}">
      <dgm:prSet/>
      <dgm:spPr/>
      <dgm:t>
        <a:bodyPr/>
        <a:lstStyle/>
        <a:p>
          <a:endParaRPr lang="en-US"/>
        </a:p>
      </dgm:t>
    </dgm:pt>
    <dgm:pt modelId="{1D7390F8-CDC4-6D4D-B37C-1DF8D3E6B0FA}" type="sibTrans" cxnId="{B88DFF44-E597-B64B-8EFA-56F1813027DC}">
      <dgm:prSet/>
      <dgm:spPr/>
      <dgm:t>
        <a:bodyPr/>
        <a:lstStyle/>
        <a:p>
          <a:endParaRPr lang="en-US"/>
        </a:p>
      </dgm:t>
    </dgm:pt>
    <dgm:pt modelId="{24D73A5D-93D4-294D-8C77-D5AF8E7A387B}">
      <dgm:prSet phldrT="[Text]"/>
      <dgm:spPr/>
      <dgm:t>
        <a:bodyPr/>
        <a:lstStyle/>
        <a:p>
          <a:endParaRPr lang="tr-TR" b="1">
            <a:solidFill>
              <a:schemeClr val="tx1"/>
            </a:solidFill>
          </a:endParaRPr>
        </a:p>
      </dgm:t>
    </dgm:pt>
    <dgm:pt modelId="{962FA7D2-8076-D242-BBBF-CB77FC32B2D9}" type="parTrans" cxnId="{7174078D-851B-1349-AEED-6FA881AF01F9}">
      <dgm:prSet/>
      <dgm:spPr/>
      <dgm:t>
        <a:bodyPr/>
        <a:lstStyle/>
        <a:p>
          <a:endParaRPr lang="en-US"/>
        </a:p>
      </dgm:t>
    </dgm:pt>
    <dgm:pt modelId="{E5C1A4D4-A8BF-EC4C-8BC7-6DA136A96F04}" type="sibTrans" cxnId="{7174078D-851B-1349-AEED-6FA881AF01F9}">
      <dgm:prSet/>
      <dgm:spPr/>
      <dgm:t>
        <a:bodyPr/>
        <a:lstStyle/>
        <a:p>
          <a:endParaRPr lang="en-US"/>
        </a:p>
      </dgm:t>
    </dgm:pt>
    <dgm:pt modelId="{C0210C2B-8EDB-4240-B6DE-87F796118A62}">
      <dgm:prSet phldrT="[Text]"/>
      <dgm:spPr/>
      <dgm:t>
        <a:bodyPr/>
        <a:lstStyle/>
        <a:p>
          <a:endParaRPr lang="tr-TR" b="1" dirty="0">
            <a:solidFill>
              <a:schemeClr val="tx1"/>
            </a:solidFill>
          </a:endParaRPr>
        </a:p>
      </dgm:t>
    </dgm:pt>
    <dgm:pt modelId="{E035684E-2AD3-694F-BB86-EC3C96B7C92B}" type="parTrans" cxnId="{5A9631BA-7E97-DD4D-9470-A074D7AB8808}">
      <dgm:prSet/>
      <dgm:spPr/>
      <dgm:t>
        <a:bodyPr/>
        <a:lstStyle/>
        <a:p>
          <a:endParaRPr lang="en-US"/>
        </a:p>
      </dgm:t>
    </dgm:pt>
    <dgm:pt modelId="{2225474D-EF1D-5543-B7DE-BE32055E1C17}" type="sibTrans" cxnId="{5A9631BA-7E97-DD4D-9470-A074D7AB8808}">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tr-TR"/>
        </a:p>
      </dgm:t>
    </dgm:pt>
    <dgm:pt modelId="{71554259-89F3-DC41-AF38-A80F6823C6AB}" type="pres">
      <dgm:prSet presAssocID="{8E61202A-36DD-0240-811A-270D9611A395}" presName="vert1" presStyleCnt="0"/>
      <dgm:spPr/>
    </dgm:pt>
    <dgm:pt modelId="{623FF550-C862-EA41-A9DA-8D187CEBE6CE}" type="pres">
      <dgm:prSet presAssocID="{B5BEE7C4-0C44-5C45-AD24-1035C5645F46}" presName="vertSpace2a" presStyleCnt="0"/>
      <dgm:spPr/>
    </dgm:pt>
    <dgm:pt modelId="{796DAAA3-ABB6-CF47-B3C7-A6E60AF07CC0}" type="pres">
      <dgm:prSet presAssocID="{B5BEE7C4-0C44-5C45-AD24-1035C5645F46}" presName="horz2" presStyleCnt="0"/>
      <dgm:spPr/>
    </dgm:pt>
    <dgm:pt modelId="{8CDCD915-E159-D244-91BF-CBA1A106E264}" type="pres">
      <dgm:prSet presAssocID="{B5BEE7C4-0C44-5C45-AD24-1035C5645F46}" presName="horzSpace2" presStyleCnt="0"/>
      <dgm:spPr/>
    </dgm:pt>
    <dgm:pt modelId="{B0363F63-E956-1440-BEB6-F1ECA0B62558}" type="pres">
      <dgm:prSet presAssocID="{B5BEE7C4-0C44-5C45-AD24-1035C5645F46}" presName="tx2" presStyleLbl="revTx" presStyleIdx="1" presStyleCnt="6"/>
      <dgm:spPr/>
      <dgm:t>
        <a:bodyPr/>
        <a:lstStyle/>
        <a:p>
          <a:endParaRPr lang="tr-TR"/>
        </a:p>
      </dgm:t>
    </dgm:pt>
    <dgm:pt modelId="{A4DFB8D3-C174-EC49-BD03-597A3F2E4777}" type="pres">
      <dgm:prSet presAssocID="{B5BEE7C4-0C44-5C45-AD24-1035C5645F46}" presName="vert2" presStyleCnt="0"/>
      <dgm:spPr/>
    </dgm:pt>
    <dgm:pt modelId="{6C41AEB2-FE49-0F43-859F-AA9BC3B6CDD7}" type="pres">
      <dgm:prSet presAssocID="{B5BEE7C4-0C44-5C45-AD24-1035C5645F46}" presName="thinLine2b" presStyleLbl="callout" presStyleIdx="0" presStyleCnt="5"/>
      <dgm:spPr/>
    </dgm:pt>
    <dgm:pt modelId="{9E97248A-E179-7549-84FF-03709A161210}" type="pres">
      <dgm:prSet presAssocID="{B5BEE7C4-0C44-5C45-AD24-1035C5645F46}" presName="vertSpace2b" presStyleCnt="0"/>
      <dgm:spPr/>
    </dgm:pt>
    <dgm:pt modelId="{D5CDD0B0-E2F4-1241-8479-08CBD546B850}" type="pres">
      <dgm:prSet presAssocID="{F58B79E0-633A-7F41-9DF5-7CDFC46EAD90}" presName="horz2" presStyleCnt="0"/>
      <dgm:spPr/>
    </dgm:pt>
    <dgm:pt modelId="{0F1DCF06-EA1B-F249-8191-8A2640E81D28}" type="pres">
      <dgm:prSet presAssocID="{F58B79E0-633A-7F41-9DF5-7CDFC46EAD90}" presName="horzSpace2" presStyleCnt="0"/>
      <dgm:spPr/>
    </dgm:pt>
    <dgm:pt modelId="{899D59B4-8935-6446-A6F7-CF0D6D9E48F3}" type="pres">
      <dgm:prSet presAssocID="{F58B79E0-633A-7F41-9DF5-7CDFC46EAD90}" presName="tx2" presStyleLbl="revTx" presStyleIdx="2" presStyleCnt="6"/>
      <dgm:spPr/>
      <dgm:t>
        <a:bodyPr/>
        <a:lstStyle/>
        <a:p>
          <a:endParaRPr lang="tr-TR"/>
        </a:p>
      </dgm:t>
    </dgm:pt>
    <dgm:pt modelId="{7B91221F-1242-784E-8301-B663AD8C7F16}" type="pres">
      <dgm:prSet presAssocID="{F58B79E0-633A-7F41-9DF5-7CDFC46EAD90}" presName="vert2" presStyleCnt="0"/>
      <dgm:spPr/>
    </dgm:pt>
    <dgm:pt modelId="{EF7A308B-3735-FD42-8ECD-D47BB4586E7F}" type="pres">
      <dgm:prSet presAssocID="{F58B79E0-633A-7F41-9DF5-7CDFC46EAD90}" presName="thinLine2b" presStyleLbl="callout" presStyleIdx="1" presStyleCnt="5"/>
      <dgm:spPr/>
    </dgm:pt>
    <dgm:pt modelId="{5F18707C-1D19-394A-A7FE-FA1525E5343E}" type="pres">
      <dgm:prSet presAssocID="{F58B79E0-633A-7F41-9DF5-7CDFC46EAD90}" presName="vertSpace2b" presStyleCnt="0"/>
      <dgm:spPr/>
    </dgm:pt>
    <dgm:pt modelId="{943223E4-4EF3-3246-BD8A-6DD31B3BA29D}" type="pres">
      <dgm:prSet presAssocID="{20921D8C-F428-964F-BCAC-7DDB9C317BD6}" presName="horz2" presStyleCnt="0"/>
      <dgm:spPr/>
    </dgm:pt>
    <dgm:pt modelId="{C06FB1C1-0074-F84C-8902-3615D0C6D40D}" type="pres">
      <dgm:prSet presAssocID="{20921D8C-F428-964F-BCAC-7DDB9C317BD6}" presName="horzSpace2" presStyleCnt="0"/>
      <dgm:spPr/>
    </dgm:pt>
    <dgm:pt modelId="{FF4F6837-1D24-614B-B4F9-5F58C56A71AD}" type="pres">
      <dgm:prSet presAssocID="{20921D8C-F428-964F-BCAC-7DDB9C317BD6}" presName="tx2" presStyleLbl="revTx" presStyleIdx="3" presStyleCnt="6"/>
      <dgm:spPr/>
      <dgm:t>
        <a:bodyPr/>
        <a:lstStyle/>
        <a:p>
          <a:endParaRPr lang="tr-TR"/>
        </a:p>
      </dgm:t>
    </dgm:pt>
    <dgm:pt modelId="{C9406F67-C396-B648-8B8B-8ABC6DAF506E}" type="pres">
      <dgm:prSet presAssocID="{20921D8C-F428-964F-BCAC-7DDB9C317BD6}" presName="vert2" presStyleCnt="0"/>
      <dgm:spPr/>
    </dgm:pt>
    <dgm:pt modelId="{427FD890-ABEF-7F48-A766-75D51D0F8ACB}" type="pres">
      <dgm:prSet presAssocID="{20921D8C-F428-964F-BCAC-7DDB9C317BD6}" presName="thinLine2b" presStyleLbl="callout" presStyleIdx="2" presStyleCnt="5"/>
      <dgm:spPr/>
    </dgm:pt>
    <dgm:pt modelId="{455C2C37-4179-0B43-9D41-BF34B0A123C5}" type="pres">
      <dgm:prSet presAssocID="{20921D8C-F428-964F-BCAC-7DDB9C317BD6}" presName="vertSpace2b" presStyleCnt="0"/>
      <dgm:spPr/>
    </dgm:pt>
    <dgm:pt modelId="{846E5EBC-11BC-FE40-BFBF-8C7BA04FEDF0}" type="pres">
      <dgm:prSet presAssocID="{24D73A5D-93D4-294D-8C77-D5AF8E7A387B}" presName="horz2" presStyleCnt="0"/>
      <dgm:spPr/>
    </dgm:pt>
    <dgm:pt modelId="{5F827AAB-CFE3-3245-85ED-0DAE3BEA7AC3}" type="pres">
      <dgm:prSet presAssocID="{24D73A5D-93D4-294D-8C77-D5AF8E7A387B}" presName="horzSpace2" presStyleCnt="0"/>
      <dgm:spPr/>
    </dgm:pt>
    <dgm:pt modelId="{631DC544-6290-0D42-80BF-EEC766F99BE8}" type="pres">
      <dgm:prSet presAssocID="{24D73A5D-93D4-294D-8C77-D5AF8E7A387B}" presName="tx2" presStyleLbl="revTx" presStyleIdx="4" presStyleCnt="6" custLinFactNeighborX="706"/>
      <dgm:spPr/>
      <dgm:t>
        <a:bodyPr/>
        <a:lstStyle/>
        <a:p>
          <a:endParaRPr lang="tr-TR"/>
        </a:p>
      </dgm:t>
    </dgm:pt>
    <dgm:pt modelId="{01379102-13FA-5843-B6CD-F2DE15A78397}" type="pres">
      <dgm:prSet presAssocID="{24D73A5D-93D4-294D-8C77-D5AF8E7A387B}" presName="vert2" presStyleCnt="0"/>
      <dgm:spPr/>
    </dgm:pt>
    <dgm:pt modelId="{3B3FBEC8-CABF-E540-A7CB-7232276D3D5C}" type="pres">
      <dgm:prSet presAssocID="{24D73A5D-93D4-294D-8C77-D5AF8E7A387B}" presName="thinLine2b" presStyleLbl="callout" presStyleIdx="3" presStyleCnt="5"/>
      <dgm:spPr/>
    </dgm:pt>
    <dgm:pt modelId="{3CF3DA20-D121-8C40-90AD-E10E925A0747}" type="pres">
      <dgm:prSet presAssocID="{24D73A5D-93D4-294D-8C77-D5AF8E7A387B}" presName="vertSpace2b" presStyleCnt="0"/>
      <dgm:spPr/>
    </dgm:pt>
    <dgm:pt modelId="{9A9F3047-14A2-5448-B357-330602839B10}" type="pres">
      <dgm:prSet presAssocID="{C0210C2B-8EDB-4240-B6DE-87F796118A62}" presName="horz2" presStyleCnt="0"/>
      <dgm:spPr/>
    </dgm:pt>
    <dgm:pt modelId="{73A08248-D90A-1647-856D-4AC6093160F8}" type="pres">
      <dgm:prSet presAssocID="{C0210C2B-8EDB-4240-B6DE-87F796118A62}" presName="horzSpace2" presStyleCnt="0"/>
      <dgm:spPr/>
    </dgm:pt>
    <dgm:pt modelId="{18CA78FC-57DD-3143-9B67-47098A2101EB}" type="pres">
      <dgm:prSet presAssocID="{C0210C2B-8EDB-4240-B6DE-87F796118A62}" presName="tx2" presStyleLbl="revTx" presStyleIdx="5" presStyleCnt="6"/>
      <dgm:spPr/>
      <dgm:t>
        <a:bodyPr/>
        <a:lstStyle/>
        <a:p>
          <a:endParaRPr lang="tr-TR"/>
        </a:p>
      </dgm:t>
    </dgm:pt>
    <dgm:pt modelId="{3B1F0F1C-BB12-864E-BA65-263809C069A3}" type="pres">
      <dgm:prSet presAssocID="{C0210C2B-8EDB-4240-B6DE-87F796118A62}" presName="vert2" presStyleCnt="0"/>
      <dgm:spPr/>
    </dgm:pt>
    <dgm:pt modelId="{E688BBEE-23F4-EE4B-8DD5-DAB9A26FC8AC}" type="pres">
      <dgm:prSet presAssocID="{C0210C2B-8EDB-4240-B6DE-87F796118A62}" presName="thinLine2b" presStyleLbl="callout" presStyleIdx="4" presStyleCnt="5"/>
      <dgm:spPr/>
    </dgm:pt>
    <dgm:pt modelId="{F2EE845D-739A-7C48-8353-BA64D1CE4CCB}" type="pres">
      <dgm:prSet presAssocID="{C0210C2B-8EDB-4240-B6DE-87F796118A62}" presName="vertSpace2b" presStyleCnt="0"/>
      <dgm:spPr/>
    </dgm:pt>
  </dgm:ptLst>
  <dgm:cxnLst>
    <dgm:cxn modelId="{FD3D6E0C-B88E-8E4A-9420-7C26062215A1}" srcId="{8E61202A-36DD-0240-811A-270D9611A395}" destId="{B5BEE7C4-0C44-5C45-AD24-1035C5645F46}" srcOrd="0" destOrd="0" parTransId="{0492BE27-1A0B-9E4E-BC71-15A2645C8C67}" sibTransId="{79E2338A-33C2-A145-A5D1-17C83D54BD0B}"/>
    <dgm:cxn modelId="{5A9631BA-7E97-DD4D-9470-A074D7AB8808}" srcId="{8E61202A-36DD-0240-811A-270D9611A395}" destId="{C0210C2B-8EDB-4240-B6DE-87F796118A62}" srcOrd="4" destOrd="0" parTransId="{E035684E-2AD3-694F-BB86-EC3C96B7C92B}" sibTransId="{2225474D-EF1D-5543-B7DE-BE32055E1C17}"/>
    <dgm:cxn modelId="{7F2AC6C2-E194-A14C-A234-94959665119C}" type="presOf" srcId="{B5BEE7C4-0C44-5C45-AD24-1035C5645F46}" destId="{B0363F63-E956-1440-BEB6-F1ECA0B62558}" srcOrd="0" destOrd="0" presId="urn:microsoft.com/office/officeart/2008/layout/LinedList"/>
    <dgm:cxn modelId="{8861A1B0-2AEB-C24F-B760-A6C366C13079}" type="presOf" srcId="{24D73A5D-93D4-294D-8C77-D5AF8E7A387B}" destId="{631DC544-6290-0D42-80BF-EEC766F99BE8}"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12B4AF07-80BD-0A4A-BE2F-90E373BA82C9}" srcId="{8E61202A-36DD-0240-811A-270D9611A395}" destId="{F58B79E0-633A-7F41-9DF5-7CDFC46EAD90}" srcOrd="1" destOrd="0" parTransId="{EA29F337-BE3B-5D40-935C-5A0D3B434A7F}" sibTransId="{84562E49-BD83-5A4C-A36B-2051D260D595}"/>
    <dgm:cxn modelId="{7174078D-851B-1349-AEED-6FA881AF01F9}" srcId="{8E61202A-36DD-0240-811A-270D9611A395}" destId="{24D73A5D-93D4-294D-8C77-D5AF8E7A387B}" srcOrd="3" destOrd="0" parTransId="{962FA7D2-8076-D242-BBBF-CB77FC32B2D9}" sibTransId="{E5C1A4D4-A8BF-EC4C-8BC7-6DA136A96F04}"/>
    <dgm:cxn modelId="{797E83DF-D7B0-A04A-90A7-428F119E43A8}" type="presOf" srcId="{8E61202A-36DD-0240-811A-270D9611A395}" destId="{CFE00427-EDF8-324F-9A5C-A181E81A4D48}" srcOrd="0" destOrd="0" presId="urn:microsoft.com/office/officeart/2008/layout/LinedList"/>
    <dgm:cxn modelId="{B88DFF44-E597-B64B-8EFA-56F1813027DC}" srcId="{8E61202A-36DD-0240-811A-270D9611A395}" destId="{20921D8C-F428-964F-BCAC-7DDB9C317BD6}" srcOrd="2" destOrd="0" parTransId="{55318F5D-7EA3-3045-B6BC-6CDD7BA93F2B}" sibTransId="{1D7390F8-CDC4-6D4D-B37C-1DF8D3E6B0FA}"/>
    <dgm:cxn modelId="{D44EB4A0-C4B7-1145-8C5D-666AC23BF8D3}" type="presOf" srcId="{C0210C2B-8EDB-4240-B6DE-87F796118A62}" destId="{18CA78FC-57DD-3143-9B67-47098A2101EB}" srcOrd="0" destOrd="0" presId="urn:microsoft.com/office/officeart/2008/layout/LinedList"/>
    <dgm:cxn modelId="{403B922A-639A-D94B-83A1-B60361BF2124}" type="presOf" srcId="{20921D8C-F428-964F-BCAC-7DDB9C317BD6}" destId="{FF4F6837-1D24-614B-B4F9-5F58C56A71AD}" srcOrd="0" destOrd="0" presId="urn:microsoft.com/office/officeart/2008/layout/LinedList"/>
    <dgm:cxn modelId="{42D649C2-59A5-2443-A697-CA047DDAEA68}" type="presOf" srcId="{F58B79E0-633A-7F41-9DF5-7CDFC46EAD90}" destId="{899D59B4-8935-6446-A6F7-CF0D6D9E48F3}"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4CC7E387-A464-194E-8CC2-2043F5262EF7}" type="presParOf" srcId="{71554259-89F3-DC41-AF38-A80F6823C6AB}" destId="{623FF550-C862-EA41-A9DA-8D187CEBE6CE}" srcOrd="0" destOrd="0" presId="urn:microsoft.com/office/officeart/2008/layout/LinedList"/>
    <dgm:cxn modelId="{A7915FA8-77A5-4A43-8744-B3B8C577F532}" type="presParOf" srcId="{71554259-89F3-DC41-AF38-A80F6823C6AB}" destId="{796DAAA3-ABB6-CF47-B3C7-A6E60AF07CC0}" srcOrd="1" destOrd="0" presId="urn:microsoft.com/office/officeart/2008/layout/LinedList"/>
    <dgm:cxn modelId="{519745A4-A730-404F-BBAD-989D9861235E}" type="presParOf" srcId="{796DAAA3-ABB6-CF47-B3C7-A6E60AF07CC0}" destId="{8CDCD915-E159-D244-91BF-CBA1A106E264}" srcOrd="0" destOrd="0" presId="urn:microsoft.com/office/officeart/2008/layout/LinedList"/>
    <dgm:cxn modelId="{8B035D2D-349F-484F-B6CD-365202631769}" type="presParOf" srcId="{796DAAA3-ABB6-CF47-B3C7-A6E60AF07CC0}" destId="{B0363F63-E956-1440-BEB6-F1ECA0B62558}" srcOrd="1" destOrd="0" presId="urn:microsoft.com/office/officeart/2008/layout/LinedList"/>
    <dgm:cxn modelId="{B1A865AE-6C61-8D45-9450-D8FBCA519852}" type="presParOf" srcId="{796DAAA3-ABB6-CF47-B3C7-A6E60AF07CC0}" destId="{A4DFB8D3-C174-EC49-BD03-597A3F2E4777}" srcOrd="2" destOrd="0" presId="urn:microsoft.com/office/officeart/2008/layout/LinedList"/>
    <dgm:cxn modelId="{7E2D97FF-25C7-E34B-910B-5A99297B416C}" type="presParOf" srcId="{71554259-89F3-DC41-AF38-A80F6823C6AB}" destId="{6C41AEB2-FE49-0F43-859F-AA9BC3B6CDD7}" srcOrd="2" destOrd="0" presId="urn:microsoft.com/office/officeart/2008/layout/LinedList"/>
    <dgm:cxn modelId="{0DDAE47D-56FF-2146-A4F4-ACFFA3D47A3B}" type="presParOf" srcId="{71554259-89F3-DC41-AF38-A80F6823C6AB}" destId="{9E97248A-E179-7549-84FF-03709A161210}" srcOrd="3" destOrd="0" presId="urn:microsoft.com/office/officeart/2008/layout/LinedList"/>
    <dgm:cxn modelId="{79E93E39-EAA9-AC48-A2C3-50478BDC3FD8}" type="presParOf" srcId="{71554259-89F3-DC41-AF38-A80F6823C6AB}" destId="{D5CDD0B0-E2F4-1241-8479-08CBD546B850}" srcOrd="4" destOrd="0" presId="urn:microsoft.com/office/officeart/2008/layout/LinedList"/>
    <dgm:cxn modelId="{5365F919-9EA7-D342-94A6-A966AD28A609}" type="presParOf" srcId="{D5CDD0B0-E2F4-1241-8479-08CBD546B850}" destId="{0F1DCF06-EA1B-F249-8191-8A2640E81D28}" srcOrd="0" destOrd="0" presId="urn:microsoft.com/office/officeart/2008/layout/LinedList"/>
    <dgm:cxn modelId="{C3F22C2D-BF1F-EE45-AD04-10242C39D1A0}" type="presParOf" srcId="{D5CDD0B0-E2F4-1241-8479-08CBD546B850}" destId="{899D59B4-8935-6446-A6F7-CF0D6D9E48F3}" srcOrd="1" destOrd="0" presId="urn:microsoft.com/office/officeart/2008/layout/LinedList"/>
    <dgm:cxn modelId="{A3EDBBEA-DDC0-C941-8DA3-34ABDC49C9BF}" type="presParOf" srcId="{D5CDD0B0-E2F4-1241-8479-08CBD546B850}" destId="{7B91221F-1242-784E-8301-B663AD8C7F16}" srcOrd="2" destOrd="0" presId="urn:microsoft.com/office/officeart/2008/layout/LinedList"/>
    <dgm:cxn modelId="{D8BE129F-930F-834C-BE44-E630DD9D2B32}" type="presParOf" srcId="{71554259-89F3-DC41-AF38-A80F6823C6AB}" destId="{EF7A308B-3735-FD42-8ECD-D47BB4586E7F}" srcOrd="5" destOrd="0" presId="urn:microsoft.com/office/officeart/2008/layout/LinedList"/>
    <dgm:cxn modelId="{81DBE8B2-490C-6347-868A-A6791DCC44D1}" type="presParOf" srcId="{71554259-89F3-DC41-AF38-A80F6823C6AB}" destId="{5F18707C-1D19-394A-A7FE-FA1525E5343E}" srcOrd="6" destOrd="0" presId="urn:microsoft.com/office/officeart/2008/layout/LinedList"/>
    <dgm:cxn modelId="{0472EE9A-767C-E34F-BC0F-E81F664C6306}" type="presParOf" srcId="{71554259-89F3-DC41-AF38-A80F6823C6AB}" destId="{943223E4-4EF3-3246-BD8A-6DD31B3BA29D}" srcOrd="7" destOrd="0" presId="urn:microsoft.com/office/officeart/2008/layout/LinedList"/>
    <dgm:cxn modelId="{E360DDD9-4AD1-8741-97C2-4A2393BF1C2A}" type="presParOf" srcId="{943223E4-4EF3-3246-BD8A-6DD31B3BA29D}" destId="{C06FB1C1-0074-F84C-8902-3615D0C6D40D}" srcOrd="0" destOrd="0" presId="urn:microsoft.com/office/officeart/2008/layout/LinedList"/>
    <dgm:cxn modelId="{412C7FB6-4F69-DA4D-839E-958CEBCC7045}" type="presParOf" srcId="{943223E4-4EF3-3246-BD8A-6DD31B3BA29D}" destId="{FF4F6837-1D24-614B-B4F9-5F58C56A71AD}" srcOrd="1" destOrd="0" presId="urn:microsoft.com/office/officeart/2008/layout/LinedList"/>
    <dgm:cxn modelId="{A671B4BC-5381-F44D-A851-0DA6105CD6F0}" type="presParOf" srcId="{943223E4-4EF3-3246-BD8A-6DD31B3BA29D}" destId="{C9406F67-C396-B648-8B8B-8ABC6DAF506E}" srcOrd="2" destOrd="0" presId="urn:microsoft.com/office/officeart/2008/layout/LinedList"/>
    <dgm:cxn modelId="{5E9734C2-150C-FF48-A44B-D1CBC57768E1}" type="presParOf" srcId="{71554259-89F3-DC41-AF38-A80F6823C6AB}" destId="{427FD890-ABEF-7F48-A766-75D51D0F8ACB}" srcOrd="8" destOrd="0" presId="urn:microsoft.com/office/officeart/2008/layout/LinedList"/>
    <dgm:cxn modelId="{07C16F17-3A60-C248-8731-AF4CFD21A6CE}" type="presParOf" srcId="{71554259-89F3-DC41-AF38-A80F6823C6AB}" destId="{455C2C37-4179-0B43-9D41-BF34B0A123C5}" srcOrd="9" destOrd="0" presId="urn:microsoft.com/office/officeart/2008/layout/LinedList"/>
    <dgm:cxn modelId="{6974A0A7-ACDD-094D-9C33-A83B0F189182}" type="presParOf" srcId="{71554259-89F3-DC41-AF38-A80F6823C6AB}" destId="{846E5EBC-11BC-FE40-BFBF-8C7BA04FEDF0}" srcOrd="10" destOrd="0" presId="urn:microsoft.com/office/officeart/2008/layout/LinedList"/>
    <dgm:cxn modelId="{60A17D50-489C-7F49-9983-1B5F30B5718F}" type="presParOf" srcId="{846E5EBC-11BC-FE40-BFBF-8C7BA04FEDF0}" destId="{5F827AAB-CFE3-3245-85ED-0DAE3BEA7AC3}" srcOrd="0" destOrd="0" presId="urn:microsoft.com/office/officeart/2008/layout/LinedList"/>
    <dgm:cxn modelId="{6DCDC143-8083-5541-9780-D58A27E82F46}" type="presParOf" srcId="{846E5EBC-11BC-FE40-BFBF-8C7BA04FEDF0}" destId="{631DC544-6290-0D42-80BF-EEC766F99BE8}" srcOrd="1" destOrd="0" presId="urn:microsoft.com/office/officeart/2008/layout/LinedList"/>
    <dgm:cxn modelId="{836F9505-EA96-0E46-BAF1-6C25EEDA6B18}" type="presParOf" srcId="{846E5EBC-11BC-FE40-BFBF-8C7BA04FEDF0}" destId="{01379102-13FA-5843-B6CD-F2DE15A78397}" srcOrd="2" destOrd="0" presId="urn:microsoft.com/office/officeart/2008/layout/LinedList"/>
    <dgm:cxn modelId="{C6C86E10-F5A0-5241-B948-93A901D0ADAA}" type="presParOf" srcId="{71554259-89F3-DC41-AF38-A80F6823C6AB}" destId="{3B3FBEC8-CABF-E540-A7CB-7232276D3D5C}" srcOrd="11" destOrd="0" presId="urn:microsoft.com/office/officeart/2008/layout/LinedList"/>
    <dgm:cxn modelId="{33544A3C-57D8-CA42-816E-8D93FF38AC05}" type="presParOf" srcId="{71554259-89F3-DC41-AF38-A80F6823C6AB}" destId="{3CF3DA20-D121-8C40-90AD-E10E925A0747}" srcOrd="12" destOrd="0" presId="urn:microsoft.com/office/officeart/2008/layout/LinedList"/>
    <dgm:cxn modelId="{7E677FE1-72A2-E646-BFC1-F8359D936811}" type="presParOf" srcId="{71554259-89F3-DC41-AF38-A80F6823C6AB}" destId="{9A9F3047-14A2-5448-B357-330602839B10}" srcOrd="13" destOrd="0" presId="urn:microsoft.com/office/officeart/2008/layout/LinedList"/>
    <dgm:cxn modelId="{51C8DA58-AA9A-2D48-85DD-E3AFE47F07B1}" type="presParOf" srcId="{9A9F3047-14A2-5448-B357-330602839B10}" destId="{73A08248-D90A-1647-856D-4AC6093160F8}" srcOrd="0" destOrd="0" presId="urn:microsoft.com/office/officeart/2008/layout/LinedList"/>
    <dgm:cxn modelId="{3B01E39E-F49A-0242-AE5D-277BAE689BFB}" type="presParOf" srcId="{9A9F3047-14A2-5448-B357-330602839B10}" destId="{18CA78FC-57DD-3143-9B67-47098A2101EB}" srcOrd="1" destOrd="0" presId="urn:microsoft.com/office/officeart/2008/layout/LinedList"/>
    <dgm:cxn modelId="{7B85D713-06FB-0648-A485-9413A732C353}" type="presParOf" srcId="{9A9F3047-14A2-5448-B357-330602839B10}" destId="{3B1F0F1C-BB12-864E-BA65-263809C069A3}" srcOrd="2" destOrd="0" presId="urn:microsoft.com/office/officeart/2008/layout/LinedList"/>
    <dgm:cxn modelId="{71608FFC-4F05-5F4C-A45F-17279DC9C4AC}" type="presParOf" srcId="{71554259-89F3-DC41-AF38-A80F6823C6AB}" destId="{E688BBEE-23F4-EE4B-8DD5-DAB9A26FC8AC}" srcOrd="14" destOrd="0" presId="urn:microsoft.com/office/officeart/2008/layout/LinedList"/>
    <dgm:cxn modelId="{2C69CDED-7029-874F-8AC7-D39C0F547924}" type="presParOf" srcId="{71554259-89F3-DC41-AF38-A80F6823C6AB}" destId="{F2EE845D-739A-7C48-8353-BA64D1CE4CCB}"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Budapeşte Sözleşmesi, ceza konularında karşılıklı yardımlaşma ile ilgili ülkeler arasındaki mevcut düzenlemelerin usule ve gizliliğe ilişkin kurallarına üstün gelir.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3A4F0DF-2FCC-894D-8B05-2B210856D333}">
      <dgm:prSet phldrT="[Text]"/>
      <dgm:spPr/>
      <dgm:t>
        <a:bodyPr/>
        <a:lstStyle/>
        <a:p>
          <a:pPr rtl="0"/>
          <a:r>
            <a:rPr lang="tr-TR" b="1">
              <a:solidFill>
                <a:schemeClr val="tx1"/>
              </a:solidFill>
              <a:latin typeface="Calibri"/>
            </a:rPr>
            <a:t>Doğru</a:t>
          </a:r>
          <a:endParaRPr lang="tr-TR" b="1">
            <a:solidFill>
              <a:schemeClr val="tx1"/>
            </a:solidFill>
          </a:endParaRPr>
        </a:p>
      </dgm:t>
    </dgm:pt>
    <dgm:pt modelId="{1577EB4A-14F0-CA4F-BB3D-8FAEE95C3B3E}" type="parTrans" cxnId="{BF48B358-EACD-8844-98A7-731B560726AF}">
      <dgm:prSet/>
      <dgm:spPr/>
      <dgm:t>
        <a:bodyPr/>
        <a:lstStyle/>
        <a:p>
          <a:endParaRPr lang="en-US"/>
        </a:p>
      </dgm:t>
    </dgm:pt>
    <dgm:pt modelId="{BD7D3201-EB80-5346-8D7F-A9CD8EA561F4}" type="sibTrans" cxnId="{BF48B358-EACD-8844-98A7-731B560726AF}">
      <dgm:prSet/>
      <dgm:spPr/>
      <dgm:t>
        <a:bodyPr/>
        <a:lstStyle/>
        <a:p>
          <a:endParaRPr lang="en-US"/>
        </a:p>
      </dgm:t>
    </dgm:pt>
    <dgm:pt modelId="{C7F5D91D-0CB0-194A-853D-F622625D04F6}">
      <dgm:prSet phldrT="[Text]" phldr="0"/>
      <dgm:spPr/>
      <dgm:t>
        <a:bodyPr/>
        <a:lstStyle/>
        <a:p>
          <a:r>
            <a:rPr lang="tr-TR" b="1" dirty="0">
              <a:solidFill>
                <a:srgbClr val="FF0000"/>
              </a:solidFill>
              <a:latin typeface="Calibri"/>
            </a:rPr>
            <a:t>Yanlış</a:t>
          </a:r>
          <a:endParaRPr lang="tr-TR" b="1" dirty="0">
            <a:solidFill>
              <a:srgbClr val="FF0000"/>
            </a:solidFill>
          </a:endParaRPr>
        </a:p>
      </dgm:t>
    </dgm:pt>
    <dgm:pt modelId="{CB5A7A74-76CD-C04E-9AE1-FE15C5811436}" type="parTrans" cxnId="{88E9F3DD-82CB-F44D-94D8-7851EC36DAC3}">
      <dgm:prSet/>
      <dgm:spPr/>
      <dgm:t>
        <a:bodyPr/>
        <a:lstStyle/>
        <a:p>
          <a:endParaRPr lang="en-US"/>
        </a:p>
      </dgm:t>
    </dgm:pt>
    <dgm:pt modelId="{AA2E20F9-D488-A143-A572-177EC6B6DDAF}" type="sibTrans" cxnId="{88E9F3DD-82CB-F44D-94D8-7851EC36DAC3}">
      <dgm:prSet/>
      <dgm:spPr/>
      <dgm:t>
        <a:bodyPr/>
        <a:lstStyle/>
        <a:p>
          <a:endParaRPr lang="en-US"/>
        </a:p>
      </dgm:t>
    </dgm:pt>
    <dgm:pt modelId="{D25DAEAD-27B6-9644-B5CB-BECED990BBD1}">
      <dgm:prSet phldrT="[Text]"/>
      <dgm:spPr/>
      <dgm:t>
        <a:bodyPr/>
        <a:lstStyle/>
        <a:p>
          <a:endParaRPr lang="tr-TR" b="1">
            <a:solidFill>
              <a:schemeClr val="tx1"/>
            </a:solidFill>
          </a:endParaRPr>
        </a:p>
      </dgm:t>
    </dgm:pt>
    <dgm:pt modelId="{261A4AFD-736E-E944-A7F9-ECF6A4FD5A60}" type="parTrans" cxnId="{2F35E146-2F80-AD44-8912-6603B18A6F89}">
      <dgm:prSet/>
      <dgm:spPr/>
      <dgm:t>
        <a:bodyPr/>
        <a:lstStyle/>
        <a:p>
          <a:endParaRPr lang="en-US"/>
        </a:p>
      </dgm:t>
    </dgm:pt>
    <dgm:pt modelId="{89BD7C4F-F674-5041-A464-A9BF286904E5}" type="sibTrans" cxnId="{2F35E146-2F80-AD44-8912-6603B18A6F89}">
      <dgm:prSet/>
      <dgm:spPr/>
      <dgm:t>
        <a:bodyPr/>
        <a:lstStyle/>
        <a:p>
          <a:endParaRPr lang="en-US"/>
        </a:p>
      </dgm:t>
    </dgm:pt>
    <dgm:pt modelId="{0075D974-2554-7E41-9E6E-84C4F673C779}">
      <dgm:prSet phldrT="[Text]"/>
      <dgm:spPr/>
      <dgm:t>
        <a:bodyPr/>
        <a:lstStyle/>
        <a:p>
          <a:endParaRPr lang="tr-TR" b="1">
            <a:solidFill>
              <a:schemeClr val="tx1"/>
            </a:solidFill>
          </a:endParaRPr>
        </a:p>
      </dgm:t>
    </dgm:pt>
    <dgm:pt modelId="{0D92BA55-FF76-8A4E-ACB1-BA3FB00967C9}" type="parTrans" cxnId="{21C951A1-70E2-F647-85B6-24DEF62E6515}">
      <dgm:prSet/>
      <dgm:spPr/>
      <dgm:t>
        <a:bodyPr/>
        <a:lstStyle/>
        <a:p>
          <a:endParaRPr lang="en-US"/>
        </a:p>
      </dgm:t>
    </dgm:pt>
    <dgm:pt modelId="{8CF5C596-80A9-B844-9605-000F41FB6ADF}" type="sibTrans" cxnId="{21C951A1-70E2-F647-85B6-24DEF62E6515}">
      <dgm:prSet/>
      <dgm:spPr/>
      <dgm:t>
        <a:bodyPr/>
        <a:lstStyle/>
        <a:p>
          <a:endParaRPr lang="en-US"/>
        </a:p>
      </dgm:t>
    </dgm:pt>
    <dgm:pt modelId="{0D3B2A53-8E44-1F4F-A308-5346229D07C3}">
      <dgm:prSet phldrT="[Text]"/>
      <dgm:spPr/>
      <dgm:t>
        <a:bodyPr/>
        <a:lstStyle/>
        <a:p>
          <a:endParaRPr lang="tr-TR" b="1" dirty="0">
            <a:solidFill>
              <a:schemeClr val="tx1"/>
            </a:solidFill>
          </a:endParaRPr>
        </a:p>
      </dgm:t>
    </dgm:pt>
    <dgm:pt modelId="{4C5A05CE-CDEE-C442-8E86-53F53C729A53}" type="parTrans" cxnId="{12C6B957-56EF-3648-9526-ED6D75315892}">
      <dgm:prSet/>
      <dgm:spPr/>
      <dgm:t>
        <a:bodyPr/>
        <a:lstStyle/>
        <a:p>
          <a:endParaRPr lang="en-US"/>
        </a:p>
      </dgm:t>
    </dgm:pt>
    <dgm:pt modelId="{D249598D-75C6-2046-91D8-673B66652386}" type="sibTrans" cxnId="{12C6B957-56EF-3648-9526-ED6D75315892}">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tr-TR"/>
        </a:p>
      </dgm:t>
    </dgm:pt>
    <dgm:pt modelId="{71554259-89F3-DC41-AF38-A80F6823C6AB}" type="pres">
      <dgm:prSet presAssocID="{8E61202A-36DD-0240-811A-270D9611A395}" presName="vert1" presStyleCnt="0"/>
      <dgm:spPr/>
    </dgm:pt>
    <dgm:pt modelId="{2514DEED-DDEF-5D4B-9AD0-C3CA37233CD1}" type="pres">
      <dgm:prSet presAssocID="{73A4F0DF-2FCC-894D-8B05-2B210856D333}" presName="vertSpace2a" presStyleCnt="0"/>
      <dgm:spPr/>
    </dgm:pt>
    <dgm:pt modelId="{495B05D5-5824-1144-BBEC-B9985882AFA9}" type="pres">
      <dgm:prSet presAssocID="{73A4F0DF-2FCC-894D-8B05-2B210856D333}" presName="horz2" presStyleCnt="0"/>
      <dgm:spPr/>
    </dgm:pt>
    <dgm:pt modelId="{EA0756E9-D6E4-A240-AFEC-45B30239B286}" type="pres">
      <dgm:prSet presAssocID="{73A4F0DF-2FCC-894D-8B05-2B210856D333}" presName="horzSpace2" presStyleCnt="0"/>
      <dgm:spPr/>
    </dgm:pt>
    <dgm:pt modelId="{511701FB-56ED-5049-8600-D547CB0E0CCD}" type="pres">
      <dgm:prSet presAssocID="{73A4F0DF-2FCC-894D-8B05-2B210856D333}" presName="tx2" presStyleLbl="revTx" presStyleIdx="1" presStyleCnt="6"/>
      <dgm:spPr/>
      <dgm:t>
        <a:bodyPr/>
        <a:lstStyle/>
        <a:p>
          <a:endParaRPr lang="tr-TR"/>
        </a:p>
      </dgm:t>
    </dgm:pt>
    <dgm:pt modelId="{929A8DE2-927A-3540-9094-E3CF01BB08C4}" type="pres">
      <dgm:prSet presAssocID="{73A4F0DF-2FCC-894D-8B05-2B210856D333}" presName="vert2" presStyleCnt="0"/>
      <dgm:spPr/>
    </dgm:pt>
    <dgm:pt modelId="{29350636-F54D-A945-835A-C677A3D91463}" type="pres">
      <dgm:prSet presAssocID="{73A4F0DF-2FCC-894D-8B05-2B210856D333}" presName="thinLine2b" presStyleLbl="callout" presStyleIdx="0" presStyleCnt="5"/>
      <dgm:spPr/>
    </dgm:pt>
    <dgm:pt modelId="{FEA62EE1-506F-6946-9600-BBD43FA8CC1F}" type="pres">
      <dgm:prSet presAssocID="{73A4F0DF-2FCC-894D-8B05-2B210856D333}" presName="vertSpace2b" presStyleCnt="0"/>
      <dgm:spPr/>
    </dgm:pt>
    <dgm:pt modelId="{527A29ED-D54E-4E46-BACD-1CC9AE0C3899}" type="pres">
      <dgm:prSet presAssocID="{C7F5D91D-0CB0-194A-853D-F622625D04F6}" presName="horz2" presStyleCnt="0"/>
      <dgm:spPr/>
    </dgm:pt>
    <dgm:pt modelId="{12402F45-BD0F-E742-B2BF-987793342CF5}" type="pres">
      <dgm:prSet presAssocID="{C7F5D91D-0CB0-194A-853D-F622625D04F6}" presName="horzSpace2" presStyleCnt="0"/>
      <dgm:spPr/>
    </dgm:pt>
    <dgm:pt modelId="{839AFB39-69DF-A245-8745-B3D07DF553A9}" type="pres">
      <dgm:prSet presAssocID="{C7F5D91D-0CB0-194A-853D-F622625D04F6}" presName="tx2" presStyleLbl="revTx" presStyleIdx="2" presStyleCnt="6"/>
      <dgm:spPr/>
      <dgm:t>
        <a:bodyPr/>
        <a:lstStyle/>
        <a:p>
          <a:endParaRPr lang="tr-TR"/>
        </a:p>
      </dgm:t>
    </dgm:pt>
    <dgm:pt modelId="{F8F6CE82-1A95-EB4E-9972-7C3AC0AC3EAF}" type="pres">
      <dgm:prSet presAssocID="{C7F5D91D-0CB0-194A-853D-F622625D04F6}" presName="vert2" presStyleCnt="0"/>
      <dgm:spPr/>
    </dgm:pt>
    <dgm:pt modelId="{5868FFE1-DBC2-8B45-9482-F623CB08517F}" type="pres">
      <dgm:prSet presAssocID="{C7F5D91D-0CB0-194A-853D-F622625D04F6}" presName="thinLine2b" presStyleLbl="callout" presStyleIdx="1" presStyleCnt="5"/>
      <dgm:spPr/>
    </dgm:pt>
    <dgm:pt modelId="{81614C99-FA27-D449-870A-53E40E122D39}" type="pres">
      <dgm:prSet presAssocID="{C7F5D91D-0CB0-194A-853D-F622625D04F6}" presName="vertSpace2b" presStyleCnt="0"/>
      <dgm:spPr/>
    </dgm:pt>
    <dgm:pt modelId="{CE78B1FD-FF7C-2E4E-AA58-9EEFAD731EFD}" type="pres">
      <dgm:prSet presAssocID="{D25DAEAD-27B6-9644-B5CB-BECED990BBD1}" presName="horz2" presStyleCnt="0"/>
      <dgm:spPr/>
    </dgm:pt>
    <dgm:pt modelId="{80B79D2D-208C-7649-80B9-18D5B937A880}" type="pres">
      <dgm:prSet presAssocID="{D25DAEAD-27B6-9644-B5CB-BECED990BBD1}" presName="horzSpace2" presStyleCnt="0"/>
      <dgm:spPr/>
    </dgm:pt>
    <dgm:pt modelId="{8E5831CB-98DB-A248-B2D8-1295BBFDCDBE}" type="pres">
      <dgm:prSet presAssocID="{D25DAEAD-27B6-9644-B5CB-BECED990BBD1}" presName="tx2" presStyleLbl="revTx" presStyleIdx="3" presStyleCnt="6"/>
      <dgm:spPr/>
      <dgm:t>
        <a:bodyPr/>
        <a:lstStyle/>
        <a:p>
          <a:endParaRPr lang="tr-TR"/>
        </a:p>
      </dgm:t>
    </dgm:pt>
    <dgm:pt modelId="{F0543FFF-EEC8-2543-B610-C3A840952105}" type="pres">
      <dgm:prSet presAssocID="{D25DAEAD-27B6-9644-B5CB-BECED990BBD1}" presName="vert2" presStyleCnt="0"/>
      <dgm:spPr/>
    </dgm:pt>
    <dgm:pt modelId="{4DEB53C1-AC6D-5B4E-AE20-0570529292E9}" type="pres">
      <dgm:prSet presAssocID="{D25DAEAD-27B6-9644-B5CB-BECED990BBD1}" presName="thinLine2b" presStyleLbl="callout" presStyleIdx="2" presStyleCnt="5"/>
      <dgm:spPr/>
    </dgm:pt>
    <dgm:pt modelId="{21813654-8082-284B-ABD3-B604BD9349E8}" type="pres">
      <dgm:prSet presAssocID="{D25DAEAD-27B6-9644-B5CB-BECED990BBD1}" presName="vertSpace2b" presStyleCnt="0"/>
      <dgm:spPr/>
    </dgm:pt>
    <dgm:pt modelId="{868585A9-B9ED-6A4F-9DA4-55248646D41C}" type="pres">
      <dgm:prSet presAssocID="{0075D974-2554-7E41-9E6E-84C4F673C779}" presName="horz2" presStyleCnt="0"/>
      <dgm:spPr/>
    </dgm:pt>
    <dgm:pt modelId="{47EC503C-15C1-7C48-B32C-E167B2B3C16D}" type="pres">
      <dgm:prSet presAssocID="{0075D974-2554-7E41-9E6E-84C4F673C779}" presName="horzSpace2" presStyleCnt="0"/>
      <dgm:spPr/>
    </dgm:pt>
    <dgm:pt modelId="{8E15181F-51D1-0D4F-A6C8-D988BD88A66D}" type="pres">
      <dgm:prSet presAssocID="{0075D974-2554-7E41-9E6E-84C4F673C779}" presName="tx2" presStyleLbl="revTx" presStyleIdx="4" presStyleCnt="6" custLinFactNeighborX="706"/>
      <dgm:spPr/>
      <dgm:t>
        <a:bodyPr/>
        <a:lstStyle/>
        <a:p>
          <a:endParaRPr lang="tr-TR"/>
        </a:p>
      </dgm:t>
    </dgm:pt>
    <dgm:pt modelId="{92E6C91F-DB46-7D47-B411-417C1E079919}" type="pres">
      <dgm:prSet presAssocID="{0075D974-2554-7E41-9E6E-84C4F673C779}" presName="vert2" presStyleCnt="0"/>
      <dgm:spPr/>
    </dgm:pt>
    <dgm:pt modelId="{BB1E46A4-662E-6A42-809F-96F546E03704}" type="pres">
      <dgm:prSet presAssocID="{0075D974-2554-7E41-9E6E-84C4F673C779}" presName="thinLine2b" presStyleLbl="callout" presStyleIdx="3" presStyleCnt="5"/>
      <dgm:spPr/>
    </dgm:pt>
    <dgm:pt modelId="{FBC65FBD-F28C-984B-8E09-74A7AEECC075}" type="pres">
      <dgm:prSet presAssocID="{0075D974-2554-7E41-9E6E-84C4F673C779}" presName="vertSpace2b" presStyleCnt="0"/>
      <dgm:spPr/>
    </dgm:pt>
    <dgm:pt modelId="{D9D68876-AD22-B848-A65E-E2400BD5D947}" type="pres">
      <dgm:prSet presAssocID="{0D3B2A53-8E44-1F4F-A308-5346229D07C3}" presName="horz2" presStyleCnt="0"/>
      <dgm:spPr/>
    </dgm:pt>
    <dgm:pt modelId="{44C4C33E-D149-8541-9268-0A06C7D012EC}" type="pres">
      <dgm:prSet presAssocID="{0D3B2A53-8E44-1F4F-A308-5346229D07C3}" presName="horzSpace2" presStyleCnt="0"/>
      <dgm:spPr/>
    </dgm:pt>
    <dgm:pt modelId="{14CAB655-2B95-B040-AE61-84031F1F327F}" type="pres">
      <dgm:prSet presAssocID="{0D3B2A53-8E44-1F4F-A308-5346229D07C3}" presName="tx2" presStyleLbl="revTx" presStyleIdx="5" presStyleCnt="6"/>
      <dgm:spPr/>
      <dgm:t>
        <a:bodyPr/>
        <a:lstStyle/>
        <a:p>
          <a:endParaRPr lang="tr-TR"/>
        </a:p>
      </dgm:t>
    </dgm:pt>
    <dgm:pt modelId="{528655A9-8CA7-D946-99B4-5966697C014A}" type="pres">
      <dgm:prSet presAssocID="{0D3B2A53-8E44-1F4F-A308-5346229D07C3}" presName="vert2" presStyleCnt="0"/>
      <dgm:spPr/>
    </dgm:pt>
    <dgm:pt modelId="{0F5B3D99-1B0A-9F44-A11A-4D6A8499F83A}" type="pres">
      <dgm:prSet presAssocID="{0D3B2A53-8E44-1F4F-A308-5346229D07C3}" presName="thinLine2b" presStyleLbl="callout" presStyleIdx="4" presStyleCnt="5"/>
      <dgm:spPr/>
    </dgm:pt>
    <dgm:pt modelId="{4AB2257B-FAC7-2645-9BB9-F6F2DC21553F}" type="pres">
      <dgm:prSet presAssocID="{0D3B2A53-8E44-1F4F-A308-5346229D07C3}" presName="vertSpace2b" presStyleCnt="0"/>
      <dgm:spPr/>
    </dgm:pt>
  </dgm:ptLst>
  <dgm:cxnLst>
    <dgm:cxn modelId="{335F6E39-E7A6-9B40-AA36-7D2006308286}" type="presOf" srcId="{0075D974-2554-7E41-9E6E-84C4F673C779}" destId="{8E15181F-51D1-0D4F-A6C8-D988BD88A66D}" srcOrd="0" destOrd="0" presId="urn:microsoft.com/office/officeart/2008/layout/LinedList"/>
    <dgm:cxn modelId="{88E9F3DD-82CB-F44D-94D8-7851EC36DAC3}" srcId="{8E61202A-36DD-0240-811A-270D9611A395}" destId="{C7F5D91D-0CB0-194A-853D-F622625D04F6}" srcOrd="1" destOrd="0" parTransId="{CB5A7A74-76CD-C04E-9AE1-FE15C5811436}" sibTransId="{AA2E20F9-D488-A143-A572-177EC6B6DDAF}"/>
    <dgm:cxn modelId="{D2DD020B-3DFC-B348-B676-6EC163FF5FEB}" srcId="{3C774A1C-BB1C-4347-A758-A94A436F7244}" destId="{8E61202A-36DD-0240-811A-270D9611A395}" srcOrd="0" destOrd="0" parTransId="{B1168E5A-BE86-1A40-8851-D878ACC39274}" sibTransId="{8978AB35-F5FB-FF43-BA08-4C259A445311}"/>
    <dgm:cxn modelId="{1E4FB585-08B3-6E40-B279-40181DD15AEB}" type="presOf" srcId="{C7F5D91D-0CB0-194A-853D-F622625D04F6}" destId="{839AFB39-69DF-A245-8745-B3D07DF553A9}" srcOrd="0" destOrd="0" presId="urn:microsoft.com/office/officeart/2008/layout/LinedList"/>
    <dgm:cxn modelId="{12C6B957-56EF-3648-9526-ED6D75315892}" srcId="{8E61202A-36DD-0240-811A-270D9611A395}" destId="{0D3B2A53-8E44-1F4F-A308-5346229D07C3}" srcOrd="4" destOrd="0" parTransId="{4C5A05CE-CDEE-C442-8E86-53F53C729A53}" sibTransId="{D249598D-75C6-2046-91D8-673B66652386}"/>
    <dgm:cxn modelId="{B7396B30-5537-DB48-BB49-F8121197A4DF}" type="presOf" srcId="{3C774A1C-BB1C-4347-A758-A94A436F7244}" destId="{9CA50A65-40FA-E945-A868-9E3FE840B07E}" srcOrd="0" destOrd="0" presId="urn:microsoft.com/office/officeart/2008/layout/LinedList"/>
    <dgm:cxn modelId="{997954AF-F087-9A42-BBE0-4A1C6D036A83}" type="presOf" srcId="{73A4F0DF-2FCC-894D-8B05-2B210856D333}" destId="{511701FB-56ED-5049-8600-D547CB0E0CCD}" srcOrd="0" destOrd="0" presId="urn:microsoft.com/office/officeart/2008/layout/LinedList"/>
    <dgm:cxn modelId="{67E6C517-A5B1-8948-9336-DA1A83C07246}" type="presOf" srcId="{0D3B2A53-8E44-1F4F-A308-5346229D07C3}" destId="{14CAB655-2B95-B040-AE61-84031F1F327F}" srcOrd="0" destOrd="0" presId="urn:microsoft.com/office/officeart/2008/layout/LinedList"/>
    <dgm:cxn modelId="{3ED2BE8B-C05E-0248-AC36-4B82AC46BB16}" type="presOf" srcId="{D25DAEAD-27B6-9644-B5CB-BECED990BBD1}" destId="{8E5831CB-98DB-A248-B2D8-1295BBFDCDBE}"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BF48B358-EACD-8844-98A7-731B560726AF}" srcId="{8E61202A-36DD-0240-811A-270D9611A395}" destId="{73A4F0DF-2FCC-894D-8B05-2B210856D333}" srcOrd="0" destOrd="0" parTransId="{1577EB4A-14F0-CA4F-BB3D-8FAEE95C3B3E}" sibTransId="{BD7D3201-EB80-5346-8D7F-A9CD8EA561F4}"/>
    <dgm:cxn modelId="{21C951A1-70E2-F647-85B6-24DEF62E6515}" srcId="{8E61202A-36DD-0240-811A-270D9611A395}" destId="{0075D974-2554-7E41-9E6E-84C4F673C779}" srcOrd="3" destOrd="0" parTransId="{0D92BA55-FF76-8A4E-ACB1-BA3FB00967C9}" sibTransId="{8CF5C596-80A9-B844-9605-000F41FB6ADF}"/>
    <dgm:cxn modelId="{2F35E146-2F80-AD44-8912-6603B18A6F89}" srcId="{8E61202A-36DD-0240-811A-270D9611A395}" destId="{D25DAEAD-27B6-9644-B5CB-BECED990BBD1}" srcOrd="2" destOrd="0" parTransId="{261A4AFD-736E-E944-A7F9-ECF6A4FD5A60}" sibTransId="{89BD7C4F-F674-5041-A464-A9BF286904E5}"/>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D8659B4C-51B5-EF43-B082-5BA4BD90C365}" type="presParOf" srcId="{71554259-89F3-DC41-AF38-A80F6823C6AB}" destId="{2514DEED-DDEF-5D4B-9AD0-C3CA37233CD1}" srcOrd="0" destOrd="0" presId="urn:microsoft.com/office/officeart/2008/layout/LinedList"/>
    <dgm:cxn modelId="{1B94D48C-E3B6-BF4A-9FE9-A68871A94775}" type="presParOf" srcId="{71554259-89F3-DC41-AF38-A80F6823C6AB}" destId="{495B05D5-5824-1144-BBEC-B9985882AFA9}" srcOrd="1" destOrd="0" presId="urn:microsoft.com/office/officeart/2008/layout/LinedList"/>
    <dgm:cxn modelId="{E684E12A-AE67-B24E-961B-E432FBB62DC1}" type="presParOf" srcId="{495B05D5-5824-1144-BBEC-B9985882AFA9}" destId="{EA0756E9-D6E4-A240-AFEC-45B30239B286}" srcOrd="0" destOrd="0" presId="urn:microsoft.com/office/officeart/2008/layout/LinedList"/>
    <dgm:cxn modelId="{7679232D-90C9-394B-8929-2538324D633B}" type="presParOf" srcId="{495B05D5-5824-1144-BBEC-B9985882AFA9}" destId="{511701FB-56ED-5049-8600-D547CB0E0CCD}" srcOrd="1" destOrd="0" presId="urn:microsoft.com/office/officeart/2008/layout/LinedList"/>
    <dgm:cxn modelId="{61F2F320-5D9C-2646-AF1E-2F63928EC8F1}" type="presParOf" srcId="{495B05D5-5824-1144-BBEC-B9985882AFA9}" destId="{929A8DE2-927A-3540-9094-E3CF01BB08C4}" srcOrd="2" destOrd="0" presId="urn:microsoft.com/office/officeart/2008/layout/LinedList"/>
    <dgm:cxn modelId="{50DC59B1-A7F5-F043-903C-E161AF307A10}" type="presParOf" srcId="{71554259-89F3-DC41-AF38-A80F6823C6AB}" destId="{29350636-F54D-A945-835A-C677A3D91463}" srcOrd="2" destOrd="0" presId="urn:microsoft.com/office/officeart/2008/layout/LinedList"/>
    <dgm:cxn modelId="{31513DB4-B665-DD44-BC16-CD976DB95C81}" type="presParOf" srcId="{71554259-89F3-DC41-AF38-A80F6823C6AB}" destId="{FEA62EE1-506F-6946-9600-BBD43FA8CC1F}" srcOrd="3" destOrd="0" presId="urn:microsoft.com/office/officeart/2008/layout/LinedList"/>
    <dgm:cxn modelId="{14576C41-ECEF-C14B-88A7-298F99ED6E19}" type="presParOf" srcId="{71554259-89F3-DC41-AF38-A80F6823C6AB}" destId="{527A29ED-D54E-4E46-BACD-1CC9AE0C3899}" srcOrd="4" destOrd="0" presId="urn:microsoft.com/office/officeart/2008/layout/LinedList"/>
    <dgm:cxn modelId="{76CBE953-8EFC-E04A-9D93-0F2BCE6363D8}" type="presParOf" srcId="{527A29ED-D54E-4E46-BACD-1CC9AE0C3899}" destId="{12402F45-BD0F-E742-B2BF-987793342CF5}" srcOrd="0" destOrd="0" presId="urn:microsoft.com/office/officeart/2008/layout/LinedList"/>
    <dgm:cxn modelId="{9588FC76-087B-F64A-B9E7-A9F6D16C051B}" type="presParOf" srcId="{527A29ED-D54E-4E46-BACD-1CC9AE0C3899}" destId="{839AFB39-69DF-A245-8745-B3D07DF553A9}" srcOrd="1" destOrd="0" presId="urn:microsoft.com/office/officeart/2008/layout/LinedList"/>
    <dgm:cxn modelId="{22819A22-C955-DB42-8CFA-833B47AB8242}" type="presParOf" srcId="{527A29ED-D54E-4E46-BACD-1CC9AE0C3899}" destId="{F8F6CE82-1A95-EB4E-9972-7C3AC0AC3EAF}" srcOrd="2" destOrd="0" presId="urn:microsoft.com/office/officeart/2008/layout/LinedList"/>
    <dgm:cxn modelId="{1A0A9C75-B80E-9B4E-90F3-06A09B343DDC}" type="presParOf" srcId="{71554259-89F3-DC41-AF38-A80F6823C6AB}" destId="{5868FFE1-DBC2-8B45-9482-F623CB08517F}" srcOrd="5" destOrd="0" presId="urn:microsoft.com/office/officeart/2008/layout/LinedList"/>
    <dgm:cxn modelId="{A18B1CDD-CF6D-BE44-9A12-3092264BF80C}" type="presParOf" srcId="{71554259-89F3-DC41-AF38-A80F6823C6AB}" destId="{81614C99-FA27-D449-870A-53E40E122D39}" srcOrd="6" destOrd="0" presId="urn:microsoft.com/office/officeart/2008/layout/LinedList"/>
    <dgm:cxn modelId="{F08725A8-4460-B140-A74B-F9616C36DFE0}" type="presParOf" srcId="{71554259-89F3-DC41-AF38-A80F6823C6AB}" destId="{CE78B1FD-FF7C-2E4E-AA58-9EEFAD731EFD}" srcOrd="7" destOrd="0" presId="urn:microsoft.com/office/officeart/2008/layout/LinedList"/>
    <dgm:cxn modelId="{6F9CFEE0-4F27-CA46-8026-BA69094BCCC6}" type="presParOf" srcId="{CE78B1FD-FF7C-2E4E-AA58-9EEFAD731EFD}" destId="{80B79D2D-208C-7649-80B9-18D5B937A880}" srcOrd="0" destOrd="0" presId="urn:microsoft.com/office/officeart/2008/layout/LinedList"/>
    <dgm:cxn modelId="{20230F12-A57B-574C-8845-D464403F214B}" type="presParOf" srcId="{CE78B1FD-FF7C-2E4E-AA58-9EEFAD731EFD}" destId="{8E5831CB-98DB-A248-B2D8-1295BBFDCDBE}" srcOrd="1" destOrd="0" presId="urn:microsoft.com/office/officeart/2008/layout/LinedList"/>
    <dgm:cxn modelId="{3BFF3E98-1039-5745-96AB-E237BCB0E6C1}" type="presParOf" srcId="{CE78B1FD-FF7C-2E4E-AA58-9EEFAD731EFD}" destId="{F0543FFF-EEC8-2543-B610-C3A840952105}" srcOrd="2" destOrd="0" presId="urn:microsoft.com/office/officeart/2008/layout/LinedList"/>
    <dgm:cxn modelId="{57AEFB83-3D08-1244-BD93-DEC7958D37D1}" type="presParOf" srcId="{71554259-89F3-DC41-AF38-A80F6823C6AB}" destId="{4DEB53C1-AC6D-5B4E-AE20-0570529292E9}" srcOrd="8" destOrd="0" presId="urn:microsoft.com/office/officeart/2008/layout/LinedList"/>
    <dgm:cxn modelId="{D0D9F865-620F-8E46-829C-ED93C0BE2A19}" type="presParOf" srcId="{71554259-89F3-DC41-AF38-A80F6823C6AB}" destId="{21813654-8082-284B-ABD3-B604BD9349E8}" srcOrd="9" destOrd="0" presId="urn:microsoft.com/office/officeart/2008/layout/LinedList"/>
    <dgm:cxn modelId="{D4C5C131-81A7-3D43-ACC0-45E8A4C16EC3}" type="presParOf" srcId="{71554259-89F3-DC41-AF38-A80F6823C6AB}" destId="{868585A9-B9ED-6A4F-9DA4-55248646D41C}" srcOrd="10" destOrd="0" presId="urn:microsoft.com/office/officeart/2008/layout/LinedList"/>
    <dgm:cxn modelId="{BDF12F55-9A6C-9349-A196-0BA36B9F02A3}" type="presParOf" srcId="{868585A9-B9ED-6A4F-9DA4-55248646D41C}" destId="{47EC503C-15C1-7C48-B32C-E167B2B3C16D}" srcOrd="0" destOrd="0" presId="urn:microsoft.com/office/officeart/2008/layout/LinedList"/>
    <dgm:cxn modelId="{3DDA4740-25CA-5C41-8C01-321980BF6F32}" type="presParOf" srcId="{868585A9-B9ED-6A4F-9DA4-55248646D41C}" destId="{8E15181F-51D1-0D4F-A6C8-D988BD88A66D}" srcOrd="1" destOrd="0" presId="urn:microsoft.com/office/officeart/2008/layout/LinedList"/>
    <dgm:cxn modelId="{97C3DF9F-1281-1544-A38C-718700FADABE}" type="presParOf" srcId="{868585A9-B9ED-6A4F-9DA4-55248646D41C}" destId="{92E6C91F-DB46-7D47-B411-417C1E079919}" srcOrd="2" destOrd="0" presId="urn:microsoft.com/office/officeart/2008/layout/LinedList"/>
    <dgm:cxn modelId="{0F71560E-B06F-C644-ADD1-3165CC5EACF6}" type="presParOf" srcId="{71554259-89F3-DC41-AF38-A80F6823C6AB}" destId="{BB1E46A4-662E-6A42-809F-96F546E03704}" srcOrd="11" destOrd="0" presId="urn:microsoft.com/office/officeart/2008/layout/LinedList"/>
    <dgm:cxn modelId="{D280FDCA-676C-4A42-8338-1ABF22FD5143}" type="presParOf" srcId="{71554259-89F3-DC41-AF38-A80F6823C6AB}" destId="{FBC65FBD-F28C-984B-8E09-74A7AEECC075}" srcOrd="12" destOrd="0" presId="urn:microsoft.com/office/officeart/2008/layout/LinedList"/>
    <dgm:cxn modelId="{57C8FECD-7C8C-5B4B-8845-BB607EA40FA4}" type="presParOf" srcId="{71554259-89F3-DC41-AF38-A80F6823C6AB}" destId="{D9D68876-AD22-B848-A65E-E2400BD5D947}" srcOrd="13" destOrd="0" presId="urn:microsoft.com/office/officeart/2008/layout/LinedList"/>
    <dgm:cxn modelId="{12AD3EDD-ECC0-3443-AC0D-895D7F2A5BEB}" type="presParOf" srcId="{D9D68876-AD22-B848-A65E-E2400BD5D947}" destId="{44C4C33E-D149-8541-9268-0A06C7D012EC}" srcOrd="0" destOrd="0" presId="urn:microsoft.com/office/officeart/2008/layout/LinedList"/>
    <dgm:cxn modelId="{046A8A5A-D836-514D-8DB7-BCBC3875D00B}" type="presParOf" srcId="{D9D68876-AD22-B848-A65E-E2400BD5D947}" destId="{14CAB655-2B95-B040-AE61-84031F1F327F}" srcOrd="1" destOrd="0" presId="urn:microsoft.com/office/officeart/2008/layout/LinedList"/>
    <dgm:cxn modelId="{A2814B4F-6B34-224A-98E2-7B8CE1C1FA9A}" type="presParOf" srcId="{D9D68876-AD22-B848-A65E-E2400BD5D947}" destId="{528655A9-8CA7-D946-99B4-5966697C014A}" srcOrd="2" destOrd="0" presId="urn:microsoft.com/office/officeart/2008/layout/LinedList"/>
    <dgm:cxn modelId="{1F853C74-DFC2-7C40-8162-0C6CB8B1A0E6}" type="presParOf" srcId="{71554259-89F3-DC41-AF38-A80F6823C6AB}" destId="{0F5B3D99-1B0A-9F44-A11A-4D6A8499F83A}" srcOrd="14" destOrd="0" presId="urn:microsoft.com/office/officeart/2008/layout/LinedList"/>
    <dgm:cxn modelId="{EB25E799-540D-4044-8689-7B60721C93F8}" type="presParOf" srcId="{71554259-89F3-DC41-AF38-A80F6823C6AB}" destId="{4AB2257B-FAC7-2645-9BB9-F6F2DC21553F}"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noProof="0" dirty="0">
              <a:latin typeface="Calibri"/>
            </a:rPr>
            <a:t>Taraflar, veri koruması talebi uyarınca diğer tarafın topladığı trafik verilerinin açıklanması için karşılıklı yardımlaşma talebinde bulunmak zorunda değildir. Diğer taraf ilgili trafik verisini, talep gerekmeksizin, açıklamalıdır.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E6846D9C-225E-CC4B-B61E-2753A256D373}">
      <dgm:prSet phldrT="[Text]"/>
      <dgm:spPr/>
      <dgm:t>
        <a:bodyPr/>
        <a:lstStyle/>
        <a:p>
          <a:r>
            <a:rPr lang="tr-TR" b="1" noProof="0" dirty="0">
              <a:solidFill>
                <a:srgbClr val="FF0000"/>
              </a:solidFill>
              <a:latin typeface="Calibri"/>
            </a:rPr>
            <a:t>Doğru</a:t>
          </a:r>
          <a:endParaRPr lang="tr-TR" b="1" noProof="0" dirty="0">
            <a:solidFill>
              <a:srgbClr val="FF0000"/>
            </a:solidFill>
          </a:endParaRPr>
        </a:p>
      </dgm:t>
    </dgm:pt>
    <dgm:pt modelId="{7841AEB5-9AFB-4A45-AF3D-EA5ADC753F1C}" type="parTrans" cxnId="{E975B05F-C9D8-B140-B074-22A3DB00ADB4}">
      <dgm:prSet/>
      <dgm:spPr/>
      <dgm:t>
        <a:bodyPr/>
        <a:lstStyle/>
        <a:p>
          <a:endParaRPr lang="en-US"/>
        </a:p>
      </dgm:t>
    </dgm:pt>
    <dgm:pt modelId="{AB4D43AD-17B5-E346-ABF3-D457C24FBCEE}" type="sibTrans" cxnId="{E975B05F-C9D8-B140-B074-22A3DB00ADB4}">
      <dgm:prSet/>
      <dgm:spPr/>
      <dgm:t>
        <a:bodyPr/>
        <a:lstStyle/>
        <a:p>
          <a:endParaRPr lang="en-US"/>
        </a:p>
      </dgm:t>
    </dgm:pt>
    <dgm:pt modelId="{D5C9FFED-5F57-0A4A-AAFA-7BB5B37CF2A7}">
      <dgm:prSet phldrT="[Text]"/>
      <dgm:spPr/>
      <dgm:t>
        <a:bodyPr/>
        <a:lstStyle/>
        <a:p>
          <a:r>
            <a:rPr lang="tr-TR" b="1" noProof="0" dirty="0">
              <a:solidFill>
                <a:schemeClr val="tx1"/>
              </a:solidFill>
              <a:latin typeface="Calibri"/>
            </a:rPr>
            <a:t>Yanlış</a:t>
          </a:r>
          <a:endParaRPr lang="tr-TR" b="1" noProof="0" dirty="0">
            <a:solidFill>
              <a:schemeClr val="tx1"/>
            </a:solidFill>
          </a:endParaRPr>
        </a:p>
      </dgm:t>
    </dgm:pt>
    <dgm:pt modelId="{F36E1F99-D985-104F-97EF-B9331C533521}" type="parTrans" cxnId="{3C45FDB9-478B-A049-B498-189793B31AC3}">
      <dgm:prSet/>
      <dgm:spPr/>
      <dgm:t>
        <a:bodyPr/>
        <a:lstStyle/>
        <a:p>
          <a:endParaRPr lang="en-US"/>
        </a:p>
      </dgm:t>
    </dgm:pt>
    <dgm:pt modelId="{4378BFE2-3E6A-9743-9D41-BB7229558084}" type="sibTrans" cxnId="{3C45FDB9-478B-A049-B498-189793B31AC3}">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514331" custScaleY="100196" custLinFactNeighborX="-1407"/>
      <dgm:spPr/>
      <dgm:t>
        <a:bodyPr/>
        <a:lstStyle/>
        <a:p>
          <a:endParaRPr lang="tr-TR"/>
        </a:p>
      </dgm:t>
    </dgm:pt>
    <dgm:pt modelId="{71554259-89F3-DC41-AF38-A80F6823C6AB}" type="pres">
      <dgm:prSet presAssocID="{8E61202A-36DD-0240-811A-270D9611A395}" presName="vert1" presStyleCnt="0"/>
      <dgm:spPr/>
    </dgm:pt>
    <dgm:pt modelId="{1DC2857D-17FA-B04C-B911-B73A4C563F04}" type="pres">
      <dgm:prSet presAssocID="{E6846D9C-225E-CC4B-B61E-2753A256D373}" presName="vertSpace2a" presStyleCnt="0"/>
      <dgm:spPr/>
    </dgm:pt>
    <dgm:pt modelId="{6B9CC332-1E97-9E4D-BB7B-61D8CEADB048}" type="pres">
      <dgm:prSet presAssocID="{E6846D9C-225E-CC4B-B61E-2753A256D373}" presName="horz2" presStyleCnt="0"/>
      <dgm:spPr/>
    </dgm:pt>
    <dgm:pt modelId="{A67B804B-65B9-2A4C-8F38-9399E7F9445A}" type="pres">
      <dgm:prSet presAssocID="{E6846D9C-225E-CC4B-B61E-2753A256D373}" presName="horzSpace2" presStyleCnt="0"/>
      <dgm:spPr/>
    </dgm:pt>
    <dgm:pt modelId="{BF03D85D-0943-7B46-B2CD-7C979C951E21}" type="pres">
      <dgm:prSet presAssocID="{E6846D9C-225E-CC4B-B61E-2753A256D373}" presName="tx2" presStyleLbl="revTx" presStyleIdx="1" presStyleCnt="3"/>
      <dgm:spPr/>
      <dgm:t>
        <a:bodyPr/>
        <a:lstStyle/>
        <a:p>
          <a:endParaRPr lang="tr-TR"/>
        </a:p>
      </dgm:t>
    </dgm:pt>
    <dgm:pt modelId="{D721E344-8C32-4649-8072-9B77D88EA28A}" type="pres">
      <dgm:prSet presAssocID="{E6846D9C-225E-CC4B-B61E-2753A256D373}" presName="vert2" presStyleCnt="0"/>
      <dgm:spPr/>
    </dgm:pt>
    <dgm:pt modelId="{CF11867B-FFD3-E74A-85F3-52D4ACD43E0E}" type="pres">
      <dgm:prSet presAssocID="{E6846D9C-225E-CC4B-B61E-2753A256D373}" presName="thinLine2b" presStyleLbl="callout" presStyleIdx="0" presStyleCnt="2"/>
      <dgm:spPr/>
    </dgm:pt>
    <dgm:pt modelId="{A304E04D-F714-3E4C-A689-9291BF763233}" type="pres">
      <dgm:prSet presAssocID="{E6846D9C-225E-CC4B-B61E-2753A256D373}" presName="vertSpace2b" presStyleCnt="0"/>
      <dgm:spPr/>
    </dgm:pt>
    <dgm:pt modelId="{55ADB1C9-5D55-4847-B74B-B188846314DE}" type="pres">
      <dgm:prSet presAssocID="{D5C9FFED-5F57-0A4A-AAFA-7BB5B37CF2A7}" presName="horz2" presStyleCnt="0"/>
      <dgm:spPr/>
    </dgm:pt>
    <dgm:pt modelId="{2BA29B8E-7567-9742-B2B2-89F5A8B71176}" type="pres">
      <dgm:prSet presAssocID="{D5C9FFED-5F57-0A4A-AAFA-7BB5B37CF2A7}" presName="horzSpace2" presStyleCnt="0"/>
      <dgm:spPr/>
    </dgm:pt>
    <dgm:pt modelId="{A2EC99B8-D3F2-124E-B31F-603DBF398161}" type="pres">
      <dgm:prSet presAssocID="{D5C9FFED-5F57-0A4A-AAFA-7BB5B37CF2A7}" presName="tx2" presStyleLbl="revTx" presStyleIdx="2" presStyleCnt="3"/>
      <dgm:spPr/>
      <dgm:t>
        <a:bodyPr/>
        <a:lstStyle/>
        <a:p>
          <a:endParaRPr lang="tr-TR"/>
        </a:p>
      </dgm:t>
    </dgm:pt>
    <dgm:pt modelId="{69384C47-80B4-FC43-9392-13DCDF252B5D}" type="pres">
      <dgm:prSet presAssocID="{D5C9FFED-5F57-0A4A-AAFA-7BB5B37CF2A7}" presName="vert2" presStyleCnt="0"/>
      <dgm:spPr/>
    </dgm:pt>
    <dgm:pt modelId="{6F51B6AC-653A-C444-A5DB-CE922D81F3D2}" type="pres">
      <dgm:prSet presAssocID="{D5C9FFED-5F57-0A4A-AAFA-7BB5B37CF2A7}" presName="thinLine2b" presStyleLbl="callout" presStyleIdx="1" presStyleCnt="2"/>
      <dgm:spPr/>
    </dgm:pt>
    <dgm:pt modelId="{CFF0442D-03E4-6545-A27C-1C303415232E}" type="pres">
      <dgm:prSet presAssocID="{D5C9FFED-5F57-0A4A-AAFA-7BB5B37CF2A7}" presName="vertSpace2b" presStyleCnt="0"/>
      <dgm:spPr/>
    </dgm:pt>
  </dgm:ptLst>
  <dgm:cxnLst>
    <dgm:cxn modelId="{E43B0412-CE08-3544-B784-02735984F617}" type="presOf" srcId="{E6846D9C-225E-CC4B-B61E-2753A256D373}" destId="{BF03D85D-0943-7B46-B2CD-7C979C951E21}"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E975B05F-C9D8-B140-B074-22A3DB00ADB4}" srcId="{8E61202A-36DD-0240-811A-270D9611A395}" destId="{E6846D9C-225E-CC4B-B61E-2753A256D373}" srcOrd="0" destOrd="0" parTransId="{7841AEB5-9AFB-4A45-AF3D-EA5ADC753F1C}" sibTransId="{AB4D43AD-17B5-E346-ABF3-D457C24FBCEE}"/>
    <dgm:cxn modelId="{36A57CD9-32DB-C445-A7C3-BF06A3678889}" type="presOf" srcId="{D5C9FFED-5F57-0A4A-AAFA-7BB5B37CF2A7}" destId="{A2EC99B8-D3F2-124E-B31F-603DBF398161}"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3C45FDB9-478B-A049-B498-189793B31AC3}" srcId="{8E61202A-36DD-0240-811A-270D9611A395}" destId="{D5C9FFED-5F57-0A4A-AAFA-7BB5B37CF2A7}" srcOrd="1" destOrd="0" parTransId="{F36E1F99-D985-104F-97EF-B9331C533521}" sibTransId="{4378BFE2-3E6A-9743-9D41-BB7229558084}"/>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69D31AA8-1A79-F048-881C-AF2D3FC6D8DD}" type="presParOf" srcId="{71554259-89F3-DC41-AF38-A80F6823C6AB}" destId="{1DC2857D-17FA-B04C-B911-B73A4C563F04}" srcOrd="0" destOrd="0" presId="urn:microsoft.com/office/officeart/2008/layout/LinedList"/>
    <dgm:cxn modelId="{DCDC35E3-7740-BD44-9BFD-4F423EDDD2D1}" type="presParOf" srcId="{71554259-89F3-DC41-AF38-A80F6823C6AB}" destId="{6B9CC332-1E97-9E4D-BB7B-61D8CEADB048}" srcOrd="1" destOrd="0" presId="urn:microsoft.com/office/officeart/2008/layout/LinedList"/>
    <dgm:cxn modelId="{45A8D60F-FFAB-B746-B92F-F1ADA04F8E98}" type="presParOf" srcId="{6B9CC332-1E97-9E4D-BB7B-61D8CEADB048}" destId="{A67B804B-65B9-2A4C-8F38-9399E7F9445A}" srcOrd="0" destOrd="0" presId="urn:microsoft.com/office/officeart/2008/layout/LinedList"/>
    <dgm:cxn modelId="{0FB7BBA1-3E0C-3A46-AE2D-25267C9BE2E8}" type="presParOf" srcId="{6B9CC332-1E97-9E4D-BB7B-61D8CEADB048}" destId="{BF03D85D-0943-7B46-B2CD-7C979C951E21}" srcOrd="1" destOrd="0" presId="urn:microsoft.com/office/officeart/2008/layout/LinedList"/>
    <dgm:cxn modelId="{52685EE4-0629-AB4D-B7FF-0BCC381CEB49}" type="presParOf" srcId="{6B9CC332-1E97-9E4D-BB7B-61D8CEADB048}" destId="{D721E344-8C32-4649-8072-9B77D88EA28A}" srcOrd="2" destOrd="0" presId="urn:microsoft.com/office/officeart/2008/layout/LinedList"/>
    <dgm:cxn modelId="{16E8E850-86AC-704B-B264-69D383A2ABD7}" type="presParOf" srcId="{71554259-89F3-DC41-AF38-A80F6823C6AB}" destId="{CF11867B-FFD3-E74A-85F3-52D4ACD43E0E}" srcOrd="2" destOrd="0" presId="urn:microsoft.com/office/officeart/2008/layout/LinedList"/>
    <dgm:cxn modelId="{898D043C-1323-7442-B379-9A3FF78C7618}" type="presParOf" srcId="{71554259-89F3-DC41-AF38-A80F6823C6AB}" destId="{A304E04D-F714-3E4C-A689-9291BF763233}" srcOrd="3" destOrd="0" presId="urn:microsoft.com/office/officeart/2008/layout/LinedList"/>
    <dgm:cxn modelId="{80E94D85-56D4-7A46-8065-A2C299A21BF3}" type="presParOf" srcId="{71554259-89F3-DC41-AF38-A80F6823C6AB}" destId="{55ADB1C9-5D55-4847-B74B-B188846314DE}" srcOrd="4" destOrd="0" presId="urn:microsoft.com/office/officeart/2008/layout/LinedList"/>
    <dgm:cxn modelId="{403A083C-6AB2-7A40-BD92-79108CEE765C}" type="presParOf" srcId="{55ADB1C9-5D55-4847-B74B-B188846314DE}" destId="{2BA29B8E-7567-9742-B2B2-89F5A8B71176}" srcOrd="0" destOrd="0" presId="urn:microsoft.com/office/officeart/2008/layout/LinedList"/>
    <dgm:cxn modelId="{50ED94B0-EAF6-ED4B-88C3-49AC044ECD85}" type="presParOf" srcId="{55ADB1C9-5D55-4847-B74B-B188846314DE}" destId="{A2EC99B8-D3F2-124E-B31F-603DBF398161}" srcOrd="1" destOrd="0" presId="urn:microsoft.com/office/officeart/2008/layout/LinedList"/>
    <dgm:cxn modelId="{BBEA7107-E9A4-1844-BFA0-DA24B8AEEFFE}" type="presParOf" srcId="{55ADB1C9-5D55-4847-B74B-B188846314DE}" destId="{69384C47-80B4-FC43-9392-13DCDF252B5D}" srcOrd="2" destOrd="0" presId="urn:microsoft.com/office/officeart/2008/layout/LinedList"/>
    <dgm:cxn modelId="{B9098FB8-D53E-6647-B7EB-AE1071D37046}" type="presParOf" srcId="{71554259-89F3-DC41-AF38-A80F6823C6AB}" destId="{6F51B6AC-653A-C444-A5DB-CE922D81F3D2}" srcOrd="5" destOrd="0" presId="urn:microsoft.com/office/officeart/2008/layout/LinedList"/>
    <dgm:cxn modelId="{6E7A126B-C40E-A748-8837-CF0B78212BEE}" type="presParOf" srcId="{71554259-89F3-DC41-AF38-A80F6823C6AB}" destId="{CFF0442D-03E4-6545-A27C-1C303415232E}"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100" b="1" dirty="0">
              <a:latin typeface="Calibri"/>
            </a:rPr>
            <a:t>Hangi durumlarda Budapeşte Sözleşmesi tarafa, bir diğer tarafın izni gerekmeksizin, başka bir yargı yetkisindeki veriye erişim sağlama izni vermektedir?</a:t>
          </a:r>
          <a:endParaRPr lang="en-US" sz="3100" b="1"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C1DE6894-45E7-5245-99DF-6D123BE65C8D}">
      <dgm:prSet phldrT="[Text]"/>
      <dgm:spPr/>
      <dgm:t>
        <a:bodyPr/>
        <a:lstStyle/>
        <a:p>
          <a:pPr rtl="0"/>
          <a:r>
            <a:rPr lang="tr-TR" b="1" dirty="0"/>
            <a:t>a) </a:t>
          </a:r>
          <a:r>
            <a:rPr lang="tr-TR" b="1" dirty="0">
              <a:latin typeface="Calibri"/>
            </a:rPr>
            <a:t>Özel veriler</a:t>
          </a:r>
          <a:endParaRPr lang="tr-TR" b="1" dirty="0"/>
        </a:p>
      </dgm:t>
    </dgm:pt>
    <dgm:pt modelId="{302E7994-5C3B-B745-98FE-F5481E3B8CB7}" type="parTrans" cxnId="{CA12FC47-3625-5F49-B358-B2EBAF1EF540}">
      <dgm:prSet/>
      <dgm:spPr/>
      <dgm:t>
        <a:bodyPr/>
        <a:lstStyle/>
        <a:p>
          <a:endParaRPr lang="en-US"/>
        </a:p>
      </dgm:t>
    </dgm:pt>
    <dgm:pt modelId="{F10A5FE4-F054-F94D-A56C-A699FB819F21}" type="sibTrans" cxnId="{CA12FC47-3625-5F49-B358-B2EBAF1EF540}">
      <dgm:prSet/>
      <dgm:spPr/>
      <dgm:t>
        <a:bodyPr/>
        <a:lstStyle/>
        <a:p>
          <a:endParaRPr lang="en-US"/>
        </a:p>
      </dgm:t>
    </dgm:pt>
    <dgm:pt modelId="{E89D6DE8-69D9-064B-A610-B368185517E4}">
      <dgm:prSet phldrT="[Text]"/>
      <dgm:spPr/>
      <dgm:t>
        <a:bodyPr/>
        <a:lstStyle/>
        <a:p>
          <a:pPr rtl="0"/>
          <a:r>
            <a:rPr lang="tr-TR" b="1"/>
            <a:t>b) </a:t>
          </a:r>
          <a:r>
            <a:rPr lang="tr-TR" b="1">
              <a:latin typeface="Calibri"/>
            </a:rPr>
            <a:t>Kamuya açık veri</a:t>
          </a:r>
          <a:endParaRPr lang="tr-TR" b="1"/>
        </a:p>
      </dgm:t>
    </dgm:pt>
    <dgm:pt modelId="{6457E6DF-2A65-F84E-90B7-311B24CAAC6C}" type="parTrans" cxnId="{3F55DDB6-A4FD-4440-800D-60CBCE22B95E}">
      <dgm:prSet/>
      <dgm:spPr/>
      <dgm:t>
        <a:bodyPr/>
        <a:lstStyle/>
        <a:p>
          <a:endParaRPr lang="en-US"/>
        </a:p>
      </dgm:t>
    </dgm:pt>
    <dgm:pt modelId="{D5C93442-6E75-6445-860F-5C4C216DC774}" type="sibTrans" cxnId="{3F55DDB6-A4FD-4440-800D-60CBCE22B95E}">
      <dgm:prSet/>
      <dgm:spPr/>
      <dgm:t>
        <a:bodyPr/>
        <a:lstStyle/>
        <a:p>
          <a:endParaRPr lang="en-US"/>
        </a:p>
      </dgm:t>
    </dgm:pt>
    <dgm:pt modelId="{780A0451-55ED-6F44-B708-3BD8821A2DC9}">
      <dgm:prSet phldrT="[Text]"/>
      <dgm:spPr/>
      <dgm:t>
        <a:bodyPr/>
        <a:lstStyle/>
        <a:p>
          <a:pPr rtl="0"/>
          <a:r>
            <a:rPr lang="tr-TR" b="1" dirty="0"/>
            <a:t>c) </a:t>
          </a:r>
          <a:r>
            <a:rPr lang="tr-TR" b="1" dirty="0">
              <a:latin typeface="Calibri"/>
            </a:rPr>
            <a:t>Veriyi açıklama yetkisine sahip kişinin hukuka uygun veya gönüllü rızasına dayanan depolanmış her türlü veri</a:t>
          </a:r>
        </a:p>
      </dgm:t>
    </dgm:pt>
    <dgm:pt modelId="{49EB0CE9-6CDE-904C-B9A5-E232CC5A8A82}" type="parTrans" cxnId="{3488C17B-D7AE-F342-AB33-3E8C708F6B01}">
      <dgm:prSet/>
      <dgm:spPr/>
      <dgm:t>
        <a:bodyPr/>
        <a:lstStyle/>
        <a:p>
          <a:endParaRPr lang="en-US"/>
        </a:p>
      </dgm:t>
    </dgm:pt>
    <dgm:pt modelId="{7EC212B1-B765-A74B-A75D-3B5CC9B1FC6E}" type="sibTrans" cxnId="{3488C17B-D7AE-F342-AB33-3E8C708F6B01}">
      <dgm:prSet/>
      <dgm:spPr/>
      <dgm:t>
        <a:bodyPr/>
        <a:lstStyle/>
        <a:p>
          <a:endParaRPr lang="en-US"/>
        </a:p>
      </dgm:t>
    </dgm:pt>
    <dgm:pt modelId="{75A3A9B4-033F-B146-80FA-58C5B1BE4B6C}">
      <dgm:prSet phldrT="[Text]"/>
      <dgm:spPr/>
      <dgm:t>
        <a:bodyPr/>
        <a:lstStyle/>
        <a:p>
          <a:pPr rtl="0"/>
          <a:r>
            <a:rPr lang="tr-TR" b="1"/>
            <a:t>d) </a:t>
          </a:r>
          <a:r>
            <a:rPr lang="tr-TR" b="1">
              <a:latin typeface="Calibri"/>
            </a:rPr>
            <a:t>Trafik verisi</a:t>
          </a:r>
        </a:p>
      </dgm:t>
    </dgm:pt>
    <dgm:pt modelId="{79A1EF08-9308-9E48-88A1-978F512A7ED3}" type="parTrans" cxnId="{BBA2002D-1088-544B-A7F0-723F5240CD59}">
      <dgm:prSet/>
      <dgm:spPr/>
      <dgm:t>
        <a:bodyPr/>
        <a:lstStyle/>
        <a:p>
          <a:endParaRPr lang="en-US"/>
        </a:p>
      </dgm:t>
    </dgm:pt>
    <dgm:pt modelId="{0544AFF6-D650-2F43-BA10-1DD40D360F13}" type="sibTrans" cxnId="{BBA2002D-1088-544B-A7F0-723F5240CD59}">
      <dgm:prSet/>
      <dgm:spPr/>
      <dgm:t>
        <a:bodyPr/>
        <a:lstStyle/>
        <a:p>
          <a:endParaRPr lang="en-US"/>
        </a:p>
      </dgm:t>
    </dgm:pt>
    <dgm:pt modelId="{84E16DDC-E757-764E-A37F-CEB64B780775}">
      <dgm:prSet phldr="0"/>
      <dgm:spPr/>
      <dgm:t>
        <a:bodyPr/>
        <a:lstStyle/>
        <a:p>
          <a:pPr rtl="0"/>
          <a:r>
            <a:rPr lang="tr-TR" b="1" dirty="0">
              <a:latin typeface="Calibri"/>
            </a:rPr>
            <a:t>e</a:t>
          </a:r>
          <a:r>
            <a:rPr lang="tr-TR" b="1" dirty="0"/>
            <a:t>) </a:t>
          </a:r>
          <a:r>
            <a:rPr lang="tr-TR" b="1" dirty="0">
              <a:latin typeface="Calibri"/>
            </a:rPr>
            <a:t>İçerik verisi</a:t>
          </a:r>
          <a:endParaRPr lang="tr-TR" dirty="0"/>
        </a:p>
      </dgm:t>
    </dgm:pt>
    <dgm:pt modelId="{5712B87A-9DDA-DF42-A46E-382E089CE321}" type="parTrans" cxnId="{A6B6886C-C9B5-7D47-AA9B-063889A63350}">
      <dgm:prSet/>
      <dgm:spPr/>
      <dgm:t>
        <a:bodyPr/>
        <a:lstStyle/>
        <a:p>
          <a:endParaRPr lang="en-US"/>
        </a:p>
      </dgm:t>
    </dgm:pt>
    <dgm:pt modelId="{4B0E2B2A-87A1-5B4B-8A28-92C2120E9687}" type="sibTrans" cxnId="{A6B6886C-C9B5-7D47-AA9B-063889A63350}">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t>
        <a:bodyPr/>
        <a:lstStyle/>
        <a:p>
          <a:endParaRPr lang="tr-TR"/>
        </a:p>
      </dgm:t>
    </dgm:pt>
    <dgm:pt modelId="{71554259-89F3-DC41-AF38-A80F6823C6AB}" type="pres">
      <dgm:prSet presAssocID="{8E61202A-36DD-0240-811A-270D9611A395}" presName="vert1" presStyleCnt="0"/>
      <dgm:spPr/>
    </dgm:pt>
    <dgm:pt modelId="{59541EBE-7F1F-BB4E-B501-28BECD70E49D}" type="pres">
      <dgm:prSet presAssocID="{C1DE6894-45E7-5245-99DF-6D123BE65C8D}" presName="vertSpace2a" presStyleCnt="0"/>
      <dgm:spPr/>
    </dgm:pt>
    <dgm:pt modelId="{179305AD-6DA1-814A-AAF3-A4FB0EDD82A1}" type="pres">
      <dgm:prSet presAssocID="{C1DE6894-45E7-5245-99DF-6D123BE65C8D}" presName="horz2" presStyleCnt="0"/>
      <dgm:spPr/>
    </dgm:pt>
    <dgm:pt modelId="{569F2A05-2467-DA43-98D2-D1608E8BE473}" type="pres">
      <dgm:prSet presAssocID="{C1DE6894-45E7-5245-99DF-6D123BE65C8D}" presName="horzSpace2" presStyleCnt="0"/>
      <dgm:spPr/>
    </dgm:pt>
    <dgm:pt modelId="{A9FA933B-2ECE-6F41-ACDB-3771757CD219}" type="pres">
      <dgm:prSet presAssocID="{C1DE6894-45E7-5245-99DF-6D123BE65C8D}" presName="tx2" presStyleLbl="revTx" presStyleIdx="1" presStyleCnt="6"/>
      <dgm:spPr/>
      <dgm:t>
        <a:bodyPr/>
        <a:lstStyle/>
        <a:p>
          <a:endParaRPr lang="tr-TR"/>
        </a:p>
      </dgm:t>
    </dgm:pt>
    <dgm:pt modelId="{2F9D5FB1-0E72-2946-B0E1-88F33A54098A}" type="pres">
      <dgm:prSet presAssocID="{C1DE6894-45E7-5245-99DF-6D123BE65C8D}" presName="vert2" presStyleCnt="0"/>
      <dgm:spPr/>
    </dgm:pt>
    <dgm:pt modelId="{2B272ACB-020F-CA4C-9579-E1CBBC504AF8}" type="pres">
      <dgm:prSet presAssocID="{C1DE6894-45E7-5245-99DF-6D123BE65C8D}" presName="thinLine2b" presStyleLbl="callout" presStyleIdx="0" presStyleCnt="5"/>
      <dgm:spPr/>
    </dgm:pt>
    <dgm:pt modelId="{B13AE0B2-4977-2F49-8601-B59AA1D35512}" type="pres">
      <dgm:prSet presAssocID="{C1DE6894-45E7-5245-99DF-6D123BE65C8D}" presName="vertSpace2b" presStyleCnt="0"/>
      <dgm:spPr/>
    </dgm:pt>
    <dgm:pt modelId="{F0672A56-3458-EE4B-BA56-1BE83FE9DC12}" type="pres">
      <dgm:prSet presAssocID="{E89D6DE8-69D9-064B-A610-B368185517E4}" presName="horz2" presStyleCnt="0"/>
      <dgm:spPr/>
    </dgm:pt>
    <dgm:pt modelId="{DBA38EF3-0F2C-9B47-A1D9-6172648FA0E9}" type="pres">
      <dgm:prSet presAssocID="{E89D6DE8-69D9-064B-A610-B368185517E4}" presName="horzSpace2" presStyleCnt="0"/>
      <dgm:spPr/>
    </dgm:pt>
    <dgm:pt modelId="{2650AB4B-157D-5A4B-9C7A-A07689CD992E}" type="pres">
      <dgm:prSet presAssocID="{E89D6DE8-69D9-064B-A610-B368185517E4}" presName="tx2" presStyleLbl="revTx" presStyleIdx="2" presStyleCnt="6"/>
      <dgm:spPr/>
      <dgm:t>
        <a:bodyPr/>
        <a:lstStyle/>
        <a:p>
          <a:endParaRPr lang="tr-TR"/>
        </a:p>
      </dgm:t>
    </dgm:pt>
    <dgm:pt modelId="{BD3773CA-BA24-2F4A-9BAD-0DC942C1806D}" type="pres">
      <dgm:prSet presAssocID="{E89D6DE8-69D9-064B-A610-B368185517E4}" presName="vert2" presStyleCnt="0"/>
      <dgm:spPr/>
    </dgm:pt>
    <dgm:pt modelId="{A9F18DC6-EA37-D04D-8C6E-E36507C06FB3}" type="pres">
      <dgm:prSet presAssocID="{E89D6DE8-69D9-064B-A610-B368185517E4}" presName="thinLine2b" presStyleLbl="callout" presStyleIdx="1" presStyleCnt="5"/>
      <dgm:spPr/>
    </dgm:pt>
    <dgm:pt modelId="{B5C01AF7-DA14-5F43-B958-87610F8A53D3}" type="pres">
      <dgm:prSet presAssocID="{E89D6DE8-69D9-064B-A610-B368185517E4}" presName="vertSpace2b" presStyleCnt="0"/>
      <dgm:spPr/>
    </dgm:pt>
    <dgm:pt modelId="{E714071C-B6D4-EC48-A16C-9943AFF57926}" type="pres">
      <dgm:prSet presAssocID="{780A0451-55ED-6F44-B708-3BD8821A2DC9}" presName="horz2" presStyleCnt="0"/>
      <dgm:spPr/>
    </dgm:pt>
    <dgm:pt modelId="{8CFEDD0A-15B2-AE45-9453-C7BD259037BF}" type="pres">
      <dgm:prSet presAssocID="{780A0451-55ED-6F44-B708-3BD8821A2DC9}" presName="horzSpace2" presStyleCnt="0"/>
      <dgm:spPr/>
    </dgm:pt>
    <dgm:pt modelId="{97CE4021-03FB-CF4B-AFCB-01AEA0BC2A7B}" type="pres">
      <dgm:prSet presAssocID="{780A0451-55ED-6F44-B708-3BD8821A2DC9}" presName="tx2" presStyleLbl="revTx" presStyleIdx="3" presStyleCnt="6" custScaleX="130152" custLinFactNeighborX="4150" custLinFactNeighborY="2410"/>
      <dgm:spPr/>
      <dgm:t>
        <a:bodyPr/>
        <a:lstStyle/>
        <a:p>
          <a:endParaRPr lang="tr-TR"/>
        </a:p>
      </dgm:t>
    </dgm:pt>
    <dgm:pt modelId="{F77468D5-CDF5-DA44-B92E-197328CDA395}" type="pres">
      <dgm:prSet presAssocID="{780A0451-55ED-6F44-B708-3BD8821A2DC9}" presName="vert2" presStyleCnt="0"/>
      <dgm:spPr/>
    </dgm:pt>
    <dgm:pt modelId="{6E0B86CD-42C9-184E-A79E-EE1450E20A74}" type="pres">
      <dgm:prSet presAssocID="{780A0451-55ED-6F44-B708-3BD8821A2DC9}" presName="thinLine2b" presStyleLbl="callout" presStyleIdx="2" presStyleCnt="5"/>
      <dgm:spPr/>
    </dgm:pt>
    <dgm:pt modelId="{93FE7911-E121-1744-9D99-48780BD016F6}" type="pres">
      <dgm:prSet presAssocID="{780A0451-55ED-6F44-B708-3BD8821A2DC9}" presName="vertSpace2b" presStyleCnt="0"/>
      <dgm:spPr/>
    </dgm:pt>
    <dgm:pt modelId="{764DAF60-527B-474A-8E2D-9CBB507AB922}" type="pres">
      <dgm:prSet presAssocID="{75A3A9B4-033F-B146-80FA-58C5B1BE4B6C}" presName="horz2" presStyleCnt="0"/>
      <dgm:spPr/>
    </dgm:pt>
    <dgm:pt modelId="{E2BCEA88-E65A-BC4C-96C3-D3971D8713B1}" type="pres">
      <dgm:prSet presAssocID="{75A3A9B4-033F-B146-80FA-58C5B1BE4B6C}" presName="horzSpace2" presStyleCnt="0"/>
      <dgm:spPr/>
    </dgm:pt>
    <dgm:pt modelId="{B2435198-63FC-0040-AB16-E59016F96B6B}" type="pres">
      <dgm:prSet presAssocID="{75A3A9B4-033F-B146-80FA-58C5B1BE4B6C}" presName="tx2" presStyleLbl="revTx" presStyleIdx="4" presStyleCnt="6" custLinFactNeighborX="706"/>
      <dgm:spPr/>
      <dgm:t>
        <a:bodyPr/>
        <a:lstStyle/>
        <a:p>
          <a:endParaRPr lang="tr-TR"/>
        </a:p>
      </dgm:t>
    </dgm:pt>
    <dgm:pt modelId="{902D5D51-D399-8A49-B1D5-2B40CC19A2C9}" type="pres">
      <dgm:prSet presAssocID="{75A3A9B4-033F-B146-80FA-58C5B1BE4B6C}" presName="vert2" presStyleCnt="0"/>
      <dgm:spPr/>
    </dgm:pt>
    <dgm:pt modelId="{A97BF0D2-9F7E-8E4D-9D77-B97C53D36838}" type="pres">
      <dgm:prSet presAssocID="{75A3A9B4-033F-B146-80FA-58C5B1BE4B6C}" presName="thinLine2b" presStyleLbl="callout" presStyleIdx="3" presStyleCnt="5"/>
      <dgm:spPr/>
    </dgm:pt>
    <dgm:pt modelId="{6A8E44D1-5FE2-4341-9ED6-BFF94FD4F638}" type="pres">
      <dgm:prSet presAssocID="{75A3A9B4-033F-B146-80FA-58C5B1BE4B6C}" presName="vertSpace2b" presStyleCnt="0"/>
      <dgm:spPr/>
    </dgm:pt>
    <dgm:pt modelId="{210AE0E4-0316-AC45-9F8E-FC8C7984ADBE}" type="pres">
      <dgm:prSet presAssocID="{84E16DDC-E757-764E-A37F-CEB64B780775}" presName="horz2" presStyleCnt="0"/>
      <dgm:spPr/>
    </dgm:pt>
    <dgm:pt modelId="{C956F589-D7AF-E648-AAC5-E248C79C8FB9}" type="pres">
      <dgm:prSet presAssocID="{84E16DDC-E757-764E-A37F-CEB64B780775}" presName="horzSpace2" presStyleCnt="0"/>
      <dgm:spPr/>
    </dgm:pt>
    <dgm:pt modelId="{43650D55-9462-324B-99FE-FB26DB5CE13A}" type="pres">
      <dgm:prSet presAssocID="{84E16DDC-E757-764E-A37F-CEB64B780775}" presName="tx2" presStyleLbl="revTx" presStyleIdx="5" presStyleCnt="6"/>
      <dgm:spPr/>
      <dgm:t>
        <a:bodyPr/>
        <a:lstStyle/>
        <a:p>
          <a:endParaRPr lang="tr-TR"/>
        </a:p>
      </dgm:t>
    </dgm:pt>
    <dgm:pt modelId="{326FAEEC-F82F-EE4E-A11C-9C58CAE21FDB}" type="pres">
      <dgm:prSet presAssocID="{84E16DDC-E757-764E-A37F-CEB64B780775}" presName="vert2" presStyleCnt="0"/>
      <dgm:spPr/>
    </dgm:pt>
    <dgm:pt modelId="{24F3470F-63B4-EE4C-909F-2B53CD46633D}" type="pres">
      <dgm:prSet presAssocID="{84E16DDC-E757-764E-A37F-CEB64B780775}" presName="thinLine2b" presStyleLbl="callout" presStyleIdx="4" presStyleCnt="5"/>
      <dgm:spPr/>
    </dgm:pt>
    <dgm:pt modelId="{F57A4F86-86B9-D843-89FB-2CC9E9548D0D}" type="pres">
      <dgm:prSet presAssocID="{84E16DDC-E757-764E-A37F-CEB64B780775}" presName="vertSpace2b" presStyleCnt="0"/>
      <dgm:spPr/>
    </dgm:pt>
  </dgm:ptLst>
  <dgm:cxnLst>
    <dgm:cxn modelId="{C8C8B9F2-B890-1F4D-8B2B-E5B7EB7E7759}" type="presOf" srcId="{75A3A9B4-033F-B146-80FA-58C5B1BE4B6C}" destId="{B2435198-63FC-0040-AB16-E59016F96B6B}" srcOrd="0" destOrd="0" presId="urn:microsoft.com/office/officeart/2008/layout/LinedList"/>
    <dgm:cxn modelId="{3488C17B-D7AE-F342-AB33-3E8C708F6B01}" srcId="{8E61202A-36DD-0240-811A-270D9611A395}" destId="{780A0451-55ED-6F44-B708-3BD8821A2DC9}" srcOrd="2" destOrd="0" parTransId="{49EB0CE9-6CDE-904C-B9A5-E232CC5A8A82}" sibTransId="{7EC212B1-B765-A74B-A75D-3B5CC9B1FC6E}"/>
    <dgm:cxn modelId="{D2DD020B-3DFC-B348-B676-6EC163FF5FEB}" srcId="{3C774A1C-BB1C-4347-A758-A94A436F7244}" destId="{8E61202A-36DD-0240-811A-270D9611A395}" srcOrd="0" destOrd="0" parTransId="{B1168E5A-BE86-1A40-8851-D878ACC39274}" sibTransId="{8978AB35-F5FB-FF43-BA08-4C259A445311}"/>
    <dgm:cxn modelId="{A6B6886C-C9B5-7D47-AA9B-063889A63350}" srcId="{8E61202A-36DD-0240-811A-270D9611A395}" destId="{84E16DDC-E757-764E-A37F-CEB64B780775}" srcOrd="4" destOrd="0" parTransId="{5712B87A-9DDA-DF42-A46E-382E089CE321}" sibTransId="{4B0E2B2A-87A1-5B4B-8A28-92C2120E9687}"/>
    <dgm:cxn modelId="{B7396B30-5537-DB48-BB49-F8121197A4DF}" type="presOf" srcId="{3C774A1C-BB1C-4347-A758-A94A436F7244}" destId="{9CA50A65-40FA-E945-A868-9E3FE840B07E}" srcOrd="0" destOrd="0" presId="urn:microsoft.com/office/officeart/2008/layout/LinedList"/>
    <dgm:cxn modelId="{ABCCAC60-59E3-7D46-98CD-74B8371CF214}" type="presOf" srcId="{C1DE6894-45E7-5245-99DF-6D123BE65C8D}" destId="{A9FA933B-2ECE-6F41-ACDB-3771757CD219}" srcOrd="0" destOrd="0" presId="urn:microsoft.com/office/officeart/2008/layout/LinedList"/>
    <dgm:cxn modelId="{70157F00-32B4-5344-A596-01D48B3AF054}" type="presOf" srcId="{E89D6DE8-69D9-064B-A610-B368185517E4}" destId="{2650AB4B-157D-5A4B-9C7A-A07689CD992E}"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3F55DDB6-A4FD-4440-800D-60CBCE22B95E}" srcId="{8E61202A-36DD-0240-811A-270D9611A395}" destId="{E89D6DE8-69D9-064B-A610-B368185517E4}" srcOrd="1" destOrd="0" parTransId="{6457E6DF-2A65-F84E-90B7-311B24CAAC6C}" sibTransId="{D5C93442-6E75-6445-860F-5C4C216DC774}"/>
    <dgm:cxn modelId="{BBA2002D-1088-544B-A7F0-723F5240CD59}" srcId="{8E61202A-36DD-0240-811A-270D9611A395}" destId="{75A3A9B4-033F-B146-80FA-58C5B1BE4B6C}" srcOrd="3" destOrd="0" parTransId="{79A1EF08-9308-9E48-88A1-978F512A7ED3}" sibTransId="{0544AFF6-D650-2F43-BA10-1DD40D360F13}"/>
    <dgm:cxn modelId="{944BBD43-07C1-B848-A3A4-09B85CFFCB32}" type="presOf" srcId="{84E16DDC-E757-764E-A37F-CEB64B780775}" destId="{43650D55-9462-324B-99FE-FB26DB5CE13A}" srcOrd="0" destOrd="0" presId="urn:microsoft.com/office/officeart/2008/layout/LinedList"/>
    <dgm:cxn modelId="{21A8448A-62FB-9043-8BCD-C3181A3C7362}" type="presOf" srcId="{780A0451-55ED-6F44-B708-3BD8821A2DC9}" destId="{97CE4021-03FB-CF4B-AFCB-01AEA0BC2A7B}" srcOrd="0" destOrd="0" presId="urn:microsoft.com/office/officeart/2008/layout/LinedList"/>
    <dgm:cxn modelId="{CA12FC47-3625-5F49-B358-B2EBAF1EF540}" srcId="{8E61202A-36DD-0240-811A-270D9611A395}" destId="{C1DE6894-45E7-5245-99DF-6D123BE65C8D}" srcOrd="0" destOrd="0" parTransId="{302E7994-5C3B-B745-98FE-F5481E3B8CB7}" sibTransId="{F10A5FE4-F054-F94D-A56C-A699FB819F21}"/>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11988C35-56F9-F24B-A5EE-CBFA7071D91E}" type="presParOf" srcId="{71554259-89F3-DC41-AF38-A80F6823C6AB}" destId="{59541EBE-7F1F-BB4E-B501-28BECD70E49D}" srcOrd="0" destOrd="0" presId="urn:microsoft.com/office/officeart/2008/layout/LinedList"/>
    <dgm:cxn modelId="{C2333C33-246E-EB4E-85B9-689A0455C2CF}" type="presParOf" srcId="{71554259-89F3-DC41-AF38-A80F6823C6AB}" destId="{179305AD-6DA1-814A-AAF3-A4FB0EDD82A1}" srcOrd="1" destOrd="0" presId="urn:microsoft.com/office/officeart/2008/layout/LinedList"/>
    <dgm:cxn modelId="{8E7BABB7-3EAE-DA46-8BE3-BD2C72191783}" type="presParOf" srcId="{179305AD-6DA1-814A-AAF3-A4FB0EDD82A1}" destId="{569F2A05-2467-DA43-98D2-D1608E8BE473}" srcOrd="0" destOrd="0" presId="urn:microsoft.com/office/officeart/2008/layout/LinedList"/>
    <dgm:cxn modelId="{495B8E41-717C-D147-B0EC-52C9C8AFDF84}" type="presParOf" srcId="{179305AD-6DA1-814A-AAF3-A4FB0EDD82A1}" destId="{A9FA933B-2ECE-6F41-ACDB-3771757CD219}" srcOrd="1" destOrd="0" presId="urn:microsoft.com/office/officeart/2008/layout/LinedList"/>
    <dgm:cxn modelId="{B3ACB658-173D-534B-8889-CE7D49274D74}" type="presParOf" srcId="{179305AD-6DA1-814A-AAF3-A4FB0EDD82A1}" destId="{2F9D5FB1-0E72-2946-B0E1-88F33A54098A}" srcOrd="2" destOrd="0" presId="urn:microsoft.com/office/officeart/2008/layout/LinedList"/>
    <dgm:cxn modelId="{61D120D2-1CF2-D643-8B91-8EAABD7E6CE5}" type="presParOf" srcId="{71554259-89F3-DC41-AF38-A80F6823C6AB}" destId="{2B272ACB-020F-CA4C-9579-E1CBBC504AF8}" srcOrd="2" destOrd="0" presId="urn:microsoft.com/office/officeart/2008/layout/LinedList"/>
    <dgm:cxn modelId="{6EF3D29B-FF0C-AC4F-B851-FD3538C50E49}" type="presParOf" srcId="{71554259-89F3-DC41-AF38-A80F6823C6AB}" destId="{B13AE0B2-4977-2F49-8601-B59AA1D35512}" srcOrd="3" destOrd="0" presId="urn:microsoft.com/office/officeart/2008/layout/LinedList"/>
    <dgm:cxn modelId="{EC28C827-6BC7-BA48-8C9B-A992FD720AF0}" type="presParOf" srcId="{71554259-89F3-DC41-AF38-A80F6823C6AB}" destId="{F0672A56-3458-EE4B-BA56-1BE83FE9DC12}" srcOrd="4" destOrd="0" presId="urn:microsoft.com/office/officeart/2008/layout/LinedList"/>
    <dgm:cxn modelId="{8B0C80E6-2A95-4E49-AF2B-4A382864B3B4}" type="presParOf" srcId="{F0672A56-3458-EE4B-BA56-1BE83FE9DC12}" destId="{DBA38EF3-0F2C-9B47-A1D9-6172648FA0E9}" srcOrd="0" destOrd="0" presId="urn:microsoft.com/office/officeart/2008/layout/LinedList"/>
    <dgm:cxn modelId="{808C7AC4-B59C-5A42-91D0-906854C120D8}" type="presParOf" srcId="{F0672A56-3458-EE4B-BA56-1BE83FE9DC12}" destId="{2650AB4B-157D-5A4B-9C7A-A07689CD992E}" srcOrd="1" destOrd="0" presId="urn:microsoft.com/office/officeart/2008/layout/LinedList"/>
    <dgm:cxn modelId="{19FC9AD1-E89D-7949-B61D-4C3DFC9C042C}" type="presParOf" srcId="{F0672A56-3458-EE4B-BA56-1BE83FE9DC12}" destId="{BD3773CA-BA24-2F4A-9BAD-0DC942C1806D}" srcOrd="2" destOrd="0" presId="urn:microsoft.com/office/officeart/2008/layout/LinedList"/>
    <dgm:cxn modelId="{99FFAD44-CC1E-5F49-9BF3-5390C355117E}" type="presParOf" srcId="{71554259-89F3-DC41-AF38-A80F6823C6AB}" destId="{A9F18DC6-EA37-D04D-8C6E-E36507C06FB3}" srcOrd="5" destOrd="0" presId="urn:microsoft.com/office/officeart/2008/layout/LinedList"/>
    <dgm:cxn modelId="{3266CD45-47A6-5748-83E8-6A26EA859EAD}" type="presParOf" srcId="{71554259-89F3-DC41-AF38-A80F6823C6AB}" destId="{B5C01AF7-DA14-5F43-B958-87610F8A53D3}" srcOrd="6" destOrd="0" presId="urn:microsoft.com/office/officeart/2008/layout/LinedList"/>
    <dgm:cxn modelId="{7120279C-39B2-B446-AB5F-3AE4CBCD2D5F}" type="presParOf" srcId="{71554259-89F3-DC41-AF38-A80F6823C6AB}" destId="{E714071C-B6D4-EC48-A16C-9943AFF57926}" srcOrd="7" destOrd="0" presId="urn:microsoft.com/office/officeart/2008/layout/LinedList"/>
    <dgm:cxn modelId="{5DC18E5A-CF8A-8142-B805-4103C9F7504F}" type="presParOf" srcId="{E714071C-B6D4-EC48-A16C-9943AFF57926}" destId="{8CFEDD0A-15B2-AE45-9453-C7BD259037BF}" srcOrd="0" destOrd="0" presId="urn:microsoft.com/office/officeart/2008/layout/LinedList"/>
    <dgm:cxn modelId="{24427CA8-ACC8-E64F-9E06-0707A793139B}" type="presParOf" srcId="{E714071C-B6D4-EC48-A16C-9943AFF57926}" destId="{97CE4021-03FB-CF4B-AFCB-01AEA0BC2A7B}" srcOrd="1" destOrd="0" presId="urn:microsoft.com/office/officeart/2008/layout/LinedList"/>
    <dgm:cxn modelId="{5E8ABCC2-0BE7-DD4A-9CE0-3A8A579D0120}" type="presParOf" srcId="{E714071C-B6D4-EC48-A16C-9943AFF57926}" destId="{F77468D5-CDF5-DA44-B92E-197328CDA395}" srcOrd="2" destOrd="0" presId="urn:microsoft.com/office/officeart/2008/layout/LinedList"/>
    <dgm:cxn modelId="{958A243C-4DA5-3546-8B1F-EAFAF3F1F15A}" type="presParOf" srcId="{71554259-89F3-DC41-AF38-A80F6823C6AB}" destId="{6E0B86CD-42C9-184E-A79E-EE1450E20A74}" srcOrd="8" destOrd="0" presId="urn:microsoft.com/office/officeart/2008/layout/LinedList"/>
    <dgm:cxn modelId="{76B18AB9-BF2B-EF4B-B088-E3B67698C008}" type="presParOf" srcId="{71554259-89F3-DC41-AF38-A80F6823C6AB}" destId="{93FE7911-E121-1744-9D99-48780BD016F6}" srcOrd="9" destOrd="0" presId="urn:microsoft.com/office/officeart/2008/layout/LinedList"/>
    <dgm:cxn modelId="{3CEABC81-32E8-AD48-9AEC-26B4FBBD7B82}" type="presParOf" srcId="{71554259-89F3-DC41-AF38-A80F6823C6AB}" destId="{764DAF60-527B-474A-8E2D-9CBB507AB922}" srcOrd="10" destOrd="0" presId="urn:microsoft.com/office/officeart/2008/layout/LinedList"/>
    <dgm:cxn modelId="{A419CD8B-04BE-C442-BBDE-DA404D8DDFEB}" type="presParOf" srcId="{764DAF60-527B-474A-8E2D-9CBB507AB922}" destId="{E2BCEA88-E65A-BC4C-96C3-D3971D8713B1}" srcOrd="0" destOrd="0" presId="urn:microsoft.com/office/officeart/2008/layout/LinedList"/>
    <dgm:cxn modelId="{77CADAC7-A052-3644-8D79-09DDC3C61B82}" type="presParOf" srcId="{764DAF60-527B-474A-8E2D-9CBB507AB922}" destId="{B2435198-63FC-0040-AB16-E59016F96B6B}" srcOrd="1" destOrd="0" presId="urn:microsoft.com/office/officeart/2008/layout/LinedList"/>
    <dgm:cxn modelId="{BDA4EF31-9F57-2347-80DE-A571FBDC155B}" type="presParOf" srcId="{764DAF60-527B-474A-8E2D-9CBB507AB922}" destId="{902D5D51-D399-8A49-B1D5-2B40CC19A2C9}" srcOrd="2" destOrd="0" presId="urn:microsoft.com/office/officeart/2008/layout/LinedList"/>
    <dgm:cxn modelId="{580938C6-2868-1644-9C37-4E432DDFED7A}" type="presParOf" srcId="{71554259-89F3-DC41-AF38-A80F6823C6AB}" destId="{A97BF0D2-9F7E-8E4D-9D77-B97C53D36838}" srcOrd="11" destOrd="0" presId="urn:microsoft.com/office/officeart/2008/layout/LinedList"/>
    <dgm:cxn modelId="{21109C54-A94C-3B44-A982-1069B766973B}" type="presParOf" srcId="{71554259-89F3-DC41-AF38-A80F6823C6AB}" destId="{6A8E44D1-5FE2-4341-9ED6-BFF94FD4F638}" srcOrd="12" destOrd="0" presId="urn:microsoft.com/office/officeart/2008/layout/LinedList"/>
    <dgm:cxn modelId="{0192D158-D630-514D-BB5C-5E60F2C8E7C8}" type="presParOf" srcId="{71554259-89F3-DC41-AF38-A80F6823C6AB}" destId="{210AE0E4-0316-AC45-9F8E-FC8C7984ADBE}" srcOrd="13" destOrd="0" presId="urn:microsoft.com/office/officeart/2008/layout/LinedList"/>
    <dgm:cxn modelId="{7A5DDE7E-E23D-CA4E-B505-A6B62D0F2AC4}" type="presParOf" srcId="{210AE0E4-0316-AC45-9F8E-FC8C7984ADBE}" destId="{C956F589-D7AF-E648-AAC5-E248C79C8FB9}" srcOrd="0" destOrd="0" presId="urn:microsoft.com/office/officeart/2008/layout/LinedList"/>
    <dgm:cxn modelId="{2F19B57D-AFD1-0849-852C-F790D231A849}" type="presParOf" srcId="{210AE0E4-0316-AC45-9F8E-FC8C7984ADBE}" destId="{43650D55-9462-324B-99FE-FB26DB5CE13A}" srcOrd="1" destOrd="0" presId="urn:microsoft.com/office/officeart/2008/layout/LinedList"/>
    <dgm:cxn modelId="{7ADA3CEC-272A-9448-A705-260BD064FE59}" type="presParOf" srcId="{210AE0E4-0316-AC45-9F8E-FC8C7984ADBE}" destId="{326FAEEC-F82F-EE4E-A11C-9C58CAE21FDB}" srcOrd="2" destOrd="0" presId="urn:microsoft.com/office/officeart/2008/layout/LinedList"/>
    <dgm:cxn modelId="{96EBD282-0881-8245-8744-C24E5AAD8590}" type="presParOf" srcId="{71554259-89F3-DC41-AF38-A80F6823C6AB}" destId="{24F3470F-63B4-EE4C-909F-2B53CD46633D}" srcOrd="14" destOrd="0" presId="urn:microsoft.com/office/officeart/2008/layout/LinedList"/>
    <dgm:cxn modelId="{6B42CCB2-0D24-6944-8E73-D4E0D15575D4}" type="presParOf" srcId="{71554259-89F3-DC41-AF38-A80F6823C6AB}" destId="{F57A4F86-86B9-D843-89FB-2CC9E9548D0D}"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100" b="1" dirty="0">
              <a:latin typeface="Calibri"/>
            </a:rPr>
            <a:t>Hangi durumlarda Budapeşte Sözleşmesi tarafa, bir diğer tarafın izni gerekmeksizin, başka bir yargı yetkisindeki veriye erişim sağlama izni vermektedir?</a:t>
          </a:r>
          <a:endParaRPr lang="en-US" sz="3100" b="1" dirty="0"/>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AF3A90AE-55FC-5A40-B44C-86505B025251}">
      <dgm:prSet phldrT="[Text]"/>
      <dgm:spPr/>
      <dgm:t>
        <a:bodyPr/>
        <a:lstStyle/>
        <a:p>
          <a:pPr rtl="0"/>
          <a:r>
            <a:rPr lang="tr-TR" b="1" dirty="0"/>
            <a:t>a) </a:t>
          </a:r>
          <a:r>
            <a:rPr lang="tr-TR" b="1" dirty="0">
              <a:latin typeface="Calibri"/>
            </a:rPr>
            <a:t>Özel veriler</a:t>
          </a:r>
          <a:endParaRPr lang="tr-TR" b="1" dirty="0"/>
        </a:p>
      </dgm:t>
    </dgm:pt>
    <dgm:pt modelId="{817DCBE3-068D-F341-A9E3-6C33F28A5F75}" type="parTrans" cxnId="{7116F727-1AE9-204C-A2C3-9D097E711A12}">
      <dgm:prSet/>
      <dgm:spPr/>
      <dgm:t>
        <a:bodyPr/>
        <a:lstStyle/>
        <a:p>
          <a:endParaRPr lang="en-US"/>
        </a:p>
      </dgm:t>
    </dgm:pt>
    <dgm:pt modelId="{8E59DB9E-0948-4E41-A15F-4298487CD0F1}" type="sibTrans" cxnId="{7116F727-1AE9-204C-A2C3-9D097E711A12}">
      <dgm:prSet/>
      <dgm:spPr/>
      <dgm:t>
        <a:bodyPr/>
        <a:lstStyle/>
        <a:p>
          <a:endParaRPr lang="en-US"/>
        </a:p>
      </dgm:t>
    </dgm:pt>
    <dgm:pt modelId="{7C9D6BFF-84D8-4E40-80FC-B84C81C32BFA}">
      <dgm:prSet phldrT="[Text]"/>
      <dgm:spPr/>
      <dgm:t>
        <a:bodyPr/>
        <a:lstStyle/>
        <a:p>
          <a:pPr rtl="0"/>
          <a:r>
            <a:rPr lang="tr-TR" b="1" dirty="0">
              <a:solidFill>
                <a:srgbClr val="FF0000"/>
              </a:solidFill>
            </a:rPr>
            <a:t>b) </a:t>
          </a:r>
          <a:r>
            <a:rPr lang="tr-TR" b="1" dirty="0">
              <a:solidFill>
                <a:srgbClr val="FF0000"/>
              </a:solidFill>
              <a:latin typeface="Calibri"/>
            </a:rPr>
            <a:t>Kamuya açık veri</a:t>
          </a:r>
          <a:endParaRPr lang="tr-TR" b="1" dirty="0">
            <a:solidFill>
              <a:srgbClr val="FF0000"/>
            </a:solidFill>
          </a:endParaRPr>
        </a:p>
      </dgm:t>
    </dgm:pt>
    <dgm:pt modelId="{92B61918-B9B4-0744-91C4-3CD0541C4329}" type="parTrans" cxnId="{0A164A0D-3379-874E-8B61-7CE9CAEEBF62}">
      <dgm:prSet/>
      <dgm:spPr/>
      <dgm:t>
        <a:bodyPr/>
        <a:lstStyle/>
        <a:p>
          <a:endParaRPr lang="en-US"/>
        </a:p>
      </dgm:t>
    </dgm:pt>
    <dgm:pt modelId="{FBCA282D-9DAC-9649-AF7B-E3F5801CEEFA}" type="sibTrans" cxnId="{0A164A0D-3379-874E-8B61-7CE9CAEEBF62}">
      <dgm:prSet/>
      <dgm:spPr/>
      <dgm:t>
        <a:bodyPr/>
        <a:lstStyle/>
        <a:p>
          <a:endParaRPr lang="en-US"/>
        </a:p>
      </dgm:t>
    </dgm:pt>
    <dgm:pt modelId="{3123D474-8041-0C4E-A277-FA02CBE84D8B}">
      <dgm:prSet phldrT="[Text]"/>
      <dgm:spPr/>
      <dgm:t>
        <a:bodyPr/>
        <a:lstStyle/>
        <a:p>
          <a:pPr rtl="0"/>
          <a:r>
            <a:rPr lang="tr-TR" b="1" dirty="0">
              <a:solidFill>
                <a:srgbClr val="FF0000"/>
              </a:solidFill>
            </a:rPr>
            <a:t>c) </a:t>
          </a:r>
          <a:r>
            <a:rPr lang="tr-TR" b="1" dirty="0">
              <a:solidFill>
                <a:srgbClr val="FF0000"/>
              </a:solidFill>
              <a:latin typeface="Calibri"/>
            </a:rPr>
            <a:t>Veriyi açıklama yetkisine sahip kişinin hukuka uygun veya gönüllü rızasına dayanan depolanmış her türlü veri</a:t>
          </a:r>
        </a:p>
      </dgm:t>
    </dgm:pt>
    <dgm:pt modelId="{CB519B64-B3C9-B941-BC04-A42311FB4E81}" type="parTrans" cxnId="{C171A243-09D2-854B-8E85-2B0B421B841D}">
      <dgm:prSet/>
      <dgm:spPr/>
      <dgm:t>
        <a:bodyPr/>
        <a:lstStyle/>
        <a:p>
          <a:endParaRPr lang="en-US"/>
        </a:p>
      </dgm:t>
    </dgm:pt>
    <dgm:pt modelId="{A8C49C30-FF7E-A94B-885D-9C56278FC99A}" type="sibTrans" cxnId="{C171A243-09D2-854B-8E85-2B0B421B841D}">
      <dgm:prSet/>
      <dgm:spPr/>
      <dgm:t>
        <a:bodyPr/>
        <a:lstStyle/>
        <a:p>
          <a:endParaRPr lang="en-US"/>
        </a:p>
      </dgm:t>
    </dgm:pt>
    <dgm:pt modelId="{404F2FB6-BAFF-9E4E-902C-C2F5143D6DFF}">
      <dgm:prSet phldrT="[Text]"/>
      <dgm:spPr/>
      <dgm:t>
        <a:bodyPr/>
        <a:lstStyle/>
        <a:p>
          <a:pPr rtl="0"/>
          <a:r>
            <a:rPr lang="tr-TR" b="1"/>
            <a:t>d) </a:t>
          </a:r>
          <a:r>
            <a:rPr lang="tr-TR" b="1">
              <a:latin typeface="Calibri"/>
            </a:rPr>
            <a:t>Trafik verisi</a:t>
          </a:r>
        </a:p>
      </dgm:t>
    </dgm:pt>
    <dgm:pt modelId="{08FC9B1D-3336-EC45-A66A-BCADCFEBCEEE}" type="parTrans" cxnId="{EF932464-D841-1B40-9E0A-279F1EC5CC93}">
      <dgm:prSet/>
      <dgm:spPr/>
      <dgm:t>
        <a:bodyPr/>
        <a:lstStyle/>
        <a:p>
          <a:endParaRPr lang="en-US"/>
        </a:p>
      </dgm:t>
    </dgm:pt>
    <dgm:pt modelId="{56FCB9CB-2935-7044-8608-E01272EE5DC8}" type="sibTrans" cxnId="{EF932464-D841-1B40-9E0A-279F1EC5CC93}">
      <dgm:prSet/>
      <dgm:spPr/>
      <dgm:t>
        <a:bodyPr/>
        <a:lstStyle/>
        <a:p>
          <a:endParaRPr lang="en-US"/>
        </a:p>
      </dgm:t>
    </dgm:pt>
    <dgm:pt modelId="{3DBC2C8C-8E72-E448-999C-11D6D9A1C6D2}">
      <dgm:prSet phldr="0"/>
      <dgm:spPr/>
      <dgm:t>
        <a:bodyPr/>
        <a:lstStyle/>
        <a:p>
          <a:pPr rtl="0"/>
          <a:r>
            <a:rPr lang="tr-TR" b="1" dirty="0">
              <a:latin typeface="Calibri"/>
            </a:rPr>
            <a:t>e</a:t>
          </a:r>
          <a:r>
            <a:rPr lang="tr-TR" b="1" dirty="0"/>
            <a:t>) </a:t>
          </a:r>
          <a:r>
            <a:rPr lang="tr-TR" b="1" dirty="0">
              <a:latin typeface="Calibri"/>
            </a:rPr>
            <a:t>İçerik verisi</a:t>
          </a:r>
          <a:endParaRPr lang="tr-TR" dirty="0"/>
        </a:p>
      </dgm:t>
    </dgm:pt>
    <dgm:pt modelId="{17F6C04B-86BE-F24A-A722-41632827F5CA}" type="parTrans" cxnId="{296AC5AB-8247-8741-B9F9-36C6E0038D77}">
      <dgm:prSet/>
      <dgm:spPr/>
      <dgm:t>
        <a:bodyPr/>
        <a:lstStyle/>
        <a:p>
          <a:endParaRPr lang="en-US"/>
        </a:p>
      </dgm:t>
    </dgm:pt>
    <dgm:pt modelId="{C4835726-9919-FD4E-B3B2-FB9FAB4529A0}" type="sibTrans" cxnId="{296AC5AB-8247-8741-B9F9-36C6E0038D77}">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t>
        <a:bodyPr/>
        <a:lstStyle/>
        <a:p>
          <a:endParaRPr lang="tr-TR"/>
        </a:p>
      </dgm:t>
    </dgm:pt>
    <dgm:pt modelId="{71554259-89F3-DC41-AF38-A80F6823C6AB}" type="pres">
      <dgm:prSet presAssocID="{8E61202A-36DD-0240-811A-270D9611A395}" presName="vert1" presStyleCnt="0"/>
      <dgm:spPr/>
    </dgm:pt>
    <dgm:pt modelId="{775B4A3F-97D5-D841-9A10-6BEB9B728105}" type="pres">
      <dgm:prSet presAssocID="{AF3A90AE-55FC-5A40-B44C-86505B025251}" presName="vertSpace2a" presStyleCnt="0"/>
      <dgm:spPr/>
    </dgm:pt>
    <dgm:pt modelId="{14C4482B-CD54-0A42-89AF-BCC5CA81BEB0}" type="pres">
      <dgm:prSet presAssocID="{AF3A90AE-55FC-5A40-B44C-86505B025251}" presName="horz2" presStyleCnt="0"/>
      <dgm:spPr/>
    </dgm:pt>
    <dgm:pt modelId="{E0324595-B53B-FE46-9198-F41547332F78}" type="pres">
      <dgm:prSet presAssocID="{AF3A90AE-55FC-5A40-B44C-86505B025251}" presName="horzSpace2" presStyleCnt="0"/>
      <dgm:spPr/>
    </dgm:pt>
    <dgm:pt modelId="{CC209385-1322-1B4F-8344-A7D2A10C4103}" type="pres">
      <dgm:prSet presAssocID="{AF3A90AE-55FC-5A40-B44C-86505B025251}" presName="tx2" presStyleLbl="revTx" presStyleIdx="1" presStyleCnt="6"/>
      <dgm:spPr/>
      <dgm:t>
        <a:bodyPr/>
        <a:lstStyle/>
        <a:p>
          <a:endParaRPr lang="tr-TR"/>
        </a:p>
      </dgm:t>
    </dgm:pt>
    <dgm:pt modelId="{985B6A73-BC59-4148-8F97-7B0B4F5813E7}" type="pres">
      <dgm:prSet presAssocID="{AF3A90AE-55FC-5A40-B44C-86505B025251}" presName="vert2" presStyleCnt="0"/>
      <dgm:spPr/>
    </dgm:pt>
    <dgm:pt modelId="{5424975C-00E9-7243-90BE-FA8138F9AFEB}" type="pres">
      <dgm:prSet presAssocID="{AF3A90AE-55FC-5A40-B44C-86505B025251}" presName="thinLine2b" presStyleLbl="callout" presStyleIdx="0" presStyleCnt="5"/>
      <dgm:spPr/>
    </dgm:pt>
    <dgm:pt modelId="{BEC6533B-155D-5645-9CAE-C089A0D10195}" type="pres">
      <dgm:prSet presAssocID="{AF3A90AE-55FC-5A40-B44C-86505B025251}" presName="vertSpace2b" presStyleCnt="0"/>
      <dgm:spPr/>
    </dgm:pt>
    <dgm:pt modelId="{2F2B078D-A203-5446-884D-7A559F0639DA}" type="pres">
      <dgm:prSet presAssocID="{7C9D6BFF-84D8-4E40-80FC-B84C81C32BFA}" presName="horz2" presStyleCnt="0"/>
      <dgm:spPr/>
    </dgm:pt>
    <dgm:pt modelId="{C47869F8-A425-5644-99B2-FF30B38A1255}" type="pres">
      <dgm:prSet presAssocID="{7C9D6BFF-84D8-4E40-80FC-B84C81C32BFA}" presName="horzSpace2" presStyleCnt="0"/>
      <dgm:spPr/>
    </dgm:pt>
    <dgm:pt modelId="{32DC8BCC-DD5D-294E-AC41-6C4CBD637A28}" type="pres">
      <dgm:prSet presAssocID="{7C9D6BFF-84D8-4E40-80FC-B84C81C32BFA}" presName="tx2" presStyleLbl="revTx" presStyleIdx="2" presStyleCnt="6"/>
      <dgm:spPr/>
      <dgm:t>
        <a:bodyPr/>
        <a:lstStyle/>
        <a:p>
          <a:endParaRPr lang="tr-TR"/>
        </a:p>
      </dgm:t>
    </dgm:pt>
    <dgm:pt modelId="{FF693FD5-6F95-954C-BDA5-E037CCE92F15}" type="pres">
      <dgm:prSet presAssocID="{7C9D6BFF-84D8-4E40-80FC-B84C81C32BFA}" presName="vert2" presStyleCnt="0"/>
      <dgm:spPr/>
    </dgm:pt>
    <dgm:pt modelId="{8448C3E1-8A2F-3446-8EE1-66EFAA07A390}" type="pres">
      <dgm:prSet presAssocID="{7C9D6BFF-84D8-4E40-80FC-B84C81C32BFA}" presName="thinLine2b" presStyleLbl="callout" presStyleIdx="1" presStyleCnt="5"/>
      <dgm:spPr/>
    </dgm:pt>
    <dgm:pt modelId="{9D93B95B-659F-6D4A-BDCB-1F4EC3369435}" type="pres">
      <dgm:prSet presAssocID="{7C9D6BFF-84D8-4E40-80FC-B84C81C32BFA}" presName="vertSpace2b" presStyleCnt="0"/>
      <dgm:spPr/>
    </dgm:pt>
    <dgm:pt modelId="{E1132AD8-AA71-9744-BE10-FC2E2F5E724D}" type="pres">
      <dgm:prSet presAssocID="{3123D474-8041-0C4E-A277-FA02CBE84D8B}" presName="horz2" presStyleCnt="0"/>
      <dgm:spPr/>
    </dgm:pt>
    <dgm:pt modelId="{859CBEE8-31FB-094D-9ACE-4F612A8FDD89}" type="pres">
      <dgm:prSet presAssocID="{3123D474-8041-0C4E-A277-FA02CBE84D8B}" presName="horzSpace2" presStyleCnt="0"/>
      <dgm:spPr/>
    </dgm:pt>
    <dgm:pt modelId="{59D91200-348C-E643-AA27-33AB710B3E40}" type="pres">
      <dgm:prSet presAssocID="{3123D474-8041-0C4E-A277-FA02CBE84D8B}" presName="tx2" presStyleLbl="revTx" presStyleIdx="3" presStyleCnt="6" custScaleX="130152" custLinFactNeighborX="4150" custLinFactNeighborY="2410"/>
      <dgm:spPr/>
      <dgm:t>
        <a:bodyPr/>
        <a:lstStyle/>
        <a:p>
          <a:endParaRPr lang="tr-TR"/>
        </a:p>
      </dgm:t>
    </dgm:pt>
    <dgm:pt modelId="{55CE7FFB-3C7D-0043-8BAF-54BA06601278}" type="pres">
      <dgm:prSet presAssocID="{3123D474-8041-0C4E-A277-FA02CBE84D8B}" presName="vert2" presStyleCnt="0"/>
      <dgm:spPr/>
    </dgm:pt>
    <dgm:pt modelId="{331BD43A-AA3F-DA46-BA89-A9D139CE47E3}" type="pres">
      <dgm:prSet presAssocID="{3123D474-8041-0C4E-A277-FA02CBE84D8B}" presName="thinLine2b" presStyleLbl="callout" presStyleIdx="2" presStyleCnt="5"/>
      <dgm:spPr/>
    </dgm:pt>
    <dgm:pt modelId="{CA77654A-5B6C-4C4D-8A42-35EF1D4D3B73}" type="pres">
      <dgm:prSet presAssocID="{3123D474-8041-0C4E-A277-FA02CBE84D8B}" presName="vertSpace2b" presStyleCnt="0"/>
      <dgm:spPr/>
    </dgm:pt>
    <dgm:pt modelId="{35575F63-F0EF-1547-ADD7-A52098BDC324}" type="pres">
      <dgm:prSet presAssocID="{404F2FB6-BAFF-9E4E-902C-C2F5143D6DFF}" presName="horz2" presStyleCnt="0"/>
      <dgm:spPr/>
    </dgm:pt>
    <dgm:pt modelId="{BEA56D47-02A6-B248-BCF2-99612D809B7F}" type="pres">
      <dgm:prSet presAssocID="{404F2FB6-BAFF-9E4E-902C-C2F5143D6DFF}" presName="horzSpace2" presStyleCnt="0"/>
      <dgm:spPr/>
    </dgm:pt>
    <dgm:pt modelId="{F5BCD6A9-8DA2-BD4D-8146-2F5F2312A71A}" type="pres">
      <dgm:prSet presAssocID="{404F2FB6-BAFF-9E4E-902C-C2F5143D6DFF}" presName="tx2" presStyleLbl="revTx" presStyleIdx="4" presStyleCnt="6" custLinFactNeighborX="706"/>
      <dgm:spPr/>
      <dgm:t>
        <a:bodyPr/>
        <a:lstStyle/>
        <a:p>
          <a:endParaRPr lang="tr-TR"/>
        </a:p>
      </dgm:t>
    </dgm:pt>
    <dgm:pt modelId="{12E2779D-ADAD-6C41-B1DD-CB03CB29F713}" type="pres">
      <dgm:prSet presAssocID="{404F2FB6-BAFF-9E4E-902C-C2F5143D6DFF}" presName="vert2" presStyleCnt="0"/>
      <dgm:spPr/>
    </dgm:pt>
    <dgm:pt modelId="{C0851D0E-2821-CD42-890D-C141F156F7BC}" type="pres">
      <dgm:prSet presAssocID="{404F2FB6-BAFF-9E4E-902C-C2F5143D6DFF}" presName="thinLine2b" presStyleLbl="callout" presStyleIdx="3" presStyleCnt="5"/>
      <dgm:spPr/>
    </dgm:pt>
    <dgm:pt modelId="{D0D1C8FE-3FF0-CA49-BF4A-2A009912191F}" type="pres">
      <dgm:prSet presAssocID="{404F2FB6-BAFF-9E4E-902C-C2F5143D6DFF}" presName="vertSpace2b" presStyleCnt="0"/>
      <dgm:spPr/>
    </dgm:pt>
    <dgm:pt modelId="{6B5F18D7-56D0-FF44-990B-96715B7FA110}" type="pres">
      <dgm:prSet presAssocID="{3DBC2C8C-8E72-E448-999C-11D6D9A1C6D2}" presName="horz2" presStyleCnt="0"/>
      <dgm:spPr/>
    </dgm:pt>
    <dgm:pt modelId="{594713D9-9E31-4540-9464-4DC6373CB987}" type="pres">
      <dgm:prSet presAssocID="{3DBC2C8C-8E72-E448-999C-11D6D9A1C6D2}" presName="horzSpace2" presStyleCnt="0"/>
      <dgm:spPr/>
    </dgm:pt>
    <dgm:pt modelId="{B0B6A260-8260-E54D-86DE-C93F319D29F8}" type="pres">
      <dgm:prSet presAssocID="{3DBC2C8C-8E72-E448-999C-11D6D9A1C6D2}" presName="tx2" presStyleLbl="revTx" presStyleIdx="5" presStyleCnt="6"/>
      <dgm:spPr/>
      <dgm:t>
        <a:bodyPr/>
        <a:lstStyle/>
        <a:p>
          <a:endParaRPr lang="tr-TR"/>
        </a:p>
      </dgm:t>
    </dgm:pt>
    <dgm:pt modelId="{6AA77BEE-9238-4640-9E08-C51757C10D5B}" type="pres">
      <dgm:prSet presAssocID="{3DBC2C8C-8E72-E448-999C-11D6D9A1C6D2}" presName="vert2" presStyleCnt="0"/>
      <dgm:spPr/>
    </dgm:pt>
    <dgm:pt modelId="{AEB3E3A6-DEBD-EB41-8627-111F755FDFAB}" type="pres">
      <dgm:prSet presAssocID="{3DBC2C8C-8E72-E448-999C-11D6D9A1C6D2}" presName="thinLine2b" presStyleLbl="callout" presStyleIdx="4" presStyleCnt="5"/>
      <dgm:spPr/>
    </dgm:pt>
    <dgm:pt modelId="{1CDA17AC-0374-B643-8887-526655CFFC86}" type="pres">
      <dgm:prSet presAssocID="{3DBC2C8C-8E72-E448-999C-11D6D9A1C6D2}" presName="vertSpace2b" presStyleCnt="0"/>
      <dgm:spPr/>
    </dgm:pt>
  </dgm:ptLst>
  <dgm:cxnLst>
    <dgm:cxn modelId="{9758B55D-436E-1D47-AA70-CADEA9F85DE7}" type="presOf" srcId="{7C9D6BFF-84D8-4E40-80FC-B84C81C32BFA}" destId="{32DC8BCC-DD5D-294E-AC41-6C4CBD637A28}" srcOrd="0" destOrd="0" presId="urn:microsoft.com/office/officeart/2008/layout/LinedList"/>
    <dgm:cxn modelId="{0A164A0D-3379-874E-8B61-7CE9CAEEBF62}" srcId="{8E61202A-36DD-0240-811A-270D9611A395}" destId="{7C9D6BFF-84D8-4E40-80FC-B84C81C32BFA}" srcOrd="1" destOrd="0" parTransId="{92B61918-B9B4-0744-91C4-3CD0541C4329}" sibTransId="{FBCA282D-9DAC-9649-AF7B-E3F5801CEEFA}"/>
    <dgm:cxn modelId="{D2DD020B-3DFC-B348-B676-6EC163FF5FEB}" srcId="{3C774A1C-BB1C-4347-A758-A94A436F7244}" destId="{8E61202A-36DD-0240-811A-270D9611A395}" srcOrd="0" destOrd="0" parTransId="{B1168E5A-BE86-1A40-8851-D878ACC39274}" sibTransId="{8978AB35-F5FB-FF43-BA08-4C259A445311}"/>
    <dgm:cxn modelId="{CB826DD8-7B66-1F4E-872C-4B60DF368CFE}" type="presOf" srcId="{3123D474-8041-0C4E-A277-FA02CBE84D8B}" destId="{59D91200-348C-E643-AA27-33AB710B3E40}" srcOrd="0" destOrd="0" presId="urn:microsoft.com/office/officeart/2008/layout/LinedList"/>
    <dgm:cxn modelId="{7116F727-1AE9-204C-A2C3-9D097E711A12}" srcId="{8E61202A-36DD-0240-811A-270D9611A395}" destId="{AF3A90AE-55FC-5A40-B44C-86505B025251}" srcOrd="0" destOrd="0" parTransId="{817DCBE3-068D-F341-A9E3-6C33F28A5F75}" sibTransId="{8E59DB9E-0948-4E41-A15F-4298487CD0F1}"/>
    <dgm:cxn modelId="{B7396B30-5537-DB48-BB49-F8121197A4DF}" type="presOf" srcId="{3C774A1C-BB1C-4347-A758-A94A436F7244}" destId="{9CA50A65-40FA-E945-A868-9E3FE840B07E}" srcOrd="0" destOrd="0" presId="urn:microsoft.com/office/officeart/2008/layout/LinedList"/>
    <dgm:cxn modelId="{C171A243-09D2-854B-8E85-2B0B421B841D}" srcId="{8E61202A-36DD-0240-811A-270D9611A395}" destId="{3123D474-8041-0C4E-A277-FA02CBE84D8B}" srcOrd="2" destOrd="0" parTransId="{CB519B64-B3C9-B941-BC04-A42311FB4E81}" sibTransId="{A8C49C30-FF7E-A94B-885D-9C56278FC99A}"/>
    <dgm:cxn modelId="{797E83DF-D7B0-A04A-90A7-428F119E43A8}" type="presOf" srcId="{8E61202A-36DD-0240-811A-270D9611A395}" destId="{CFE00427-EDF8-324F-9A5C-A181E81A4D48}" srcOrd="0" destOrd="0" presId="urn:microsoft.com/office/officeart/2008/layout/LinedList"/>
    <dgm:cxn modelId="{EF932464-D841-1B40-9E0A-279F1EC5CC93}" srcId="{8E61202A-36DD-0240-811A-270D9611A395}" destId="{404F2FB6-BAFF-9E4E-902C-C2F5143D6DFF}" srcOrd="3" destOrd="0" parTransId="{08FC9B1D-3336-EC45-A66A-BCADCFEBCEEE}" sibTransId="{56FCB9CB-2935-7044-8608-E01272EE5DC8}"/>
    <dgm:cxn modelId="{296AC5AB-8247-8741-B9F9-36C6E0038D77}" srcId="{8E61202A-36DD-0240-811A-270D9611A395}" destId="{3DBC2C8C-8E72-E448-999C-11D6D9A1C6D2}" srcOrd="4" destOrd="0" parTransId="{17F6C04B-86BE-F24A-A722-41632827F5CA}" sibTransId="{C4835726-9919-FD4E-B3B2-FB9FAB4529A0}"/>
    <dgm:cxn modelId="{6F80C711-6547-5A48-AB51-220BE911D54D}" type="presOf" srcId="{404F2FB6-BAFF-9E4E-902C-C2F5143D6DFF}" destId="{F5BCD6A9-8DA2-BD4D-8146-2F5F2312A71A}" srcOrd="0" destOrd="0" presId="urn:microsoft.com/office/officeart/2008/layout/LinedList"/>
    <dgm:cxn modelId="{8D2291FB-F245-5448-A879-728465CAD2D6}" type="presOf" srcId="{AF3A90AE-55FC-5A40-B44C-86505B025251}" destId="{CC209385-1322-1B4F-8344-A7D2A10C4103}" srcOrd="0" destOrd="0" presId="urn:microsoft.com/office/officeart/2008/layout/LinedList"/>
    <dgm:cxn modelId="{B7FC7FCF-806F-EB4E-BE68-135E92FFA8D6}" type="presOf" srcId="{3DBC2C8C-8E72-E448-999C-11D6D9A1C6D2}" destId="{B0B6A260-8260-E54D-86DE-C93F319D29F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5936F44A-A221-804D-BC40-188FDB21E195}" type="presParOf" srcId="{71554259-89F3-DC41-AF38-A80F6823C6AB}" destId="{775B4A3F-97D5-D841-9A10-6BEB9B728105}" srcOrd="0" destOrd="0" presId="urn:microsoft.com/office/officeart/2008/layout/LinedList"/>
    <dgm:cxn modelId="{52EC93FB-CB9C-8249-B239-C213C68888AA}" type="presParOf" srcId="{71554259-89F3-DC41-AF38-A80F6823C6AB}" destId="{14C4482B-CD54-0A42-89AF-BCC5CA81BEB0}" srcOrd="1" destOrd="0" presId="urn:microsoft.com/office/officeart/2008/layout/LinedList"/>
    <dgm:cxn modelId="{4D0E6F66-1FC8-D642-9BB8-9A26931C590F}" type="presParOf" srcId="{14C4482B-CD54-0A42-89AF-BCC5CA81BEB0}" destId="{E0324595-B53B-FE46-9198-F41547332F78}" srcOrd="0" destOrd="0" presId="urn:microsoft.com/office/officeart/2008/layout/LinedList"/>
    <dgm:cxn modelId="{EC46D7B1-1665-E74B-ABCE-F62E3B549286}" type="presParOf" srcId="{14C4482B-CD54-0A42-89AF-BCC5CA81BEB0}" destId="{CC209385-1322-1B4F-8344-A7D2A10C4103}" srcOrd="1" destOrd="0" presId="urn:microsoft.com/office/officeart/2008/layout/LinedList"/>
    <dgm:cxn modelId="{9CD9A6CA-E6D8-1845-9DB7-14DE34CF78D7}" type="presParOf" srcId="{14C4482B-CD54-0A42-89AF-BCC5CA81BEB0}" destId="{985B6A73-BC59-4148-8F97-7B0B4F5813E7}" srcOrd="2" destOrd="0" presId="urn:microsoft.com/office/officeart/2008/layout/LinedList"/>
    <dgm:cxn modelId="{D5965E11-DA7A-AC47-87E9-EE32CC801C2B}" type="presParOf" srcId="{71554259-89F3-DC41-AF38-A80F6823C6AB}" destId="{5424975C-00E9-7243-90BE-FA8138F9AFEB}" srcOrd="2" destOrd="0" presId="urn:microsoft.com/office/officeart/2008/layout/LinedList"/>
    <dgm:cxn modelId="{3608E553-A022-BD42-8160-FAC0144227F0}" type="presParOf" srcId="{71554259-89F3-DC41-AF38-A80F6823C6AB}" destId="{BEC6533B-155D-5645-9CAE-C089A0D10195}" srcOrd="3" destOrd="0" presId="urn:microsoft.com/office/officeart/2008/layout/LinedList"/>
    <dgm:cxn modelId="{994D09E7-3C8C-A042-A49B-4E642F66A0C9}" type="presParOf" srcId="{71554259-89F3-DC41-AF38-A80F6823C6AB}" destId="{2F2B078D-A203-5446-884D-7A559F0639DA}" srcOrd="4" destOrd="0" presId="urn:microsoft.com/office/officeart/2008/layout/LinedList"/>
    <dgm:cxn modelId="{3326115B-37FD-BC4B-81C9-18615615DAF4}" type="presParOf" srcId="{2F2B078D-A203-5446-884D-7A559F0639DA}" destId="{C47869F8-A425-5644-99B2-FF30B38A1255}" srcOrd="0" destOrd="0" presId="urn:microsoft.com/office/officeart/2008/layout/LinedList"/>
    <dgm:cxn modelId="{A723B49B-7CE4-9F4D-B2F0-542166EB6B30}" type="presParOf" srcId="{2F2B078D-A203-5446-884D-7A559F0639DA}" destId="{32DC8BCC-DD5D-294E-AC41-6C4CBD637A28}" srcOrd="1" destOrd="0" presId="urn:microsoft.com/office/officeart/2008/layout/LinedList"/>
    <dgm:cxn modelId="{9321506D-D2DA-A44C-B0AF-928E80E859FF}" type="presParOf" srcId="{2F2B078D-A203-5446-884D-7A559F0639DA}" destId="{FF693FD5-6F95-954C-BDA5-E037CCE92F15}" srcOrd="2" destOrd="0" presId="urn:microsoft.com/office/officeart/2008/layout/LinedList"/>
    <dgm:cxn modelId="{999C36D4-840C-0E44-853E-9150679FDD2F}" type="presParOf" srcId="{71554259-89F3-DC41-AF38-A80F6823C6AB}" destId="{8448C3E1-8A2F-3446-8EE1-66EFAA07A390}" srcOrd="5" destOrd="0" presId="urn:microsoft.com/office/officeart/2008/layout/LinedList"/>
    <dgm:cxn modelId="{C248ED15-812D-2340-9E89-9B32214BA360}" type="presParOf" srcId="{71554259-89F3-DC41-AF38-A80F6823C6AB}" destId="{9D93B95B-659F-6D4A-BDCB-1F4EC3369435}" srcOrd="6" destOrd="0" presId="urn:microsoft.com/office/officeart/2008/layout/LinedList"/>
    <dgm:cxn modelId="{E3D9616B-57FE-174F-9C81-550C7AA393CD}" type="presParOf" srcId="{71554259-89F3-DC41-AF38-A80F6823C6AB}" destId="{E1132AD8-AA71-9744-BE10-FC2E2F5E724D}" srcOrd="7" destOrd="0" presId="urn:microsoft.com/office/officeart/2008/layout/LinedList"/>
    <dgm:cxn modelId="{70D06C3E-37CC-9F43-82DF-8201B8431C34}" type="presParOf" srcId="{E1132AD8-AA71-9744-BE10-FC2E2F5E724D}" destId="{859CBEE8-31FB-094D-9ACE-4F612A8FDD89}" srcOrd="0" destOrd="0" presId="urn:microsoft.com/office/officeart/2008/layout/LinedList"/>
    <dgm:cxn modelId="{956912BC-E37B-7441-AE5D-882B2F86A64D}" type="presParOf" srcId="{E1132AD8-AA71-9744-BE10-FC2E2F5E724D}" destId="{59D91200-348C-E643-AA27-33AB710B3E40}" srcOrd="1" destOrd="0" presId="urn:microsoft.com/office/officeart/2008/layout/LinedList"/>
    <dgm:cxn modelId="{3366A8F0-69C9-F54F-85B7-0364CC93DE09}" type="presParOf" srcId="{E1132AD8-AA71-9744-BE10-FC2E2F5E724D}" destId="{55CE7FFB-3C7D-0043-8BAF-54BA06601278}" srcOrd="2" destOrd="0" presId="urn:microsoft.com/office/officeart/2008/layout/LinedList"/>
    <dgm:cxn modelId="{DAB96E04-7D7A-7C49-8116-750C38A9B734}" type="presParOf" srcId="{71554259-89F3-DC41-AF38-A80F6823C6AB}" destId="{331BD43A-AA3F-DA46-BA89-A9D139CE47E3}" srcOrd="8" destOrd="0" presId="urn:microsoft.com/office/officeart/2008/layout/LinedList"/>
    <dgm:cxn modelId="{5E59FAF4-E665-0547-99DA-2F3DE33B6C02}" type="presParOf" srcId="{71554259-89F3-DC41-AF38-A80F6823C6AB}" destId="{CA77654A-5B6C-4C4D-8A42-35EF1D4D3B73}" srcOrd="9" destOrd="0" presId="urn:microsoft.com/office/officeart/2008/layout/LinedList"/>
    <dgm:cxn modelId="{0C624447-1F8D-8747-BEFE-602C59C903F4}" type="presParOf" srcId="{71554259-89F3-DC41-AF38-A80F6823C6AB}" destId="{35575F63-F0EF-1547-ADD7-A52098BDC324}" srcOrd="10" destOrd="0" presId="urn:microsoft.com/office/officeart/2008/layout/LinedList"/>
    <dgm:cxn modelId="{211CA877-3F35-104B-97FA-47BAAE93A561}" type="presParOf" srcId="{35575F63-F0EF-1547-ADD7-A52098BDC324}" destId="{BEA56D47-02A6-B248-BCF2-99612D809B7F}" srcOrd="0" destOrd="0" presId="urn:microsoft.com/office/officeart/2008/layout/LinedList"/>
    <dgm:cxn modelId="{BF355DC7-3421-5F4A-9A35-7243C5314674}" type="presParOf" srcId="{35575F63-F0EF-1547-ADD7-A52098BDC324}" destId="{F5BCD6A9-8DA2-BD4D-8146-2F5F2312A71A}" srcOrd="1" destOrd="0" presId="urn:microsoft.com/office/officeart/2008/layout/LinedList"/>
    <dgm:cxn modelId="{F495492E-DEF3-1545-AC89-4A3751822D14}" type="presParOf" srcId="{35575F63-F0EF-1547-ADD7-A52098BDC324}" destId="{12E2779D-ADAD-6C41-B1DD-CB03CB29F713}" srcOrd="2" destOrd="0" presId="urn:microsoft.com/office/officeart/2008/layout/LinedList"/>
    <dgm:cxn modelId="{8A6493DD-D7D8-CD45-B221-94986791D958}" type="presParOf" srcId="{71554259-89F3-DC41-AF38-A80F6823C6AB}" destId="{C0851D0E-2821-CD42-890D-C141F156F7BC}" srcOrd="11" destOrd="0" presId="urn:microsoft.com/office/officeart/2008/layout/LinedList"/>
    <dgm:cxn modelId="{9FA7E53B-0E6F-4643-B0E8-F4F776854D2F}" type="presParOf" srcId="{71554259-89F3-DC41-AF38-A80F6823C6AB}" destId="{D0D1C8FE-3FF0-CA49-BF4A-2A009912191F}" srcOrd="12" destOrd="0" presId="urn:microsoft.com/office/officeart/2008/layout/LinedList"/>
    <dgm:cxn modelId="{3971BD15-2AE9-114E-BB60-59F93A5E42E0}" type="presParOf" srcId="{71554259-89F3-DC41-AF38-A80F6823C6AB}" destId="{6B5F18D7-56D0-FF44-990B-96715B7FA110}" srcOrd="13" destOrd="0" presId="urn:microsoft.com/office/officeart/2008/layout/LinedList"/>
    <dgm:cxn modelId="{07E89833-3DD0-4243-8717-35FA035B5327}" type="presParOf" srcId="{6B5F18D7-56D0-FF44-990B-96715B7FA110}" destId="{594713D9-9E31-4540-9464-4DC6373CB987}" srcOrd="0" destOrd="0" presId="urn:microsoft.com/office/officeart/2008/layout/LinedList"/>
    <dgm:cxn modelId="{CF5505A2-0661-0147-A4BA-BD10513D7EED}" type="presParOf" srcId="{6B5F18D7-56D0-FF44-990B-96715B7FA110}" destId="{B0B6A260-8260-E54D-86DE-C93F319D29F8}" srcOrd="1" destOrd="0" presId="urn:microsoft.com/office/officeart/2008/layout/LinedList"/>
    <dgm:cxn modelId="{2AE1C5F6-A546-0643-B35B-1D129DADEF60}" type="presParOf" srcId="{6B5F18D7-56D0-FF44-990B-96715B7FA110}" destId="{6AA77BEE-9238-4640-9E08-C51757C10D5B}" srcOrd="2" destOrd="0" presId="urn:microsoft.com/office/officeart/2008/layout/LinedList"/>
    <dgm:cxn modelId="{2FCED732-84A1-4D44-8546-B5012B55F915}" type="presParOf" srcId="{71554259-89F3-DC41-AF38-A80F6823C6AB}" destId="{AEB3E3A6-DEBD-EB41-8627-111F755FDFAB}" srcOrd="14" destOrd="0" presId="urn:microsoft.com/office/officeart/2008/layout/LinedList"/>
    <dgm:cxn modelId="{B7245D8D-7FF5-A041-BB2D-127A5E30FAFA}" type="presParOf" srcId="{71554259-89F3-DC41-AF38-A80F6823C6AB}" destId="{1CDA17AC-0374-B643-8887-526655CFFC86}"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solidFill>
                <a:schemeClr val="tx1"/>
              </a:solidFill>
            </a:rPr>
            <a:t>Taraflardan biri, iç hukuku izin vermediği için içerik verisine müdahale konusunda diğer tarafa karşılıklı yardım sağlamayı reddetmektedir. Bu taraf Budapeşte Sözleşmesi’nin 34. maddesini ihlal etmiştir.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DE24445B-9F77-CF47-87FF-986621AA7336}">
      <dgm:prSet phldrT="[Text]"/>
      <dgm:spPr/>
      <dgm:t>
        <a:bodyPr/>
        <a:lstStyle/>
        <a:p>
          <a:r>
            <a:rPr lang="tr-TR" b="1" dirty="0">
              <a:solidFill>
                <a:schemeClr val="tx1"/>
              </a:solidFill>
            </a:rPr>
            <a:t>Doğru</a:t>
          </a:r>
          <a:endParaRPr lang="en-US" b="1" dirty="0">
            <a:solidFill>
              <a:schemeClr val="tx1"/>
            </a:solidFill>
          </a:endParaRPr>
        </a:p>
      </dgm:t>
    </dgm:pt>
    <dgm:pt modelId="{C3B1D288-02A1-7B46-AFBA-B6D446AC670D}" type="parTrans" cxnId="{DCDB828F-5D53-7C4A-8FE9-4D5B537CA5F6}">
      <dgm:prSet/>
      <dgm:spPr/>
      <dgm:t>
        <a:bodyPr/>
        <a:lstStyle/>
        <a:p>
          <a:endParaRPr lang="en-US"/>
        </a:p>
      </dgm:t>
    </dgm:pt>
    <dgm:pt modelId="{1A2E7DFB-EA7B-FE40-92FC-114E326F2426}" type="sibTrans" cxnId="{DCDB828F-5D53-7C4A-8FE9-4D5B537CA5F6}">
      <dgm:prSet/>
      <dgm:spPr/>
      <dgm:t>
        <a:bodyPr/>
        <a:lstStyle/>
        <a:p>
          <a:endParaRPr lang="en-US"/>
        </a:p>
      </dgm:t>
    </dgm:pt>
    <dgm:pt modelId="{A4D3F26C-7435-1545-A3AD-C1E3F0DBE8BD}">
      <dgm:prSet phldrT="[Text]"/>
      <dgm:spPr/>
      <dgm:t>
        <a:bodyPr/>
        <a:lstStyle/>
        <a:p>
          <a:r>
            <a:rPr lang="tr-TR" b="1" dirty="0">
              <a:solidFill>
                <a:schemeClr val="tx1"/>
              </a:solidFill>
            </a:rPr>
            <a:t>Yanlış</a:t>
          </a:r>
          <a:endParaRPr lang="en-US" b="1" dirty="0">
            <a:solidFill>
              <a:schemeClr val="tx1"/>
            </a:solidFill>
          </a:endParaRPr>
        </a:p>
      </dgm:t>
    </dgm:pt>
    <dgm:pt modelId="{EA1C0ABE-A90E-3348-B6B1-3E361B2E66F8}" type="parTrans" cxnId="{02BD9FCE-8DCD-7248-B8BE-BC1ECBE65D57}">
      <dgm:prSet/>
      <dgm:spPr/>
      <dgm:t>
        <a:bodyPr/>
        <a:lstStyle/>
        <a:p>
          <a:endParaRPr lang="en-US"/>
        </a:p>
      </dgm:t>
    </dgm:pt>
    <dgm:pt modelId="{38369306-8DFE-9E42-BD63-B40D2CAD4010}" type="sibTrans" cxnId="{02BD9FCE-8DCD-7248-B8BE-BC1ECBE65D57}">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478198" custScaleY="100196" custLinFactNeighborX="-1407"/>
      <dgm:spPr/>
      <dgm:t>
        <a:bodyPr/>
        <a:lstStyle/>
        <a:p>
          <a:endParaRPr lang="tr-TR"/>
        </a:p>
      </dgm:t>
    </dgm:pt>
    <dgm:pt modelId="{71554259-89F3-DC41-AF38-A80F6823C6AB}" type="pres">
      <dgm:prSet presAssocID="{8E61202A-36DD-0240-811A-270D9611A395}" presName="vert1" presStyleCnt="0"/>
      <dgm:spPr/>
    </dgm:pt>
    <dgm:pt modelId="{D65FDE68-D9F5-A147-B352-0E18A16F0405}" type="pres">
      <dgm:prSet presAssocID="{DE24445B-9F77-CF47-87FF-986621AA7336}" presName="vertSpace2a" presStyleCnt="0"/>
      <dgm:spPr/>
    </dgm:pt>
    <dgm:pt modelId="{021763FA-EA94-E043-894A-515FF839E612}" type="pres">
      <dgm:prSet presAssocID="{DE24445B-9F77-CF47-87FF-986621AA7336}" presName="horz2" presStyleCnt="0"/>
      <dgm:spPr/>
    </dgm:pt>
    <dgm:pt modelId="{74D2A6CF-3531-2E44-9F62-83385B1BCBD8}" type="pres">
      <dgm:prSet presAssocID="{DE24445B-9F77-CF47-87FF-986621AA7336}" presName="horzSpace2" presStyleCnt="0"/>
      <dgm:spPr/>
    </dgm:pt>
    <dgm:pt modelId="{0BDF2863-D664-5E41-848A-627983AF6DBE}" type="pres">
      <dgm:prSet presAssocID="{DE24445B-9F77-CF47-87FF-986621AA7336}" presName="tx2" presStyleLbl="revTx" presStyleIdx="1" presStyleCnt="3"/>
      <dgm:spPr/>
      <dgm:t>
        <a:bodyPr/>
        <a:lstStyle/>
        <a:p>
          <a:endParaRPr lang="tr-TR"/>
        </a:p>
      </dgm:t>
    </dgm:pt>
    <dgm:pt modelId="{A0A48188-6DD2-BB40-B21D-1A09F16E4633}" type="pres">
      <dgm:prSet presAssocID="{DE24445B-9F77-CF47-87FF-986621AA7336}" presName="vert2" presStyleCnt="0"/>
      <dgm:spPr/>
    </dgm:pt>
    <dgm:pt modelId="{C4D74EEE-2BFA-CD4C-80B5-43732C8F7A75}" type="pres">
      <dgm:prSet presAssocID="{DE24445B-9F77-CF47-87FF-986621AA7336}" presName="thinLine2b" presStyleLbl="callout" presStyleIdx="0" presStyleCnt="2"/>
      <dgm:spPr/>
    </dgm:pt>
    <dgm:pt modelId="{98DDF4D7-47D2-F148-A52E-2639D3742BFC}" type="pres">
      <dgm:prSet presAssocID="{DE24445B-9F77-CF47-87FF-986621AA7336}" presName="vertSpace2b" presStyleCnt="0"/>
      <dgm:spPr/>
    </dgm:pt>
    <dgm:pt modelId="{0C7181A3-14AA-AC42-BA6D-6B5C2C8468F9}" type="pres">
      <dgm:prSet presAssocID="{A4D3F26C-7435-1545-A3AD-C1E3F0DBE8BD}" presName="horz2" presStyleCnt="0"/>
      <dgm:spPr/>
    </dgm:pt>
    <dgm:pt modelId="{FE58AD00-DB0B-5647-BABD-9876F0B4F20B}" type="pres">
      <dgm:prSet presAssocID="{A4D3F26C-7435-1545-A3AD-C1E3F0DBE8BD}" presName="horzSpace2" presStyleCnt="0"/>
      <dgm:spPr/>
    </dgm:pt>
    <dgm:pt modelId="{4AAED2AD-3AE5-AB45-93E0-4438A251C8A2}" type="pres">
      <dgm:prSet presAssocID="{A4D3F26C-7435-1545-A3AD-C1E3F0DBE8BD}" presName="tx2" presStyleLbl="revTx" presStyleIdx="2" presStyleCnt="3"/>
      <dgm:spPr/>
      <dgm:t>
        <a:bodyPr/>
        <a:lstStyle/>
        <a:p>
          <a:endParaRPr lang="tr-TR"/>
        </a:p>
      </dgm:t>
    </dgm:pt>
    <dgm:pt modelId="{9747B7F9-48E8-0A4D-A5CA-343FEA3B57D3}" type="pres">
      <dgm:prSet presAssocID="{A4D3F26C-7435-1545-A3AD-C1E3F0DBE8BD}" presName="vert2" presStyleCnt="0"/>
      <dgm:spPr/>
    </dgm:pt>
    <dgm:pt modelId="{ED894D04-907E-A74B-A3BC-ED1DEC4ED2EB}" type="pres">
      <dgm:prSet presAssocID="{A4D3F26C-7435-1545-A3AD-C1E3F0DBE8BD}" presName="thinLine2b" presStyleLbl="callout" presStyleIdx="1" presStyleCnt="2"/>
      <dgm:spPr/>
    </dgm:pt>
    <dgm:pt modelId="{D72E7C5C-E7AF-634D-A281-65D9507B949B}" type="pres">
      <dgm:prSet presAssocID="{A4D3F26C-7435-1545-A3AD-C1E3F0DBE8BD}" presName="vertSpace2b" presStyleCnt="0"/>
      <dgm:spPr/>
    </dgm:pt>
  </dgm:ptLst>
  <dgm:cxnLst>
    <dgm:cxn modelId="{797E83DF-D7B0-A04A-90A7-428F119E43A8}" type="presOf" srcId="{8E61202A-36DD-0240-811A-270D9611A395}" destId="{CFE00427-EDF8-324F-9A5C-A181E81A4D48}"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8221C1F1-B23D-E341-A1D6-4084AF3AF6E9}" type="presOf" srcId="{DE24445B-9F77-CF47-87FF-986621AA7336}" destId="{0BDF2863-D664-5E41-848A-627983AF6DBE}" srcOrd="0" destOrd="0" presId="urn:microsoft.com/office/officeart/2008/layout/LinedList"/>
    <dgm:cxn modelId="{3742DB7B-4427-BD47-AAC8-2E81F67BE11D}" type="presOf" srcId="{A4D3F26C-7435-1545-A3AD-C1E3F0DBE8BD}" destId="{4AAED2AD-3AE5-AB45-93E0-4438A251C8A2}" srcOrd="0" destOrd="0" presId="urn:microsoft.com/office/officeart/2008/layout/LinedList"/>
    <dgm:cxn modelId="{02BD9FCE-8DCD-7248-B8BE-BC1ECBE65D57}" srcId="{8E61202A-36DD-0240-811A-270D9611A395}" destId="{A4D3F26C-7435-1545-A3AD-C1E3F0DBE8BD}" srcOrd="1" destOrd="0" parTransId="{EA1C0ABE-A90E-3348-B6B1-3E361B2E66F8}" sibTransId="{38369306-8DFE-9E42-BD63-B40D2CAD4010}"/>
    <dgm:cxn modelId="{D2DD020B-3DFC-B348-B676-6EC163FF5FEB}" srcId="{3C774A1C-BB1C-4347-A758-A94A436F7244}" destId="{8E61202A-36DD-0240-811A-270D9611A395}" srcOrd="0" destOrd="0" parTransId="{B1168E5A-BE86-1A40-8851-D878ACC39274}" sibTransId="{8978AB35-F5FB-FF43-BA08-4C259A445311}"/>
    <dgm:cxn modelId="{DCDB828F-5D53-7C4A-8FE9-4D5B537CA5F6}" srcId="{8E61202A-36DD-0240-811A-270D9611A395}" destId="{DE24445B-9F77-CF47-87FF-986621AA7336}" srcOrd="0" destOrd="0" parTransId="{C3B1D288-02A1-7B46-AFBA-B6D446AC670D}" sibTransId="{1A2E7DFB-EA7B-FE40-92FC-114E326F2426}"/>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C5D4DF4B-FFF9-6D4A-BD13-28416B82EDE9}" type="presParOf" srcId="{71554259-89F3-DC41-AF38-A80F6823C6AB}" destId="{D65FDE68-D9F5-A147-B352-0E18A16F0405}" srcOrd="0" destOrd="0" presId="urn:microsoft.com/office/officeart/2008/layout/LinedList"/>
    <dgm:cxn modelId="{03D6914E-304F-C74E-97C4-3396E009E9B2}" type="presParOf" srcId="{71554259-89F3-DC41-AF38-A80F6823C6AB}" destId="{021763FA-EA94-E043-894A-515FF839E612}" srcOrd="1" destOrd="0" presId="urn:microsoft.com/office/officeart/2008/layout/LinedList"/>
    <dgm:cxn modelId="{C871B412-61F5-CC40-A0D6-339F301AFB65}" type="presParOf" srcId="{021763FA-EA94-E043-894A-515FF839E612}" destId="{74D2A6CF-3531-2E44-9F62-83385B1BCBD8}" srcOrd="0" destOrd="0" presId="urn:microsoft.com/office/officeart/2008/layout/LinedList"/>
    <dgm:cxn modelId="{73D44A3D-36C0-0D4D-A723-297DAF771619}" type="presParOf" srcId="{021763FA-EA94-E043-894A-515FF839E612}" destId="{0BDF2863-D664-5E41-848A-627983AF6DBE}" srcOrd="1" destOrd="0" presId="urn:microsoft.com/office/officeart/2008/layout/LinedList"/>
    <dgm:cxn modelId="{1C6061A3-88D9-5D49-A3D8-894A488DB283}" type="presParOf" srcId="{021763FA-EA94-E043-894A-515FF839E612}" destId="{A0A48188-6DD2-BB40-B21D-1A09F16E4633}" srcOrd="2" destOrd="0" presId="urn:microsoft.com/office/officeart/2008/layout/LinedList"/>
    <dgm:cxn modelId="{3F4556DB-168A-FC43-B35E-7372B6E98A7D}" type="presParOf" srcId="{71554259-89F3-DC41-AF38-A80F6823C6AB}" destId="{C4D74EEE-2BFA-CD4C-80B5-43732C8F7A75}" srcOrd="2" destOrd="0" presId="urn:microsoft.com/office/officeart/2008/layout/LinedList"/>
    <dgm:cxn modelId="{4C7424DD-7381-654E-9B61-1A26091131DA}" type="presParOf" srcId="{71554259-89F3-DC41-AF38-A80F6823C6AB}" destId="{98DDF4D7-47D2-F148-A52E-2639D3742BFC}" srcOrd="3" destOrd="0" presId="urn:microsoft.com/office/officeart/2008/layout/LinedList"/>
    <dgm:cxn modelId="{01429AC9-4177-0145-8232-64F1FE1F95D9}" type="presParOf" srcId="{71554259-89F3-DC41-AF38-A80F6823C6AB}" destId="{0C7181A3-14AA-AC42-BA6D-6B5C2C8468F9}" srcOrd="4" destOrd="0" presId="urn:microsoft.com/office/officeart/2008/layout/LinedList"/>
    <dgm:cxn modelId="{19AFA515-CE03-9D40-B91C-742D17C8447C}" type="presParOf" srcId="{0C7181A3-14AA-AC42-BA6D-6B5C2C8468F9}" destId="{FE58AD00-DB0B-5647-BABD-9876F0B4F20B}" srcOrd="0" destOrd="0" presId="urn:microsoft.com/office/officeart/2008/layout/LinedList"/>
    <dgm:cxn modelId="{7F0E6568-1143-4349-A61F-53FB951CF26D}" type="presParOf" srcId="{0C7181A3-14AA-AC42-BA6D-6B5C2C8468F9}" destId="{4AAED2AD-3AE5-AB45-93E0-4438A251C8A2}" srcOrd="1" destOrd="0" presId="urn:microsoft.com/office/officeart/2008/layout/LinedList"/>
    <dgm:cxn modelId="{D7043FDE-986B-DD46-A3EA-D595998523E1}" type="presParOf" srcId="{0C7181A3-14AA-AC42-BA6D-6B5C2C8468F9}" destId="{9747B7F9-48E8-0A4D-A5CA-343FEA3B57D3}" srcOrd="2" destOrd="0" presId="urn:microsoft.com/office/officeart/2008/layout/LinedList"/>
    <dgm:cxn modelId="{65E61D09-B9E4-7E4E-9E82-856D54E8849D}" type="presParOf" srcId="{71554259-89F3-DC41-AF38-A80F6823C6AB}" destId="{ED894D04-907E-A74B-A3BC-ED1DEC4ED2EB}" srcOrd="5" destOrd="0" presId="urn:microsoft.com/office/officeart/2008/layout/LinedList"/>
    <dgm:cxn modelId="{79061BEC-5B17-F545-99D6-ED53F91F44A9}" type="presParOf" srcId="{71554259-89F3-DC41-AF38-A80F6823C6AB}" destId="{D72E7C5C-E7AF-634D-A281-65D9507B949B}"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2600" b="1">
              <a:latin typeface="Calibri"/>
            </a:rPr>
            <a:t>Aşağıdakilerden hangisi trafik verisine dahil değildir?</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DAEFE3B0-7204-574B-9834-A8A1EE996272}">
      <dgm:prSet phldrT="[Text]"/>
      <dgm:spPr/>
      <dgm:t>
        <a:bodyPr/>
        <a:lstStyle/>
        <a:p>
          <a:pPr rtl="0"/>
          <a:r>
            <a:rPr lang="tr-TR" b="0" dirty="0">
              <a:solidFill>
                <a:schemeClr val="tx1"/>
              </a:solidFill>
            </a:rPr>
            <a:t>a)</a:t>
          </a:r>
          <a:r>
            <a:rPr lang="tr-TR" b="0" dirty="0">
              <a:solidFill>
                <a:schemeClr val="tx1"/>
              </a:solidFill>
              <a:latin typeface="Calibri"/>
            </a:rPr>
            <a:t> E-posta içeriği </a:t>
          </a:r>
        </a:p>
      </dgm:t>
    </dgm:pt>
    <dgm:pt modelId="{F7339C08-0471-C14B-9D89-F7DCC7695EE8}" type="parTrans" cxnId="{D846B470-B7E8-F046-8720-8C314AA319E8}">
      <dgm:prSet/>
      <dgm:spPr/>
      <dgm:t>
        <a:bodyPr/>
        <a:lstStyle/>
        <a:p>
          <a:endParaRPr lang="en-US"/>
        </a:p>
      </dgm:t>
    </dgm:pt>
    <dgm:pt modelId="{AFB1D40B-C0E3-BA42-841A-CAD2607CDC8A}" type="sibTrans" cxnId="{D846B470-B7E8-F046-8720-8C314AA319E8}">
      <dgm:prSet/>
      <dgm:spPr/>
      <dgm:t>
        <a:bodyPr/>
        <a:lstStyle/>
        <a:p>
          <a:endParaRPr lang="en-US"/>
        </a:p>
      </dgm:t>
    </dgm:pt>
    <dgm:pt modelId="{53BA6C60-64F1-BB4D-A14E-B04E24600CB6}">
      <dgm:prSet phldrT="[Text]"/>
      <dgm:spPr/>
      <dgm:t>
        <a:bodyPr/>
        <a:lstStyle/>
        <a:p>
          <a:pPr rtl="0"/>
          <a:r>
            <a:rPr lang="tr-TR" dirty="0"/>
            <a:t>b) E-posta tarihi</a:t>
          </a:r>
        </a:p>
      </dgm:t>
    </dgm:pt>
    <dgm:pt modelId="{DA713FF1-16D8-5C48-8CD0-12809B400C60}" type="parTrans" cxnId="{F66798CC-5AE7-E043-8C34-4C523191E23A}">
      <dgm:prSet/>
      <dgm:spPr/>
      <dgm:t>
        <a:bodyPr/>
        <a:lstStyle/>
        <a:p>
          <a:endParaRPr lang="en-US"/>
        </a:p>
      </dgm:t>
    </dgm:pt>
    <dgm:pt modelId="{E5C1F326-0FD6-1C43-8426-C69414674815}" type="sibTrans" cxnId="{F66798CC-5AE7-E043-8C34-4C523191E23A}">
      <dgm:prSet/>
      <dgm:spPr/>
      <dgm:t>
        <a:bodyPr/>
        <a:lstStyle/>
        <a:p>
          <a:endParaRPr lang="en-US"/>
        </a:p>
      </dgm:t>
    </dgm:pt>
    <dgm:pt modelId="{43DE0F7F-45FA-1B4D-993C-504A57E4B95C}">
      <dgm:prSet phldrT="[Text]"/>
      <dgm:spPr/>
      <dgm:t>
        <a:bodyPr/>
        <a:lstStyle/>
        <a:p>
          <a:pPr rtl="0"/>
          <a:r>
            <a:rPr lang="tr-TR" dirty="0"/>
            <a:t>c) E-posta büyüklüğü</a:t>
          </a:r>
        </a:p>
      </dgm:t>
    </dgm:pt>
    <dgm:pt modelId="{A0A15742-D8E9-B946-B227-19D1F1D46802}" type="parTrans" cxnId="{78523CE2-ED8B-B043-A819-6FFCD22E2FBF}">
      <dgm:prSet/>
      <dgm:spPr/>
      <dgm:t>
        <a:bodyPr/>
        <a:lstStyle/>
        <a:p>
          <a:endParaRPr lang="en-US"/>
        </a:p>
      </dgm:t>
    </dgm:pt>
    <dgm:pt modelId="{673DF0DD-F295-C340-963E-7C4D6631FD97}" type="sibTrans" cxnId="{78523CE2-ED8B-B043-A819-6FFCD22E2FBF}">
      <dgm:prSet/>
      <dgm:spPr/>
      <dgm:t>
        <a:bodyPr/>
        <a:lstStyle/>
        <a:p>
          <a:endParaRPr lang="en-US"/>
        </a:p>
      </dgm:t>
    </dgm:pt>
    <dgm:pt modelId="{51645AEB-7520-714C-B232-0FAB2A55BD73}">
      <dgm:prSet phldrT="[Text]"/>
      <dgm:spPr/>
      <dgm:t>
        <a:bodyPr/>
        <a:lstStyle/>
        <a:p>
          <a:pPr rtl="0"/>
          <a:r>
            <a:rPr lang="tr-TR"/>
            <a:t>d) </a:t>
          </a:r>
          <a:r>
            <a:rPr lang="tr-TR">
              <a:latin typeface="Calibri"/>
            </a:rPr>
            <a:t>Altta yatan hizmetin türü</a:t>
          </a:r>
          <a:endParaRPr lang="tr-TR"/>
        </a:p>
      </dgm:t>
    </dgm:pt>
    <dgm:pt modelId="{965EC1C7-EB9C-4F42-BBD4-8B8DACAD9156}" type="parTrans" cxnId="{10362BB2-C6EB-F84B-A3DB-EB08EDDA7E57}">
      <dgm:prSet/>
      <dgm:spPr/>
      <dgm:t>
        <a:bodyPr/>
        <a:lstStyle/>
        <a:p>
          <a:endParaRPr lang="en-US"/>
        </a:p>
      </dgm:t>
    </dgm:pt>
    <dgm:pt modelId="{CEF0E186-50AA-1F4B-8BED-64816D288CCC}" type="sibTrans" cxnId="{10362BB2-C6EB-F84B-A3DB-EB08EDDA7E57}">
      <dgm:prSet/>
      <dgm:spPr/>
      <dgm:t>
        <a:bodyPr/>
        <a:lstStyle/>
        <a:p>
          <a:endParaRPr lang="en-US"/>
        </a:p>
      </dgm:t>
    </dgm:pt>
    <dgm:pt modelId="{0636B679-DD32-FF4E-AF77-91885FB71F12}">
      <dgm:prSet phldrT="[Text]"/>
      <dgm:spPr/>
      <dgm:t>
        <a:bodyPr/>
        <a:lstStyle/>
        <a:p>
          <a:pPr rtl="0"/>
          <a:r>
            <a:rPr lang="tr-TR" b="0" dirty="0">
              <a:solidFill>
                <a:schemeClr val="tx1"/>
              </a:solidFill>
            </a:rPr>
            <a:t>e) E-posta</a:t>
          </a:r>
          <a:r>
            <a:rPr lang="tr-TR" b="0" dirty="0">
              <a:solidFill>
                <a:schemeClr val="tx1"/>
              </a:solidFill>
              <a:latin typeface="Calibri"/>
            </a:rPr>
            <a:t> konusu başlığı</a:t>
          </a:r>
          <a:endParaRPr lang="tr-TR" b="0" dirty="0">
            <a:solidFill>
              <a:schemeClr val="tx1"/>
            </a:solidFill>
          </a:endParaRPr>
        </a:p>
      </dgm:t>
    </dgm:pt>
    <dgm:pt modelId="{5A45C640-D92E-8944-A47A-37C4F8AAC142}" type="parTrans" cxnId="{6D017631-F181-2E45-9A12-EACACD1456F7}">
      <dgm:prSet/>
      <dgm:spPr/>
      <dgm:t>
        <a:bodyPr/>
        <a:lstStyle/>
        <a:p>
          <a:endParaRPr lang="en-US"/>
        </a:p>
      </dgm:t>
    </dgm:pt>
    <dgm:pt modelId="{8E00DFB3-864E-A847-877A-0D11DCE6087D}" type="sibTrans" cxnId="{6D017631-F181-2E45-9A12-EACACD1456F7}">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tr-TR"/>
        </a:p>
      </dgm:t>
    </dgm:pt>
    <dgm:pt modelId="{71554259-89F3-DC41-AF38-A80F6823C6AB}" type="pres">
      <dgm:prSet presAssocID="{8E61202A-36DD-0240-811A-270D9611A395}" presName="vert1" presStyleCnt="0"/>
      <dgm:spPr/>
    </dgm:pt>
    <dgm:pt modelId="{8F9440FE-2983-A64C-8C6A-EE57FF56924A}" type="pres">
      <dgm:prSet presAssocID="{DAEFE3B0-7204-574B-9834-A8A1EE996272}" presName="vertSpace2a" presStyleCnt="0"/>
      <dgm:spPr/>
    </dgm:pt>
    <dgm:pt modelId="{94A8CCB2-2107-6446-81F0-2E963AF01D4D}" type="pres">
      <dgm:prSet presAssocID="{DAEFE3B0-7204-574B-9834-A8A1EE996272}" presName="horz2" presStyleCnt="0"/>
      <dgm:spPr/>
    </dgm:pt>
    <dgm:pt modelId="{6284E78B-D78E-5D42-8DE8-76072F2F3751}" type="pres">
      <dgm:prSet presAssocID="{DAEFE3B0-7204-574B-9834-A8A1EE996272}" presName="horzSpace2" presStyleCnt="0"/>
      <dgm:spPr/>
    </dgm:pt>
    <dgm:pt modelId="{01A8FC9E-8E6F-1E44-8F52-BDB5CD866AB5}" type="pres">
      <dgm:prSet presAssocID="{DAEFE3B0-7204-574B-9834-A8A1EE996272}" presName="tx2" presStyleLbl="revTx" presStyleIdx="1" presStyleCnt="6"/>
      <dgm:spPr/>
      <dgm:t>
        <a:bodyPr/>
        <a:lstStyle/>
        <a:p>
          <a:endParaRPr lang="tr-TR"/>
        </a:p>
      </dgm:t>
    </dgm:pt>
    <dgm:pt modelId="{BD955861-7EA7-314B-A14C-163B448168FF}" type="pres">
      <dgm:prSet presAssocID="{DAEFE3B0-7204-574B-9834-A8A1EE996272}" presName="vert2" presStyleCnt="0"/>
      <dgm:spPr/>
    </dgm:pt>
    <dgm:pt modelId="{352AFE09-F7B0-8B4E-97B8-ED5F0ABF41CF}" type="pres">
      <dgm:prSet presAssocID="{DAEFE3B0-7204-574B-9834-A8A1EE996272}" presName="thinLine2b" presStyleLbl="callout" presStyleIdx="0" presStyleCnt="5"/>
      <dgm:spPr/>
    </dgm:pt>
    <dgm:pt modelId="{A7DBE195-5428-3944-A703-976574C221C7}" type="pres">
      <dgm:prSet presAssocID="{DAEFE3B0-7204-574B-9834-A8A1EE996272}" presName="vertSpace2b" presStyleCnt="0"/>
      <dgm:spPr/>
    </dgm:pt>
    <dgm:pt modelId="{DDCB0FC2-7049-934D-ABE0-756E876D70F6}" type="pres">
      <dgm:prSet presAssocID="{53BA6C60-64F1-BB4D-A14E-B04E24600CB6}" presName="horz2" presStyleCnt="0"/>
      <dgm:spPr/>
    </dgm:pt>
    <dgm:pt modelId="{F13F28CF-F27C-0043-A462-FD75DD812A60}" type="pres">
      <dgm:prSet presAssocID="{53BA6C60-64F1-BB4D-A14E-B04E24600CB6}" presName="horzSpace2" presStyleCnt="0"/>
      <dgm:spPr/>
    </dgm:pt>
    <dgm:pt modelId="{BD695426-B7D7-264A-85E9-F0637BDB301D}" type="pres">
      <dgm:prSet presAssocID="{53BA6C60-64F1-BB4D-A14E-B04E24600CB6}" presName="tx2" presStyleLbl="revTx" presStyleIdx="2" presStyleCnt="6"/>
      <dgm:spPr/>
      <dgm:t>
        <a:bodyPr/>
        <a:lstStyle/>
        <a:p>
          <a:endParaRPr lang="tr-TR"/>
        </a:p>
      </dgm:t>
    </dgm:pt>
    <dgm:pt modelId="{82A343E3-29E2-D744-82CC-B159F736CF07}" type="pres">
      <dgm:prSet presAssocID="{53BA6C60-64F1-BB4D-A14E-B04E24600CB6}" presName="vert2" presStyleCnt="0"/>
      <dgm:spPr/>
    </dgm:pt>
    <dgm:pt modelId="{0222E5D9-E2E8-914D-8301-96C9642D4A7B}" type="pres">
      <dgm:prSet presAssocID="{53BA6C60-64F1-BB4D-A14E-B04E24600CB6}" presName="thinLine2b" presStyleLbl="callout" presStyleIdx="1" presStyleCnt="5"/>
      <dgm:spPr/>
    </dgm:pt>
    <dgm:pt modelId="{835121CA-4FC5-624B-9642-452DEFCB877D}" type="pres">
      <dgm:prSet presAssocID="{53BA6C60-64F1-BB4D-A14E-B04E24600CB6}" presName="vertSpace2b" presStyleCnt="0"/>
      <dgm:spPr/>
    </dgm:pt>
    <dgm:pt modelId="{92705654-1041-0647-BB7A-BF537CD1F1F3}" type="pres">
      <dgm:prSet presAssocID="{43DE0F7F-45FA-1B4D-993C-504A57E4B95C}" presName="horz2" presStyleCnt="0"/>
      <dgm:spPr/>
    </dgm:pt>
    <dgm:pt modelId="{1D6A26C9-366B-6B4C-A735-3E53EB299419}" type="pres">
      <dgm:prSet presAssocID="{43DE0F7F-45FA-1B4D-993C-504A57E4B95C}" presName="horzSpace2" presStyleCnt="0"/>
      <dgm:spPr/>
    </dgm:pt>
    <dgm:pt modelId="{7633B461-FACF-994C-91D8-B485B873724A}" type="pres">
      <dgm:prSet presAssocID="{43DE0F7F-45FA-1B4D-993C-504A57E4B95C}" presName="tx2" presStyleLbl="revTx" presStyleIdx="3" presStyleCnt="6"/>
      <dgm:spPr/>
      <dgm:t>
        <a:bodyPr/>
        <a:lstStyle/>
        <a:p>
          <a:endParaRPr lang="tr-TR"/>
        </a:p>
      </dgm:t>
    </dgm:pt>
    <dgm:pt modelId="{0345D461-C31E-4348-8529-0852108CC272}" type="pres">
      <dgm:prSet presAssocID="{43DE0F7F-45FA-1B4D-993C-504A57E4B95C}" presName="vert2" presStyleCnt="0"/>
      <dgm:spPr/>
    </dgm:pt>
    <dgm:pt modelId="{9E2937CD-CAF6-FE41-BABD-813BC61BB6ED}" type="pres">
      <dgm:prSet presAssocID="{43DE0F7F-45FA-1B4D-993C-504A57E4B95C}" presName="thinLine2b" presStyleLbl="callout" presStyleIdx="2" presStyleCnt="5"/>
      <dgm:spPr/>
    </dgm:pt>
    <dgm:pt modelId="{563F2FBB-FA41-F44C-AB09-E15453102611}" type="pres">
      <dgm:prSet presAssocID="{43DE0F7F-45FA-1B4D-993C-504A57E4B95C}" presName="vertSpace2b" presStyleCnt="0"/>
      <dgm:spPr/>
    </dgm:pt>
    <dgm:pt modelId="{EAB638A0-34DD-A34F-A047-36FC6DA6F1A0}" type="pres">
      <dgm:prSet presAssocID="{51645AEB-7520-714C-B232-0FAB2A55BD73}" presName="horz2" presStyleCnt="0"/>
      <dgm:spPr/>
    </dgm:pt>
    <dgm:pt modelId="{C9410A35-02BD-4044-BB22-4AB6AE7C98A8}" type="pres">
      <dgm:prSet presAssocID="{51645AEB-7520-714C-B232-0FAB2A55BD73}" presName="horzSpace2" presStyleCnt="0"/>
      <dgm:spPr/>
    </dgm:pt>
    <dgm:pt modelId="{DD1C720E-8B7D-434D-B263-E41295986765}" type="pres">
      <dgm:prSet presAssocID="{51645AEB-7520-714C-B232-0FAB2A55BD73}" presName="tx2" presStyleLbl="revTx" presStyleIdx="4" presStyleCnt="6" custLinFactNeighborX="706"/>
      <dgm:spPr/>
      <dgm:t>
        <a:bodyPr/>
        <a:lstStyle/>
        <a:p>
          <a:endParaRPr lang="tr-TR"/>
        </a:p>
      </dgm:t>
    </dgm:pt>
    <dgm:pt modelId="{0E42D29A-5448-CB45-9FBE-D0156532A7F8}" type="pres">
      <dgm:prSet presAssocID="{51645AEB-7520-714C-B232-0FAB2A55BD73}" presName="vert2" presStyleCnt="0"/>
      <dgm:spPr/>
    </dgm:pt>
    <dgm:pt modelId="{7A3AB6A5-27DB-9449-8074-2A227BBAD300}" type="pres">
      <dgm:prSet presAssocID="{51645AEB-7520-714C-B232-0FAB2A55BD73}" presName="thinLine2b" presStyleLbl="callout" presStyleIdx="3" presStyleCnt="5"/>
      <dgm:spPr/>
    </dgm:pt>
    <dgm:pt modelId="{C7242C37-82D1-C944-9D2A-9968B11EFEC6}" type="pres">
      <dgm:prSet presAssocID="{51645AEB-7520-714C-B232-0FAB2A55BD73}" presName="vertSpace2b" presStyleCnt="0"/>
      <dgm:spPr/>
    </dgm:pt>
    <dgm:pt modelId="{0DF5DFB3-5F42-FC46-85A7-812426660867}" type="pres">
      <dgm:prSet presAssocID="{0636B679-DD32-FF4E-AF77-91885FB71F12}" presName="horz2" presStyleCnt="0"/>
      <dgm:spPr/>
    </dgm:pt>
    <dgm:pt modelId="{5F40D5EA-7EB7-3642-9403-A6E9D849820E}" type="pres">
      <dgm:prSet presAssocID="{0636B679-DD32-FF4E-AF77-91885FB71F12}" presName="horzSpace2" presStyleCnt="0"/>
      <dgm:spPr/>
    </dgm:pt>
    <dgm:pt modelId="{C1B850A1-40E1-9B40-A75D-2D9BEC509127}" type="pres">
      <dgm:prSet presAssocID="{0636B679-DD32-FF4E-AF77-91885FB71F12}" presName="tx2" presStyleLbl="revTx" presStyleIdx="5" presStyleCnt="6"/>
      <dgm:spPr/>
      <dgm:t>
        <a:bodyPr/>
        <a:lstStyle/>
        <a:p>
          <a:endParaRPr lang="tr-TR"/>
        </a:p>
      </dgm:t>
    </dgm:pt>
    <dgm:pt modelId="{C3975583-70B1-C647-89DB-45FEA10AC1BB}" type="pres">
      <dgm:prSet presAssocID="{0636B679-DD32-FF4E-AF77-91885FB71F12}" presName="vert2" presStyleCnt="0"/>
      <dgm:spPr/>
    </dgm:pt>
    <dgm:pt modelId="{D94189C5-6CAE-F44A-ACB7-A4D3DC488164}" type="pres">
      <dgm:prSet presAssocID="{0636B679-DD32-FF4E-AF77-91885FB71F12}" presName="thinLine2b" presStyleLbl="callout" presStyleIdx="4" presStyleCnt="5"/>
      <dgm:spPr/>
    </dgm:pt>
    <dgm:pt modelId="{81D674AF-3178-F54E-98CA-0534E0E9D535}" type="pres">
      <dgm:prSet presAssocID="{0636B679-DD32-FF4E-AF77-91885FB71F12}" presName="vertSpace2b" presStyleCnt="0"/>
      <dgm:spPr/>
    </dgm:pt>
  </dgm:ptLst>
  <dgm:cxnLst>
    <dgm:cxn modelId="{D846B470-B7E8-F046-8720-8C314AA319E8}" srcId="{8E61202A-36DD-0240-811A-270D9611A395}" destId="{DAEFE3B0-7204-574B-9834-A8A1EE996272}" srcOrd="0" destOrd="0" parTransId="{F7339C08-0471-C14B-9D89-F7DCC7695EE8}" sibTransId="{AFB1D40B-C0E3-BA42-841A-CAD2607CDC8A}"/>
    <dgm:cxn modelId="{78523CE2-ED8B-B043-A819-6FFCD22E2FBF}" srcId="{8E61202A-36DD-0240-811A-270D9611A395}" destId="{43DE0F7F-45FA-1B4D-993C-504A57E4B95C}" srcOrd="2" destOrd="0" parTransId="{A0A15742-D8E9-B946-B227-19D1F1D46802}" sibTransId="{673DF0DD-F295-C340-963E-7C4D6631FD97}"/>
    <dgm:cxn modelId="{6D017631-F181-2E45-9A12-EACACD1456F7}" srcId="{8E61202A-36DD-0240-811A-270D9611A395}" destId="{0636B679-DD32-FF4E-AF77-91885FB71F12}" srcOrd="4" destOrd="0" parTransId="{5A45C640-D92E-8944-A47A-37C4F8AAC142}" sibTransId="{8E00DFB3-864E-A847-877A-0D11DCE6087D}"/>
    <dgm:cxn modelId="{F66798CC-5AE7-E043-8C34-4C523191E23A}" srcId="{8E61202A-36DD-0240-811A-270D9611A395}" destId="{53BA6C60-64F1-BB4D-A14E-B04E24600CB6}" srcOrd="1" destOrd="0" parTransId="{DA713FF1-16D8-5C48-8CD0-12809B400C60}" sibTransId="{E5C1F326-0FD6-1C43-8426-C69414674815}"/>
    <dgm:cxn modelId="{D2DD020B-3DFC-B348-B676-6EC163FF5FEB}" srcId="{3C774A1C-BB1C-4347-A758-A94A436F7244}" destId="{8E61202A-36DD-0240-811A-270D9611A395}" srcOrd="0" destOrd="0" parTransId="{B1168E5A-BE86-1A40-8851-D878ACC39274}" sibTransId="{8978AB35-F5FB-FF43-BA08-4C259A445311}"/>
    <dgm:cxn modelId="{D5E45C8B-8841-5342-9E02-8DF709A446A2}" type="presOf" srcId="{0636B679-DD32-FF4E-AF77-91885FB71F12}" destId="{C1B850A1-40E1-9B40-A75D-2D9BEC509127}"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7DE729D8-E795-E44D-B7C1-EB0DC2346773}" type="presOf" srcId="{51645AEB-7520-714C-B232-0FAB2A55BD73}" destId="{DD1C720E-8B7D-434D-B263-E41295986765}" srcOrd="0" destOrd="0" presId="urn:microsoft.com/office/officeart/2008/layout/LinedList"/>
    <dgm:cxn modelId="{A8DA6A09-B014-5548-BE65-38F7734F2B75}" type="presOf" srcId="{53BA6C60-64F1-BB4D-A14E-B04E24600CB6}" destId="{BD695426-B7D7-264A-85E9-F0637BDB301D}" srcOrd="0" destOrd="0" presId="urn:microsoft.com/office/officeart/2008/layout/LinedList"/>
    <dgm:cxn modelId="{6D279234-8D5C-DB49-B733-093A08417671}" type="presOf" srcId="{DAEFE3B0-7204-574B-9834-A8A1EE996272}" destId="{01A8FC9E-8E6F-1E44-8F52-BDB5CD866AB5}" srcOrd="0" destOrd="0" presId="urn:microsoft.com/office/officeart/2008/layout/LinedList"/>
    <dgm:cxn modelId="{10362BB2-C6EB-F84B-A3DB-EB08EDDA7E57}" srcId="{8E61202A-36DD-0240-811A-270D9611A395}" destId="{51645AEB-7520-714C-B232-0FAB2A55BD73}" srcOrd="3" destOrd="0" parTransId="{965EC1C7-EB9C-4F42-BBD4-8B8DACAD9156}" sibTransId="{CEF0E186-50AA-1F4B-8BED-64816D288CCC}"/>
    <dgm:cxn modelId="{8FE80133-1228-0C49-BB28-BC160C066C2A}" type="presOf" srcId="{43DE0F7F-45FA-1B4D-993C-504A57E4B95C}" destId="{7633B461-FACF-994C-91D8-B485B873724A}"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58BEAD1F-05A1-174B-AD8B-4377DB8010CF}" type="presParOf" srcId="{71554259-89F3-DC41-AF38-A80F6823C6AB}" destId="{8F9440FE-2983-A64C-8C6A-EE57FF56924A}" srcOrd="0" destOrd="0" presId="urn:microsoft.com/office/officeart/2008/layout/LinedList"/>
    <dgm:cxn modelId="{4DF73C71-A6CF-3946-844A-F42CA03AC2C2}" type="presParOf" srcId="{71554259-89F3-DC41-AF38-A80F6823C6AB}" destId="{94A8CCB2-2107-6446-81F0-2E963AF01D4D}" srcOrd="1" destOrd="0" presId="urn:microsoft.com/office/officeart/2008/layout/LinedList"/>
    <dgm:cxn modelId="{FF153268-66DC-AA4E-9B16-195E25166FA1}" type="presParOf" srcId="{94A8CCB2-2107-6446-81F0-2E963AF01D4D}" destId="{6284E78B-D78E-5D42-8DE8-76072F2F3751}" srcOrd="0" destOrd="0" presId="urn:microsoft.com/office/officeart/2008/layout/LinedList"/>
    <dgm:cxn modelId="{423F3A9B-BC74-EF42-87D0-42D99A225EB1}" type="presParOf" srcId="{94A8CCB2-2107-6446-81F0-2E963AF01D4D}" destId="{01A8FC9E-8E6F-1E44-8F52-BDB5CD866AB5}" srcOrd="1" destOrd="0" presId="urn:microsoft.com/office/officeart/2008/layout/LinedList"/>
    <dgm:cxn modelId="{B4F010F8-F3CB-ED4E-9810-52BFE02A5287}" type="presParOf" srcId="{94A8CCB2-2107-6446-81F0-2E963AF01D4D}" destId="{BD955861-7EA7-314B-A14C-163B448168FF}" srcOrd="2" destOrd="0" presId="urn:microsoft.com/office/officeart/2008/layout/LinedList"/>
    <dgm:cxn modelId="{382EC01D-368E-FF45-BE61-A29512395966}" type="presParOf" srcId="{71554259-89F3-DC41-AF38-A80F6823C6AB}" destId="{352AFE09-F7B0-8B4E-97B8-ED5F0ABF41CF}" srcOrd="2" destOrd="0" presId="urn:microsoft.com/office/officeart/2008/layout/LinedList"/>
    <dgm:cxn modelId="{AE755224-7977-1548-BED0-809745DA182B}" type="presParOf" srcId="{71554259-89F3-DC41-AF38-A80F6823C6AB}" destId="{A7DBE195-5428-3944-A703-976574C221C7}" srcOrd="3" destOrd="0" presId="urn:microsoft.com/office/officeart/2008/layout/LinedList"/>
    <dgm:cxn modelId="{E87F3677-13EF-7E43-88B9-3E5D58279B8E}" type="presParOf" srcId="{71554259-89F3-DC41-AF38-A80F6823C6AB}" destId="{DDCB0FC2-7049-934D-ABE0-756E876D70F6}" srcOrd="4" destOrd="0" presId="urn:microsoft.com/office/officeart/2008/layout/LinedList"/>
    <dgm:cxn modelId="{0129DE81-B92A-E341-8D60-F49C4FA70E80}" type="presParOf" srcId="{DDCB0FC2-7049-934D-ABE0-756E876D70F6}" destId="{F13F28CF-F27C-0043-A462-FD75DD812A60}" srcOrd="0" destOrd="0" presId="urn:microsoft.com/office/officeart/2008/layout/LinedList"/>
    <dgm:cxn modelId="{B35C677F-34D2-E248-A568-990BB17975B6}" type="presParOf" srcId="{DDCB0FC2-7049-934D-ABE0-756E876D70F6}" destId="{BD695426-B7D7-264A-85E9-F0637BDB301D}" srcOrd="1" destOrd="0" presId="urn:microsoft.com/office/officeart/2008/layout/LinedList"/>
    <dgm:cxn modelId="{4455AECE-FFD1-2648-B0FA-68D8FA949C20}" type="presParOf" srcId="{DDCB0FC2-7049-934D-ABE0-756E876D70F6}" destId="{82A343E3-29E2-D744-82CC-B159F736CF07}" srcOrd="2" destOrd="0" presId="urn:microsoft.com/office/officeart/2008/layout/LinedList"/>
    <dgm:cxn modelId="{8E9FD82D-5BDA-5846-9F5C-C85DAA86BA20}" type="presParOf" srcId="{71554259-89F3-DC41-AF38-A80F6823C6AB}" destId="{0222E5D9-E2E8-914D-8301-96C9642D4A7B}" srcOrd="5" destOrd="0" presId="urn:microsoft.com/office/officeart/2008/layout/LinedList"/>
    <dgm:cxn modelId="{6EDAE2CD-D694-E148-AC88-DC558FBD270F}" type="presParOf" srcId="{71554259-89F3-DC41-AF38-A80F6823C6AB}" destId="{835121CA-4FC5-624B-9642-452DEFCB877D}" srcOrd="6" destOrd="0" presId="urn:microsoft.com/office/officeart/2008/layout/LinedList"/>
    <dgm:cxn modelId="{7D91BAA4-E582-3543-8571-7585791C6F7A}" type="presParOf" srcId="{71554259-89F3-DC41-AF38-A80F6823C6AB}" destId="{92705654-1041-0647-BB7A-BF537CD1F1F3}" srcOrd="7" destOrd="0" presId="urn:microsoft.com/office/officeart/2008/layout/LinedList"/>
    <dgm:cxn modelId="{B07CA9EC-9256-324F-9D2B-DF2D18EA25D7}" type="presParOf" srcId="{92705654-1041-0647-BB7A-BF537CD1F1F3}" destId="{1D6A26C9-366B-6B4C-A735-3E53EB299419}" srcOrd="0" destOrd="0" presId="urn:microsoft.com/office/officeart/2008/layout/LinedList"/>
    <dgm:cxn modelId="{FD2F409D-2BAA-DD44-A66D-B5278B4A1F01}" type="presParOf" srcId="{92705654-1041-0647-BB7A-BF537CD1F1F3}" destId="{7633B461-FACF-994C-91D8-B485B873724A}" srcOrd="1" destOrd="0" presId="urn:microsoft.com/office/officeart/2008/layout/LinedList"/>
    <dgm:cxn modelId="{FD2F00A1-4356-9746-959D-A23F078A44C8}" type="presParOf" srcId="{92705654-1041-0647-BB7A-BF537CD1F1F3}" destId="{0345D461-C31E-4348-8529-0852108CC272}" srcOrd="2" destOrd="0" presId="urn:microsoft.com/office/officeart/2008/layout/LinedList"/>
    <dgm:cxn modelId="{A02EA476-4D0F-464B-B42F-47561B839F41}" type="presParOf" srcId="{71554259-89F3-DC41-AF38-A80F6823C6AB}" destId="{9E2937CD-CAF6-FE41-BABD-813BC61BB6ED}" srcOrd="8" destOrd="0" presId="urn:microsoft.com/office/officeart/2008/layout/LinedList"/>
    <dgm:cxn modelId="{8D4D31AA-E15E-B041-8241-50065D184B92}" type="presParOf" srcId="{71554259-89F3-DC41-AF38-A80F6823C6AB}" destId="{563F2FBB-FA41-F44C-AB09-E15453102611}" srcOrd="9" destOrd="0" presId="urn:microsoft.com/office/officeart/2008/layout/LinedList"/>
    <dgm:cxn modelId="{C33B6FBD-00D5-D840-8EFD-BBB98892FFBC}" type="presParOf" srcId="{71554259-89F3-DC41-AF38-A80F6823C6AB}" destId="{EAB638A0-34DD-A34F-A047-36FC6DA6F1A0}" srcOrd="10" destOrd="0" presId="urn:microsoft.com/office/officeart/2008/layout/LinedList"/>
    <dgm:cxn modelId="{E8C9E2F8-4D23-0545-89D1-37873B487594}" type="presParOf" srcId="{EAB638A0-34DD-A34F-A047-36FC6DA6F1A0}" destId="{C9410A35-02BD-4044-BB22-4AB6AE7C98A8}" srcOrd="0" destOrd="0" presId="urn:microsoft.com/office/officeart/2008/layout/LinedList"/>
    <dgm:cxn modelId="{82A118D7-3893-B24C-B9FC-49A899C38606}" type="presParOf" srcId="{EAB638A0-34DD-A34F-A047-36FC6DA6F1A0}" destId="{DD1C720E-8B7D-434D-B263-E41295986765}" srcOrd="1" destOrd="0" presId="urn:microsoft.com/office/officeart/2008/layout/LinedList"/>
    <dgm:cxn modelId="{9033FC0E-08B2-A541-9E0E-C6C43D01C62E}" type="presParOf" srcId="{EAB638A0-34DD-A34F-A047-36FC6DA6F1A0}" destId="{0E42D29A-5448-CB45-9FBE-D0156532A7F8}" srcOrd="2" destOrd="0" presId="urn:microsoft.com/office/officeart/2008/layout/LinedList"/>
    <dgm:cxn modelId="{0B504969-8F14-854E-99B4-43DC5D73735D}" type="presParOf" srcId="{71554259-89F3-DC41-AF38-A80F6823C6AB}" destId="{7A3AB6A5-27DB-9449-8074-2A227BBAD300}" srcOrd="11" destOrd="0" presId="urn:microsoft.com/office/officeart/2008/layout/LinedList"/>
    <dgm:cxn modelId="{19D840D7-6C15-3540-A06F-27C3F985FA09}" type="presParOf" srcId="{71554259-89F3-DC41-AF38-A80F6823C6AB}" destId="{C7242C37-82D1-C944-9D2A-9968B11EFEC6}" srcOrd="12" destOrd="0" presId="urn:microsoft.com/office/officeart/2008/layout/LinedList"/>
    <dgm:cxn modelId="{E8485DFB-EACA-364F-9958-EAF65250BBD8}" type="presParOf" srcId="{71554259-89F3-DC41-AF38-A80F6823C6AB}" destId="{0DF5DFB3-5F42-FC46-85A7-812426660867}" srcOrd="13" destOrd="0" presId="urn:microsoft.com/office/officeart/2008/layout/LinedList"/>
    <dgm:cxn modelId="{39C5B619-734E-0F44-8691-ADA46DA93E4B}" type="presParOf" srcId="{0DF5DFB3-5F42-FC46-85A7-812426660867}" destId="{5F40D5EA-7EB7-3642-9403-A6E9D849820E}" srcOrd="0" destOrd="0" presId="urn:microsoft.com/office/officeart/2008/layout/LinedList"/>
    <dgm:cxn modelId="{E17B6B60-883C-184B-8E9C-1905D347EFCC}" type="presParOf" srcId="{0DF5DFB3-5F42-FC46-85A7-812426660867}" destId="{C1B850A1-40E1-9B40-A75D-2D9BEC509127}" srcOrd="1" destOrd="0" presId="urn:microsoft.com/office/officeart/2008/layout/LinedList"/>
    <dgm:cxn modelId="{E81A97F6-4D84-4B4E-80A0-C081AB333C1D}" type="presParOf" srcId="{0DF5DFB3-5F42-FC46-85A7-812426660867}" destId="{C3975583-70B1-C647-89DB-45FEA10AC1BB}" srcOrd="2" destOrd="0" presId="urn:microsoft.com/office/officeart/2008/layout/LinedList"/>
    <dgm:cxn modelId="{B48CB14C-DFD1-5548-B239-4FAB8F4A2375}" type="presParOf" srcId="{71554259-89F3-DC41-AF38-A80F6823C6AB}" destId="{D94189C5-6CAE-F44A-ACB7-A4D3DC488164}" srcOrd="14" destOrd="0" presId="urn:microsoft.com/office/officeart/2008/layout/LinedList"/>
    <dgm:cxn modelId="{53C457D6-E405-B546-A379-AF65758689D2}" type="presParOf" srcId="{71554259-89F3-DC41-AF38-A80F6823C6AB}" destId="{81D674AF-3178-F54E-98CA-0534E0E9D535}"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solidFill>
                <a:schemeClr val="tx1"/>
              </a:solidFill>
            </a:rPr>
            <a:t>Taraflardan biri, iç hukuku izin vermediği için içerik verisine müdahale konusunda diğer tarafa karşılıklı yardım sağlamayı reddetmektedir. Bu taraf Budapeşte Sözleşmesi’nin 34. maddesini ihlal etmiştir.</a:t>
          </a:r>
          <a:endParaRPr lang="en-US" sz="34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BE2B9E4D-31E2-2F4D-BED2-5AA81C88A5E1}">
      <dgm:prSet phldrT="[Text]"/>
      <dgm:spPr/>
      <dgm:t>
        <a:bodyPr/>
        <a:lstStyle/>
        <a:p>
          <a:r>
            <a:rPr lang="tr-TR" b="1" dirty="0">
              <a:solidFill>
                <a:schemeClr val="tx1"/>
              </a:solidFill>
            </a:rPr>
            <a:t>Doğru</a:t>
          </a:r>
          <a:endParaRPr lang="en-US" b="1" dirty="0">
            <a:solidFill>
              <a:schemeClr val="tx1"/>
            </a:solidFill>
          </a:endParaRPr>
        </a:p>
      </dgm:t>
    </dgm:pt>
    <dgm:pt modelId="{7FE8FEDD-28C4-B04A-BBA5-3B1039A43BBE}" type="parTrans" cxnId="{7E1D3196-6575-7941-8D3C-BCB1AA084867}">
      <dgm:prSet/>
      <dgm:spPr/>
      <dgm:t>
        <a:bodyPr/>
        <a:lstStyle/>
        <a:p>
          <a:endParaRPr lang="en-US"/>
        </a:p>
      </dgm:t>
    </dgm:pt>
    <dgm:pt modelId="{B0973AB0-35DD-354F-8F22-494C7C79E52A}" type="sibTrans" cxnId="{7E1D3196-6575-7941-8D3C-BCB1AA084867}">
      <dgm:prSet/>
      <dgm:spPr/>
      <dgm:t>
        <a:bodyPr/>
        <a:lstStyle/>
        <a:p>
          <a:endParaRPr lang="en-US"/>
        </a:p>
      </dgm:t>
    </dgm:pt>
    <dgm:pt modelId="{0399D989-5FFD-6E4A-8A86-EB8604F0B4FC}">
      <dgm:prSet phldrT="[Text]"/>
      <dgm:spPr/>
      <dgm:t>
        <a:bodyPr/>
        <a:lstStyle/>
        <a:p>
          <a:r>
            <a:rPr lang="tr-TR" b="1" dirty="0">
              <a:solidFill>
                <a:srgbClr val="FF0000"/>
              </a:solidFill>
            </a:rPr>
            <a:t>Yanlış</a:t>
          </a:r>
          <a:endParaRPr lang="en-US" b="1" dirty="0">
            <a:solidFill>
              <a:srgbClr val="FF0000"/>
            </a:solidFill>
          </a:endParaRPr>
        </a:p>
      </dgm:t>
    </dgm:pt>
    <dgm:pt modelId="{1CA812DF-4294-9F43-A64C-6F51F384999C}" type="parTrans" cxnId="{02CEADD0-3DCC-864B-9A77-A5EAA2A67C6D}">
      <dgm:prSet/>
      <dgm:spPr/>
      <dgm:t>
        <a:bodyPr/>
        <a:lstStyle/>
        <a:p>
          <a:endParaRPr lang="en-US"/>
        </a:p>
      </dgm:t>
    </dgm:pt>
    <dgm:pt modelId="{B3B6F63B-DE17-EE4A-888B-D27CC296E7FE}" type="sibTrans" cxnId="{02CEADD0-3DCC-864B-9A77-A5EAA2A67C6D}">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475573" custScaleY="100196" custLinFactNeighborX="-1407"/>
      <dgm:spPr/>
      <dgm:t>
        <a:bodyPr/>
        <a:lstStyle/>
        <a:p>
          <a:endParaRPr lang="tr-TR"/>
        </a:p>
      </dgm:t>
    </dgm:pt>
    <dgm:pt modelId="{71554259-89F3-DC41-AF38-A80F6823C6AB}" type="pres">
      <dgm:prSet presAssocID="{8E61202A-36DD-0240-811A-270D9611A395}" presName="vert1" presStyleCnt="0"/>
      <dgm:spPr/>
    </dgm:pt>
    <dgm:pt modelId="{C4721B88-D54B-4C4C-B352-65B69EA130DF}" type="pres">
      <dgm:prSet presAssocID="{BE2B9E4D-31E2-2F4D-BED2-5AA81C88A5E1}" presName="vertSpace2a" presStyleCnt="0"/>
      <dgm:spPr/>
    </dgm:pt>
    <dgm:pt modelId="{270D2D93-BEA9-A24B-8EE4-BA6CF890F09B}" type="pres">
      <dgm:prSet presAssocID="{BE2B9E4D-31E2-2F4D-BED2-5AA81C88A5E1}" presName="horz2" presStyleCnt="0"/>
      <dgm:spPr/>
    </dgm:pt>
    <dgm:pt modelId="{55B4959B-B336-3F45-8E50-A3366C537A5B}" type="pres">
      <dgm:prSet presAssocID="{BE2B9E4D-31E2-2F4D-BED2-5AA81C88A5E1}" presName="horzSpace2" presStyleCnt="0"/>
      <dgm:spPr/>
    </dgm:pt>
    <dgm:pt modelId="{0FCEDD46-199A-5041-BE56-AD233AD1C8B6}" type="pres">
      <dgm:prSet presAssocID="{BE2B9E4D-31E2-2F4D-BED2-5AA81C88A5E1}" presName="tx2" presStyleLbl="revTx" presStyleIdx="1" presStyleCnt="3"/>
      <dgm:spPr/>
      <dgm:t>
        <a:bodyPr/>
        <a:lstStyle/>
        <a:p>
          <a:endParaRPr lang="tr-TR"/>
        </a:p>
      </dgm:t>
    </dgm:pt>
    <dgm:pt modelId="{7CDCA75E-7301-484B-91B7-40873C6522D2}" type="pres">
      <dgm:prSet presAssocID="{BE2B9E4D-31E2-2F4D-BED2-5AA81C88A5E1}" presName="vert2" presStyleCnt="0"/>
      <dgm:spPr/>
    </dgm:pt>
    <dgm:pt modelId="{2DD13105-8E73-2840-8C72-102EA1E0D8CB}" type="pres">
      <dgm:prSet presAssocID="{BE2B9E4D-31E2-2F4D-BED2-5AA81C88A5E1}" presName="thinLine2b" presStyleLbl="callout" presStyleIdx="0" presStyleCnt="2"/>
      <dgm:spPr/>
    </dgm:pt>
    <dgm:pt modelId="{F01110BB-1769-2846-8A08-EC3181F5DB1C}" type="pres">
      <dgm:prSet presAssocID="{BE2B9E4D-31E2-2F4D-BED2-5AA81C88A5E1}" presName="vertSpace2b" presStyleCnt="0"/>
      <dgm:spPr/>
    </dgm:pt>
    <dgm:pt modelId="{2CA46EAE-8C40-A042-8BC9-1560C6DFA60E}" type="pres">
      <dgm:prSet presAssocID="{0399D989-5FFD-6E4A-8A86-EB8604F0B4FC}" presName="horz2" presStyleCnt="0"/>
      <dgm:spPr/>
    </dgm:pt>
    <dgm:pt modelId="{E4604725-EF7D-E341-B9BB-D9A10FC2DD4F}" type="pres">
      <dgm:prSet presAssocID="{0399D989-5FFD-6E4A-8A86-EB8604F0B4FC}" presName="horzSpace2" presStyleCnt="0"/>
      <dgm:spPr/>
    </dgm:pt>
    <dgm:pt modelId="{587EADC4-54CB-494C-898E-9094C9E2CA36}" type="pres">
      <dgm:prSet presAssocID="{0399D989-5FFD-6E4A-8A86-EB8604F0B4FC}" presName="tx2" presStyleLbl="revTx" presStyleIdx="2" presStyleCnt="3"/>
      <dgm:spPr/>
      <dgm:t>
        <a:bodyPr/>
        <a:lstStyle/>
        <a:p>
          <a:endParaRPr lang="tr-TR"/>
        </a:p>
      </dgm:t>
    </dgm:pt>
    <dgm:pt modelId="{BBBB8B22-6491-6543-83D3-22690F6A0B07}" type="pres">
      <dgm:prSet presAssocID="{0399D989-5FFD-6E4A-8A86-EB8604F0B4FC}" presName="vert2" presStyleCnt="0"/>
      <dgm:spPr/>
    </dgm:pt>
    <dgm:pt modelId="{60B0DADD-38F9-FC4F-8557-47415C59F8B0}" type="pres">
      <dgm:prSet presAssocID="{0399D989-5FFD-6E4A-8A86-EB8604F0B4FC}" presName="thinLine2b" presStyleLbl="callout" presStyleIdx="1" presStyleCnt="2"/>
      <dgm:spPr/>
    </dgm:pt>
    <dgm:pt modelId="{1E15788D-0F2E-0C4F-B66C-23703A3F2B09}" type="pres">
      <dgm:prSet presAssocID="{0399D989-5FFD-6E4A-8A86-EB8604F0B4FC}" presName="vertSpace2b" presStyleCnt="0"/>
      <dgm:spPr/>
    </dgm:pt>
  </dgm:ptLst>
  <dgm:cxnLst>
    <dgm:cxn modelId="{544DBAB6-E30D-4642-B1EB-93DCBF9B7DF4}" type="presOf" srcId="{BE2B9E4D-31E2-2F4D-BED2-5AA81C88A5E1}" destId="{0FCEDD46-199A-5041-BE56-AD233AD1C8B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6171C0F8-B8EA-FF43-9814-ECD7327E888C}" type="presOf" srcId="{0399D989-5FFD-6E4A-8A86-EB8604F0B4FC}" destId="{587EADC4-54CB-494C-898E-9094C9E2CA36}"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7E1D3196-6575-7941-8D3C-BCB1AA084867}" srcId="{8E61202A-36DD-0240-811A-270D9611A395}" destId="{BE2B9E4D-31E2-2F4D-BED2-5AA81C88A5E1}" srcOrd="0" destOrd="0" parTransId="{7FE8FEDD-28C4-B04A-BBA5-3B1039A43BBE}" sibTransId="{B0973AB0-35DD-354F-8F22-494C7C79E52A}"/>
    <dgm:cxn modelId="{02CEADD0-3DCC-864B-9A77-A5EAA2A67C6D}" srcId="{8E61202A-36DD-0240-811A-270D9611A395}" destId="{0399D989-5FFD-6E4A-8A86-EB8604F0B4FC}" srcOrd="1" destOrd="0" parTransId="{1CA812DF-4294-9F43-A64C-6F51F384999C}" sibTransId="{B3B6F63B-DE17-EE4A-888B-D27CC296E7FE}"/>
    <dgm:cxn modelId="{D2DD020B-3DFC-B348-B676-6EC163FF5FEB}" srcId="{3C774A1C-BB1C-4347-A758-A94A436F7244}" destId="{8E61202A-36DD-0240-811A-270D9611A395}" srcOrd="0" destOrd="0" parTransId="{B1168E5A-BE86-1A40-8851-D878ACC39274}" sibTransId="{8978AB35-F5FB-FF43-BA08-4C259A445311}"/>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563B3071-2026-3E41-9440-4D47462B56D9}" type="presParOf" srcId="{71554259-89F3-DC41-AF38-A80F6823C6AB}" destId="{C4721B88-D54B-4C4C-B352-65B69EA130DF}" srcOrd="0" destOrd="0" presId="urn:microsoft.com/office/officeart/2008/layout/LinedList"/>
    <dgm:cxn modelId="{CC528F04-9AD1-C949-A7A3-CA07202AE9C5}" type="presParOf" srcId="{71554259-89F3-DC41-AF38-A80F6823C6AB}" destId="{270D2D93-BEA9-A24B-8EE4-BA6CF890F09B}" srcOrd="1" destOrd="0" presId="urn:microsoft.com/office/officeart/2008/layout/LinedList"/>
    <dgm:cxn modelId="{7037DC8C-23DA-D549-A679-3FE26998E9DD}" type="presParOf" srcId="{270D2D93-BEA9-A24B-8EE4-BA6CF890F09B}" destId="{55B4959B-B336-3F45-8E50-A3366C537A5B}" srcOrd="0" destOrd="0" presId="urn:microsoft.com/office/officeart/2008/layout/LinedList"/>
    <dgm:cxn modelId="{F0998D39-4AE3-2145-B6D5-16AC90E4FE03}" type="presParOf" srcId="{270D2D93-BEA9-A24B-8EE4-BA6CF890F09B}" destId="{0FCEDD46-199A-5041-BE56-AD233AD1C8B6}" srcOrd="1" destOrd="0" presId="urn:microsoft.com/office/officeart/2008/layout/LinedList"/>
    <dgm:cxn modelId="{EAE31D19-A57C-D244-8E03-E8820C6E984B}" type="presParOf" srcId="{270D2D93-BEA9-A24B-8EE4-BA6CF890F09B}" destId="{7CDCA75E-7301-484B-91B7-40873C6522D2}" srcOrd="2" destOrd="0" presId="urn:microsoft.com/office/officeart/2008/layout/LinedList"/>
    <dgm:cxn modelId="{D65E2479-8E84-3644-9173-7930198699BE}" type="presParOf" srcId="{71554259-89F3-DC41-AF38-A80F6823C6AB}" destId="{2DD13105-8E73-2840-8C72-102EA1E0D8CB}" srcOrd="2" destOrd="0" presId="urn:microsoft.com/office/officeart/2008/layout/LinedList"/>
    <dgm:cxn modelId="{7903AD7E-B312-5544-8651-A2AAC8958C2B}" type="presParOf" srcId="{71554259-89F3-DC41-AF38-A80F6823C6AB}" destId="{F01110BB-1769-2846-8A08-EC3181F5DB1C}" srcOrd="3" destOrd="0" presId="urn:microsoft.com/office/officeart/2008/layout/LinedList"/>
    <dgm:cxn modelId="{18753B37-7FD8-E946-9883-2FB82D61AB4E}" type="presParOf" srcId="{71554259-89F3-DC41-AF38-A80F6823C6AB}" destId="{2CA46EAE-8C40-A042-8BC9-1560C6DFA60E}" srcOrd="4" destOrd="0" presId="urn:microsoft.com/office/officeart/2008/layout/LinedList"/>
    <dgm:cxn modelId="{FE9CB0F5-9268-8F41-9246-D329518EE554}" type="presParOf" srcId="{2CA46EAE-8C40-A042-8BC9-1560C6DFA60E}" destId="{E4604725-EF7D-E341-B9BB-D9A10FC2DD4F}" srcOrd="0" destOrd="0" presId="urn:microsoft.com/office/officeart/2008/layout/LinedList"/>
    <dgm:cxn modelId="{830784D2-60A2-5B42-B885-6571C0BD45C6}" type="presParOf" srcId="{2CA46EAE-8C40-A042-8BC9-1560C6DFA60E}" destId="{587EADC4-54CB-494C-898E-9094C9E2CA36}" srcOrd="1" destOrd="0" presId="urn:microsoft.com/office/officeart/2008/layout/LinedList"/>
    <dgm:cxn modelId="{05058AE5-43F4-1B49-964F-AC4B8DBAF9AF}" type="presParOf" srcId="{2CA46EAE-8C40-A042-8BC9-1560C6DFA60E}" destId="{BBBB8B22-6491-6543-83D3-22690F6A0B07}" srcOrd="2" destOrd="0" presId="urn:microsoft.com/office/officeart/2008/layout/LinedList"/>
    <dgm:cxn modelId="{B5D0B57E-6695-2646-A6AB-7EB4F4CA5C82}" type="presParOf" srcId="{71554259-89F3-DC41-AF38-A80F6823C6AB}" destId="{60B0DADD-38F9-FC4F-8557-47415C59F8B0}" srcOrd="5" destOrd="0" presId="urn:microsoft.com/office/officeart/2008/layout/LinedList"/>
    <dgm:cxn modelId="{9D2F4409-2060-3542-A8B3-FF09E8DC70BA}" type="presParOf" srcId="{71554259-89F3-DC41-AF38-A80F6823C6AB}" destId="{1E15788D-0F2E-0C4F-B66C-23703A3F2B09}"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Aşağıdakilerden hangisi İkinci Ek Protokol kapsamında değerlendirilmez?</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B8F035A6-4733-3B45-8142-36A112EDE026}">
      <dgm:prSet phldrT="[Text]"/>
      <dgm:spPr/>
      <dgm:t>
        <a:bodyPr/>
        <a:lstStyle/>
        <a:p>
          <a:pPr rtl="0"/>
          <a:r>
            <a:rPr lang="tr-TR" b="1" dirty="0"/>
            <a:t>a) </a:t>
          </a:r>
          <a:r>
            <a:rPr lang="tr-TR" b="1" dirty="0">
              <a:solidFill>
                <a:schemeClr val="tx1"/>
              </a:solidFill>
              <a:latin typeface="Calibri"/>
            </a:rPr>
            <a:t>Acil durumlarda verilerin açıklanması </a:t>
          </a:r>
        </a:p>
      </dgm:t>
    </dgm:pt>
    <dgm:pt modelId="{5D1A206A-3578-7245-82D4-7714972B385F}" type="parTrans" cxnId="{7D502B2E-8B04-E140-ADDC-6150A1194859}">
      <dgm:prSet/>
      <dgm:spPr/>
      <dgm:t>
        <a:bodyPr/>
        <a:lstStyle/>
        <a:p>
          <a:endParaRPr lang="en-US"/>
        </a:p>
      </dgm:t>
    </dgm:pt>
    <dgm:pt modelId="{BE2EA3EF-36B9-9247-ADB8-02D8191AF8AC}" type="sibTrans" cxnId="{7D502B2E-8B04-E140-ADDC-6150A1194859}">
      <dgm:prSet/>
      <dgm:spPr/>
      <dgm:t>
        <a:bodyPr/>
        <a:lstStyle/>
        <a:p>
          <a:endParaRPr lang="en-US"/>
        </a:p>
      </dgm:t>
    </dgm:pt>
    <dgm:pt modelId="{7C14C664-05A7-F240-B697-021BDEFD6B91}">
      <dgm:prSet phldrT="[Text]"/>
      <dgm:spPr/>
      <dgm:t>
        <a:bodyPr/>
        <a:lstStyle/>
        <a:p>
          <a:pPr rtl="0"/>
          <a:r>
            <a:rPr lang="tr-TR" b="1" dirty="0"/>
            <a:t>b) </a:t>
          </a:r>
          <a:r>
            <a:rPr lang="tr-TR" b="1" dirty="0">
              <a:latin typeface="Calibri"/>
            </a:rPr>
            <a:t>Irkçılık ve Yabancı Düşmanlığı </a:t>
          </a:r>
        </a:p>
      </dgm:t>
    </dgm:pt>
    <dgm:pt modelId="{865E96F4-3FDA-6C46-B6BF-2E1EABC74463}" type="parTrans" cxnId="{05900D18-E167-684E-9BCD-DB79EDD4BE11}">
      <dgm:prSet/>
      <dgm:spPr/>
      <dgm:t>
        <a:bodyPr/>
        <a:lstStyle/>
        <a:p>
          <a:endParaRPr lang="en-US"/>
        </a:p>
      </dgm:t>
    </dgm:pt>
    <dgm:pt modelId="{82049DFA-6E0A-7142-8F31-141CEEECC178}" type="sibTrans" cxnId="{05900D18-E167-684E-9BCD-DB79EDD4BE11}">
      <dgm:prSet/>
      <dgm:spPr/>
      <dgm:t>
        <a:bodyPr/>
        <a:lstStyle/>
        <a:p>
          <a:endParaRPr lang="en-US"/>
        </a:p>
      </dgm:t>
    </dgm:pt>
    <dgm:pt modelId="{AD5DE37E-9ACB-E44B-821A-88964D4E6AF7}">
      <dgm:prSet phldrT="[Text]"/>
      <dgm:spPr/>
      <dgm:t>
        <a:bodyPr/>
        <a:lstStyle/>
        <a:p>
          <a:pPr rtl="0"/>
          <a:r>
            <a:rPr lang="tr-TR" b="1">
              <a:solidFill>
                <a:schemeClr val="tx1"/>
              </a:solidFill>
            </a:rPr>
            <a:t>c) </a:t>
          </a:r>
          <a:r>
            <a:rPr lang="tr-TR" b="1">
              <a:solidFill>
                <a:schemeClr val="tx1"/>
              </a:solidFill>
              <a:latin typeface="Calibri"/>
            </a:rPr>
            <a:t>Gizli soruşturmalar</a:t>
          </a:r>
          <a:endParaRPr lang="tr-TR" b="1">
            <a:solidFill>
              <a:schemeClr val="tx1"/>
            </a:solidFill>
          </a:endParaRPr>
        </a:p>
      </dgm:t>
    </dgm:pt>
    <dgm:pt modelId="{ECC5FD48-DB87-A047-A6F6-F9C1C5D17F3D}" type="parTrans" cxnId="{40128DFD-CF5C-2140-87DA-2FB08F0341CB}">
      <dgm:prSet/>
      <dgm:spPr/>
      <dgm:t>
        <a:bodyPr/>
        <a:lstStyle/>
        <a:p>
          <a:endParaRPr lang="en-US"/>
        </a:p>
      </dgm:t>
    </dgm:pt>
    <dgm:pt modelId="{0A36AAE8-9A0B-9A4C-B13F-EB0D17D3D3F0}" type="sibTrans" cxnId="{40128DFD-CF5C-2140-87DA-2FB08F0341CB}">
      <dgm:prSet/>
      <dgm:spPr/>
      <dgm:t>
        <a:bodyPr/>
        <a:lstStyle/>
        <a:p>
          <a:endParaRPr lang="en-US"/>
        </a:p>
      </dgm:t>
    </dgm:pt>
    <dgm:pt modelId="{D417885B-CF4B-A948-AC41-3FE94E69C590}">
      <dgm:prSet phldrT="[Text]"/>
      <dgm:spPr/>
      <dgm:t>
        <a:bodyPr/>
        <a:lstStyle/>
        <a:p>
          <a:pPr rtl="0"/>
          <a:r>
            <a:rPr lang="tr-TR" b="1" dirty="0"/>
            <a:t>d) WHOIS </a:t>
          </a:r>
          <a:r>
            <a:rPr lang="tr-TR" b="1" dirty="0">
              <a:latin typeface="Calibri"/>
            </a:rPr>
            <a:t>bilgisi talebi</a:t>
          </a:r>
          <a:endParaRPr lang="tr-TR" b="1" dirty="0"/>
        </a:p>
      </dgm:t>
    </dgm:pt>
    <dgm:pt modelId="{0BF17318-A7DD-F343-812D-A1E86FA1672A}" type="parTrans" cxnId="{78A7EFCA-28D4-724C-AB11-EED4EC7F176E}">
      <dgm:prSet/>
      <dgm:spPr/>
      <dgm:t>
        <a:bodyPr/>
        <a:lstStyle/>
        <a:p>
          <a:endParaRPr lang="en-US"/>
        </a:p>
      </dgm:t>
    </dgm:pt>
    <dgm:pt modelId="{D37A6645-33D2-274C-BA84-AF213FE1C5F2}" type="sibTrans" cxnId="{78A7EFCA-28D4-724C-AB11-EED4EC7F176E}">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t>
        <a:bodyPr/>
        <a:lstStyle/>
        <a:p>
          <a:endParaRPr lang="tr-TR"/>
        </a:p>
      </dgm:t>
    </dgm:pt>
    <dgm:pt modelId="{71554259-89F3-DC41-AF38-A80F6823C6AB}" type="pres">
      <dgm:prSet presAssocID="{8E61202A-36DD-0240-811A-270D9611A395}" presName="vert1" presStyleCnt="0"/>
      <dgm:spPr/>
    </dgm:pt>
    <dgm:pt modelId="{DE5091E3-FBBE-6046-B84E-711B11AD83FE}" type="pres">
      <dgm:prSet presAssocID="{B8F035A6-4733-3B45-8142-36A112EDE026}" presName="vertSpace2a" presStyleCnt="0"/>
      <dgm:spPr/>
    </dgm:pt>
    <dgm:pt modelId="{9688004C-8F02-AC41-95A3-9109C4E91376}" type="pres">
      <dgm:prSet presAssocID="{B8F035A6-4733-3B45-8142-36A112EDE026}" presName="horz2" presStyleCnt="0"/>
      <dgm:spPr/>
    </dgm:pt>
    <dgm:pt modelId="{860DD5AB-F61E-C642-B284-3B5AAEAE1E0A}" type="pres">
      <dgm:prSet presAssocID="{B8F035A6-4733-3B45-8142-36A112EDE026}" presName="horzSpace2" presStyleCnt="0"/>
      <dgm:spPr/>
    </dgm:pt>
    <dgm:pt modelId="{4EF8A568-9380-DF4D-8FD2-43439E5FC5D0}" type="pres">
      <dgm:prSet presAssocID="{B8F035A6-4733-3B45-8142-36A112EDE026}" presName="tx2" presStyleLbl="revTx" presStyleIdx="1" presStyleCnt="5"/>
      <dgm:spPr/>
      <dgm:t>
        <a:bodyPr/>
        <a:lstStyle/>
        <a:p>
          <a:endParaRPr lang="tr-TR"/>
        </a:p>
      </dgm:t>
    </dgm:pt>
    <dgm:pt modelId="{DE8C8559-EB32-2444-8F1E-CDB201FAF6B1}" type="pres">
      <dgm:prSet presAssocID="{B8F035A6-4733-3B45-8142-36A112EDE026}" presName="vert2" presStyleCnt="0"/>
      <dgm:spPr/>
    </dgm:pt>
    <dgm:pt modelId="{4FF47776-8607-BB4E-A282-09B202F54465}" type="pres">
      <dgm:prSet presAssocID="{B8F035A6-4733-3B45-8142-36A112EDE026}" presName="thinLine2b" presStyleLbl="callout" presStyleIdx="0" presStyleCnt="4"/>
      <dgm:spPr/>
    </dgm:pt>
    <dgm:pt modelId="{25254D0C-9C10-0141-A7AF-0F537C9E9244}" type="pres">
      <dgm:prSet presAssocID="{B8F035A6-4733-3B45-8142-36A112EDE026}" presName="vertSpace2b" presStyleCnt="0"/>
      <dgm:spPr/>
    </dgm:pt>
    <dgm:pt modelId="{0519572F-E3BD-154D-87A1-65D1A968A6F5}" type="pres">
      <dgm:prSet presAssocID="{7C14C664-05A7-F240-B697-021BDEFD6B91}" presName="horz2" presStyleCnt="0"/>
      <dgm:spPr/>
    </dgm:pt>
    <dgm:pt modelId="{85B73605-4D80-D44D-AC15-7D9B763CDCD2}" type="pres">
      <dgm:prSet presAssocID="{7C14C664-05A7-F240-B697-021BDEFD6B91}" presName="horzSpace2" presStyleCnt="0"/>
      <dgm:spPr/>
    </dgm:pt>
    <dgm:pt modelId="{A264F9FA-B6D5-6B43-AEC4-C142C01FF02E}" type="pres">
      <dgm:prSet presAssocID="{7C14C664-05A7-F240-B697-021BDEFD6B91}" presName="tx2" presStyleLbl="revTx" presStyleIdx="2" presStyleCnt="5"/>
      <dgm:spPr/>
      <dgm:t>
        <a:bodyPr/>
        <a:lstStyle/>
        <a:p>
          <a:endParaRPr lang="tr-TR"/>
        </a:p>
      </dgm:t>
    </dgm:pt>
    <dgm:pt modelId="{89F5DCFB-76F0-C844-A7FE-39C53317AD04}" type="pres">
      <dgm:prSet presAssocID="{7C14C664-05A7-F240-B697-021BDEFD6B91}" presName="vert2" presStyleCnt="0"/>
      <dgm:spPr/>
    </dgm:pt>
    <dgm:pt modelId="{A58C8F2D-5D97-E14B-8E2E-4A7C4DCB0B01}" type="pres">
      <dgm:prSet presAssocID="{7C14C664-05A7-F240-B697-021BDEFD6B91}" presName="thinLine2b" presStyleLbl="callout" presStyleIdx="1" presStyleCnt="4"/>
      <dgm:spPr/>
    </dgm:pt>
    <dgm:pt modelId="{AEE7FBDB-735A-684F-BD1D-4BA1FE7BF601}" type="pres">
      <dgm:prSet presAssocID="{7C14C664-05A7-F240-B697-021BDEFD6B91}" presName="vertSpace2b" presStyleCnt="0"/>
      <dgm:spPr/>
    </dgm:pt>
    <dgm:pt modelId="{C24F6720-1766-4045-A62D-D13A6E80CE0D}" type="pres">
      <dgm:prSet presAssocID="{AD5DE37E-9ACB-E44B-821A-88964D4E6AF7}" presName="horz2" presStyleCnt="0"/>
      <dgm:spPr/>
    </dgm:pt>
    <dgm:pt modelId="{96C2AA02-75EC-EC42-8E44-CC392EDFB0FF}" type="pres">
      <dgm:prSet presAssocID="{AD5DE37E-9ACB-E44B-821A-88964D4E6AF7}" presName="horzSpace2" presStyleCnt="0"/>
      <dgm:spPr/>
    </dgm:pt>
    <dgm:pt modelId="{3D9B6075-06E5-7541-9572-9ADB4FAAD0C6}" type="pres">
      <dgm:prSet presAssocID="{AD5DE37E-9ACB-E44B-821A-88964D4E6AF7}" presName="tx2" presStyleLbl="revTx" presStyleIdx="3" presStyleCnt="5"/>
      <dgm:spPr/>
      <dgm:t>
        <a:bodyPr/>
        <a:lstStyle/>
        <a:p>
          <a:endParaRPr lang="tr-TR"/>
        </a:p>
      </dgm:t>
    </dgm:pt>
    <dgm:pt modelId="{773B0B44-4F05-6F4D-949F-84121C34B129}" type="pres">
      <dgm:prSet presAssocID="{AD5DE37E-9ACB-E44B-821A-88964D4E6AF7}" presName="vert2" presStyleCnt="0"/>
      <dgm:spPr/>
    </dgm:pt>
    <dgm:pt modelId="{1DC5AC7F-D426-1D44-88B5-D8E371589165}" type="pres">
      <dgm:prSet presAssocID="{AD5DE37E-9ACB-E44B-821A-88964D4E6AF7}" presName="thinLine2b" presStyleLbl="callout" presStyleIdx="2" presStyleCnt="4"/>
      <dgm:spPr/>
    </dgm:pt>
    <dgm:pt modelId="{4EF9451F-4F67-4B41-82D0-0DA593978BFB}" type="pres">
      <dgm:prSet presAssocID="{AD5DE37E-9ACB-E44B-821A-88964D4E6AF7}" presName="vertSpace2b" presStyleCnt="0"/>
      <dgm:spPr/>
    </dgm:pt>
    <dgm:pt modelId="{BA2F0F80-B0B4-894B-9BF3-20C37CFBA608}" type="pres">
      <dgm:prSet presAssocID="{D417885B-CF4B-A948-AC41-3FE94E69C590}" presName="horz2" presStyleCnt="0"/>
      <dgm:spPr/>
    </dgm:pt>
    <dgm:pt modelId="{825E29FA-09B8-4348-A5B6-74F776A56F91}" type="pres">
      <dgm:prSet presAssocID="{D417885B-CF4B-A948-AC41-3FE94E69C590}" presName="horzSpace2" presStyleCnt="0"/>
      <dgm:spPr/>
    </dgm:pt>
    <dgm:pt modelId="{AEE5C8B9-9E88-9F4D-8661-ED73C994ABF6}" type="pres">
      <dgm:prSet presAssocID="{D417885B-CF4B-A948-AC41-3FE94E69C590}" presName="tx2" presStyleLbl="revTx" presStyleIdx="4" presStyleCnt="5" custLinFactNeighborX="706"/>
      <dgm:spPr/>
      <dgm:t>
        <a:bodyPr/>
        <a:lstStyle/>
        <a:p>
          <a:endParaRPr lang="tr-TR"/>
        </a:p>
      </dgm:t>
    </dgm:pt>
    <dgm:pt modelId="{7A9A547C-69EF-5C43-BF29-D2C2D3467D58}" type="pres">
      <dgm:prSet presAssocID="{D417885B-CF4B-A948-AC41-3FE94E69C590}" presName="vert2" presStyleCnt="0"/>
      <dgm:spPr/>
    </dgm:pt>
    <dgm:pt modelId="{7384DFF6-B195-154D-9D5A-8BB798E23B87}" type="pres">
      <dgm:prSet presAssocID="{D417885B-CF4B-A948-AC41-3FE94E69C590}" presName="thinLine2b" presStyleLbl="callout" presStyleIdx="3" presStyleCnt="4"/>
      <dgm:spPr/>
    </dgm:pt>
    <dgm:pt modelId="{02202E41-5A52-D24C-857A-0633B1447293}" type="pres">
      <dgm:prSet presAssocID="{D417885B-CF4B-A948-AC41-3FE94E69C590}" presName="vertSpace2b" presStyleCnt="0"/>
      <dgm:spPr/>
    </dgm:pt>
  </dgm:ptLst>
  <dgm:cxnLst>
    <dgm:cxn modelId="{40128DFD-CF5C-2140-87DA-2FB08F0341CB}" srcId="{8E61202A-36DD-0240-811A-270D9611A395}" destId="{AD5DE37E-9ACB-E44B-821A-88964D4E6AF7}" srcOrd="2" destOrd="0" parTransId="{ECC5FD48-DB87-A047-A6F6-F9C1C5D17F3D}" sibTransId="{0A36AAE8-9A0B-9A4C-B13F-EB0D17D3D3F0}"/>
    <dgm:cxn modelId="{48DA12DB-8E3F-D24A-977D-92A00060AED9}" type="presOf" srcId="{B8F035A6-4733-3B45-8142-36A112EDE026}" destId="{4EF8A568-9380-DF4D-8FD2-43439E5FC5D0}" srcOrd="0" destOrd="0" presId="urn:microsoft.com/office/officeart/2008/layout/LinedList"/>
    <dgm:cxn modelId="{DAC5BE8B-676E-BF48-B9A1-8568930B39DF}" type="presOf" srcId="{7C14C664-05A7-F240-B697-021BDEFD6B91}" destId="{A264F9FA-B6D5-6B43-AEC4-C142C01FF02E}" srcOrd="0" destOrd="0" presId="urn:microsoft.com/office/officeart/2008/layout/LinedList"/>
    <dgm:cxn modelId="{7D502B2E-8B04-E140-ADDC-6150A1194859}" srcId="{8E61202A-36DD-0240-811A-270D9611A395}" destId="{B8F035A6-4733-3B45-8142-36A112EDE026}" srcOrd="0" destOrd="0" parTransId="{5D1A206A-3578-7245-82D4-7714972B385F}" sibTransId="{BE2EA3EF-36B9-9247-ADB8-02D8191AF8AC}"/>
    <dgm:cxn modelId="{797E83DF-D7B0-A04A-90A7-428F119E43A8}" type="presOf" srcId="{8E61202A-36DD-0240-811A-270D9611A395}" destId="{CFE00427-EDF8-324F-9A5C-A181E81A4D48}"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05900D18-E167-684E-9BCD-DB79EDD4BE11}" srcId="{8E61202A-36DD-0240-811A-270D9611A395}" destId="{7C14C664-05A7-F240-B697-021BDEFD6B91}" srcOrd="1" destOrd="0" parTransId="{865E96F4-3FDA-6C46-B6BF-2E1EABC74463}" sibTransId="{82049DFA-6E0A-7142-8F31-141CEEECC178}"/>
    <dgm:cxn modelId="{D2DD020B-3DFC-B348-B676-6EC163FF5FEB}" srcId="{3C774A1C-BB1C-4347-A758-A94A436F7244}" destId="{8E61202A-36DD-0240-811A-270D9611A395}" srcOrd="0" destOrd="0" parTransId="{B1168E5A-BE86-1A40-8851-D878ACC39274}" sibTransId="{8978AB35-F5FB-FF43-BA08-4C259A445311}"/>
    <dgm:cxn modelId="{5EAA8213-0680-8148-B02B-F33D4AA22C99}" type="presOf" srcId="{AD5DE37E-9ACB-E44B-821A-88964D4E6AF7}" destId="{3D9B6075-06E5-7541-9572-9ADB4FAAD0C6}" srcOrd="0" destOrd="0" presId="urn:microsoft.com/office/officeart/2008/layout/LinedList"/>
    <dgm:cxn modelId="{78A7EFCA-28D4-724C-AB11-EED4EC7F176E}" srcId="{8E61202A-36DD-0240-811A-270D9611A395}" destId="{D417885B-CF4B-A948-AC41-3FE94E69C590}" srcOrd="3" destOrd="0" parTransId="{0BF17318-A7DD-F343-812D-A1E86FA1672A}" sibTransId="{D37A6645-33D2-274C-BA84-AF213FE1C5F2}"/>
    <dgm:cxn modelId="{A14158A5-18AC-FF46-BC39-83B8E439D49A}" type="presOf" srcId="{D417885B-CF4B-A948-AC41-3FE94E69C590}" destId="{AEE5C8B9-9E88-9F4D-8661-ED73C994ABF6}"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9F46E91D-62B1-044A-BEB0-3465E6197242}" type="presParOf" srcId="{71554259-89F3-DC41-AF38-A80F6823C6AB}" destId="{DE5091E3-FBBE-6046-B84E-711B11AD83FE}" srcOrd="0" destOrd="0" presId="urn:microsoft.com/office/officeart/2008/layout/LinedList"/>
    <dgm:cxn modelId="{2C184DB7-EBD2-B643-8D22-F41D58DB2442}" type="presParOf" srcId="{71554259-89F3-DC41-AF38-A80F6823C6AB}" destId="{9688004C-8F02-AC41-95A3-9109C4E91376}" srcOrd="1" destOrd="0" presId="urn:microsoft.com/office/officeart/2008/layout/LinedList"/>
    <dgm:cxn modelId="{90478E7C-5A0B-1D49-A015-C3845F8F923C}" type="presParOf" srcId="{9688004C-8F02-AC41-95A3-9109C4E91376}" destId="{860DD5AB-F61E-C642-B284-3B5AAEAE1E0A}" srcOrd="0" destOrd="0" presId="urn:microsoft.com/office/officeart/2008/layout/LinedList"/>
    <dgm:cxn modelId="{4C1CBA5B-ECBB-A649-9930-56B08833EDF1}" type="presParOf" srcId="{9688004C-8F02-AC41-95A3-9109C4E91376}" destId="{4EF8A568-9380-DF4D-8FD2-43439E5FC5D0}" srcOrd="1" destOrd="0" presId="urn:microsoft.com/office/officeart/2008/layout/LinedList"/>
    <dgm:cxn modelId="{E743AE4B-9227-9F4A-A9C1-F4213EAEDA16}" type="presParOf" srcId="{9688004C-8F02-AC41-95A3-9109C4E91376}" destId="{DE8C8559-EB32-2444-8F1E-CDB201FAF6B1}" srcOrd="2" destOrd="0" presId="urn:microsoft.com/office/officeart/2008/layout/LinedList"/>
    <dgm:cxn modelId="{A8771C08-A9E1-5E46-9C41-1659DDF3919F}" type="presParOf" srcId="{71554259-89F3-DC41-AF38-A80F6823C6AB}" destId="{4FF47776-8607-BB4E-A282-09B202F54465}" srcOrd="2" destOrd="0" presId="urn:microsoft.com/office/officeart/2008/layout/LinedList"/>
    <dgm:cxn modelId="{166188B2-01A1-C54C-8CC0-B2A2ACAC60B8}" type="presParOf" srcId="{71554259-89F3-DC41-AF38-A80F6823C6AB}" destId="{25254D0C-9C10-0141-A7AF-0F537C9E9244}" srcOrd="3" destOrd="0" presId="urn:microsoft.com/office/officeart/2008/layout/LinedList"/>
    <dgm:cxn modelId="{0BBF577F-9E62-EC4D-A9F3-D316FC2286E6}" type="presParOf" srcId="{71554259-89F3-DC41-AF38-A80F6823C6AB}" destId="{0519572F-E3BD-154D-87A1-65D1A968A6F5}" srcOrd="4" destOrd="0" presId="urn:microsoft.com/office/officeart/2008/layout/LinedList"/>
    <dgm:cxn modelId="{B7AD48A2-CCDE-C647-816D-C05D4FA9CC8D}" type="presParOf" srcId="{0519572F-E3BD-154D-87A1-65D1A968A6F5}" destId="{85B73605-4D80-D44D-AC15-7D9B763CDCD2}" srcOrd="0" destOrd="0" presId="urn:microsoft.com/office/officeart/2008/layout/LinedList"/>
    <dgm:cxn modelId="{7A43BF6E-9778-5941-B0DA-E9B215BCB2D2}" type="presParOf" srcId="{0519572F-E3BD-154D-87A1-65D1A968A6F5}" destId="{A264F9FA-B6D5-6B43-AEC4-C142C01FF02E}" srcOrd="1" destOrd="0" presId="urn:microsoft.com/office/officeart/2008/layout/LinedList"/>
    <dgm:cxn modelId="{02D4C43F-25BD-B649-AC04-D58B7843B665}" type="presParOf" srcId="{0519572F-E3BD-154D-87A1-65D1A968A6F5}" destId="{89F5DCFB-76F0-C844-A7FE-39C53317AD04}" srcOrd="2" destOrd="0" presId="urn:microsoft.com/office/officeart/2008/layout/LinedList"/>
    <dgm:cxn modelId="{0FE25B37-8E49-3849-A25D-4EF43DDB5F37}" type="presParOf" srcId="{71554259-89F3-DC41-AF38-A80F6823C6AB}" destId="{A58C8F2D-5D97-E14B-8E2E-4A7C4DCB0B01}" srcOrd="5" destOrd="0" presId="urn:microsoft.com/office/officeart/2008/layout/LinedList"/>
    <dgm:cxn modelId="{FAED8F3D-5131-CC41-A2A0-F4F50DE51647}" type="presParOf" srcId="{71554259-89F3-DC41-AF38-A80F6823C6AB}" destId="{AEE7FBDB-735A-684F-BD1D-4BA1FE7BF601}" srcOrd="6" destOrd="0" presId="urn:microsoft.com/office/officeart/2008/layout/LinedList"/>
    <dgm:cxn modelId="{3911FD35-FBA5-5247-8748-7015D46BB7FC}" type="presParOf" srcId="{71554259-89F3-DC41-AF38-A80F6823C6AB}" destId="{C24F6720-1766-4045-A62D-D13A6E80CE0D}" srcOrd="7" destOrd="0" presId="urn:microsoft.com/office/officeart/2008/layout/LinedList"/>
    <dgm:cxn modelId="{7D670F4F-5FD7-1848-9A5F-6AEB1B78C12A}" type="presParOf" srcId="{C24F6720-1766-4045-A62D-D13A6E80CE0D}" destId="{96C2AA02-75EC-EC42-8E44-CC392EDFB0FF}" srcOrd="0" destOrd="0" presId="urn:microsoft.com/office/officeart/2008/layout/LinedList"/>
    <dgm:cxn modelId="{4F0CD1C7-0DE6-B444-AB20-62A317FD7A20}" type="presParOf" srcId="{C24F6720-1766-4045-A62D-D13A6E80CE0D}" destId="{3D9B6075-06E5-7541-9572-9ADB4FAAD0C6}" srcOrd="1" destOrd="0" presId="urn:microsoft.com/office/officeart/2008/layout/LinedList"/>
    <dgm:cxn modelId="{F82E712C-EEBB-A94A-9E35-0D4F85EA59D9}" type="presParOf" srcId="{C24F6720-1766-4045-A62D-D13A6E80CE0D}" destId="{773B0B44-4F05-6F4D-949F-84121C34B129}" srcOrd="2" destOrd="0" presId="urn:microsoft.com/office/officeart/2008/layout/LinedList"/>
    <dgm:cxn modelId="{C8824FA2-4FD9-0045-AA6E-C8BA5D469A67}" type="presParOf" srcId="{71554259-89F3-DC41-AF38-A80F6823C6AB}" destId="{1DC5AC7F-D426-1D44-88B5-D8E371589165}" srcOrd="8" destOrd="0" presId="urn:microsoft.com/office/officeart/2008/layout/LinedList"/>
    <dgm:cxn modelId="{AA85D172-EED3-3648-AFCF-D5FA3327833C}" type="presParOf" srcId="{71554259-89F3-DC41-AF38-A80F6823C6AB}" destId="{4EF9451F-4F67-4B41-82D0-0DA593978BFB}" srcOrd="9" destOrd="0" presId="urn:microsoft.com/office/officeart/2008/layout/LinedList"/>
    <dgm:cxn modelId="{05889717-997A-044B-B071-AA5CCF801183}" type="presParOf" srcId="{71554259-89F3-DC41-AF38-A80F6823C6AB}" destId="{BA2F0F80-B0B4-894B-9BF3-20C37CFBA608}" srcOrd="10" destOrd="0" presId="urn:microsoft.com/office/officeart/2008/layout/LinedList"/>
    <dgm:cxn modelId="{303CB70E-62C4-684D-84AE-C0A093722DA6}" type="presParOf" srcId="{BA2F0F80-B0B4-894B-9BF3-20C37CFBA608}" destId="{825E29FA-09B8-4348-A5B6-74F776A56F91}" srcOrd="0" destOrd="0" presId="urn:microsoft.com/office/officeart/2008/layout/LinedList"/>
    <dgm:cxn modelId="{16211740-CA73-6A4C-85B3-4EA3E442C363}" type="presParOf" srcId="{BA2F0F80-B0B4-894B-9BF3-20C37CFBA608}" destId="{AEE5C8B9-9E88-9F4D-8661-ED73C994ABF6}" srcOrd="1" destOrd="0" presId="urn:microsoft.com/office/officeart/2008/layout/LinedList"/>
    <dgm:cxn modelId="{0D3E24A7-717C-9C44-B51A-75633223EE5F}" type="presParOf" srcId="{BA2F0F80-B0B4-894B-9BF3-20C37CFBA608}" destId="{7A9A547C-69EF-5C43-BF29-D2C2D3467D58}" srcOrd="2" destOrd="0" presId="urn:microsoft.com/office/officeart/2008/layout/LinedList"/>
    <dgm:cxn modelId="{F381D1BF-E70B-9A47-8199-FB3EEBA59599}" type="presParOf" srcId="{71554259-89F3-DC41-AF38-A80F6823C6AB}" destId="{7384DFF6-B195-154D-9D5A-8BB798E23B87}" srcOrd="11" destOrd="0" presId="urn:microsoft.com/office/officeart/2008/layout/LinedList"/>
    <dgm:cxn modelId="{14591EB0-BC7A-9141-8D57-2B23B44DD59B}" type="presParOf" srcId="{71554259-89F3-DC41-AF38-A80F6823C6AB}" destId="{02202E41-5A52-D24C-857A-0633B1447293}"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Aşağıdakilerden hangisi İkinci Ek Protokol kapsamında değerlendirilmez?</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E8FEC4D3-87D1-7B41-9EC1-9681F7B7047F}">
      <dgm:prSet phldrT="[Text]"/>
      <dgm:spPr/>
      <dgm:t>
        <a:bodyPr/>
        <a:lstStyle/>
        <a:p>
          <a:pPr rtl="0"/>
          <a:r>
            <a:rPr lang="tr-TR" b="1" dirty="0"/>
            <a:t>a) </a:t>
          </a:r>
          <a:r>
            <a:rPr lang="tr-TR" b="1" dirty="0">
              <a:solidFill>
                <a:schemeClr val="tx1"/>
              </a:solidFill>
              <a:latin typeface="Calibri"/>
            </a:rPr>
            <a:t>Acil durumlarda verilerin açıklanması </a:t>
          </a:r>
        </a:p>
      </dgm:t>
    </dgm:pt>
    <dgm:pt modelId="{A46958BC-46F5-1448-A5C5-E760B85E81D3}" type="parTrans" cxnId="{32381914-96D2-2A44-B634-769D24F258B0}">
      <dgm:prSet/>
      <dgm:spPr/>
      <dgm:t>
        <a:bodyPr/>
        <a:lstStyle/>
        <a:p>
          <a:endParaRPr lang="en-US"/>
        </a:p>
      </dgm:t>
    </dgm:pt>
    <dgm:pt modelId="{EE06EE26-595A-1F47-80EC-1CBFB8A04784}" type="sibTrans" cxnId="{32381914-96D2-2A44-B634-769D24F258B0}">
      <dgm:prSet/>
      <dgm:spPr/>
      <dgm:t>
        <a:bodyPr/>
        <a:lstStyle/>
        <a:p>
          <a:endParaRPr lang="en-US"/>
        </a:p>
      </dgm:t>
    </dgm:pt>
    <dgm:pt modelId="{CC6CE959-5354-7440-8BC3-E2D17A7BA328}">
      <dgm:prSet phldrT="[Text]"/>
      <dgm:spPr/>
      <dgm:t>
        <a:bodyPr/>
        <a:lstStyle/>
        <a:p>
          <a:pPr rtl="0"/>
          <a:r>
            <a:rPr lang="tr-TR" b="1" dirty="0">
              <a:solidFill>
                <a:srgbClr val="FF0000"/>
              </a:solidFill>
            </a:rPr>
            <a:t>b) </a:t>
          </a:r>
          <a:r>
            <a:rPr lang="tr-TR" b="1" dirty="0">
              <a:solidFill>
                <a:srgbClr val="FF0000"/>
              </a:solidFill>
              <a:latin typeface="Calibri"/>
            </a:rPr>
            <a:t>Irkçılık ve Yabancı Düşmanlığı </a:t>
          </a:r>
        </a:p>
      </dgm:t>
    </dgm:pt>
    <dgm:pt modelId="{602B64D1-D9D9-344A-959D-DB943E4DB3EC}" type="parTrans" cxnId="{9753416E-5415-8F40-89AA-8432615A6875}">
      <dgm:prSet/>
      <dgm:spPr/>
      <dgm:t>
        <a:bodyPr/>
        <a:lstStyle/>
        <a:p>
          <a:endParaRPr lang="en-US"/>
        </a:p>
      </dgm:t>
    </dgm:pt>
    <dgm:pt modelId="{316FC612-A408-B24E-8A86-557910A01B42}" type="sibTrans" cxnId="{9753416E-5415-8F40-89AA-8432615A6875}">
      <dgm:prSet/>
      <dgm:spPr/>
      <dgm:t>
        <a:bodyPr/>
        <a:lstStyle/>
        <a:p>
          <a:endParaRPr lang="en-US"/>
        </a:p>
      </dgm:t>
    </dgm:pt>
    <dgm:pt modelId="{0D791F1F-D8C0-0F4D-9E86-E4E16D3C844E}">
      <dgm:prSet phldrT="[Text]"/>
      <dgm:spPr/>
      <dgm:t>
        <a:bodyPr/>
        <a:lstStyle/>
        <a:p>
          <a:pPr rtl="0"/>
          <a:r>
            <a:rPr lang="tr-TR" b="1">
              <a:solidFill>
                <a:schemeClr val="tx1"/>
              </a:solidFill>
            </a:rPr>
            <a:t>c) </a:t>
          </a:r>
          <a:r>
            <a:rPr lang="tr-TR" b="1">
              <a:solidFill>
                <a:schemeClr val="tx1"/>
              </a:solidFill>
              <a:latin typeface="Calibri"/>
            </a:rPr>
            <a:t>Gizli soruşturmalar</a:t>
          </a:r>
          <a:endParaRPr lang="tr-TR" b="1">
            <a:solidFill>
              <a:schemeClr val="tx1"/>
            </a:solidFill>
          </a:endParaRPr>
        </a:p>
      </dgm:t>
    </dgm:pt>
    <dgm:pt modelId="{53B5C806-0380-B545-8C18-890FD172C2C9}" type="parTrans" cxnId="{0477FD88-54E7-1047-A179-997CC6FBC098}">
      <dgm:prSet/>
      <dgm:spPr/>
      <dgm:t>
        <a:bodyPr/>
        <a:lstStyle/>
        <a:p>
          <a:endParaRPr lang="en-US"/>
        </a:p>
      </dgm:t>
    </dgm:pt>
    <dgm:pt modelId="{60053F8F-71EB-0D4A-9878-BBAEAA37C955}" type="sibTrans" cxnId="{0477FD88-54E7-1047-A179-997CC6FBC098}">
      <dgm:prSet/>
      <dgm:spPr/>
      <dgm:t>
        <a:bodyPr/>
        <a:lstStyle/>
        <a:p>
          <a:endParaRPr lang="en-US"/>
        </a:p>
      </dgm:t>
    </dgm:pt>
    <dgm:pt modelId="{488A0037-508F-7344-AD35-0A0D056B854E}">
      <dgm:prSet phldrT="[Text]"/>
      <dgm:spPr/>
      <dgm:t>
        <a:bodyPr/>
        <a:lstStyle/>
        <a:p>
          <a:pPr rtl="0"/>
          <a:r>
            <a:rPr lang="tr-TR" b="1" dirty="0"/>
            <a:t>d) WHOIS </a:t>
          </a:r>
          <a:r>
            <a:rPr lang="tr-TR" b="1" dirty="0">
              <a:latin typeface="Calibri"/>
            </a:rPr>
            <a:t>bilgisi talebi</a:t>
          </a:r>
          <a:endParaRPr lang="tr-TR" b="1" dirty="0"/>
        </a:p>
      </dgm:t>
    </dgm:pt>
    <dgm:pt modelId="{6AAA4E18-C172-E24B-AC17-1CC522C25788}" type="parTrans" cxnId="{A739B327-FF23-434B-BB96-83DB542852DF}">
      <dgm:prSet/>
      <dgm:spPr/>
      <dgm:t>
        <a:bodyPr/>
        <a:lstStyle/>
        <a:p>
          <a:endParaRPr lang="en-US"/>
        </a:p>
      </dgm:t>
    </dgm:pt>
    <dgm:pt modelId="{1DBAE5B9-AEFA-4E49-A378-E291CC6E4161}" type="sibTrans" cxnId="{A739B327-FF23-434B-BB96-83DB542852DF}">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t>
        <a:bodyPr/>
        <a:lstStyle/>
        <a:p>
          <a:endParaRPr lang="tr-TR"/>
        </a:p>
      </dgm:t>
    </dgm:pt>
    <dgm:pt modelId="{71554259-89F3-DC41-AF38-A80F6823C6AB}" type="pres">
      <dgm:prSet presAssocID="{8E61202A-36DD-0240-811A-270D9611A395}" presName="vert1" presStyleCnt="0"/>
      <dgm:spPr/>
    </dgm:pt>
    <dgm:pt modelId="{D56C9926-0A63-3B4B-8398-FE25C6F639F0}" type="pres">
      <dgm:prSet presAssocID="{E8FEC4D3-87D1-7B41-9EC1-9681F7B7047F}" presName="vertSpace2a" presStyleCnt="0"/>
      <dgm:spPr/>
    </dgm:pt>
    <dgm:pt modelId="{03C0BEF7-A852-3D46-A551-B8331D185B60}" type="pres">
      <dgm:prSet presAssocID="{E8FEC4D3-87D1-7B41-9EC1-9681F7B7047F}" presName="horz2" presStyleCnt="0"/>
      <dgm:spPr/>
    </dgm:pt>
    <dgm:pt modelId="{B2049FAA-FFBA-4D49-9F01-9F74227D91A1}" type="pres">
      <dgm:prSet presAssocID="{E8FEC4D3-87D1-7B41-9EC1-9681F7B7047F}" presName="horzSpace2" presStyleCnt="0"/>
      <dgm:spPr/>
    </dgm:pt>
    <dgm:pt modelId="{BD280D75-EF4E-314F-8FDE-03EFB3CB41DF}" type="pres">
      <dgm:prSet presAssocID="{E8FEC4D3-87D1-7B41-9EC1-9681F7B7047F}" presName="tx2" presStyleLbl="revTx" presStyleIdx="1" presStyleCnt="5"/>
      <dgm:spPr/>
      <dgm:t>
        <a:bodyPr/>
        <a:lstStyle/>
        <a:p>
          <a:endParaRPr lang="tr-TR"/>
        </a:p>
      </dgm:t>
    </dgm:pt>
    <dgm:pt modelId="{A457F046-3643-904E-82EC-8AF236F6750A}" type="pres">
      <dgm:prSet presAssocID="{E8FEC4D3-87D1-7B41-9EC1-9681F7B7047F}" presName="vert2" presStyleCnt="0"/>
      <dgm:spPr/>
    </dgm:pt>
    <dgm:pt modelId="{FCD1B2B5-2B7A-9E41-9AD9-9E395F4074F1}" type="pres">
      <dgm:prSet presAssocID="{E8FEC4D3-87D1-7B41-9EC1-9681F7B7047F}" presName="thinLine2b" presStyleLbl="callout" presStyleIdx="0" presStyleCnt="4"/>
      <dgm:spPr/>
    </dgm:pt>
    <dgm:pt modelId="{719E30A5-E989-C84D-AD19-2621EA86B582}" type="pres">
      <dgm:prSet presAssocID="{E8FEC4D3-87D1-7B41-9EC1-9681F7B7047F}" presName="vertSpace2b" presStyleCnt="0"/>
      <dgm:spPr/>
    </dgm:pt>
    <dgm:pt modelId="{E36A91D4-96BB-7548-AF1D-FCBC443BCD09}" type="pres">
      <dgm:prSet presAssocID="{CC6CE959-5354-7440-8BC3-E2D17A7BA328}" presName="horz2" presStyleCnt="0"/>
      <dgm:spPr/>
    </dgm:pt>
    <dgm:pt modelId="{E2EE1D78-8D61-2649-893F-F70B84A00690}" type="pres">
      <dgm:prSet presAssocID="{CC6CE959-5354-7440-8BC3-E2D17A7BA328}" presName="horzSpace2" presStyleCnt="0"/>
      <dgm:spPr/>
    </dgm:pt>
    <dgm:pt modelId="{BDAEA0E0-7AD2-F941-B747-1570F86F3C18}" type="pres">
      <dgm:prSet presAssocID="{CC6CE959-5354-7440-8BC3-E2D17A7BA328}" presName="tx2" presStyleLbl="revTx" presStyleIdx="2" presStyleCnt="5"/>
      <dgm:spPr/>
      <dgm:t>
        <a:bodyPr/>
        <a:lstStyle/>
        <a:p>
          <a:endParaRPr lang="tr-TR"/>
        </a:p>
      </dgm:t>
    </dgm:pt>
    <dgm:pt modelId="{B5FD30C3-873B-8643-9D25-E643D5F9C338}" type="pres">
      <dgm:prSet presAssocID="{CC6CE959-5354-7440-8BC3-E2D17A7BA328}" presName="vert2" presStyleCnt="0"/>
      <dgm:spPr/>
    </dgm:pt>
    <dgm:pt modelId="{BF4E8D9D-4502-2B4C-8E6A-DC27C825A529}" type="pres">
      <dgm:prSet presAssocID="{CC6CE959-5354-7440-8BC3-E2D17A7BA328}" presName="thinLine2b" presStyleLbl="callout" presStyleIdx="1" presStyleCnt="4"/>
      <dgm:spPr/>
    </dgm:pt>
    <dgm:pt modelId="{AF01E34D-C650-9048-A08B-9C9DC26424C3}" type="pres">
      <dgm:prSet presAssocID="{CC6CE959-5354-7440-8BC3-E2D17A7BA328}" presName="vertSpace2b" presStyleCnt="0"/>
      <dgm:spPr/>
    </dgm:pt>
    <dgm:pt modelId="{4F63EEBE-98E3-2D44-99F0-F3C3D93DE6E2}" type="pres">
      <dgm:prSet presAssocID="{0D791F1F-D8C0-0F4D-9E86-E4E16D3C844E}" presName="horz2" presStyleCnt="0"/>
      <dgm:spPr/>
    </dgm:pt>
    <dgm:pt modelId="{B156428B-C8AE-324D-B85B-65E711F5A39F}" type="pres">
      <dgm:prSet presAssocID="{0D791F1F-D8C0-0F4D-9E86-E4E16D3C844E}" presName="horzSpace2" presStyleCnt="0"/>
      <dgm:spPr/>
    </dgm:pt>
    <dgm:pt modelId="{A075EC0D-511A-5042-8C11-B66175FDB024}" type="pres">
      <dgm:prSet presAssocID="{0D791F1F-D8C0-0F4D-9E86-E4E16D3C844E}" presName="tx2" presStyleLbl="revTx" presStyleIdx="3" presStyleCnt="5"/>
      <dgm:spPr/>
      <dgm:t>
        <a:bodyPr/>
        <a:lstStyle/>
        <a:p>
          <a:endParaRPr lang="tr-TR"/>
        </a:p>
      </dgm:t>
    </dgm:pt>
    <dgm:pt modelId="{4D9FEA14-1826-4F4D-ACF2-5A723011DEBA}" type="pres">
      <dgm:prSet presAssocID="{0D791F1F-D8C0-0F4D-9E86-E4E16D3C844E}" presName="vert2" presStyleCnt="0"/>
      <dgm:spPr/>
    </dgm:pt>
    <dgm:pt modelId="{FA81DB0C-A47C-2145-AB0E-29ACB846D665}" type="pres">
      <dgm:prSet presAssocID="{0D791F1F-D8C0-0F4D-9E86-E4E16D3C844E}" presName="thinLine2b" presStyleLbl="callout" presStyleIdx="2" presStyleCnt="4"/>
      <dgm:spPr/>
    </dgm:pt>
    <dgm:pt modelId="{E0589E01-0335-104D-96B6-3FDB1DF98617}" type="pres">
      <dgm:prSet presAssocID="{0D791F1F-D8C0-0F4D-9E86-E4E16D3C844E}" presName="vertSpace2b" presStyleCnt="0"/>
      <dgm:spPr/>
    </dgm:pt>
    <dgm:pt modelId="{8552ED37-7D9F-A84D-9285-38A30CDB6D75}" type="pres">
      <dgm:prSet presAssocID="{488A0037-508F-7344-AD35-0A0D056B854E}" presName="horz2" presStyleCnt="0"/>
      <dgm:spPr/>
    </dgm:pt>
    <dgm:pt modelId="{D0B6AF15-D7A0-9E42-B560-BEAFC6C05061}" type="pres">
      <dgm:prSet presAssocID="{488A0037-508F-7344-AD35-0A0D056B854E}" presName="horzSpace2" presStyleCnt="0"/>
      <dgm:spPr/>
    </dgm:pt>
    <dgm:pt modelId="{D704CFB6-9E9C-3145-B4C7-9BE1EF1DB83A}" type="pres">
      <dgm:prSet presAssocID="{488A0037-508F-7344-AD35-0A0D056B854E}" presName="tx2" presStyleLbl="revTx" presStyleIdx="4" presStyleCnt="5" custLinFactNeighborX="706"/>
      <dgm:spPr/>
      <dgm:t>
        <a:bodyPr/>
        <a:lstStyle/>
        <a:p>
          <a:endParaRPr lang="tr-TR"/>
        </a:p>
      </dgm:t>
    </dgm:pt>
    <dgm:pt modelId="{1CC2F05E-B2C9-B946-983B-ECBEF48D7DA5}" type="pres">
      <dgm:prSet presAssocID="{488A0037-508F-7344-AD35-0A0D056B854E}" presName="vert2" presStyleCnt="0"/>
      <dgm:spPr/>
    </dgm:pt>
    <dgm:pt modelId="{F3D01B98-DF5A-FB43-A061-A5CEBE1BB0E3}" type="pres">
      <dgm:prSet presAssocID="{488A0037-508F-7344-AD35-0A0D056B854E}" presName="thinLine2b" presStyleLbl="callout" presStyleIdx="3" presStyleCnt="4"/>
      <dgm:spPr/>
    </dgm:pt>
    <dgm:pt modelId="{8D47877D-057C-0B46-8A17-1953C169CD54}" type="pres">
      <dgm:prSet presAssocID="{488A0037-508F-7344-AD35-0A0D056B854E}" presName="vertSpace2b" presStyleCnt="0"/>
      <dgm:spPr/>
    </dgm:pt>
  </dgm:ptLst>
  <dgm:cxnLst>
    <dgm:cxn modelId="{9753416E-5415-8F40-89AA-8432615A6875}" srcId="{8E61202A-36DD-0240-811A-270D9611A395}" destId="{CC6CE959-5354-7440-8BC3-E2D17A7BA328}" srcOrd="1" destOrd="0" parTransId="{602B64D1-D9D9-344A-959D-DB943E4DB3EC}" sibTransId="{316FC612-A408-B24E-8A86-557910A01B42}"/>
    <dgm:cxn modelId="{4E31C58E-16A5-F047-8DA9-B312D999B79A}" type="presOf" srcId="{488A0037-508F-7344-AD35-0A0D056B854E}" destId="{D704CFB6-9E9C-3145-B4C7-9BE1EF1DB83A}" srcOrd="0" destOrd="0" presId="urn:microsoft.com/office/officeart/2008/layout/LinedList"/>
    <dgm:cxn modelId="{32381914-96D2-2A44-B634-769D24F258B0}" srcId="{8E61202A-36DD-0240-811A-270D9611A395}" destId="{E8FEC4D3-87D1-7B41-9EC1-9681F7B7047F}" srcOrd="0" destOrd="0" parTransId="{A46958BC-46F5-1448-A5C5-E760B85E81D3}" sibTransId="{EE06EE26-595A-1F47-80EC-1CBFB8A04784}"/>
    <dgm:cxn modelId="{08910515-71B2-A84A-84C8-5DC6EF4A137E}" type="presOf" srcId="{E8FEC4D3-87D1-7B41-9EC1-9681F7B7047F}" destId="{BD280D75-EF4E-314F-8FDE-03EFB3CB41DF}"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3D2B34DF-07D5-114A-AD1A-993F37C0E2F7}" type="presOf" srcId="{0D791F1F-D8C0-0F4D-9E86-E4E16D3C844E}" destId="{A075EC0D-511A-5042-8C11-B66175FDB02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0477FD88-54E7-1047-A179-997CC6FBC098}" srcId="{8E61202A-36DD-0240-811A-270D9611A395}" destId="{0D791F1F-D8C0-0F4D-9E86-E4E16D3C844E}" srcOrd="2" destOrd="0" parTransId="{53B5C806-0380-B545-8C18-890FD172C2C9}" sibTransId="{60053F8F-71EB-0D4A-9878-BBAEAA37C955}"/>
    <dgm:cxn modelId="{8CF80E3C-928A-9A4E-9CB3-6067522D3E58}" type="presOf" srcId="{CC6CE959-5354-7440-8BC3-E2D17A7BA328}" destId="{BDAEA0E0-7AD2-F941-B747-1570F86F3C18}" srcOrd="0" destOrd="0" presId="urn:microsoft.com/office/officeart/2008/layout/LinedList"/>
    <dgm:cxn modelId="{A739B327-FF23-434B-BB96-83DB542852DF}" srcId="{8E61202A-36DD-0240-811A-270D9611A395}" destId="{488A0037-508F-7344-AD35-0A0D056B854E}" srcOrd="3" destOrd="0" parTransId="{6AAA4E18-C172-E24B-AC17-1CC522C25788}" sibTransId="{1DBAE5B9-AEFA-4E49-A378-E291CC6E4161}"/>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08E6531-71FB-284B-8B41-E1EF5769A8D7}" type="presParOf" srcId="{71554259-89F3-DC41-AF38-A80F6823C6AB}" destId="{D56C9926-0A63-3B4B-8398-FE25C6F639F0}" srcOrd="0" destOrd="0" presId="urn:microsoft.com/office/officeart/2008/layout/LinedList"/>
    <dgm:cxn modelId="{E59E3E1E-4B87-CE49-89CA-7A38CEC01D82}" type="presParOf" srcId="{71554259-89F3-DC41-AF38-A80F6823C6AB}" destId="{03C0BEF7-A852-3D46-A551-B8331D185B60}" srcOrd="1" destOrd="0" presId="urn:microsoft.com/office/officeart/2008/layout/LinedList"/>
    <dgm:cxn modelId="{B346F183-D6CB-CD40-ADA2-4D30FCB8125F}" type="presParOf" srcId="{03C0BEF7-A852-3D46-A551-B8331D185B60}" destId="{B2049FAA-FFBA-4D49-9F01-9F74227D91A1}" srcOrd="0" destOrd="0" presId="urn:microsoft.com/office/officeart/2008/layout/LinedList"/>
    <dgm:cxn modelId="{7B23D0D5-D343-5E46-B450-215408A6465B}" type="presParOf" srcId="{03C0BEF7-A852-3D46-A551-B8331D185B60}" destId="{BD280D75-EF4E-314F-8FDE-03EFB3CB41DF}" srcOrd="1" destOrd="0" presId="urn:microsoft.com/office/officeart/2008/layout/LinedList"/>
    <dgm:cxn modelId="{A2836D74-E234-B042-A965-4BA200530A34}" type="presParOf" srcId="{03C0BEF7-A852-3D46-A551-B8331D185B60}" destId="{A457F046-3643-904E-82EC-8AF236F6750A}" srcOrd="2" destOrd="0" presId="urn:microsoft.com/office/officeart/2008/layout/LinedList"/>
    <dgm:cxn modelId="{AE086E13-69D6-D246-A928-96D51C73E497}" type="presParOf" srcId="{71554259-89F3-DC41-AF38-A80F6823C6AB}" destId="{FCD1B2B5-2B7A-9E41-9AD9-9E395F4074F1}" srcOrd="2" destOrd="0" presId="urn:microsoft.com/office/officeart/2008/layout/LinedList"/>
    <dgm:cxn modelId="{9131CB4E-1DDB-954C-AE76-BF8866990A61}" type="presParOf" srcId="{71554259-89F3-DC41-AF38-A80F6823C6AB}" destId="{719E30A5-E989-C84D-AD19-2621EA86B582}" srcOrd="3" destOrd="0" presId="urn:microsoft.com/office/officeart/2008/layout/LinedList"/>
    <dgm:cxn modelId="{742AF916-CE00-704E-8B11-12183AF3A93C}" type="presParOf" srcId="{71554259-89F3-DC41-AF38-A80F6823C6AB}" destId="{E36A91D4-96BB-7548-AF1D-FCBC443BCD09}" srcOrd="4" destOrd="0" presId="urn:microsoft.com/office/officeart/2008/layout/LinedList"/>
    <dgm:cxn modelId="{2628B58F-2076-F942-A250-D210C6FBBD52}" type="presParOf" srcId="{E36A91D4-96BB-7548-AF1D-FCBC443BCD09}" destId="{E2EE1D78-8D61-2649-893F-F70B84A00690}" srcOrd="0" destOrd="0" presId="urn:microsoft.com/office/officeart/2008/layout/LinedList"/>
    <dgm:cxn modelId="{83307845-272E-574B-B830-52434115AB19}" type="presParOf" srcId="{E36A91D4-96BB-7548-AF1D-FCBC443BCD09}" destId="{BDAEA0E0-7AD2-F941-B747-1570F86F3C18}" srcOrd="1" destOrd="0" presId="urn:microsoft.com/office/officeart/2008/layout/LinedList"/>
    <dgm:cxn modelId="{309A2545-7BC7-C740-A352-19CFCAE90424}" type="presParOf" srcId="{E36A91D4-96BB-7548-AF1D-FCBC443BCD09}" destId="{B5FD30C3-873B-8643-9D25-E643D5F9C338}" srcOrd="2" destOrd="0" presId="urn:microsoft.com/office/officeart/2008/layout/LinedList"/>
    <dgm:cxn modelId="{D6526504-C7B5-BB42-B765-889DFE683E8C}" type="presParOf" srcId="{71554259-89F3-DC41-AF38-A80F6823C6AB}" destId="{BF4E8D9D-4502-2B4C-8E6A-DC27C825A529}" srcOrd="5" destOrd="0" presId="urn:microsoft.com/office/officeart/2008/layout/LinedList"/>
    <dgm:cxn modelId="{AF971038-BE31-164E-A169-AD700CF810A9}" type="presParOf" srcId="{71554259-89F3-DC41-AF38-A80F6823C6AB}" destId="{AF01E34D-C650-9048-A08B-9C9DC26424C3}" srcOrd="6" destOrd="0" presId="urn:microsoft.com/office/officeart/2008/layout/LinedList"/>
    <dgm:cxn modelId="{9ECCE2AF-FF42-8A42-9041-4511B678E41C}" type="presParOf" srcId="{71554259-89F3-DC41-AF38-A80F6823C6AB}" destId="{4F63EEBE-98E3-2D44-99F0-F3C3D93DE6E2}" srcOrd="7" destOrd="0" presId="urn:microsoft.com/office/officeart/2008/layout/LinedList"/>
    <dgm:cxn modelId="{E110D49C-50B4-5E43-8DC5-4D5E093E0032}" type="presParOf" srcId="{4F63EEBE-98E3-2D44-99F0-F3C3D93DE6E2}" destId="{B156428B-C8AE-324D-B85B-65E711F5A39F}" srcOrd="0" destOrd="0" presId="urn:microsoft.com/office/officeart/2008/layout/LinedList"/>
    <dgm:cxn modelId="{FF839D2C-0815-D442-9AB1-FCA1C3817728}" type="presParOf" srcId="{4F63EEBE-98E3-2D44-99F0-F3C3D93DE6E2}" destId="{A075EC0D-511A-5042-8C11-B66175FDB024}" srcOrd="1" destOrd="0" presId="urn:microsoft.com/office/officeart/2008/layout/LinedList"/>
    <dgm:cxn modelId="{4AAB3354-299E-3544-9E58-E4570F4D0D41}" type="presParOf" srcId="{4F63EEBE-98E3-2D44-99F0-F3C3D93DE6E2}" destId="{4D9FEA14-1826-4F4D-ACF2-5A723011DEBA}" srcOrd="2" destOrd="0" presId="urn:microsoft.com/office/officeart/2008/layout/LinedList"/>
    <dgm:cxn modelId="{710A2C3E-E83A-1F43-A5EF-4DEFD947AEDC}" type="presParOf" srcId="{71554259-89F3-DC41-AF38-A80F6823C6AB}" destId="{FA81DB0C-A47C-2145-AB0E-29ACB846D665}" srcOrd="8" destOrd="0" presId="urn:microsoft.com/office/officeart/2008/layout/LinedList"/>
    <dgm:cxn modelId="{CA944388-A26A-C64F-8656-FAB956FA92FB}" type="presParOf" srcId="{71554259-89F3-DC41-AF38-A80F6823C6AB}" destId="{E0589E01-0335-104D-96B6-3FDB1DF98617}" srcOrd="9" destOrd="0" presId="urn:microsoft.com/office/officeart/2008/layout/LinedList"/>
    <dgm:cxn modelId="{35A8063E-5645-3543-8488-E897EF7B4840}" type="presParOf" srcId="{71554259-89F3-DC41-AF38-A80F6823C6AB}" destId="{8552ED37-7D9F-A84D-9285-38A30CDB6D75}" srcOrd="10" destOrd="0" presId="urn:microsoft.com/office/officeart/2008/layout/LinedList"/>
    <dgm:cxn modelId="{A35E345F-1A51-B14F-B034-BCA18530C945}" type="presParOf" srcId="{8552ED37-7D9F-A84D-9285-38A30CDB6D75}" destId="{D0B6AF15-D7A0-9E42-B560-BEAFC6C05061}" srcOrd="0" destOrd="0" presId="urn:microsoft.com/office/officeart/2008/layout/LinedList"/>
    <dgm:cxn modelId="{960354A6-09AD-5D4A-94D3-EBC9EEB198A0}" type="presParOf" srcId="{8552ED37-7D9F-A84D-9285-38A30CDB6D75}" destId="{D704CFB6-9E9C-3145-B4C7-9BE1EF1DB83A}" srcOrd="1" destOrd="0" presId="urn:microsoft.com/office/officeart/2008/layout/LinedList"/>
    <dgm:cxn modelId="{9F0CC784-F298-4A42-A516-1B5E8D3D0DF8}" type="presParOf" srcId="{8552ED37-7D9F-A84D-9285-38A30CDB6D75}" destId="{1CC2F05E-B2C9-B946-983B-ECBEF48D7DA5}" srcOrd="2" destOrd="0" presId="urn:microsoft.com/office/officeart/2008/layout/LinedList"/>
    <dgm:cxn modelId="{8C555FEB-F937-C14F-9C00-827552A33840}" type="presParOf" srcId="{71554259-89F3-DC41-AF38-A80F6823C6AB}" destId="{F3D01B98-DF5A-FB43-A061-A5CEBE1BB0E3}" srcOrd="11" destOrd="0" presId="urn:microsoft.com/office/officeart/2008/layout/LinedList"/>
    <dgm:cxn modelId="{CA5CFF82-8346-F143-B0E1-E024F4042CB6}" type="presParOf" srcId="{71554259-89F3-DC41-AF38-A80F6823C6AB}" destId="{8D47877D-057C-0B46-8A17-1953C169CD54}"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2600" b="1" dirty="0">
              <a:latin typeface="Calibri"/>
            </a:rPr>
            <a:t>Aşağıdakilerden hangisi trafik verisine dahil değildir?</a:t>
          </a:r>
          <a:endParaRPr lang="en-US" sz="26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4654B89-73B7-C841-A7EA-07436826FB06}">
      <dgm:prSet phldrT="[Text]"/>
      <dgm:spPr/>
      <dgm:t>
        <a:bodyPr/>
        <a:lstStyle/>
        <a:p>
          <a:pPr rtl="0"/>
          <a:r>
            <a:rPr lang="tr-TR" b="1" dirty="0">
              <a:solidFill>
                <a:srgbClr val="FF0000"/>
              </a:solidFill>
            </a:rPr>
            <a:t>a)</a:t>
          </a:r>
          <a:r>
            <a:rPr lang="tr-TR" b="1" dirty="0">
              <a:solidFill>
                <a:srgbClr val="FF0000"/>
              </a:solidFill>
              <a:latin typeface="Calibri"/>
            </a:rPr>
            <a:t> E-posta içeriği </a:t>
          </a:r>
        </a:p>
      </dgm:t>
    </dgm:pt>
    <dgm:pt modelId="{B0317661-CA65-FB49-A849-2AAC8319AC86}" type="parTrans" cxnId="{246F0A70-110C-224E-A580-9A68A5C33ED2}">
      <dgm:prSet/>
      <dgm:spPr/>
      <dgm:t>
        <a:bodyPr/>
        <a:lstStyle/>
        <a:p>
          <a:endParaRPr lang="en-US"/>
        </a:p>
      </dgm:t>
    </dgm:pt>
    <dgm:pt modelId="{F6D66051-CAC5-6D4E-8C01-AF0F2968CD67}" type="sibTrans" cxnId="{246F0A70-110C-224E-A580-9A68A5C33ED2}">
      <dgm:prSet/>
      <dgm:spPr/>
      <dgm:t>
        <a:bodyPr/>
        <a:lstStyle/>
        <a:p>
          <a:endParaRPr lang="en-US"/>
        </a:p>
      </dgm:t>
    </dgm:pt>
    <dgm:pt modelId="{8B2009BC-2624-7649-9861-4CA75F2C4402}">
      <dgm:prSet phldrT="[Text]"/>
      <dgm:spPr/>
      <dgm:t>
        <a:bodyPr/>
        <a:lstStyle/>
        <a:p>
          <a:pPr rtl="0"/>
          <a:r>
            <a:rPr lang="tr-TR" dirty="0"/>
            <a:t>b) E-posta tarihi</a:t>
          </a:r>
        </a:p>
      </dgm:t>
    </dgm:pt>
    <dgm:pt modelId="{AC59D4F3-7270-1F41-B091-02B27219AEF2}" type="parTrans" cxnId="{23572234-0261-4546-9103-365A89E3D21A}">
      <dgm:prSet/>
      <dgm:spPr/>
      <dgm:t>
        <a:bodyPr/>
        <a:lstStyle/>
        <a:p>
          <a:endParaRPr lang="en-US"/>
        </a:p>
      </dgm:t>
    </dgm:pt>
    <dgm:pt modelId="{8F91345D-A6E6-E14A-B5B9-A34E2C26E105}" type="sibTrans" cxnId="{23572234-0261-4546-9103-365A89E3D21A}">
      <dgm:prSet/>
      <dgm:spPr/>
      <dgm:t>
        <a:bodyPr/>
        <a:lstStyle/>
        <a:p>
          <a:endParaRPr lang="en-US"/>
        </a:p>
      </dgm:t>
    </dgm:pt>
    <dgm:pt modelId="{5BAE4917-AABD-7042-967B-A09C9EA22FB4}">
      <dgm:prSet phldrT="[Text]"/>
      <dgm:spPr/>
      <dgm:t>
        <a:bodyPr/>
        <a:lstStyle/>
        <a:p>
          <a:pPr rtl="0"/>
          <a:r>
            <a:rPr lang="tr-TR" dirty="0"/>
            <a:t>c) E-posta büyüklüğü</a:t>
          </a:r>
        </a:p>
      </dgm:t>
    </dgm:pt>
    <dgm:pt modelId="{DBC82BFF-5FED-9E4E-BAB0-E0EC0C62AEDD}" type="parTrans" cxnId="{57077015-97EC-6C4E-8BE6-EC8EED769FB6}">
      <dgm:prSet/>
      <dgm:spPr/>
      <dgm:t>
        <a:bodyPr/>
        <a:lstStyle/>
        <a:p>
          <a:endParaRPr lang="en-US"/>
        </a:p>
      </dgm:t>
    </dgm:pt>
    <dgm:pt modelId="{CFA92795-F637-4D4F-A551-A382CEC2D66C}" type="sibTrans" cxnId="{57077015-97EC-6C4E-8BE6-EC8EED769FB6}">
      <dgm:prSet/>
      <dgm:spPr/>
      <dgm:t>
        <a:bodyPr/>
        <a:lstStyle/>
        <a:p>
          <a:endParaRPr lang="en-US"/>
        </a:p>
      </dgm:t>
    </dgm:pt>
    <dgm:pt modelId="{406F6D3E-4191-5048-91A4-82D7C0699A25}">
      <dgm:prSet phldrT="[Text]"/>
      <dgm:spPr/>
      <dgm:t>
        <a:bodyPr/>
        <a:lstStyle/>
        <a:p>
          <a:pPr rtl="0"/>
          <a:r>
            <a:rPr lang="tr-TR"/>
            <a:t>d) </a:t>
          </a:r>
          <a:r>
            <a:rPr lang="tr-TR">
              <a:latin typeface="Calibri"/>
            </a:rPr>
            <a:t>Altta yatan hizmetin türü</a:t>
          </a:r>
          <a:endParaRPr lang="tr-TR"/>
        </a:p>
      </dgm:t>
    </dgm:pt>
    <dgm:pt modelId="{5AECD365-040D-4643-B04B-A43C21212882}" type="parTrans" cxnId="{3AE7D36B-942C-2545-9C96-0E141E616711}">
      <dgm:prSet/>
      <dgm:spPr/>
      <dgm:t>
        <a:bodyPr/>
        <a:lstStyle/>
        <a:p>
          <a:endParaRPr lang="en-US"/>
        </a:p>
      </dgm:t>
    </dgm:pt>
    <dgm:pt modelId="{25D462E3-AA04-7B46-8B68-98314501C6FA}" type="sibTrans" cxnId="{3AE7D36B-942C-2545-9C96-0E141E616711}">
      <dgm:prSet/>
      <dgm:spPr/>
      <dgm:t>
        <a:bodyPr/>
        <a:lstStyle/>
        <a:p>
          <a:endParaRPr lang="en-US"/>
        </a:p>
      </dgm:t>
    </dgm:pt>
    <dgm:pt modelId="{FFE64204-B440-C840-8D98-8E8FFBA1168C}">
      <dgm:prSet phldrT="[Text]"/>
      <dgm:spPr/>
      <dgm:t>
        <a:bodyPr/>
        <a:lstStyle/>
        <a:p>
          <a:pPr rtl="0"/>
          <a:r>
            <a:rPr lang="tr-TR" b="1" dirty="0">
              <a:solidFill>
                <a:srgbClr val="FF0000"/>
              </a:solidFill>
            </a:rPr>
            <a:t>e) E-posta</a:t>
          </a:r>
          <a:r>
            <a:rPr lang="tr-TR" b="1" dirty="0">
              <a:solidFill>
                <a:srgbClr val="FF0000"/>
              </a:solidFill>
              <a:latin typeface="Calibri"/>
            </a:rPr>
            <a:t> konusu başlığı</a:t>
          </a:r>
          <a:endParaRPr lang="tr-TR" b="1" dirty="0">
            <a:solidFill>
              <a:srgbClr val="FF0000"/>
            </a:solidFill>
          </a:endParaRPr>
        </a:p>
      </dgm:t>
    </dgm:pt>
    <dgm:pt modelId="{5313DE1F-43B1-DA4E-AC27-E05B04B9E3E4}" type="parTrans" cxnId="{D5FB8AA0-66F7-3B40-B82B-19E40C7EFADB}">
      <dgm:prSet/>
      <dgm:spPr/>
      <dgm:t>
        <a:bodyPr/>
        <a:lstStyle/>
        <a:p>
          <a:endParaRPr lang="en-US"/>
        </a:p>
      </dgm:t>
    </dgm:pt>
    <dgm:pt modelId="{10FBF37F-7D1E-314B-B747-046A31A9A302}" type="sibTrans" cxnId="{D5FB8AA0-66F7-3B40-B82B-19E40C7EFADB}">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tr-TR"/>
        </a:p>
      </dgm:t>
    </dgm:pt>
    <dgm:pt modelId="{71554259-89F3-DC41-AF38-A80F6823C6AB}" type="pres">
      <dgm:prSet presAssocID="{8E61202A-36DD-0240-811A-270D9611A395}" presName="vert1" presStyleCnt="0"/>
      <dgm:spPr/>
    </dgm:pt>
    <dgm:pt modelId="{E54D7E53-53E6-8F4C-83B0-3E652C4B8965}" type="pres">
      <dgm:prSet presAssocID="{74654B89-73B7-C841-A7EA-07436826FB06}" presName="vertSpace2a" presStyleCnt="0"/>
      <dgm:spPr/>
    </dgm:pt>
    <dgm:pt modelId="{CDB42E95-8F09-494B-928F-27374622397E}" type="pres">
      <dgm:prSet presAssocID="{74654B89-73B7-C841-A7EA-07436826FB06}" presName="horz2" presStyleCnt="0"/>
      <dgm:spPr/>
    </dgm:pt>
    <dgm:pt modelId="{17F45851-1773-784B-9E70-9AA138D93DA6}" type="pres">
      <dgm:prSet presAssocID="{74654B89-73B7-C841-A7EA-07436826FB06}" presName="horzSpace2" presStyleCnt="0"/>
      <dgm:spPr/>
    </dgm:pt>
    <dgm:pt modelId="{08C6B209-4B29-EB43-A542-489598AC1283}" type="pres">
      <dgm:prSet presAssocID="{74654B89-73B7-C841-A7EA-07436826FB06}" presName="tx2" presStyleLbl="revTx" presStyleIdx="1" presStyleCnt="6"/>
      <dgm:spPr/>
      <dgm:t>
        <a:bodyPr/>
        <a:lstStyle/>
        <a:p>
          <a:endParaRPr lang="tr-TR"/>
        </a:p>
      </dgm:t>
    </dgm:pt>
    <dgm:pt modelId="{2D8A26E1-84C7-1744-9A8E-D6AA5419F6DF}" type="pres">
      <dgm:prSet presAssocID="{74654B89-73B7-C841-A7EA-07436826FB06}" presName="vert2" presStyleCnt="0"/>
      <dgm:spPr/>
    </dgm:pt>
    <dgm:pt modelId="{A5AF772E-7F19-604E-83B9-13FF1C193B35}" type="pres">
      <dgm:prSet presAssocID="{74654B89-73B7-C841-A7EA-07436826FB06}" presName="thinLine2b" presStyleLbl="callout" presStyleIdx="0" presStyleCnt="5"/>
      <dgm:spPr/>
    </dgm:pt>
    <dgm:pt modelId="{367D8C84-A7D9-E34A-922D-912AC5DCC3AE}" type="pres">
      <dgm:prSet presAssocID="{74654B89-73B7-C841-A7EA-07436826FB06}" presName="vertSpace2b" presStyleCnt="0"/>
      <dgm:spPr/>
    </dgm:pt>
    <dgm:pt modelId="{72999347-DBEA-FA45-AF6F-007D8F954D33}" type="pres">
      <dgm:prSet presAssocID="{8B2009BC-2624-7649-9861-4CA75F2C4402}" presName="horz2" presStyleCnt="0"/>
      <dgm:spPr/>
    </dgm:pt>
    <dgm:pt modelId="{05A6A9C5-41C3-CB4D-9350-CC4332787DAC}" type="pres">
      <dgm:prSet presAssocID="{8B2009BC-2624-7649-9861-4CA75F2C4402}" presName="horzSpace2" presStyleCnt="0"/>
      <dgm:spPr/>
    </dgm:pt>
    <dgm:pt modelId="{0F3A8FB3-42A4-BD4B-9FC5-B749C38A4D82}" type="pres">
      <dgm:prSet presAssocID="{8B2009BC-2624-7649-9861-4CA75F2C4402}" presName="tx2" presStyleLbl="revTx" presStyleIdx="2" presStyleCnt="6"/>
      <dgm:spPr/>
      <dgm:t>
        <a:bodyPr/>
        <a:lstStyle/>
        <a:p>
          <a:endParaRPr lang="tr-TR"/>
        </a:p>
      </dgm:t>
    </dgm:pt>
    <dgm:pt modelId="{8AA21A91-82CF-9E4E-AD52-FA7CB728989C}" type="pres">
      <dgm:prSet presAssocID="{8B2009BC-2624-7649-9861-4CA75F2C4402}" presName="vert2" presStyleCnt="0"/>
      <dgm:spPr/>
    </dgm:pt>
    <dgm:pt modelId="{A3E03A51-36A7-5C42-ACE9-25F6E27BB1E6}" type="pres">
      <dgm:prSet presAssocID="{8B2009BC-2624-7649-9861-4CA75F2C4402}" presName="thinLine2b" presStyleLbl="callout" presStyleIdx="1" presStyleCnt="5"/>
      <dgm:spPr/>
    </dgm:pt>
    <dgm:pt modelId="{78E72DC6-DA8D-3249-A212-B393CD607EC2}" type="pres">
      <dgm:prSet presAssocID="{8B2009BC-2624-7649-9861-4CA75F2C4402}" presName="vertSpace2b" presStyleCnt="0"/>
      <dgm:spPr/>
    </dgm:pt>
    <dgm:pt modelId="{7363EF17-1E55-A647-A8C6-ACC51D461336}" type="pres">
      <dgm:prSet presAssocID="{5BAE4917-AABD-7042-967B-A09C9EA22FB4}" presName="horz2" presStyleCnt="0"/>
      <dgm:spPr/>
    </dgm:pt>
    <dgm:pt modelId="{D929278C-E027-7C4C-8840-1013DECE8E69}" type="pres">
      <dgm:prSet presAssocID="{5BAE4917-AABD-7042-967B-A09C9EA22FB4}" presName="horzSpace2" presStyleCnt="0"/>
      <dgm:spPr/>
    </dgm:pt>
    <dgm:pt modelId="{DC08EC2C-B2AE-CF42-937A-3614660EEB95}" type="pres">
      <dgm:prSet presAssocID="{5BAE4917-AABD-7042-967B-A09C9EA22FB4}" presName="tx2" presStyleLbl="revTx" presStyleIdx="3" presStyleCnt="6"/>
      <dgm:spPr/>
      <dgm:t>
        <a:bodyPr/>
        <a:lstStyle/>
        <a:p>
          <a:endParaRPr lang="tr-TR"/>
        </a:p>
      </dgm:t>
    </dgm:pt>
    <dgm:pt modelId="{B3835309-B07D-A847-9BEB-B4A360DAE519}" type="pres">
      <dgm:prSet presAssocID="{5BAE4917-AABD-7042-967B-A09C9EA22FB4}" presName="vert2" presStyleCnt="0"/>
      <dgm:spPr/>
    </dgm:pt>
    <dgm:pt modelId="{94C9BA20-4A31-764D-B372-CD6D9C4CD6E9}" type="pres">
      <dgm:prSet presAssocID="{5BAE4917-AABD-7042-967B-A09C9EA22FB4}" presName="thinLine2b" presStyleLbl="callout" presStyleIdx="2" presStyleCnt="5"/>
      <dgm:spPr/>
    </dgm:pt>
    <dgm:pt modelId="{21266639-EB17-CC44-827D-8AE865A5F4A8}" type="pres">
      <dgm:prSet presAssocID="{5BAE4917-AABD-7042-967B-A09C9EA22FB4}" presName="vertSpace2b" presStyleCnt="0"/>
      <dgm:spPr/>
    </dgm:pt>
    <dgm:pt modelId="{E4EBE652-9E10-5846-A9F8-D5F65EEC4450}" type="pres">
      <dgm:prSet presAssocID="{406F6D3E-4191-5048-91A4-82D7C0699A25}" presName="horz2" presStyleCnt="0"/>
      <dgm:spPr/>
    </dgm:pt>
    <dgm:pt modelId="{9703E8DD-0DE9-CC46-9025-F5BFE8A99FE5}" type="pres">
      <dgm:prSet presAssocID="{406F6D3E-4191-5048-91A4-82D7C0699A25}" presName="horzSpace2" presStyleCnt="0"/>
      <dgm:spPr/>
    </dgm:pt>
    <dgm:pt modelId="{1F6D5D7E-44EE-E54E-B242-165C53B5E036}" type="pres">
      <dgm:prSet presAssocID="{406F6D3E-4191-5048-91A4-82D7C0699A25}" presName="tx2" presStyleLbl="revTx" presStyleIdx="4" presStyleCnt="6" custLinFactNeighborX="706"/>
      <dgm:spPr/>
      <dgm:t>
        <a:bodyPr/>
        <a:lstStyle/>
        <a:p>
          <a:endParaRPr lang="tr-TR"/>
        </a:p>
      </dgm:t>
    </dgm:pt>
    <dgm:pt modelId="{2871BFC5-F2E9-E849-99D4-E7F9D494788B}" type="pres">
      <dgm:prSet presAssocID="{406F6D3E-4191-5048-91A4-82D7C0699A25}" presName="vert2" presStyleCnt="0"/>
      <dgm:spPr/>
    </dgm:pt>
    <dgm:pt modelId="{1DC76FAE-5F3A-8548-932A-AFED35D727E2}" type="pres">
      <dgm:prSet presAssocID="{406F6D3E-4191-5048-91A4-82D7C0699A25}" presName="thinLine2b" presStyleLbl="callout" presStyleIdx="3" presStyleCnt="5"/>
      <dgm:spPr/>
    </dgm:pt>
    <dgm:pt modelId="{A8E6AFE8-D5DA-3D49-B04C-1335D271CA5C}" type="pres">
      <dgm:prSet presAssocID="{406F6D3E-4191-5048-91A4-82D7C0699A25}" presName="vertSpace2b" presStyleCnt="0"/>
      <dgm:spPr/>
    </dgm:pt>
    <dgm:pt modelId="{D3C08152-5FD2-0240-96BA-05296373D6DA}" type="pres">
      <dgm:prSet presAssocID="{FFE64204-B440-C840-8D98-8E8FFBA1168C}" presName="horz2" presStyleCnt="0"/>
      <dgm:spPr/>
    </dgm:pt>
    <dgm:pt modelId="{B8FD4B0E-2CAC-3948-BA5E-B080B6BD3952}" type="pres">
      <dgm:prSet presAssocID="{FFE64204-B440-C840-8D98-8E8FFBA1168C}" presName="horzSpace2" presStyleCnt="0"/>
      <dgm:spPr/>
    </dgm:pt>
    <dgm:pt modelId="{6F8AF791-8102-194F-B71F-8E3B66D17912}" type="pres">
      <dgm:prSet presAssocID="{FFE64204-B440-C840-8D98-8E8FFBA1168C}" presName="tx2" presStyleLbl="revTx" presStyleIdx="5" presStyleCnt="6"/>
      <dgm:spPr/>
      <dgm:t>
        <a:bodyPr/>
        <a:lstStyle/>
        <a:p>
          <a:endParaRPr lang="tr-TR"/>
        </a:p>
      </dgm:t>
    </dgm:pt>
    <dgm:pt modelId="{B9D6D9FC-01EF-8841-BC84-051D4EE57B1A}" type="pres">
      <dgm:prSet presAssocID="{FFE64204-B440-C840-8D98-8E8FFBA1168C}" presName="vert2" presStyleCnt="0"/>
      <dgm:spPr/>
    </dgm:pt>
    <dgm:pt modelId="{9DABE433-B6F9-C64A-9081-EF62DEF5D254}" type="pres">
      <dgm:prSet presAssocID="{FFE64204-B440-C840-8D98-8E8FFBA1168C}" presName="thinLine2b" presStyleLbl="callout" presStyleIdx="4" presStyleCnt="5"/>
      <dgm:spPr/>
    </dgm:pt>
    <dgm:pt modelId="{643B2683-FA59-764F-858D-AAD00E4549D5}" type="pres">
      <dgm:prSet presAssocID="{FFE64204-B440-C840-8D98-8E8FFBA1168C}"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9FB022A8-14D6-1340-BB7A-5607FE14F11D}" type="presOf" srcId="{5BAE4917-AABD-7042-967B-A09C9EA22FB4}" destId="{DC08EC2C-B2AE-CF42-937A-3614660EEB95}" srcOrd="0" destOrd="0" presId="urn:microsoft.com/office/officeart/2008/layout/LinedList"/>
    <dgm:cxn modelId="{D15EEBED-3CC1-1041-9F61-16E9B2FF5AA1}" type="presOf" srcId="{8B2009BC-2624-7649-9861-4CA75F2C4402}" destId="{0F3A8FB3-42A4-BD4B-9FC5-B749C38A4D82}"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D5FB8AA0-66F7-3B40-B82B-19E40C7EFADB}" srcId="{8E61202A-36DD-0240-811A-270D9611A395}" destId="{FFE64204-B440-C840-8D98-8E8FFBA1168C}" srcOrd="4" destOrd="0" parTransId="{5313DE1F-43B1-DA4E-AC27-E05B04B9E3E4}" sibTransId="{10FBF37F-7D1E-314B-B747-046A31A9A302}"/>
    <dgm:cxn modelId="{3AE7D36B-942C-2545-9C96-0E141E616711}" srcId="{8E61202A-36DD-0240-811A-270D9611A395}" destId="{406F6D3E-4191-5048-91A4-82D7C0699A25}" srcOrd="3" destOrd="0" parTransId="{5AECD365-040D-4643-B04B-A43C21212882}" sibTransId="{25D462E3-AA04-7B46-8B68-98314501C6FA}"/>
    <dgm:cxn modelId="{57077015-97EC-6C4E-8BE6-EC8EED769FB6}" srcId="{8E61202A-36DD-0240-811A-270D9611A395}" destId="{5BAE4917-AABD-7042-967B-A09C9EA22FB4}" srcOrd="2" destOrd="0" parTransId="{DBC82BFF-5FED-9E4E-BAB0-E0EC0C62AEDD}" sibTransId="{CFA92795-F637-4D4F-A551-A382CEC2D66C}"/>
    <dgm:cxn modelId="{23572234-0261-4546-9103-365A89E3D21A}" srcId="{8E61202A-36DD-0240-811A-270D9611A395}" destId="{8B2009BC-2624-7649-9861-4CA75F2C4402}" srcOrd="1" destOrd="0" parTransId="{AC59D4F3-7270-1F41-B091-02B27219AEF2}" sibTransId="{8F91345D-A6E6-E14A-B5B9-A34E2C26E105}"/>
    <dgm:cxn modelId="{797E83DF-D7B0-A04A-90A7-428F119E43A8}" type="presOf" srcId="{8E61202A-36DD-0240-811A-270D9611A395}" destId="{CFE00427-EDF8-324F-9A5C-A181E81A4D48}" srcOrd="0" destOrd="0" presId="urn:microsoft.com/office/officeart/2008/layout/LinedList"/>
    <dgm:cxn modelId="{B8BA561D-E2EE-884D-9AF6-9B2B21BE29F5}" type="presOf" srcId="{406F6D3E-4191-5048-91A4-82D7C0699A25}" destId="{1F6D5D7E-44EE-E54E-B242-165C53B5E036}" srcOrd="0" destOrd="0" presId="urn:microsoft.com/office/officeart/2008/layout/LinedList"/>
    <dgm:cxn modelId="{246F0A70-110C-224E-A580-9A68A5C33ED2}" srcId="{8E61202A-36DD-0240-811A-270D9611A395}" destId="{74654B89-73B7-C841-A7EA-07436826FB06}" srcOrd="0" destOrd="0" parTransId="{B0317661-CA65-FB49-A849-2AAC8319AC86}" sibTransId="{F6D66051-CAC5-6D4E-8C01-AF0F2968CD67}"/>
    <dgm:cxn modelId="{D4983502-1CA3-4844-BC83-0DD355C972CA}" type="presOf" srcId="{FFE64204-B440-C840-8D98-8E8FFBA1168C}" destId="{6F8AF791-8102-194F-B71F-8E3B66D17912}" srcOrd="0" destOrd="0" presId="urn:microsoft.com/office/officeart/2008/layout/LinedList"/>
    <dgm:cxn modelId="{4F40AA76-00F7-5F4E-841F-327121FE5D5F}" type="presOf" srcId="{74654B89-73B7-C841-A7EA-07436826FB06}" destId="{08C6B209-4B29-EB43-A542-489598AC1283}"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5C5CC48E-D90D-4547-B439-B0A4A029D40C}" type="presParOf" srcId="{71554259-89F3-DC41-AF38-A80F6823C6AB}" destId="{E54D7E53-53E6-8F4C-83B0-3E652C4B8965}" srcOrd="0" destOrd="0" presId="urn:microsoft.com/office/officeart/2008/layout/LinedList"/>
    <dgm:cxn modelId="{BF60BD5D-FDE3-1C41-9BE3-CFF8EE767C18}" type="presParOf" srcId="{71554259-89F3-DC41-AF38-A80F6823C6AB}" destId="{CDB42E95-8F09-494B-928F-27374622397E}" srcOrd="1" destOrd="0" presId="urn:microsoft.com/office/officeart/2008/layout/LinedList"/>
    <dgm:cxn modelId="{F6105A9F-C1B7-D546-8744-9AC668101D57}" type="presParOf" srcId="{CDB42E95-8F09-494B-928F-27374622397E}" destId="{17F45851-1773-784B-9E70-9AA138D93DA6}" srcOrd="0" destOrd="0" presId="urn:microsoft.com/office/officeart/2008/layout/LinedList"/>
    <dgm:cxn modelId="{F738C4C7-D1B7-1349-B8E5-F26D4BE1D598}" type="presParOf" srcId="{CDB42E95-8F09-494B-928F-27374622397E}" destId="{08C6B209-4B29-EB43-A542-489598AC1283}" srcOrd="1" destOrd="0" presId="urn:microsoft.com/office/officeart/2008/layout/LinedList"/>
    <dgm:cxn modelId="{7DAB2039-4D9F-B341-A672-910132028CDD}" type="presParOf" srcId="{CDB42E95-8F09-494B-928F-27374622397E}" destId="{2D8A26E1-84C7-1744-9A8E-D6AA5419F6DF}" srcOrd="2" destOrd="0" presId="urn:microsoft.com/office/officeart/2008/layout/LinedList"/>
    <dgm:cxn modelId="{291E784A-AFEA-2445-8AEB-E7E9FCBB279D}" type="presParOf" srcId="{71554259-89F3-DC41-AF38-A80F6823C6AB}" destId="{A5AF772E-7F19-604E-83B9-13FF1C193B35}" srcOrd="2" destOrd="0" presId="urn:microsoft.com/office/officeart/2008/layout/LinedList"/>
    <dgm:cxn modelId="{0744E6AA-5C2E-9142-8C82-4009B18B86EE}" type="presParOf" srcId="{71554259-89F3-DC41-AF38-A80F6823C6AB}" destId="{367D8C84-A7D9-E34A-922D-912AC5DCC3AE}" srcOrd="3" destOrd="0" presId="urn:microsoft.com/office/officeart/2008/layout/LinedList"/>
    <dgm:cxn modelId="{1BA68DE8-1122-1248-806D-9D50A651FFEB}" type="presParOf" srcId="{71554259-89F3-DC41-AF38-A80F6823C6AB}" destId="{72999347-DBEA-FA45-AF6F-007D8F954D33}" srcOrd="4" destOrd="0" presId="urn:microsoft.com/office/officeart/2008/layout/LinedList"/>
    <dgm:cxn modelId="{F85DB605-70C3-0B41-9B44-46EEE55FB127}" type="presParOf" srcId="{72999347-DBEA-FA45-AF6F-007D8F954D33}" destId="{05A6A9C5-41C3-CB4D-9350-CC4332787DAC}" srcOrd="0" destOrd="0" presId="urn:microsoft.com/office/officeart/2008/layout/LinedList"/>
    <dgm:cxn modelId="{14D4FEF2-60A4-4B4D-8416-2103BA34CEBB}" type="presParOf" srcId="{72999347-DBEA-FA45-AF6F-007D8F954D33}" destId="{0F3A8FB3-42A4-BD4B-9FC5-B749C38A4D82}" srcOrd="1" destOrd="0" presId="urn:microsoft.com/office/officeart/2008/layout/LinedList"/>
    <dgm:cxn modelId="{677838AE-7E1C-2B4C-89BC-69F69C396AB2}" type="presParOf" srcId="{72999347-DBEA-FA45-AF6F-007D8F954D33}" destId="{8AA21A91-82CF-9E4E-AD52-FA7CB728989C}" srcOrd="2" destOrd="0" presId="urn:microsoft.com/office/officeart/2008/layout/LinedList"/>
    <dgm:cxn modelId="{62B1F5A5-475B-E34A-B959-EC5495AF145F}" type="presParOf" srcId="{71554259-89F3-DC41-AF38-A80F6823C6AB}" destId="{A3E03A51-36A7-5C42-ACE9-25F6E27BB1E6}" srcOrd="5" destOrd="0" presId="urn:microsoft.com/office/officeart/2008/layout/LinedList"/>
    <dgm:cxn modelId="{062D790F-CB1A-1540-A40E-9740DC65B578}" type="presParOf" srcId="{71554259-89F3-DC41-AF38-A80F6823C6AB}" destId="{78E72DC6-DA8D-3249-A212-B393CD607EC2}" srcOrd="6" destOrd="0" presId="urn:microsoft.com/office/officeart/2008/layout/LinedList"/>
    <dgm:cxn modelId="{96837BE7-391B-4449-9456-3631932A549E}" type="presParOf" srcId="{71554259-89F3-DC41-AF38-A80F6823C6AB}" destId="{7363EF17-1E55-A647-A8C6-ACC51D461336}" srcOrd="7" destOrd="0" presId="urn:microsoft.com/office/officeart/2008/layout/LinedList"/>
    <dgm:cxn modelId="{E3DD083D-E960-3449-B83C-2EAFBE7507ED}" type="presParOf" srcId="{7363EF17-1E55-A647-A8C6-ACC51D461336}" destId="{D929278C-E027-7C4C-8840-1013DECE8E69}" srcOrd="0" destOrd="0" presId="urn:microsoft.com/office/officeart/2008/layout/LinedList"/>
    <dgm:cxn modelId="{F15E85D3-8C5D-3C48-BAC2-898EF3164579}" type="presParOf" srcId="{7363EF17-1E55-A647-A8C6-ACC51D461336}" destId="{DC08EC2C-B2AE-CF42-937A-3614660EEB95}" srcOrd="1" destOrd="0" presId="urn:microsoft.com/office/officeart/2008/layout/LinedList"/>
    <dgm:cxn modelId="{BF5E7EF3-4789-F548-9262-3894F8BD84D6}" type="presParOf" srcId="{7363EF17-1E55-A647-A8C6-ACC51D461336}" destId="{B3835309-B07D-A847-9BEB-B4A360DAE519}" srcOrd="2" destOrd="0" presId="urn:microsoft.com/office/officeart/2008/layout/LinedList"/>
    <dgm:cxn modelId="{3B20AB45-C97C-9941-B77A-4AAAE7AEF56A}" type="presParOf" srcId="{71554259-89F3-DC41-AF38-A80F6823C6AB}" destId="{94C9BA20-4A31-764D-B372-CD6D9C4CD6E9}" srcOrd="8" destOrd="0" presId="urn:microsoft.com/office/officeart/2008/layout/LinedList"/>
    <dgm:cxn modelId="{CBCF3419-2228-BB45-A632-3380BEFB3F30}" type="presParOf" srcId="{71554259-89F3-DC41-AF38-A80F6823C6AB}" destId="{21266639-EB17-CC44-827D-8AE865A5F4A8}" srcOrd="9" destOrd="0" presId="urn:microsoft.com/office/officeart/2008/layout/LinedList"/>
    <dgm:cxn modelId="{161EFF33-8C53-5C45-80A9-3F3AEA098D27}" type="presParOf" srcId="{71554259-89F3-DC41-AF38-A80F6823C6AB}" destId="{E4EBE652-9E10-5846-A9F8-D5F65EEC4450}" srcOrd="10" destOrd="0" presId="urn:microsoft.com/office/officeart/2008/layout/LinedList"/>
    <dgm:cxn modelId="{2CE2FB8B-9A08-0749-9BAC-DC1EEBDEA30F}" type="presParOf" srcId="{E4EBE652-9E10-5846-A9F8-D5F65EEC4450}" destId="{9703E8DD-0DE9-CC46-9025-F5BFE8A99FE5}" srcOrd="0" destOrd="0" presId="urn:microsoft.com/office/officeart/2008/layout/LinedList"/>
    <dgm:cxn modelId="{4670B2E0-1E50-BF44-8C11-4A511EF97173}" type="presParOf" srcId="{E4EBE652-9E10-5846-A9F8-D5F65EEC4450}" destId="{1F6D5D7E-44EE-E54E-B242-165C53B5E036}" srcOrd="1" destOrd="0" presId="urn:microsoft.com/office/officeart/2008/layout/LinedList"/>
    <dgm:cxn modelId="{33425552-54C1-8341-ACDC-796A963DE46A}" type="presParOf" srcId="{E4EBE652-9E10-5846-A9F8-D5F65EEC4450}" destId="{2871BFC5-F2E9-E849-99D4-E7F9D494788B}" srcOrd="2" destOrd="0" presId="urn:microsoft.com/office/officeart/2008/layout/LinedList"/>
    <dgm:cxn modelId="{F5589422-DBB1-1C46-961A-4D1739BAEFE1}" type="presParOf" srcId="{71554259-89F3-DC41-AF38-A80F6823C6AB}" destId="{1DC76FAE-5F3A-8548-932A-AFED35D727E2}" srcOrd="11" destOrd="0" presId="urn:microsoft.com/office/officeart/2008/layout/LinedList"/>
    <dgm:cxn modelId="{7FC7054B-5B94-534A-BFC4-994044879979}" type="presParOf" srcId="{71554259-89F3-DC41-AF38-A80F6823C6AB}" destId="{A8E6AFE8-D5DA-3D49-B04C-1335D271CA5C}" srcOrd="12" destOrd="0" presId="urn:microsoft.com/office/officeart/2008/layout/LinedList"/>
    <dgm:cxn modelId="{3FC5A35B-B8AD-6541-808B-71C44EB68D77}" type="presParOf" srcId="{71554259-89F3-DC41-AF38-A80F6823C6AB}" destId="{D3C08152-5FD2-0240-96BA-05296373D6DA}" srcOrd="13" destOrd="0" presId="urn:microsoft.com/office/officeart/2008/layout/LinedList"/>
    <dgm:cxn modelId="{3DA986BE-00AB-1140-9307-0363A4276544}" type="presParOf" srcId="{D3C08152-5FD2-0240-96BA-05296373D6DA}" destId="{B8FD4B0E-2CAC-3948-BA5E-B080B6BD3952}" srcOrd="0" destOrd="0" presId="urn:microsoft.com/office/officeart/2008/layout/LinedList"/>
    <dgm:cxn modelId="{7B70C0BB-E4AB-A14B-9D84-086D03C0E7DC}" type="presParOf" srcId="{D3C08152-5FD2-0240-96BA-05296373D6DA}" destId="{6F8AF791-8102-194F-B71F-8E3B66D17912}" srcOrd="1" destOrd="0" presId="urn:microsoft.com/office/officeart/2008/layout/LinedList"/>
    <dgm:cxn modelId="{EB758F65-5FA5-7346-8A7B-BCA17402CA05}" type="presParOf" srcId="{D3C08152-5FD2-0240-96BA-05296373D6DA}" destId="{B9D6D9FC-01EF-8841-BC84-051D4EE57B1A}" srcOrd="2" destOrd="0" presId="urn:microsoft.com/office/officeart/2008/layout/LinedList"/>
    <dgm:cxn modelId="{89960386-52C9-104E-9A1A-6C8ED99E6B8B}" type="presParOf" srcId="{71554259-89F3-DC41-AF38-A80F6823C6AB}" destId="{9DABE433-B6F9-C64A-9081-EF62DEF5D254}" srcOrd="14" destOrd="0" presId="urn:microsoft.com/office/officeart/2008/layout/LinedList"/>
    <dgm:cxn modelId="{1A859FFC-5680-7C4E-A5B6-8E8B5A3B6F2D}" type="presParOf" srcId="{71554259-89F3-DC41-AF38-A80F6823C6AB}" destId="{643B2683-FA59-764F-858D-AAD00E4549D5}"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000" b="1" dirty="0">
              <a:latin typeface="Calibri"/>
            </a:rPr>
            <a:t>Kişi kamuya açık bir kablosuz ağa bağlanıyor ve kablosuz ağın diğer iki kullanıcısı arasındaki özel bir e-posta iletişimine müdahale etmek amacıyla bir yazılım kullanıyor. Bu, 3. madde uyarınca bir suç değildir.</a:t>
          </a:r>
          <a:endParaRPr lang="en-US" sz="30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80A338A6-0642-C84F-AFEE-9AB89056EB72}">
      <dgm:prSet phldrT="[Text]"/>
      <dgm:spPr/>
      <dgm:t>
        <a:bodyPr/>
        <a:lstStyle/>
        <a:p>
          <a:pPr rtl="0"/>
          <a:r>
            <a:rPr lang="tr-TR" b="1">
              <a:solidFill>
                <a:schemeClr val="tx1"/>
              </a:solidFill>
              <a:latin typeface="Calibri"/>
            </a:rPr>
            <a:t>Doğru </a:t>
          </a:r>
          <a:endParaRPr lang="tr-TR" b="1">
            <a:solidFill>
              <a:schemeClr val="tx1"/>
            </a:solidFill>
          </a:endParaRPr>
        </a:p>
      </dgm:t>
    </dgm:pt>
    <dgm:pt modelId="{E7D40B94-3EEB-9D43-8CF7-D49C7865214B}" type="parTrans" cxnId="{9439C2B7-D45A-9A49-AB6E-877C0EF4A0B0}">
      <dgm:prSet/>
      <dgm:spPr/>
      <dgm:t>
        <a:bodyPr/>
        <a:lstStyle/>
        <a:p>
          <a:endParaRPr lang="en-US"/>
        </a:p>
      </dgm:t>
    </dgm:pt>
    <dgm:pt modelId="{4F743C34-3D38-0D49-9D49-9DFB81F90280}" type="sibTrans" cxnId="{9439C2B7-D45A-9A49-AB6E-877C0EF4A0B0}">
      <dgm:prSet/>
      <dgm:spPr/>
      <dgm:t>
        <a:bodyPr/>
        <a:lstStyle/>
        <a:p>
          <a:endParaRPr lang="en-US"/>
        </a:p>
      </dgm:t>
    </dgm:pt>
    <dgm:pt modelId="{FC852104-E9AF-8040-A638-9BD7D86BF6D1}">
      <dgm:prSet phldrT="[Text]"/>
      <dgm:spPr/>
      <dgm:t>
        <a:bodyPr/>
        <a:lstStyle/>
        <a:p>
          <a:r>
            <a:rPr lang="tr-TR" b="1" dirty="0">
              <a:solidFill>
                <a:schemeClr val="tx1"/>
              </a:solidFill>
              <a:latin typeface="Calibri"/>
            </a:rPr>
            <a:t>Yanlış</a:t>
          </a:r>
          <a:endParaRPr lang="tr-TR" b="1" dirty="0">
            <a:solidFill>
              <a:schemeClr val="tx1"/>
            </a:solidFill>
          </a:endParaRPr>
        </a:p>
      </dgm:t>
    </dgm:pt>
    <dgm:pt modelId="{93F0025B-E19B-A54D-83A0-C8DBA20C1A04}" type="parTrans" cxnId="{55C6C149-F2CA-CA46-9A34-638A0E8B5765}">
      <dgm:prSet/>
      <dgm:spPr/>
      <dgm:t>
        <a:bodyPr/>
        <a:lstStyle/>
        <a:p>
          <a:endParaRPr lang="en-US"/>
        </a:p>
      </dgm:t>
    </dgm:pt>
    <dgm:pt modelId="{0CDE9377-49E2-C140-A1D0-5745B0F57332}" type="sibTrans" cxnId="{55C6C149-F2CA-CA46-9A34-638A0E8B5765}">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422869" custScaleY="100196" custLinFactNeighborX="-1407"/>
      <dgm:spPr/>
      <dgm:t>
        <a:bodyPr/>
        <a:lstStyle/>
        <a:p>
          <a:endParaRPr lang="tr-TR"/>
        </a:p>
      </dgm:t>
    </dgm:pt>
    <dgm:pt modelId="{71554259-89F3-DC41-AF38-A80F6823C6AB}" type="pres">
      <dgm:prSet presAssocID="{8E61202A-36DD-0240-811A-270D9611A395}" presName="vert1" presStyleCnt="0"/>
      <dgm:spPr/>
    </dgm:pt>
    <dgm:pt modelId="{D423877E-CEDC-9246-B03A-5D919552746B}" type="pres">
      <dgm:prSet presAssocID="{80A338A6-0642-C84F-AFEE-9AB89056EB72}" presName="vertSpace2a" presStyleCnt="0"/>
      <dgm:spPr/>
    </dgm:pt>
    <dgm:pt modelId="{5E75D719-12A4-B846-9B70-3B8660F428C3}" type="pres">
      <dgm:prSet presAssocID="{80A338A6-0642-C84F-AFEE-9AB89056EB72}" presName="horz2" presStyleCnt="0"/>
      <dgm:spPr/>
    </dgm:pt>
    <dgm:pt modelId="{65457090-AECA-6645-A2FF-662358C4B29C}" type="pres">
      <dgm:prSet presAssocID="{80A338A6-0642-C84F-AFEE-9AB89056EB72}" presName="horzSpace2" presStyleCnt="0"/>
      <dgm:spPr/>
    </dgm:pt>
    <dgm:pt modelId="{2444337E-FCC5-A74F-A544-C09E50CEE816}" type="pres">
      <dgm:prSet presAssocID="{80A338A6-0642-C84F-AFEE-9AB89056EB72}" presName="tx2" presStyleLbl="revTx" presStyleIdx="1" presStyleCnt="3"/>
      <dgm:spPr/>
      <dgm:t>
        <a:bodyPr/>
        <a:lstStyle/>
        <a:p>
          <a:endParaRPr lang="tr-TR"/>
        </a:p>
      </dgm:t>
    </dgm:pt>
    <dgm:pt modelId="{944A6A06-CB19-5B4B-A25C-F91F18488E96}" type="pres">
      <dgm:prSet presAssocID="{80A338A6-0642-C84F-AFEE-9AB89056EB72}" presName="vert2" presStyleCnt="0"/>
      <dgm:spPr/>
    </dgm:pt>
    <dgm:pt modelId="{BB1D8D93-E7E2-074D-84BA-0B3E01114CAB}" type="pres">
      <dgm:prSet presAssocID="{80A338A6-0642-C84F-AFEE-9AB89056EB72}" presName="thinLine2b" presStyleLbl="callout" presStyleIdx="0" presStyleCnt="2"/>
      <dgm:spPr/>
    </dgm:pt>
    <dgm:pt modelId="{96FABD3E-06AB-2D4B-A3F3-DACADD2021DD}" type="pres">
      <dgm:prSet presAssocID="{80A338A6-0642-C84F-AFEE-9AB89056EB72}" presName="vertSpace2b" presStyleCnt="0"/>
      <dgm:spPr/>
    </dgm:pt>
    <dgm:pt modelId="{26A4C096-3596-D046-BEEA-553186A34822}" type="pres">
      <dgm:prSet presAssocID="{FC852104-E9AF-8040-A638-9BD7D86BF6D1}" presName="horz2" presStyleCnt="0"/>
      <dgm:spPr/>
    </dgm:pt>
    <dgm:pt modelId="{ACBC5A73-B7D9-A849-892E-0944E45848FF}" type="pres">
      <dgm:prSet presAssocID="{FC852104-E9AF-8040-A638-9BD7D86BF6D1}" presName="horzSpace2" presStyleCnt="0"/>
      <dgm:spPr/>
    </dgm:pt>
    <dgm:pt modelId="{DD535136-975D-244B-83A9-012C20BE1108}" type="pres">
      <dgm:prSet presAssocID="{FC852104-E9AF-8040-A638-9BD7D86BF6D1}" presName="tx2" presStyleLbl="revTx" presStyleIdx="2" presStyleCnt="3"/>
      <dgm:spPr/>
      <dgm:t>
        <a:bodyPr/>
        <a:lstStyle/>
        <a:p>
          <a:endParaRPr lang="tr-TR"/>
        </a:p>
      </dgm:t>
    </dgm:pt>
    <dgm:pt modelId="{0C443C87-F17A-7E4A-9E8B-2388696ED100}" type="pres">
      <dgm:prSet presAssocID="{FC852104-E9AF-8040-A638-9BD7D86BF6D1}" presName="vert2" presStyleCnt="0"/>
      <dgm:spPr/>
    </dgm:pt>
    <dgm:pt modelId="{B57848B4-01F6-0B44-84C9-D5D498729598}" type="pres">
      <dgm:prSet presAssocID="{FC852104-E9AF-8040-A638-9BD7D86BF6D1}" presName="thinLine2b" presStyleLbl="callout" presStyleIdx="1" presStyleCnt="2"/>
      <dgm:spPr/>
    </dgm:pt>
    <dgm:pt modelId="{8425FB4C-49F2-3446-9317-32637AB173BF}" type="pres">
      <dgm:prSet presAssocID="{FC852104-E9AF-8040-A638-9BD7D86BF6D1}" presName="vertSpace2b" presStyleCnt="0"/>
      <dgm:spPr/>
    </dgm:pt>
  </dgm:ptLst>
  <dgm:cxnLst>
    <dgm:cxn modelId="{9439C2B7-D45A-9A49-AB6E-877C0EF4A0B0}" srcId="{8E61202A-36DD-0240-811A-270D9611A395}" destId="{80A338A6-0642-C84F-AFEE-9AB89056EB72}" srcOrd="0" destOrd="0" parTransId="{E7D40B94-3EEB-9D43-8CF7-D49C7865214B}" sibTransId="{4F743C34-3D38-0D49-9D49-9DFB81F90280}"/>
    <dgm:cxn modelId="{71A4FDA0-E3A4-FA44-A8B8-40DC73B9AB7F}" type="presOf" srcId="{80A338A6-0642-C84F-AFEE-9AB89056EB72}" destId="{2444337E-FCC5-A74F-A544-C09E50CEE81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55C6C149-F2CA-CA46-9A34-638A0E8B5765}" srcId="{8E61202A-36DD-0240-811A-270D9611A395}" destId="{FC852104-E9AF-8040-A638-9BD7D86BF6D1}" srcOrd="1" destOrd="0" parTransId="{93F0025B-E19B-A54D-83A0-C8DBA20C1A04}" sibTransId="{0CDE9377-49E2-C140-A1D0-5745B0F57332}"/>
    <dgm:cxn modelId="{B7396B30-5537-DB48-BB49-F8121197A4DF}" type="presOf" srcId="{3C774A1C-BB1C-4347-A758-A94A436F7244}" destId="{9CA50A65-40FA-E945-A868-9E3FE840B07E}"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B5CE449-2C7B-C445-9E23-512AD2A7C7D7}" type="presOf" srcId="{FC852104-E9AF-8040-A638-9BD7D86BF6D1}" destId="{DD535136-975D-244B-83A9-012C20BE110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96E30D99-7BCD-6C41-ADE3-71127E16204A}" type="presParOf" srcId="{71554259-89F3-DC41-AF38-A80F6823C6AB}" destId="{D423877E-CEDC-9246-B03A-5D919552746B}" srcOrd="0" destOrd="0" presId="urn:microsoft.com/office/officeart/2008/layout/LinedList"/>
    <dgm:cxn modelId="{ACA5A277-A9C9-3944-954B-A9655AD74837}" type="presParOf" srcId="{71554259-89F3-DC41-AF38-A80F6823C6AB}" destId="{5E75D719-12A4-B846-9B70-3B8660F428C3}" srcOrd="1" destOrd="0" presId="urn:microsoft.com/office/officeart/2008/layout/LinedList"/>
    <dgm:cxn modelId="{7E5949C4-7391-2947-9EB1-813F5AEE6191}" type="presParOf" srcId="{5E75D719-12A4-B846-9B70-3B8660F428C3}" destId="{65457090-AECA-6645-A2FF-662358C4B29C}" srcOrd="0" destOrd="0" presId="urn:microsoft.com/office/officeart/2008/layout/LinedList"/>
    <dgm:cxn modelId="{7B791DF1-7152-2446-96C4-6C1477DDC864}" type="presParOf" srcId="{5E75D719-12A4-B846-9B70-3B8660F428C3}" destId="{2444337E-FCC5-A74F-A544-C09E50CEE816}" srcOrd="1" destOrd="0" presId="urn:microsoft.com/office/officeart/2008/layout/LinedList"/>
    <dgm:cxn modelId="{D5A648B1-971F-3D44-998D-0FB045B710CA}" type="presParOf" srcId="{5E75D719-12A4-B846-9B70-3B8660F428C3}" destId="{944A6A06-CB19-5B4B-A25C-F91F18488E96}" srcOrd="2" destOrd="0" presId="urn:microsoft.com/office/officeart/2008/layout/LinedList"/>
    <dgm:cxn modelId="{26156DC2-6DF1-B749-A38B-EA63320DE10D}" type="presParOf" srcId="{71554259-89F3-DC41-AF38-A80F6823C6AB}" destId="{BB1D8D93-E7E2-074D-84BA-0B3E01114CAB}" srcOrd="2" destOrd="0" presId="urn:microsoft.com/office/officeart/2008/layout/LinedList"/>
    <dgm:cxn modelId="{A35CBC14-D3F3-F84C-9322-BB0C263D682C}" type="presParOf" srcId="{71554259-89F3-DC41-AF38-A80F6823C6AB}" destId="{96FABD3E-06AB-2D4B-A3F3-DACADD2021DD}" srcOrd="3" destOrd="0" presId="urn:microsoft.com/office/officeart/2008/layout/LinedList"/>
    <dgm:cxn modelId="{923973F3-DEC8-DF44-BA8B-5C2EA5F2A5FF}" type="presParOf" srcId="{71554259-89F3-DC41-AF38-A80F6823C6AB}" destId="{26A4C096-3596-D046-BEEA-553186A34822}" srcOrd="4" destOrd="0" presId="urn:microsoft.com/office/officeart/2008/layout/LinedList"/>
    <dgm:cxn modelId="{E7B98703-B556-7847-A6F1-060919408E3F}" type="presParOf" srcId="{26A4C096-3596-D046-BEEA-553186A34822}" destId="{ACBC5A73-B7D9-A849-892E-0944E45848FF}" srcOrd="0" destOrd="0" presId="urn:microsoft.com/office/officeart/2008/layout/LinedList"/>
    <dgm:cxn modelId="{0552712F-5D96-1649-B8E7-9C5F69D8AFA5}" type="presParOf" srcId="{26A4C096-3596-D046-BEEA-553186A34822}" destId="{DD535136-975D-244B-83A9-012C20BE1108}" srcOrd="1" destOrd="0" presId="urn:microsoft.com/office/officeart/2008/layout/LinedList"/>
    <dgm:cxn modelId="{1AD159A3-A399-944B-AD39-EB395434BF70}" type="presParOf" srcId="{26A4C096-3596-D046-BEEA-553186A34822}" destId="{0C443C87-F17A-7E4A-9E8B-2388696ED100}" srcOrd="2" destOrd="0" presId="urn:microsoft.com/office/officeart/2008/layout/LinedList"/>
    <dgm:cxn modelId="{7B844571-304D-9F4F-B7AC-FCDE735F69CF}" type="presParOf" srcId="{71554259-89F3-DC41-AF38-A80F6823C6AB}" destId="{B57848B4-01F6-0B44-84C9-D5D498729598}" srcOrd="5" destOrd="0" presId="urn:microsoft.com/office/officeart/2008/layout/LinedList"/>
    <dgm:cxn modelId="{6C8C84F5-3ED5-944C-8E55-B1B11AF160B6}" type="presParOf" srcId="{71554259-89F3-DC41-AF38-A80F6823C6AB}" destId="{8425FB4C-49F2-3446-9317-32637AB173BF}"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000" b="1" dirty="0">
              <a:latin typeface="Calibri"/>
            </a:rPr>
            <a:t>Kişi kamuya açık bir kablosuz ağa bağlanıyor ve kablosuz ağın diğer iki kullanıcısı arasındaki özel bir e-posta iletişimine müdahale etmek amacıyla bir yazılım kullanıyor. Bu, 3. madde uyarınca bir suç değildir.</a:t>
          </a:r>
          <a:endParaRPr lang="en-US" sz="3000" b="1"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52518BA0-158F-0141-BD7E-E53504F2CD6E}">
      <dgm:prSet phldrT="[Text]"/>
      <dgm:spPr/>
      <dgm:t>
        <a:bodyPr/>
        <a:lstStyle/>
        <a:p>
          <a:pPr rtl="0"/>
          <a:r>
            <a:rPr lang="tr-TR" b="1">
              <a:solidFill>
                <a:schemeClr val="tx1"/>
              </a:solidFill>
              <a:latin typeface="Calibri"/>
            </a:rPr>
            <a:t>Doğru </a:t>
          </a:r>
          <a:endParaRPr lang="tr-TR" b="1">
            <a:solidFill>
              <a:schemeClr val="tx1"/>
            </a:solidFill>
          </a:endParaRPr>
        </a:p>
      </dgm:t>
    </dgm:pt>
    <dgm:pt modelId="{0651202B-269E-D742-8BE4-8CC7CF98E177}" type="parTrans" cxnId="{E8F9C9CA-BAA2-C54E-BF2D-72A0FF62C7E7}">
      <dgm:prSet/>
      <dgm:spPr/>
      <dgm:t>
        <a:bodyPr/>
        <a:lstStyle/>
        <a:p>
          <a:endParaRPr lang="en-US"/>
        </a:p>
      </dgm:t>
    </dgm:pt>
    <dgm:pt modelId="{D362B9C9-DD8F-A041-9D48-F2E9BC1C1827}" type="sibTrans" cxnId="{E8F9C9CA-BAA2-C54E-BF2D-72A0FF62C7E7}">
      <dgm:prSet/>
      <dgm:spPr/>
      <dgm:t>
        <a:bodyPr/>
        <a:lstStyle/>
        <a:p>
          <a:endParaRPr lang="en-US"/>
        </a:p>
      </dgm:t>
    </dgm:pt>
    <dgm:pt modelId="{67D79A57-38B6-8540-AE20-456AF95F7627}">
      <dgm:prSet phldrT="[Text]"/>
      <dgm:spPr/>
      <dgm:t>
        <a:bodyPr/>
        <a:lstStyle/>
        <a:p>
          <a:r>
            <a:rPr lang="tr-TR" b="1" dirty="0">
              <a:solidFill>
                <a:srgbClr val="FF0000"/>
              </a:solidFill>
              <a:latin typeface="Calibri"/>
            </a:rPr>
            <a:t>Yanlış</a:t>
          </a:r>
          <a:endParaRPr lang="tr-TR" b="1" dirty="0">
            <a:solidFill>
              <a:srgbClr val="FF0000"/>
            </a:solidFill>
          </a:endParaRPr>
        </a:p>
      </dgm:t>
    </dgm:pt>
    <dgm:pt modelId="{A9E887D6-78C1-FF4B-907C-E2E7B7247903}" type="parTrans" cxnId="{B93C913E-E1AA-154B-8CA5-5A7EBB8B4495}">
      <dgm:prSet/>
      <dgm:spPr/>
      <dgm:t>
        <a:bodyPr/>
        <a:lstStyle/>
        <a:p>
          <a:endParaRPr lang="en-US"/>
        </a:p>
      </dgm:t>
    </dgm:pt>
    <dgm:pt modelId="{EDF8BDAD-4679-5949-A094-9202F06E2504}" type="sibTrans" cxnId="{B93C913E-E1AA-154B-8CA5-5A7EBB8B4495}">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382012" custScaleY="100196" custLinFactNeighborX="-1407"/>
      <dgm:spPr/>
      <dgm:t>
        <a:bodyPr/>
        <a:lstStyle/>
        <a:p>
          <a:endParaRPr lang="tr-TR"/>
        </a:p>
      </dgm:t>
    </dgm:pt>
    <dgm:pt modelId="{71554259-89F3-DC41-AF38-A80F6823C6AB}" type="pres">
      <dgm:prSet presAssocID="{8E61202A-36DD-0240-811A-270D9611A395}" presName="vert1" presStyleCnt="0"/>
      <dgm:spPr/>
    </dgm:pt>
    <dgm:pt modelId="{861111EF-C17B-D94C-99B7-47789541730E}" type="pres">
      <dgm:prSet presAssocID="{52518BA0-158F-0141-BD7E-E53504F2CD6E}" presName="vertSpace2a" presStyleCnt="0"/>
      <dgm:spPr/>
    </dgm:pt>
    <dgm:pt modelId="{C6DD6938-9EC8-7C47-872C-F075A8BD8F50}" type="pres">
      <dgm:prSet presAssocID="{52518BA0-158F-0141-BD7E-E53504F2CD6E}" presName="horz2" presStyleCnt="0"/>
      <dgm:spPr/>
    </dgm:pt>
    <dgm:pt modelId="{55D79DE8-F3B5-5943-AC66-1F2A4CAB6ED1}" type="pres">
      <dgm:prSet presAssocID="{52518BA0-158F-0141-BD7E-E53504F2CD6E}" presName="horzSpace2" presStyleCnt="0"/>
      <dgm:spPr/>
    </dgm:pt>
    <dgm:pt modelId="{B529C1C9-84D5-5040-955A-DFB12877135E}" type="pres">
      <dgm:prSet presAssocID="{52518BA0-158F-0141-BD7E-E53504F2CD6E}" presName="tx2" presStyleLbl="revTx" presStyleIdx="1" presStyleCnt="3"/>
      <dgm:spPr/>
      <dgm:t>
        <a:bodyPr/>
        <a:lstStyle/>
        <a:p>
          <a:endParaRPr lang="tr-TR"/>
        </a:p>
      </dgm:t>
    </dgm:pt>
    <dgm:pt modelId="{19DF864F-DA5B-BE4C-BDC6-0B482308EE72}" type="pres">
      <dgm:prSet presAssocID="{52518BA0-158F-0141-BD7E-E53504F2CD6E}" presName="vert2" presStyleCnt="0"/>
      <dgm:spPr/>
    </dgm:pt>
    <dgm:pt modelId="{6CB6770D-CA9D-D043-B0B8-FA577BEA18D6}" type="pres">
      <dgm:prSet presAssocID="{52518BA0-158F-0141-BD7E-E53504F2CD6E}" presName="thinLine2b" presStyleLbl="callout" presStyleIdx="0" presStyleCnt="2"/>
      <dgm:spPr/>
    </dgm:pt>
    <dgm:pt modelId="{611B2CBC-7BF8-7847-973F-E50A5D33012C}" type="pres">
      <dgm:prSet presAssocID="{52518BA0-158F-0141-BD7E-E53504F2CD6E}" presName="vertSpace2b" presStyleCnt="0"/>
      <dgm:spPr/>
    </dgm:pt>
    <dgm:pt modelId="{4AC3E462-31FB-7746-AD96-478D7F4733B2}" type="pres">
      <dgm:prSet presAssocID="{67D79A57-38B6-8540-AE20-456AF95F7627}" presName="horz2" presStyleCnt="0"/>
      <dgm:spPr/>
    </dgm:pt>
    <dgm:pt modelId="{D609C5EF-18B6-1041-87DF-B1276BDB2286}" type="pres">
      <dgm:prSet presAssocID="{67D79A57-38B6-8540-AE20-456AF95F7627}" presName="horzSpace2" presStyleCnt="0"/>
      <dgm:spPr/>
    </dgm:pt>
    <dgm:pt modelId="{126D0C6B-23D4-6349-ADA6-CC4BF11121D1}" type="pres">
      <dgm:prSet presAssocID="{67D79A57-38B6-8540-AE20-456AF95F7627}" presName="tx2" presStyleLbl="revTx" presStyleIdx="2" presStyleCnt="3"/>
      <dgm:spPr/>
      <dgm:t>
        <a:bodyPr/>
        <a:lstStyle/>
        <a:p>
          <a:endParaRPr lang="tr-TR"/>
        </a:p>
      </dgm:t>
    </dgm:pt>
    <dgm:pt modelId="{BDC1D1B9-61E3-3949-A2CF-1FC6423FE5EB}" type="pres">
      <dgm:prSet presAssocID="{67D79A57-38B6-8540-AE20-456AF95F7627}" presName="vert2" presStyleCnt="0"/>
      <dgm:spPr/>
    </dgm:pt>
    <dgm:pt modelId="{8A81BC84-B975-BF4F-A09E-440BB21F1DFB}" type="pres">
      <dgm:prSet presAssocID="{67D79A57-38B6-8540-AE20-456AF95F7627}" presName="thinLine2b" presStyleLbl="callout" presStyleIdx="1" presStyleCnt="2"/>
      <dgm:spPr/>
    </dgm:pt>
    <dgm:pt modelId="{71C94A96-E74A-8D47-9C81-A5B83246B178}" type="pres">
      <dgm:prSet presAssocID="{67D79A57-38B6-8540-AE20-456AF95F7627}" presName="vertSpace2b" presStyleCnt="0"/>
      <dgm:spPr/>
    </dgm:pt>
  </dgm:ptLst>
  <dgm:cxnLst>
    <dgm:cxn modelId="{5A9BF54D-3FE2-AD42-93FB-A469E6964DC5}" type="presOf" srcId="{52518BA0-158F-0141-BD7E-E53504F2CD6E}" destId="{B529C1C9-84D5-5040-955A-DFB12877135E}" srcOrd="0" destOrd="0" presId="urn:microsoft.com/office/officeart/2008/layout/LinedList"/>
    <dgm:cxn modelId="{EC24F9E0-46CB-8D4A-8347-E5A8411F0D87}" type="presOf" srcId="{67D79A57-38B6-8540-AE20-456AF95F7627}" destId="{126D0C6B-23D4-6349-ADA6-CC4BF11121D1}"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E8F9C9CA-BAA2-C54E-BF2D-72A0FF62C7E7}" srcId="{8E61202A-36DD-0240-811A-270D9611A395}" destId="{52518BA0-158F-0141-BD7E-E53504F2CD6E}" srcOrd="0" destOrd="0" parTransId="{0651202B-269E-D742-8BE4-8CC7CF98E177}" sibTransId="{D362B9C9-DD8F-A041-9D48-F2E9BC1C1827}"/>
    <dgm:cxn modelId="{B7396B30-5537-DB48-BB49-F8121197A4DF}" type="presOf" srcId="{3C774A1C-BB1C-4347-A758-A94A436F7244}" destId="{9CA50A65-40FA-E945-A868-9E3FE840B07E}"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B93C913E-E1AA-154B-8CA5-5A7EBB8B4495}" srcId="{8E61202A-36DD-0240-811A-270D9611A395}" destId="{67D79A57-38B6-8540-AE20-456AF95F7627}" srcOrd="1" destOrd="0" parTransId="{A9E887D6-78C1-FF4B-907C-E2E7B7247903}" sibTransId="{EDF8BDAD-4679-5949-A094-9202F06E2504}"/>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FF32B22-94C5-174A-A1B0-A7C351FF2DEE}" type="presParOf" srcId="{71554259-89F3-DC41-AF38-A80F6823C6AB}" destId="{861111EF-C17B-D94C-99B7-47789541730E}" srcOrd="0" destOrd="0" presId="urn:microsoft.com/office/officeart/2008/layout/LinedList"/>
    <dgm:cxn modelId="{D0AFEB5D-36CC-7B42-A680-464E29BB17CB}" type="presParOf" srcId="{71554259-89F3-DC41-AF38-A80F6823C6AB}" destId="{C6DD6938-9EC8-7C47-872C-F075A8BD8F50}" srcOrd="1" destOrd="0" presId="urn:microsoft.com/office/officeart/2008/layout/LinedList"/>
    <dgm:cxn modelId="{FAAC28F3-F8CB-914E-BBFE-AED3AB612304}" type="presParOf" srcId="{C6DD6938-9EC8-7C47-872C-F075A8BD8F50}" destId="{55D79DE8-F3B5-5943-AC66-1F2A4CAB6ED1}" srcOrd="0" destOrd="0" presId="urn:microsoft.com/office/officeart/2008/layout/LinedList"/>
    <dgm:cxn modelId="{2A19DA3E-58AB-AA49-AA76-65C863E6C97A}" type="presParOf" srcId="{C6DD6938-9EC8-7C47-872C-F075A8BD8F50}" destId="{B529C1C9-84D5-5040-955A-DFB12877135E}" srcOrd="1" destOrd="0" presId="urn:microsoft.com/office/officeart/2008/layout/LinedList"/>
    <dgm:cxn modelId="{CD71F824-8D00-C541-A6A6-672441181FD7}" type="presParOf" srcId="{C6DD6938-9EC8-7C47-872C-F075A8BD8F50}" destId="{19DF864F-DA5B-BE4C-BDC6-0B482308EE72}" srcOrd="2" destOrd="0" presId="urn:microsoft.com/office/officeart/2008/layout/LinedList"/>
    <dgm:cxn modelId="{09A6524A-5CC4-B444-8665-54B8309AA856}" type="presParOf" srcId="{71554259-89F3-DC41-AF38-A80F6823C6AB}" destId="{6CB6770D-CA9D-D043-B0B8-FA577BEA18D6}" srcOrd="2" destOrd="0" presId="urn:microsoft.com/office/officeart/2008/layout/LinedList"/>
    <dgm:cxn modelId="{DF27435C-0635-7F47-B05E-C34A49BD32D8}" type="presParOf" srcId="{71554259-89F3-DC41-AF38-A80F6823C6AB}" destId="{611B2CBC-7BF8-7847-973F-E50A5D33012C}" srcOrd="3" destOrd="0" presId="urn:microsoft.com/office/officeart/2008/layout/LinedList"/>
    <dgm:cxn modelId="{1AFEC138-3D45-184A-AC91-0689214B34AB}" type="presParOf" srcId="{71554259-89F3-DC41-AF38-A80F6823C6AB}" destId="{4AC3E462-31FB-7746-AD96-478D7F4733B2}" srcOrd="4" destOrd="0" presId="urn:microsoft.com/office/officeart/2008/layout/LinedList"/>
    <dgm:cxn modelId="{DD60B6EB-81E9-1E41-90EB-0027AE747230}" type="presParOf" srcId="{4AC3E462-31FB-7746-AD96-478D7F4733B2}" destId="{D609C5EF-18B6-1041-87DF-B1276BDB2286}" srcOrd="0" destOrd="0" presId="urn:microsoft.com/office/officeart/2008/layout/LinedList"/>
    <dgm:cxn modelId="{0F143328-1C46-DA42-AAD7-B526F61B5D5D}" type="presParOf" srcId="{4AC3E462-31FB-7746-AD96-478D7F4733B2}" destId="{126D0C6B-23D4-6349-ADA6-CC4BF11121D1}" srcOrd="1" destOrd="0" presId="urn:microsoft.com/office/officeart/2008/layout/LinedList"/>
    <dgm:cxn modelId="{0CA1B82F-7549-BB45-A0F4-9F642D05DB15}" type="presParOf" srcId="{4AC3E462-31FB-7746-AD96-478D7F4733B2}" destId="{BDC1D1B9-61E3-3949-A2CF-1FC6423FE5EB}" srcOrd="2" destOrd="0" presId="urn:microsoft.com/office/officeart/2008/layout/LinedList"/>
    <dgm:cxn modelId="{DACFB285-BBDA-D945-8093-7CCADD894512}" type="presParOf" srcId="{71554259-89F3-DC41-AF38-A80F6823C6AB}" destId="{8A81BC84-B975-BF4F-A09E-440BB21F1DFB}" srcOrd="5" destOrd="0" presId="urn:microsoft.com/office/officeart/2008/layout/LinedList"/>
    <dgm:cxn modelId="{22E3C353-54F0-2C4E-8E98-0A83D5B12600}" type="presParOf" srcId="{71554259-89F3-DC41-AF38-A80F6823C6AB}" destId="{71C94A96-E74A-8D47-9C81-A5B83246B178}"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noProof="0" dirty="0">
              <a:latin typeface="Calibri"/>
            </a:rPr>
            <a:t>Kişi bilgisayar sisteminin güç kaynağını keserek çalışmasını engellemiştir. Bu, Budapeşte Sözleşmesi'nin 5. maddesi uyarınca sistem müdahalesi sayılmaz.</a:t>
          </a:r>
          <a:endParaRPr lang="tr-TR" sz="3400" b="1" noProof="0"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1A9EF5D9-4ED1-164D-9E26-5CD4194863DF}">
      <dgm:prSet phldrT="[Text]" phldr="0"/>
      <dgm:spPr/>
      <dgm:t>
        <a:bodyPr/>
        <a:lstStyle/>
        <a:p>
          <a:pPr rtl="0"/>
          <a:r>
            <a:rPr lang="tr-TR" b="1" noProof="0" dirty="0">
              <a:solidFill>
                <a:schemeClr val="tx1"/>
              </a:solidFill>
              <a:latin typeface="Calibri"/>
            </a:rPr>
            <a:t>Doğru</a:t>
          </a:r>
          <a:endParaRPr lang="tr-TR" b="1" noProof="0" dirty="0">
            <a:solidFill>
              <a:schemeClr val="tx1"/>
            </a:solidFill>
          </a:endParaRPr>
        </a:p>
      </dgm:t>
    </dgm:pt>
    <dgm:pt modelId="{8604DE40-A126-3D4C-9139-6FBBF0AB1DCA}" type="parTrans" cxnId="{6E9379F7-8CB2-9845-8579-E29A1EACAA18}">
      <dgm:prSet/>
      <dgm:spPr/>
      <dgm:t>
        <a:bodyPr/>
        <a:lstStyle/>
        <a:p>
          <a:endParaRPr lang="en-US"/>
        </a:p>
      </dgm:t>
    </dgm:pt>
    <dgm:pt modelId="{1FEC5D97-0E3B-AF42-B35C-9EE02A8D2049}" type="sibTrans" cxnId="{6E9379F7-8CB2-9845-8579-E29A1EACAA18}">
      <dgm:prSet/>
      <dgm:spPr/>
      <dgm:t>
        <a:bodyPr/>
        <a:lstStyle/>
        <a:p>
          <a:endParaRPr lang="en-US"/>
        </a:p>
      </dgm:t>
    </dgm:pt>
    <dgm:pt modelId="{9BD0704E-EE47-F444-93A1-BA502F53C8F8}">
      <dgm:prSet phldrT="[Text]" phldr="0"/>
      <dgm:spPr/>
      <dgm:t>
        <a:bodyPr/>
        <a:lstStyle/>
        <a:p>
          <a:r>
            <a:rPr lang="tr-TR" b="1" noProof="0" dirty="0">
              <a:solidFill>
                <a:schemeClr val="tx1"/>
              </a:solidFill>
              <a:latin typeface="Calibri"/>
            </a:rPr>
            <a:t>Yanlış</a:t>
          </a:r>
          <a:endParaRPr lang="tr-TR" b="1" noProof="0" dirty="0">
            <a:solidFill>
              <a:schemeClr val="tx1"/>
            </a:solidFill>
          </a:endParaRPr>
        </a:p>
      </dgm:t>
    </dgm:pt>
    <dgm:pt modelId="{AC23A7AC-EDCA-B148-B687-E2BA9D9CDB01}" type="parTrans" cxnId="{5009ECC6-FB4D-944A-B7F7-3E95E293875C}">
      <dgm:prSet/>
      <dgm:spPr/>
      <dgm:t>
        <a:bodyPr/>
        <a:lstStyle/>
        <a:p>
          <a:endParaRPr lang="en-US"/>
        </a:p>
      </dgm:t>
    </dgm:pt>
    <dgm:pt modelId="{D886D924-E316-384B-9AB2-9DAA7D873CDE}" type="sibTrans" cxnId="{5009ECC6-FB4D-944A-B7F7-3E95E293875C}">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493349" custScaleY="100196" custLinFactNeighborX="-1407"/>
      <dgm:spPr/>
      <dgm:t>
        <a:bodyPr/>
        <a:lstStyle/>
        <a:p>
          <a:endParaRPr lang="tr-TR"/>
        </a:p>
      </dgm:t>
    </dgm:pt>
    <dgm:pt modelId="{71554259-89F3-DC41-AF38-A80F6823C6AB}" type="pres">
      <dgm:prSet presAssocID="{8E61202A-36DD-0240-811A-270D9611A395}" presName="vert1" presStyleCnt="0"/>
      <dgm:spPr/>
    </dgm:pt>
    <dgm:pt modelId="{2E744F3F-2E2C-6549-B685-354D125C0FB3}" type="pres">
      <dgm:prSet presAssocID="{1A9EF5D9-4ED1-164D-9E26-5CD4194863DF}" presName="vertSpace2a" presStyleCnt="0"/>
      <dgm:spPr/>
    </dgm:pt>
    <dgm:pt modelId="{E18084CC-5A55-524E-81D8-8FDA3882C1EA}" type="pres">
      <dgm:prSet presAssocID="{1A9EF5D9-4ED1-164D-9E26-5CD4194863DF}" presName="horz2" presStyleCnt="0"/>
      <dgm:spPr/>
    </dgm:pt>
    <dgm:pt modelId="{F8188118-75EA-364D-8D63-6F2E622B9E0B}" type="pres">
      <dgm:prSet presAssocID="{1A9EF5D9-4ED1-164D-9E26-5CD4194863DF}" presName="horzSpace2" presStyleCnt="0"/>
      <dgm:spPr/>
    </dgm:pt>
    <dgm:pt modelId="{D8D787D7-9AC0-2B46-A25B-3FA434585219}" type="pres">
      <dgm:prSet presAssocID="{1A9EF5D9-4ED1-164D-9E26-5CD4194863DF}" presName="tx2" presStyleLbl="revTx" presStyleIdx="1" presStyleCnt="3"/>
      <dgm:spPr/>
      <dgm:t>
        <a:bodyPr/>
        <a:lstStyle/>
        <a:p>
          <a:endParaRPr lang="tr-TR"/>
        </a:p>
      </dgm:t>
    </dgm:pt>
    <dgm:pt modelId="{38A7CE83-7B47-E042-8863-FAFFB81509E0}" type="pres">
      <dgm:prSet presAssocID="{1A9EF5D9-4ED1-164D-9E26-5CD4194863DF}" presName="vert2" presStyleCnt="0"/>
      <dgm:spPr/>
    </dgm:pt>
    <dgm:pt modelId="{93728B6E-FCE0-B442-AF85-A2DE1E44AFEA}" type="pres">
      <dgm:prSet presAssocID="{1A9EF5D9-4ED1-164D-9E26-5CD4194863DF}" presName="thinLine2b" presStyleLbl="callout" presStyleIdx="0" presStyleCnt="2"/>
      <dgm:spPr/>
    </dgm:pt>
    <dgm:pt modelId="{69E5A3FE-8B52-CE42-A8BA-09F80C101595}" type="pres">
      <dgm:prSet presAssocID="{1A9EF5D9-4ED1-164D-9E26-5CD4194863DF}" presName="vertSpace2b" presStyleCnt="0"/>
      <dgm:spPr/>
    </dgm:pt>
    <dgm:pt modelId="{F7130172-BBB4-214F-A118-804D23EE34AD}" type="pres">
      <dgm:prSet presAssocID="{9BD0704E-EE47-F444-93A1-BA502F53C8F8}" presName="horz2" presStyleCnt="0"/>
      <dgm:spPr/>
    </dgm:pt>
    <dgm:pt modelId="{33E6C6F5-66C4-584A-87B9-7281A83C4D10}" type="pres">
      <dgm:prSet presAssocID="{9BD0704E-EE47-F444-93A1-BA502F53C8F8}" presName="horzSpace2" presStyleCnt="0"/>
      <dgm:spPr/>
    </dgm:pt>
    <dgm:pt modelId="{643ABDBA-CDBE-8840-A6BC-5758E93F2341}" type="pres">
      <dgm:prSet presAssocID="{9BD0704E-EE47-F444-93A1-BA502F53C8F8}" presName="tx2" presStyleLbl="revTx" presStyleIdx="2" presStyleCnt="3"/>
      <dgm:spPr/>
      <dgm:t>
        <a:bodyPr/>
        <a:lstStyle/>
        <a:p>
          <a:endParaRPr lang="tr-TR"/>
        </a:p>
      </dgm:t>
    </dgm:pt>
    <dgm:pt modelId="{338949B4-2571-C54B-A142-6BD04A1F4DE7}" type="pres">
      <dgm:prSet presAssocID="{9BD0704E-EE47-F444-93A1-BA502F53C8F8}" presName="vert2" presStyleCnt="0"/>
      <dgm:spPr/>
    </dgm:pt>
    <dgm:pt modelId="{2E5C269E-A60C-A54B-BD9B-43F217B847A1}" type="pres">
      <dgm:prSet presAssocID="{9BD0704E-EE47-F444-93A1-BA502F53C8F8}" presName="thinLine2b" presStyleLbl="callout" presStyleIdx="1" presStyleCnt="2"/>
      <dgm:spPr/>
    </dgm:pt>
    <dgm:pt modelId="{9494A5F5-0BE3-3041-B589-EE972B56FA12}" type="pres">
      <dgm:prSet presAssocID="{9BD0704E-EE47-F444-93A1-BA502F53C8F8}" presName="vertSpace2b" presStyleCnt="0"/>
      <dgm:spPr/>
    </dgm:pt>
  </dgm:ptLst>
  <dgm:cxnLst>
    <dgm:cxn modelId="{564F544E-D3B3-B34D-817E-9A7004048C1F}" type="presOf" srcId="{1A9EF5D9-4ED1-164D-9E26-5CD4194863DF}" destId="{D8D787D7-9AC0-2B46-A25B-3FA434585219}"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6E9379F7-8CB2-9845-8579-E29A1EACAA18}" srcId="{8E61202A-36DD-0240-811A-270D9611A395}" destId="{1A9EF5D9-4ED1-164D-9E26-5CD4194863DF}" srcOrd="0" destOrd="0" parTransId="{8604DE40-A126-3D4C-9139-6FBBF0AB1DCA}" sibTransId="{1FEC5D97-0E3B-AF42-B35C-9EE02A8D2049}"/>
    <dgm:cxn modelId="{B7396B30-5537-DB48-BB49-F8121197A4DF}" type="presOf" srcId="{3C774A1C-BB1C-4347-A758-A94A436F7244}" destId="{9CA50A65-40FA-E945-A868-9E3FE840B07E}" srcOrd="0" destOrd="0" presId="urn:microsoft.com/office/officeart/2008/layout/LinedList"/>
    <dgm:cxn modelId="{13802BB4-A6BA-9B42-A1FB-EB1B02FFFE94}" type="presOf" srcId="{9BD0704E-EE47-F444-93A1-BA502F53C8F8}" destId="{643ABDBA-CDBE-8840-A6BC-5758E93F2341}" srcOrd="0" destOrd="0" presId="urn:microsoft.com/office/officeart/2008/layout/LinedList"/>
    <dgm:cxn modelId="{5009ECC6-FB4D-944A-B7F7-3E95E293875C}" srcId="{8E61202A-36DD-0240-811A-270D9611A395}" destId="{9BD0704E-EE47-F444-93A1-BA502F53C8F8}" srcOrd="1" destOrd="0" parTransId="{AC23A7AC-EDCA-B148-B687-E2BA9D9CDB01}" sibTransId="{D886D924-E316-384B-9AB2-9DAA7D873CDE}"/>
    <dgm:cxn modelId="{D2DD020B-3DFC-B348-B676-6EC163FF5FEB}" srcId="{3C774A1C-BB1C-4347-A758-A94A436F7244}" destId="{8E61202A-36DD-0240-811A-270D9611A395}" srcOrd="0" destOrd="0" parTransId="{B1168E5A-BE86-1A40-8851-D878ACC39274}" sibTransId="{8978AB35-F5FB-FF43-BA08-4C259A445311}"/>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CCFF1B7-1A77-F94C-B0B5-751237BF7341}" type="presParOf" srcId="{71554259-89F3-DC41-AF38-A80F6823C6AB}" destId="{2E744F3F-2E2C-6549-B685-354D125C0FB3}" srcOrd="0" destOrd="0" presId="urn:microsoft.com/office/officeart/2008/layout/LinedList"/>
    <dgm:cxn modelId="{1E4EA5A9-B398-0246-ACEF-752EF20CAF10}" type="presParOf" srcId="{71554259-89F3-DC41-AF38-A80F6823C6AB}" destId="{E18084CC-5A55-524E-81D8-8FDA3882C1EA}" srcOrd="1" destOrd="0" presId="urn:microsoft.com/office/officeart/2008/layout/LinedList"/>
    <dgm:cxn modelId="{745B1617-2D1B-9742-B7ED-6029F08D66A9}" type="presParOf" srcId="{E18084CC-5A55-524E-81D8-8FDA3882C1EA}" destId="{F8188118-75EA-364D-8D63-6F2E622B9E0B}" srcOrd="0" destOrd="0" presId="urn:microsoft.com/office/officeart/2008/layout/LinedList"/>
    <dgm:cxn modelId="{06CDC982-8E8F-054D-AAE0-8348E3DB3EA9}" type="presParOf" srcId="{E18084CC-5A55-524E-81D8-8FDA3882C1EA}" destId="{D8D787D7-9AC0-2B46-A25B-3FA434585219}" srcOrd="1" destOrd="0" presId="urn:microsoft.com/office/officeart/2008/layout/LinedList"/>
    <dgm:cxn modelId="{B6702A15-4CFD-DB4E-87D2-8E44D6FB0852}" type="presParOf" srcId="{E18084CC-5A55-524E-81D8-8FDA3882C1EA}" destId="{38A7CE83-7B47-E042-8863-FAFFB81509E0}" srcOrd="2" destOrd="0" presId="urn:microsoft.com/office/officeart/2008/layout/LinedList"/>
    <dgm:cxn modelId="{D0E0E1E0-7C24-8645-B877-121271F5E00B}" type="presParOf" srcId="{71554259-89F3-DC41-AF38-A80F6823C6AB}" destId="{93728B6E-FCE0-B442-AF85-A2DE1E44AFEA}" srcOrd="2" destOrd="0" presId="urn:microsoft.com/office/officeart/2008/layout/LinedList"/>
    <dgm:cxn modelId="{796444CE-0C36-0045-99D0-9ED12D3F05E8}" type="presParOf" srcId="{71554259-89F3-DC41-AF38-A80F6823C6AB}" destId="{69E5A3FE-8B52-CE42-A8BA-09F80C101595}" srcOrd="3" destOrd="0" presId="urn:microsoft.com/office/officeart/2008/layout/LinedList"/>
    <dgm:cxn modelId="{8AD6C0B8-EA81-F240-8BF0-B03777CC42F2}" type="presParOf" srcId="{71554259-89F3-DC41-AF38-A80F6823C6AB}" destId="{F7130172-BBB4-214F-A118-804D23EE34AD}" srcOrd="4" destOrd="0" presId="urn:microsoft.com/office/officeart/2008/layout/LinedList"/>
    <dgm:cxn modelId="{7A335374-381B-DE49-BF92-5A38F5F41F00}" type="presParOf" srcId="{F7130172-BBB4-214F-A118-804D23EE34AD}" destId="{33E6C6F5-66C4-584A-87B9-7281A83C4D10}" srcOrd="0" destOrd="0" presId="urn:microsoft.com/office/officeart/2008/layout/LinedList"/>
    <dgm:cxn modelId="{8DCDCB45-A312-D442-ADBC-8DF4F97C3221}" type="presParOf" srcId="{F7130172-BBB4-214F-A118-804D23EE34AD}" destId="{643ABDBA-CDBE-8840-A6BC-5758E93F2341}" srcOrd="1" destOrd="0" presId="urn:microsoft.com/office/officeart/2008/layout/LinedList"/>
    <dgm:cxn modelId="{9C5C26DE-386B-BE4E-8537-2CEDA52B85E9}" type="presParOf" srcId="{F7130172-BBB4-214F-A118-804D23EE34AD}" destId="{338949B4-2571-C54B-A142-6BD04A1F4DE7}" srcOrd="2" destOrd="0" presId="urn:microsoft.com/office/officeart/2008/layout/LinedList"/>
    <dgm:cxn modelId="{18D1B0ED-8568-E743-817A-117FEF64896C}" type="presParOf" srcId="{71554259-89F3-DC41-AF38-A80F6823C6AB}" destId="{2E5C269E-A60C-A54B-BD9B-43F217B847A1}" srcOrd="5" destOrd="0" presId="urn:microsoft.com/office/officeart/2008/layout/LinedList"/>
    <dgm:cxn modelId="{3222A941-381B-7B40-B7C3-BD7BB3147E2B}" type="presParOf" srcId="{71554259-89F3-DC41-AF38-A80F6823C6AB}" destId="{9494A5F5-0BE3-3041-B589-EE972B56FA12}"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noProof="0" dirty="0">
              <a:latin typeface="Calibri"/>
            </a:rPr>
            <a:t>Kişi bilgisayar sisteminin güç kaynağını keserek çalışmasını engellemiştir. Bu, Budapeşte Sözleşmesi'nin 5. maddesi uyarınca sistem müdahalesi sayılmaz.</a:t>
          </a:r>
          <a:endParaRPr lang="tr-TR" sz="3400" b="1" noProof="0" dirty="0">
            <a:solidFill>
              <a:schemeClr val="tx1"/>
            </a:solidFill>
          </a:endParaRP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A4AA95CC-7090-C84C-B33B-C24FD3FB1BA7}">
      <dgm:prSet phldrT="[Text]" phldr="0"/>
      <dgm:spPr/>
      <dgm:t>
        <a:bodyPr/>
        <a:lstStyle/>
        <a:p>
          <a:pPr rtl="0"/>
          <a:r>
            <a:rPr lang="tr-TR" b="1" noProof="0" dirty="0">
              <a:solidFill>
                <a:srgbClr val="FF0000"/>
              </a:solidFill>
              <a:latin typeface="Calibri"/>
            </a:rPr>
            <a:t>Doğru</a:t>
          </a:r>
          <a:endParaRPr lang="tr-TR" b="1" noProof="0" dirty="0">
            <a:solidFill>
              <a:srgbClr val="FF0000"/>
            </a:solidFill>
          </a:endParaRPr>
        </a:p>
      </dgm:t>
    </dgm:pt>
    <dgm:pt modelId="{4D22AFEF-32E6-EB42-8A35-03C9917A88C5}" type="parTrans" cxnId="{9BACCECB-F88A-5A4D-834A-40EC6EE9430A}">
      <dgm:prSet/>
      <dgm:spPr/>
      <dgm:t>
        <a:bodyPr/>
        <a:lstStyle/>
        <a:p>
          <a:endParaRPr lang="en-US"/>
        </a:p>
      </dgm:t>
    </dgm:pt>
    <dgm:pt modelId="{C665FDF7-A2F9-1C49-BE9D-B3ED7ABDD1F3}" type="sibTrans" cxnId="{9BACCECB-F88A-5A4D-834A-40EC6EE9430A}">
      <dgm:prSet/>
      <dgm:spPr/>
      <dgm:t>
        <a:bodyPr/>
        <a:lstStyle/>
        <a:p>
          <a:endParaRPr lang="en-US"/>
        </a:p>
      </dgm:t>
    </dgm:pt>
    <dgm:pt modelId="{1B243C89-98CD-4A42-81A0-30D0C3988C74}">
      <dgm:prSet phldrT="[Text]" phldr="0"/>
      <dgm:spPr/>
      <dgm:t>
        <a:bodyPr/>
        <a:lstStyle/>
        <a:p>
          <a:r>
            <a:rPr lang="tr-TR" b="1" noProof="0" dirty="0">
              <a:solidFill>
                <a:schemeClr val="tx1"/>
              </a:solidFill>
              <a:latin typeface="Calibri"/>
            </a:rPr>
            <a:t>Yanlış</a:t>
          </a:r>
          <a:endParaRPr lang="tr-TR" b="1" noProof="0" dirty="0">
            <a:solidFill>
              <a:schemeClr val="tx1"/>
            </a:solidFill>
          </a:endParaRPr>
        </a:p>
      </dgm:t>
    </dgm:pt>
    <dgm:pt modelId="{21CDC1B8-D630-B045-8537-7FDC2E2D2D9F}" type="parTrans" cxnId="{C2DDBDF3-A326-9E4F-91EF-DF189FE742C8}">
      <dgm:prSet/>
      <dgm:spPr/>
      <dgm:t>
        <a:bodyPr/>
        <a:lstStyle/>
        <a:p>
          <a:endParaRPr lang="en-US"/>
        </a:p>
      </dgm:t>
    </dgm:pt>
    <dgm:pt modelId="{8186554B-C043-4D41-82C8-2A1B2D9FDA0B}" type="sibTrans" cxnId="{C2DDBDF3-A326-9E4F-91EF-DF189FE742C8}">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3" custScaleX="455762" custScaleY="100196" custLinFactNeighborX="-1407"/>
      <dgm:spPr/>
      <dgm:t>
        <a:bodyPr/>
        <a:lstStyle/>
        <a:p>
          <a:endParaRPr lang="tr-TR"/>
        </a:p>
      </dgm:t>
    </dgm:pt>
    <dgm:pt modelId="{71554259-89F3-DC41-AF38-A80F6823C6AB}" type="pres">
      <dgm:prSet presAssocID="{8E61202A-36DD-0240-811A-270D9611A395}" presName="vert1" presStyleCnt="0"/>
      <dgm:spPr/>
    </dgm:pt>
    <dgm:pt modelId="{E49ECF65-6B23-8746-90DC-6FA861138699}" type="pres">
      <dgm:prSet presAssocID="{A4AA95CC-7090-C84C-B33B-C24FD3FB1BA7}" presName="vertSpace2a" presStyleCnt="0"/>
      <dgm:spPr/>
    </dgm:pt>
    <dgm:pt modelId="{BD99F70E-398E-7940-9DF0-C40F2F581E28}" type="pres">
      <dgm:prSet presAssocID="{A4AA95CC-7090-C84C-B33B-C24FD3FB1BA7}" presName="horz2" presStyleCnt="0"/>
      <dgm:spPr/>
    </dgm:pt>
    <dgm:pt modelId="{A46FEF6D-A49F-654B-B66E-A259F56DC7FC}" type="pres">
      <dgm:prSet presAssocID="{A4AA95CC-7090-C84C-B33B-C24FD3FB1BA7}" presName="horzSpace2" presStyleCnt="0"/>
      <dgm:spPr/>
    </dgm:pt>
    <dgm:pt modelId="{8F80B526-CEBA-5F49-A585-E8F8F663E094}" type="pres">
      <dgm:prSet presAssocID="{A4AA95CC-7090-C84C-B33B-C24FD3FB1BA7}" presName="tx2" presStyleLbl="revTx" presStyleIdx="1" presStyleCnt="3"/>
      <dgm:spPr/>
      <dgm:t>
        <a:bodyPr/>
        <a:lstStyle/>
        <a:p>
          <a:endParaRPr lang="tr-TR"/>
        </a:p>
      </dgm:t>
    </dgm:pt>
    <dgm:pt modelId="{3DBFD0FC-2906-F441-8B2F-92B167F4BE42}" type="pres">
      <dgm:prSet presAssocID="{A4AA95CC-7090-C84C-B33B-C24FD3FB1BA7}" presName="vert2" presStyleCnt="0"/>
      <dgm:spPr/>
    </dgm:pt>
    <dgm:pt modelId="{891DCBE1-76E5-2949-B9DC-8C382BEC2D1C}" type="pres">
      <dgm:prSet presAssocID="{A4AA95CC-7090-C84C-B33B-C24FD3FB1BA7}" presName="thinLine2b" presStyleLbl="callout" presStyleIdx="0" presStyleCnt="2"/>
      <dgm:spPr/>
    </dgm:pt>
    <dgm:pt modelId="{C59A7A59-3966-8342-828F-DDC05E8352AD}" type="pres">
      <dgm:prSet presAssocID="{A4AA95CC-7090-C84C-B33B-C24FD3FB1BA7}" presName="vertSpace2b" presStyleCnt="0"/>
      <dgm:spPr/>
    </dgm:pt>
    <dgm:pt modelId="{A3B0E352-49B5-0E41-8B0A-8A512B17CED3}" type="pres">
      <dgm:prSet presAssocID="{1B243C89-98CD-4A42-81A0-30D0C3988C74}" presName="horz2" presStyleCnt="0"/>
      <dgm:spPr/>
    </dgm:pt>
    <dgm:pt modelId="{61FD6631-5DA6-0F40-96CF-5352E05A679B}" type="pres">
      <dgm:prSet presAssocID="{1B243C89-98CD-4A42-81A0-30D0C3988C74}" presName="horzSpace2" presStyleCnt="0"/>
      <dgm:spPr/>
    </dgm:pt>
    <dgm:pt modelId="{83A28EB0-B43C-5547-A32A-4CDBB5CAA87E}" type="pres">
      <dgm:prSet presAssocID="{1B243C89-98CD-4A42-81A0-30D0C3988C74}" presName="tx2" presStyleLbl="revTx" presStyleIdx="2" presStyleCnt="3"/>
      <dgm:spPr/>
      <dgm:t>
        <a:bodyPr/>
        <a:lstStyle/>
        <a:p>
          <a:endParaRPr lang="tr-TR"/>
        </a:p>
      </dgm:t>
    </dgm:pt>
    <dgm:pt modelId="{003DC0B0-7896-234E-B8C2-EE27CD1BD033}" type="pres">
      <dgm:prSet presAssocID="{1B243C89-98CD-4A42-81A0-30D0C3988C74}" presName="vert2" presStyleCnt="0"/>
      <dgm:spPr/>
    </dgm:pt>
    <dgm:pt modelId="{E35F6826-7754-4445-AABF-FDA366B18075}" type="pres">
      <dgm:prSet presAssocID="{1B243C89-98CD-4A42-81A0-30D0C3988C74}" presName="thinLine2b" presStyleLbl="callout" presStyleIdx="1" presStyleCnt="2"/>
      <dgm:spPr/>
    </dgm:pt>
    <dgm:pt modelId="{B9F394C8-E9F4-8041-A3C3-837C3C116292}" type="pres">
      <dgm:prSet presAssocID="{1B243C89-98CD-4A42-81A0-30D0C3988C74}" presName="vertSpace2b" presStyleCnt="0"/>
      <dgm:spPr/>
    </dgm:pt>
  </dgm:ptLst>
  <dgm:cxnLst>
    <dgm:cxn modelId="{EF48661C-CEF5-6347-893F-163AB70E2B7D}" type="presOf" srcId="{1B243C89-98CD-4A42-81A0-30D0C3988C74}" destId="{83A28EB0-B43C-5547-A32A-4CDBB5CAA87E}" srcOrd="0" destOrd="0" presId="urn:microsoft.com/office/officeart/2008/layout/LinedList"/>
    <dgm:cxn modelId="{368E1F13-BB0C-F249-B0C3-5A5E7A9F95D1}" type="presOf" srcId="{A4AA95CC-7090-C84C-B33B-C24FD3FB1BA7}" destId="{8F80B526-CEBA-5F49-A585-E8F8F663E094}"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9BACCECB-F88A-5A4D-834A-40EC6EE9430A}" srcId="{8E61202A-36DD-0240-811A-270D9611A395}" destId="{A4AA95CC-7090-C84C-B33B-C24FD3FB1BA7}" srcOrd="0" destOrd="0" parTransId="{4D22AFEF-32E6-EB42-8A35-03C9917A88C5}" sibTransId="{C665FDF7-A2F9-1C49-BE9D-B3ED7ABDD1F3}"/>
    <dgm:cxn modelId="{C2DDBDF3-A326-9E4F-91EF-DF189FE742C8}" srcId="{8E61202A-36DD-0240-811A-270D9611A395}" destId="{1B243C89-98CD-4A42-81A0-30D0C3988C74}" srcOrd="1" destOrd="0" parTransId="{21CDC1B8-D630-B045-8537-7FDC2E2D2D9F}" sibTransId="{8186554B-C043-4D41-82C8-2A1B2D9FDA0B}"/>
    <dgm:cxn modelId="{B7396B30-5537-DB48-BB49-F8121197A4DF}" type="presOf" srcId="{3C774A1C-BB1C-4347-A758-A94A436F7244}" destId="{9CA50A65-40FA-E945-A868-9E3FE840B07E}"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576A002E-581C-F34A-BA32-96420E87BA55}" type="presParOf" srcId="{71554259-89F3-DC41-AF38-A80F6823C6AB}" destId="{E49ECF65-6B23-8746-90DC-6FA861138699}" srcOrd="0" destOrd="0" presId="urn:microsoft.com/office/officeart/2008/layout/LinedList"/>
    <dgm:cxn modelId="{E0884C49-FC46-E045-B86D-5572920C1585}" type="presParOf" srcId="{71554259-89F3-DC41-AF38-A80F6823C6AB}" destId="{BD99F70E-398E-7940-9DF0-C40F2F581E28}" srcOrd="1" destOrd="0" presId="urn:microsoft.com/office/officeart/2008/layout/LinedList"/>
    <dgm:cxn modelId="{7FAFA4FA-5B66-8F42-8BEE-3E5BE706C053}" type="presParOf" srcId="{BD99F70E-398E-7940-9DF0-C40F2F581E28}" destId="{A46FEF6D-A49F-654B-B66E-A259F56DC7FC}" srcOrd="0" destOrd="0" presId="urn:microsoft.com/office/officeart/2008/layout/LinedList"/>
    <dgm:cxn modelId="{0B2BC448-B8E9-F446-A2A4-DDA025F41BE5}" type="presParOf" srcId="{BD99F70E-398E-7940-9DF0-C40F2F581E28}" destId="{8F80B526-CEBA-5F49-A585-E8F8F663E094}" srcOrd="1" destOrd="0" presId="urn:microsoft.com/office/officeart/2008/layout/LinedList"/>
    <dgm:cxn modelId="{4F7F8B75-ED49-224B-AEE1-4DB9DCBFB53D}" type="presParOf" srcId="{BD99F70E-398E-7940-9DF0-C40F2F581E28}" destId="{3DBFD0FC-2906-F441-8B2F-92B167F4BE42}" srcOrd="2" destOrd="0" presId="urn:microsoft.com/office/officeart/2008/layout/LinedList"/>
    <dgm:cxn modelId="{274409D9-7957-9744-A5DC-726C36DD84AE}" type="presParOf" srcId="{71554259-89F3-DC41-AF38-A80F6823C6AB}" destId="{891DCBE1-76E5-2949-B9DC-8C382BEC2D1C}" srcOrd="2" destOrd="0" presId="urn:microsoft.com/office/officeart/2008/layout/LinedList"/>
    <dgm:cxn modelId="{4633B8CE-F735-6B44-8E7A-1A573DB6535D}" type="presParOf" srcId="{71554259-89F3-DC41-AF38-A80F6823C6AB}" destId="{C59A7A59-3966-8342-828F-DDC05E8352AD}" srcOrd="3" destOrd="0" presId="urn:microsoft.com/office/officeart/2008/layout/LinedList"/>
    <dgm:cxn modelId="{F825AE5C-468E-FA40-9D7C-D1E802C2CC1B}" type="presParOf" srcId="{71554259-89F3-DC41-AF38-A80F6823C6AB}" destId="{A3B0E352-49B5-0E41-8B0A-8A512B17CED3}" srcOrd="4" destOrd="0" presId="urn:microsoft.com/office/officeart/2008/layout/LinedList"/>
    <dgm:cxn modelId="{B8F9F521-D5D8-4345-A365-063EB0E946EC}" type="presParOf" srcId="{A3B0E352-49B5-0E41-8B0A-8A512B17CED3}" destId="{61FD6631-5DA6-0F40-96CF-5352E05A679B}" srcOrd="0" destOrd="0" presId="urn:microsoft.com/office/officeart/2008/layout/LinedList"/>
    <dgm:cxn modelId="{BFE16DFE-A507-1C4C-B872-AD867C50AF11}" type="presParOf" srcId="{A3B0E352-49B5-0E41-8B0A-8A512B17CED3}" destId="{83A28EB0-B43C-5547-A32A-4CDBB5CAA87E}" srcOrd="1" destOrd="0" presId="urn:microsoft.com/office/officeart/2008/layout/LinedList"/>
    <dgm:cxn modelId="{49C4713E-8582-6041-A0F7-DB74DEDCBF38}" type="presParOf" srcId="{A3B0E352-49B5-0E41-8B0A-8A512B17CED3}" destId="{003DC0B0-7896-234E-B8C2-EE27CD1BD033}" srcOrd="2" destOrd="0" presId="urn:microsoft.com/office/officeart/2008/layout/LinedList"/>
    <dgm:cxn modelId="{F4CC6BCA-DC67-884F-926A-BAEB87D203BC}" type="presParOf" srcId="{71554259-89F3-DC41-AF38-A80F6823C6AB}" destId="{E35F6826-7754-4445-AABF-FDA366B18075}" srcOrd="5" destOrd="0" presId="urn:microsoft.com/office/officeart/2008/layout/LinedList"/>
    <dgm:cxn modelId="{86A3FEFD-DC93-1344-9026-4A44A3125F7A}" type="presParOf" srcId="{71554259-89F3-DC41-AF38-A80F6823C6AB}" destId="{B9F394C8-E9F4-8041-A3C3-837C3C116292}"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tr-TR" sz="3400" b="1" dirty="0">
              <a:latin typeface="Calibri"/>
            </a:rPr>
            <a:t>Aşağıdakilerden hangisi Budapeşte Sözleşmesi uyarınca çocuk pornografisi değildir?</a:t>
          </a:r>
          <a:endParaRPr lang="en-US" sz="34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122526D8-462D-D04E-AF06-55F7C075B6AB}">
      <dgm:prSet phldrT="[Text]"/>
      <dgm:spPr/>
      <dgm:t>
        <a:bodyPr/>
        <a:lstStyle/>
        <a:p>
          <a:pPr rtl="0"/>
          <a:r>
            <a:rPr lang="tr-TR" b="0" dirty="0">
              <a:solidFill>
                <a:schemeClr val="tx1"/>
              </a:solidFill>
            </a:rPr>
            <a:t>a)</a:t>
          </a:r>
          <a:r>
            <a:rPr lang="tr-TR" b="0" dirty="0">
              <a:solidFill>
                <a:schemeClr val="tx1"/>
              </a:solidFill>
              <a:latin typeface="Calibri"/>
            </a:rPr>
            <a:t> Cinsel içerikli eyleme katılan reşit olmayan kişilerin videosu </a:t>
          </a:r>
        </a:p>
      </dgm:t>
    </dgm:pt>
    <dgm:pt modelId="{AD1BB38C-D6CD-CD43-91BA-D89AD5F20FBB}" type="parTrans" cxnId="{3FC66190-84BF-8E40-87B5-51B984FD5F64}">
      <dgm:prSet/>
      <dgm:spPr/>
      <dgm:t>
        <a:bodyPr/>
        <a:lstStyle/>
        <a:p>
          <a:endParaRPr lang="en-US"/>
        </a:p>
      </dgm:t>
    </dgm:pt>
    <dgm:pt modelId="{E9964876-1D96-B243-88E3-FB7178D11D46}" type="sibTrans" cxnId="{3FC66190-84BF-8E40-87B5-51B984FD5F64}">
      <dgm:prSet/>
      <dgm:spPr/>
      <dgm:t>
        <a:bodyPr/>
        <a:lstStyle/>
        <a:p>
          <a:endParaRPr lang="en-US"/>
        </a:p>
      </dgm:t>
    </dgm:pt>
    <dgm:pt modelId="{FC908DB5-0156-6B41-BB8B-D55B832DF336}">
      <dgm:prSet phldrT="[Text]"/>
      <dgm:spPr/>
      <dgm:t>
        <a:bodyPr/>
        <a:lstStyle/>
        <a:p>
          <a:pPr rtl="0"/>
          <a:r>
            <a:rPr lang="tr-TR" dirty="0"/>
            <a:t>b) </a:t>
          </a:r>
          <a:r>
            <a:rPr lang="tr-TR" dirty="0">
              <a:latin typeface="Calibri"/>
            </a:rPr>
            <a:t>Bilgisayar simülasyonu ile oluşturulmuş çocuk pornografisi içeren video</a:t>
          </a:r>
        </a:p>
      </dgm:t>
    </dgm:pt>
    <dgm:pt modelId="{987F3A6D-60F7-A64A-8A13-1C984CD0BFF4}" type="parTrans" cxnId="{EF192EC9-173A-3546-ABD1-761752ABE78D}">
      <dgm:prSet/>
      <dgm:spPr/>
      <dgm:t>
        <a:bodyPr/>
        <a:lstStyle/>
        <a:p>
          <a:endParaRPr lang="en-US"/>
        </a:p>
      </dgm:t>
    </dgm:pt>
    <dgm:pt modelId="{158DC695-A95A-7343-9CAF-93F6F5AEE726}" type="sibTrans" cxnId="{EF192EC9-173A-3546-ABD1-761752ABE78D}">
      <dgm:prSet/>
      <dgm:spPr/>
      <dgm:t>
        <a:bodyPr/>
        <a:lstStyle/>
        <a:p>
          <a:endParaRPr lang="en-US"/>
        </a:p>
      </dgm:t>
    </dgm:pt>
    <dgm:pt modelId="{D47292A2-4117-8E4D-A3B4-B055B83FBE81}">
      <dgm:prSet phldrT="[Text]"/>
      <dgm:spPr/>
      <dgm:t>
        <a:bodyPr/>
        <a:lstStyle/>
        <a:p>
          <a:pPr rtl="0"/>
          <a:r>
            <a:rPr lang="tr-TR"/>
            <a:t>c)</a:t>
          </a:r>
          <a:r>
            <a:rPr lang="tr-TR">
              <a:latin typeface="Calibri"/>
            </a:rPr>
            <a:t> Cinsel içerikli eyleme katılan reşit olmayan kişilerin ses dosyası </a:t>
          </a:r>
        </a:p>
      </dgm:t>
    </dgm:pt>
    <dgm:pt modelId="{77E85A79-37E3-FC45-9F3F-80072C39AE0D}" type="parTrans" cxnId="{FAC5BE4A-2302-DF4E-878E-578ED7DD910C}">
      <dgm:prSet/>
      <dgm:spPr/>
      <dgm:t>
        <a:bodyPr/>
        <a:lstStyle/>
        <a:p>
          <a:endParaRPr lang="en-US"/>
        </a:p>
      </dgm:t>
    </dgm:pt>
    <dgm:pt modelId="{96B6703F-EB74-B24C-B0F0-E6A3754ED95F}" type="sibTrans" cxnId="{FAC5BE4A-2302-DF4E-878E-578ED7DD910C}">
      <dgm:prSet/>
      <dgm:spPr/>
      <dgm:t>
        <a:bodyPr/>
        <a:lstStyle/>
        <a:p>
          <a:endParaRPr lang="en-US"/>
        </a:p>
      </dgm:t>
    </dgm:pt>
    <dgm:pt modelId="{5BC162A2-299A-C644-B9B2-963124294236}">
      <dgm:prSet phldrT="[Text]"/>
      <dgm:spPr/>
      <dgm:t>
        <a:bodyPr/>
        <a:lstStyle/>
        <a:p>
          <a:pPr rtl="0"/>
          <a:r>
            <a:rPr lang="tr-TR" dirty="0"/>
            <a:t>d) </a:t>
          </a:r>
          <a:r>
            <a:rPr lang="tr-TR" dirty="0">
              <a:latin typeface="Calibri"/>
            </a:rPr>
            <a:t>Cinsel içerikli eyleme katılan reşit</a:t>
          </a:r>
          <a:r>
            <a:rPr lang="tr-TR" dirty="0"/>
            <a:t> görünmeyen</a:t>
          </a:r>
          <a:r>
            <a:rPr lang="tr-TR" dirty="0">
              <a:latin typeface="Calibri"/>
            </a:rPr>
            <a:t> kişilerin videosu</a:t>
          </a:r>
          <a:endParaRPr lang="tr-TR" dirty="0"/>
        </a:p>
      </dgm:t>
    </dgm:pt>
    <dgm:pt modelId="{2453C56E-A40E-A449-8D96-975707B0183A}" type="parTrans" cxnId="{DD983B51-73C4-D142-B1C3-31E56A01136C}">
      <dgm:prSet/>
      <dgm:spPr/>
      <dgm:t>
        <a:bodyPr/>
        <a:lstStyle/>
        <a:p>
          <a:endParaRPr lang="en-US"/>
        </a:p>
      </dgm:t>
    </dgm:pt>
    <dgm:pt modelId="{A2095301-1075-6C41-953D-68161F1754E9}" type="sibTrans" cxnId="{DD983B51-73C4-D142-B1C3-31E56A01136C}">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73639" custScaleY="100196" custLinFactNeighborX="2515" custLinFactNeighborY="851"/>
      <dgm:spPr/>
      <dgm:t>
        <a:bodyPr/>
        <a:lstStyle/>
        <a:p>
          <a:endParaRPr lang="tr-TR"/>
        </a:p>
      </dgm:t>
    </dgm:pt>
    <dgm:pt modelId="{71554259-89F3-DC41-AF38-A80F6823C6AB}" type="pres">
      <dgm:prSet presAssocID="{8E61202A-36DD-0240-811A-270D9611A395}" presName="vert1" presStyleCnt="0"/>
      <dgm:spPr/>
    </dgm:pt>
    <dgm:pt modelId="{072D708B-626F-B04B-8D75-D2CACDAA4206}" type="pres">
      <dgm:prSet presAssocID="{122526D8-462D-D04E-AF06-55F7C075B6AB}" presName="vertSpace2a" presStyleCnt="0"/>
      <dgm:spPr/>
    </dgm:pt>
    <dgm:pt modelId="{1E5DC7B6-A6E4-3A40-A603-64280E17BBBB}" type="pres">
      <dgm:prSet presAssocID="{122526D8-462D-D04E-AF06-55F7C075B6AB}" presName="horz2" presStyleCnt="0"/>
      <dgm:spPr/>
    </dgm:pt>
    <dgm:pt modelId="{71C28F19-962C-1349-BD9A-018F864EE142}" type="pres">
      <dgm:prSet presAssocID="{122526D8-462D-D04E-AF06-55F7C075B6AB}" presName="horzSpace2" presStyleCnt="0"/>
      <dgm:spPr/>
    </dgm:pt>
    <dgm:pt modelId="{4536B306-4E67-8449-BCDA-76281C4058B6}" type="pres">
      <dgm:prSet presAssocID="{122526D8-462D-D04E-AF06-55F7C075B6AB}" presName="tx2" presStyleLbl="revTx" presStyleIdx="1" presStyleCnt="5"/>
      <dgm:spPr/>
      <dgm:t>
        <a:bodyPr/>
        <a:lstStyle/>
        <a:p>
          <a:endParaRPr lang="tr-TR"/>
        </a:p>
      </dgm:t>
    </dgm:pt>
    <dgm:pt modelId="{D475D403-3919-034D-93E0-0C0107BF3A8F}" type="pres">
      <dgm:prSet presAssocID="{122526D8-462D-D04E-AF06-55F7C075B6AB}" presName="vert2" presStyleCnt="0"/>
      <dgm:spPr/>
    </dgm:pt>
    <dgm:pt modelId="{9AE44D3B-7636-504E-A8C9-ABFD39A4C25A}" type="pres">
      <dgm:prSet presAssocID="{122526D8-462D-D04E-AF06-55F7C075B6AB}" presName="thinLine2b" presStyleLbl="callout" presStyleIdx="0" presStyleCnt="4"/>
      <dgm:spPr/>
    </dgm:pt>
    <dgm:pt modelId="{CD27D142-DB39-6E46-B600-7781CB081D5F}" type="pres">
      <dgm:prSet presAssocID="{122526D8-462D-D04E-AF06-55F7C075B6AB}" presName="vertSpace2b" presStyleCnt="0"/>
      <dgm:spPr/>
    </dgm:pt>
    <dgm:pt modelId="{C24753E1-0374-F94A-B352-A38587538F6C}" type="pres">
      <dgm:prSet presAssocID="{FC908DB5-0156-6B41-BB8B-D55B832DF336}" presName="horz2" presStyleCnt="0"/>
      <dgm:spPr/>
    </dgm:pt>
    <dgm:pt modelId="{BB18E408-005F-B548-A6C1-29E3E806E877}" type="pres">
      <dgm:prSet presAssocID="{FC908DB5-0156-6B41-BB8B-D55B832DF336}" presName="horzSpace2" presStyleCnt="0"/>
      <dgm:spPr/>
    </dgm:pt>
    <dgm:pt modelId="{445FE4F7-218C-7F4B-A061-2A7469B5CD74}" type="pres">
      <dgm:prSet presAssocID="{FC908DB5-0156-6B41-BB8B-D55B832DF336}" presName="tx2" presStyleLbl="revTx" presStyleIdx="2" presStyleCnt="5"/>
      <dgm:spPr/>
      <dgm:t>
        <a:bodyPr/>
        <a:lstStyle/>
        <a:p>
          <a:endParaRPr lang="tr-TR"/>
        </a:p>
      </dgm:t>
    </dgm:pt>
    <dgm:pt modelId="{700406BD-61EA-BB42-8D4C-DF567B9F8CA8}" type="pres">
      <dgm:prSet presAssocID="{FC908DB5-0156-6B41-BB8B-D55B832DF336}" presName="vert2" presStyleCnt="0"/>
      <dgm:spPr/>
    </dgm:pt>
    <dgm:pt modelId="{1600B21E-D815-2949-805B-6BFADA1A3C6F}" type="pres">
      <dgm:prSet presAssocID="{FC908DB5-0156-6B41-BB8B-D55B832DF336}" presName="thinLine2b" presStyleLbl="callout" presStyleIdx="1" presStyleCnt="4"/>
      <dgm:spPr/>
    </dgm:pt>
    <dgm:pt modelId="{C0E738BA-4F03-C640-838F-17D360DF0ADD}" type="pres">
      <dgm:prSet presAssocID="{FC908DB5-0156-6B41-BB8B-D55B832DF336}" presName="vertSpace2b" presStyleCnt="0"/>
      <dgm:spPr/>
    </dgm:pt>
    <dgm:pt modelId="{BCA558A2-3B3C-AB46-9BE4-946148BCA010}" type="pres">
      <dgm:prSet presAssocID="{D47292A2-4117-8E4D-A3B4-B055B83FBE81}" presName="horz2" presStyleCnt="0"/>
      <dgm:spPr/>
    </dgm:pt>
    <dgm:pt modelId="{24CC8466-0757-454D-9220-27636EF14E96}" type="pres">
      <dgm:prSet presAssocID="{D47292A2-4117-8E4D-A3B4-B055B83FBE81}" presName="horzSpace2" presStyleCnt="0"/>
      <dgm:spPr/>
    </dgm:pt>
    <dgm:pt modelId="{ED90C74F-2B5E-6E48-A759-96A258B2A2FE}" type="pres">
      <dgm:prSet presAssocID="{D47292A2-4117-8E4D-A3B4-B055B83FBE81}" presName="tx2" presStyleLbl="revTx" presStyleIdx="3" presStyleCnt="5"/>
      <dgm:spPr/>
      <dgm:t>
        <a:bodyPr/>
        <a:lstStyle/>
        <a:p>
          <a:endParaRPr lang="tr-TR"/>
        </a:p>
      </dgm:t>
    </dgm:pt>
    <dgm:pt modelId="{B0145DDF-F3D9-1A40-9C7A-D325849FB59A}" type="pres">
      <dgm:prSet presAssocID="{D47292A2-4117-8E4D-A3B4-B055B83FBE81}" presName="vert2" presStyleCnt="0"/>
      <dgm:spPr/>
    </dgm:pt>
    <dgm:pt modelId="{58FBD69B-504E-0A42-86EE-995D3EE62766}" type="pres">
      <dgm:prSet presAssocID="{D47292A2-4117-8E4D-A3B4-B055B83FBE81}" presName="thinLine2b" presStyleLbl="callout" presStyleIdx="2" presStyleCnt="4"/>
      <dgm:spPr/>
    </dgm:pt>
    <dgm:pt modelId="{271747C7-E22A-1C4C-96B5-356CED2B4B05}" type="pres">
      <dgm:prSet presAssocID="{D47292A2-4117-8E4D-A3B4-B055B83FBE81}" presName="vertSpace2b" presStyleCnt="0"/>
      <dgm:spPr/>
    </dgm:pt>
    <dgm:pt modelId="{F231AB17-9C9C-EB46-BEBD-50368BA75BB9}" type="pres">
      <dgm:prSet presAssocID="{5BC162A2-299A-C644-B9B2-963124294236}" presName="horz2" presStyleCnt="0"/>
      <dgm:spPr/>
    </dgm:pt>
    <dgm:pt modelId="{C787C129-ED5E-F243-BF2D-0D58EA5FB81A}" type="pres">
      <dgm:prSet presAssocID="{5BC162A2-299A-C644-B9B2-963124294236}" presName="horzSpace2" presStyleCnt="0"/>
      <dgm:spPr/>
    </dgm:pt>
    <dgm:pt modelId="{BFC6F88B-BE84-6E4E-9752-40B9FC46A61A}" type="pres">
      <dgm:prSet presAssocID="{5BC162A2-299A-C644-B9B2-963124294236}" presName="tx2" presStyleLbl="revTx" presStyleIdx="4" presStyleCnt="5" custLinFactNeighborX="706"/>
      <dgm:spPr/>
      <dgm:t>
        <a:bodyPr/>
        <a:lstStyle/>
        <a:p>
          <a:endParaRPr lang="tr-TR"/>
        </a:p>
      </dgm:t>
    </dgm:pt>
    <dgm:pt modelId="{B8275778-317F-F04E-ACDB-1C55700D479C}" type="pres">
      <dgm:prSet presAssocID="{5BC162A2-299A-C644-B9B2-963124294236}" presName="vert2" presStyleCnt="0"/>
      <dgm:spPr/>
    </dgm:pt>
    <dgm:pt modelId="{7C98D947-FE75-7245-A2C2-BC19D5D0B8A2}" type="pres">
      <dgm:prSet presAssocID="{5BC162A2-299A-C644-B9B2-963124294236}" presName="thinLine2b" presStyleLbl="callout" presStyleIdx="3" presStyleCnt="4"/>
      <dgm:spPr/>
    </dgm:pt>
    <dgm:pt modelId="{B6BA2D11-967A-F344-9626-5689201E21A8}" type="pres">
      <dgm:prSet presAssocID="{5BC162A2-299A-C644-B9B2-963124294236}" presName="vertSpace2b" presStyleCnt="0"/>
      <dgm:spPr/>
    </dgm:pt>
  </dgm:ptLst>
  <dgm:cxnLst>
    <dgm:cxn modelId="{DD983B51-73C4-D142-B1C3-31E56A01136C}" srcId="{8E61202A-36DD-0240-811A-270D9611A395}" destId="{5BC162A2-299A-C644-B9B2-963124294236}" srcOrd="3" destOrd="0" parTransId="{2453C56E-A40E-A449-8D96-975707B0183A}" sibTransId="{A2095301-1075-6C41-953D-68161F1754E9}"/>
    <dgm:cxn modelId="{797E83DF-D7B0-A04A-90A7-428F119E43A8}" type="presOf" srcId="{8E61202A-36DD-0240-811A-270D9611A395}" destId="{CFE00427-EDF8-324F-9A5C-A181E81A4D48}"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EF192EC9-173A-3546-ABD1-761752ABE78D}" srcId="{8E61202A-36DD-0240-811A-270D9611A395}" destId="{FC908DB5-0156-6B41-BB8B-D55B832DF336}" srcOrd="1" destOrd="0" parTransId="{987F3A6D-60F7-A64A-8A13-1C984CD0BFF4}" sibTransId="{158DC695-A95A-7343-9CAF-93F6F5AEE726}"/>
    <dgm:cxn modelId="{3FC66190-84BF-8E40-87B5-51B984FD5F64}" srcId="{8E61202A-36DD-0240-811A-270D9611A395}" destId="{122526D8-462D-D04E-AF06-55F7C075B6AB}" srcOrd="0" destOrd="0" parTransId="{AD1BB38C-D6CD-CD43-91BA-D89AD5F20FBB}" sibTransId="{E9964876-1D96-B243-88E3-FB7178D11D46}"/>
    <dgm:cxn modelId="{00FB24A8-6973-5542-9133-D77984C73CCA}" type="presOf" srcId="{D47292A2-4117-8E4D-A3B4-B055B83FBE81}" destId="{ED90C74F-2B5E-6E48-A759-96A258B2A2FE}" srcOrd="0" destOrd="0" presId="urn:microsoft.com/office/officeart/2008/layout/LinedList"/>
    <dgm:cxn modelId="{D4764A6D-B9E0-DE48-8F31-39054B3E5E9A}" type="presOf" srcId="{122526D8-462D-D04E-AF06-55F7C075B6AB}" destId="{4536B306-4E67-8449-BCDA-76281C4058B6}"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93D666FD-A0BB-5F44-95F7-D1F097466252}" type="presOf" srcId="{FC908DB5-0156-6B41-BB8B-D55B832DF336}" destId="{445FE4F7-218C-7F4B-A061-2A7469B5CD74}" srcOrd="0" destOrd="0" presId="urn:microsoft.com/office/officeart/2008/layout/LinedList"/>
    <dgm:cxn modelId="{FAC5BE4A-2302-DF4E-878E-578ED7DD910C}" srcId="{8E61202A-36DD-0240-811A-270D9611A395}" destId="{D47292A2-4117-8E4D-A3B4-B055B83FBE81}" srcOrd="2" destOrd="0" parTransId="{77E85A79-37E3-FC45-9F3F-80072C39AE0D}" sibTransId="{96B6703F-EB74-B24C-B0F0-E6A3754ED95F}"/>
    <dgm:cxn modelId="{FEA1E5D0-80C8-1F4C-A70F-7F5B8A259D73}" type="presOf" srcId="{5BC162A2-299A-C644-B9B2-963124294236}" destId="{BFC6F88B-BE84-6E4E-9752-40B9FC46A61A}"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89D8E2CF-ECAA-1941-B099-E8AC229A037B}" type="presParOf" srcId="{71554259-89F3-DC41-AF38-A80F6823C6AB}" destId="{072D708B-626F-B04B-8D75-D2CACDAA4206}" srcOrd="0" destOrd="0" presId="urn:microsoft.com/office/officeart/2008/layout/LinedList"/>
    <dgm:cxn modelId="{C7378D18-F14E-DB41-B484-66B43FB47464}" type="presParOf" srcId="{71554259-89F3-DC41-AF38-A80F6823C6AB}" destId="{1E5DC7B6-A6E4-3A40-A603-64280E17BBBB}" srcOrd="1" destOrd="0" presId="urn:microsoft.com/office/officeart/2008/layout/LinedList"/>
    <dgm:cxn modelId="{CE571C26-CB6A-7F47-8B17-AB925824EFDA}" type="presParOf" srcId="{1E5DC7B6-A6E4-3A40-A603-64280E17BBBB}" destId="{71C28F19-962C-1349-BD9A-018F864EE142}" srcOrd="0" destOrd="0" presId="urn:microsoft.com/office/officeart/2008/layout/LinedList"/>
    <dgm:cxn modelId="{E959A6E6-6D69-C848-85B6-C89D1579F479}" type="presParOf" srcId="{1E5DC7B6-A6E4-3A40-A603-64280E17BBBB}" destId="{4536B306-4E67-8449-BCDA-76281C4058B6}" srcOrd="1" destOrd="0" presId="urn:microsoft.com/office/officeart/2008/layout/LinedList"/>
    <dgm:cxn modelId="{E1057373-4C6F-A648-8AB7-23E0984BA55D}" type="presParOf" srcId="{1E5DC7B6-A6E4-3A40-A603-64280E17BBBB}" destId="{D475D403-3919-034D-93E0-0C0107BF3A8F}" srcOrd="2" destOrd="0" presId="urn:microsoft.com/office/officeart/2008/layout/LinedList"/>
    <dgm:cxn modelId="{FCADBE5A-56EF-8E40-B089-2FA32185613A}" type="presParOf" srcId="{71554259-89F3-DC41-AF38-A80F6823C6AB}" destId="{9AE44D3B-7636-504E-A8C9-ABFD39A4C25A}" srcOrd="2" destOrd="0" presId="urn:microsoft.com/office/officeart/2008/layout/LinedList"/>
    <dgm:cxn modelId="{FA6B882E-EAD0-F042-B7E8-FC0627170188}" type="presParOf" srcId="{71554259-89F3-DC41-AF38-A80F6823C6AB}" destId="{CD27D142-DB39-6E46-B600-7781CB081D5F}" srcOrd="3" destOrd="0" presId="urn:microsoft.com/office/officeart/2008/layout/LinedList"/>
    <dgm:cxn modelId="{BAFC173B-3840-544F-9811-EC08B1D280D7}" type="presParOf" srcId="{71554259-89F3-DC41-AF38-A80F6823C6AB}" destId="{C24753E1-0374-F94A-B352-A38587538F6C}" srcOrd="4" destOrd="0" presId="urn:microsoft.com/office/officeart/2008/layout/LinedList"/>
    <dgm:cxn modelId="{88F68347-3376-4D42-8134-4A512485FA39}" type="presParOf" srcId="{C24753E1-0374-F94A-B352-A38587538F6C}" destId="{BB18E408-005F-B548-A6C1-29E3E806E877}" srcOrd="0" destOrd="0" presId="urn:microsoft.com/office/officeart/2008/layout/LinedList"/>
    <dgm:cxn modelId="{72AB18B5-6E55-CB4B-B9EC-FE89A147BEEA}" type="presParOf" srcId="{C24753E1-0374-F94A-B352-A38587538F6C}" destId="{445FE4F7-218C-7F4B-A061-2A7469B5CD74}" srcOrd="1" destOrd="0" presId="urn:microsoft.com/office/officeart/2008/layout/LinedList"/>
    <dgm:cxn modelId="{107AF61D-F99C-484F-8EB9-7EB5E31E54A6}" type="presParOf" srcId="{C24753E1-0374-F94A-B352-A38587538F6C}" destId="{700406BD-61EA-BB42-8D4C-DF567B9F8CA8}" srcOrd="2" destOrd="0" presId="urn:microsoft.com/office/officeart/2008/layout/LinedList"/>
    <dgm:cxn modelId="{75650E0D-8437-C042-9D9F-063A99F88CBA}" type="presParOf" srcId="{71554259-89F3-DC41-AF38-A80F6823C6AB}" destId="{1600B21E-D815-2949-805B-6BFADA1A3C6F}" srcOrd="5" destOrd="0" presId="urn:microsoft.com/office/officeart/2008/layout/LinedList"/>
    <dgm:cxn modelId="{CB392EA7-B55F-B546-BC25-0885F4FD7930}" type="presParOf" srcId="{71554259-89F3-DC41-AF38-A80F6823C6AB}" destId="{C0E738BA-4F03-C640-838F-17D360DF0ADD}" srcOrd="6" destOrd="0" presId="urn:microsoft.com/office/officeart/2008/layout/LinedList"/>
    <dgm:cxn modelId="{C5BDD403-3F01-7A42-A550-A8BB55CCBCF6}" type="presParOf" srcId="{71554259-89F3-DC41-AF38-A80F6823C6AB}" destId="{BCA558A2-3B3C-AB46-9BE4-946148BCA010}" srcOrd="7" destOrd="0" presId="urn:microsoft.com/office/officeart/2008/layout/LinedList"/>
    <dgm:cxn modelId="{18A7BC69-E22F-814E-AEC3-A4761C9C12F7}" type="presParOf" srcId="{BCA558A2-3B3C-AB46-9BE4-946148BCA010}" destId="{24CC8466-0757-454D-9220-27636EF14E96}" srcOrd="0" destOrd="0" presId="urn:microsoft.com/office/officeart/2008/layout/LinedList"/>
    <dgm:cxn modelId="{D17C99CB-C6BF-1547-9FEA-895D882451AF}" type="presParOf" srcId="{BCA558A2-3B3C-AB46-9BE4-946148BCA010}" destId="{ED90C74F-2B5E-6E48-A759-96A258B2A2FE}" srcOrd="1" destOrd="0" presId="urn:microsoft.com/office/officeart/2008/layout/LinedList"/>
    <dgm:cxn modelId="{46FD4E34-A3A0-414B-A914-1591027F8C9E}" type="presParOf" srcId="{BCA558A2-3B3C-AB46-9BE4-946148BCA010}" destId="{B0145DDF-F3D9-1A40-9C7A-D325849FB59A}" srcOrd="2" destOrd="0" presId="urn:microsoft.com/office/officeart/2008/layout/LinedList"/>
    <dgm:cxn modelId="{A562AFAC-5E5C-4B49-AD50-09B4E57E7ED2}" type="presParOf" srcId="{71554259-89F3-DC41-AF38-A80F6823C6AB}" destId="{58FBD69B-504E-0A42-86EE-995D3EE62766}" srcOrd="8" destOrd="0" presId="urn:microsoft.com/office/officeart/2008/layout/LinedList"/>
    <dgm:cxn modelId="{D7F0AB1D-9E01-BD46-8326-375B5463F5AC}" type="presParOf" srcId="{71554259-89F3-DC41-AF38-A80F6823C6AB}" destId="{271747C7-E22A-1C4C-96B5-356CED2B4B05}" srcOrd="9" destOrd="0" presId="urn:microsoft.com/office/officeart/2008/layout/LinedList"/>
    <dgm:cxn modelId="{486DC274-4093-0541-B735-7BA62091A9BC}" type="presParOf" srcId="{71554259-89F3-DC41-AF38-A80F6823C6AB}" destId="{F231AB17-9C9C-EB46-BEBD-50368BA75BB9}" srcOrd="10" destOrd="0" presId="urn:microsoft.com/office/officeart/2008/layout/LinedList"/>
    <dgm:cxn modelId="{494605D1-9A64-2F48-83AB-A65376808F0E}" type="presParOf" srcId="{F231AB17-9C9C-EB46-BEBD-50368BA75BB9}" destId="{C787C129-ED5E-F243-BF2D-0D58EA5FB81A}" srcOrd="0" destOrd="0" presId="urn:microsoft.com/office/officeart/2008/layout/LinedList"/>
    <dgm:cxn modelId="{C7EB91F5-5E32-9E45-8EA4-A58AFE4E2217}" type="presParOf" srcId="{F231AB17-9C9C-EB46-BEBD-50368BA75BB9}" destId="{BFC6F88B-BE84-6E4E-9752-40B9FC46A61A}" srcOrd="1" destOrd="0" presId="urn:microsoft.com/office/officeart/2008/layout/LinedList"/>
    <dgm:cxn modelId="{10D4D8C8-7BD8-5446-8C68-D14DBD1D6549}" type="presParOf" srcId="{F231AB17-9C9C-EB46-BEBD-50368BA75BB9}" destId="{B8275778-317F-F04E-ACDB-1C55700D479C}" srcOrd="2" destOrd="0" presId="urn:microsoft.com/office/officeart/2008/layout/LinedList"/>
    <dgm:cxn modelId="{A7A99B0A-E54F-274C-B82D-4AC2974F99FC}" type="presParOf" srcId="{71554259-89F3-DC41-AF38-A80F6823C6AB}" destId="{7C98D947-FE75-7245-A2C2-BC19D5D0B8A2}" srcOrd="11" destOrd="0" presId="urn:microsoft.com/office/officeart/2008/layout/LinedList"/>
    <dgm:cxn modelId="{7310F53E-1C24-034E-A29F-031AD1A15A9F}" type="presParOf" srcId="{71554259-89F3-DC41-AF38-A80F6823C6AB}" destId="{B6BA2D11-967A-F344-9626-5689201E21A8}"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tr-TR" sz="2600" b="1" kern="1200" dirty="0">
              <a:latin typeface="Calibri"/>
            </a:rPr>
            <a:t>Aşağıdakilerden hangisi "hizmet sağlayıcısı" kapsamında değerlendirilemez?</a:t>
          </a:r>
          <a:endParaRPr lang="en-US" sz="2600" b="1" kern="1200" dirty="0"/>
        </a:p>
      </dsp:txBody>
      <dsp:txXfrm>
        <a:off x="0" y="2466"/>
        <a:ext cx="2869139" cy="5052045"/>
      </dsp:txXfrm>
    </dsp:sp>
    <dsp:sp modelId="{CC936E1D-6602-F14A-8547-7A1DF4FE545B}">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tr-TR" sz="2800" b="1" kern="1200" dirty="0">
              <a:solidFill>
                <a:schemeClr val="tx1"/>
              </a:solidFill>
            </a:rPr>
            <a:t>a) Facebook</a:t>
          </a:r>
        </a:p>
      </dsp:txBody>
      <dsp:txXfrm>
        <a:off x="2979596" y="49982"/>
        <a:ext cx="5780606" cy="950329"/>
      </dsp:txXfrm>
    </dsp:sp>
    <dsp:sp modelId="{65B9F716-FFB6-DD49-9467-95805AB4BA33}">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E600FF-9CFB-1144-AB6C-24D0CA7FD019}">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tr-TR" sz="2800" b="1" kern="1200">
              <a:solidFill>
                <a:schemeClr val="tx1"/>
              </a:solidFill>
            </a:rPr>
            <a:t>b) </a:t>
          </a:r>
          <a:r>
            <a:rPr lang="tr-TR" sz="2800" b="1" kern="1200" err="1">
              <a:solidFill>
                <a:schemeClr val="tx1"/>
              </a:solidFill>
            </a:rPr>
            <a:t>TikTok</a:t>
          </a:r>
        </a:p>
      </dsp:txBody>
      <dsp:txXfrm>
        <a:off x="2979596" y="1047828"/>
        <a:ext cx="5780606" cy="950329"/>
      </dsp:txXfrm>
    </dsp:sp>
    <dsp:sp modelId="{62FAA72A-27D1-6540-981A-9B9F55173D29}">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515FFE-34F4-5E4A-BDA7-C7DA3844A406}">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b="1" kern="1200" dirty="0">
              <a:solidFill>
                <a:schemeClr val="tx1"/>
              </a:solidFill>
            </a:rPr>
            <a:t>c) </a:t>
          </a:r>
          <a:r>
            <a:rPr lang="tr-TR" sz="2800" b="1" kern="1200" dirty="0">
              <a:solidFill>
                <a:schemeClr val="tx1"/>
              </a:solidFill>
              <a:latin typeface="Calibri"/>
            </a:rPr>
            <a:t>Avrupa Konseyinin </a:t>
          </a:r>
          <a:r>
            <a:rPr lang="tr-TR" sz="2800" b="1" kern="1200" dirty="0" err="1">
              <a:solidFill>
                <a:schemeClr val="tx1"/>
              </a:solidFill>
            </a:rPr>
            <a:t>YouTube</a:t>
          </a:r>
          <a:r>
            <a:rPr lang="tr-TR" sz="2800" b="1" kern="1200" dirty="0">
              <a:solidFill>
                <a:schemeClr val="tx1"/>
              </a:solidFill>
            </a:rPr>
            <a:t> </a:t>
          </a:r>
          <a:r>
            <a:rPr lang="tr-TR" sz="2800" b="1" kern="1200" dirty="0">
              <a:solidFill>
                <a:schemeClr val="tx1"/>
              </a:solidFill>
              <a:latin typeface="Calibri"/>
            </a:rPr>
            <a:t>kanalı</a:t>
          </a:r>
          <a:endParaRPr lang="tr-TR" sz="2800" b="1" kern="1200" dirty="0">
            <a:solidFill>
              <a:schemeClr val="tx1"/>
            </a:solidFill>
          </a:endParaRPr>
        </a:p>
      </dsp:txBody>
      <dsp:txXfrm>
        <a:off x="2979596" y="2045674"/>
        <a:ext cx="5780606" cy="950329"/>
      </dsp:txXfrm>
    </dsp:sp>
    <dsp:sp modelId="{5D31C41C-DAA8-464E-84DD-BA2F2175ADD8}">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B61DE48-E3A2-AE4D-B57A-CAF7478AA090}">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b="1" kern="1200">
              <a:solidFill>
                <a:schemeClr val="tx1"/>
              </a:solidFill>
            </a:rPr>
            <a:t>d) </a:t>
          </a:r>
          <a:r>
            <a:rPr lang="tr-TR" sz="2800" b="1" kern="1200" err="1">
              <a:solidFill>
                <a:schemeClr val="tx1"/>
              </a:solidFill>
            </a:rPr>
            <a:t>WhatsApp</a:t>
          </a:r>
          <a:r>
            <a:rPr lang="tr-TR" sz="2800" b="1" kern="1200">
              <a:solidFill>
                <a:schemeClr val="tx1"/>
              </a:solidFill>
              <a:latin typeface="Calibri"/>
            </a:rPr>
            <a:t> </a:t>
          </a:r>
          <a:endParaRPr lang="tr-TR" sz="2800" b="1" kern="1200">
            <a:solidFill>
              <a:schemeClr val="tx1"/>
            </a:solidFill>
          </a:endParaRPr>
        </a:p>
      </dsp:txBody>
      <dsp:txXfrm>
        <a:off x="2987488" y="3043520"/>
        <a:ext cx="5780606" cy="950329"/>
      </dsp:txXfrm>
    </dsp:sp>
    <dsp:sp modelId="{308D77C6-5057-1342-AA91-3727A7C026F5}">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ED5B09-F1D1-DD4E-A6A6-D6AA0577B80C}">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tr-TR" sz="2800" b="1" kern="1200" dirty="0">
              <a:solidFill>
                <a:schemeClr val="tx1"/>
              </a:solidFill>
            </a:rPr>
            <a:t>e) </a:t>
          </a:r>
          <a:r>
            <a:rPr lang="tr-TR" sz="2800" b="1" kern="1200" dirty="0" err="1">
              <a:solidFill>
                <a:schemeClr val="tx1"/>
              </a:solidFill>
            </a:rPr>
            <a:t>Dropbox</a:t>
          </a:r>
          <a:endParaRPr lang="tr-TR" sz="2800" b="1" kern="1200" dirty="0">
            <a:solidFill>
              <a:schemeClr val="tx1"/>
            </a:solidFill>
          </a:endParaRPr>
        </a:p>
      </dsp:txBody>
      <dsp:txXfrm>
        <a:off x="2979596" y="4041366"/>
        <a:ext cx="5780606" cy="950329"/>
      </dsp:txXfrm>
    </dsp:sp>
    <dsp:sp modelId="{DF8469C4-6E53-2C41-85D1-583BAAFDF78F}">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Aşağıdakilerden hangisi Budapeşte Sözleşmesi uyarınca çocuk pornografisi değildir?</a:t>
          </a:r>
          <a:endParaRPr lang="en-US" sz="3400" b="1" kern="1200" dirty="0"/>
        </a:p>
      </dsp:txBody>
      <dsp:txXfrm>
        <a:off x="0" y="2466"/>
        <a:ext cx="2766445" cy="5052045"/>
      </dsp:txXfrm>
    </dsp:sp>
    <dsp:sp modelId="{025E560A-81E9-7647-AB4C-FA32B0B16EFC}">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tr-TR" sz="2300" b="0" kern="1200" dirty="0">
              <a:solidFill>
                <a:schemeClr val="tx1"/>
              </a:solidFill>
            </a:rPr>
            <a:t>a)</a:t>
          </a:r>
          <a:r>
            <a:rPr lang="tr-TR" sz="2300" b="0" kern="1200" dirty="0">
              <a:solidFill>
                <a:schemeClr val="tx1"/>
              </a:solidFill>
              <a:latin typeface="Calibri"/>
            </a:rPr>
            <a:t> Cinsel içerikli eyleme katılan reşit olmayan kişilerin videosu </a:t>
          </a:r>
        </a:p>
      </dsp:txBody>
      <dsp:txXfrm>
        <a:off x="2872949" y="61738"/>
        <a:ext cx="5573703" cy="1185449"/>
      </dsp:txXfrm>
    </dsp:sp>
    <dsp:sp modelId="{0A1979E5-29C8-5B4D-B33B-7F720E71DF37}">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C06D20-613B-A240-ADDB-B69929D27567}">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tr-TR" sz="2300" kern="1200" dirty="0"/>
            <a:t>b) </a:t>
          </a:r>
          <a:r>
            <a:rPr lang="tr-TR" sz="2300" kern="1200" dirty="0">
              <a:latin typeface="Calibri"/>
            </a:rPr>
            <a:t>Bilgisayar simülasyonu ile oluşturulmuş çocuk pornografisi içeren video</a:t>
          </a:r>
        </a:p>
      </dsp:txBody>
      <dsp:txXfrm>
        <a:off x="2872949" y="1306461"/>
        <a:ext cx="5573703" cy="1185449"/>
      </dsp:txXfrm>
    </dsp:sp>
    <dsp:sp modelId="{D12C173E-9DAA-6046-840E-1A2D7ADBDDAC}">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AAFAED-4F3D-4449-A512-F05BD50336BE}">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tr-TR" sz="2300" kern="1200" dirty="0"/>
            <a:t>c)</a:t>
          </a:r>
          <a:r>
            <a:rPr lang="tr-TR" sz="2300" kern="1200" dirty="0">
              <a:latin typeface="Calibri"/>
            </a:rPr>
            <a:t> </a:t>
          </a:r>
          <a:r>
            <a:rPr lang="tr-TR" sz="2300" b="1" kern="1200" dirty="0">
              <a:latin typeface="Calibri"/>
            </a:rPr>
            <a:t>Cinsel içerikli eyleme katılan reşit olmayan kişilerin ses dosyası </a:t>
          </a:r>
        </a:p>
      </dsp:txBody>
      <dsp:txXfrm>
        <a:off x="2872949" y="2551183"/>
        <a:ext cx="5573703" cy="1185449"/>
      </dsp:txXfrm>
    </dsp:sp>
    <dsp:sp modelId="{5E63AC68-78EA-4742-8147-E51130AAB317}">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F3DF8A2-042C-E64F-A114-9CECDD55B301}">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tr-TR" sz="2300" kern="1200" dirty="0"/>
            <a:t>d) </a:t>
          </a:r>
          <a:r>
            <a:rPr lang="tr-TR" sz="2300" kern="1200" dirty="0">
              <a:latin typeface="Calibri"/>
            </a:rPr>
            <a:t>Cinsel içerikli eyleme katılan reşit</a:t>
          </a:r>
          <a:r>
            <a:rPr lang="tr-TR" sz="2300" kern="1200" dirty="0"/>
            <a:t> görünmeyen</a:t>
          </a:r>
          <a:r>
            <a:rPr lang="tr-TR" sz="2300" kern="1200" dirty="0">
              <a:latin typeface="Calibri"/>
            </a:rPr>
            <a:t> kişilerin videosu</a:t>
          </a:r>
          <a:endParaRPr lang="tr-TR" sz="2300" kern="1200" dirty="0"/>
        </a:p>
      </dsp:txBody>
      <dsp:txXfrm>
        <a:off x="2880558" y="3795905"/>
        <a:ext cx="5573703" cy="1185449"/>
      </dsp:txXfrm>
    </dsp:sp>
    <dsp:sp modelId="{36570B57-7A94-E645-A184-DC644CC8F00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88802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Bir şirketin genel müdürü şirket bilgisayarı kullanarak bilgisayar destekli dolandırıcılık suçu işlemiştir. Suçun tüm gelirleri kişisel banka hesabına aktarılmıştır. Şirket, genel müdürünün eylemleri sebebiyle sorumlu tutulabilir.</a:t>
          </a:r>
          <a:endParaRPr lang="en-US" sz="3400" b="1" kern="1200" dirty="0">
            <a:solidFill>
              <a:schemeClr val="tx1"/>
            </a:solidFill>
          </a:endParaRPr>
        </a:p>
      </dsp:txBody>
      <dsp:txXfrm>
        <a:off x="0" y="2466"/>
        <a:ext cx="4888029" cy="5052045"/>
      </dsp:txXfrm>
    </dsp:sp>
    <dsp:sp modelId="{65788A55-4267-2444-BF5B-53A9CAC669F1}">
      <dsp:nvSpPr>
        <dsp:cNvPr id="0" name=""/>
        <dsp:cNvSpPr/>
      </dsp:nvSpPr>
      <dsp:spPr>
        <a:xfrm>
          <a:off x="4960725" y="119657"/>
          <a:ext cx="3804445"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latin typeface="Calibri"/>
            </a:rPr>
            <a:t>Doğru</a:t>
          </a:r>
          <a:endParaRPr lang="tr-TR" sz="6500" b="1" kern="1200" dirty="0">
            <a:solidFill>
              <a:schemeClr val="tx1"/>
            </a:solidFill>
          </a:endParaRPr>
        </a:p>
      </dsp:txBody>
      <dsp:txXfrm>
        <a:off x="4960725" y="119657"/>
        <a:ext cx="3804445" cy="2343817"/>
      </dsp:txXfrm>
    </dsp:sp>
    <dsp:sp modelId="{0F2FB877-ABA1-DC43-AD6B-1D15D3862670}">
      <dsp:nvSpPr>
        <dsp:cNvPr id="0" name=""/>
        <dsp:cNvSpPr/>
      </dsp:nvSpPr>
      <dsp:spPr>
        <a:xfrm>
          <a:off x="4888029" y="2463475"/>
          <a:ext cx="387714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2719E4-0A4E-1D40-B926-604CD967E4A0}">
      <dsp:nvSpPr>
        <dsp:cNvPr id="0" name=""/>
        <dsp:cNvSpPr/>
      </dsp:nvSpPr>
      <dsp:spPr>
        <a:xfrm>
          <a:off x="4960725" y="2580665"/>
          <a:ext cx="3804445"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latin typeface="Calibri"/>
            </a:rPr>
            <a:t>Yanlış</a:t>
          </a:r>
          <a:endParaRPr lang="tr-TR" sz="6500" b="1" kern="1200" dirty="0">
            <a:solidFill>
              <a:schemeClr val="tx1"/>
            </a:solidFill>
          </a:endParaRPr>
        </a:p>
      </dsp:txBody>
      <dsp:txXfrm>
        <a:off x="4960725" y="2580665"/>
        <a:ext cx="3804445" cy="2343817"/>
      </dsp:txXfrm>
    </dsp:sp>
    <dsp:sp modelId="{57B187E0-B43D-4447-A026-A3958852BB8D}">
      <dsp:nvSpPr>
        <dsp:cNvPr id="0" name=""/>
        <dsp:cNvSpPr/>
      </dsp:nvSpPr>
      <dsp:spPr>
        <a:xfrm>
          <a:off x="4888029" y="4924483"/>
          <a:ext cx="387714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894884"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Bir şirketin genel müdürü şirket bilgisayarı kullanarak bilgisayar destekli dolandırıcılık suçu işlemiştir. Suçun tüm gelirleri kişisel banka hesabına aktarılmıştır. Şirket, genel müdürünün eylemleri sebebiyle sorumlu tutulabilir.</a:t>
          </a:r>
          <a:endParaRPr lang="en-US" sz="3400" b="1" kern="1200" dirty="0">
            <a:solidFill>
              <a:schemeClr val="tx1"/>
            </a:solidFill>
          </a:endParaRPr>
        </a:p>
      </dsp:txBody>
      <dsp:txXfrm>
        <a:off x="0" y="2466"/>
        <a:ext cx="4894884" cy="5052045"/>
      </dsp:txXfrm>
    </dsp:sp>
    <dsp:sp modelId="{E03C1775-522C-9846-A907-AFA61877079D}">
      <dsp:nvSpPr>
        <dsp:cNvPr id="0" name=""/>
        <dsp:cNvSpPr/>
      </dsp:nvSpPr>
      <dsp:spPr>
        <a:xfrm>
          <a:off x="4967323" y="119657"/>
          <a:ext cx="3791002"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latin typeface="Calibri"/>
            </a:rPr>
            <a:t>Doğru</a:t>
          </a:r>
          <a:endParaRPr lang="tr-TR" sz="6500" b="1" kern="1200" dirty="0">
            <a:solidFill>
              <a:schemeClr val="tx1"/>
            </a:solidFill>
          </a:endParaRPr>
        </a:p>
      </dsp:txBody>
      <dsp:txXfrm>
        <a:off x="4967323" y="119657"/>
        <a:ext cx="3791002" cy="2343817"/>
      </dsp:txXfrm>
    </dsp:sp>
    <dsp:sp modelId="{1688DB36-1AB7-8E4F-A73E-52FF3D7E2460}">
      <dsp:nvSpPr>
        <dsp:cNvPr id="0" name=""/>
        <dsp:cNvSpPr/>
      </dsp:nvSpPr>
      <dsp:spPr>
        <a:xfrm>
          <a:off x="4894884" y="2463475"/>
          <a:ext cx="386344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F63FAE-4D48-A94B-A641-2CCFE854FDC5}">
      <dsp:nvSpPr>
        <dsp:cNvPr id="0" name=""/>
        <dsp:cNvSpPr/>
      </dsp:nvSpPr>
      <dsp:spPr>
        <a:xfrm>
          <a:off x="4967323" y="2580665"/>
          <a:ext cx="3791002"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rgbClr val="FF0000"/>
              </a:solidFill>
              <a:latin typeface="Calibri"/>
            </a:rPr>
            <a:t>Yanlış</a:t>
          </a:r>
          <a:endParaRPr lang="tr-TR" sz="6500" b="1" kern="1200" dirty="0">
            <a:solidFill>
              <a:srgbClr val="FF0000"/>
            </a:solidFill>
          </a:endParaRPr>
        </a:p>
      </dsp:txBody>
      <dsp:txXfrm>
        <a:off x="4967323" y="2580665"/>
        <a:ext cx="3791002" cy="2343817"/>
      </dsp:txXfrm>
    </dsp:sp>
    <dsp:sp modelId="{D9A84DCF-2967-AD49-8CB2-2209402EA38A}">
      <dsp:nvSpPr>
        <dsp:cNvPr id="0" name=""/>
        <dsp:cNvSpPr/>
      </dsp:nvSpPr>
      <dsp:spPr>
        <a:xfrm>
          <a:off x="4894884" y="4924483"/>
          <a:ext cx="386344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951690"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Budapeşte Sözleşmesi'nin 2. Bölümünün 2. Kesiminde düzenlenen usul hukuku kuralları yalnızca Budapeşte Sözleşmesi'nde düzenlenen suçlara uygulanır.</a:t>
          </a:r>
          <a:endParaRPr lang="en-US" sz="3400" b="1" kern="1200" dirty="0">
            <a:solidFill>
              <a:schemeClr val="tx1"/>
            </a:solidFill>
          </a:endParaRPr>
        </a:p>
      </dsp:txBody>
      <dsp:txXfrm>
        <a:off x="0" y="2466"/>
        <a:ext cx="4951690" cy="5052045"/>
      </dsp:txXfrm>
    </dsp:sp>
    <dsp:sp modelId="{95C906A9-8C14-3C4C-B201-EC1CDC53D65B}">
      <dsp:nvSpPr>
        <dsp:cNvPr id="0" name=""/>
        <dsp:cNvSpPr/>
      </dsp:nvSpPr>
      <dsp:spPr>
        <a:xfrm>
          <a:off x="5023102" y="119657"/>
          <a:ext cx="3737229"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latin typeface="Calibri"/>
            </a:rPr>
            <a:t>Doğru</a:t>
          </a:r>
          <a:endParaRPr lang="tr-TR" sz="6500" b="1" kern="1200" dirty="0">
            <a:solidFill>
              <a:schemeClr val="tx1"/>
            </a:solidFill>
          </a:endParaRPr>
        </a:p>
      </dsp:txBody>
      <dsp:txXfrm>
        <a:off x="5023102" y="119657"/>
        <a:ext cx="3737229" cy="2343817"/>
      </dsp:txXfrm>
    </dsp:sp>
    <dsp:sp modelId="{EE6703DC-4C38-3540-B183-A077DF6C0D52}">
      <dsp:nvSpPr>
        <dsp:cNvPr id="0" name=""/>
        <dsp:cNvSpPr/>
      </dsp:nvSpPr>
      <dsp:spPr>
        <a:xfrm>
          <a:off x="4951690" y="2463475"/>
          <a:ext cx="380864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E44C89-6377-4149-B999-499B2A613A68}">
      <dsp:nvSpPr>
        <dsp:cNvPr id="0" name=""/>
        <dsp:cNvSpPr/>
      </dsp:nvSpPr>
      <dsp:spPr>
        <a:xfrm>
          <a:off x="5023102" y="2580665"/>
          <a:ext cx="3737229"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latin typeface="Calibri"/>
            </a:rPr>
            <a:t>Yanlış</a:t>
          </a:r>
          <a:endParaRPr lang="tr-TR" sz="6500" b="1" kern="1200" dirty="0">
            <a:solidFill>
              <a:schemeClr val="tx1"/>
            </a:solidFill>
          </a:endParaRPr>
        </a:p>
      </dsp:txBody>
      <dsp:txXfrm>
        <a:off x="5023102" y="2580665"/>
        <a:ext cx="3737229" cy="2343817"/>
      </dsp:txXfrm>
    </dsp:sp>
    <dsp:sp modelId="{85F69D51-4F3A-084B-B79E-9E243AE28FF4}">
      <dsp:nvSpPr>
        <dsp:cNvPr id="0" name=""/>
        <dsp:cNvSpPr/>
      </dsp:nvSpPr>
      <dsp:spPr>
        <a:xfrm>
          <a:off x="4951690" y="4924483"/>
          <a:ext cx="380864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833507"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Budapeşte Sözleşmesi'nin 2. Bölümünün 2. Kesiminde düzenlenen usul hukuku kuralları yalnızca Budapeşte Sözleşmesi'nde düzenlenen suçlara uygulanır.</a:t>
          </a:r>
          <a:endParaRPr lang="en-US" sz="3400" b="1" kern="1200" dirty="0">
            <a:solidFill>
              <a:schemeClr val="tx1"/>
            </a:solidFill>
          </a:endParaRPr>
        </a:p>
      </dsp:txBody>
      <dsp:txXfrm>
        <a:off x="0" y="2466"/>
        <a:ext cx="4833507" cy="5052045"/>
      </dsp:txXfrm>
    </dsp:sp>
    <dsp:sp modelId="{E5D9C971-CEDE-E442-8E44-EBD2CE4E5F2E}">
      <dsp:nvSpPr>
        <dsp:cNvPr id="0" name=""/>
        <dsp:cNvSpPr/>
      </dsp:nvSpPr>
      <dsp:spPr>
        <a:xfrm>
          <a:off x="4907231" y="119657"/>
          <a:ext cx="3858218"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latin typeface="Calibri"/>
            </a:rPr>
            <a:t>Doğru</a:t>
          </a:r>
          <a:endParaRPr lang="tr-TR" sz="6500" b="1" kern="1200" dirty="0">
            <a:solidFill>
              <a:schemeClr val="tx1"/>
            </a:solidFill>
          </a:endParaRPr>
        </a:p>
      </dsp:txBody>
      <dsp:txXfrm>
        <a:off x="4907231" y="119657"/>
        <a:ext cx="3858218" cy="2343817"/>
      </dsp:txXfrm>
    </dsp:sp>
    <dsp:sp modelId="{0BC721D3-8702-8C4A-AE7C-97AC9FB8104A}">
      <dsp:nvSpPr>
        <dsp:cNvPr id="0" name=""/>
        <dsp:cNvSpPr/>
      </dsp:nvSpPr>
      <dsp:spPr>
        <a:xfrm>
          <a:off x="4833507" y="2463475"/>
          <a:ext cx="393194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9A7FDD-3087-3D47-921C-5A3F0127998A}">
      <dsp:nvSpPr>
        <dsp:cNvPr id="0" name=""/>
        <dsp:cNvSpPr/>
      </dsp:nvSpPr>
      <dsp:spPr>
        <a:xfrm>
          <a:off x="4907231" y="2580665"/>
          <a:ext cx="3858218"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rgbClr val="FF0000"/>
              </a:solidFill>
              <a:latin typeface="Calibri"/>
            </a:rPr>
            <a:t>Yanlış</a:t>
          </a:r>
          <a:endParaRPr lang="tr-TR" sz="6500" b="1" kern="1200" dirty="0">
            <a:solidFill>
              <a:srgbClr val="FF0000"/>
            </a:solidFill>
          </a:endParaRPr>
        </a:p>
      </dsp:txBody>
      <dsp:txXfrm>
        <a:off x="4907231" y="2580665"/>
        <a:ext cx="3858218" cy="2343817"/>
      </dsp:txXfrm>
    </dsp:sp>
    <dsp:sp modelId="{BCBAE8F3-B6B9-1543-AC22-A13FF679669B}">
      <dsp:nvSpPr>
        <dsp:cNvPr id="0" name=""/>
        <dsp:cNvSpPr/>
      </dsp:nvSpPr>
      <dsp:spPr>
        <a:xfrm>
          <a:off x="4833507" y="4924483"/>
          <a:ext cx="393194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B6C696-8BAE-43F5-A7AE-876CEB660999}">
      <dsp:nvSpPr>
        <dsp:cNvPr id="0" name=""/>
        <dsp:cNvSpPr/>
      </dsp:nvSpPr>
      <dsp:spPr>
        <a:xfrm rot="10800000">
          <a:off x="0" y="0"/>
          <a:ext cx="4476172"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noProof="0">
              <a:latin typeface="Calibri"/>
            </a:rPr>
            <a:t>İçerik verisine müdahale</a:t>
          </a:r>
          <a:endParaRPr lang="x-none" sz="1400" b="1" kern="1200" dirty="0"/>
        </a:p>
      </dsp:txBody>
      <dsp:txXfrm rot="-10800000">
        <a:off x="783330" y="0"/>
        <a:ext cx="2909511" cy="754052"/>
      </dsp:txXfrm>
    </dsp:sp>
    <dsp:sp modelId="{10843F5B-C755-6640-83C7-E3F3FCD139C3}">
      <dsp:nvSpPr>
        <dsp:cNvPr id="0" name=""/>
        <dsp:cNvSpPr/>
      </dsp:nvSpPr>
      <dsp:spPr>
        <a:xfrm rot="10800000">
          <a:off x="373014" y="754052"/>
          <a:ext cx="3730143"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tr-TR" sz="1200" b="1" kern="1200" noProof="0" dirty="0">
              <a:latin typeface="Calibri"/>
            </a:rPr>
            <a:t>Trafik verilerinin gerçek zamanlı toplanması</a:t>
          </a:r>
        </a:p>
      </dsp:txBody>
      <dsp:txXfrm rot="-10800000">
        <a:off x="1025789" y="754052"/>
        <a:ext cx="2424593" cy="754052"/>
      </dsp:txXfrm>
    </dsp:sp>
    <dsp:sp modelId="{12BF997B-20F0-6840-AD49-CEB565635F83}">
      <dsp:nvSpPr>
        <dsp:cNvPr id="0" name=""/>
        <dsp:cNvSpPr/>
      </dsp:nvSpPr>
      <dsp:spPr>
        <a:xfrm rot="10800000">
          <a:off x="746028" y="1508105"/>
          <a:ext cx="2984114"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tr-TR" sz="1200" b="1" kern="1200" noProof="0" dirty="0">
              <a:latin typeface="Calibri"/>
            </a:rPr>
            <a:t>Arama ve el koyma</a:t>
          </a:r>
          <a:endParaRPr lang="tr-TR" sz="1200" b="1" kern="1200" noProof="0" dirty="0"/>
        </a:p>
      </dsp:txBody>
      <dsp:txXfrm rot="-10800000">
        <a:off x="1268248" y="1508105"/>
        <a:ext cx="1939674" cy="754052"/>
      </dsp:txXfrm>
    </dsp:sp>
    <dsp:sp modelId="{4B5F08AF-01D1-CF4D-B5D9-D1A25DE29E3E}">
      <dsp:nvSpPr>
        <dsp:cNvPr id="0" name=""/>
        <dsp:cNvSpPr/>
      </dsp:nvSpPr>
      <dsp:spPr>
        <a:xfrm rot="10800000">
          <a:off x="1119043" y="2262158"/>
          <a:ext cx="2238086"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tr-TR" sz="1200" b="1" kern="1200" noProof="0" dirty="0">
              <a:latin typeface="Calibri"/>
            </a:rPr>
            <a:t>Üretim emri</a:t>
          </a:r>
          <a:endParaRPr lang="tr-TR" sz="1200" b="1" kern="1200" noProof="0" dirty="0"/>
        </a:p>
      </dsp:txBody>
      <dsp:txXfrm rot="-10800000">
        <a:off x="1510708" y="2262158"/>
        <a:ext cx="1454755" cy="754052"/>
      </dsp:txXfrm>
    </dsp:sp>
    <dsp:sp modelId="{532393EF-89D4-7C4B-AD7B-DC876803B17F}">
      <dsp:nvSpPr>
        <dsp:cNvPr id="0" name=""/>
        <dsp:cNvSpPr/>
      </dsp:nvSpPr>
      <dsp:spPr>
        <a:xfrm rot="10800000">
          <a:off x="1492057" y="3016210"/>
          <a:ext cx="1492057"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tr-TR" sz="1200" b="1" kern="1200" noProof="0" dirty="0">
              <a:latin typeface="Calibri"/>
            </a:rPr>
            <a:t>Trafik verilerinin kısmen açıklanması</a:t>
          </a:r>
        </a:p>
      </dsp:txBody>
      <dsp:txXfrm rot="-10800000">
        <a:off x="1753167" y="3016210"/>
        <a:ext cx="969837" cy="754052"/>
      </dsp:txXfrm>
    </dsp:sp>
    <dsp:sp modelId="{77A52534-E96E-AF49-A43D-1BC6B039A4EF}">
      <dsp:nvSpPr>
        <dsp:cNvPr id="0" name=""/>
        <dsp:cNvSpPr/>
      </dsp:nvSpPr>
      <dsp:spPr>
        <a:xfrm rot="10800000">
          <a:off x="1865071" y="3770263"/>
          <a:ext cx="746028" cy="754052"/>
        </a:xfrm>
        <a:prstGeom prst="trapezoid">
          <a:avLst>
            <a:gd name="adj"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tr-TR" sz="1200" b="1" kern="1200" noProof="0" dirty="0">
              <a:latin typeface="Calibri"/>
            </a:rPr>
            <a:t>Süratli koruma</a:t>
          </a:r>
          <a:endParaRPr lang="tr-TR" sz="1200" b="1" kern="1200" noProof="0" dirty="0"/>
        </a:p>
      </dsp:txBody>
      <dsp:txXfrm rot="-10800000">
        <a:off x="1865071" y="3770263"/>
        <a:ext cx="746028" cy="75405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4"/>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29122" y="8"/>
          <a:ext cx="3670714" cy="53610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Budapeşte Sözleşmesi'nin 18. maddesi uyarınca aşağıdaki konulara ilişkin üretim emirlerinden hangisini ülkenizdeki bir yargıç veremez?</a:t>
          </a:r>
          <a:endParaRPr lang="en-US" sz="3400" b="1" kern="1200" dirty="0"/>
        </a:p>
      </dsp:txBody>
      <dsp:txXfrm>
        <a:off x="29122" y="8"/>
        <a:ext cx="3670714" cy="5361046"/>
      </dsp:txXfrm>
    </dsp:sp>
    <dsp:sp modelId="{D6D11EAF-D58A-A349-B0E5-3BB7D5A454E4}">
      <dsp:nvSpPr>
        <dsp:cNvPr id="0" name=""/>
        <dsp:cNvSpPr/>
      </dsp:nvSpPr>
      <dsp:spPr>
        <a:xfrm>
          <a:off x="3760375" y="62779"/>
          <a:ext cx="4692280" cy="1255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tr-TR" sz="2100" b="1" kern="1200" dirty="0">
              <a:solidFill>
                <a:schemeClr val="tx1"/>
              </a:solidFill>
            </a:rPr>
            <a:t>a) </a:t>
          </a:r>
          <a:r>
            <a:rPr lang="tr-TR" sz="2100" b="1" kern="1200" dirty="0">
              <a:solidFill>
                <a:schemeClr val="tx1"/>
              </a:solidFill>
              <a:latin typeface="Calibri"/>
            </a:rPr>
            <a:t>Ülkenizde hizmet sunan yabancı bir hizmet sağlayıcısından abone bilgisi elde etme</a:t>
          </a:r>
        </a:p>
      </dsp:txBody>
      <dsp:txXfrm>
        <a:off x="3760375" y="62779"/>
        <a:ext cx="4692280" cy="1255500"/>
      </dsp:txXfrm>
    </dsp:sp>
    <dsp:sp modelId="{CF686E3E-989C-FC4B-8CC1-31E71C4C38DF}">
      <dsp:nvSpPr>
        <dsp:cNvPr id="0" name=""/>
        <dsp:cNvSpPr/>
      </dsp:nvSpPr>
      <dsp:spPr>
        <a:xfrm>
          <a:off x="3670714" y="1318279"/>
          <a:ext cx="478194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6B86D87-08FD-194C-BF64-EAAFDA07BD34}">
      <dsp:nvSpPr>
        <dsp:cNvPr id="0" name=""/>
        <dsp:cNvSpPr/>
      </dsp:nvSpPr>
      <dsp:spPr>
        <a:xfrm>
          <a:off x="3760375" y="1381054"/>
          <a:ext cx="4692280" cy="1255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tr-TR" sz="2100" b="1" kern="1200" dirty="0"/>
            <a:t>b) </a:t>
          </a:r>
          <a:r>
            <a:rPr lang="tr-TR" sz="2100" b="1" kern="1200" dirty="0">
              <a:latin typeface="Calibri"/>
            </a:rPr>
            <a:t>Ülkenizde hizmet sunan yabancı bir hizmet sağlayıcısından içerik verisi elde etme</a:t>
          </a:r>
        </a:p>
      </dsp:txBody>
      <dsp:txXfrm>
        <a:off x="3760375" y="1381054"/>
        <a:ext cx="4692280" cy="1255500"/>
      </dsp:txXfrm>
    </dsp:sp>
    <dsp:sp modelId="{BFCD1447-CC68-4844-BDEE-809FB537E469}">
      <dsp:nvSpPr>
        <dsp:cNvPr id="0" name=""/>
        <dsp:cNvSpPr/>
      </dsp:nvSpPr>
      <dsp:spPr>
        <a:xfrm>
          <a:off x="3670714" y="2636554"/>
          <a:ext cx="478194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78EF308-D7F5-5F42-BF72-80A494AC7953}">
      <dsp:nvSpPr>
        <dsp:cNvPr id="0" name=""/>
        <dsp:cNvSpPr/>
      </dsp:nvSpPr>
      <dsp:spPr>
        <a:xfrm>
          <a:off x="3760375" y="2699329"/>
          <a:ext cx="4692280" cy="1255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tr-TR" sz="2100" b="1" kern="1200"/>
            <a:t>c)</a:t>
          </a:r>
          <a:r>
            <a:rPr lang="tr-TR" sz="2100" b="1" kern="1200">
              <a:latin typeface="Calibri"/>
            </a:rPr>
            <a:t> Ülkeniz dışında depolanmış bir veriyi tasarrufu altında bulunduran ülkenizdeki bir kişiden bilgisayar verisi elde etme </a:t>
          </a:r>
        </a:p>
      </dsp:txBody>
      <dsp:txXfrm>
        <a:off x="3760375" y="2699329"/>
        <a:ext cx="4692280" cy="1255500"/>
      </dsp:txXfrm>
    </dsp:sp>
    <dsp:sp modelId="{6D83E8E8-655E-C141-A523-BD149E670BC1}">
      <dsp:nvSpPr>
        <dsp:cNvPr id="0" name=""/>
        <dsp:cNvSpPr/>
      </dsp:nvSpPr>
      <dsp:spPr>
        <a:xfrm>
          <a:off x="3670714" y="3954830"/>
          <a:ext cx="478194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D297D1-88A2-3B43-A727-0164D7A71901}">
      <dsp:nvSpPr>
        <dsp:cNvPr id="0" name=""/>
        <dsp:cNvSpPr/>
      </dsp:nvSpPr>
      <dsp:spPr>
        <a:xfrm>
          <a:off x="3761981" y="4017605"/>
          <a:ext cx="4692280" cy="1255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tr-TR" sz="2100" b="1" kern="1200" dirty="0"/>
            <a:t>d) </a:t>
          </a:r>
          <a:r>
            <a:rPr lang="tr-TR" sz="2100" b="1" kern="1200" dirty="0">
              <a:latin typeface="Calibri"/>
            </a:rPr>
            <a:t>Ülkenizde depolanmış bir veriyi bulunduran ülkenizdeki bir kişiden bilgisayar verisi elde etme</a:t>
          </a:r>
        </a:p>
      </dsp:txBody>
      <dsp:txXfrm>
        <a:off x="3761981" y="4017605"/>
        <a:ext cx="4692280" cy="1255500"/>
      </dsp:txXfrm>
    </dsp:sp>
    <dsp:sp modelId="{4A0E1029-9395-7E4E-94E1-C706D3E3A3F1}">
      <dsp:nvSpPr>
        <dsp:cNvPr id="0" name=""/>
        <dsp:cNvSpPr/>
      </dsp:nvSpPr>
      <dsp:spPr>
        <a:xfrm>
          <a:off x="3670714" y="5273105"/>
          <a:ext cx="478194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574734"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Budapeşte Sözleşmesi'nin 18. maddesi uyarınca aşağıdaki konulara ilişkin üretim emirlerinden hangisini ülkenizdeki bir yargıç veremez?</a:t>
          </a:r>
          <a:endParaRPr lang="en-US" sz="3400" b="1" kern="1200" dirty="0"/>
        </a:p>
      </dsp:txBody>
      <dsp:txXfrm>
        <a:off x="0" y="2466"/>
        <a:ext cx="3574734" cy="5052045"/>
      </dsp:txXfrm>
    </dsp:sp>
    <dsp:sp modelId="{2BFF98DA-CE19-1C42-9C07-FE39EED951F1}">
      <dsp:nvSpPr>
        <dsp:cNvPr id="0" name=""/>
        <dsp:cNvSpPr/>
      </dsp:nvSpPr>
      <dsp:spPr>
        <a:xfrm>
          <a:off x="3666129" y="61738"/>
          <a:ext cx="4783015"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tr-TR" sz="2100" b="1" kern="1200" dirty="0">
              <a:solidFill>
                <a:schemeClr val="tx1"/>
              </a:solidFill>
            </a:rPr>
            <a:t>a) </a:t>
          </a:r>
          <a:r>
            <a:rPr lang="tr-TR" sz="2100" b="1" kern="1200" dirty="0">
              <a:solidFill>
                <a:schemeClr val="tx1"/>
              </a:solidFill>
              <a:latin typeface="Calibri"/>
            </a:rPr>
            <a:t>Ülkenizde hizmet sunan yabancı bir hizmet sağlayıcısından abone bilgisi elde etme</a:t>
          </a:r>
        </a:p>
      </dsp:txBody>
      <dsp:txXfrm>
        <a:off x="3666129" y="61738"/>
        <a:ext cx="4783015" cy="1185449"/>
      </dsp:txXfrm>
    </dsp:sp>
    <dsp:sp modelId="{9A7E02CE-C273-9742-B1EE-6E2B977AEE7D}">
      <dsp:nvSpPr>
        <dsp:cNvPr id="0" name=""/>
        <dsp:cNvSpPr/>
      </dsp:nvSpPr>
      <dsp:spPr>
        <a:xfrm>
          <a:off x="3574734" y="1247188"/>
          <a:ext cx="487441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176F73-4667-7C49-BEC6-5107C9121091}">
      <dsp:nvSpPr>
        <dsp:cNvPr id="0" name=""/>
        <dsp:cNvSpPr/>
      </dsp:nvSpPr>
      <dsp:spPr>
        <a:xfrm>
          <a:off x="3666129" y="1306461"/>
          <a:ext cx="4783015"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tr-TR" sz="2100" b="1" kern="1200" dirty="0">
              <a:solidFill>
                <a:srgbClr val="FF0000"/>
              </a:solidFill>
            </a:rPr>
            <a:t>b) </a:t>
          </a:r>
          <a:r>
            <a:rPr lang="tr-TR" sz="2100" b="1" kern="1200" dirty="0">
              <a:solidFill>
                <a:srgbClr val="FF0000"/>
              </a:solidFill>
              <a:latin typeface="Calibri"/>
            </a:rPr>
            <a:t>Ülkenizde hizmet sunan yabancı bir hizmet sağlayıcısından içerik verisi elde etme</a:t>
          </a:r>
        </a:p>
      </dsp:txBody>
      <dsp:txXfrm>
        <a:off x="3666129" y="1306461"/>
        <a:ext cx="4783015" cy="1185449"/>
      </dsp:txXfrm>
    </dsp:sp>
    <dsp:sp modelId="{63433E2E-C7F9-9148-9A2D-16896955AADE}">
      <dsp:nvSpPr>
        <dsp:cNvPr id="0" name=""/>
        <dsp:cNvSpPr/>
      </dsp:nvSpPr>
      <dsp:spPr>
        <a:xfrm>
          <a:off x="3574734" y="2491911"/>
          <a:ext cx="487441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E932B9-8BFB-0A41-8336-39ABF7AE0523}">
      <dsp:nvSpPr>
        <dsp:cNvPr id="0" name=""/>
        <dsp:cNvSpPr/>
      </dsp:nvSpPr>
      <dsp:spPr>
        <a:xfrm>
          <a:off x="3666129" y="2551183"/>
          <a:ext cx="4783015"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tr-TR" sz="2100" b="1" kern="1200"/>
            <a:t>c)</a:t>
          </a:r>
          <a:r>
            <a:rPr lang="tr-TR" sz="2100" b="1" kern="1200">
              <a:latin typeface="Calibri"/>
            </a:rPr>
            <a:t> Ülkeniz dışında depolanmış bir veriyi tasarrufu altında bulunduran ülkenizdeki bir kişiden bilgisayar verisi elde etme </a:t>
          </a:r>
        </a:p>
      </dsp:txBody>
      <dsp:txXfrm>
        <a:off x="3666129" y="2551183"/>
        <a:ext cx="4783015" cy="1185449"/>
      </dsp:txXfrm>
    </dsp:sp>
    <dsp:sp modelId="{CCB519AB-BE26-2048-B45F-8E89D711CE00}">
      <dsp:nvSpPr>
        <dsp:cNvPr id="0" name=""/>
        <dsp:cNvSpPr/>
      </dsp:nvSpPr>
      <dsp:spPr>
        <a:xfrm>
          <a:off x="3574734" y="3736633"/>
          <a:ext cx="487441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8E33D90-C3EF-BA4A-AACB-B311CB1E4C51}">
      <dsp:nvSpPr>
        <dsp:cNvPr id="0" name=""/>
        <dsp:cNvSpPr/>
      </dsp:nvSpPr>
      <dsp:spPr>
        <a:xfrm>
          <a:off x="3671246" y="3795905"/>
          <a:ext cx="4783015"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rtl="0">
            <a:lnSpc>
              <a:spcPct val="90000"/>
            </a:lnSpc>
            <a:spcBef>
              <a:spcPct val="0"/>
            </a:spcBef>
            <a:spcAft>
              <a:spcPct val="35000"/>
            </a:spcAft>
          </a:pPr>
          <a:r>
            <a:rPr lang="tr-TR" sz="2100" b="1" kern="1200" dirty="0"/>
            <a:t>d) </a:t>
          </a:r>
          <a:r>
            <a:rPr lang="tr-TR" sz="2100" b="1" kern="1200" dirty="0">
              <a:latin typeface="Calibri"/>
            </a:rPr>
            <a:t>Ülkenizde depolanmış bir veriyi bulunduran ülkenizdeki bir kişiden bilgisayar verisi elde etme</a:t>
          </a:r>
        </a:p>
      </dsp:txBody>
      <dsp:txXfrm>
        <a:off x="3671246" y="3795905"/>
        <a:ext cx="4783015" cy="1185449"/>
      </dsp:txXfrm>
    </dsp:sp>
    <dsp:sp modelId="{DC84E3E4-D292-CF47-8836-71F8DEF9F84D}">
      <dsp:nvSpPr>
        <dsp:cNvPr id="0" name=""/>
        <dsp:cNvSpPr/>
      </dsp:nvSpPr>
      <dsp:spPr>
        <a:xfrm>
          <a:off x="3574734" y="4981355"/>
          <a:ext cx="487441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Hırsızlıkla ilgili bir vakaya ilişkin olarak içerik verisine müdahale emri çıkarılabilir. Suç 6 ay hapis cezasını gerektirmektedir.</a:t>
          </a:r>
          <a:endParaRPr lang="en-US" sz="3400" b="1" kern="1200" dirty="0">
            <a:solidFill>
              <a:schemeClr val="tx1"/>
            </a:solidFill>
          </a:endParaRPr>
        </a:p>
      </dsp:txBody>
      <dsp:txXfrm>
        <a:off x="0" y="2466"/>
        <a:ext cx="5627991" cy="5052045"/>
      </dsp:txXfrm>
    </dsp:sp>
    <dsp:sp modelId="{D1BD2809-A109-B841-953C-ACF6AEB982A8}">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tr-TR" sz="4400" b="1" kern="1200" dirty="0">
              <a:solidFill>
                <a:schemeClr val="tx1"/>
              </a:solidFill>
              <a:latin typeface="Calibri"/>
            </a:rPr>
            <a:t>Doğru</a:t>
          </a:r>
          <a:endParaRPr lang="tr-TR" sz="4400" b="1" kern="1200" dirty="0">
            <a:solidFill>
              <a:schemeClr val="tx1"/>
            </a:solidFill>
          </a:endParaRPr>
        </a:p>
      </dsp:txBody>
      <dsp:txXfrm>
        <a:off x="5686752" y="49982"/>
        <a:ext cx="3075148" cy="950329"/>
      </dsp:txXfrm>
    </dsp:sp>
    <dsp:sp modelId="{432424A2-55EF-C040-BBAB-E98C9FE5A823}">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3D036B-446C-0544-8AEB-C5EDF3DDE47B}">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tr-TR" sz="4400" b="1" kern="1200" dirty="0">
              <a:solidFill>
                <a:schemeClr val="tx1"/>
              </a:solidFill>
              <a:latin typeface="Calibri"/>
            </a:rPr>
            <a:t>Yanlış</a:t>
          </a:r>
          <a:endParaRPr lang="tr-TR" sz="4400" b="1" kern="1200" dirty="0">
            <a:solidFill>
              <a:schemeClr val="tx1"/>
            </a:solidFill>
          </a:endParaRPr>
        </a:p>
      </dsp:txBody>
      <dsp:txXfrm>
        <a:off x="5686752" y="1047828"/>
        <a:ext cx="3075148" cy="950329"/>
      </dsp:txXfrm>
    </dsp:sp>
    <dsp:sp modelId="{89ED5240-7C16-6C4E-82DA-7653947B653E}">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0CBE8E-97A8-2E4C-8418-CC77046FE0A9}">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a:solidFill>
              <a:schemeClr val="tx1"/>
            </a:solidFill>
          </a:endParaRPr>
        </a:p>
      </dsp:txBody>
      <dsp:txXfrm>
        <a:off x="5686752" y="2045674"/>
        <a:ext cx="3075148" cy="950329"/>
      </dsp:txXfrm>
    </dsp:sp>
    <dsp:sp modelId="{DECEA3AA-AF79-FC4A-AC61-BB5B7825830A}">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8252C33-FF2E-5F43-8A8F-C90C26987E96}">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a:solidFill>
              <a:schemeClr val="tx1"/>
            </a:solidFill>
          </a:endParaRPr>
        </a:p>
      </dsp:txBody>
      <dsp:txXfrm>
        <a:off x="5692946" y="3043520"/>
        <a:ext cx="3075148" cy="950329"/>
      </dsp:txXfrm>
    </dsp:sp>
    <dsp:sp modelId="{31692D7B-7F13-0E4B-8A7D-9CB3313592F1}">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9D8F5E-8674-A64A-AD13-F105C69EAAB6}">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dirty="0">
            <a:solidFill>
              <a:schemeClr val="tx1"/>
            </a:solidFill>
          </a:endParaRPr>
        </a:p>
      </dsp:txBody>
      <dsp:txXfrm>
        <a:off x="5686752" y="4041366"/>
        <a:ext cx="3075148" cy="950329"/>
      </dsp:txXfrm>
    </dsp:sp>
    <dsp:sp modelId="{F4AFBCB2-D1DC-8047-AE80-1BF54065C117}">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Hırsızlıkla ilgili bir vakaya ilişkin olarak içerik verisine müdahale emri çıkarılabilir. Suç 6 ay hapis cezasını gerektirmektedir.</a:t>
          </a:r>
          <a:endParaRPr lang="en-US" sz="3400" b="1" kern="1200" dirty="0">
            <a:solidFill>
              <a:schemeClr val="tx1"/>
            </a:solidFill>
          </a:endParaRPr>
        </a:p>
      </dsp:txBody>
      <dsp:txXfrm>
        <a:off x="0" y="2466"/>
        <a:ext cx="5627991" cy="5052045"/>
      </dsp:txXfrm>
    </dsp:sp>
    <dsp:sp modelId="{021D3BCF-45A1-424A-904A-06E848F5A33F}">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tr-TR" sz="4400" b="1" kern="1200" dirty="0">
              <a:solidFill>
                <a:schemeClr val="tx1"/>
              </a:solidFill>
              <a:latin typeface="Calibri"/>
            </a:rPr>
            <a:t>Doğru</a:t>
          </a:r>
          <a:endParaRPr lang="tr-TR" sz="4400" b="1" kern="1200" dirty="0">
            <a:solidFill>
              <a:schemeClr val="tx1"/>
            </a:solidFill>
          </a:endParaRPr>
        </a:p>
      </dsp:txBody>
      <dsp:txXfrm>
        <a:off x="5686752" y="49982"/>
        <a:ext cx="3075148" cy="950329"/>
      </dsp:txXfrm>
    </dsp:sp>
    <dsp:sp modelId="{6C789E29-E379-A342-B812-AC69CF257355}">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A65996-697B-E241-A630-4B1EC6940EC0}">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tr-TR" sz="4400" b="1" kern="1200" dirty="0">
              <a:solidFill>
                <a:srgbClr val="FF0000"/>
              </a:solidFill>
              <a:latin typeface="Calibri"/>
            </a:rPr>
            <a:t>Yanlış</a:t>
          </a:r>
          <a:endParaRPr lang="tr-TR" sz="4400" b="1" kern="1200" dirty="0">
            <a:solidFill>
              <a:srgbClr val="FF0000"/>
            </a:solidFill>
          </a:endParaRPr>
        </a:p>
      </dsp:txBody>
      <dsp:txXfrm>
        <a:off x="5686752" y="1047828"/>
        <a:ext cx="3075148" cy="950329"/>
      </dsp:txXfrm>
    </dsp:sp>
    <dsp:sp modelId="{9D049CB3-A337-2B4B-B0C3-E738B6353D54}">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CCBD1A-A422-1C4E-A101-FF5F58CD401A}">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a:solidFill>
              <a:schemeClr val="tx1"/>
            </a:solidFill>
          </a:endParaRPr>
        </a:p>
      </dsp:txBody>
      <dsp:txXfrm>
        <a:off x="5686752" y="2045674"/>
        <a:ext cx="3075148" cy="950329"/>
      </dsp:txXfrm>
    </dsp:sp>
    <dsp:sp modelId="{AE8C85B7-4249-F34D-BF7B-6C596EC35131}">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81FC6C0-D993-874C-B708-FCA1FC312AD3}">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a:solidFill>
              <a:schemeClr val="tx1"/>
            </a:solidFill>
          </a:endParaRPr>
        </a:p>
      </dsp:txBody>
      <dsp:txXfrm>
        <a:off x="5692946" y="3043520"/>
        <a:ext cx="3075148" cy="950329"/>
      </dsp:txXfrm>
    </dsp:sp>
    <dsp:sp modelId="{1544E75C-4725-644F-8F4A-5A3D6D60F52D}">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D79DDA-1E1D-0B42-BEDB-4DBE13F8A9ED}">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dirty="0">
            <a:solidFill>
              <a:schemeClr val="tx1"/>
            </a:solidFill>
          </a:endParaRPr>
        </a:p>
      </dsp:txBody>
      <dsp:txXfrm>
        <a:off x="5686752" y="4041366"/>
        <a:ext cx="3075148" cy="950329"/>
      </dsp:txXfrm>
    </dsp:sp>
    <dsp:sp modelId="{B1177010-B561-A441-B222-0361AF9523E5}">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tr-TR" sz="2600" b="0" kern="1200" dirty="0"/>
            <a:t>Aşağıdakilerden hangisi "hizmet sağlayıcısı" kapsamında değerlendirilemez?</a:t>
          </a:r>
          <a:endParaRPr lang="en-US" sz="2600" b="1" kern="1200" dirty="0"/>
        </a:p>
      </dsp:txBody>
      <dsp:txXfrm>
        <a:off x="0" y="2466"/>
        <a:ext cx="2869139" cy="5052045"/>
      </dsp:txXfrm>
    </dsp:sp>
    <dsp:sp modelId="{811E5355-C9D2-4A44-9248-0F1C5596AD22}">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tr-TR" sz="2800" b="0" kern="1200"/>
            <a:t>a) Facebook</a:t>
          </a:r>
        </a:p>
      </dsp:txBody>
      <dsp:txXfrm>
        <a:off x="2979596" y="49982"/>
        <a:ext cx="5780606" cy="950329"/>
      </dsp:txXfrm>
    </dsp:sp>
    <dsp:sp modelId="{C3E9D15F-7400-7447-9A03-6398BB564D16}">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58892D-24D9-5B4A-9E31-AC8B1B228C01}">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tr-TR" sz="2800" b="0" kern="1200" dirty="0"/>
            <a:t>b) </a:t>
          </a:r>
          <a:r>
            <a:rPr lang="tr-TR" sz="2800" b="0" kern="1200" dirty="0" err="1"/>
            <a:t>TikTok</a:t>
          </a:r>
          <a:endParaRPr lang="tr-TR" sz="2800" b="0" kern="1200" dirty="0"/>
        </a:p>
      </dsp:txBody>
      <dsp:txXfrm>
        <a:off x="2979596" y="1047828"/>
        <a:ext cx="5780606" cy="950329"/>
      </dsp:txXfrm>
    </dsp:sp>
    <dsp:sp modelId="{FF4D15B8-B0B3-724A-A635-12F9AA927E6A}">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87A461-772F-3342-BA49-4FFCA2DC0DD5}">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tr-TR" sz="2800" b="1" kern="1200" dirty="0">
              <a:solidFill>
                <a:srgbClr val="FF0000"/>
              </a:solidFill>
            </a:rPr>
            <a:t>c) Avrupa Konseyinin </a:t>
          </a:r>
          <a:r>
            <a:rPr lang="tr-TR" sz="2800" b="1" kern="1200" dirty="0" err="1">
              <a:solidFill>
                <a:srgbClr val="FF0000"/>
              </a:solidFill>
            </a:rPr>
            <a:t>YouTube</a:t>
          </a:r>
          <a:r>
            <a:rPr lang="tr-TR" sz="2800" b="1" kern="1200" dirty="0">
              <a:solidFill>
                <a:srgbClr val="FF0000"/>
              </a:solidFill>
            </a:rPr>
            <a:t> kanalı</a:t>
          </a:r>
          <a:endParaRPr lang="en-US" sz="2800" b="1" kern="1200" dirty="0">
            <a:solidFill>
              <a:srgbClr val="FF0000"/>
            </a:solidFill>
          </a:endParaRPr>
        </a:p>
      </dsp:txBody>
      <dsp:txXfrm>
        <a:off x="2979596" y="2045674"/>
        <a:ext cx="5780606" cy="950329"/>
      </dsp:txXfrm>
    </dsp:sp>
    <dsp:sp modelId="{2D188B78-C847-FF41-82B8-8D5A0D18EA45}">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0F13FB-B517-8D40-994D-184C1D6C402E}">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tr-TR" sz="2800" b="0" kern="1200" dirty="0"/>
            <a:t>d) </a:t>
          </a:r>
          <a:r>
            <a:rPr lang="tr-TR" sz="2800" b="0" kern="1200" dirty="0" err="1"/>
            <a:t>WhatsApp</a:t>
          </a:r>
          <a:r>
            <a:rPr lang="tr-TR" sz="2800" b="0" kern="1200" dirty="0"/>
            <a:t> </a:t>
          </a:r>
          <a:endParaRPr lang="en-US" sz="2800" b="0" kern="1200" dirty="0"/>
        </a:p>
      </dsp:txBody>
      <dsp:txXfrm>
        <a:off x="2987488" y="3043520"/>
        <a:ext cx="5780606" cy="950329"/>
      </dsp:txXfrm>
    </dsp:sp>
    <dsp:sp modelId="{AB54A843-9DBF-F04A-896F-423EE92CCAB7}">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4F9A51-3DC0-654C-8580-C9BFFC939FD6}">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tr-TR" sz="2800" b="0" kern="1200" dirty="0"/>
            <a:t>e) </a:t>
          </a:r>
          <a:r>
            <a:rPr lang="tr-TR" sz="2800" b="0" kern="1200" dirty="0" err="1"/>
            <a:t>Dropbox</a:t>
          </a:r>
          <a:endParaRPr lang="tr-TR" sz="2800" b="0" kern="1200" dirty="0"/>
        </a:p>
      </dsp:txBody>
      <dsp:txXfrm>
        <a:off x="2979596" y="4041366"/>
        <a:ext cx="5780606" cy="950329"/>
      </dsp:txXfrm>
    </dsp:sp>
    <dsp:sp modelId="{E5E283F9-E493-3B4B-AEE9-20439ECF5B6F}">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22714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tr-TR" sz="2600" b="1" kern="1200" noProof="0" dirty="0">
              <a:latin typeface="Calibri"/>
            </a:rPr>
            <a:t>Aşağıdaki suçlardan hangisi Budapeşte Sözleşmesi uyarınca uluslararası işbirliğini gerektirir?</a:t>
          </a:r>
          <a:endParaRPr lang="tr-TR" sz="2600" b="1" kern="1200" noProof="0" dirty="0"/>
        </a:p>
      </dsp:txBody>
      <dsp:txXfrm>
        <a:off x="0" y="2466"/>
        <a:ext cx="3227141" cy="5052045"/>
      </dsp:txXfrm>
    </dsp:sp>
    <dsp:sp modelId="{15E98F50-C683-784A-A1B2-D6FC0439CE83}">
      <dsp:nvSpPr>
        <dsp:cNvPr id="0" name=""/>
        <dsp:cNvSpPr/>
      </dsp:nvSpPr>
      <dsp:spPr>
        <a:xfrm>
          <a:off x="3330920" y="49982"/>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rtl="0">
            <a:lnSpc>
              <a:spcPct val="90000"/>
            </a:lnSpc>
            <a:spcBef>
              <a:spcPct val="0"/>
            </a:spcBef>
            <a:spcAft>
              <a:spcPct val="35000"/>
            </a:spcAft>
          </a:pPr>
          <a:r>
            <a:rPr lang="tr-TR" sz="2600" b="1" kern="1200" noProof="0" dirty="0"/>
            <a:t>a) </a:t>
          </a:r>
          <a:r>
            <a:rPr lang="tr-TR" sz="2600" b="1" kern="1200" noProof="0" dirty="0">
              <a:latin typeface="Calibri"/>
            </a:rPr>
            <a:t>Bilgisayar korsanlığı</a:t>
          </a:r>
          <a:endParaRPr lang="tr-TR" sz="2600" b="1" kern="1200" noProof="0" dirty="0"/>
        </a:p>
      </dsp:txBody>
      <dsp:txXfrm>
        <a:off x="3330920" y="49982"/>
        <a:ext cx="5431081" cy="950329"/>
      </dsp:txXfrm>
    </dsp:sp>
    <dsp:sp modelId="{7781DDC3-2841-334E-AF48-C79117DCF6A7}">
      <dsp:nvSpPr>
        <dsp:cNvPr id="0" name=""/>
        <dsp:cNvSpPr/>
      </dsp:nvSpPr>
      <dsp:spPr>
        <a:xfrm>
          <a:off x="3227141" y="1000312"/>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DA9630-9E66-BB44-B5E2-C2092145FCFC}">
      <dsp:nvSpPr>
        <dsp:cNvPr id="0" name=""/>
        <dsp:cNvSpPr/>
      </dsp:nvSpPr>
      <dsp:spPr>
        <a:xfrm>
          <a:off x="3330920" y="1047828"/>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rtl="0">
            <a:lnSpc>
              <a:spcPct val="90000"/>
            </a:lnSpc>
            <a:spcBef>
              <a:spcPct val="0"/>
            </a:spcBef>
            <a:spcAft>
              <a:spcPct val="35000"/>
            </a:spcAft>
          </a:pPr>
          <a:r>
            <a:rPr lang="tr-TR" sz="2600" b="1" kern="1200" noProof="0" dirty="0"/>
            <a:t>b) </a:t>
          </a:r>
          <a:r>
            <a:rPr lang="tr-TR" sz="2600" b="1" kern="1200" noProof="0" dirty="0">
              <a:latin typeface="Calibri"/>
            </a:rPr>
            <a:t>Siyasi suçlar</a:t>
          </a:r>
          <a:endParaRPr lang="tr-TR" sz="2600" b="1" kern="1200" noProof="0" dirty="0"/>
        </a:p>
      </dsp:txBody>
      <dsp:txXfrm>
        <a:off x="3330920" y="1047828"/>
        <a:ext cx="5431081" cy="950329"/>
      </dsp:txXfrm>
    </dsp:sp>
    <dsp:sp modelId="{38CC85CE-AE9E-0140-91F3-9A6B2F00DD9F}">
      <dsp:nvSpPr>
        <dsp:cNvPr id="0" name=""/>
        <dsp:cNvSpPr/>
      </dsp:nvSpPr>
      <dsp:spPr>
        <a:xfrm>
          <a:off x="3227141" y="1998158"/>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62B262-824A-4245-B300-4393AE2E1F6A}">
      <dsp:nvSpPr>
        <dsp:cNvPr id="0" name=""/>
        <dsp:cNvSpPr/>
      </dsp:nvSpPr>
      <dsp:spPr>
        <a:xfrm>
          <a:off x="3330920" y="2045674"/>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rtl="0">
            <a:lnSpc>
              <a:spcPct val="90000"/>
            </a:lnSpc>
            <a:spcBef>
              <a:spcPct val="0"/>
            </a:spcBef>
            <a:spcAft>
              <a:spcPct val="35000"/>
            </a:spcAft>
          </a:pPr>
          <a:r>
            <a:rPr lang="tr-TR" sz="2600" b="1" kern="1200" noProof="0" dirty="0"/>
            <a:t>c) </a:t>
          </a:r>
          <a:r>
            <a:rPr lang="tr-TR" sz="2600" b="1" kern="1200" noProof="0" dirty="0">
              <a:latin typeface="Calibri"/>
            </a:rPr>
            <a:t>Bilgisayar destekli sahtecilik</a:t>
          </a:r>
          <a:endParaRPr lang="tr-TR" sz="2600" b="1" kern="1200" noProof="0" dirty="0"/>
        </a:p>
      </dsp:txBody>
      <dsp:txXfrm>
        <a:off x="3330920" y="2045674"/>
        <a:ext cx="5431081" cy="950329"/>
      </dsp:txXfrm>
    </dsp:sp>
    <dsp:sp modelId="{D46B0D03-B23E-724A-988D-CDA421BF8F33}">
      <dsp:nvSpPr>
        <dsp:cNvPr id="0" name=""/>
        <dsp:cNvSpPr/>
      </dsp:nvSpPr>
      <dsp:spPr>
        <a:xfrm>
          <a:off x="3227141" y="2996004"/>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CB6519E-F7AB-9545-AFDF-0C0C6DEAA434}">
      <dsp:nvSpPr>
        <dsp:cNvPr id="0" name=""/>
        <dsp:cNvSpPr/>
      </dsp:nvSpPr>
      <dsp:spPr>
        <a:xfrm>
          <a:off x="3337013" y="3043520"/>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rtl="0">
            <a:lnSpc>
              <a:spcPct val="90000"/>
            </a:lnSpc>
            <a:spcBef>
              <a:spcPct val="0"/>
            </a:spcBef>
            <a:spcAft>
              <a:spcPct val="35000"/>
            </a:spcAft>
          </a:pPr>
          <a:r>
            <a:rPr lang="tr-TR" sz="2600" b="1" kern="1200" noProof="0" dirty="0"/>
            <a:t>d) Dağıtılmış Hizmet Reddi (</a:t>
          </a:r>
          <a:r>
            <a:rPr lang="tr-TR" sz="2600" b="1" kern="1200" noProof="0" dirty="0" err="1"/>
            <a:t>DDos</a:t>
          </a:r>
          <a:r>
            <a:rPr lang="tr-TR" sz="2600" b="1" kern="1200" noProof="0" dirty="0"/>
            <a:t>) </a:t>
          </a:r>
          <a:r>
            <a:rPr lang="tr-TR" sz="2600" b="1" kern="1200" noProof="0" dirty="0">
              <a:latin typeface="Calibri"/>
            </a:rPr>
            <a:t>saldırısı</a:t>
          </a:r>
          <a:endParaRPr lang="tr-TR" sz="2600" b="1" kern="1200" noProof="0" dirty="0"/>
        </a:p>
      </dsp:txBody>
      <dsp:txXfrm>
        <a:off x="3337013" y="3043520"/>
        <a:ext cx="5431081" cy="950329"/>
      </dsp:txXfrm>
    </dsp:sp>
    <dsp:sp modelId="{C7C81ECD-3738-DE48-B489-FFAD94D371DF}">
      <dsp:nvSpPr>
        <dsp:cNvPr id="0" name=""/>
        <dsp:cNvSpPr/>
      </dsp:nvSpPr>
      <dsp:spPr>
        <a:xfrm>
          <a:off x="3227141" y="3993850"/>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CB8152-150C-9E44-B6F3-78AFC20F8EE0}">
      <dsp:nvSpPr>
        <dsp:cNvPr id="0" name=""/>
        <dsp:cNvSpPr/>
      </dsp:nvSpPr>
      <dsp:spPr>
        <a:xfrm>
          <a:off x="3330920" y="4041366"/>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rtl="0">
            <a:lnSpc>
              <a:spcPct val="90000"/>
            </a:lnSpc>
            <a:spcBef>
              <a:spcPct val="0"/>
            </a:spcBef>
            <a:spcAft>
              <a:spcPct val="35000"/>
            </a:spcAft>
          </a:pPr>
          <a:r>
            <a:rPr lang="tr-TR" sz="2600" b="1" kern="1200" noProof="0" dirty="0"/>
            <a:t>e) </a:t>
          </a:r>
          <a:r>
            <a:rPr lang="tr-TR" sz="2600" b="1" kern="1200" noProof="0" dirty="0">
              <a:latin typeface="Calibri"/>
            </a:rPr>
            <a:t>USB içerisinde çocuk pornografisi bulundurma </a:t>
          </a:r>
          <a:endParaRPr lang="tr-TR" sz="2600" b="1" kern="1200" noProof="0" dirty="0"/>
        </a:p>
      </dsp:txBody>
      <dsp:txXfrm>
        <a:off x="3330920" y="4041366"/>
        <a:ext cx="5431081" cy="950329"/>
      </dsp:txXfrm>
    </dsp:sp>
    <dsp:sp modelId="{A00C3D5F-C0E0-9044-878B-B6B087D9DD9C}">
      <dsp:nvSpPr>
        <dsp:cNvPr id="0" name=""/>
        <dsp:cNvSpPr/>
      </dsp:nvSpPr>
      <dsp:spPr>
        <a:xfrm>
          <a:off x="3227141" y="4991696"/>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22714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tr-TR" sz="2600" b="1" kern="1200" noProof="0" dirty="0"/>
            <a:t>Aşağıdaki suçlardan hangisi Budapeşte Sözleşmesi uyarınca uluslararası işbirliğini gerektirir?</a:t>
          </a:r>
        </a:p>
      </dsp:txBody>
      <dsp:txXfrm>
        <a:off x="0" y="2466"/>
        <a:ext cx="3227141" cy="5052045"/>
      </dsp:txXfrm>
    </dsp:sp>
    <dsp:sp modelId="{D70969B5-6DEB-4F49-A158-C9948AE3F716}">
      <dsp:nvSpPr>
        <dsp:cNvPr id="0" name=""/>
        <dsp:cNvSpPr/>
      </dsp:nvSpPr>
      <dsp:spPr>
        <a:xfrm>
          <a:off x="3330920" y="49982"/>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tr-TR" sz="2600" b="1" kern="1200" noProof="0" dirty="0">
              <a:solidFill>
                <a:srgbClr val="FF0000"/>
              </a:solidFill>
            </a:rPr>
            <a:t>a) Bilgisayar korsanlığı</a:t>
          </a:r>
        </a:p>
      </dsp:txBody>
      <dsp:txXfrm>
        <a:off x="3330920" y="49982"/>
        <a:ext cx="5431081" cy="950329"/>
      </dsp:txXfrm>
    </dsp:sp>
    <dsp:sp modelId="{0F3F45D3-A46E-164D-B345-BAE2A9DCBE62}">
      <dsp:nvSpPr>
        <dsp:cNvPr id="0" name=""/>
        <dsp:cNvSpPr/>
      </dsp:nvSpPr>
      <dsp:spPr>
        <a:xfrm>
          <a:off x="3227141" y="1000312"/>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FB06FF-DD77-C743-A37B-8709B7F8D2E3}">
      <dsp:nvSpPr>
        <dsp:cNvPr id="0" name=""/>
        <dsp:cNvSpPr/>
      </dsp:nvSpPr>
      <dsp:spPr>
        <a:xfrm>
          <a:off x="3330920" y="1047828"/>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tr-TR" sz="2600" b="1" kern="1200" noProof="0" dirty="0"/>
            <a:t>b) Siyasi suçlar</a:t>
          </a:r>
        </a:p>
      </dsp:txBody>
      <dsp:txXfrm>
        <a:off x="3330920" y="1047828"/>
        <a:ext cx="5431081" cy="950329"/>
      </dsp:txXfrm>
    </dsp:sp>
    <dsp:sp modelId="{B442FA43-1A23-0C45-B6AC-6D70786D5689}">
      <dsp:nvSpPr>
        <dsp:cNvPr id="0" name=""/>
        <dsp:cNvSpPr/>
      </dsp:nvSpPr>
      <dsp:spPr>
        <a:xfrm>
          <a:off x="3227141" y="1998158"/>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A5F46F-0807-134E-AECC-0BCBED03516C}">
      <dsp:nvSpPr>
        <dsp:cNvPr id="0" name=""/>
        <dsp:cNvSpPr/>
      </dsp:nvSpPr>
      <dsp:spPr>
        <a:xfrm>
          <a:off x="3330920" y="2045674"/>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tr-TR" sz="2600" b="1" kern="1200" noProof="0" dirty="0">
              <a:solidFill>
                <a:srgbClr val="FF0000"/>
              </a:solidFill>
            </a:rPr>
            <a:t>c) Bilgisayar destekli sahtecilik</a:t>
          </a:r>
        </a:p>
      </dsp:txBody>
      <dsp:txXfrm>
        <a:off x="3330920" y="2045674"/>
        <a:ext cx="5431081" cy="950329"/>
      </dsp:txXfrm>
    </dsp:sp>
    <dsp:sp modelId="{35127399-B4FE-7B42-89FE-F8238FE63943}">
      <dsp:nvSpPr>
        <dsp:cNvPr id="0" name=""/>
        <dsp:cNvSpPr/>
      </dsp:nvSpPr>
      <dsp:spPr>
        <a:xfrm>
          <a:off x="3227141" y="2996004"/>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F7390E-E237-6741-B4C1-566CD5BA0A47}">
      <dsp:nvSpPr>
        <dsp:cNvPr id="0" name=""/>
        <dsp:cNvSpPr/>
      </dsp:nvSpPr>
      <dsp:spPr>
        <a:xfrm>
          <a:off x="3337013" y="3043520"/>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tr-TR" sz="2600" b="1" kern="1200" noProof="0" dirty="0">
              <a:solidFill>
                <a:srgbClr val="FF0000"/>
              </a:solidFill>
            </a:rPr>
            <a:t>d) Dağıtılmış Hizmet Reddi (</a:t>
          </a:r>
          <a:r>
            <a:rPr lang="tr-TR" sz="2600" b="1" kern="1200" noProof="0" dirty="0" err="1">
              <a:solidFill>
                <a:srgbClr val="FF0000"/>
              </a:solidFill>
            </a:rPr>
            <a:t>DDos</a:t>
          </a:r>
          <a:r>
            <a:rPr lang="tr-TR" sz="2600" b="1" kern="1200" noProof="0" dirty="0">
              <a:solidFill>
                <a:srgbClr val="FF0000"/>
              </a:solidFill>
            </a:rPr>
            <a:t>) saldırısı</a:t>
          </a:r>
        </a:p>
      </dsp:txBody>
      <dsp:txXfrm>
        <a:off x="3337013" y="3043520"/>
        <a:ext cx="5431081" cy="950329"/>
      </dsp:txXfrm>
    </dsp:sp>
    <dsp:sp modelId="{750EBEE7-465C-C442-99B2-62BA547C976C}">
      <dsp:nvSpPr>
        <dsp:cNvPr id="0" name=""/>
        <dsp:cNvSpPr/>
      </dsp:nvSpPr>
      <dsp:spPr>
        <a:xfrm>
          <a:off x="3227141" y="3993850"/>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1200613-927B-5E44-8513-BB32D18F941B}">
      <dsp:nvSpPr>
        <dsp:cNvPr id="0" name=""/>
        <dsp:cNvSpPr/>
      </dsp:nvSpPr>
      <dsp:spPr>
        <a:xfrm>
          <a:off x="3330920" y="4041366"/>
          <a:ext cx="5431081"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tr-TR" sz="2600" b="1" kern="1200" noProof="0" dirty="0">
              <a:solidFill>
                <a:srgbClr val="FF0000"/>
              </a:solidFill>
            </a:rPr>
            <a:t>e) USB içerisinde çocuk pornografisi bulundurma </a:t>
          </a:r>
        </a:p>
      </dsp:txBody>
      <dsp:txXfrm>
        <a:off x="3330920" y="4041366"/>
        <a:ext cx="5431081" cy="950329"/>
      </dsp:txXfrm>
    </dsp:sp>
    <dsp:sp modelId="{16BA9F08-252D-E241-94A9-BC773AF01A65}">
      <dsp:nvSpPr>
        <dsp:cNvPr id="0" name=""/>
        <dsp:cNvSpPr/>
      </dsp:nvSpPr>
      <dsp:spPr>
        <a:xfrm>
          <a:off x="3227141" y="4991696"/>
          <a:ext cx="553485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98810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Budapeşte Sözleşmesi, suçun altında yatan eylem her iki ülkede de suç sayılsa dahi, eğer bir taraf bu suçu tanımlamak için farklı bir terminoloji kullanıyorsa diğer tarafa, yardım sağlamayı reddetme hakkı tanımaktadır.</a:t>
          </a:r>
          <a:endParaRPr lang="en-US" sz="3400" b="1" kern="1200" dirty="0">
            <a:solidFill>
              <a:schemeClr val="tx1"/>
            </a:solidFill>
          </a:endParaRPr>
        </a:p>
      </dsp:txBody>
      <dsp:txXfrm>
        <a:off x="0" y="2466"/>
        <a:ext cx="4988102" cy="5052045"/>
      </dsp:txXfrm>
    </dsp:sp>
    <dsp:sp modelId="{FD665D26-693E-0642-9C98-E87BABAFFBA8}">
      <dsp:nvSpPr>
        <dsp:cNvPr id="0" name=""/>
        <dsp:cNvSpPr/>
      </dsp:nvSpPr>
      <dsp:spPr>
        <a:xfrm>
          <a:off x="5058872" y="119657"/>
          <a:ext cx="3703621"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tr-TR" sz="6500" b="1" kern="1200">
              <a:solidFill>
                <a:schemeClr val="tx1"/>
              </a:solidFill>
              <a:latin typeface="Calibri"/>
            </a:rPr>
            <a:t>Doğru</a:t>
          </a:r>
          <a:endParaRPr lang="tr-TR" sz="6500" b="1" kern="1200">
            <a:solidFill>
              <a:schemeClr val="tx1"/>
            </a:solidFill>
          </a:endParaRPr>
        </a:p>
      </dsp:txBody>
      <dsp:txXfrm>
        <a:off x="5058872" y="119657"/>
        <a:ext cx="3703621" cy="2343817"/>
      </dsp:txXfrm>
    </dsp:sp>
    <dsp:sp modelId="{5EF6E7E9-71F1-EE48-952D-12268D9D4949}">
      <dsp:nvSpPr>
        <dsp:cNvPr id="0" name=""/>
        <dsp:cNvSpPr/>
      </dsp:nvSpPr>
      <dsp:spPr>
        <a:xfrm>
          <a:off x="4988102" y="2463475"/>
          <a:ext cx="377439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FCA003A-C04B-EA42-8992-E723CC4476F0}">
      <dsp:nvSpPr>
        <dsp:cNvPr id="0" name=""/>
        <dsp:cNvSpPr/>
      </dsp:nvSpPr>
      <dsp:spPr>
        <a:xfrm>
          <a:off x="5058872" y="2580665"/>
          <a:ext cx="3703621"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latin typeface="Calibri"/>
            </a:rPr>
            <a:t>Yanlış</a:t>
          </a:r>
          <a:endParaRPr lang="tr-TR" sz="6500" b="1" kern="1200" dirty="0">
            <a:solidFill>
              <a:schemeClr val="tx1"/>
            </a:solidFill>
          </a:endParaRPr>
        </a:p>
      </dsp:txBody>
      <dsp:txXfrm>
        <a:off x="5058872" y="2580665"/>
        <a:ext cx="3703621" cy="2343817"/>
      </dsp:txXfrm>
    </dsp:sp>
    <dsp:sp modelId="{7A8DDC7C-AAE0-7245-9DC8-02082C321B68}">
      <dsp:nvSpPr>
        <dsp:cNvPr id="0" name=""/>
        <dsp:cNvSpPr/>
      </dsp:nvSpPr>
      <dsp:spPr>
        <a:xfrm>
          <a:off x="4988102" y="4924483"/>
          <a:ext cx="377439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905980"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Budapeşte Sözleşmesi, suçun altında yatan eylem her iki ülkede de suç sayılsa dahi, eğer bir taraf bu suçu tanımlamak için farklı bir terminoloji kullanıyorsa diğer tarafa, yardım sağlamayı reddetme hakkı tanımaktadır.</a:t>
          </a:r>
          <a:endParaRPr lang="en-US" sz="3400" b="1" kern="1200" dirty="0"/>
        </a:p>
      </dsp:txBody>
      <dsp:txXfrm>
        <a:off x="0" y="2466"/>
        <a:ext cx="4905980" cy="5052045"/>
      </dsp:txXfrm>
    </dsp:sp>
    <dsp:sp modelId="{85825A9F-AED9-7A4A-9A69-BA05B21A8276}">
      <dsp:nvSpPr>
        <dsp:cNvPr id="0" name=""/>
        <dsp:cNvSpPr/>
      </dsp:nvSpPr>
      <dsp:spPr>
        <a:xfrm>
          <a:off x="4978291" y="119657"/>
          <a:ext cx="3784280"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tr-TR" sz="6500" b="1" kern="1200" dirty="0">
              <a:solidFill>
                <a:schemeClr val="tx1"/>
              </a:solidFill>
              <a:latin typeface="Calibri"/>
            </a:rPr>
            <a:t>Doğru</a:t>
          </a:r>
          <a:endParaRPr lang="tr-TR" sz="6500" b="1" kern="1200" dirty="0">
            <a:solidFill>
              <a:schemeClr val="tx1"/>
            </a:solidFill>
          </a:endParaRPr>
        </a:p>
      </dsp:txBody>
      <dsp:txXfrm>
        <a:off x="4978291" y="119657"/>
        <a:ext cx="3784280" cy="2343817"/>
      </dsp:txXfrm>
    </dsp:sp>
    <dsp:sp modelId="{713ECF09-7B6B-284D-B630-615AC01724A1}">
      <dsp:nvSpPr>
        <dsp:cNvPr id="0" name=""/>
        <dsp:cNvSpPr/>
      </dsp:nvSpPr>
      <dsp:spPr>
        <a:xfrm>
          <a:off x="4905980" y="2463475"/>
          <a:ext cx="385659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38346AA-9D0C-0C4B-A438-F655BD9D1525}">
      <dsp:nvSpPr>
        <dsp:cNvPr id="0" name=""/>
        <dsp:cNvSpPr/>
      </dsp:nvSpPr>
      <dsp:spPr>
        <a:xfrm>
          <a:off x="4978291" y="2580665"/>
          <a:ext cx="3784280"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rgbClr val="FF0000"/>
              </a:solidFill>
              <a:latin typeface="Calibri"/>
            </a:rPr>
            <a:t>Yanlış</a:t>
          </a:r>
          <a:endParaRPr lang="tr-TR" sz="6500" b="1" kern="1200" dirty="0">
            <a:solidFill>
              <a:srgbClr val="FF0000"/>
            </a:solidFill>
          </a:endParaRPr>
        </a:p>
      </dsp:txBody>
      <dsp:txXfrm>
        <a:off x="4978291" y="2580665"/>
        <a:ext cx="3784280" cy="2343817"/>
      </dsp:txXfrm>
    </dsp:sp>
    <dsp:sp modelId="{A3D0A963-849A-174F-BB93-12A74A45F353}">
      <dsp:nvSpPr>
        <dsp:cNvPr id="0" name=""/>
        <dsp:cNvSpPr/>
      </dsp:nvSpPr>
      <dsp:spPr>
        <a:xfrm>
          <a:off x="4905980" y="4924483"/>
          <a:ext cx="385659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Budapeşte Sözleşmesi, ceza konularında karşılıklı yardımlaşma ile ilgili ülkeler arasındaki mevcut düzenlemelerin usule ve gizliliğe ilişkin kurallarına üstün gelir.</a:t>
          </a:r>
          <a:endParaRPr lang="en-US" sz="3400" b="1" kern="1200" dirty="0">
            <a:solidFill>
              <a:schemeClr val="tx1"/>
            </a:solidFill>
          </a:endParaRPr>
        </a:p>
      </dsp:txBody>
      <dsp:txXfrm>
        <a:off x="0" y="2466"/>
        <a:ext cx="5627991" cy="5052045"/>
      </dsp:txXfrm>
    </dsp:sp>
    <dsp:sp modelId="{B0363F63-E956-1440-BEB6-F1ECA0B62558}">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rtl="0">
            <a:lnSpc>
              <a:spcPct val="90000"/>
            </a:lnSpc>
            <a:spcBef>
              <a:spcPct val="0"/>
            </a:spcBef>
            <a:spcAft>
              <a:spcPct val="35000"/>
            </a:spcAft>
          </a:pPr>
          <a:r>
            <a:rPr lang="tr-TR" sz="4400" b="1" kern="1200">
              <a:solidFill>
                <a:schemeClr val="tx1"/>
              </a:solidFill>
              <a:latin typeface="Calibri"/>
            </a:rPr>
            <a:t>Doğru</a:t>
          </a:r>
          <a:endParaRPr lang="tr-TR" sz="4400" b="1" kern="1200">
            <a:solidFill>
              <a:schemeClr val="tx1"/>
            </a:solidFill>
          </a:endParaRPr>
        </a:p>
      </dsp:txBody>
      <dsp:txXfrm>
        <a:off x="5686752" y="49982"/>
        <a:ext cx="3075148" cy="950329"/>
      </dsp:txXfrm>
    </dsp:sp>
    <dsp:sp modelId="{6C41AEB2-FE49-0F43-859F-AA9BC3B6CDD7}">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9D59B4-8935-6446-A6F7-CF0D6D9E48F3}">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tr-TR" sz="4400" b="1" kern="1200">
              <a:solidFill>
                <a:schemeClr val="tx1"/>
              </a:solidFill>
              <a:latin typeface="Calibri"/>
            </a:rPr>
            <a:t>Yanlış</a:t>
          </a:r>
          <a:endParaRPr lang="tr-TR" sz="4400" b="1" kern="1200">
            <a:solidFill>
              <a:schemeClr val="tx1"/>
            </a:solidFill>
          </a:endParaRPr>
        </a:p>
      </dsp:txBody>
      <dsp:txXfrm>
        <a:off x="5686752" y="1047828"/>
        <a:ext cx="3075148" cy="950329"/>
      </dsp:txXfrm>
    </dsp:sp>
    <dsp:sp modelId="{EF7A308B-3735-FD42-8ECD-D47BB4586E7F}">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4F6837-1D24-614B-B4F9-5F58C56A71A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a:solidFill>
              <a:schemeClr val="tx1"/>
            </a:solidFill>
          </a:endParaRPr>
        </a:p>
      </dsp:txBody>
      <dsp:txXfrm>
        <a:off x="5686752" y="2045674"/>
        <a:ext cx="3075148" cy="950329"/>
      </dsp:txXfrm>
    </dsp:sp>
    <dsp:sp modelId="{427FD890-ABEF-7F48-A766-75D51D0F8ACB}">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1DC544-6290-0D42-80BF-EEC766F99BE8}">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a:solidFill>
              <a:schemeClr val="tx1"/>
            </a:solidFill>
          </a:endParaRPr>
        </a:p>
      </dsp:txBody>
      <dsp:txXfrm>
        <a:off x="5692946" y="3043520"/>
        <a:ext cx="3075148" cy="950329"/>
      </dsp:txXfrm>
    </dsp:sp>
    <dsp:sp modelId="{3B3FBEC8-CABF-E540-A7CB-7232276D3D5C}">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CA78FC-57DD-3143-9B67-47098A2101EB}">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dirty="0">
            <a:solidFill>
              <a:schemeClr val="tx1"/>
            </a:solidFill>
          </a:endParaRPr>
        </a:p>
      </dsp:txBody>
      <dsp:txXfrm>
        <a:off x="5686752" y="4041366"/>
        <a:ext cx="3075148" cy="950329"/>
      </dsp:txXfrm>
    </dsp:sp>
    <dsp:sp modelId="{E688BBEE-23F4-EE4B-8DD5-DAB9A26FC8AC}">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Budapeşte Sözleşmesi, ceza konularında karşılıklı yardımlaşma ile ilgili ülkeler arasındaki mevcut düzenlemelerin usule ve gizliliğe ilişkin kurallarına üstün gelir.</a:t>
          </a:r>
          <a:endParaRPr lang="en-US" sz="3400" b="1" kern="1200" dirty="0">
            <a:solidFill>
              <a:schemeClr val="tx1"/>
            </a:solidFill>
          </a:endParaRPr>
        </a:p>
      </dsp:txBody>
      <dsp:txXfrm>
        <a:off x="0" y="2466"/>
        <a:ext cx="5627991" cy="5052045"/>
      </dsp:txXfrm>
    </dsp:sp>
    <dsp:sp modelId="{511701FB-56ED-5049-8600-D547CB0E0CCD}">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rtl="0">
            <a:lnSpc>
              <a:spcPct val="90000"/>
            </a:lnSpc>
            <a:spcBef>
              <a:spcPct val="0"/>
            </a:spcBef>
            <a:spcAft>
              <a:spcPct val="35000"/>
            </a:spcAft>
          </a:pPr>
          <a:r>
            <a:rPr lang="tr-TR" sz="4400" b="1" kern="1200">
              <a:solidFill>
                <a:schemeClr val="tx1"/>
              </a:solidFill>
              <a:latin typeface="Calibri"/>
            </a:rPr>
            <a:t>Doğru</a:t>
          </a:r>
          <a:endParaRPr lang="tr-TR" sz="4400" b="1" kern="1200">
            <a:solidFill>
              <a:schemeClr val="tx1"/>
            </a:solidFill>
          </a:endParaRPr>
        </a:p>
      </dsp:txBody>
      <dsp:txXfrm>
        <a:off x="5686752" y="49982"/>
        <a:ext cx="3075148" cy="950329"/>
      </dsp:txXfrm>
    </dsp:sp>
    <dsp:sp modelId="{29350636-F54D-A945-835A-C677A3D91463}">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9AFB39-69DF-A245-8745-B3D07DF553A9}">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r>
            <a:rPr lang="tr-TR" sz="4400" b="1" kern="1200" dirty="0">
              <a:solidFill>
                <a:srgbClr val="FF0000"/>
              </a:solidFill>
              <a:latin typeface="Calibri"/>
            </a:rPr>
            <a:t>Yanlış</a:t>
          </a:r>
          <a:endParaRPr lang="tr-TR" sz="4400" b="1" kern="1200" dirty="0">
            <a:solidFill>
              <a:srgbClr val="FF0000"/>
            </a:solidFill>
          </a:endParaRPr>
        </a:p>
      </dsp:txBody>
      <dsp:txXfrm>
        <a:off x="5686752" y="1047828"/>
        <a:ext cx="3075148" cy="950329"/>
      </dsp:txXfrm>
    </dsp:sp>
    <dsp:sp modelId="{5868FFE1-DBC2-8B45-9482-F623CB08517F}">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5831CB-98DB-A248-B2D8-1295BBFDCDBE}">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a:solidFill>
              <a:schemeClr val="tx1"/>
            </a:solidFill>
          </a:endParaRPr>
        </a:p>
      </dsp:txBody>
      <dsp:txXfrm>
        <a:off x="5686752" y="2045674"/>
        <a:ext cx="3075148" cy="950329"/>
      </dsp:txXfrm>
    </dsp:sp>
    <dsp:sp modelId="{4DEB53C1-AC6D-5B4E-AE20-0570529292E9}">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15181F-51D1-0D4F-A6C8-D988BD88A66D}">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a:solidFill>
              <a:schemeClr val="tx1"/>
            </a:solidFill>
          </a:endParaRPr>
        </a:p>
      </dsp:txBody>
      <dsp:txXfrm>
        <a:off x="5692946" y="3043520"/>
        <a:ext cx="3075148" cy="950329"/>
      </dsp:txXfrm>
    </dsp:sp>
    <dsp:sp modelId="{BB1E46A4-662E-6A42-809F-96F546E03704}">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CAB655-2B95-B040-AE61-84031F1F327F}">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lvl="0" algn="l" defTabSz="1955800">
            <a:lnSpc>
              <a:spcPct val="90000"/>
            </a:lnSpc>
            <a:spcBef>
              <a:spcPct val="0"/>
            </a:spcBef>
            <a:spcAft>
              <a:spcPct val="35000"/>
            </a:spcAft>
          </a:pPr>
          <a:endParaRPr lang="tr-TR" sz="4400" b="1" kern="1200" dirty="0">
            <a:solidFill>
              <a:schemeClr val="tx1"/>
            </a:solidFill>
          </a:endParaRPr>
        </a:p>
      </dsp:txBody>
      <dsp:txXfrm>
        <a:off x="5686752" y="4041366"/>
        <a:ext cx="3075148" cy="950329"/>
      </dsp:txXfrm>
    </dsp:sp>
    <dsp:sp modelId="{0F5B3D99-1B0A-9F44-A11A-4D6A8499F83A}">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92367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noProof="0" dirty="0">
              <a:latin typeface="Calibri"/>
            </a:rPr>
            <a:t>Taraflar, veri koruması talebi uyarınca diğer tarafın topladığı trafik verilerinin açıklanması için karşılıklı yardımlaşma talebinde bulunmak zorunda değildir. Diğer taraf ilgili trafik verisini, talep gerekmeksizin, açıklamalıdır.</a:t>
          </a:r>
          <a:endParaRPr lang="en-US" sz="3400" b="1" kern="1200" dirty="0">
            <a:solidFill>
              <a:schemeClr val="tx1"/>
            </a:solidFill>
          </a:endParaRPr>
        </a:p>
      </dsp:txBody>
      <dsp:txXfrm>
        <a:off x="0" y="2466"/>
        <a:ext cx="4923679" cy="5052045"/>
      </dsp:txXfrm>
    </dsp:sp>
    <dsp:sp modelId="{BF03D85D-0943-7B46-B2CD-7C979C951E21}">
      <dsp:nvSpPr>
        <dsp:cNvPr id="0" name=""/>
        <dsp:cNvSpPr/>
      </dsp:nvSpPr>
      <dsp:spPr>
        <a:xfrm>
          <a:off x="4995477" y="119657"/>
          <a:ext cx="3757394"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noProof="0" dirty="0">
              <a:solidFill>
                <a:srgbClr val="FF0000"/>
              </a:solidFill>
              <a:latin typeface="Calibri"/>
            </a:rPr>
            <a:t>Doğru</a:t>
          </a:r>
          <a:endParaRPr lang="tr-TR" sz="6500" b="1" kern="1200" noProof="0" dirty="0">
            <a:solidFill>
              <a:srgbClr val="FF0000"/>
            </a:solidFill>
          </a:endParaRPr>
        </a:p>
      </dsp:txBody>
      <dsp:txXfrm>
        <a:off x="4995477" y="119657"/>
        <a:ext cx="3757394" cy="2343817"/>
      </dsp:txXfrm>
    </dsp:sp>
    <dsp:sp modelId="{CF11867B-FFD3-E74A-85F3-52D4ACD43E0E}">
      <dsp:nvSpPr>
        <dsp:cNvPr id="0" name=""/>
        <dsp:cNvSpPr/>
      </dsp:nvSpPr>
      <dsp:spPr>
        <a:xfrm>
          <a:off x="4923679" y="2463475"/>
          <a:ext cx="382919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EC99B8-D3F2-124E-B31F-603DBF398161}">
      <dsp:nvSpPr>
        <dsp:cNvPr id="0" name=""/>
        <dsp:cNvSpPr/>
      </dsp:nvSpPr>
      <dsp:spPr>
        <a:xfrm>
          <a:off x="4995477" y="2580665"/>
          <a:ext cx="3757394"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noProof="0" dirty="0">
              <a:solidFill>
                <a:schemeClr val="tx1"/>
              </a:solidFill>
              <a:latin typeface="Calibri"/>
            </a:rPr>
            <a:t>Yanlış</a:t>
          </a:r>
          <a:endParaRPr lang="tr-TR" sz="6500" b="1" kern="1200" noProof="0" dirty="0">
            <a:solidFill>
              <a:schemeClr val="tx1"/>
            </a:solidFill>
          </a:endParaRPr>
        </a:p>
      </dsp:txBody>
      <dsp:txXfrm>
        <a:off x="4995477" y="2580665"/>
        <a:ext cx="3757394" cy="2343817"/>
      </dsp:txXfrm>
    </dsp:sp>
    <dsp:sp modelId="{6F51B6AC-653A-C444-A5DB-CE922D81F3D2}">
      <dsp:nvSpPr>
        <dsp:cNvPr id="0" name=""/>
        <dsp:cNvSpPr/>
      </dsp:nvSpPr>
      <dsp:spPr>
        <a:xfrm>
          <a:off x="4923679" y="4924483"/>
          <a:ext cx="382919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just" defTabSz="1377950">
            <a:lnSpc>
              <a:spcPct val="90000"/>
            </a:lnSpc>
            <a:spcBef>
              <a:spcPct val="0"/>
            </a:spcBef>
            <a:spcAft>
              <a:spcPct val="35000"/>
            </a:spcAft>
          </a:pPr>
          <a:r>
            <a:rPr lang="tr-TR" sz="3100" b="1" kern="1200" dirty="0">
              <a:latin typeface="Calibri"/>
            </a:rPr>
            <a:t>Hangi durumlarda Budapeşte Sözleşmesi tarafa, bir diğer tarafın izni gerekmeksizin, başka bir yargı yetkisindeki veriye erişim sağlama izni vermektedir?</a:t>
          </a:r>
          <a:endParaRPr lang="en-US" sz="3100" b="1" kern="1200" dirty="0"/>
        </a:p>
      </dsp:txBody>
      <dsp:txXfrm>
        <a:off x="0" y="2466"/>
        <a:ext cx="3349636" cy="5052045"/>
      </dsp:txXfrm>
    </dsp:sp>
    <dsp:sp modelId="{A9FA933B-2ECE-6F41-ACDB-3771757CD219}">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dirty="0"/>
            <a:t>a) </a:t>
          </a:r>
          <a:r>
            <a:rPr lang="tr-TR" sz="1900" b="1" kern="1200" dirty="0">
              <a:latin typeface="Calibri"/>
            </a:rPr>
            <a:t>Özel veriler</a:t>
          </a:r>
          <a:endParaRPr lang="tr-TR" sz="1900" b="1" kern="1200" dirty="0"/>
        </a:p>
      </dsp:txBody>
      <dsp:txXfrm>
        <a:off x="3427984" y="49982"/>
        <a:ext cx="4100197" cy="950329"/>
      </dsp:txXfrm>
    </dsp:sp>
    <dsp:sp modelId="{2B272ACB-020F-CA4C-9579-E1CBBC504AF8}">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650AB4B-157D-5A4B-9C7A-A07689CD992E}">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a:t>b) </a:t>
          </a:r>
          <a:r>
            <a:rPr lang="tr-TR" sz="1900" b="1" kern="1200">
              <a:latin typeface="Calibri"/>
            </a:rPr>
            <a:t>Kamuya açık veri</a:t>
          </a:r>
          <a:endParaRPr lang="tr-TR" sz="1900" b="1" kern="1200"/>
        </a:p>
      </dsp:txBody>
      <dsp:txXfrm>
        <a:off x="3427984" y="1047828"/>
        <a:ext cx="4100197" cy="950329"/>
      </dsp:txXfrm>
    </dsp:sp>
    <dsp:sp modelId="{A9F18DC6-EA37-D04D-8C6E-E36507C06FB3}">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CE4021-03FB-CF4B-AFCB-01AEA0BC2A7B}">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dirty="0"/>
            <a:t>c) </a:t>
          </a:r>
          <a:r>
            <a:rPr lang="tr-TR" sz="1900" b="1" kern="1200" dirty="0">
              <a:latin typeface="Calibri"/>
            </a:rPr>
            <a:t>Veriyi açıklama yetkisine sahip kişinin hukuka uygun veya gönüllü rızasına dayanan depolanmış her türlü veri</a:t>
          </a:r>
        </a:p>
      </dsp:txBody>
      <dsp:txXfrm>
        <a:off x="3431605" y="2068577"/>
        <a:ext cx="5336489" cy="950329"/>
      </dsp:txXfrm>
    </dsp:sp>
    <dsp:sp modelId="{6E0B86CD-42C9-184E-A79E-EE1450E20A74}">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435198-63FC-0040-AB16-E59016F96B6B}">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a:t>d) </a:t>
          </a:r>
          <a:r>
            <a:rPr lang="tr-TR" sz="1900" b="1" kern="1200">
              <a:latin typeface="Calibri"/>
            </a:rPr>
            <a:t>Trafik verisi</a:t>
          </a:r>
        </a:p>
      </dsp:txBody>
      <dsp:txXfrm>
        <a:off x="3456931" y="3043520"/>
        <a:ext cx="4100197" cy="950329"/>
      </dsp:txXfrm>
    </dsp:sp>
    <dsp:sp modelId="{A97BF0D2-9F7E-8E4D-9D77-B97C53D36838}">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3650D55-9462-324B-99FE-FB26DB5CE13A}">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dirty="0">
              <a:latin typeface="Calibri"/>
            </a:rPr>
            <a:t>e</a:t>
          </a:r>
          <a:r>
            <a:rPr lang="tr-TR" sz="1900" b="1" kern="1200" dirty="0"/>
            <a:t>) </a:t>
          </a:r>
          <a:r>
            <a:rPr lang="tr-TR" sz="1900" b="1" kern="1200" dirty="0">
              <a:latin typeface="Calibri"/>
            </a:rPr>
            <a:t>İçerik verisi</a:t>
          </a:r>
          <a:endParaRPr lang="tr-TR" sz="1900" kern="1200" dirty="0"/>
        </a:p>
      </dsp:txBody>
      <dsp:txXfrm>
        <a:off x="3427984" y="4041366"/>
        <a:ext cx="4100197" cy="950329"/>
      </dsp:txXfrm>
    </dsp:sp>
    <dsp:sp modelId="{24F3470F-63B4-EE4C-909F-2B53CD46633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just" defTabSz="1377950">
            <a:lnSpc>
              <a:spcPct val="90000"/>
            </a:lnSpc>
            <a:spcBef>
              <a:spcPct val="0"/>
            </a:spcBef>
            <a:spcAft>
              <a:spcPct val="35000"/>
            </a:spcAft>
          </a:pPr>
          <a:r>
            <a:rPr lang="tr-TR" sz="3100" b="1" kern="1200" dirty="0">
              <a:latin typeface="Calibri"/>
            </a:rPr>
            <a:t>Hangi durumlarda Budapeşte Sözleşmesi tarafa, bir diğer tarafın izni gerekmeksizin, başka bir yargı yetkisindeki veriye erişim sağlama izni vermektedir?</a:t>
          </a:r>
          <a:endParaRPr lang="en-US" sz="3100" b="1" kern="1200" dirty="0"/>
        </a:p>
      </dsp:txBody>
      <dsp:txXfrm>
        <a:off x="0" y="2466"/>
        <a:ext cx="3349636" cy="5052045"/>
      </dsp:txXfrm>
    </dsp:sp>
    <dsp:sp modelId="{CC209385-1322-1B4F-8344-A7D2A10C4103}">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dirty="0"/>
            <a:t>a) </a:t>
          </a:r>
          <a:r>
            <a:rPr lang="tr-TR" sz="1900" b="1" kern="1200" dirty="0">
              <a:latin typeface="Calibri"/>
            </a:rPr>
            <a:t>Özel veriler</a:t>
          </a:r>
          <a:endParaRPr lang="tr-TR" sz="1900" b="1" kern="1200" dirty="0"/>
        </a:p>
      </dsp:txBody>
      <dsp:txXfrm>
        <a:off x="3427984" y="49982"/>
        <a:ext cx="4100197" cy="950329"/>
      </dsp:txXfrm>
    </dsp:sp>
    <dsp:sp modelId="{5424975C-00E9-7243-90BE-FA8138F9AFEB}">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2DC8BCC-DD5D-294E-AC41-6C4CBD637A28}">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dirty="0">
              <a:solidFill>
                <a:srgbClr val="FF0000"/>
              </a:solidFill>
            </a:rPr>
            <a:t>b) </a:t>
          </a:r>
          <a:r>
            <a:rPr lang="tr-TR" sz="1900" b="1" kern="1200" dirty="0">
              <a:solidFill>
                <a:srgbClr val="FF0000"/>
              </a:solidFill>
              <a:latin typeface="Calibri"/>
            </a:rPr>
            <a:t>Kamuya açık veri</a:t>
          </a:r>
          <a:endParaRPr lang="tr-TR" sz="1900" b="1" kern="1200" dirty="0">
            <a:solidFill>
              <a:srgbClr val="FF0000"/>
            </a:solidFill>
          </a:endParaRPr>
        </a:p>
      </dsp:txBody>
      <dsp:txXfrm>
        <a:off x="3427984" y="1047828"/>
        <a:ext cx="4100197" cy="950329"/>
      </dsp:txXfrm>
    </dsp:sp>
    <dsp:sp modelId="{8448C3E1-8A2F-3446-8EE1-66EFAA07A390}">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9D91200-348C-E643-AA27-33AB710B3E40}">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dirty="0">
              <a:solidFill>
                <a:srgbClr val="FF0000"/>
              </a:solidFill>
            </a:rPr>
            <a:t>c) </a:t>
          </a:r>
          <a:r>
            <a:rPr lang="tr-TR" sz="1900" b="1" kern="1200" dirty="0">
              <a:solidFill>
                <a:srgbClr val="FF0000"/>
              </a:solidFill>
              <a:latin typeface="Calibri"/>
            </a:rPr>
            <a:t>Veriyi açıklama yetkisine sahip kişinin hukuka uygun veya gönüllü rızasına dayanan depolanmış her türlü veri</a:t>
          </a:r>
        </a:p>
      </dsp:txBody>
      <dsp:txXfrm>
        <a:off x="3431605" y="2068577"/>
        <a:ext cx="5336489" cy="950329"/>
      </dsp:txXfrm>
    </dsp:sp>
    <dsp:sp modelId="{331BD43A-AA3F-DA46-BA89-A9D139CE47E3}">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5BCD6A9-8DA2-BD4D-8146-2F5F2312A71A}">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a:t>d) </a:t>
          </a:r>
          <a:r>
            <a:rPr lang="tr-TR" sz="1900" b="1" kern="1200">
              <a:latin typeface="Calibri"/>
            </a:rPr>
            <a:t>Trafik verisi</a:t>
          </a:r>
        </a:p>
      </dsp:txBody>
      <dsp:txXfrm>
        <a:off x="3456931" y="3043520"/>
        <a:ext cx="4100197" cy="950329"/>
      </dsp:txXfrm>
    </dsp:sp>
    <dsp:sp modelId="{C0851D0E-2821-CD42-890D-C141F156F7BC}">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B6A260-8260-E54D-86DE-C93F319D29F8}">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tr-TR" sz="1900" b="1" kern="1200" dirty="0">
              <a:latin typeface="Calibri"/>
            </a:rPr>
            <a:t>e</a:t>
          </a:r>
          <a:r>
            <a:rPr lang="tr-TR" sz="1900" b="1" kern="1200" dirty="0"/>
            <a:t>) </a:t>
          </a:r>
          <a:r>
            <a:rPr lang="tr-TR" sz="1900" b="1" kern="1200" dirty="0">
              <a:latin typeface="Calibri"/>
            </a:rPr>
            <a:t>İçerik verisi</a:t>
          </a:r>
          <a:endParaRPr lang="tr-TR" sz="1900" kern="1200" dirty="0"/>
        </a:p>
      </dsp:txBody>
      <dsp:txXfrm>
        <a:off x="3427984" y="4041366"/>
        <a:ext cx="4100197" cy="950329"/>
      </dsp:txXfrm>
    </dsp:sp>
    <dsp:sp modelId="{AEB3E3A6-DEBD-EB41-8627-111F755FDFAB}">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774320"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solidFill>
                <a:schemeClr val="tx1"/>
              </a:solidFill>
            </a:rPr>
            <a:t>Taraflardan biri, iç hukuku izin vermediği için içerik verisine müdahale konusunda diğer tarafa karşılıklı yardım sağlamayı reddetmektedir. Bu taraf Budapeşte Sözleşmesi’nin 34. maddesini ihlal etmiştir.</a:t>
          </a:r>
          <a:endParaRPr lang="en-US" sz="3400" b="1" kern="1200" dirty="0">
            <a:solidFill>
              <a:schemeClr val="tx1"/>
            </a:solidFill>
          </a:endParaRPr>
        </a:p>
      </dsp:txBody>
      <dsp:txXfrm>
        <a:off x="0" y="2466"/>
        <a:ext cx="4774320" cy="5052045"/>
      </dsp:txXfrm>
    </dsp:sp>
    <dsp:sp modelId="{0BDF2863-D664-5E41-848A-627983AF6DBE}">
      <dsp:nvSpPr>
        <dsp:cNvPr id="0" name=""/>
        <dsp:cNvSpPr/>
      </dsp:nvSpPr>
      <dsp:spPr>
        <a:xfrm>
          <a:off x="4849200" y="119657"/>
          <a:ext cx="3918713"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rPr>
            <a:t>Doğru</a:t>
          </a:r>
          <a:endParaRPr lang="en-US" sz="6500" b="1" kern="1200" dirty="0">
            <a:solidFill>
              <a:schemeClr val="tx1"/>
            </a:solidFill>
          </a:endParaRPr>
        </a:p>
      </dsp:txBody>
      <dsp:txXfrm>
        <a:off x="4849200" y="119657"/>
        <a:ext cx="3918713" cy="2343817"/>
      </dsp:txXfrm>
    </dsp:sp>
    <dsp:sp modelId="{C4D74EEE-2BFA-CD4C-80B5-43732C8F7A75}">
      <dsp:nvSpPr>
        <dsp:cNvPr id="0" name=""/>
        <dsp:cNvSpPr/>
      </dsp:nvSpPr>
      <dsp:spPr>
        <a:xfrm>
          <a:off x="4774320" y="2463475"/>
          <a:ext cx="399359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AED2AD-3AE5-AB45-93E0-4438A251C8A2}">
      <dsp:nvSpPr>
        <dsp:cNvPr id="0" name=""/>
        <dsp:cNvSpPr/>
      </dsp:nvSpPr>
      <dsp:spPr>
        <a:xfrm>
          <a:off x="4849200" y="2580665"/>
          <a:ext cx="3918713"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rPr>
            <a:t>Yanlış</a:t>
          </a:r>
          <a:endParaRPr lang="en-US" sz="6500" b="1" kern="1200" dirty="0">
            <a:solidFill>
              <a:schemeClr val="tx1"/>
            </a:solidFill>
          </a:endParaRPr>
        </a:p>
      </dsp:txBody>
      <dsp:txXfrm>
        <a:off x="4849200" y="2580665"/>
        <a:ext cx="3918713" cy="2343817"/>
      </dsp:txXfrm>
    </dsp:sp>
    <dsp:sp modelId="{ED894D04-907E-A74B-A3BC-ED1DEC4ED2EB}">
      <dsp:nvSpPr>
        <dsp:cNvPr id="0" name=""/>
        <dsp:cNvSpPr/>
      </dsp:nvSpPr>
      <dsp:spPr>
        <a:xfrm>
          <a:off x="4774320" y="4924483"/>
          <a:ext cx="399359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tr-TR" sz="2600" b="1" kern="1200">
              <a:latin typeface="Calibri"/>
            </a:rPr>
            <a:t>Aşağıdakilerden hangisi trafik verisine dahil değildir?</a:t>
          </a:r>
          <a:endParaRPr lang="en-US" sz="2600" b="1" kern="1200" dirty="0"/>
        </a:p>
      </dsp:txBody>
      <dsp:txXfrm>
        <a:off x="0" y="2466"/>
        <a:ext cx="2766445" cy="5052045"/>
      </dsp:txXfrm>
    </dsp:sp>
    <dsp:sp modelId="{01A8FC9E-8E6F-1E44-8F52-BDB5CD866AB5}">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b="0" kern="1200" dirty="0">
              <a:solidFill>
                <a:schemeClr val="tx1"/>
              </a:solidFill>
            </a:rPr>
            <a:t>a)</a:t>
          </a:r>
          <a:r>
            <a:rPr lang="tr-TR" sz="3700" b="0" kern="1200" dirty="0">
              <a:solidFill>
                <a:schemeClr val="tx1"/>
              </a:solidFill>
              <a:latin typeface="Calibri"/>
            </a:rPr>
            <a:t> E-posta içeriği </a:t>
          </a:r>
        </a:p>
      </dsp:txBody>
      <dsp:txXfrm>
        <a:off x="2872949" y="49982"/>
        <a:ext cx="5573703" cy="950329"/>
      </dsp:txXfrm>
    </dsp:sp>
    <dsp:sp modelId="{352AFE09-F7B0-8B4E-97B8-ED5F0ABF41CF}">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D695426-B7D7-264A-85E9-F0637BDB301D}">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kern="1200" dirty="0"/>
            <a:t>b) E-posta tarihi</a:t>
          </a:r>
        </a:p>
      </dsp:txBody>
      <dsp:txXfrm>
        <a:off x="2872949" y="1047828"/>
        <a:ext cx="5573703" cy="950329"/>
      </dsp:txXfrm>
    </dsp:sp>
    <dsp:sp modelId="{0222E5D9-E2E8-914D-8301-96C9642D4A7B}">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33B461-FACF-994C-91D8-B485B873724A}">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kern="1200" dirty="0"/>
            <a:t>c) E-posta büyüklüğü</a:t>
          </a:r>
        </a:p>
      </dsp:txBody>
      <dsp:txXfrm>
        <a:off x="2872949" y="2045674"/>
        <a:ext cx="5573703" cy="950329"/>
      </dsp:txXfrm>
    </dsp:sp>
    <dsp:sp modelId="{9E2937CD-CAF6-FE41-BABD-813BC61BB6ED}">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1C720E-8B7D-434D-B263-E41295986765}">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kern="1200"/>
            <a:t>d) </a:t>
          </a:r>
          <a:r>
            <a:rPr lang="tr-TR" sz="3700" kern="1200">
              <a:latin typeface="Calibri"/>
            </a:rPr>
            <a:t>Altta yatan hizmetin türü</a:t>
          </a:r>
          <a:endParaRPr lang="tr-TR" sz="3700" kern="1200"/>
        </a:p>
      </dsp:txBody>
      <dsp:txXfrm>
        <a:off x="2880558" y="3043520"/>
        <a:ext cx="5573703" cy="950329"/>
      </dsp:txXfrm>
    </dsp:sp>
    <dsp:sp modelId="{7A3AB6A5-27DB-9449-8074-2A227BBAD300}">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B850A1-40E1-9B40-A75D-2D9BEC509127}">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b="0" kern="1200" dirty="0">
              <a:solidFill>
                <a:schemeClr val="tx1"/>
              </a:solidFill>
            </a:rPr>
            <a:t>e) E-posta</a:t>
          </a:r>
          <a:r>
            <a:rPr lang="tr-TR" sz="3700" b="0" kern="1200" dirty="0">
              <a:solidFill>
                <a:schemeClr val="tx1"/>
              </a:solidFill>
              <a:latin typeface="Calibri"/>
            </a:rPr>
            <a:t> konusu başlığı</a:t>
          </a:r>
          <a:endParaRPr lang="tr-TR" sz="3700" b="0" kern="1200" dirty="0">
            <a:solidFill>
              <a:schemeClr val="tx1"/>
            </a:solidFill>
          </a:endParaRPr>
        </a:p>
      </dsp:txBody>
      <dsp:txXfrm>
        <a:off x="2872949" y="4041366"/>
        <a:ext cx="5573703" cy="950329"/>
      </dsp:txXfrm>
    </dsp:sp>
    <dsp:sp modelId="{D94189C5-6CAE-F44A-ACB7-A4D3DC488164}">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756257"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solidFill>
                <a:schemeClr val="tx1"/>
              </a:solidFill>
            </a:rPr>
            <a:t>Taraflardan biri, iç hukuku izin vermediği için içerik verisine müdahale konusunda diğer tarafa karşılıklı yardım sağlamayı reddetmektedir. Bu taraf Budapeşte Sözleşmesi’nin 34. maddesini ihlal etmiştir.</a:t>
          </a:r>
          <a:endParaRPr lang="en-US" sz="3400" b="1" kern="1200" dirty="0">
            <a:solidFill>
              <a:schemeClr val="tx1"/>
            </a:solidFill>
          </a:endParaRPr>
        </a:p>
      </dsp:txBody>
      <dsp:txXfrm>
        <a:off x="0" y="2466"/>
        <a:ext cx="4756257" cy="5052045"/>
      </dsp:txXfrm>
    </dsp:sp>
    <dsp:sp modelId="{0FCEDD46-199A-5041-BE56-AD233AD1C8B6}">
      <dsp:nvSpPr>
        <dsp:cNvPr id="0" name=""/>
        <dsp:cNvSpPr/>
      </dsp:nvSpPr>
      <dsp:spPr>
        <a:xfrm>
          <a:off x="4831265" y="119657"/>
          <a:ext cx="3925435"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rPr>
            <a:t>Doğru</a:t>
          </a:r>
          <a:endParaRPr lang="en-US" sz="6500" b="1" kern="1200" dirty="0">
            <a:solidFill>
              <a:schemeClr val="tx1"/>
            </a:solidFill>
          </a:endParaRPr>
        </a:p>
      </dsp:txBody>
      <dsp:txXfrm>
        <a:off x="4831265" y="119657"/>
        <a:ext cx="3925435" cy="2343817"/>
      </dsp:txXfrm>
    </dsp:sp>
    <dsp:sp modelId="{2DD13105-8E73-2840-8C72-102EA1E0D8CB}">
      <dsp:nvSpPr>
        <dsp:cNvPr id="0" name=""/>
        <dsp:cNvSpPr/>
      </dsp:nvSpPr>
      <dsp:spPr>
        <a:xfrm>
          <a:off x="4756257" y="2463475"/>
          <a:ext cx="400044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87EADC4-54CB-494C-898E-9094C9E2CA36}">
      <dsp:nvSpPr>
        <dsp:cNvPr id="0" name=""/>
        <dsp:cNvSpPr/>
      </dsp:nvSpPr>
      <dsp:spPr>
        <a:xfrm>
          <a:off x="4831265" y="2580665"/>
          <a:ext cx="3925435"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rgbClr val="FF0000"/>
              </a:solidFill>
            </a:rPr>
            <a:t>Yanlış</a:t>
          </a:r>
          <a:endParaRPr lang="en-US" sz="6500" b="1" kern="1200" dirty="0">
            <a:solidFill>
              <a:srgbClr val="FF0000"/>
            </a:solidFill>
          </a:endParaRPr>
        </a:p>
      </dsp:txBody>
      <dsp:txXfrm>
        <a:off x="4831265" y="2580665"/>
        <a:ext cx="3925435" cy="2343817"/>
      </dsp:txXfrm>
    </dsp:sp>
    <dsp:sp modelId="{60B0DADD-38F9-FC4F-8557-47415C59F8B0}">
      <dsp:nvSpPr>
        <dsp:cNvPr id="0" name=""/>
        <dsp:cNvSpPr/>
      </dsp:nvSpPr>
      <dsp:spPr>
        <a:xfrm>
          <a:off x="4756257" y="4924483"/>
          <a:ext cx="400044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Aşağıdakilerden hangisi İkinci Ek Protokol kapsamında değerlendirilmez?</a:t>
          </a:r>
          <a:endParaRPr lang="en-US" sz="3400" b="1" kern="1200" dirty="0"/>
        </a:p>
      </dsp:txBody>
      <dsp:txXfrm>
        <a:off x="0" y="2466"/>
        <a:ext cx="3649803" cy="5052045"/>
      </dsp:txXfrm>
    </dsp:sp>
    <dsp:sp modelId="{4EF8A568-9380-DF4D-8FD2-43439E5FC5D0}">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rtl="0">
            <a:lnSpc>
              <a:spcPct val="90000"/>
            </a:lnSpc>
            <a:spcBef>
              <a:spcPct val="0"/>
            </a:spcBef>
            <a:spcAft>
              <a:spcPct val="35000"/>
            </a:spcAft>
          </a:pPr>
          <a:r>
            <a:rPr lang="tr-TR" sz="3300" b="1" kern="1200" dirty="0"/>
            <a:t>a) </a:t>
          </a:r>
          <a:r>
            <a:rPr lang="tr-TR" sz="3300" b="1" kern="1200" dirty="0">
              <a:solidFill>
                <a:schemeClr val="tx1"/>
              </a:solidFill>
              <a:latin typeface="Calibri"/>
            </a:rPr>
            <a:t>Acil durumlarda verilerin açıklanması </a:t>
          </a:r>
        </a:p>
      </dsp:txBody>
      <dsp:txXfrm>
        <a:off x="3739836" y="61738"/>
        <a:ext cx="4711723" cy="1185449"/>
      </dsp:txXfrm>
    </dsp:sp>
    <dsp:sp modelId="{4FF47776-8607-BB4E-A282-09B202F54465}">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64F9FA-B6D5-6B43-AEC4-C142C01FF02E}">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rtl="0">
            <a:lnSpc>
              <a:spcPct val="90000"/>
            </a:lnSpc>
            <a:spcBef>
              <a:spcPct val="0"/>
            </a:spcBef>
            <a:spcAft>
              <a:spcPct val="35000"/>
            </a:spcAft>
          </a:pPr>
          <a:r>
            <a:rPr lang="tr-TR" sz="3300" b="1" kern="1200" dirty="0"/>
            <a:t>b) </a:t>
          </a:r>
          <a:r>
            <a:rPr lang="tr-TR" sz="3300" b="1" kern="1200" dirty="0">
              <a:latin typeface="Calibri"/>
            </a:rPr>
            <a:t>Irkçılık ve Yabancı Düşmanlığı </a:t>
          </a:r>
        </a:p>
      </dsp:txBody>
      <dsp:txXfrm>
        <a:off x="3739836" y="1306461"/>
        <a:ext cx="4711723" cy="1185449"/>
      </dsp:txXfrm>
    </dsp:sp>
    <dsp:sp modelId="{A58C8F2D-5D97-E14B-8E2E-4A7C4DCB0B01}">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9B6075-06E5-7541-9572-9ADB4FAAD0C6}">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rtl="0">
            <a:lnSpc>
              <a:spcPct val="90000"/>
            </a:lnSpc>
            <a:spcBef>
              <a:spcPct val="0"/>
            </a:spcBef>
            <a:spcAft>
              <a:spcPct val="35000"/>
            </a:spcAft>
          </a:pPr>
          <a:r>
            <a:rPr lang="tr-TR" sz="3300" b="1" kern="1200">
              <a:solidFill>
                <a:schemeClr val="tx1"/>
              </a:solidFill>
            </a:rPr>
            <a:t>c) </a:t>
          </a:r>
          <a:r>
            <a:rPr lang="tr-TR" sz="3300" b="1" kern="1200">
              <a:solidFill>
                <a:schemeClr val="tx1"/>
              </a:solidFill>
              <a:latin typeface="Calibri"/>
            </a:rPr>
            <a:t>Gizli soruşturmalar</a:t>
          </a:r>
          <a:endParaRPr lang="tr-TR" sz="3300" b="1" kern="1200">
            <a:solidFill>
              <a:schemeClr val="tx1"/>
            </a:solidFill>
          </a:endParaRPr>
        </a:p>
      </dsp:txBody>
      <dsp:txXfrm>
        <a:off x="3739836" y="2551183"/>
        <a:ext cx="4711723" cy="1185449"/>
      </dsp:txXfrm>
    </dsp:sp>
    <dsp:sp modelId="{1DC5AC7F-D426-1D44-88B5-D8E371589165}">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E5C8B9-9E88-9F4D-8661-ED73C994ABF6}">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rtl="0">
            <a:lnSpc>
              <a:spcPct val="90000"/>
            </a:lnSpc>
            <a:spcBef>
              <a:spcPct val="0"/>
            </a:spcBef>
            <a:spcAft>
              <a:spcPct val="35000"/>
            </a:spcAft>
          </a:pPr>
          <a:r>
            <a:rPr lang="tr-TR" sz="3300" b="1" kern="1200" dirty="0"/>
            <a:t>d) WHOIS </a:t>
          </a:r>
          <a:r>
            <a:rPr lang="tr-TR" sz="3300" b="1" kern="1200" dirty="0">
              <a:latin typeface="Calibri"/>
            </a:rPr>
            <a:t>bilgisi talebi</a:t>
          </a:r>
          <a:endParaRPr lang="tr-TR" sz="3300" b="1" kern="1200" dirty="0"/>
        </a:p>
      </dsp:txBody>
      <dsp:txXfrm>
        <a:off x="3742538" y="3795905"/>
        <a:ext cx="4711723" cy="1185449"/>
      </dsp:txXfrm>
    </dsp:sp>
    <dsp:sp modelId="{7384DFF6-B195-154D-9D5A-8BB798E23B87}">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Aşağıdakilerden hangisi İkinci Ek Protokol kapsamında değerlendirilmez?</a:t>
          </a:r>
          <a:endParaRPr lang="en-US" sz="3400" b="1" kern="1200" dirty="0"/>
        </a:p>
      </dsp:txBody>
      <dsp:txXfrm>
        <a:off x="0" y="2466"/>
        <a:ext cx="3649803" cy="5052045"/>
      </dsp:txXfrm>
    </dsp:sp>
    <dsp:sp modelId="{BD280D75-EF4E-314F-8FDE-03EFB3CB41DF}">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rtl="0">
            <a:lnSpc>
              <a:spcPct val="90000"/>
            </a:lnSpc>
            <a:spcBef>
              <a:spcPct val="0"/>
            </a:spcBef>
            <a:spcAft>
              <a:spcPct val="35000"/>
            </a:spcAft>
          </a:pPr>
          <a:r>
            <a:rPr lang="tr-TR" sz="3300" b="1" kern="1200" dirty="0"/>
            <a:t>a) </a:t>
          </a:r>
          <a:r>
            <a:rPr lang="tr-TR" sz="3300" b="1" kern="1200" dirty="0">
              <a:solidFill>
                <a:schemeClr val="tx1"/>
              </a:solidFill>
              <a:latin typeface="Calibri"/>
            </a:rPr>
            <a:t>Acil durumlarda verilerin açıklanması </a:t>
          </a:r>
        </a:p>
      </dsp:txBody>
      <dsp:txXfrm>
        <a:off x="3739836" y="61738"/>
        <a:ext cx="4711723" cy="1185449"/>
      </dsp:txXfrm>
    </dsp:sp>
    <dsp:sp modelId="{FCD1B2B5-2B7A-9E41-9AD9-9E395F4074F1}">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DAEA0E0-7AD2-F941-B747-1570F86F3C18}">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rtl="0">
            <a:lnSpc>
              <a:spcPct val="90000"/>
            </a:lnSpc>
            <a:spcBef>
              <a:spcPct val="0"/>
            </a:spcBef>
            <a:spcAft>
              <a:spcPct val="35000"/>
            </a:spcAft>
          </a:pPr>
          <a:r>
            <a:rPr lang="tr-TR" sz="3300" b="1" kern="1200" dirty="0">
              <a:solidFill>
                <a:srgbClr val="FF0000"/>
              </a:solidFill>
            </a:rPr>
            <a:t>b) </a:t>
          </a:r>
          <a:r>
            <a:rPr lang="tr-TR" sz="3300" b="1" kern="1200" dirty="0">
              <a:solidFill>
                <a:srgbClr val="FF0000"/>
              </a:solidFill>
              <a:latin typeface="Calibri"/>
            </a:rPr>
            <a:t>Irkçılık ve Yabancı Düşmanlığı </a:t>
          </a:r>
        </a:p>
      </dsp:txBody>
      <dsp:txXfrm>
        <a:off x="3739836" y="1306461"/>
        <a:ext cx="4711723" cy="1185449"/>
      </dsp:txXfrm>
    </dsp:sp>
    <dsp:sp modelId="{BF4E8D9D-4502-2B4C-8E6A-DC27C825A529}">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75EC0D-511A-5042-8C11-B66175FDB024}">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rtl="0">
            <a:lnSpc>
              <a:spcPct val="90000"/>
            </a:lnSpc>
            <a:spcBef>
              <a:spcPct val="0"/>
            </a:spcBef>
            <a:spcAft>
              <a:spcPct val="35000"/>
            </a:spcAft>
          </a:pPr>
          <a:r>
            <a:rPr lang="tr-TR" sz="3300" b="1" kern="1200">
              <a:solidFill>
                <a:schemeClr val="tx1"/>
              </a:solidFill>
            </a:rPr>
            <a:t>c) </a:t>
          </a:r>
          <a:r>
            <a:rPr lang="tr-TR" sz="3300" b="1" kern="1200">
              <a:solidFill>
                <a:schemeClr val="tx1"/>
              </a:solidFill>
              <a:latin typeface="Calibri"/>
            </a:rPr>
            <a:t>Gizli soruşturmalar</a:t>
          </a:r>
          <a:endParaRPr lang="tr-TR" sz="3300" b="1" kern="1200">
            <a:solidFill>
              <a:schemeClr val="tx1"/>
            </a:solidFill>
          </a:endParaRPr>
        </a:p>
      </dsp:txBody>
      <dsp:txXfrm>
        <a:off x="3739836" y="2551183"/>
        <a:ext cx="4711723" cy="1185449"/>
      </dsp:txXfrm>
    </dsp:sp>
    <dsp:sp modelId="{FA81DB0C-A47C-2145-AB0E-29ACB846D665}">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04CFB6-9E9C-3145-B4C7-9BE1EF1DB83A}">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rtl="0">
            <a:lnSpc>
              <a:spcPct val="90000"/>
            </a:lnSpc>
            <a:spcBef>
              <a:spcPct val="0"/>
            </a:spcBef>
            <a:spcAft>
              <a:spcPct val="35000"/>
            </a:spcAft>
          </a:pPr>
          <a:r>
            <a:rPr lang="tr-TR" sz="3300" b="1" kern="1200" dirty="0"/>
            <a:t>d) WHOIS </a:t>
          </a:r>
          <a:r>
            <a:rPr lang="tr-TR" sz="3300" b="1" kern="1200" dirty="0">
              <a:latin typeface="Calibri"/>
            </a:rPr>
            <a:t>bilgisi talebi</a:t>
          </a:r>
          <a:endParaRPr lang="tr-TR" sz="3300" b="1" kern="1200" dirty="0"/>
        </a:p>
      </dsp:txBody>
      <dsp:txXfrm>
        <a:off x="3742538" y="3795905"/>
        <a:ext cx="4711723" cy="1185449"/>
      </dsp:txXfrm>
    </dsp:sp>
    <dsp:sp modelId="{F3D01B98-DF5A-FB43-A061-A5CEBE1BB0E3}">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just" defTabSz="1155700">
            <a:lnSpc>
              <a:spcPct val="90000"/>
            </a:lnSpc>
            <a:spcBef>
              <a:spcPct val="0"/>
            </a:spcBef>
            <a:spcAft>
              <a:spcPct val="35000"/>
            </a:spcAft>
          </a:pPr>
          <a:r>
            <a:rPr lang="tr-TR" sz="2600" b="1" kern="1200" dirty="0">
              <a:latin typeface="Calibri"/>
            </a:rPr>
            <a:t>Aşağıdakilerden hangisi trafik verisine dahil değildir?</a:t>
          </a:r>
          <a:endParaRPr lang="en-US" sz="2600" b="1" kern="1200" dirty="0"/>
        </a:p>
      </dsp:txBody>
      <dsp:txXfrm>
        <a:off x="0" y="2466"/>
        <a:ext cx="2766445" cy="5052045"/>
      </dsp:txXfrm>
    </dsp:sp>
    <dsp:sp modelId="{08C6B209-4B29-EB43-A542-489598AC1283}">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b="1" kern="1200" dirty="0">
              <a:solidFill>
                <a:srgbClr val="FF0000"/>
              </a:solidFill>
            </a:rPr>
            <a:t>a)</a:t>
          </a:r>
          <a:r>
            <a:rPr lang="tr-TR" sz="3700" b="1" kern="1200" dirty="0">
              <a:solidFill>
                <a:srgbClr val="FF0000"/>
              </a:solidFill>
              <a:latin typeface="Calibri"/>
            </a:rPr>
            <a:t> E-posta içeriği </a:t>
          </a:r>
        </a:p>
      </dsp:txBody>
      <dsp:txXfrm>
        <a:off x="2872949" y="49982"/>
        <a:ext cx="5573703" cy="950329"/>
      </dsp:txXfrm>
    </dsp:sp>
    <dsp:sp modelId="{A5AF772E-7F19-604E-83B9-13FF1C193B35}">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3A8FB3-42A4-BD4B-9FC5-B749C38A4D82}">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kern="1200" dirty="0"/>
            <a:t>b) E-posta tarihi</a:t>
          </a:r>
        </a:p>
      </dsp:txBody>
      <dsp:txXfrm>
        <a:off x="2872949" y="1047828"/>
        <a:ext cx="5573703" cy="950329"/>
      </dsp:txXfrm>
    </dsp:sp>
    <dsp:sp modelId="{A3E03A51-36A7-5C42-ACE9-25F6E27BB1E6}">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08EC2C-B2AE-CF42-937A-3614660EEB95}">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kern="1200" dirty="0"/>
            <a:t>c) E-posta büyüklüğü</a:t>
          </a:r>
        </a:p>
      </dsp:txBody>
      <dsp:txXfrm>
        <a:off x="2872949" y="2045674"/>
        <a:ext cx="5573703" cy="950329"/>
      </dsp:txXfrm>
    </dsp:sp>
    <dsp:sp modelId="{94C9BA20-4A31-764D-B372-CD6D9C4CD6E9}">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6D5D7E-44EE-E54E-B242-165C53B5E036}">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kern="1200"/>
            <a:t>d) </a:t>
          </a:r>
          <a:r>
            <a:rPr lang="tr-TR" sz="3700" kern="1200">
              <a:latin typeface="Calibri"/>
            </a:rPr>
            <a:t>Altta yatan hizmetin türü</a:t>
          </a:r>
          <a:endParaRPr lang="tr-TR" sz="3700" kern="1200"/>
        </a:p>
      </dsp:txBody>
      <dsp:txXfrm>
        <a:off x="2880558" y="3043520"/>
        <a:ext cx="5573703" cy="950329"/>
      </dsp:txXfrm>
    </dsp:sp>
    <dsp:sp modelId="{1DC76FAE-5F3A-8548-932A-AFED35D727E2}">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F8AF791-8102-194F-B71F-8E3B66D17912}">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tr-TR" sz="3700" b="1" kern="1200" dirty="0">
              <a:solidFill>
                <a:srgbClr val="FF0000"/>
              </a:solidFill>
            </a:rPr>
            <a:t>e) E-posta</a:t>
          </a:r>
          <a:r>
            <a:rPr lang="tr-TR" sz="3700" b="1" kern="1200" dirty="0">
              <a:solidFill>
                <a:srgbClr val="FF0000"/>
              </a:solidFill>
              <a:latin typeface="Calibri"/>
            </a:rPr>
            <a:t> konusu başlığı</a:t>
          </a:r>
          <a:endParaRPr lang="tr-TR" sz="3700" b="1" kern="1200" dirty="0">
            <a:solidFill>
              <a:srgbClr val="FF0000"/>
            </a:solidFill>
          </a:endParaRPr>
        </a:p>
      </dsp:txBody>
      <dsp:txXfrm>
        <a:off x="2872949" y="4041366"/>
        <a:ext cx="5573703" cy="950329"/>
      </dsp:txXfrm>
    </dsp:sp>
    <dsp:sp modelId="{9DABE433-B6F9-C64A-9081-EF62DEF5D254}">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50434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lvl="0" algn="just" defTabSz="1333500">
            <a:lnSpc>
              <a:spcPct val="90000"/>
            </a:lnSpc>
            <a:spcBef>
              <a:spcPct val="0"/>
            </a:spcBef>
            <a:spcAft>
              <a:spcPct val="35000"/>
            </a:spcAft>
          </a:pPr>
          <a:r>
            <a:rPr lang="tr-TR" sz="3000" b="1" kern="1200" dirty="0">
              <a:latin typeface="Calibri"/>
            </a:rPr>
            <a:t>Kişi kamuya açık bir kablosuz ağa bağlanıyor ve kablosuz ağın diğer iki kullanıcısı arasındaki özel bir e-posta iletişimine müdahale etmek amacıyla bir yazılım kullanıyor. Bu, 3. madde uyarınca bir suç değildir.</a:t>
          </a:r>
          <a:endParaRPr lang="en-US" sz="3000" b="1" kern="1200" dirty="0">
            <a:solidFill>
              <a:schemeClr val="tx1"/>
            </a:solidFill>
          </a:endParaRPr>
        </a:p>
      </dsp:txBody>
      <dsp:txXfrm>
        <a:off x="0" y="2466"/>
        <a:ext cx="4504343" cy="5052045"/>
      </dsp:txXfrm>
    </dsp:sp>
    <dsp:sp modelId="{2444337E-FCC5-A74F-A544-C09E50CEE816}">
      <dsp:nvSpPr>
        <dsp:cNvPr id="0" name=""/>
        <dsp:cNvSpPr/>
      </dsp:nvSpPr>
      <dsp:spPr>
        <a:xfrm>
          <a:off x="4584232" y="119657"/>
          <a:ext cx="4180857"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tr-TR" sz="6500" b="1" kern="1200">
              <a:solidFill>
                <a:schemeClr val="tx1"/>
              </a:solidFill>
              <a:latin typeface="Calibri"/>
            </a:rPr>
            <a:t>Doğru </a:t>
          </a:r>
          <a:endParaRPr lang="tr-TR" sz="6500" b="1" kern="1200">
            <a:solidFill>
              <a:schemeClr val="tx1"/>
            </a:solidFill>
          </a:endParaRPr>
        </a:p>
      </dsp:txBody>
      <dsp:txXfrm>
        <a:off x="4584232" y="119657"/>
        <a:ext cx="4180857" cy="2343817"/>
      </dsp:txXfrm>
    </dsp:sp>
    <dsp:sp modelId="{BB1D8D93-E7E2-074D-84BA-0B3E01114CAB}">
      <dsp:nvSpPr>
        <dsp:cNvPr id="0" name=""/>
        <dsp:cNvSpPr/>
      </dsp:nvSpPr>
      <dsp:spPr>
        <a:xfrm>
          <a:off x="4504343" y="2463475"/>
          <a:ext cx="426074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535136-975D-244B-83A9-012C20BE1108}">
      <dsp:nvSpPr>
        <dsp:cNvPr id="0" name=""/>
        <dsp:cNvSpPr/>
      </dsp:nvSpPr>
      <dsp:spPr>
        <a:xfrm>
          <a:off x="4584232" y="2580665"/>
          <a:ext cx="4180857"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chemeClr val="tx1"/>
              </a:solidFill>
              <a:latin typeface="Calibri"/>
            </a:rPr>
            <a:t>Yanlış</a:t>
          </a:r>
          <a:endParaRPr lang="tr-TR" sz="6500" b="1" kern="1200" dirty="0">
            <a:solidFill>
              <a:schemeClr val="tx1"/>
            </a:solidFill>
          </a:endParaRPr>
        </a:p>
      </dsp:txBody>
      <dsp:txXfrm>
        <a:off x="4584232" y="2580665"/>
        <a:ext cx="4180857" cy="2343817"/>
      </dsp:txXfrm>
    </dsp:sp>
    <dsp:sp modelId="{B57848B4-01F6-0B44-84C9-D5D498729598}">
      <dsp:nvSpPr>
        <dsp:cNvPr id="0" name=""/>
        <dsp:cNvSpPr/>
      </dsp:nvSpPr>
      <dsp:spPr>
        <a:xfrm>
          <a:off x="4504343" y="4924483"/>
          <a:ext cx="426074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27848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lvl="0" algn="just" defTabSz="1333500">
            <a:lnSpc>
              <a:spcPct val="90000"/>
            </a:lnSpc>
            <a:spcBef>
              <a:spcPct val="0"/>
            </a:spcBef>
            <a:spcAft>
              <a:spcPct val="35000"/>
            </a:spcAft>
          </a:pPr>
          <a:r>
            <a:rPr lang="tr-TR" sz="3000" b="1" kern="1200" dirty="0">
              <a:latin typeface="Calibri"/>
            </a:rPr>
            <a:t>Kişi kamuya açık bir kablosuz ağa bağlanıyor ve kablosuz ağın diğer iki kullanıcısı arasındaki özel bir e-posta iletişimine müdahale etmek amacıyla bir yazılım kullanıyor. Bu, 3. madde uyarınca bir suç değildir.</a:t>
          </a:r>
          <a:endParaRPr lang="en-US" sz="3000" b="1" kern="1200" dirty="0">
            <a:solidFill>
              <a:schemeClr val="tx1"/>
            </a:solidFill>
          </a:endParaRPr>
        </a:p>
      </dsp:txBody>
      <dsp:txXfrm>
        <a:off x="0" y="2466"/>
        <a:ext cx="4278485" cy="5052045"/>
      </dsp:txXfrm>
    </dsp:sp>
    <dsp:sp modelId="{B529C1C9-84D5-5040-955A-DFB12877135E}">
      <dsp:nvSpPr>
        <dsp:cNvPr id="0" name=""/>
        <dsp:cNvSpPr/>
      </dsp:nvSpPr>
      <dsp:spPr>
        <a:xfrm>
          <a:off x="4362484" y="119657"/>
          <a:ext cx="4395949"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tr-TR" sz="6500" b="1" kern="1200">
              <a:solidFill>
                <a:schemeClr val="tx1"/>
              </a:solidFill>
              <a:latin typeface="Calibri"/>
            </a:rPr>
            <a:t>Doğru </a:t>
          </a:r>
          <a:endParaRPr lang="tr-TR" sz="6500" b="1" kern="1200">
            <a:solidFill>
              <a:schemeClr val="tx1"/>
            </a:solidFill>
          </a:endParaRPr>
        </a:p>
      </dsp:txBody>
      <dsp:txXfrm>
        <a:off x="4362484" y="119657"/>
        <a:ext cx="4395949" cy="2343817"/>
      </dsp:txXfrm>
    </dsp:sp>
    <dsp:sp modelId="{6CB6770D-CA9D-D043-B0B8-FA577BEA18D6}">
      <dsp:nvSpPr>
        <dsp:cNvPr id="0" name=""/>
        <dsp:cNvSpPr/>
      </dsp:nvSpPr>
      <dsp:spPr>
        <a:xfrm>
          <a:off x="4278485" y="2463475"/>
          <a:ext cx="447994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26D0C6B-23D4-6349-ADA6-CC4BF11121D1}">
      <dsp:nvSpPr>
        <dsp:cNvPr id="0" name=""/>
        <dsp:cNvSpPr/>
      </dsp:nvSpPr>
      <dsp:spPr>
        <a:xfrm>
          <a:off x="4362484" y="2580665"/>
          <a:ext cx="4395949"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dirty="0">
              <a:solidFill>
                <a:srgbClr val="FF0000"/>
              </a:solidFill>
              <a:latin typeface="Calibri"/>
            </a:rPr>
            <a:t>Yanlış</a:t>
          </a:r>
          <a:endParaRPr lang="tr-TR" sz="6500" b="1" kern="1200" dirty="0">
            <a:solidFill>
              <a:srgbClr val="FF0000"/>
            </a:solidFill>
          </a:endParaRPr>
        </a:p>
      </dsp:txBody>
      <dsp:txXfrm>
        <a:off x="4362484" y="2580665"/>
        <a:ext cx="4395949" cy="2343817"/>
      </dsp:txXfrm>
    </dsp:sp>
    <dsp:sp modelId="{8A81BC84-B975-BF4F-A09E-440BB21F1DFB}">
      <dsp:nvSpPr>
        <dsp:cNvPr id="0" name=""/>
        <dsp:cNvSpPr/>
      </dsp:nvSpPr>
      <dsp:spPr>
        <a:xfrm>
          <a:off x="4278485" y="4924483"/>
          <a:ext cx="447994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84110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noProof="0" dirty="0">
              <a:latin typeface="Calibri"/>
            </a:rPr>
            <a:t>Kişi bilgisayar sisteminin güç kaynağını keserek çalışmasını engellemiştir. Bu, Budapeşte Sözleşmesi'nin 5. maddesi uyarınca sistem müdahalesi sayılmaz.</a:t>
          </a:r>
          <a:endParaRPr lang="tr-TR" sz="3400" b="1" kern="1200" noProof="0" dirty="0">
            <a:solidFill>
              <a:schemeClr val="tx1"/>
            </a:solidFill>
          </a:endParaRPr>
        </a:p>
      </dsp:txBody>
      <dsp:txXfrm>
        <a:off x="0" y="2466"/>
        <a:ext cx="4841101" cy="5052045"/>
      </dsp:txXfrm>
    </dsp:sp>
    <dsp:sp modelId="{D8D787D7-9AC0-2B46-A25B-3FA434585219}">
      <dsp:nvSpPr>
        <dsp:cNvPr id="0" name=""/>
        <dsp:cNvSpPr/>
      </dsp:nvSpPr>
      <dsp:spPr>
        <a:xfrm>
          <a:off x="4914696" y="119657"/>
          <a:ext cx="3851497"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tr-TR" sz="6500" b="1" kern="1200" noProof="0" dirty="0">
              <a:solidFill>
                <a:schemeClr val="tx1"/>
              </a:solidFill>
              <a:latin typeface="Calibri"/>
            </a:rPr>
            <a:t>Doğru</a:t>
          </a:r>
          <a:endParaRPr lang="tr-TR" sz="6500" b="1" kern="1200" noProof="0" dirty="0">
            <a:solidFill>
              <a:schemeClr val="tx1"/>
            </a:solidFill>
          </a:endParaRPr>
        </a:p>
      </dsp:txBody>
      <dsp:txXfrm>
        <a:off x="4914696" y="119657"/>
        <a:ext cx="3851497" cy="2343817"/>
      </dsp:txXfrm>
    </dsp:sp>
    <dsp:sp modelId="{93728B6E-FCE0-B442-AF85-A2DE1E44AFEA}">
      <dsp:nvSpPr>
        <dsp:cNvPr id="0" name=""/>
        <dsp:cNvSpPr/>
      </dsp:nvSpPr>
      <dsp:spPr>
        <a:xfrm>
          <a:off x="4841101" y="2463475"/>
          <a:ext cx="392509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3ABDBA-CDBE-8840-A6BC-5758E93F2341}">
      <dsp:nvSpPr>
        <dsp:cNvPr id="0" name=""/>
        <dsp:cNvSpPr/>
      </dsp:nvSpPr>
      <dsp:spPr>
        <a:xfrm>
          <a:off x="4914696" y="2580665"/>
          <a:ext cx="3851497"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noProof="0" dirty="0">
              <a:solidFill>
                <a:schemeClr val="tx1"/>
              </a:solidFill>
              <a:latin typeface="Calibri"/>
            </a:rPr>
            <a:t>Yanlış</a:t>
          </a:r>
          <a:endParaRPr lang="tr-TR" sz="6500" b="1" kern="1200" noProof="0" dirty="0">
            <a:solidFill>
              <a:schemeClr val="tx1"/>
            </a:solidFill>
          </a:endParaRPr>
        </a:p>
      </dsp:txBody>
      <dsp:txXfrm>
        <a:off x="4914696" y="2580665"/>
        <a:ext cx="3851497" cy="2343817"/>
      </dsp:txXfrm>
    </dsp:sp>
    <dsp:sp modelId="{2E5C269E-A60C-A54B-BD9B-43F217B847A1}">
      <dsp:nvSpPr>
        <dsp:cNvPr id="0" name=""/>
        <dsp:cNvSpPr/>
      </dsp:nvSpPr>
      <dsp:spPr>
        <a:xfrm>
          <a:off x="4841101" y="4924483"/>
          <a:ext cx="392509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466739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noProof="0" dirty="0">
              <a:latin typeface="Calibri"/>
            </a:rPr>
            <a:t>Kişi bilgisayar sisteminin güç kaynağını keserek çalışmasını engellemiştir. Bu, Budapeşte Sözleşmesi'nin 5. maddesi uyarınca sistem müdahalesi sayılmaz.</a:t>
          </a:r>
          <a:endParaRPr lang="tr-TR" sz="3400" b="1" kern="1200" noProof="0" dirty="0">
            <a:solidFill>
              <a:schemeClr val="tx1"/>
            </a:solidFill>
          </a:endParaRPr>
        </a:p>
      </dsp:txBody>
      <dsp:txXfrm>
        <a:off x="0" y="2466"/>
        <a:ext cx="4667395" cy="5052045"/>
      </dsp:txXfrm>
    </dsp:sp>
    <dsp:sp modelId="{8F80B526-CEBA-5F49-A585-E8F8F663E094}">
      <dsp:nvSpPr>
        <dsp:cNvPr id="0" name=""/>
        <dsp:cNvSpPr/>
      </dsp:nvSpPr>
      <dsp:spPr>
        <a:xfrm>
          <a:off x="4744201" y="119657"/>
          <a:ext cx="4019537"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tr-TR" sz="6500" b="1" kern="1200" noProof="0" dirty="0">
              <a:solidFill>
                <a:srgbClr val="FF0000"/>
              </a:solidFill>
              <a:latin typeface="Calibri"/>
            </a:rPr>
            <a:t>Doğru</a:t>
          </a:r>
          <a:endParaRPr lang="tr-TR" sz="6500" b="1" kern="1200" noProof="0" dirty="0">
            <a:solidFill>
              <a:srgbClr val="FF0000"/>
            </a:solidFill>
          </a:endParaRPr>
        </a:p>
      </dsp:txBody>
      <dsp:txXfrm>
        <a:off x="4744201" y="119657"/>
        <a:ext cx="4019537" cy="2343817"/>
      </dsp:txXfrm>
    </dsp:sp>
    <dsp:sp modelId="{891DCBE1-76E5-2949-B9DC-8C382BEC2D1C}">
      <dsp:nvSpPr>
        <dsp:cNvPr id="0" name=""/>
        <dsp:cNvSpPr/>
      </dsp:nvSpPr>
      <dsp:spPr>
        <a:xfrm>
          <a:off x="4667395" y="2463475"/>
          <a:ext cx="409634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A28EB0-B43C-5547-A32A-4CDBB5CAA87E}">
      <dsp:nvSpPr>
        <dsp:cNvPr id="0" name=""/>
        <dsp:cNvSpPr/>
      </dsp:nvSpPr>
      <dsp:spPr>
        <a:xfrm>
          <a:off x="4744201" y="2580665"/>
          <a:ext cx="4019537" cy="2343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r>
            <a:rPr lang="tr-TR" sz="6500" b="1" kern="1200" noProof="0" dirty="0">
              <a:solidFill>
                <a:schemeClr val="tx1"/>
              </a:solidFill>
              <a:latin typeface="Calibri"/>
            </a:rPr>
            <a:t>Yanlış</a:t>
          </a:r>
          <a:endParaRPr lang="tr-TR" sz="6500" b="1" kern="1200" noProof="0" dirty="0">
            <a:solidFill>
              <a:schemeClr val="tx1"/>
            </a:solidFill>
          </a:endParaRPr>
        </a:p>
      </dsp:txBody>
      <dsp:txXfrm>
        <a:off x="4744201" y="2580665"/>
        <a:ext cx="4019537" cy="2343817"/>
      </dsp:txXfrm>
    </dsp:sp>
    <dsp:sp modelId="{E35F6826-7754-4445-AABF-FDA366B18075}">
      <dsp:nvSpPr>
        <dsp:cNvPr id="0" name=""/>
        <dsp:cNvSpPr/>
      </dsp:nvSpPr>
      <dsp:spPr>
        <a:xfrm>
          <a:off x="4667395" y="4924483"/>
          <a:ext cx="4096344"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126245" y="4932"/>
          <a:ext cx="343397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just" defTabSz="1511300">
            <a:lnSpc>
              <a:spcPct val="90000"/>
            </a:lnSpc>
            <a:spcBef>
              <a:spcPct val="0"/>
            </a:spcBef>
            <a:spcAft>
              <a:spcPct val="35000"/>
            </a:spcAft>
          </a:pPr>
          <a:r>
            <a:rPr lang="tr-TR" sz="3400" b="1" kern="1200" dirty="0">
              <a:latin typeface="Calibri"/>
            </a:rPr>
            <a:t>Aşağıdakilerden hangisi Budapeşte Sözleşmesi uyarınca çocuk pornografisi değildir?</a:t>
          </a:r>
          <a:endParaRPr lang="en-US" sz="3400" b="1" kern="1200" dirty="0"/>
        </a:p>
      </dsp:txBody>
      <dsp:txXfrm>
        <a:off x="126245" y="4932"/>
        <a:ext cx="3433976" cy="5052045"/>
      </dsp:txXfrm>
    </dsp:sp>
    <dsp:sp modelId="{4536B306-4E67-8449-BCDA-76281C4058B6}">
      <dsp:nvSpPr>
        <dsp:cNvPr id="0" name=""/>
        <dsp:cNvSpPr/>
      </dsp:nvSpPr>
      <dsp:spPr>
        <a:xfrm>
          <a:off x="3528096" y="61738"/>
          <a:ext cx="4925598"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tr-TR" sz="2300" b="0" kern="1200" dirty="0">
              <a:solidFill>
                <a:schemeClr val="tx1"/>
              </a:solidFill>
            </a:rPr>
            <a:t>a)</a:t>
          </a:r>
          <a:r>
            <a:rPr lang="tr-TR" sz="2300" b="0" kern="1200" dirty="0">
              <a:solidFill>
                <a:schemeClr val="tx1"/>
              </a:solidFill>
              <a:latin typeface="Calibri"/>
            </a:rPr>
            <a:t> Cinsel içerikli eyleme katılan reşit olmayan kişilerin videosu </a:t>
          </a:r>
        </a:p>
      </dsp:txBody>
      <dsp:txXfrm>
        <a:off x="3528096" y="61738"/>
        <a:ext cx="4925598" cy="1185449"/>
      </dsp:txXfrm>
    </dsp:sp>
    <dsp:sp modelId="{9AE44D3B-7636-504E-A8C9-ABFD39A4C25A}">
      <dsp:nvSpPr>
        <dsp:cNvPr id="0" name=""/>
        <dsp:cNvSpPr/>
      </dsp:nvSpPr>
      <dsp:spPr>
        <a:xfrm>
          <a:off x="3433976" y="1247188"/>
          <a:ext cx="501971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45FE4F7-218C-7F4B-A061-2A7469B5CD74}">
      <dsp:nvSpPr>
        <dsp:cNvPr id="0" name=""/>
        <dsp:cNvSpPr/>
      </dsp:nvSpPr>
      <dsp:spPr>
        <a:xfrm>
          <a:off x="3528096" y="1306461"/>
          <a:ext cx="4925598"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tr-TR" sz="2300" kern="1200" dirty="0"/>
            <a:t>b) </a:t>
          </a:r>
          <a:r>
            <a:rPr lang="tr-TR" sz="2300" kern="1200" dirty="0">
              <a:latin typeface="Calibri"/>
            </a:rPr>
            <a:t>Bilgisayar simülasyonu ile oluşturulmuş çocuk pornografisi içeren video</a:t>
          </a:r>
        </a:p>
      </dsp:txBody>
      <dsp:txXfrm>
        <a:off x="3528096" y="1306461"/>
        <a:ext cx="4925598" cy="1185449"/>
      </dsp:txXfrm>
    </dsp:sp>
    <dsp:sp modelId="{1600B21E-D815-2949-805B-6BFADA1A3C6F}">
      <dsp:nvSpPr>
        <dsp:cNvPr id="0" name=""/>
        <dsp:cNvSpPr/>
      </dsp:nvSpPr>
      <dsp:spPr>
        <a:xfrm>
          <a:off x="3433976" y="2491911"/>
          <a:ext cx="501971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90C74F-2B5E-6E48-A759-96A258B2A2FE}">
      <dsp:nvSpPr>
        <dsp:cNvPr id="0" name=""/>
        <dsp:cNvSpPr/>
      </dsp:nvSpPr>
      <dsp:spPr>
        <a:xfrm>
          <a:off x="3528096" y="2551183"/>
          <a:ext cx="4925598"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tr-TR" sz="2300" kern="1200"/>
            <a:t>c)</a:t>
          </a:r>
          <a:r>
            <a:rPr lang="tr-TR" sz="2300" kern="1200">
              <a:latin typeface="Calibri"/>
            </a:rPr>
            <a:t> Cinsel içerikli eyleme katılan reşit olmayan kişilerin ses dosyası </a:t>
          </a:r>
        </a:p>
      </dsp:txBody>
      <dsp:txXfrm>
        <a:off x="3528096" y="2551183"/>
        <a:ext cx="4925598" cy="1185449"/>
      </dsp:txXfrm>
    </dsp:sp>
    <dsp:sp modelId="{58FBD69B-504E-0A42-86EE-995D3EE62766}">
      <dsp:nvSpPr>
        <dsp:cNvPr id="0" name=""/>
        <dsp:cNvSpPr/>
      </dsp:nvSpPr>
      <dsp:spPr>
        <a:xfrm>
          <a:off x="3433976" y="3736633"/>
          <a:ext cx="501971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C6F88B-BE84-6E4E-9752-40B9FC46A61A}">
      <dsp:nvSpPr>
        <dsp:cNvPr id="0" name=""/>
        <dsp:cNvSpPr/>
      </dsp:nvSpPr>
      <dsp:spPr>
        <a:xfrm>
          <a:off x="3528663" y="3795905"/>
          <a:ext cx="4925598"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tr-TR" sz="2300" kern="1200" dirty="0"/>
            <a:t>d) </a:t>
          </a:r>
          <a:r>
            <a:rPr lang="tr-TR" sz="2300" kern="1200" dirty="0">
              <a:latin typeface="Calibri"/>
            </a:rPr>
            <a:t>Cinsel içerikli eyleme katılan reşit</a:t>
          </a:r>
          <a:r>
            <a:rPr lang="tr-TR" sz="2300" kern="1200" dirty="0"/>
            <a:t> görünmeyen</a:t>
          </a:r>
          <a:r>
            <a:rPr lang="tr-TR" sz="2300" kern="1200" dirty="0">
              <a:latin typeface="Calibri"/>
            </a:rPr>
            <a:t> kişilerin videosu</a:t>
          </a:r>
          <a:endParaRPr lang="tr-TR" sz="2300" kern="1200" dirty="0"/>
        </a:p>
      </dsp:txBody>
      <dsp:txXfrm>
        <a:off x="3528663" y="3795905"/>
        <a:ext cx="4925598" cy="1185449"/>
      </dsp:txXfrm>
    </dsp:sp>
    <dsp:sp modelId="{7C98D947-FE75-7245-A2C2-BC19D5D0B8A2}">
      <dsp:nvSpPr>
        <dsp:cNvPr id="0" name=""/>
        <dsp:cNvSpPr/>
      </dsp:nvSpPr>
      <dsp:spPr>
        <a:xfrm>
          <a:off x="3433976" y="4981355"/>
          <a:ext cx="501971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4/12/2021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a:ea typeface="ＭＳ Ｐゴシック"/>
                <a:cs typeface="Calibri"/>
              </a:rPr>
              <a:t>Bu oturum 5 bölümden oluşmaktadır.</a:t>
            </a:r>
          </a:p>
          <a:p>
            <a:r>
              <a:rPr lang="tr-TR" dirty="0">
                <a:ea typeface="ＭＳ Ｐゴシック"/>
                <a:cs typeface="Calibri"/>
              </a:rPr>
              <a:t>Oturumun birinci bölümü Budapeşte Sözleşmesi'nin uluslararası işbirliği ve karşılıklı yardımlaşmaya ilişkin genel hükümlerini ele alacaktır.</a:t>
            </a:r>
            <a:endParaRPr lang="tr-TR" dirty="0">
              <a:cs typeface="Calibri"/>
            </a:endParaRPr>
          </a:p>
          <a:p>
            <a:r>
              <a:rPr lang="tr-TR" dirty="0">
                <a:ea typeface="ＭＳ Ｐゴシック"/>
                <a:cs typeface="Calibri"/>
              </a:rPr>
              <a:t>Oturumun ikinci bölümü uluslararası işbirliği ve karşılıklı yardımlaşmaya ilişkin özel hükümleri ele alacaktır.</a:t>
            </a:r>
          </a:p>
          <a:p>
            <a:r>
              <a:rPr lang="tr-TR" dirty="0">
                <a:ea typeface="ＭＳ Ｐゴシック"/>
                <a:cs typeface="Calibri"/>
              </a:rPr>
              <a:t>Oturumun üçüncü bölümü Budapeşte Sözleşmesi'ne Ek İkinci Protokol taslağının bazı hükümlerini ele alacaktır. </a:t>
            </a:r>
          </a:p>
          <a:p>
            <a:r>
              <a:rPr lang="tr-TR" dirty="0">
                <a:ea typeface="ＭＳ Ｐゴシック"/>
                <a:cs typeface="Calibri"/>
              </a:rPr>
              <a:t>Oturumun dördüncü bölümü karşılıklı adli yardımlaşma formu şablonlarını ele alacaktır.</a:t>
            </a:r>
            <a:endParaRPr lang="tr-TR" dirty="0">
              <a:cs typeface="Calibri"/>
            </a:endParaRPr>
          </a:p>
          <a:p>
            <a:r>
              <a:rPr lang="tr-TR" dirty="0">
                <a:ea typeface="ＭＳ Ｐゴシック"/>
                <a:cs typeface="Calibri"/>
              </a:rPr>
              <a:t>Oturumun beşinci bölümü oturum hedeflerini özetleyecektir.</a:t>
            </a:r>
          </a:p>
          <a:p>
            <a:endParaRPr lang="tr-TR" dirty="0">
              <a:ea typeface="ＭＳ Ｐゴシック"/>
              <a:cs typeface="Calibri"/>
            </a:endParaRPr>
          </a:p>
          <a:p>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306995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a:ea typeface="ＭＳ Ｐゴシック"/>
                <a:cs typeface="Calibri"/>
              </a:rPr>
              <a:t>Sol tarafta Budapeşte Sözleşmesi'nin 1.d maddesi uyarınca "trafik verisi" tanımı aktarılmaktadır.</a:t>
            </a:r>
            <a:endParaRPr lang="tr-TR" dirty="0">
              <a:cs typeface="Calibri"/>
            </a:endParaRPr>
          </a:p>
          <a:p>
            <a:endParaRPr lang="tr-TR" dirty="0"/>
          </a:p>
          <a:p>
            <a:r>
              <a:rPr lang="tr-TR" dirty="0">
                <a:ea typeface="ＭＳ Ｐゴシック"/>
                <a:cs typeface="Calibri"/>
              </a:rPr>
              <a:t>Sağ tarafta ise bu tanım açıklanmaktadır.</a:t>
            </a:r>
          </a:p>
          <a:p>
            <a:endParaRPr lang="tr-TR" dirty="0"/>
          </a:p>
          <a:p>
            <a:r>
              <a:rPr lang="tr-TR" dirty="0">
                <a:ea typeface="ＭＳ Ｐゴシック"/>
                <a:cs typeface="Calibri"/>
              </a:rPr>
              <a:t>Budapeşte Sözleşmesi uyarınca trafik verisi, ayrı bir hukuk rejimine tabi bir bilgisayar verisi kategorisidir. Bu veri, iletişimin başlangıç noktasından varış yerine aktarılması amacıyla iletişim zincirindeki bilgisayarlar tarafından oluşturulur. Bu sebeple iletişimin kendisi için yardımcı niteliktedir. Bu slayt trafik verisinin temel özelliklerini tanımlamaktadır.</a:t>
            </a:r>
            <a:endParaRPr lang="tr-TR" dirty="0">
              <a:cs typeface="Calibri"/>
            </a:endParaRP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2017014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cevaplar a) E-posta içeriği ve e) E-posta konusu </a:t>
            </a:r>
            <a:r>
              <a:rPr lang="tr-TR" dirty="0" smtClean="0">
                <a:ea typeface="ＭＳ Ｐゴシック"/>
                <a:cs typeface="Calibri"/>
              </a:rPr>
              <a:t>başlığıdır</a:t>
            </a:r>
            <a:r>
              <a:rPr lang="tr-TR" dirty="0">
                <a:ea typeface="ＭＳ Ｐゴシック"/>
                <a:cs typeface="Calibri"/>
              </a:rPr>
              <a:t>.</a:t>
            </a:r>
          </a:p>
          <a:p>
            <a:pPr>
              <a:defRPr/>
            </a:pPr>
            <a:endParaRPr lang="tr-TR" dirty="0">
              <a:ea typeface="ＭＳ Ｐゴシック"/>
              <a:cs typeface="Calibri"/>
            </a:endParaRPr>
          </a:p>
          <a:p>
            <a:pPr>
              <a:defRPr/>
            </a:pPr>
            <a:r>
              <a:rPr lang="tr-TR" dirty="0">
                <a:ea typeface="ＭＳ Ｐゴシック"/>
                <a:cs typeface="Calibri"/>
              </a:rPr>
              <a:t>Çünkü trafik verisi iletişim hakkında olup iletişimin kendisinin içeriğine ilişkin değildir (</a:t>
            </a:r>
            <a:r>
              <a:rPr lang="tr-TR" dirty="0" err="1">
                <a:ea typeface="ＭＳ Ｐゴシック"/>
                <a:cs typeface="Calibri"/>
              </a:rPr>
              <a:t>örn</a:t>
            </a:r>
            <a:r>
              <a:rPr lang="tr-TR" dirty="0">
                <a:ea typeface="ＭＳ Ｐゴシック"/>
                <a:cs typeface="Calibri"/>
              </a:rPr>
              <a:t>. e-posta içeriği ve e-posta konusu başlığı)</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2385558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cevaplar a) E-posta içeriği ve e) E-posta konusu </a:t>
            </a:r>
            <a:r>
              <a:rPr lang="tr-TR" dirty="0" smtClean="0">
                <a:ea typeface="ＭＳ Ｐゴシック"/>
                <a:cs typeface="Calibri"/>
              </a:rPr>
              <a:t>başlığıdır</a:t>
            </a:r>
            <a:r>
              <a:rPr lang="tr-TR" dirty="0">
                <a:ea typeface="ＭＳ Ｐゴシック"/>
                <a:cs typeface="Calibri"/>
              </a:rPr>
              <a:t>.</a:t>
            </a:r>
          </a:p>
          <a:p>
            <a:pPr>
              <a:defRPr/>
            </a:pPr>
            <a:endParaRPr lang="tr-TR" dirty="0">
              <a:ea typeface="ＭＳ Ｐゴシック"/>
              <a:cs typeface="Calibri"/>
            </a:endParaRPr>
          </a:p>
          <a:p>
            <a:pPr>
              <a:defRPr/>
            </a:pPr>
            <a:r>
              <a:rPr lang="tr-TR" dirty="0">
                <a:ea typeface="ＭＳ Ｐゴシック"/>
                <a:cs typeface="Calibri"/>
              </a:rPr>
              <a:t>Çünkü trafik verisi iletişim hakkında olup iletişimin kendisinin içeriğine ilişkin değildir (</a:t>
            </a:r>
            <a:r>
              <a:rPr lang="tr-TR" dirty="0" err="1">
                <a:ea typeface="ＭＳ Ｐゴシック"/>
                <a:cs typeface="Calibri"/>
              </a:rPr>
              <a:t>örn</a:t>
            </a:r>
            <a:r>
              <a:rPr lang="tr-TR" dirty="0">
                <a:ea typeface="ＭＳ Ｐゴシック"/>
                <a:cs typeface="Calibri"/>
              </a:rPr>
              <a:t>. e-posta içeriği ve e-posta konusu başlığı)</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829318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Sonraki slaytlar Budapeşte Sözleşmesi'nin II. Bölümünün 1. Kesimi uyarınca maddi hukuk kurallarını aktarmaktadır.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2434412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0000" lnSpcReduction="20000"/>
          </a:bodyPr>
          <a:lstStyle/>
          <a:p>
            <a:pPr eaLnBrk="1" hangingPunct="1"/>
            <a:r>
              <a:rPr lang="tr-TR" altLang="en-US" dirty="0" smtClean="0">
                <a:ea typeface="ＭＳ Ｐゴシック"/>
                <a:cs typeface="Calibri"/>
              </a:rPr>
              <a:t>Yasadışı erişim </a:t>
            </a:r>
            <a:r>
              <a:rPr lang="tr-TR" altLang="en-US" dirty="0">
                <a:ea typeface="ＭＳ Ｐゴシック"/>
                <a:cs typeface="Calibri"/>
              </a:rPr>
              <a:t>suçu, bilgisayar sisteminin tümüne veya bir kısmına haksız biçimde erişenler tarafından işlenir. Bu eylem Budapeşte Sözleşmesi'nin 2. maddesinde düzenlenmiştir ve kasıt aranır.</a:t>
            </a:r>
          </a:p>
          <a:p>
            <a:endParaRPr lang="tr-TR" altLang="en-US" dirty="0">
              <a:ea typeface="ＭＳ Ｐゴシック"/>
              <a:cs typeface="Calibri"/>
            </a:endParaRPr>
          </a:p>
          <a:p>
            <a:pPr eaLnBrk="1" hangingPunct="1"/>
            <a:r>
              <a:rPr lang="tr-TR" altLang="en-US" dirty="0">
                <a:ea typeface="ＭＳ Ｐゴシック"/>
                <a:cs typeface="Calibri"/>
              </a:rPr>
              <a:t>Genellikle bilgisayar sistemleri korsanlığı (</a:t>
            </a:r>
            <a:r>
              <a:rPr lang="tr-TR" i="1" dirty="0">
                <a:ea typeface="ＭＳ Ｐゴシック"/>
                <a:cs typeface="Calibri"/>
              </a:rPr>
              <a:t>hacking</a:t>
            </a:r>
            <a:r>
              <a:rPr lang="tr-TR" dirty="0">
                <a:ea typeface="ＭＳ Ｐゴシック"/>
                <a:cs typeface="Calibri"/>
              </a:rPr>
              <a:t>) olarak anılır ve en sık karşılaşılan bilgisayar suçlarından biridir. Ancak korsanlık dışında </a:t>
            </a:r>
            <a:r>
              <a:rPr lang="tr-TR" dirty="0" smtClean="0">
                <a:ea typeface="ＭＳ Ｐゴシック"/>
                <a:cs typeface="Calibri"/>
              </a:rPr>
              <a:t>yasadışı erişim </a:t>
            </a:r>
            <a:r>
              <a:rPr lang="tr-TR" dirty="0">
                <a:ea typeface="ＭＳ Ｐゴシック"/>
                <a:cs typeface="Calibri"/>
              </a:rPr>
              <a:t>olarak tanımlanabilecek başka fenomenler de vardır - hatta korsanlık, teknoloji araçlarının kullanılmasıyla hukuka aykırı biçimde bir bilgisayar sistemine erişmek anlamına gelmektedir. Ancak </a:t>
            </a:r>
            <a:r>
              <a:rPr lang="tr-TR" dirty="0" smtClean="0">
                <a:ea typeface="ＭＳ Ｐゴシック"/>
                <a:cs typeface="Calibri"/>
              </a:rPr>
              <a:t>yasadışı erişim</a:t>
            </a:r>
            <a:r>
              <a:rPr lang="tr-TR" dirty="0">
                <a:ea typeface="ＭＳ Ｐゴシック"/>
                <a:cs typeface="Calibri"/>
              </a:rPr>
              <a:t>, kullanılan teknolojiden ve hatta teknolojinin kullanılıp kullanılmadığından bağımsız olarak, sisteme her türlü izinsiz girişi kapsar. Bu, örneğin failin hukuka aykırı biçimde parola elde etmesi durumunda ortaya çıkabilir. Burada korunan menfaat bir bilgisayar sisteminin veya bilgisayar verisinin gizliliğidir.</a:t>
            </a:r>
          </a:p>
          <a:p>
            <a:pPr eaLnBrk="1" hangingPunct="1">
              <a:defRPr/>
            </a:pPr>
            <a:endParaRPr lang="tr-TR" altLang="en-US" dirty="0">
              <a:cs typeface="Calibri"/>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tr-TR" altLang="sr-Latn-RS" noProof="0" dirty="0">
                <a:ea typeface="ＭＳ Ｐゴシック"/>
                <a:cs typeface="Calibri"/>
              </a:rPr>
              <a:t>2. maddenin temel unsuru ve gerekli eylemi "erişim" kavramıdır. Kavram bilgisayar sisteminin tümüne veya bir kısmına girme eylemini esas almaktadır. 2. madde teknolojiden bağımsızdır ve erişimin hangi araçlarla sağlanacağını belirtmemektedir. Bu slayt hangi eylemlerin erişim sayıldığını ve hangilerinin sayılmadığını açıklamaktadır.</a:t>
            </a:r>
          </a:p>
          <a:p>
            <a:pPr marL="0" marR="0" lvl="0" indent="0" algn="l" defTabSz="457200" eaLnBrk="1" hangingPunct="1">
              <a:lnSpc>
                <a:spcPct val="100000"/>
              </a:lnSpc>
              <a:spcBef>
                <a:spcPct val="30000"/>
              </a:spcBef>
              <a:spcAft>
                <a:spcPct val="0"/>
              </a:spcAft>
              <a:buClrTx/>
              <a:buSzTx/>
              <a:buFontTx/>
              <a:buNone/>
              <a:tabLst/>
              <a:defRPr/>
            </a:pPr>
            <a:endParaRPr lang="tr-TR" altLang="sr-Latn-RS" dirty="0">
              <a:cs typeface="Calibri"/>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tr-TR" altLang="sr-Latn-RS" dirty="0">
                <a:ea typeface="ＭＳ Ｐゴシック"/>
                <a:cs typeface="Calibri"/>
              </a:rPr>
              <a:t>2. maddenin amaçları doğrultusunda "bilgisayar sistemi parçaları" kavramı örneklerle açıklanmaktadır.</a:t>
            </a:r>
            <a:endParaRPr lang="tr-TR" altLang="sr-Latn-RS" dirty="0"/>
          </a:p>
          <a:p>
            <a:pPr eaLnBrk="1" hangingPunct="1"/>
            <a:endParaRPr lang="tr-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TR" altLang="en-US" dirty="0" err="1">
                <a:ea typeface="ＭＳ Ｐゴシック"/>
                <a:cs typeface="Calibri"/>
              </a:rPr>
              <a:t>Sözleşme'de</a:t>
            </a:r>
            <a:r>
              <a:rPr lang="tr-TR" altLang="en-US" dirty="0">
                <a:ea typeface="ＭＳ Ｐゴシック"/>
                <a:cs typeface="Calibri"/>
              </a:rPr>
              <a:t> düzenlenen suçların çoğu "haksız biçimde" veya ilgili kişinin veya oluşumun izni olmaksızın işlenmelidir. İzin, yasama veya yargı faaliyetinden, idari faaliyetten doğabilir veya sözleşmeye veya karşılıklı rızaya dayalı olabilir. İzinli eylem veya k</a:t>
            </a:r>
            <a:r>
              <a:rPr lang="tr-TR" dirty="0">
                <a:ea typeface="ＭＳ Ｐゴシック"/>
                <a:cs typeface="Calibri"/>
              </a:rPr>
              <a:t>amuya açık ve ücretsiz erişim sağlayan bir bilgisayar sistemine erişim suç sayılmaz. Eğitici, isterse, iznin nasıl tespit edileceğini açıklamak için daha önce tartışma konusu yapılmış "izinsiz erişim" tanımını bu konuya bağlayabilir. </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tr-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TR" dirty="0">
                <a:ea typeface="ＭＳ Ｐゴシック"/>
                <a:cs typeface="Calibri"/>
              </a:rPr>
              <a:t>Eğitici "izinsiz" kavramının </a:t>
            </a:r>
            <a:r>
              <a:rPr lang="tr-TR" dirty="0" smtClean="0">
                <a:ea typeface="ＭＳ Ｐゴシック"/>
                <a:cs typeface="Calibri"/>
              </a:rPr>
              <a:t>yasadışı erişim</a:t>
            </a:r>
            <a:r>
              <a:rPr lang="tr-TR" dirty="0">
                <a:ea typeface="ＭＳ Ｐゴシック"/>
                <a:cs typeface="Calibri"/>
              </a:rPr>
              <a:t>, </a:t>
            </a:r>
            <a:r>
              <a:rPr lang="tr-TR" dirty="0" smtClean="0">
                <a:ea typeface="ＭＳ Ｐゴシック"/>
                <a:cs typeface="Calibri"/>
              </a:rPr>
              <a:t>verilere</a:t>
            </a:r>
            <a:r>
              <a:rPr lang="tr-TR" baseline="0" dirty="0" smtClean="0">
                <a:ea typeface="ＭＳ Ｐゴシック"/>
                <a:cs typeface="Calibri"/>
              </a:rPr>
              <a:t> </a:t>
            </a:r>
            <a:r>
              <a:rPr lang="tr-TR" dirty="0" smtClean="0">
                <a:ea typeface="ＭＳ Ｐゴシック"/>
                <a:cs typeface="Calibri"/>
              </a:rPr>
              <a:t>ve sistemlere müdahale </a:t>
            </a:r>
            <a:r>
              <a:rPr lang="tr-TR" dirty="0">
                <a:ea typeface="ＭＳ Ｐゴシック"/>
                <a:cs typeface="Calibri"/>
              </a:rPr>
              <a:t>gibi bazı suçlara ilişkin olarak farklılaşabileceğini vurgulayabilir. Bu sebeple çoğu ülke örneğin "izinsiz değiştirme" ve "izinsiz eylem" kavramları için farklı tanımlar kabul etmiştir. </a:t>
            </a:r>
            <a:endParaRPr lang="tr-TR" dirty="0">
              <a:cs typeface="Calibri"/>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tr-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TR" dirty="0">
                <a:ea typeface="ＭＳ Ｐゴシック"/>
                <a:cs typeface="Calibri"/>
              </a:rPr>
              <a:t>Taraflar, genel olarak </a:t>
            </a:r>
            <a:r>
              <a:rPr lang="tr-TR" dirty="0" smtClean="0">
                <a:ea typeface="ＭＳ Ｐゴシック"/>
                <a:cs typeface="Calibri"/>
              </a:rPr>
              <a:t>yasadışı erişimi </a:t>
            </a:r>
            <a:r>
              <a:rPr lang="tr-TR" dirty="0">
                <a:ea typeface="ＭＳ Ｐゴシック"/>
                <a:cs typeface="Calibri"/>
              </a:rPr>
              <a:t>suç sayan 2. maddenin kapsamını bazı niteleyici unsurlarla kısıtlayabilir. Taraflar, örneğin </a:t>
            </a:r>
            <a:r>
              <a:rPr lang="tr-TR" dirty="0" smtClean="0">
                <a:ea typeface="ＭＳ Ｐゴシック"/>
                <a:cs typeface="Calibri"/>
              </a:rPr>
              <a:t>yasadışı </a:t>
            </a:r>
            <a:r>
              <a:rPr lang="tr-TR" dirty="0">
                <a:ea typeface="ＭＳ Ｐゴシック"/>
                <a:cs typeface="Calibri"/>
              </a:rPr>
              <a:t>erişim eyleminin, güvenlik tedbirlerinin ihlali (</a:t>
            </a:r>
            <a:r>
              <a:rPr lang="tr-TR" dirty="0" err="1">
                <a:ea typeface="ＭＳ Ｐゴシック"/>
                <a:cs typeface="Calibri"/>
              </a:rPr>
              <a:t>örn</a:t>
            </a:r>
            <a:r>
              <a:rPr lang="tr-TR" dirty="0">
                <a:ea typeface="ＭＳ Ｐゴシック"/>
                <a:cs typeface="Calibri"/>
              </a:rPr>
              <a:t>. parolalar veya diğer erişim kodları) veya dürüst olmayan niyet veya erişilen bilgisayar sisteminden veya herhangi başka bir bilgisayar sisteminden bilgisayar verisi elde etme aracılığıyla gerçekleşmesini  zorunlu kılabilir. Bu slayt tarafların ulusal mevzuatında kabul edebileceği niteleyici unsurları sıralamaktadır. </a:t>
            </a:r>
            <a:endParaRPr lang="tr-TR" dirty="0">
              <a:cs typeface="Calibri"/>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tr-TR"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hangingPunct="1"/>
            <a:r>
              <a:rPr lang="tr-TR" altLang="en-US" dirty="0">
                <a:ea typeface="ＭＳ Ｐゴシック"/>
                <a:cs typeface="Calibri"/>
              </a:rPr>
              <a:t>Budapeşte Sözleşmesi'nin 3. maddesinde düzenlenen </a:t>
            </a:r>
            <a:r>
              <a:rPr lang="tr-TR" altLang="en-US" dirty="0" smtClean="0">
                <a:ea typeface="ＭＳ Ｐゴシック"/>
                <a:cs typeface="Calibri"/>
              </a:rPr>
              <a:t>yasadışı müdahalede </a:t>
            </a:r>
            <a:r>
              <a:rPr lang="tr-TR" altLang="en-US" dirty="0">
                <a:ea typeface="ＭＳ Ｐゴシック"/>
                <a:cs typeface="Calibri"/>
              </a:rPr>
              <a:t>de kasıt aranmaktadır. Bilgisayar verisinin bir bilgisayar sistemine, bir bilgisayar sisteminden veya bir bilgisayar sistemi içerisinde kamuya açık olmayan iletimine teknik araçlarla haksız biçimde müdahale edilmesi söz konusudur. </a:t>
            </a:r>
          </a:p>
          <a:p>
            <a:endParaRPr lang="tr-TR" altLang="en-US" dirty="0">
              <a:ea typeface="ＭＳ Ｐゴシック"/>
              <a:cs typeface="Calibri"/>
            </a:endParaRPr>
          </a:p>
          <a:p>
            <a:r>
              <a:rPr lang="tr-TR" altLang="en-US" dirty="0">
                <a:ea typeface="ＭＳ Ｐゴシック"/>
                <a:cs typeface="Calibri"/>
              </a:rPr>
              <a:t>Bu hüküm, bilgisayar verisinin kamuya açık olmayan iletiminin bütünlüğünü korumakta, </a:t>
            </a:r>
            <a:r>
              <a:rPr lang="tr-TR" altLang="en-US" dirty="0" smtClean="0">
                <a:ea typeface="ＭＳ Ｐゴシック"/>
                <a:cs typeface="Calibri"/>
              </a:rPr>
              <a:t>yasadışı müdahaleyi </a:t>
            </a:r>
            <a:r>
              <a:rPr lang="tr-TR" altLang="en-US" dirty="0">
                <a:ea typeface="ＭＳ Ｐゴシック"/>
                <a:cs typeface="Calibri"/>
              </a:rPr>
              <a:t>suç saymaktadır.</a:t>
            </a:r>
          </a:p>
          <a:p>
            <a:pPr eaLnBrk="1" hangingPunct="1"/>
            <a:endParaRPr lang="tr-TR" altLang="sr-Latn-RS" dirty="0">
              <a:cs typeface="Calibri"/>
            </a:endParaRPr>
          </a:p>
          <a:p>
            <a:r>
              <a:rPr lang="tr-TR" dirty="0">
                <a:ea typeface="ＭＳ Ｐゴシック"/>
                <a:cs typeface="Calibri"/>
              </a:rPr>
              <a:t>Bir bilgisayar sistemine, bir bilgisayar sisteminden veya bir bilgisayar sistemi içerisinde veri iletimi günümüz ağ yaşantısının sunduğu en önemli gerçekliklerden biridir.  </a:t>
            </a:r>
            <a:endParaRPr lang="tr-TR" dirty="0">
              <a:cs typeface="Calibri"/>
            </a:endParaRPr>
          </a:p>
          <a:p>
            <a:r>
              <a:rPr lang="tr-TR" altLang="en-US" dirty="0">
                <a:ea typeface="ＭＳ Ｐゴシック"/>
                <a:cs typeface="Calibri"/>
              </a:rPr>
              <a:t> </a:t>
            </a:r>
          </a:p>
          <a:p>
            <a:r>
              <a:rPr lang="tr-TR" altLang="en-US" dirty="0">
                <a:ea typeface="ＭＳ Ｐゴシック"/>
                <a:cs typeface="Calibri"/>
              </a:rPr>
              <a:t>Teknik olarak ağ ve iletişim uygun bir biçimde korunmuyorsa iletişime müdahale etmek çok kolay olabilir. İletişime müdahale, örneğin, kişinin ziyaret ettiği web sitelerini veya gönderdiği veya aldığı e-postaları ortaya çıkarabilir.</a:t>
            </a:r>
          </a:p>
          <a:p>
            <a:endParaRPr lang="tr-TR" altLang="en-US" dirty="0">
              <a:ea typeface="ＭＳ Ｐゴシック"/>
              <a:cs typeface="Calibri"/>
            </a:endParaRPr>
          </a:p>
          <a:p>
            <a:r>
              <a:rPr lang="tr-TR" altLang="en-US" dirty="0">
                <a:ea typeface="ＭＳ Ｐゴシック"/>
                <a:cs typeface="Calibri"/>
              </a:rPr>
              <a:t>Bu sebeple </a:t>
            </a:r>
            <a:r>
              <a:rPr lang="tr-TR" altLang="en-US" dirty="0" smtClean="0">
                <a:ea typeface="ＭＳ Ｐゴシック"/>
                <a:cs typeface="Calibri"/>
              </a:rPr>
              <a:t>yasadışı müdahale </a:t>
            </a:r>
            <a:r>
              <a:rPr lang="tr-TR" altLang="en-US" dirty="0">
                <a:ea typeface="ＭＳ Ｐゴシック"/>
                <a:cs typeface="Calibri"/>
              </a:rPr>
              <a:t>suçu, kamuya açık olmayan iletişimin gizliliğini koruyarak iletişim teknolojisinin eksik yönlerini hedef almaktadır.</a:t>
            </a:r>
          </a:p>
          <a:p>
            <a:endParaRPr lang="tr-TR" altLang="en-US" dirty="0">
              <a:ea typeface="ＭＳ Ｐゴシック"/>
              <a:cs typeface="Calibri"/>
            </a:endParaRPr>
          </a:p>
          <a:p>
            <a:r>
              <a:rPr lang="tr-TR" altLang="en-US" dirty="0">
                <a:ea typeface="ＭＳ Ｐゴシック"/>
                <a:cs typeface="Calibri"/>
              </a:rPr>
              <a:t>Eğitici "erişim" ve "müdahale" suçlarını kavramsal temelde ayırmalıdır. Erişimle ilgili suçlar sabit bilgisayar verilerine erişime ilişkindir </a:t>
            </a:r>
            <a:r>
              <a:rPr lang="tr-TR" dirty="0">
                <a:ea typeface="ＭＳ Ｐゴシック"/>
                <a:cs typeface="Calibri"/>
              </a:rPr>
              <a:t> – müdahale suçu ise bilgisayar verilerinin (yani hareket halindeki verilerin) iletimine müdahale edilmesidir. İletim bir bilgisayar sistemine doğru, bir bilgisayar sisteminden veya bir bilgisayar sistemi içerisinde gerçekleşebilir.</a:t>
            </a:r>
            <a:endParaRPr lang="tr-TR" dirty="0">
              <a:cs typeface="Calibri"/>
            </a:endParaRPr>
          </a:p>
          <a:p>
            <a:pPr eaLnBrk="1" hangingPunct="1"/>
            <a:endParaRPr lang="en-GB"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TR" dirty="0">
                <a:ea typeface="ＭＳ Ｐゴシック"/>
                <a:cs typeface="Calibri"/>
              </a:rPr>
              <a:t>3. maddenin temel unsuru ve gerekli eylemi "müdahale" kavramıdır. "Müdahale", iletişimin dinlenmesi, izlenmesi ve gözetlenmesi anlamına gelir. Müdahale, iletişim verilerinin gizliliğini etkiler ve Sözleşme'nin 3. maddesi kamuya açık olmayan veri iletimine müdahale edilmesine karşı koruma sağlanmasını amaçlar. </a:t>
            </a:r>
            <a:endParaRPr lang="tr-TR" dirty="0">
              <a:cs typeface="Calibri"/>
            </a:endParaRPr>
          </a:p>
          <a:p>
            <a:pPr eaLnBrk="1" hangingPunct="1"/>
            <a:endParaRPr lang="en-GB"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err="1">
                <a:ea typeface="ＭＳ Ｐゴシック"/>
                <a:cs typeface="Calibri"/>
              </a:rPr>
              <a:t>Sözleşme'de</a:t>
            </a:r>
            <a:r>
              <a:rPr lang="tr-TR" dirty="0">
                <a:ea typeface="ＭＳ Ｐゴシック"/>
                <a:cs typeface="Calibri"/>
              </a:rPr>
              <a:t> düzenlenen suçların çoğu "haksız biçimde" veya ilgili kişinin veya oluşumun izni olmaksızın işlenmelidir. </a:t>
            </a:r>
            <a:r>
              <a:rPr lang="tr-TR" altLang="en-US" dirty="0">
                <a:ea typeface="ＭＳ Ｐゴシック"/>
                <a:cs typeface="Calibri"/>
              </a:rPr>
              <a:t>İzin yasama veya yargı faaliyetinden, idari faaliyetten doğabilir veya sözleşmeye veya karşılıklı rızaya dayalı olabilir. </a:t>
            </a:r>
            <a:r>
              <a:rPr lang="tr-TR" dirty="0">
                <a:ea typeface="ＭＳ Ｐゴシック"/>
                <a:cs typeface="Calibri"/>
              </a:rPr>
              <a:t>Müdahaleye ilişkin olarak ise, eylemin çoğunlukla kolluk teşkilatı personelince veya testler veya koruma işlemleri yürütmeye yetkili kişilerce izinli olarak yapılması mümkündür. Bu durumda "haklı" nitelikli meşru müdahale 3. madde kapsamına girmez.</a:t>
            </a:r>
            <a:endParaRPr lang="en-US" dirty="0">
              <a:ea typeface="ＭＳ Ｐゴシック"/>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3. madde iletime teknik olmayan </a:t>
            </a:r>
            <a:r>
              <a:rPr lang="tr-TR" dirty="0">
                <a:ea typeface="ＭＳ Ｐゴシック"/>
                <a:cs typeface="Calibri"/>
              </a:rPr>
              <a:t>müdahaleleri suç saymamaktadır ve kişinin, iletime müdahale etmek amacıyla bir bilgisayar sistemine erişmesi ve bilgisayar sistemini kullanması halinde gizli dinleme veya telefon dinleme cihazı veya diğer teknik araçları kullanması şartını aramaktadır. Slayt "teknik </a:t>
            </a:r>
            <a:r>
              <a:rPr lang="tr-TR" dirty="0" err="1">
                <a:ea typeface="ＭＳ Ｐゴシック"/>
                <a:cs typeface="Calibri"/>
              </a:rPr>
              <a:t>araçlar"ın</a:t>
            </a:r>
            <a:r>
              <a:rPr lang="tr-TR" dirty="0">
                <a:ea typeface="ＭＳ Ｐゴシック"/>
                <a:cs typeface="Calibri"/>
              </a:rPr>
              <a:t> kapsadığı müdahale türlerine örnekler sıralamaktadır.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Maddenin kapsamını yalnızca kamuya açık olmayan iletilerle sınırlayan 3. madde uyarınca kamuya açık iletime müdahale suç değildir. 3. madde, verinin niteliğini değil fakat iletimin kendisini dikkate aldığından, kamuya açık olmayan iletim ile kamuya açık olmayan veriyi birbirinden ayırmak önemlidir. Böylece kamu tarafından erişilebilir veri iletimi aracılığıyla iletişime konu olmuş gizli bilgilere müdahale suç oluşturmayacak ancak kamuya açık olmayan veri iletimi aracılığıyla iletişime konu olmuş kamuya açık bilgiye müdahale 3. madde uyarınca suç oluşturacaktır.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Bir bilgisayar sistemine doğru, bir bilgisayar sisteminden veya bir bilgisayar sistemi içerisinde gerçekleşen iletilere müdahale suç sayılmıştır. Slayt bu anlamda 3. maddenin kapsamını ve bu üç unsur arasındaki farkları açıklamaktadır.</a:t>
            </a:r>
            <a:endParaRPr lang="tr-TR" dirty="0">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Bilgisayar verisine müdahalenin yanında Budapeşte Sözleşmesi, 1. madde uyarınca "bilgisayar verisi" tanımı kapsamına girmeyen elektromanyetik yayılımların iletimine müdahale eylemini de suç saymıştır. Bilgisayar sistemleri genellikle veri içeren elektromanyetik dalgalar yayarlar. Elektromanyetik yayılımlardan bilgisayar verisinin tekrar yapılandırılması mümkün olduğundan, elektromanyetik yayılımlara müdahale suç sayılmıştır. Aksi takdirde bu unsurun suç sayılmaması bir hukuk boşluğu yaratırdı.</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3. madde, bilgisayar verisinin kamuya açık olmayan iletimine teknik araçlarla haksız biçimde ve kasten müdahaleyi suç sayan genel bir çerçeve sunmaktadır. Taraflar bazı niteleyici unsurları şart koşarak 3. maddenin kapsamını daraltabilir. Burada tarafların kabul edebileceği niteleyici unsurlar sıralanmıştır.</a:t>
            </a:r>
            <a:endParaRPr lang="en-US" dirty="0">
              <a:ea typeface="ＭＳ Ｐゴシック"/>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Kablosuz ağ kamuya açık olsa da, e-posta iletişiminin iletilmesi kamuya açık değildir ve bu iletime müdahale </a:t>
            </a:r>
            <a:r>
              <a:rPr lang="tr-TR" dirty="0" smtClean="0">
                <a:ea typeface="ＭＳ Ｐゴシック"/>
                <a:cs typeface="Calibri"/>
              </a:rPr>
              <a:t>yasadışıdır. </a:t>
            </a:r>
            <a:r>
              <a:rPr lang="tr-TR" dirty="0">
                <a:ea typeface="ＭＳ Ｐゴシック"/>
                <a:cs typeface="Calibri"/>
              </a:rPr>
              <a:t>Böylece Budapeşte Sözleşmesi'nin 3. maddesi uyarınca suç sayılacaktır.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889265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Kablosuz ağ kamuya açık olsa da, e-posta iletişiminin iletilmesi kamuya açık değildir ve bu iletime müdahale </a:t>
            </a:r>
            <a:r>
              <a:rPr lang="tr-TR" dirty="0" smtClean="0">
                <a:ea typeface="ＭＳ Ｐゴシック"/>
                <a:cs typeface="Calibri"/>
              </a:rPr>
              <a:t>yasadışıdır. </a:t>
            </a:r>
            <a:r>
              <a:rPr lang="tr-TR" dirty="0">
                <a:ea typeface="ＭＳ Ｐゴシック"/>
                <a:cs typeface="Calibri"/>
              </a:rPr>
              <a:t>Böylece Budapeşte Sözleşmesi'nin 3. maddesi uyarınca suç sayılacaktır.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1747210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tr-TR" dirty="0">
                <a:ea typeface="ＭＳ Ｐゴシック"/>
                <a:cs typeface="Calibri"/>
              </a:rPr>
              <a:t>Bilgisayar verisiyle ilgili kasten ve haksız biçimde zarar verme, silme, bozma, değiştirme ve yok etme eylemleri, Budapeşte Sözleşmesi'nin 4. maddesi uyarınca </a:t>
            </a:r>
            <a:r>
              <a:rPr lang="tr-TR" dirty="0" smtClean="0">
                <a:ea typeface="ＭＳ Ｐゴシック"/>
                <a:cs typeface="Calibri"/>
              </a:rPr>
              <a:t>verilere</a:t>
            </a:r>
            <a:r>
              <a:rPr lang="tr-TR" baseline="0" dirty="0" smtClean="0">
                <a:ea typeface="ＭＳ Ｐゴシック"/>
                <a:cs typeface="Calibri"/>
              </a:rPr>
              <a:t> </a:t>
            </a:r>
            <a:r>
              <a:rPr lang="tr-TR" dirty="0" smtClean="0">
                <a:ea typeface="ＭＳ Ｐゴシック"/>
                <a:cs typeface="Calibri"/>
              </a:rPr>
              <a:t>müdahale </a:t>
            </a:r>
            <a:r>
              <a:rPr lang="tr-TR" dirty="0">
                <a:ea typeface="ＭＳ Ｐゴシック"/>
                <a:cs typeface="Calibri"/>
              </a:rPr>
              <a:t>suçunu oluşturmaktadır.</a:t>
            </a:r>
            <a:endParaRPr lang="tr-TR" dirty="0">
              <a:cs typeface="Calibri"/>
            </a:endParaRPr>
          </a:p>
          <a:p>
            <a:endParaRPr lang="tr-TR" altLang="en-US" dirty="0">
              <a:ea typeface="ＭＳ Ｐゴシック"/>
              <a:cs typeface="Calibri"/>
            </a:endParaRPr>
          </a:p>
          <a:p>
            <a:r>
              <a:rPr lang="tr-TR" altLang="en-US" dirty="0" smtClean="0">
                <a:ea typeface="ＭＳ Ｐゴシック"/>
                <a:cs typeface="Calibri"/>
              </a:rPr>
              <a:t>Verilere</a:t>
            </a:r>
            <a:r>
              <a:rPr lang="tr-TR" altLang="en-US" baseline="0" dirty="0" smtClean="0">
                <a:ea typeface="ＭＳ Ｐゴシック"/>
                <a:cs typeface="Calibri"/>
              </a:rPr>
              <a:t> </a:t>
            </a:r>
            <a:r>
              <a:rPr lang="tr-TR" altLang="en-US" dirty="0" smtClean="0">
                <a:ea typeface="ＭＳ Ｐゴシック"/>
                <a:cs typeface="Calibri"/>
              </a:rPr>
              <a:t>müdahale </a:t>
            </a:r>
            <a:r>
              <a:rPr lang="tr-TR" altLang="en-US" dirty="0">
                <a:ea typeface="ＭＳ Ｐゴシック"/>
                <a:cs typeface="Calibri"/>
              </a:rPr>
              <a:t>düzenlemesi izinsiz müdahaleye karşı </a:t>
            </a:r>
            <a:r>
              <a:rPr lang="tr-TR" dirty="0">
                <a:ea typeface="ＭＳ Ｐゴシック"/>
                <a:cs typeface="Calibri"/>
              </a:rPr>
              <a:t>verinin bütünlüğünü korumaktadır. Mal sahibinin gerçek hayatta mülkiyetinde bulunan bir eşyayı, başkalarının müdahalesine karşı korumasında olduğu gibi veri sahibi de verilerini istediği şekilde tutma hakkına sahiptir. Bazı yargı yetkilerinde, klasik anlamda mala zarar verme eylemi </a:t>
            </a:r>
            <a:r>
              <a:rPr lang="tr-TR" dirty="0" smtClean="0">
                <a:ea typeface="ＭＳ Ｐゴシック"/>
                <a:cs typeface="Calibri"/>
              </a:rPr>
              <a:t>verilere müdahaleyi </a:t>
            </a:r>
            <a:r>
              <a:rPr lang="tr-TR" dirty="0">
                <a:ea typeface="ＭＳ Ｐゴシック"/>
                <a:cs typeface="Calibri"/>
              </a:rPr>
              <a:t>de kapsamakta, bazıları ise bilgisayar verisine yönelik zararı veya </a:t>
            </a:r>
            <a:r>
              <a:rPr lang="tr-TR" dirty="0" smtClean="0">
                <a:ea typeface="ＭＳ Ｐゴシック"/>
                <a:cs typeface="Calibri"/>
              </a:rPr>
              <a:t>verilere müdahaleyi </a:t>
            </a:r>
            <a:r>
              <a:rPr lang="tr-TR" dirty="0">
                <a:ea typeface="ＭＳ Ｐゴシック"/>
                <a:cs typeface="Calibri"/>
              </a:rPr>
              <a:t>ayrıca düzenleme konusu yapmaktadır. </a:t>
            </a:r>
            <a:endParaRPr lang="tr-TR" altLang="en-US" dirty="0">
              <a:cs typeface="Calibri"/>
            </a:endParaRPr>
          </a:p>
          <a:p>
            <a:pPr eaLnBrk="1" hangingPunct="1"/>
            <a:endParaRPr lang="tr-TR" altLang="en-US" dirty="0">
              <a:ea typeface="ＭＳ Ｐゴシック"/>
              <a:cs typeface="Calibri"/>
            </a:endParaRPr>
          </a:p>
          <a:p>
            <a:r>
              <a:rPr lang="tr-TR" altLang="en-US" dirty="0">
                <a:ea typeface="ＭＳ Ｐゴシック"/>
                <a:cs typeface="Calibri"/>
              </a:rPr>
              <a:t>Bu suç, verilerin (bilgisayar verilerinin) artışının </a:t>
            </a:r>
            <a:r>
              <a:rPr lang="tr-TR" dirty="0">
                <a:ea typeface="ＭＳ Ｐゴシック"/>
                <a:cs typeface="Calibri"/>
              </a:rPr>
              <a:t>modern yaşama etkisi ile</a:t>
            </a:r>
            <a:r>
              <a:rPr lang="tr-TR" altLang="en-US" dirty="0">
                <a:ea typeface="ＭＳ Ｐゴシック"/>
                <a:cs typeface="Calibri"/>
              </a:rPr>
              <a:t> özellikle ilgilidir. Bilgisayar verisi oldukça hassastır ve kolaylıkla yok edilebilir veya manipüle edilebilir. Bu düzenleme verinin bütünlüğünü ve varlığını korumaktadır.</a:t>
            </a:r>
            <a:endParaRPr lang="tr-TR" altLang="en-US" dirty="0">
              <a:cs typeface="Calibri"/>
            </a:endParaRPr>
          </a:p>
          <a:p>
            <a:endParaRPr lang="tr-TR" altLang="en-US" dirty="0">
              <a:ea typeface="ＭＳ Ｐゴシック"/>
              <a:cs typeface="Calibri"/>
            </a:endParaRPr>
          </a:p>
          <a:p>
            <a:r>
              <a:rPr lang="tr-TR" altLang="en-US" dirty="0">
                <a:ea typeface="ＭＳ Ｐゴシック"/>
                <a:cs typeface="Calibri"/>
              </a:rPr>
              <a:t>En sık karşılaşılan </a:t>
            </a:r>
            <a:r>
              <a:rPr lang="tr-TR" altLang="en-US" dirty="0" smtClean="0">
                <a:ea typeface="ＭＳ Ｐゴシック"/>
                <a:cs typeface="Calibri"/>
              </a:rPr>
              <a:t>verilere müdahale </a:t>
            </a:r>
            <a:r>
              <a:rPr lang="tr-TR" altLang="en-US" dirty="0">
                <a:ea typeface="ＭＳ Ｐゴシック"/>
                <a:cs typeface="Calibri"/>
              </a:rPr>
              <a:t>vakaları bilgisayar virüsleri sonucu ortaya çıkmakta – bunlar haksız biçimde mağdurun bilgisayarına yüklenerek, örneğin verileri silebilmektedirler.</a:t>
            </a:r>
            <a:endParaRPr lang="tr-TR" altLang="sr-Latn-RS" dirty="0">
              <a:cs typeface="Calibri"/>
            </a:endParaRPr>
          </a:p>
          <a:p>
            <a:endParaRPr lang="tr-TR" dirty="0">
              <a:cs typeface="Calibri"/>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tr-TR" dirty="0">
                <a:ea typeface="ＭＳ Ｐゴシック"/>
                <a:cs typeface="Calibri"/>
              </a:rPr>
              <a:t>Bilgisayar verisine haksız biçimde zarar verilmesi veya bilgisayar verisinin haksız biçimde bozulması, verinin ve programların bütünlüğünün veya bilgi içeriğinin olumsuz anlamda değiştirilmesi anlamına gelmektedir. Her iki kavram örtüşen eylemleri yansıtmaktadır.</a:t>
            </a:r>
            <a:endParaRPr lang="tr-TR" dirty="0">
              <a:cs typeface="Calibri"/>
            </a:endParaRPr>
          </a:p>
          <a:p>
            <a:pPr eaLnBrk="1" hangingPunct="1"/>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Silme, verinin tahrip edilmesi anlamına gelir ve silinmiş veri tanınmaz haldedir.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Değiştirme mevcut veri üzerinde değişiklik yapılması anlamına gelmektedir (verinin silinmesi anlamına gelmemektedir). Veri, virüs ve Truva atları gibi kötü amaçlı kodların girilmesi de dahil olmak üzere pek çok yolla değiştirilebilir.</a:t>
            </a:r>
            <a:endParaRPr lang="en-US" dirty="0">
              <a:ea typeface="ＭＳ Ｐゴシック"/>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Yok etme, bilgisayara veya verinin saklandığı depolama aracına erişebilen kişi bakımından verinin varlığını sonlandıran veya engelleyen her türlü eylemi ifade etmektedir. Silinmenin aksine yok etme verinin içeriğini değil ancak varlığını etkilemektedir.</a:t>
            </a:r>
            <a:endParaRPr lang="en-GB" dirty="0">
              <a:ea typeface="ＭＳ Ｐゴシック"/>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err="1">
                <a:ea typeface="ＭＳ Ｐゴシック"/>
                <a:cs typeface="Calibri"/>
              </a:rPr>
              <a:t>Sözleşme'de</a:t>
            </a:r>
            <a:r>
              <a:rPr lang="tr-TR" dirty="0">
                <a:ea typeface="ＭＳ Ｐゴシック"/>
                <a:cs typeface="Calibri"/>
              </a:rPr>
              <a:t> düzenlenen suçların çoğu "haksız biçimde" veya ilgili kişinin veya oluşumun izni olmaksızın işlenmelidir. Pek çok durumda kişi "haklı" müdahalede de bulunabilir. Bu slayt kişinin, 4. madde uyarınca ceza sorumluluğu doğmaksızın, meşru bir biçimde </a:t>
            </a:r>
            <a:r>
              <a:rPr lang="tr-TR" dirty="0" smtClean="0">
                <a:ea typeface="ＭＳ Ｐゴシック"/>
                <a:cs typeface="Calibri"/>
              </a:rPr>
              <a:t>verilere</a:t>
            </a:r>
            <a:r>
              <a:rPr lang="tr-TR" baseline="0" dirty="0" smtClean="0">
                <a:ea typeface="ＭＳ Ｐゴシック"/>
                <a:cs typeface="Calibri"/>
              </a:rPr>
              <a:t> </a:t>
            </a:r>
            <a:r>
              <a:rPr lang="tr-TR" dirty="0" smtClean="0">
                <a:ea typeface="ＭＳ Ｐゴシック"/>
                <a:cs typeface="Calibri"/>
              </a:rPr>
              <a:t>müdahalede </a:t>
            </a:r>
            <a:r>
              <a:rPr lang="tr-TR" dirty="0">
                <a:ea typeface="ＭＳ Ｐゴシック"/>
                <a:cs typeface="Calibri"/>
              </a:rPr>
              <a:t>bulunabileceği örnekleri sıralamaktadır.</a:t>
            </a:r>
            <a:endParaRPr lang="en-US" dirty="0">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smtClean="0">
                <a:ea typeface="ＭＳ Ｐゴシック"/>
                <a:cs typeface="Calibri"/>
              </a:rPr>
              <a:t>Verilere müdahale </a:t>
            </a:r>
            <a:r>
              <a:rPr lang="tr-TR" noProof="0" dirty="0">
                <a:ea typeface="ＭＳ Ｐゴシック"/>
                <a:cs typeface="Calibri"/>
              </a:rPr>
              <a:t>suçunun geniş kapsamı dikkate alındığında taraflar bu suçu yalnızca ciddi zarar doğması şartına bağlayarak sınırlayabilir. 4. maddede ciddi zararın özel bir tanımı verilmemiştir ve kriterler ulusal hukuk uyarınca belirlenebilir.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3454174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defRPr/>
            </a:pPr>
            <a:r>
              <a:rPr lang="tr-TR" altLang="en-US" dirty="0" smtClean="0">
                <a:ea typeface="ＭＳ Ｐゴシック"/>
                <a:cs typeface="Calibri"/>
              </a:rPr>
              <a:t>Sistemlere müdahale, </a:t>
            </a:r>
            <a:r>
              <a:rPr lang="tr-TR" altLang="en-US" dirty="0">
                <a:ea typeface="ＭＳ Ｐゴシック"/>
                <a:cs typeface="Calibri"/>
              </a:rPr>
              <a:t>bilgisayar sisteminin işleyişinin engellenmesidir – ciddi biçimde engelleme: Budapeşte Sözleşmesi'nin 5. maddesi ciddi olmayan engellemeyi kapsamamaktadır. Bu etki, kasten ve haksız biçimde işlenmesi halinde, bilgisayar verisi girişi </a:t>
            </a:r>
            <a:r>
              <a:rPr lang="tr-TR" dirty="0">
                <a:ea typeface="ＭＳ Ｐゴシック"/>
                <a:cs typeface="Calibri"/>
              </a:rPr>
              <a:t>veya bilgisayar verisinin iletilmesi, silinmesi, bozulması, değiştirilmesi, yok edilmesi veya bilgisayar verisine zarar verilmesi sonucu doğabilir.</a:t>
            </a:r>
            <a:endParaRPr lang="tr-TR" altLang="en-US" dirty="0">
              <a:ea typeface="ＭＳ Ｐゴシック" panose="020B0600070205080204" pitchFamily="34" charset="-128"/>
              <a:cs typeface="Calibri"/>
            </a:endParaRPr>
          </a:p>
          <a:p>
            <a:pPr>
              <a:defRPr/>
            </a:pPr>
            <a:endParaRPr lang="tr-TR" altLang="en-US" dirty="0">
              <a:ea typeface="ＭＳ Ｐゴシック"/>
              <a:cs typeface="Calibri"/>
            </a:endParaRPr>
          </a:p>
          <a:p>
            <a:pPr>
              <a:defRPr/>
            </a:pPr>
            <a:r>
              <a:rPr lang="tr-TR" altLang="en-US" dirty="0">
                <a:ea typeface="ＭＳ Ｐゴシック"/>
                <a:cs typeface="Calibri"/>
              </a:rPr>
              <a:t>Bu düzenleme, genel olarak, örneğin ağ yöneticisi tarafından yürütülen güvenlik testlerini hariç tutmaktadır. Bu ihlal, bir ağın normal ve düzgün işleyişine müdahale edebilen bir dizi eylemi kapsar. Budapeşte Sözleşmesi, iletişim sistemlerinin ve bilgisayar teknolojisinin günlük hayatımızdaki önemini kabul etmektedir. Bu sistemler kamusal, ekonomik ve sosyal faaliyetlerin düzenli işleyişi için vazgeçilmezdir. Ancak bu suç türü, hizmet engelleme saldırıları gibi yalnızca büyük çaplı müdahaleleri kapsamamaktadır. </a:t>
            </a:r>
            <a:endParaRPr lang="tr-TR" altLang="en-US" dirty="0">
              <a:ea typeface="ＭＳ Ｐゴシック" panose="020B0600070205080204" pitchFamily="34" charset="-128"/>
              <a:cs typeface="Calibri"/>
            </a:endParaRPr>
          </a:p>
          <a:p>
            <a:pPr eaLnBrk="1" hangingPunct="1">
              <a:defRPr/>
            </a:pPr>
            <a:endParaRPr lang="tr-TR" altLang="sr-Latn-RS" dirty="0">
              <a:ea typeface="ＭＳ Ｐゴシック" panose="020B0600070205080204" pitchFamily="34" charset="-128"/>
              <a:cs typeface="Calibri"/>
            </a:endParaRPr>
          </a:p>
          <a:p>
            <a:pPr>
              <a:defRPr/>
            </a:pPr>
            <a:r>
              <a:rPr lang="tr-TR" altLang="en-US" dirty="0">
                <a:ea typeface="ＭＳ Ｐゴシック"/>
                <a:cs typeface="Calibri"/>
              </a:rPr>
              <a:t>Tek bir bilgisayarın hedef alınması gibi küçük çaplı eylemler bile sistem müdahalesi oluşturur – örneğin tek bir e-posta adresini hedefleyen </a:t>
            </a:r>
            <a:r>
              <a:rPr lang="tr-TR" altLang="en-US" i="1" dirty="0">
                <a:ea typeface="ＭＳ Ｐゴシック"/>
                <a:cs typeface="Calibri"/>
              </a:rPr>
              <a:t>bombalama </a:t>
            </a:r>
            <a:r>
              <a:rPr lang="tr-TR" altLang="en-US" dirty="0">
                <a:ea typeface="ＭＳ Ｐゴシック"/>
                <a:cs typeface="Calibri"/>
              </a:rPr>
              <a:t>vakalarında durum böyledir. Aslında failin, bilgisayar sistemini, sistemin altından kalkabileceğinden fazla talep ile hedeflediği her durumda sistem müdahalesi suçu oluşur. </a:t>
            </a:r>
          </a:p>
          <a:p>
            <a:pPr>
              <a:defRPr/>
            </a:pPr>
            <a:endParaRPr lang="tr-TR" altLang="en-US" dirty="0">
              <a:ea typeface="ＭＳ Ｐゴシック"/>
              <a:cs typeface="Calibri"/>
            </a:endParaRPr>
          </a:p>
          <a:p>
            <a:pPr>
              <a:defRPr/>
            </a:pPr>
            <a:r>
              <a:rPr lang="tr-TR" altLang="en-US" dirty="0">
                <a:ea typeface="ＭＳ Ｐゴシック"/>
                <a:cs typeface="Calibri"/>
              </a:rPr>
              <a:t>Bu eylemin suç olarak düzenlenmesi, iletişim ağlarına erişimi, sistem işleticilerini ve son kullanıcıları korumayı hedefler.</a:t>
            </a:r>
          </a:p>
          <a:p>
            <a:pPr>
              <a:defRPr/>
            </a:pPr>
            <a:r>
              <a:rPr lang="tr-TR" altLang="en-US" dirty="0">
                <a:ea typeface="ＭＳ Ｐゴシック"/>
                <a:cs typeface="Calibri"/>
              </a:rPr>
              <a:t> </a:t>
            </a:r>
          </a:p>
          <a:p>
            <a:pPr>
              <a:defRPr/>
            </a:pPr>
            <a:r>
              <a:rPr lang="tr-TR" altLang="sr-Latn-RS" dirty="0">
                <a:ea typeface="ＭＳ Ｐゴシック"/>
                <a:cs typeface="Calibri"/>
              </a:rPr>
              <a:t>Eğitici bu suçun kapsamının, 2. maddede düzenlenen </a:t>
            </a:r>
            <a:r>
              <a:rPr lang="tr-TR" altLang="sr-Latn-RS" dirty="0" smtClean="0">
                <a:ea typeface="ＭＳ Ｐゴシック"/>
                <a:cs typeface="Calibri"/>
              </a:rPr>
              <a:t>yasadışı erişimden </a:t>
            </a:r>
            <a:r>
              <a:rPr lang="tr-TR" altLang="sr-Latn-RS" dirty="0">
                <a:ea typeface="ＭＳ Ｐゴシック"/>
                <a:cs typeface="Calibri"/>
              </a:rPr>
              <a:t>farklı olduğunu vurgulamalıdır. </a:t>
            </a:r>
            <a:r>
              <a:rPr lang="tr-TR" dirty="0">
                <a:ea typeface="ＭＳ Ｐゴシック"/>
                <a:cs typeface="Calibri"/>
              </a:rPr>
              <a:t>Dağıtılmış Hizmet Reddi (</a:t>
            </a:r>
            <a:r>
              <a:rPr lang="tr-TR" dirty="0" err="1">
                <a:ea typeface="ＭＳ Ｐゴシック"/>
                <a:cs typeface="Calibri"/>
              </a:rPr>
              <a:t>DDos</a:t>
            </a:r>
            <a:r>
              <a:rPr lang="tr-TR" dirty="0">
                <a:ea typeface="ＭＳ Ｐゴシック"/>
                <a:cs typeface="Calibri"/>
              </a:rPr>
              <a:t>) saldırılarında olduğu gibi bilgisayara erişmeden müdahale söz konusu olabilir. Dahası erişim "haklı" dahi olsa, bunun sonucu doğan müdahale eylemi "haksız" nitelikte olabilir. </a:t>
            </a:r>
            <a:endParaRPr lang="tr-TR" altLang="sr-Latn-RS" dirty="0">
              <a:ea typeface="ＭＳ Ｐゴシック" panose="020B0600070205080204" pitchFamily="34" charset="-128"/>
              <a:cs typeface="Calibri"/>
            </a:endParaRP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t>“Ciddi biçimde” </a:t>
            </a:r>
            <a:r>
              <a:rPr lang="tr-TR" altLang="sr-Latn-RS" noProof="0" dirty="0">
                <a:ea typeface="ＭＳ Ｐゴシック"/>
                <a:cs typeface="Calibri"/>
              </a:rPr>
              <a:t>unsuru, suçun kapsamını daraltmak ve özünde ciddi olmayan engellemelerin suç sayılmasını önlemek için dahil edilmiştir. Engellemenin ciddiyeti ulusal mevzuat uyarınca belirlenecektir ve bilgisayarın devamlı kullanılabilirliği üzerindeki engellemenin etkisine veya engellemenin biçimine, boyutuna ve sıklığına bağlı olabilir.  </a:t>
            </a:r>
          </a:p>
          <a:p>
            <a:pPr>
              <a:defRPr/>
            </a:pPr>
            <a:endParaRPr lang="en-GB" altLang="sr-Latn-RS" dirty="0">
              <a:ea typeface="ＭＳ Ｐゴシック" panose="020B0600070205080204" pitchFamily="34" charset="-128"/>
            </a:endParaRPr>
          </a:p>
          <a:p>
            <a:pPr>
              <a:defRPr/>
            </a:pPr>
            <a:r>
              <a:rPr lang="tr-TR" noProof="0" dirty="0">
                <a:ea typeface="ＭＳ Ｐゴシック"/>
                <a:cs typeface="Calibri"/>
              </a:rPr>
              <a:t>Sistem müdahalesi suçu bilgisayar sisteminin düzgün işleyişinin engellenmesi sonucunu doğuran eylemleri gerektirir. 4. madde böyle bir engellemenin (i) bilgisayar verisi girişi (ii) bilgisayar verisi iletimi (iii) bilgisayar verisine zarar verme (iv) bilgisayar verisini değiştirme ve (v) bilgisayar verisini yok etme yoluyla gerçekleşeceğini öngörmektedir. Bu kavramlara ilişkin açıklamalar </a:t>
            </a:r>
            <a:r>
              <a:rPr lang="tr-TR" noProof="0" dirty="0" smtClean="0">
                <a:ea typeface="ＭＳ Ｐゴシック"/>
                <a:cs typeface="Calibri"/>
              </a:rPr>
              <a:t>verilere</a:t>
            </a:r>
            <a:r>
              <a:rPr lang="tr-TR" baseline="0" noProof="0" dirty="0" smtClean="0">
                <a:ea typeface="ＭＳ Ｐゴシック"/>
                <a:cs typeface="Calibri"/>
              </a:rPr>
              <a:t> </a:t>
            </a:r>
            <a:r>
              <a:rPr lang="tr-TR" noProof="0" dirty="0" smtClean="0">
                <a:ea typeface="ＭＳ Ｐゴシック"/>
                <a:cs typeface="Calibri"/>
              </a:rPr>
              <a:t>müdahale </a:t>
            </a:r>
            <a:r>
              <a:rPr lang="tr-TR" noProof="0" dirty="0">
                <a:ea typeface="ＭＳ Ｐゴシック"/>
                <a:cs typeface="Calibri"/>
              </a:rPr>
              <a:t>(Madde 4) başlığı altında yapıldığından aynı tanımlar sistem müdahalesi için de geçerli olacaktır.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err="1">
                <a:ea typeface="ＭＳ Ｐゴシック"/>
                <a:cs typeface="Calibri"/>
              </a:rPr>
              <a:t>Sözleşme'de</a:t>
            </a:r>
            <a:r>
              <a:rPr lang="tr-TR" dirty="0">
                <a:ea typeface="ＭＳ Ｐゴシック"/>
                <a:cs typeface="Calibri"/>
              </a:rPr>
              <a:t> düzenlenen suçların çoğu "haksız biçimde" veya ilgili kişinin veya oluşumun izni olmaksızın işlenmelidir. Pek çok durumda kişi "haklı" müdahalede de bulunabilir. Bu slayt kişinin, 5. madde uyarınca ceza sorumluluğu doğmaksızın, meşru bir biçimde </a:t>
            </a:r>
            <a:r>
              <a:rPr lang="tr-TR" dirty="0" smtClean="0">
                <a:ea typeface="ＭＳ Ｐゴシック"/>
                <a:cs typeface="Calibri"/>
              </a:rPr>
              <a:t>verilere müdahalede </a:t>
            </a:r>
            <a:r>
              <a:rPr lang="tr-TR" dirty="0">
                <a:ea typeface="ＭＳ Ｐゴシック"/>
                <a:cs typeface="Calibri"/>
              </a:rPr>
              <a:t>bulunabileceği örnekleri sıralamaktadır.</a:t>
            </a:r>
            <a:endParaRPr lang="en-GB" altLang="sr-Latn-RS" dirty="0">
              <a:ea typeface="ＭＳ Ｐゴシック" panose="020B0600070205080204" pitchFamily="34" charset="-128"/>
            </a:endParaRPr>
          </a:p>
          <a:p>
            <a:pPr>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2036860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 slayt oturumun hedeflerini özetlemektedir. Katılımcıların slaytlardan ne öğrenmelerinin beklendiği vurgulanmaktadır. Katılımcılar, oturumun sonunda, hedeflere ulaşılıp ulaşılmadığını değerlendirmek için bu </a:t>
            </a:r>
            <a:r>
              <a:rPr lang="tr-TR" dirty="0" smtClean="0">
                <a:ea typeface="ＭＳ Ｐゴシック"/>
                <a:cs typeface="Calibri"/>
              </a:rPr>
              <a:t>slayda</a:t>
            </a:r>
            <a:r>
              <a:rPr lang="tr-TR" dirty="0">
                <a:ea typeface="ＭＳ Ｐゴシック"/>
                <a:cs typeface="Calibri"/>
              </a:rPr>
              <a:t> tekrar dönüleceği hakkında bilgilendirilebilir. </a:t>
            </a:r>
            <a:endParaRPr lang="en-GB" dirty="0">
              <a:ea typeface="ＭＳ Ｐゴシック"/>
              <a:cs typeface="Calibri"/>
            </a:endParaRPr>
          </a:p>
          <a:p>
            <a:endParaRPr lang="en-GB" sz="1200"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1678478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Doğru</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Güç kaynağının kesilmesi Budapeşte Sözleşmesi'nin 5. maddesi kapsamında değildir. 5. madde yalnızca, bilgisayar verisi girişi veya bilgisayar verisinin iletilmesi, silinmesi, bozulması, değiştirilmesi, yok edilmesi veya bilgisayar verisine zarar verilmesi sonucu doğan sistem müdahalesini kapsamaktadır. Elektrik kablolarının fiziksel olarak kesilmesi bu kapsamda değildir.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1798560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Doğru</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Güç kaynağının kesilmesi Budapeşte Sözleşmesi'nin 5. maddesi kapsamında değildir. 5. madde yalnızca, bilgisayar verisi girişi veya bilgisayar verisinin iletilmesi, silinmesi, bozulması, değiştirilmesi, yok edilmesi veya bilgisayar verisine zarar verilmesi sonucu doğan sistem müdahalesini kapsamaktadır. Elektrik kablolarının fiziksel olarak kesilmesi bu kapsamda değildir.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1594431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defRPr/>
            </a:pPr>
            <a:r>
              <a:rPr lang="tr-TR" altLang="en-US" noProof="0" dirty="0">
                <a:ea typeface="ＭＳ Ｐゴシック"/>
                <a:cs typeface="Calibri"/>
              </a:rPr>
              <a:t>Budapeşte Sözleşmesi'nde düzenlenen en önemli suçlardan biri de 6. madde </a:t>
            </a:r>
            <a:r>
              <a:rPr lang="tr-TR" noProof="0" dirty="0"/>
              <a:t>–</a:t>
            </a:r>
            <a:r>
              <a:rPr lang="tr-TR" altLang="en-US" noProof="0" dirty="0">
                <a:ea typeface="ＭＳ Ｐゴシック"/>
                <a:cs typeface="Calibri"/>
              </a:rPr>
              <a:t> cihazların kötüye kullanımıdır.</a:t>
            </a:r>
          </a:p>
          <a:p>
            <a:pPr>
              <a:defRPr/>
            </a:pPr>
            <a:endParaRPr lang="tr-TR" altLang="en-US" noProof="0" dirty="0">
              <a:ea typeface="ＭＳ Ｐゴシック"/>
              <a:cs typeface="Calibri"/>
            </a:endParaRPr>
          </a:p>
          <a:p>
            <a:pPr>
              <a:defRPr/>
            </a:pPr>
            <a:r>
              <a:rPr lang="tr-TR" altLang="en-US" noProof="0" dirty="0">
                <a:ea typeface="ＭＳ Ｐゴシック"/>
                <a:cs typeface="Calibri"/>
              </a:rPr>
              <a:t>Diğer suçlarda olduğu gibi burada da failin eylemi kasti ve haksız olmalıdır. Bu suç, tümü cihazların kötüye kullanımı ile ilgili bir dizi faaliyeti kapsar.</a:t>
            </a:r>
            <a:endParaRPr lang="tr-TR" noProof="0" dirty="0"/>
          </a:p>
          <a:p>
            <a:pPr>
              <a:defRPr/>
            </a:pPr>
            <a:endParaRPr lang="tr-TR" altLang="en-US" noProof="0" dirty="0">
              <a:ea typeface="ＭＳ Ｐゴシック"/>
              <a:cs typeface="Calibri"/>
            </a:endParaRPr>
          </a:p>
          <a:p>
            <a:pPr>
              <a:defRPr/>
            </a:pPr>
            <a:r>
              <a:rPr lang="tr-TR" altLang="sr-Latn-RS" noProof="0" dirty="0">
                <a:ea typeface="ＭＳ Ｐゴシック"/>
                <a:cs typeface="Calibri"/>
              </a:rPr>
              <a:t>1989 </a:t>
            </a:r>
            <a:r>
              <a:rPr lang="tr-TR" altLang="sr-Latn-RS" noProof="0" dirty="0" err="1">
                <a:ea typeface="ＭＳ Ｐゴシック"/>
                <a:cs typeface="Calibri"/>
              </a:rPr>
              <a:t>Tavsiyesi'nde</a:t>
            </a:r>
            <a:r>
              <a:rPr lang="tr-TR" altLang="sr-Latn-RS" noProof="0" dirty="0">
                <a:ea typeface="ＭＳ Ｐゴシック"/>
                <a:cs typeface="Calibri"/>
              </a:rPr>
              <a:t> bulunmayan oldukça </a:t>
            </a:r>
            <a:r>
              <a:rPr lang="en-GB" altLang="en-US" dirty="0">
                <a:ea typeface="ＭＳ Ｐゴシック" panose="020B0600070205080204" pitchFamily="34" charset="-128"/>
              </a:rPr>
              <a:t>“yeni” </a:t>
            </a:r>
            <a:r>
              <a:rPr lang="tr-TR" altLang="sr-Latn-RS" noProof="0" dirty="0">
                <a:ea typeface="ＭＳ Ｐゴシック"/>
                <a:cs typeface="Calibri"/>
              </a:rPr>
              <a:t>ve </a:t>
            </a:r>
            <a:r>
              <a:rPr lang="tr-TR" altLang="sr-Latn-RS" noProof="0" dirty="0" err="1">
                <a:ea typeface="ＭＳ Ｐゴシック"/>
                <a:cs typeface="Calibri"/>
              </a:rPr>
              <a:t>inovatif</a:t>
            </a:r>
            <a:r>
              <a:rPr lang="tr-TR" altLang="sr-Latn-RS" noProof="0" dirty="0">
                <a:ea typeface="ＭＳ Ｐゴシック"/>
                <a:cs typeface="Calibri"/>
              </a:rPr>
              <a:t> bir suç türüdür </a:t>
            </a:r>
            <a:r>
              <a:rPr lang="tr-TR" altLang="en-US" noProof="0" dirty="0">
                <a:ea typeface="ＭＳ Ｐゴシック"/>
                <a:cs typeface="Calibri"/>
              </a:rPr>
              <a:t>- burada betimlenen olgular daha önce hiçbir ulusal mevzuatta suç olarak kabul edilmemiştir. </a:t>
            </a:r>
            <a:endParaRPr lang="tr-TR" altLang="sr-Latn-RS" noProof="0" dirty="0">
              <a:ea typeface="ＭＳ Ｐゴシック" panose="020B0600070205080204" pitchFamily="34" charset="-128"/>
              <a:cs typeface="Calibri"/>
            </a:endParaRPr>
          </a:p>
          <a:p>
            <a:pPr>
              <a:defRPr/>
            </a:pPr>
            <a:endParaRPr lang="tr-TR" altLang="en-US" noProof="0" dirty="0">
              <a:ea typeface="ＭＳ Ｐゴシック"/>
              <a:cs typeface="Calibri"/>
            </a:endParaRPr>
          </a:p>
          <a:p>
            <a:pPr>
              <a:defRPr/>
            </a:pPr>
            <a:r>
              <a:rPr lang="tr-TR" altLang="en-US" noProof="0" dirty="0">
                <a:ea typeface="ＭＳ Ｐゴシック"/>
                <a:cs typeface="Calibri"/>
              </a:rPr>
              <a:t>Esas olarak, </a:t>
            </a:r>
            <a:r>
              <a:rPr lang="tr-TR" noProof="0" dirty="0">
                <a:ea typeface="ＭＳ Ｐゴシック"/>
                <a:cs typeface="Calibri"/>
              </a:rPr>
              <a:t>bilgisayar programları da dahil olmak üzere, Budapeşte Sözleşmesi'nde tanımlanan diğer maddi suçlardan herhangi birinin işlenmesi öncelikli amacına yönelik tasarlanmış veya uyarlanmış cihazların </a:t>
            </a:r>
            <a:r>
              <a:rPr lang="tr-TR" altLang="en-US" noProof="0" dirty="0">
                <a:ea typeface="ＭＳ Ｐゴシック"/>
                <a:cs typeface="Calibri"/>
              </a:rPr>
              <a:t>üretimini, satışını, tedarikini, ithal edilmesini, dağıtımını veya diğer yollarla kullanıma sunulmasını yasaklamaktadır. </a:t>
            </a:r>
            <a:endParaRPr lang="tr-TR" altLang="en-US" noProof="0" dirty="0">
              <a:cs typeface="Calibri"/>
            </a:endParaRPr>
          </a:p>
          <a:p>
            <a:pPr>
              <a:defRPr/>
            </a:pPr>
            <a:endParaRPr lang="tr-TR" altLang="en-US" noProof="0" dirty="0">
              <a:ea typeface="ＭＳ Ｐゴシック"/>
              <a:cs typeface="Calibri"/>
            </a:endParaRPr>
          </a:p>
          <a:p>
            <a:pPr>
              <a:defRPr/>
            </a:pPr>
            <a:r>
              <a:rPr lang="tr-TR" altLang="sr-Latn-RS" noProof="0" dirty="0">
                <a:ea typeface="ＭＳ Ｐゴシック"/>
                <a:cs typeface="Calibri"/>
              </a:rPr>
              <a:t>Aynı zamanda bilgisayar sisteminin tümüne veya bir kısmına erişilmesini sağlayacak bilgisayar şifrelerinin, erişim kodlarının veya benzer verilerin satışını da suç saymaktadır.</a:t>
            </a:r>
          </a:p>
          <a:p>
            <a:pPr>
              <a:defRPr/>
            </a:pPr>
            <a:endParaRPr lang="tr-TR" altLang="en-US" noProof="0" dirty="0">
              <a:ea typeface="ＭＳ Ｐゴシック" panose="020B0600070205080204" pitchFamily="34" charset="-128"/>
            </a:endParaRPr>
          </a:p>
          <a:p>
            <a:pPr>
              <a:defRPr/>
            </a:pPr>
            <a:r>
              <a:rPr lang="tr-TR" altLang="en-US" noProof="0" dirty="0">
                <a:ea typeface="ＭＳ Ｐゴシック"/>
                <a:cs typeface="Calibri"/>
              </a:rPr>
              <a:t>Bu hükümle Sözleşme, giderek büyüyen ve ekonomik açıdan önem kazanan "suç işlenmesine yönelik </a:t>
            </a:r>
            <a:r>
              <a:rPr lang="tr-TR" altLang="en-US" noProof="0" dirty="0" err="1">
                <a:ea typeface="ＭＳ Ｐゴシック"/>
                <a:cs typeface="Calibri"/>
              </a:rPr>
              <a:t>ekipman"a</a:t>
            </a:r>
            <a:r>
              <a:rPr lang="tr-TR" altLang="en-US" noProof="0" dirty="0">
                <a:ea typeface="ＭＳ Ｐゴシック"/>
                <a:cs typeface="Calibri"/>
              </a:rPr>
              <a:t> ilişkin ikincil piyasa faaliyetlerinin suç sayılması ihtiyacını karşılamaktadır: korsanlar çevrim içi satış yapmakta, ürettikleri virüs kitlerini ve Truva atlarını ve diğer cihazları kullanarak çalınan parolaları çevrim içi toptan kullanıma sunmaktadırlar. Bu, bilgisayar sistemi korsanlığının artık yüksek nitelikli programcılara özgü bir faaliyet olmadığını göstermektedir. Her "alelade" suçlu gerekli araçları veya doğrudan çalıntı parolaları kolaylıkla satın alabilir  - suçlu satıcı çoğunlukla "müşteri hizmeti" de sunar ve müşterisine suçun işlenmesi için bilgisayarını kurmasında yardımcı olur.</a:t>
            </a:r>
            <a:endParaRPr lang="tr-TR" altLang="sr-Latn-RS" noProof="0" dirty="0">
              <a:ea typeface="ＭＳ Ｐゴシック"/>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noProof="0" dirty="0">
              <a:ea typeface="ＭＳ Ｐゴシック"/>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ea typeface="ＭＳ Ｐゴシック"/>
                <a:cs typeface="Calibri"/>
              </a:rPr>
              <a:t>6. madde, siber suç işlenmesi öncelikli amacına yönelik tasarlanmış veya uyarlanmış cihazların üretimini, satışını, tedarikini, ithal edilmesini, dağıtımını veya diğer yollarla kullanıma sunulmasını suç olarak düzenlemektedir.</a:t>
            </a:r>
          </a:p>
          <a:p>
            <a:pPr>
              <a:defRPr/>
            </a:pPr>
            <a:endParaRPr lang="en-GB" altLang="en-U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noProof="0" dirty="0">
                <a:ea typeface="ＭＳ Ｐゴシック"/>
                <a:cs typeface="Calibri"/>
              </a:rPr>
              <a:t>6. madde cihazların kötüye kullanımı ve bilgisayar programları kavramlarını genişletmektedir. Bu, 6. maddenin veri değiştirmek veya tahrip etmek veya bilgisayar sistemi operasyonlarına müdahale etmek için tasarlanmış programların üretimini, satışını vb. kapsadığı anlamına gelmektedir.</a:t>
            </a:r>
          </a:p>
          <a:p>
            <a:pPr>
              <a:defRPr/>
            </a:pPr>
            <a:r>
              <a:rPr lang="en-GB" altLang="en-US" dirty="0">
                <a:ea typeface="ＭＳ Ｐゴシック" panose="020B0600070205080204" pitchFamily="34" charset="-128"/>
              </a:rPr>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Budapeşte Sözleşmesi'ni kaleme alanlar çift kullanım cihazlarını 6. madde kapsamına dahil edip etmeme konusunda bir karar vermek zorunda kalmışlardır. Çift kullanım cihazlarının dahil edilmesi cihazlar, suç işleme amacı dışındaki amaçlar için üretilmiş ve dağıtılmış dahi olsa, bu üretimi ve dağıtımı suç haline getirerek kapsamı fazla genişletme sonucunu doğurabilirdi. Öte yandan çift kullanım cihazlarının hariç tutulması kapsamı fazla daraltacaktı çünkü cihazların özel olarak siber suç işleme amacıyla üretilmiş olduğunun kanıtlanması gerekecekti. Budapeşte Sözleşmesi'nin 6. maddesi, bu anlamda dengeli bir yaklaşımı tercih ederek, cihazların, </a:t>
            </a:r>
            <a:r>
              <a:rPr lang="tr-TR" dirty="0">
                <a:ea typeface="ＭＳ Ｐゴシック"/>
                <a:cs typeface="Calibri"/>
              </a:rPr>
              <a:t>2 ila 5. maddeler arasında düzenlenen suçların </a:t>
            </a:r>
            <a:r>
              <a:rPr lang="tr-TR" dirty="0" smtClean="0">
                <a:ea typeface="ＭＳ Ｐゴシック"/>
                <a:cs typeface="Calibri"/>
              </a:rPr>
              <a:t>(yasadışı erişim</a:t>
            </a:r>
            <a:r>
              <a:rPr lang="tr-TR" dirty="0">
                <a:ea typeface="ＭＳ Ｐゴシック"/>
                <a:cs typeface="Calibri"/>
              </a:rPr>
              <a:t>, </a:t>
            </a:r>
            <a:r>
              <a:rPr lang="tr-TR" dirty="0" smtClean="0">
                <a:ea typeface="ＭＳ Ｐゴシック"/>
                <a:cs typeface="Calibri"/>
              </a:rPr>
              <a:t>yasadışı müdahale</a:t>
            </a:r>
            <a:r>
              <a:rPr lang="tr-TR" dirty="0">
                <a:ea typeface="ＭＳ Ｐゴシック"/>
                <a:cs typeface="Calibri"/>
              </a:rPr>
              <a:t>, </a:t>
            </a:r>
            <a:r>
              <a:rPr lang="tr-TR" dirty="0" smtClean="0">
                <a:ea typeface="ＭＳ Ｐゴシック"/>
                <a:cs typeface="Calibri"/>
              </a:rPr>
              <a:t>verilere müdahale </a:t>
            </a:r>
            <a:r>
              <a:rPr lang="tr-TR" dirty="0">
                <a:ea typeface="ＭＳ Ｐゴシック"/>
                <a:cs typeface="Calibri"/>
              </a:rPr>
              <a:t>ve </a:t>
            </a:r>
            <a:r>
              <a:rPr lang="tr-TR" dirty="0" smtClean="0">
                <a:ea typeface="ＭＳ Ｐゴシック"/>
                <a:cs typeface="Calibri"/>
              </a:rPr>
              <a:t>sistemlere müdahale)</a:t>
            </a:r>
            <a:r>
              <a:rPr lang="tr-TR" dirty="0">
                <a:ea typeface="ＭＳ Ｐゴシック"/>
                <a:cs typeface="Calibri"/>
              </a:rPr>
              <a:t> işlenmesi amacını öncelikli olarak taşımasını öngörmüş ancak cihazların yalnızca bu amaç için tasarlanmış veya uyarlanmış olmasını şart koşmamıştır.</a:t>
            </a:r>
            <a:endParaRPr lang="tr-TR" dirty="0">
              <a:cs typeface="Calibri"/>
            </a:endParaRP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Cihazların kötüye kullanımı ve bilgisayar programlarına ek olarak 6. madde, bilgisayar sisteminin tümüne veya bir kısmına erişilmesini sağlayacak bilgisayar şifrelerinin, erişim kodlarının veya benzer verilerin üretimini, satışını, vb. suç saymaktadır.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Cihaz, bilgisayar programı, parolalar, erişim kodları vb. üretimine ve dağıtımına ek olarak, 6. madde aynı zamanda bunların, siber suç işleme niyetiyle bulundurulması eylemini de suç saymaktadır. Tarafların yalnızca belirli sayıda bulundurma eylemini suç saymasına izin vermektedir (böylece yalnızca ticari amaçla bulundurma eyleminin suç sayılması için kullanılabilecektir).</a:t>
            </a:r>
            <a:endParaRPr lang="tr-TR" altLang="sr-Latn-RS" dirty="0">
              <a:cs typeface="Calibri"/>
            </a:endParaRPr>
          </a:p>
          <a:p>
            <a:pPr>
              <a:defRPr/>
            </a:pPr>
            <a:endParaRPr lang="en-GB" altLang="sr-Latn-RS" dirty="0">
              <a:ea typeface="ＭＳ Ｐゴシック" panose="020B0600070205080204" pitchFamily="34" charset="-128"/>
            </a:endParaRPr>
          </a:p>
          <a:p>
            <a:r>
              <a:rPr lang="tr-TR" dirty="0">
                <a:ea typeface="ＭＳ Ｐゴシック"/>
                <a:cs typeface="Calibri"/>
              </a:rPr>
              <a:t>Bu düzenleme suçun kapsamının istisnalarını açıklamaktadır. Budapeşte Sözleşmesi'nde düzenlenen diğer suçlar gibi 6. madde "haklı" eylemleri, örneğin bilgisayar sistemine ilişkin izinli testler için yürütülen eylemleri kapsam dışı tutmaktadır. </a:t>
            </a:r>
            <a:endParaRPr lang="en-GB" altLang="sr-Latn-RS" dirty="0">
              <a:ea typeface="ＭＳ Ｐゴシック" panose="020B0600070205080204" pitchFamily="34" charset="-128"/>
            </a:endParaRPr>
          </a:p>
          <a:p>
            <a:pPr>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3999071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tr-TR" altLang="en-US" dirty="0">
                <a:ea typeface="ＭＳ Ｐゴシック"/>
                <a:cs typeface="Calibri"/>
              </a:rPr>
              <a:t>Budapeşte Sözleşmesi'nin 7. maddesinde tanımlanan </a:t>
            </a:r>
            <a:r>
              <a:rPr lang="tr-TR" altLang="en-US" dirty="0" smtClean="0">
                <a:ea typeface="ＭＳ Ｐゴシック"/>
                <a:cs typeface="Calibri"/>
              </a:rPr>
              <a:t>bilgisayar destekli sahtecilik, </a:t>
            </a:r>
            <a:r>
              <a:rPr lang="tr-TR" altLang="en-US" dirty="0">
                <a:ea typeface="ＭＳ Ｐゴシック"/>
                <a:cs typeface="Calibri"/>
              </a:rPr>
              <a:t>sahteciliğin özel bir türüdür. Çoğu ülkede sahtecilik ceza gerektiren klasik bir ihlaldir. Ancak normal şartlarda maddi objelere ilişkindir ve bazen fiziki</a:t>
            </a:r>
            <a:r>
              <a:rPr lang="tr-TR" dirty="0">
                <a:ea typeface="ＭＳ Ｐゴシック"/>
                <a:cs typeface="Calibri"/>
              </a:rPr>
              <a:t> belge içerisindeki beyanların veya ifadelerin görsel olarak okunabilir olmasının gerekmediği </a:t>
            </a:r>
            <a:r>
              <a:rPr lang="tr-TR" altLang="en-US" dirty="0">
                <a:ea typeface="ＭＳ Ｐゴシック"/>
                <a:cs typeface="Calibri"/>
              </a:rPr>
              <a:t>bilgisayar sahteciliğinin ve bilgisayar verisi sahteciliğinin suç sayılması için kullanılamamaktadır.</a:t>
            </a:r>
            <a:endParaRPr lang="tr-TR" dirty="0">
              <a:cs typeface="Calibri"/>
            </a:endParaRPr>
          </a:p>
          <a:p>
            <a:r>
              <a:rPr lang="tr-TR" altLang="en-US" dirty="0">
                <a:ea typeface="ＭＳ Ｐゴシック"/>
                <a:cs typeface="Calibri"/>
              </a:rPr>
              <a:t> </a:t>
            </a:r>
            <a:endParaRPr lang="tr-TR" dirty="0">
              <a:cs typeface="Calibri"/>
            </a:endParaRPr>
          </a:p>
          <a:p>
            <a:r>
              <a:rPr lang="tr-TR" altLang="en-US" dirty="0">
                <a:ea typeface="ＭＳ Ｐゴシック"/>
                <a:cs typeface="Calibri"/>
              </a:rPr>
              <a:t>Budapeşte Sözleşmesi'nin 7. maddesi işte bu amaca yönelik olarak kabul edilmiştir.</a:t>
            </a:r>
            <a:endParaRPr lang="tr-TR" altLang="en-US" dirty="0">
              <a:cs typeface="Calibri"/>
            </a:endParaRPr>
          </a:p>
          <a:p>
            <a:endParaRPr lang="tr-TR" altLang="en-US" dirty="0">
              <a:ea typeface="ＭＳ Ｐゴシック"/>
              <a:cs typeface="Calibri"/>
            </a:endParaRPr>
          </a:p>
          <a:p>
            <a:r>
              <a:rPr lang="tr-TR" altLang="en-US" dirty="0">
                <a:ea typeface="ＭＳ Ｐゴシック"/>
                <a:cs typeface="Calibri"/>
              </a:rPr>
              <a:t>Bu noktada Sözleşme, belgede (maddi belge) sahtecilik klasik suçuna paralel bir suç kabul etmek istemiştir. Bu durumda suçun konusu bilgisayar verisidir. Bu suç, bilgisayar verisi girişi, bilgisayar verisinin değiştirilmesi, silinmesi veya yok edilmesi eyleminde bulunarak sahte veri üreten ve hukuki amaçlar doğrultusunda bu verinin gerçek kabul edilmesini veya bu verilere gerçekmiş gibi davranılmasını isteyen kişilerce işlenir. </a:t>
            </a:r>
          </a:p>
          <a:p>
            <a:r>
              <a:rPr lang="tr-TR" altLang="en-US" dirty="0">
                <a:ea typeface="ＭＳ Ｐゴシック"/>
                <a:cs typeface="Calibri"/>
              </a:rPr>
              <a:t>  </a:t>
            </a:r>
          </a:p>
          <a:p>
            <a:r>
              <a:rPr lang="tr-TR" altLang="en-US" dirty="0">
                <a:ea typeface="ＭＳ Ｐゴシック"/>
                <a:cs typeface="Calibri"/>
              </a:rPr>
              <a:t>Bu suçun oluşması için de, şüphesiz, eylemin haksız olması ve kasıt aranır. </a:t>
            </a:r>
          </a:p>
          <a:p>
            <a:endParaRPr lang="tr-TR" dirty="0">
              <a:cs typeface="Calibri"/>
            </a:endParaRPr>
          </a:p>
          <a:p>
            <a:r>
              <a:rPr lang="tr-TR" dirty="0">
                <a:ea typeface="ＭＳ Ｐゴシック"/>
                <a:cs typeface="Calibri"/>
              </a:rPr>
              <a:t>7. madde uyarınca gerçek bir belge üzerinde aşağıdaki yollarla sahtecilik yapılabilir:</a:t>
            </a:r>
            <a:endParaRPr lang="tr-TR" dirty="0">
              <a:cs typeface="Calibri"/>
            </a:endParaRPr>
          </a:p>
          <a:p>
            <a:pPr marL="228600" indent="-228600" eaLnBrk="1" hangingPunct="1">
              <a:buAutoNum type="arabicPeriod"/>
              <a:defRPr/>
            </a:pPr>
            <a:r>
              <a:rPr lang="tr-TR" altLang="sr-Latn-RS" dirty="0">
                <a:ea typeface="ＭＳ Ｐゴシック"/>
                <a:cs typeface="Calibri"/>
              </a:rPr>
              <a:t>Doğru veya yanlış verinin girilmesi (verinin oluşturulduğu veya girildiği tarihte)</a:t>
            </a:r>
          </a:p>
          <a:p>
            <a:pPr marL="228600" indent="-228600" eaLnBrk="1" hangingPunct="1">
              <a:buAutoNum type="arabicPeriod"/>
              <a:defRPr/>
            </a:pPr>
            <a:r>
              <a:rPr lang="tr-TR" altLang="sr-Latn-RS" dirty="0">
                <a:ea typeface="ＭＳ Ｐゴシック"/>
                <a:cs typeface="Calibri"/>
              </a:rPr>
              <a:t>Sonra yapılan değişiklikler </a:t>
            </a:r>
            <a:r>
              <a:rPr lang="tr-TR" dirty="0">
                <a:ea typeface="ＭＳ Ｐゴシック"/>
                <a:cs typeface="Calibri"/>
              </a:rPr>
              <a:t>(her türlü değişim, varyasyon, kısmi değişiklik dahil olmak üzere) </a:t>
            </a:r>
            <a:endParaRPr lang="tr-TR" altLang="sr-Latn-RS" dirty="0">
              <a:ea typeface="ＭＳ Ｐゴシック"/>
              <a:cs typeface="Calibri"/>
            </a:endParaRPr>
          </a:p>
          <a:p>
            <a:pPr marL="228600" indent="-228600">
              <a:buAutoNum type="arabicPeriod"/>
              <a:defRPr/>
            </a:pPr>
            <a:r>
              <a:rPr lang="tr-TR" dirty="0">
                <a:ea typeface="ＭＳ Ｐゴシック"/>
                <a:cs typeface="Calibri"/>
              </a:rPr>
              <a:t>Silme (veri ortamından verinin kaldırılması) </a:t>
            </a:r>
            <a:endParaRPr lang="tr-TR" altLang="sr-Latn-RS" dirty="0">
              <a:ea typeface="ＭＳ Ｐゴシック"/>
              <a:cs typeface="Calibri"/>
            </a:endParaRPr>
          </a:p>
          <a:p>
            <a:pPr marL="228600" indent="-228600">
              <a:buAutoNum type="arabicPeriod"/>
              <a:defRPr/>
            </a:pPr>
            <a:r>
              <a:rPr lang="tr-TR" dirty="0">
                <a:ea typeface="ＭＳ Ｐゴシック"/>
                <a:cs typeface="Calibri"/>
              </a:rPr>
              <a:t>Yok etme (verinin saklı tutulması, gizlenmesi) </a:t>
            </a:r>
            <a:endParaRPr lang="tr-TR" altLang="sr-Latn-RS" dirty="0">
              <a:ea typeface="ＭＳ Ｐゴシック"/>
              <a:cs typeface="Calibri"/>
            </a:endParaRPr>
          </a:p>
          <a:p>
            <a:endParaRPr lang="en-US" dirty="0"/>
          </a:p>
          <a:p>
            <a:pPr>
              <a:defRPr/>
            </a:pPr>
            <a:r>
              <a:rPr lang="tr-TR" altLang="sr-Latn-RS" dirty="0">
                <a:ea typeface="ＭＳ Ｐゴシック"/>
                <a:cs typeface="Calibri"/>
              </a:rPr>
              <a:t>Budapeşte Sözleşmesi'nin Açıklayıcı </a:t>
            </a:r>
            <a:r>
              <a:rPr lang="tr-TR" altLang="sr-Latn-RS" dirty="0" err="1">
                <a:ea typeface="ＭＳ Ｐゴシック"/>
                <a:cs typeface="Calibri"/>
              </a:rPr>
              <a:t>Rapor'unda</a:t>
            </a:r>
            <a:r>
              <a:rPr lang="tr-TR" altLang="sr-Latn-RS" dirty="0">
                <a:ea typeface="ＭＳ Ｐゴシック"/>
                <a:cs typeface="Calibri"/>
              </a:rPr>
              <a:t> belirtildiği üzere, "sahtecilik kavramı ulusal hukuklarda birbirinden önemli ölçüde farklılık göstermektedir. Bir kavram, belgeyi hazırlayan kişinin gerçek olup olmamasına dayalı iken diğerleri belgenin içerdiği beyanların gerçeğe uygun olup olmadığını esas almaktadır. Ancak belgenin gerçekliği konusundaki aldatmanın, verinin içeriğinin doğruluğu veya gerçekliği dikkate alınmaksızın, asgari olarak veriyi düzenleyenle ilgili olduğu kabul edilmiştir. Taraflar daha da ileri giderek, "gerçek" kavramına verinin doğruluğunu da dahil edebilir. </a:t>
            </a:r>
          </a:p>
          <a:p>
            <a:endParaRPr lang="en-US" dirty="0"/>
          </a:p>
          <a:p>
            <a:pPr>
              <a:defRPr/>
            </a:pPr>
            <a:r>
              <a:rPr lang="tr-TR" dirty="0">
                <a:ea typeface="ＭＳ Ｐゴシック"/>
                <a:cs typeface="Calibri"/>
              </a:rPr>
              <a:t>Bilgisayar destekli sahtecilik suçunun kasten işlenmesi şartına ek olarak, 7. madde aynı zamanda kişinin suçu, hukuki amaçlar doğrultusunda sahte belgenin (</a:t>
            </a:r>
            <a:r>
              <a:rPr lang="tr-TR" dirty="0" err="1">
                <a:ea typeface="ＭＳ Ｐゴシック"/>
                <a:cs typeface="Calibri"/>
              </a:rPr>
              <a:t>örn</a:t>
            </a:r>
            <a:r>
              <a:rPr lang="tr-TR" dirty="0">
                <a:ea typeface="ＭＳ Ｐゴシック"/>
                <a:cs typeface="Calibri"/>
              </a:rPr>
              <a:t>. hukuki işlemler ve hukuki açıdan ilgili belgeler) gerçek kabul edilmesi veya sahte belgeye gerçekmiş gibi davranılması niyetiyle oluşturulmuş olması şartını aramaktadır. Dahası taraflar eylemin bir diğer kişiyi aldatma niyeti ile işlenmiş olması şartını da arayabilir.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Sahte verinin doğrudan okunabilir veya anlaşılır olmasına gerek yoktur. Bu, klasik sahtecilik suçunun aksine sahte verinin okunabilir olması şartının aranmadığı bilgisayar destekli sahteciliğe özgüdür.</a:t>
            </a:r>
            <a:endParaRPr lang="tr-TR" dirty="0">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Taraflar bilgisayar destekli sahtecilik eyleminin suç sayılmasına ilişkin genel bir çerçeve sağlayan 7. maddenin kapsamını bazı niteleyici unsurlarla daraltabilir. Taraflar bilgisayar destekli sahteciliğin, aldatma niyeti veya dürüst olmayan benzer bir niyetle işlenmesini arayabilir. </a:t>
            </a:r>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4286322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tr-TR" dirty="0">
                <a:ea typeface="ＭＳ Ｐゴシック"/>
                <a:cs typeface="Calibri"/>
              </a:rPr>
              <a:t>Budapeşte Sözleşmesi'nin 8. maddesinde tanımlanan bilgisayar destekli dolandırıcılık, kendi adına veya başkası adına haksız biçimde ekonomik çıkar elde etme yönündeki hileli veya dürüst olmayan niyetlerle, bilgisayar verisi girişi, bilgisayar verisinin değiştirilmesi, silinmesi, yok edilmesi veya bilgisayar sisteminin işleyişine müdahale edilmesi yollarıyla kasten ve haksız biçimde başka bir kişinin mal kaybına sebep olma eylemini suç saymaktadır.</a:t>
            </a:r>
            <a:endParaRPr lang="tr-TR" dirty="0">
              <a:cs typeface="Calibri"/>
            </a:endParaRPr>
          </a:p>
          <a:p>
            <a:r>
              <a:rPr lang="tr-TR" dirty="0">
                <a:ea typeface="ＭＳ Ｐゴシック"/>
                <a:cs typeface="Calibri"/>
              </a:rPr>
              <a:t> </a:t>
            </a:r>
            <a:endParaRPr lang="tr-TR" dirty="0">
              <a:cs typeface="Calibri"/>
            </a:endParaRPr>
          </a:p>
          <a:p>
            <a:pPr eaLnBrk="1" hangingPunct="1"/>
            <a:r>
              <a:rPr lang="tr-TR" altLang="sr-Latn-RS" dirty="0">
                <a:ea typeface="ＭＳ Ｐゴシック"/>
                <a:cs typeface="Calibri"/>
              </a:rPr>
              <a:t>Bu suç, özellikle bilgisayar sistemlerinde temsil edilen veya yönetilen klasik mülkiyet türlerine benzer elektronik fonlar, mevduat vb. gibi varlıkların manipülasyon hedefi olması bakımından öne çıkmaktadır. Dolandırıcılığın bilgisayar sistemlerinde yönetilen varlıklarla ilişkili olarak işlenmesi gerekliliği sonucu ortaya çıkan kendine özgü doğası (</a:t>
            </a:r>
            <a:r>
              <a:rPr lang="tr-TR" altLang="sr-Latn-RS" dirty="0" err="1">
                <a:ea typeface="ＭＳ Ｐゴシック"/>
                <a:cs typeface="Calibri"/>
              </a:rPr>
              <a:t>örn</a:t>
            </a:r>
            <a:r>
              <a:rPr lang="tr-TR" altLang="sr-Latn-RS" dirty="0">
                <a:ea typeface="ＭＳ Ｐゴシック"/>
                <a:cs typeface="Calibri"/>
              </a:rPr>
              <a:t>. veri girişi veya program manipülasyonu aracılığıyla) gereği, Budapeşte Sözleşmesi bu eylemi suç saymaları için tarafların gerekli yasama tedbirlerini kabul etmelerini zorunlu kılmaktadır.  </a:t>
            </a:r>
            <a:endParaRPr lang="tr-TR" altLang="sr-Latn-RS" dirty="0">
              <a:cs typeface="Calibri"/>
            </a:endParaRPr>
          </a:p>
          <a:p>
            <a:pPr eaLnBrk="1" hangingPunct="1"/>
            <a:endParaRPr lang="en-GB"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8. madde uyarınca mal kaybı aşağıdaki yollarla meydana gelebilir:</a:t>
            </a:r>
          </a:p>
          <a:p>
            <a:pPr marL="228600" marR="0" lvl="0" indent="-228600" algn="l" defTabSz="457200" rtl="0" eaLnBrk="1" fontAlgn="base" latinLnBrk="0" hangingPunct="1">
              <a:lnSpc>
                <a:spcPct val="100000"/>
              </a:lnSpc>
              <a:spcBef>
                <a:spcPct val="30000"/>
              </a:spcBef>
              <a:spcAft>
                <a:spcPct val="0"/>
              </a:spcAft>
              <a:buClrTx/>
              <a:buSzTx/>
              <a:buFontTx/>
              <a:buAutoNum type="arabicPeriod"/>
              <a:tabLst/>
              <a:defRPr/>
            </a:pPr>
            <a:r>
              <a:rPr lang="tr-TR" dirty="0">
                <a:ea typeface="ＭＳ Ｐゴシック"/>
                <a:cs typeface="Calibri"/>
              </a:rPr>
              <a:t>Doğru veya yanlış verinin girilmesi </a:t>
            </a:r>
            <a:r>
              <a:rPr lang="tr-TR" altLang="sr-Latn-RS" dirty="0">
                <a:ea typeface="ＭＳ Ｐゴシック"/>
                <a:cs typeface="Calibri"/>
              </a:rPr>
              <a:t>(verinin oluşturulduğu veya girildiği tarihte)</a:t>
            </a:r>
            <a:endParaRPr lang="tr-TR" dirty="0">
              <a:ea typeface="ＭＳ Ｐゴシック"/>
              <a:cs typeface="Calibri"/>
            </a:endParaRPr>
          </a:p>
          <a:p>
            <a:pPr marL="228600" indent="-228600">
              <a:buFontTx/>
              <a:buAutoNum type="arabicPeriod"/>
              <a:defRPr/>
            </a:pPr>
            <a:r>
              <a:rPr lang="tr-TR" dirty="0">
                <a:ea typeface="ＭＳ Ｐゴシック"/>
                <a:cs typeface="Calibri"/>
              </a:rPr>
              <a:t>Sonra yapılan değişiklikler (her türlü değişim, varyasyon, kısmi değişiklik)</a:t>
            </a:r>
          </a:p>
          <a:p>
            <a:pPr marL="228600" indent="-228600">
              <a:buFontTx/>
              <a:buAutoNum type="arabicPeriod"/>
              <a:defRPr/>
            </a:pPr>
            <a:r>
              <a:rPr lang="tr-TR" dirty="0">
                <a:ea typeface="ＭＳ Ｐゴシック"/>
                <a:cs typeface="Calibri"/>
              </a:rPr>
              <a:t>Silme (veri ortamından verinin kaldırılması)</a:t>
            </a:r>
          </a:p>
          <a:p>
            <a:pPr marL="228600" indent="-228600">
              <a:buFontTx/>
              <a:buAutoNum type="arabicPeriod"/>
              <a:defRPr/>
            </a:pPr>
            <a:r>
              <a:rPr lang="tr-TR" dirty="0">
                <a:ea typeface="ＭＳ Ｐゴシック"/>
                <a:cs typeface="Calibri"/>
              </a:rPr>
              <a:t>Yok etme (verinin saklı tutulması, gizlenmesi)</a:t>
            </a:r>
          </a:p>
          <a:p>
            <a:pPr marL="228600" marR="0" lvl="0" indent="-228600" algn="l" defTabSz="457200">
              <a:lnSpc>
                <a:spcPct val="100000"/>
              </a:lnSpc>
              <a:spcBef>
                <a:spcPct val="30000"/>
              </a:spcBef>
              <a:spcAft>
                <a:spcPct val="0"/>
              </a:spcAft>
              <a:buClrTx/>
              <a:buSzTx/>
              <a:buFontTx/>
              <a:buAutoNum type="arabicPeriod"/>
              <a:tabLst/>
              <a:defRPr/>
            </a:pPr>
            <a:r>
              <a:rPr lang="tr-TR" dirty="0">
                <a:ea typeface="ＭＳ Ｐゴシック"/>
                <a:cs typeface="Calibri"/>
              </a:rPr>
              <a:t>Bilgisayar sisteminin işleyişine müdahale etme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ea typeface="ＭＳ Ｐゴシック"/>
                <a:cs typeface="Calibri"/>
              </a:rPr>
              <a:t>Bilgisayar destekli dolandırıcılıkla ilişkili olarak eylemin, doğrudan başka bir kişinin malı üzerinde ekonomik kayıp veya zilyetlik kaybı doğurması gereklidir. Bu, para, maddi varlık veya ekonomik değere sahip maddi olmayan varlık kaybını içerebilir.</a:t>
            </a:r>
            <a:endParaRPr lang="tr-TR" noProof="0" dirty="0">
              <a:ea typeface="ＭＳ Ｐゴシック" panose="020B0600070205080204" pitchFamily="34" charset="-128"/>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Bilgisayar destekli dolandırıcılık suçunun kasten işlenmesi şartına ek olarak 8. madde aynı zamanda kişinin suçu, kendi adına veya başkası adına haksız biçimde ekonomik çıkar elde etme yönündeki hileli veya dürüst olmayan niyetle işlemiş olması şartını aramaktadır. Örneğin bir kişiye ekonomik açıdan zarar verebilecek ancak bir diğerinin çıkarına olabilecek, bununla birlikte piyasa rekabetine ilişkin hileli veya aldatıcı niyet taşımayan ticari pratikler suç kapsamında değildir. </a:t>
            </a:r>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678903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gn="just">
              <a:defRPr/>
            </a:pPr>
            <a:r>
              <a:rPr lang="tr-TR" altLang="en-US" dirty="0">
                <a:ea typeface="ＭＳ Ｐゴシック"/>
                <a:cs typeface="Calibri"/>
              </a:rPr>
              <a:t>Budapeşte Sözleşmesi'nin 9. maddesi bu antlaşmanın en önemli yeniliklerinden biridir: bilgisayar sistemi araçlarıyla gerçekleşen çocuk pornografisi eylemlerini suç saymaktadır. </a:t>
            </a:r>
          </a:p>
          <a:p>
            <a:pPr algn="just">
              <a:defRPr/>
            </a:pPr>
            <a:endParaRPr lang="tr-TR" altLang="en-US" dirty="0">
              <a:ea typeface="ＭＳ Ｐゴシック"/>
              <a:cs typeface="Calibri"/>
            </a:endParaRPr>
          </a:p>
          <a:p>
            <a:pPr algn="just">
              <a:defRPr/>
            </a:pPr>
            <a:r>
              <a:rPr lang="tr-TR" altLang="en-US" dirty="0">
                <a:ea typeface="ＭＳ Ｐゴシック"/>
                <a:cs typeface="Calibri"/>
              </a:rPr>
              <a:t>İnternetin gelişmesiyle birlikte ç</a:t>
            </a:r>
            <a:r>
              <a:rPr lang="tr-TR" dirty="0">
                <a:ea typeface="ＭＳ Ｐゴシック"/>
                <a:cs typeface="Calibri"/>
              </a:rPr>
              <a:t>ocuk pornografisi ticareti </a:t>
            </a:r>
            <a:r>
              <a:rPr lang="tr-TR" altLang="en-US" dirty="0">
                <a:ea typeface="ＭＳ Ｐゴシック"/>
                <a:cs typeface="Calibri"/>
              </a:rPr>
              <a:t>artmıştır. İletişim ve bilgi ağları bu türde içerik arayanlar için bir dizi avantaj ve olanak sunmaktadır. Öte yandan kullanıcılar internette anonim kalabilmekte, çocuk istismarı materyallerine çevrim içi erişim böylece artmaktadır.</a:t>
            </a:r>
            <a:endParaRPr lang="tr-TR" dirty="0">
              <a:cs typeface="Calibri"/>
            </a:endParaRPr>
          </a:p>
          <a:p>
            <a:pPr algn="just">
              <a:defRPr/>
            </a:pPr>
            <a:endParaRPr lang="tr-TR" altLang="en-US" dirty="0">
              <a:ea typeface="ＭＳ Ｐゴシック"/>
              <a:cs typeface="Calibri"/>
            </a:endParaRPr>
          </a:p>
          <a:p>
            <a:pPr algn="just">
              <a:defRPr/>
            </a:pPr>
            <a:r>
              <a:rPr lang="tr-TR" altLang="en-US" dirty="0">
                <a:ea typeface="ＭＳ Ｐゴシック"/>
                <a:cs typeface="Calibri"/>
              </a:rPr>
              <a:t>Çocuk pornografisi suçlarıyla ilgili olarak özellikle bir husus tartışmalıdır: "sahte (</a:t>
            </a:r>
            <a:r>
              <a:rPr lang="tr-TR" altLang="en-US" i="1" dirty="0" err="1">
                <a:ea typeface="ＭＳ Ｐゴシック"/>
                <a:cs typeface="Calibri"/>
              </a:rPr>
              <a:t>pseudo</a:t>
            </a:r>
            <a:r>
              <a:rPr lang="tr-TR" altLang="en-US" dirty="0">
                <a:ea typeface="ＭＳ Ｐゴシック"/>
                <a:cs typeface="Calibri"/>
              </a:rPr>
              <a:t>) </a:t>
            </a:r>
            <a:r>
              <a:rPr lang="tr-TR" altLang="en-US" dirty="0" err="1">
                <a:ea typeface="ＭＳ Ｐゴシック"/>
                <a:cs typeface="Calibri"/>
              </a:rPr>
              <a:t>görüntü"lerin</a:t>
            </a:r>
            <a:r>
              <a:rPr lang="tr-TR" altLang="en-US" dirty="0">
                <a:ea typeface="ＭＳ Ｐゴシック"/>
                <a:cs typeface="Calibri"/>
              </a:rPr>
              <a:t> suç sayılması. Sözleşme maddeleri yalnızca gerçek çocukların cinsel faaliyet sırasında fotoğraflandığı durumları değil aynı zamanda çocukların sahte betimlemelerini de düzenlemektedir – örneğin tümüyle bilgisayarlar tarafından yaratılan çocuk fotoğrafları (örneğin bir çocuğun kafasının, cinsel faaliyette bulunan yetişkinin bedenine yerleştirilmesi gibi) veya (ikna edici bir biçimde) çocuk rolü yapan veya çocuk gibi giyinen yetişkin fotoğrafları.</a:t>
            </a:r>
          </a:p>
          <a:p>
            <a:pPr algn="just">
              <a:defRPr/>
            </a:pPr>
            <a:endParaRPr lang="tr-TR" altLang="en-US" dirty="0">
              <a:ea typeface="ＭＳ Ｐゴシック" panose="020B0600070205080204" pitchFamily="34" charset="-128"/>
              <a:cs typeface="Calibri"/>
            </a:endParaRPr>
          </a:p>
          <a:p>
            <a:pPr algn="just">
              <a:defRPr/>
            </a:pPr>
            <a:r>
              <a:rPr lang="tr-TR" altLang="en-US" dirty="0">
                <a:ea typeface="ＭＳ Ｐゴシック"/>
                <a:cs typeface="Calibri"/>
              </a:rPr>
              <a:t>İkinci önemli husus ise Sözleşme metninde geniş kapsamlı bir biçimde ele alınan, yalnızca çocuk pornografisi materyalleri bulundurma eyleminin cezalandırılmasıdır. 9. maddenin 1. paragrafı bir bilgisayar sistemi içerisinde bu materyalleri yalnızca bulundurmayı ve bu görüntülerin tek başına kişisel kullanım için temin edilmesini ihlal olarak tanımlamaktadır. Bu yaklaşım konuya ilişkin çalışmaları bulunan diğer uluslararası forumlar tarafından da benimsenmiştir.</a:t>
            </a:r>
          </a:p>
          <a:p>
            <a:pPr algn="just">
              <a:defRPr/>
            </a:pPr>
            <a:endParaRPr lang="tr-TR" altLang="en-US" dirty="0">
              <a:ea typeface="ＭＳ Ｐゴシック"/>
              <a:cs typeface="Calibri"/>
            </a:endParaRPr>
          </a:p>
          <a:p>
            <a:pPr>
              <a:defRPr/>
            </a:pPr>
            <a:r>
              <a:rPr lang="tr-TR" altLang="en-US" dirty="0">
                <a:ea typeface="ＭＳ Ｐゴシック"/>
                <a:cs typeface="Calibri"/>
              </a:rPr>
              <a:t>Çocuk pornografisi materyalinin yalnızca bulundurulmasının suç sayılması, bu konuda ceza soruşturması yürütülmesini kolaylaştırmakta çünkü bu hüküm uyarınca, bu türde materyal bulunduran herkes yargılanabilmektedir. Öte yandan fotoğrafların belirli bir amaçla kullanılması (örneğin satma amacı) niyetinin veya bunların üretimine katılma gibi eylemlerin kanıtlanmasına gerek yoktur. Bu, aynı zamanda </a:t>
            </a:r>
            <a:r>
              <a:rPr lang="tr-TR" altLang="en-US" dirty="0" err="1">
                <a:ea typeface="ＭＳ Ｐゴシック"/>
                <a:cs typeface="Calibri"/>
              </a:rPr>
              <a:t>pedofil</a:t>
            </a:r>
            <a:r>
              <a:rPr lang="tr-TR" altLang="en-US" dirty="0">
                <a:ea typeface="ＭＳ Ｐゴシック"/>
                <a:cs typeface="Calibri"/>
              </a:rPr>
              <a:t> şüphelilerinin, bir çocuğa karşı harekete geçtiğinin kanıtlanması gerekmeksizin cezalandırılabileceği anlamına gelir. Şüphesiz polis ve mahkemeler böylece, fiili olarak ticaretin gerçekleştiğine dair kanıt olsa da olmasa da, şüpheli çocuk pornografisi tedarikçilerini (yalnızca bulundurma sebebiyle dahi) soruşturabilecek ve mahkum edebilecektir.</a:t>
            </a:r>
          </a:p>
          <a:p>
            <a:pPr>
              <a:defRPr/>
            </a:pPr>
            <a:endParaRPr lang="tr-TR" altLang="en-US" dirty="0">
              <a:ea typeface="ＭＳ Ｐゴシック"/>
              <a:cs typeface="Calibri"/>
            </a:endParaRPr>
          </a:p>
          <a:p>
            <a:pPr>
              <a:defRPr/>
            </a:pPr>
            <a:r>
              <a:rPr lang="tr-TR" altLang="en-US" dirty="0">
                <a:ea typeface="ＭＳ Ｐゴシック"/>
                <a:cs typeface="Calibri"/>
              </a:rPr>
              <a:t>Bu açıdan Avrupa Birliği tercihini de dikkate almak gerekir. 29 Mayıs 2000 tarihli Konsey Kararı'ndan beri uzun zamandır Avrupa Birliği yalnızca çocuk pornografisi materyali bulundurma eylemini suç saymaktadır. Daha yakın tarihli 2004/68/JHA sayılı Konsey Çerçeve Kararı'nın yerine geçen </a:t>
            </a:r>
            <a:r>
              <a:rPr lang="tr-TR" dirty="0">
                <a:ea typeface="ＭＳ Ｐゴシック"/>
                <a:cs typeface="Calibri"/>
              </a:rPr>
              <a:t>Çocukların Cinsel İstismarı ve Cinsel Sömürüsü ve Çocuk Pornografisiyle Mücadele hakkında 13 Aralık 2011 tarihli ve 2011/93/AB sayılı Avrupa Parlamentosu ve Konsey Direktifi, Avrupa Birliği üye devletlerinin, diğer hukuka aykırı davranışlar arasında, çocuk pornografisi edinimini veya bulundurmayı da suç sayması gerektiğini belirtmektedir (Madde 5,2). Ancak aynı belge bu suçun, pornografik materyalin üreticisinin bu materyali münhasıran kendi özel kullanımı için bulundurduğu hallere uygulanıp uygulanmayacağını (pornografik materyalin üretim amacıyla kullanılmaması ve eylemin, materyalin yayımlanması riskini barındırmaması şartıyla) üye devletlerin takdirine bırakmaktadır.</a:t>
            </a:r>
            <a:endParaRPr lang="tr-TR" dirty="0">
              <a:cs typeface="Calibri"/>
            </a:endParaRPr>
          </a:p>
          <a:p>
            <a:pPr>
              <a:defRPr/>
            </a:pPr>
            <a:endParaRPr lang="tr-TR" altLang="en-US" dirty="0">
              <a:ea typeface="ＭＳ Ｐゴシック"/>
              <a:cs typeface="Calibri"/>
            </a:endParaRPr>
          </a:p>
          <a:p>
            <a:pPr>
              <a:defRPr/>
            </a:pPr>
            <a:r>
              <a:rPr lang="tr-TR" altLang="en-US" dirty="0">
                <a:ea typeface="ＭＳ Ｐゴシック"/>
                <a:cs typeface="Calibri"/>
              </a:rPr>
              <a:t>Avrupa Birliği hukukunun bu tercihi, Budapeşte Sözleşmesi'nin, bir bilgisayar sistemi veya bilgisayar verisi depolama aracı içerisinde çocuk pornografisini üretmek, sunmak, mevcut kılmak, dağıtmak veya iletmek, tedarik etmek veya yalnızca bulundurmak eylemlerini suç sayan Budapeşte Sözleşmesi'nin 9. maddesi ile uyumludur. Ancak "tedarik etme" veya "bulundurma" kavramlarının dahil edilmesi tarafların, </a:t>
            </a:r>
            <a:r>
              <a:rPr lang="tr-TR" altLang="en-US" dirty="0" err="1">
                <a:ea typeface="ＭＳ Ｐゴシック"/>
                <a:cs typeface="Calibri"/>
              </a:rPr>
              <a:t>Sözleşme'ye</a:t>
            </a:r>
            <a:r>
              <a:rPr lang="tr-TR" altLang="en-US" dirty="0">
                <a:ea typeface="ＭＳ Ｐゴシック"/>
                <a:cs typeface="Calibri"/>
              </a:rPr>
              <a:t> çekince koyabilmelerini sağlamaktadır. </a:t>
            </a:r>
          </a:p>
          <a:p>
            <a:pPr>
              <a:defRPr/>
            </a:pPr>
            <a:endParaRPr lang="tr-TR" altLang="en-US" dirty="0">
              <a:ea typeface="ＭＳ Ｐゴシック"/>
              <a:cs typeface="Calibri"/>
            </a:endParaRPr>
          </a:p>
          <a:p>
            <a:pPr>
              <a:defRPr/>
            </a:pPr>
            <a:r>
              <a:rPr lang="tr-TR" altLang="en-US" dirty="0">
                <a:ea typeface="ＭＳ Ｐゴシック"/>
                <a:cs typeface="Calibri"/>
              </a:rPr>
              <a:t>Bu tercih 2007 yılında imzaya açılan </a:t>
            </a:r>
            <a:r>
              <a:rPr lang="tr-TR" dirty="0">
                <a:ea typeface="ＭＳ Ｐゴシック"/>
                <a:cs typeface="Calibri"/>
              </a:rPr>
              <a:t>Çocukların Cinsel </a:t>
            </a:r>
            <a:r>
              <a:rPr lang="tr-TR" dirty="0" err="1">
                <a:ea typeface="ＭＳ Ｐゴシック"/>
                <a:cs typeface="Calibri"/>
              </a:rPr>
              <a:t>Suistimal</a:t>
            </a:r>
            <a:r>
              <a:rPr lang="tr-TR" dirty="0">
                <a:ea typeface="ＭＳ Ｐゴシック"/>
                <a:cs typeface="Calibri"/>
              </a:rPr>
              <a:t> ve Cinsel İstismara Karşı Korunmasına İlişkin Avrupa Konseyi Sözleşmesi (CETS 201) ile de desteklenmiştir. Bu antlaşmanın amacı, tarafların, çocukların cinsel istismarına karşı korunmasını hedefleyen ceza hukuku kurallarını uyumlaştırmaktır. 20. maddeye göre, diğer eylemler yanında "kendisi veya başka biri için çocuk pornografisi tedarik etmek" ve "çocuk pornografisi bulundurmak" da suç sayılmalıdır.</a:t>
            </a:r>
          </a:p>
          <a:p>
            <a:pPr algn="just">
              <a:defRPr/>
            </a:pPr>
            <a:endParaRPr lang="en-GB" altLang="en-U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tr-TR" dirty="0" err="1">
                <a:ea typeface="ＭＳ Ｐゴシック"/>
                <a:cs typeface="Calibri"/>
              </a:rPr>
              <a:t>Sözleşme'de</a:t>
            </a:r>
            <a:r>
              <a:rPr lang="tr-TR" dirty="0">
                <a:ea typeface="ＭＳ Ｐゴシック"/>
                <a:cs typeface="Calibri"/>
              </a:rPr>
              <a:t> düzenlenen suçların çoğu "haksız biçimde" veya ilgili kişinin veya oluşumun izni olmaksızın işlenmelidir. 9. maddede düzenlenen eylemin "haklı biçimde" gerçekleşmesi de mümkündür. 9. maddede düzenlenen eyleme ilişkin pornografik materyalin sanatsal, tıbbi, bilimsel veya benzer nitelik taşıması gibi savunmalar söz konusu olabilir. </a:t>
            </a:r>
            <a:endParaRPr lang="en-US" dirty="0">
              <a:ea typeface="ＭＳ Ｐゴシック"/>
              <a:cs typeface="Calibri"/>
            </a:endParaRPr>
          </a:p>
          <a:p>
            <a:pPr algn="just">
              <a:defRPr/>
            </a:pPr>
            <a:r>
              <a:rPr lang="en-GB" altLang="en-US" dirty="0">
                <a:ea typeface="ＭＳ Ｐゴシック" panose="020B0600070205080204" pitchFamily="34" charset="-128"/>
              </a:rPr>
              <a:t> </a:t>
            </a:r>
          </a:p>
          <a:p>
            <a:r>
              <a:rPr lang="tr-TR" dirty="0">
                <a:ea typeface="ＭＳ Ｐゴシック"/>
                <a:cs typeface="Calibri"/>
              </a:rPr>
              <a:t>Bu slayt özellikle bazı materyallerin niteliği gereği pornografik olup olmadığının belirlenmesinde dikkate alınacak kriterleri açıklamaktadır. İçerik müstehcenlik, kamu ahlakı vb. gibi ulusal standartlar uyarınca belirlenecektir. </a:t>
            </a:r>
            <a:endParaRPr lang="tr-TR" dirty="0">
              <a:cs typeface="Calibri"/>
            </a:endParaRPr>
          </a:p>
          <a:p>
            <a:endParaRPr lang="tr-TR" dirty="0">
              <a:cs typeface="Calibri"/>
            </a:endParaRPr>
          </a:p>
          <a:p>
            <a:r>
              <a:rPr lang="tr-TR" altLang="fr-FR" dirty="0">
                <a:ea typeface="ＭＳ Ｐゴシック"/>
                <a:cs typeface="Calibri"/>
              </a:rPr>
              <a:t>Her ne kadar 9. madde lafzından pornografik materyalin görsel bir betimleme içermesi gerektiği anlaşılsa da, </a:t>
            </a:r>
            <a:r>
              <a:rPr lang="tr-TR" dirty="0">
                <a:ea typeface="ＭＳ Ｐゴシック"/>
                <a:cs typeface="Calibri"/>
              </a:rPr>
              <a:t>görsel görüntüye çevirme yetisine sahip bilgisayar sistemindeki veya depolama aracındaki veriler de bu madde kapsamındadır. </a:t>
            </a:r>
          </a:p>
          <a:p>
            <a:pPr algn="just">
              <a:defRPr/>
            </a:pPr>
            <a:endParaRPr lang="en-GB" altLang="en-US" dirty="0">
              <a:ea typeface="ＭＳ Ｐゴシック" panose="020B0600070205080204" pitchFamily="34" charset="-128"/>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tr-TR" altLang="fr-FR" dirty="0">
                <a:ea typeface="ＭＳ Ｐゴシック"/>
                <a:cs typeface="Calibri"/>
              </a:rPr>
              <a:t>Bazı materyallerin "cinsel içerikli eylem" betimleyip betimlemediğine ilişkin asgari kriterler vurgulanmaktadır. Taraflar daha geniş bir tanım kabul edebilir. Cinsel içerikli eylemin gerçek olmasına gerek yoktur ve </a:t>
            </a:r>
            <a:r>
              <a:rPr lang="tr-TR" altLang="fr-FR" dirty="0" err="1">
                <a:ea typeface="ＭＳ Ｐゴシック"/>
                <a:cs typeface="Calibri"/>
              </a:rPr>
              <a:t>simüle</a:t>
            </a:r>
            <a:r>
              <a:rPr lang="tr-TR" altLang="fr-FR" dirty="0">
                <a:ea typeface="ＭＳ Ｐゴシック"/>
                <a:cs typeface="Calibri"/>
              </a:rPr>
              <a:t> edilmiş de olabilir.</a:t>
            </a:r>
          </a:p>
          <a:p>
            <a:pPr algn="just">
              <a:defRPr/>
            </a:pPr>
            <a:endParaRPr lang="en-GB" altLang="en-US" dirty="0">
              <a:ea typeface="ＭＳ Ｐゴシック" panose="020B0600070205080204" pitchFamily="34" charset="-128"/>
            </a:endParaRPr>
          </a:p>
          <a:p>
            <a:pPr>
              <a:defRPr/>
            </a:pPr>
            <a:r>
              <a:rPr lang="tr-TR" dirty="0">
                <a:ea typeface="ＭＳ Ｐゴシック"/>
                <a:cs typeface="Calibri"/>
              </a:rPr>
              <a:t>9. madde uyarınca betimlemenin konusu sıralanmakta ve açıklanmaktadır. Gerçek bir çocuğun cinsel istismarı; reşit görünmeyen bir kişinin (gerçekte reşit veya reşit olmayan bir kişi olabilir) cinsel içerikli eyleme katıldığını betimleyen görüntüler; ve "gerçeğe benzer" olsa da aslında gerçek bir çocuğun cinsel içerikli eylemini içermeyen görüntüler.</a:t>
            </a:r>
          </a:p>
          <a:p>
            <a:pPr>
              <a:defRPr/>
            </a:pPr>
            <a:endParaRPr lang="en-US" dirty="0"/>
          </a:p>
          <a:p>
            <a:r>
              <a:rPr lang="tr-TR" dirty="0">
                <a:ea typeface="ＭＳ Ｐゴシック"/>
                <a:cs typeface="Calibri"/>
              </a:rPr>
              <a:t>9. maddede öngörülen "reşit olmayan kişi" terimi tanımlanmaktadır. Bu tanımın kapsamı, gerçek veya kurgusal, çocukların cinsel obje olarak betimlenmesiyle sınırlıdır ve cinsel ilişkiye rıza yaşının belirlenmesine ilişkin değildir.</a:t>
            </a:r>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3894566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c) Cinsel içerikli eyleme katılan reşit olmayan kişilerin ses dosyası.</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Budapeşte Sözleşmesi'nin 9. maddesi çocuk pornografisini yalnızca GÖRSEL betimlemeler içerecek şekilde tanımlamıştır. Buna ses betimlemeleri dahil değildir.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val="1619200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c) Cinsel içerikli eyleme katılan reşit olmayan kişilerin ses dosyası.</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Budapeşte Sözleşmesi'nin 9. maddesi çocuk pornografisini yalnızca GÖRSEL betimlemeler içerecek şekilde tanımlamıştır. Buna ses betimlemeleri dahil değildir.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16808389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defRPr/>
            </a:pPr>
            <a:r>
              <a:rPr lang="tr-TR" altLang="en-US" dirty="0">
                <a:ea typeface="ＭＳ Ｐゴシック"/>
                <a:cs typeface="Calibri"/>
              </a:rPr>
              <a:t>Budapeşte Sözleşmesi telif haklarına ilişkin özel bir suç türü öngörmemektedir. Budapeşte Sözleşmesi'nin 10. maddesi yalnızca uluslararası hukuk uyarınca telif haklarına ilişkin mevcut ve yerleşik kuralların çevrim içi ortamda da uygulanması gerektiğinin altını çizmektedir: gerçek hayatta yasak olan, çevrim içi ortamda da yasak olmalıdır. Telif hakkının çevrim içi veya bilgisayar sistemi aracılığıyla ihlali suçu gerçek hayatta işlenmiş gibi cezalandırılmalıdır. Bu sebeple Budapeşte Sözleşmesi bu konuya ilişkin mevcut uluslararası antlaşmalara ve sözleşmelere atıf yapmaktadır (24 Temmuz 1971 tarihli Paris Metni, Bern Sözleşmesi ve WIPO Antlaşmaları).</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10. madde telif haklarının (ve ilgili hakların) ihlaline ilişkindir. Budapeşte Sözleşmesi yalnızca, ilgili </a:t>
            </a:r>
            <a:r>
              <a:rPr lang="tr-TR" dirty="0" err="1">
                <a:ea typeface="ＭＳ Ｐゴシック"/>
                <a:cs typeface="Calibri"/>
              </a:rPr>
              <a:t>Taraf'ın</a:t>
            </a:r>
            <a:r>
              <a:rPr lang="tr-TR" dirty="0">
                <a:ea typeface="ＭＳ Ｐゴシック"/>
                <a:cs typeface="Calibri"/>
              </a:rPr>
              <a:t> çeşitli uluslararası tasarruflar uyarınca tabi olduğu mevcut yükümlülüklerini bilgisayar sistemi aracılığıyla işlenen ihlal hallerine genişletmektedir. Örneğin herhangi bir Taraf böyle bir yükümlülüğe tabi değilse, Budapeşte Sözleşmesi'nin 10. maddesini uygulamasına gerek yoktur. Benzer biçimde herhangi bir Taraf, telif haklarına ilişkin mevcut uluslararası tasarrufa çekince koymuşsa aynı çekinceler 10. maddenin uygulanması için de geçerli olabilir.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fr-FR" dirty="0">
                <a:ea typeface="ＭＳ Ｐゴシック"/>
                <a:cs typeface="Calibri"/>
              </a:rPr>
              <a:t>10. madde, TRIPS Anlaşması mevcut uluslararası çerçevesine uygun olarak ticari ölçekteki </a:t>
            </a:r>
            <a:r>
              <a:rPr lang="tr-TR" dirty="0">
                <a:ea typeface="ＭＳ Ｐゴシック"/>
                <a:cs typeface="Calibri"/>
              </a:rPr>
              <a:t>telif hakkı ihlallerine ilişkindir. Taraflar bunu daha geniş biçimde ele alarak, ticari ölçekte işlenmeyen ihlaller gibi tüm ihlal türlerine genişletebilirler.</a:t>
            </a:r>
            <a:endParaRPr lang="tr-TR" altLang="fr-FR" dirty="0">
              <a:ea typeface="ＭＳ Ｐゴシック"/>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ea typeface="ＭＳ Ｐゴシック"/>
                <a:cs typeface="Calibri"/>
              </a:rPr>
              <a:t>Bir önceki slayt ile benzerliğine rağmen bu slayt "telif hakkı" yerine "ilgili hakları" kapsamaktadır. "Komşu haklar" olarak da anılan ilgili haklar, yaratıcı çalışmanın gerçek sahibi ile bağlantılı olmayan, örneğin icracıların hakları gibi haklara ilişkindir.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fr-FR" dirty="0">
                <a:ea typeface="ＭＳ Ｐゴシック"/>
                <a:cs typeface="Calibri"/>
              </a:rPr>
              <a:t>Özel hukuk tedbirleri veya idari tedbirler gibi diğer etkili tedbirlerin mevcut olması halinde ceza sorumluluğuna ilişkin geniş bir istisna öngörülmektedir.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25262198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Burada Budapeşte Sözleşmesi'nde düzenlenen suçların (2 ila 10. maddeler arası) işlenmesine kasıtlı biçimde yardım etme veya yataklık etme eylemleri suç sayılmaktadır. Bu kuralın uygulanması için failin böyle bir suçun işlenmesi niyetini taşıması gerekir. Bu, bir suça yol sağlayarak yardım veya yataklık etmiş olabilecek ancak suç işleme niyeti bulunmayan hizmet sağlayıcılarını hariç tutmak bakımından önemli bir koşuldur.</a:t>
            </a:r>
            <a:endParaRPr lang="tr-TR" dirty="0">
              <a:cs typeface="Calibri"/>
            </a:endParaRPr>
          </a:p>
          <a:p>
            <a:endParaRPr lang="en-US" dirty="0"/>
          </a:p>
          <a:p>
            <a:r>
              <a:rPr lang="tr-TR" dirty="0">
                <a:ea typeface="ＭＳ Ｐゴシック"/>
                <a:cs typeface="Calibri"/>
              </a:rPr>
              <a:t>Örneğin </a:t>
            </a:r>
            <a:r>
              <a:rPr lang="tr-TR" dirty="0" smtClean="0">
                <a:ea typeface="ＭＳ Ｐゴシック"/>
                <a:cs typeface="Calibri"/>
              </a:rPr>
              <a:t>yasadışı erişim, </a:t>
            </a:r>
            <a:r>
              <a:rPr lang="tr-TR" dirty="0">
                <a:ea typeface="ＭＳ Ｐゴシック"/>
                <a:cs typeface="Calibri"/>
              </a:rPr>
              <a:t>cihazların kötüye kullanılmasına ve çocuk pornografisinin bazı türlerine teşebbüs, bu suçlara teşebbüs eyleminin belirlenmesindeki zorluklardan dolayı suç sayılmamıştır. Budapeşte Sözleşmesi, ceza sorumluluğunun doğması için teşebbüste kasıt aramaktadır. </a:t>
            </a:r>
            <a:endParaRPr lang="en-US" dirty="0"/>
          </a:p>
          <a:p>
            <a:endParaRPr lang="en-US" dirty="0"/>
          </a:p>
          <a:p>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1125510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İkinci bölüm uluslararası işbirliği ve karşılıklı yardımlaşmaya ilişkin özel hükümleri ele alacaktır.</a:t>
            </a:r>
          </a:p>
          <a:p>
            <a:endParaRPr lang="tr-TR"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a:t>
            </a:fld>
            <a:endParaRPr lang="en-US"/>
          </a:p>
        </p:txBody>
      </p:sp>
    </p:spTree>
    <p:extLst>
      <p:ext uri="{BB962C8B-B14F-4D97-AF65-F5344CB8AC3E}">
        <p14:creationId xmlns:p14="http://schemas.microsoft.com/office/powerpoint/2010/main" val="2385938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a:ea typeface="ＭＳ Ｐゴシック"/>
                <a:cs typeface="Calibri"/>
              </a:rPr>
              <a:t>Sol tarafta Budapeşte Sözleşmesi'nin 12. maddesi metni "ileri gelen konum... tüzel kişinin çıkarı için...tüzel kişilerin sorumlu tutulması...temsil...karar alma yetkisi...denetim yetkisi" unsurları öne çıkarılarak aktarılmaktadır.</a:t>
            </a:r>
          </a:p>
          <a:p>
            <a:endParaRPr lang="tr-TR" dirty="0"/>
          </a:p>
          <a:p>
            <a:r>
              <a:rPr lang="tr-TR" dirty="0">
                <a:ea typeface="ＭＳ Ｐゴシック"/>
                <a:cs typeface="Calibri"/>
              </a:rPr>
              <a:t>Sağ tarafta ise öne çıkarılan unsurlar açıklanmaktadır.</a:t>
            </a:r>
          </a:p>
          <a:p>
            <a:endParaRPr lang="tr-TR" dirty="0">
              <a:ea typeface="ＭＳ Ｐゴシック"/>
              <a:cs typeface="Calibri"/>
            </a:endParaRPr>
          </a:p>
          <a:p>
            <a:r>
              <a:rPr lang="tr-TR" dirty="0">
                <a:ea typeface="ＭＳ Ｐゴシック"/>
                <a:cs typeface="Calibri"/>
              </a:rPr>
              <a:t>Gerek Avrupa Birliği'nin gerek Avrupa Konseyi'nin bakış açısı, şirketlerin ve diğer tüzel kişilerin, temsil yetkisi ve çıkarları doğrultusunda hareket eden temsilcilerinin suç eylemlerinden dolayı sorumlu tutulmaları (ceza sorumluluğu veya diğer) yönündedir. Buna ek olarak Sözleşme, tüzel kişilerin sorumluluğunun, şirketin veya diğer tüzel kişilerin, denetimi altındaki bir kişi üzerindeki denetim eksikliği veya hukuki temsilcisinin denetim eksikliği halinde de doğacağını düzenlemektedir. </a:t>
            </a:r>
            <a:r>
              <a:rPr lang="tr-TR" dirty="0" smtClean="0">
                <a:ea typeface="ＭＳ Ｐゴシック"/>
                <a:cs typeface="Calibri"/>
              </a:rPr>
              <a:t>Kurumsal yükümlülüğe</a:t>
            </a:r>
            <a:r>
              <a:rPr lang="tr-TR" baseline="0" dirty="0" smtClean="0">
                <a:ea typeface="ＭＳ Ｐゴシック"/>
                <a:cs typeface="Calibri"/>
              </a:rPr>
              <a:t> </a:t>
            </a:r>
            <a:r>
              <a:rPr lang="tr-TR" dirty="0" smtClean="0">
                <a:ea typeface="ＭＳ Ｐゴシック"/>
                <a:cs typeface="Calibri"/>
              </a:rPr>
              <a:t>ilişkin </a:t>
            </a:r>
            <a:r>
              <a:rPr lang="tr-TR" dirty="0">
                <a:ea typeface="ＭＳ Ｐゴシック"/>
                <a:cs typeface="Calibri"/>
              </a:rPr>
              <a:t>olarak Budapeşte Sözleşmesi slaytta vurgulanan dört koşul öngörmüştür. Bu, tüzel kişilerin, bireysel olarak hareket eden gerçek kişilerce işlenmiş suçlar için haksız yere cezalandırılmamasını teminat altına almak içindir.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225338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a:ea typeface="ＭＳ Ｐゴシック"/>
                <a:cs typeface="Calibri"/>
              </a:rPr>
              <a:t>Sol tarafta Budapeşte Sözleşmesi'nin 12. maddesi metni "1. paragrafta ele alınan gerçek kişilerce yürütülen denetimin eksikliğinin...denetime tabi gerçek kişi tarafından tüzel kişinin çıkarı için işlenmesini mümkün kıldığı hallerde" unsurları öne çıkarılarak aktarılmaktadır.</a:t>
            </a:r>
          </a:p>
          <a:p>
            <a:endParaRPr lang="tr-TR" dirty="0"/>
          </a:p>
          <a:p>
            <a:r>
              <a:rPr lang="tr-TR" dirty="0">
                <a:ea typeface="ＭＳ Ｐゴシック"/>
                <a:cs typeface="Calibri"/>
              </a:rPr>
              <a:t>Sağ tarafta ise öne çıkarılan unsurlar açıklanmaktadır.</a:t>
            </a:r>
          </a:p>
          <a:p>
            <a:endParaRPr lang="tr-TR" dirty="0">
              <a:ea typeface="ＭＳ Ｐゴシック"/>
              <a:cs typeface="Calibri"/>
            </a:endParaRPr>
          </a:p>
          <a:p>
            <a:r>
              <a:rPr lang="tr-TR" dirty="0">
                <a:ea typeface="ＭＳ Ｐゴシック"/>
                <a:cs typeface="Calibri"/>
              </a:rPr>
              <a:t>Bu unsur bir önceki slaytta ortaya konan dört koşula ek olarak tüzel kişinin, muhtemel denetim eksikliği sebebiyle bir suçun işlenmesi halinde sorumlu tutulabileceğini öngörmektedir. Ancak bu durumda suçun, tüzel kişinin yetkisine tabi gerçek kişi tarafından tüzel kişinin çıkarı için işlenmesi gerekir.</a:t>
            </a:r>
            <a:endParaRPr lang="tr-TR" dirty="0">
              <a:cs typeface="Calibri"/>
            </a:endParaRP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864353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Budapeşte Sözleşmesi'nin 12. maddesi uyarınca </a:t>
            </a:r>
            <a:r>
              <a:rPr lang="tr-TR" dirty="0" smtClean="0">
                <a:ea typeface="ＭＳ Ｐゴシック"/>
                <a:cs typeface="Calibri"/>
              </a:rPr>
              <a:t>kurumsal yükümlülüğünün doğabilmesi </a:t>
            </a:r>
            <a:r>
              <a:rPr lang="tr-TR" dirty="0">
                <a:ea typeface="ＭＳ Ｐゴシック"/>
                <a:cs typeface="Calibri"/>
              </a:rPr>
              <a:t>için suçun şirketin çıkarı için işlenmiş olması gerekir. Burada kişisel olarak hareket ederek, suçun işlenmesinden yararlanan taraf genel müdürdür.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757162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Budapeşte Sözleşmesi'nin 12. maddesi uyarınca </a:t>
            </a:r>
            <a:r>
              <a:rPr lang="tr-TR" dirty="0" smtClean="0">
                <a:ea typeface="ＭＳ Ｐゴシック"/>
                <a:cs typeface="Calibri"/>
              </a:rPr>
              <a:t>kurumsal yükümlülüğünün doğabilmesi </a:t>
            </a:r>
            <a:r>
              <a:rPr lang="tr-TR" dirty="0">
                <a:ea typeface="ＭＳ Ｐゴシック"/>
                <a:cs typeface="Calibri"/>
              </a:rPr>
              <a:t>için suçun şirketin çıkarı için işlenmiş olması gerekir. Burada kişisel olarak hareket ederek, suçun işlenmesinden yararlanan taraf genel müdürdür.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421473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Sonraki slaytlar Budapeşte Sözleşmesi'nin </a:t>
            </a:r>
            <a:r>
              <a:rPr lang="tr-TR" dirty="0" err="1" smtClean="0">
                <a:ea typeface="ＭＳ Ｐゴシック"/>
                <a:cs typeface="Calibri"/>
              </a:rPr>
              <a:t>II</a:t>
            </a:r>
            <a:r>
              <a:rPr lang="tr-TR" dirty="0" smtClean="0">
                <a:ea typeface="ＭＳ Ｐゴシック"/>
                <a:cs typeface="Calibri"/>
              </a:rPr>
              <a:t>. </a:t>
            </a:r>
            <a:r>
              <a:rPr lang="tr-TR" dirty="0">
                <a:ea typeface="ＭＳ Ｐゴシック"/>
                <a:cs typeface="Calibri"/>
              </a:rPr>
              <a:t>Bölümünün </a:t>
            </a:r>
            <a:r>
              <a:rPr lang="tr-TR" dirty="0" smtClean="0">
                <a:ea typeface="ＭＳ Ｐゴシック"/>
                <a:cs typeface="Calibri"/>
              </a:rPr>
              <a:t>2. </a:t>
            </a:r>
            <a:r>
              <a:rPr lang="tr-TR" dirty="0">
                <a:ea typeface="ＭＳ Ｐゴシック"/>
                <a:cs typeface="Calibri"/>
              </a:rPr>
              <a:t>Kesiminde düzenlenen usul hukuku kurallarına ilişkindir. </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3209171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Bu düzenlemenin hedefi, Budapeşte Sözleşmesi'nin 2. Bölümünün 2. Kesiminde düzenlenen usule ilişkin yetkilerin yalnızca ilgili ceza soruşturmalarında veya kovuşturmalarında icra edileceğini vurgulamaktır. Budapeşte Sözleşmesi hükümleri genel istihbarat toplama gibi diğer amaçlara ilişkin yasama tedbirlerini kapsamaz.</a:t>
            </a:r>
            <a:endParaRPr lang="tr-TR" altLang="sr-Latn-RS" dirty="0">
              <a:ea typeface="ＭＳ Ｐゴシック" panose="020B0600070205080204" pitchFamily="34" charset="-128"/>
              <a:cs typeface="Calibri"/>
            </a:endParaRPr>
          </a:p>
          <a:p>
            <a:endParaRPr lang="tr-TR" altLang="sr-Latn-RS" dirty="0">
              <a:ea typeface="ＭＳ Ｐゴシック"/>
              <a:cs typeface="Calibri"/>
            </a:endParaRPr>
          </a:p>
          <a:p>
            <a:r>
              <a:rPr lang="tr-TR" altLang="sr-Latn-RS" dirty="0">
                <a:ea typeface="ＭＳ Ｐゴシック"/>
                <a:cs typeface="Calibri"/>
              </a:rPr>
              <a:t>Bu hüküm Budapeşte Sözleşmesi'ni değerli kılan anahtar özelliklerinden birini vurgulamaktadır. 14. maddeye göre Budapeşte Sözleşmesi, şüphesiz, Budapeşte Sözleşmesi'nde düzenlenen suçlardan biri hakkında yürütülen soruşturmalara uygulanacaktır. Bununla birlikte iki alanda daha kapsamını önemli ölçüde genişletmektedir: </a:t>
            </a:r>
          </a:p>
          <a:p>
            <a:pPr marL="171450" indent="-171450" eaLnBrk="1" hangingPunct="1">
              <a:spcBef>
                <a:spcPct val="0"/>
              </a:spcBef>
              <a:buChar char="-"/>
            </a:pPr>
            <a:r>
              <a:rPr lang="tr-TR" dirty="0">
                <a:ea typeface="ＭＳ Ｐゴシック"/>
                <a:cs typeface="Calibri"/>
              </a:rPr>
              <a:t>Öncelikle, bilgisayar sistemi araçlarıyla işlenmiş her suçun soruşturulması çerçevesinde usul kurallarından yararlanılabilir;</a:t>
            </a:r>
          </a:p>
          <a:p>
            <a:pPr marL="171450" indent="-171450">
              <a:spcBef>
                <a:spcPct val="0"/>
              </a:spcBef>
              <a:buChar char="-"/>
            </a:pPr>
            <a:r>
              <a:rPr lang="tr-TR" dirty="0">
                <a:ea typeface="ＭＳ Ｐゴシック"/>
                <a:cs typeface="Calibri"/>
              </a:rPr>
              <a:t>İkinci olarak, soruşturma çerçevesinde toplanan dijital kayıt içerisinde depolanmış her türlü delillere de bu kurallar uygulanabilir çünkü bu durumda suç muhtemelen Budapeşte Sözleşmesi'nin usul kurallarına tabi olacaktır. </a:t>
            </a:r>
          </a:p>
          <a:p>
            <a:pPr marL="171450" indent="-171450">
              <a:spcBef>
                <a:spcPct val="0"/>
              </a:spcBef>
              <a:buChar char="-"/>
            </a:pPr>
            <a:endParaRPr lang="tr-TR" dirty="0">
              <a:cs typeface="Calibri"/>
            </a:endParaRPr>
          </a:p>
          <a:p>
            <a:pPr eaLnBrk="1" hangingPunct="1">
              <a:spcBef>
                <a:spcPct val="0"/>
              </a:spcBef>
            </a:pPr>
            <a:r>
              <a:rPr lang="tr-TR" dirty="0">
                <a:ea typeface="ＭＳ Ｐゴシック"/>
                <a:cs typeface="Calibri"/>
              </a:rPr>
              <a:t>Eğitici Budapeşte Sözleşmesi'nin bu sebeple, yalnızca siber suçlara değil fakat aynı zamanda ELEKTRONİK DELİLLERE ilişkin bir sözleşme niteliğinde olduğunu vurgulamalıdır. </a:t>
            </a: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2052653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Usul hukuku kuralları, elektronik delil toplanmasının söz konusu olduğu her türlü suça uygulanır.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4189735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Usul hukuku kuralları, elektronik delil toplanmasının söz konusu olduğu her türlü suça uygulanır.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24474148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tr-TR" altLang="sr-Latn-RS" dirty="0">
                <a:ea typeface="ＭＳ Ｐゴシック"/>
                <a:cs typeface="Calibri"/>
              </a:rPr>
              <a:t>İnsan haklarının korunması her koşulda dikkate alınması gereken ve kendini sürekli tekrarlayan bir süreçtir. Bu sebeple uygun teminatların, usul kuralının uygulanacağı her aşamada ayrıca belirlenmesi gerekir:  </a:t>
            </a:r>
            <a:r>
              <a:rPr lang="tr-TR" altLang="sr-Latn-RS" i="1" dirty="0">
                <a:ea typeface="ＭＳ Ｐゴシック"/>
                <a:cs typeface="Calibri"/>
              </a:rPr>
              <a:t>kabulü</a:t>
            </a:r>
            <a:r>
              <a:rPr lang="tr-TR" altLang="sr-Latn-RS" dirty="0">
                <a:ea typeface="ＭＳ Ｐゴシック"/>
                <a:cs typeface="Calibri"/>
              </a:rPr>
              <a:t> (iç hukuka aktarılması), </a:t>
            </a:r>
            <a:r>
              <a:rPr lang="tr-TR" altLang="sr-Latn-RS" i="1" dirty="0">
                <a:solidFill>
                  <a:srgbClr val="FF0000"/>
                </a:solidFill>
                <a:ea typeface="ＭＳ Ｐゴシック"/>
                <a:cs typeface="Calibri"/>
              </a:rPr>
              <a:t>yürütülmesi (ilgili yetkinin veya prosedürün hayata geçirilmesini sağlayacak iç teşkilatlanma) ve sonrasında uygulanması (belirli bir vakadaki somut uygulama)</a:t>
            </a:r>
            <a:r>
              <a:rPr lang="tr-TR" altLang="sr-Latn-RS" dirty="0">
                <a:ea typeface="ＭＳ Ｐゴシック"/>
                <a:cs typeface="Calibri"/>
              </a:rPr>
              <a:t>. Dahası İnsan Haklarının </a:t>
            </a:r>
            <a:r>
              <a:rPr lang="tr-TR" dirty="0">
                <a:ea typeface="ＭＳ Ｐゴシック"/>
                <a:cs typeface="Calibri"/>
              </a:rPr>
              <a:t>– gerekli görüldüğünde –</a:t>
            </a:r>
            <a:r>
              <a:rPr lang="tr-TR" altLang="sr-Latn-RS" dirty="0">
                <a:ea typeface="ＭＳ Ｐゴシック"/>
                <a:cs typeface="Calibri"/>
              </a:rPr>
              <a:t>"tasarlanmış </a:t>
            </a:r>
            <a:r>
              <a:rPr lang="tr-TR" altLang="sr-Latn-RS" dirty="0" err="1">
                <a:ea typeface="ＭＳ Ｐゴシック"/>
                <a:cs typeface="Calibri"/>
              </a:rPr>
              <a:t>yapısı"nın</a:t>
            </a:r>
            <a:r>
              <a:rPr lang="tr-TR" altLang="sr-Latn-RS" dirty="0">
                <a:ea typeface="ＭＳ Ｐゴシック"/>
                <a:cs typeface="Calibri"/>
              </a:rPr>
              <a:t> korunması için önceden tayin önemli bir husustur. Bu, belirli bir </a:t>
            </a:r>
            <a:r>
              <a:rPr lang="tr-TR" altLang="sr-Latn-RS" dirty="0">
                <a:solidFill>
                  <a:srgbClr val="000000"/>
                </a:solidFill>
                <a:ea typeface="ＭＳ Ｐゴシック"/>
                <a:cs typeface="Calibri"/>
              </a:rPr>
              <a:t>prosedür tanımlandığında bu prosedür için tasarlanmış bir teminatın, prosedürün uygulanması ile tamamen uyumlu olacağı anlamına gelir ki böylece teminatın uygulanması ile temel hakların korunması için teminatın doğru uygulanması çabalarından tasarruf edilecektir.</a:t>
            </a:r>
            <a:endParaRPr lang="tr-TR" altLang="sr-Latn-RS" dirty="0">
              <a:solidFill>
                <a:srgbClr val="000000"/>
              </a:solidFill>
              <a:ea typeface="ＭＳ Ｐゴシック" panose="020B0600070205080204" pitchFamily="34" charset="-128"/>
              <a:cs typeface="Calibri"/>
            </a:endParaRPr>
          </a:p>
          <a:p>
            <a:pPr>
              <a:defRPr/>
            </a:pPr>
            <a:endParaRPr lang="tr-TR" altLang="sr-Latn-RS" dirty="0">
              <a:ea typeface="ＭＳ Ｐゴシック" panose="020B0600070205080204" pitchFamily="34" charset="-128"/>
              <a:cs typeface="Calibri"/>
            </a:endParaRPr>
          </a:p>
          <a:p>
            <a:pPr>
              <a:defRPr/>
            </a:pPr>
            <a:r>
              <a:rPr lang="tr-TR" dirty="0">
                <a:ea typeface="ＭＳ Ｐゴシック"/>
                <a:cs typeface="Calibri"/>
              </a:rPr>
              <a:t>Öne çıkarılan unsurun bir diğer yönü ise hukuki dayanak ilkesidir. Teminatlar iç hukuklarda öngörülmelidir böylece etkinliği ve kamu tarafından erişilebilirliği sağlanacaktır (yurttaşlar haklarını ve ödevlerini anlayabilecektir). Ancak "iç hukuk" kavramı burada esasa ilişkin anlamıyla anlaşılmalıdır ve yasama tasarruflarını içerdiği gibi anayasal kuralları ve içtihat hukuku gibi diğer hukuk kaynaklarını da içermelidir (kaynak: Siber Suç Sözleşmesi'nin Avrupa Konseyi Avrupa İnsan Hakları Mahkemesinin konumuna ilişkin Açıklayıcı Raporu).</a:t>
            </a:r>
            <a:endParaRPr lang="en-GB" b="0" i="0" baseline="0" dirty="0"/>
          </a:p>
          <a:p>
            <a:pPr algn="just" eaLnBrk="1" hangingPunct="1">
              <a:spcBef>
                <a:spcPct val="0"/>
              </a:spcBef>
            </a:pPr>
            <a:r>
              <a:rPr lang="en-GB" i="0" baseline="0" dirty="0"/>
              <a:t>	</a:t>
            </a:r>
          </a:p>
          <a:p>
            <a:pPr eaLnBrk="1" hangingPunct="1">
              <a:spcBef>
                <a:spcPct val="0"/>
              </a:spcBef>
            </a:pPr>
            <a:r>
              <a:rPr lang="tr-TR" dirty="0">
                <a:ea typeface="ＭＳ Ｐゴシック"/>
                <a:cs typeface="Calibri"/>
              </a:rPr>
              <a:t>Budapeşte Sözleşmesi uyarınca teminatlar en azından ölçülülük ilkesi ile uyumlu olmalıdır. Ölçülülük ilkesi, anlamı hukuk sistemlerine göre farklılık gösterebilen bir diğer önemli ilkedir. Ölçülülük ilkesi, ulaşılmak istenen hedef ile bu hedefe ulaşmak için kullanılan araçlar arasında makul bir ilişkinin bulunmasını gerekli kılar.</a:t>
            </a:r>
            <a:endParaRPr lang="tr-TR" dirty="0">
              <a:cs typeface="Calibri"/>
            </a:endParaRPr>
          </a:p>
          <a:p>
            <a:pPr>
              <a:spcBef>
                <a:spcPct val="0"/>
              </a:spcBef>
            </a:pPr>
            <a:endParaRPr lang="tr-TR" dirty="0">
              <a:ea typeface="ＭＳ Ｐゴシック"/>
              <a:cs typeface="Calibri"/>
            </a:endParaRPr>
          </a:p>
          <a:p>
            <a:pPr eaLnBrk="1" hangingPunct="1">
              <a:spcBef>
                <a:spcPct val="0"/>
              </a:spcBef>
            </a:pPr>
            <a:r>
              <a:rPr lang="tr-TR" dirty="0">
                <a:ea typeface="ＭＳ Ｐゴシック"/>
                <a:cs typeface="Calibri"/>
              </a:rPr>
              <a:t>AİHS ile bağlı ülkelerde ölçülülük ilkesi, suçun niteliği ve koşulları ile etkilenen temel hakların niteliği ve meşruluğu dikkate alındığında, daha az elverişli bir yetkinin veya prosedürün, bu yetki veya prosedürün hedefine uygun bir biçimde ulaşılmasını sağlayamaması anlamına gelir. </a:t>
            </a:r>
            <a:endParaRPr lang="tr-TR" baseline="0" dirty="0">
              <a:cs typeface="Calibri"/>
            </a:endParaRPr>
          </a:p>
          <a:p>
            <a:pPr eaLnBrk="1" hangingPunct="1">
              <a:spcBef>
                <a:spcPct val="0"/>
              </a:spcBef>
            </a:pPr>
            <a:endParaRPr lang="tr-TR" dirty="0">
              <a:ea typeface="ＭＳ Ｐゴシック"/>
              <a:cs typeface="Calibri"/>
            </a:endParaRPr>
          </a:p>
          <a:p>
            <a:pPr>
              <a:spcBef>
                <a:spcPct val="0"/>
              </a:spcBef>
            </a:pPr>
            <a:r>
              <a:rPr lang="tr-TR" dirty="0">
                <a:ea typeface="ＭＳ Ｐゴシック"/>
                <a:cs typeface="Calibri"/>
              </a:rPr>
              <a:t>AİHS çerçevesi uyarınca bu ilke, yetkinin veya prosedürün "gerekliliği" ilkesini de içerecek veya bu ilkeye eşlik edecek şekilde anlaşılır. Buna göre:</a:t>
            </a:r>
          </a:p>
          <a:p>
            <a:pPr marL="171450" indent="-171450" eaLnBrk="1" hangingPunct="1">
              <a:spcBef>
                <a:spcPct val="0"/>
              </a:spcBef>
              <a:buFont typeface="Arial" panose="020B0604020202020204" pitchFamily="34" charset="0"/>
              <a:buChar char="•"/>
              <a:defRPr/>
            </a:pPr>
            <a:r>
              <a:rPr lang="tr-TR" dirty="0">
                <a:ea typeface="ＭＳ Ｐゴシック"/>
                <a:cs typeface="Calibri"/>
              </a:rPr>
              <a:t>temel hakların kısıtlanması için zorunlu bir toplumsal ihtiyaç mevcut mudur?</a:t>
            </a:r>
          </a:p>
          <a:p>
            <a:pPr marL="171450" indent="-171450" eaLnBrk="1" hangingPunct="1">
              <a:spcBef>
                <a:spcPct val="0"/>
              </a:spcBef>
              <a:buFont typeface="Arial" panose="020B0604020202020204" pitchFamily="34" charset="0"/>
              <a:buChar char="•"/>
              <a:defRPr/>
            </a:pPr>
            <a:r>
              <a:rPr lang="tr-TR" dirty="0">
                <a:ea typeface="ＭＳ Ｐゴシック"/>
                <a:cs typeface="Calibri"/>
              </a:rPr>
              <a:t>eğer mevcutsa, ilgili kısıtlama bu ihtiyaca cevap veriyor mu?</a:t>
            </a:r>
          </a:p>
          <a:p>
            <a:pPr marL="171450" indent="-171450" eaLnBrk="1" hangingPunct="1">
              <a:spcBef>
                <a:spcPct val="0"/>
              </a:spcBef>
              <a:buFont typeface="Arial" panose="020B0604020202020204" pitchFamily="34" charset="0"/>
              <a:buChar char="•"/>
              <a:defRPr/>
            </a:pPr>
            <a:r>
              <a:rPr lang="tr-TR" dirty="0">
                <a:ea typeface="ＭＳ Ｐゴシック"/>
                <a:cs typeface="Calibri"/>
              </a:rPr>
              <a:t>eğer cevap veriyorsa bu cevap ihtiyaç ile orantılı mı?</a:t>
            </a:r>
          </a:p>
          <a:p>
            <a:pPr eaLnBrk="1" hangingPunct="1">
              <a:spcBef>
                <a:spcPct val="0"/>
              </a:spcBef>
              <a:defRPr/>
            </a:pPr>
            <a:endParaRPr lang="tr-TR" i="1" baseline="0" dirty="0">
              <a:cs typeface="Calibri"/>
            </a:endParaRPr>
          </a:p>
          <a:p>
            <a:pPr>
              <a:spcBef>
                <a:spcPct val="0"/>
              </a:spcBef>
              <a:defRPr/>
            </a:pPr>
            <a:r>
              <a:rPr lang="tr-TR" i="1" dirty="0">
                <a:ea typeface="ＭＳ Ｐゴシック"/>
                <a:cs typeface="Calibri"/>
              </a:rPr>
              <a:t>Örnek olarak 21. maddede açık bir kısıtlama olarak düzenlenen, bir dizi suçla ilgili olarak iç hukukta belirlenecek müdahale tedbirlerinin uygulanması ölçülülük ilkesinin kabulüne açık bir örnektir (bkz. Budapeşte Sözleşmesi'nin Açıklayıcı Raporu).</a:t>
            </a:r>
          </a:p>
          <a:p>
            <a:pPr eaLnBrk="1" hangingPunct="1">
              <a:spcBef>
                <a:spcPct val="0"/>
              </a:spcBef>
            </a:pPr>
            <a:endParaRPr lang="tr-TR" dirty="0">
              <a:cs typeface="Calibri"/>
            </a:endParaRPr>
          </a:p>
          <a:p>
            <a:pPr eaLnBrk="1" hangingPunct="1">
              <a:spcBef>
                <a:spcPct val="0"/>
              </a:spcBef>
            </a:pPr>
            <a:r>
              <a:rPr lang="tr-TR" dirty="0">
                <a:ea typeface="ＭＳ Ｐゴシック"/>
                <a:cs typeface="Calibri"/>
              </a:rPr>
              <a:t>Budapeşte Sözleşmesi, uygulanabilir koşulları ve teminatları kısıtlamamaktadır. Bu madde yalnızca ilgili prosedürün veya yetkinin niteliğine göre uygun olduğu ölçüde (yetkinin veya prosedürün daha az veya daha çok müdahale öngörmesine bağlı olarak) asgari teminatlar için bir sınıflandırma sunmaktadır.</a:t>
            </a:r>
          </a:p>
          <a:p>
            <a:pPr>
              <a:spcBef>
                <a:spcPct val="0"/>
              </a:spcBef>
            </a:pPr>
            <a:endParaRPr lang="tr-TR" dirty="0">
              <a:ea typeface="ＭＳ Ｐゴシック"/>
              <a:cs typeface="Calibri"/>
            </a:endParaRPr>
          </a:p>
          <a:p>
            <a:pPr>
              <a:spcBef>
                <a:spcPct val="0"/>
              </a:spcBef>
            </a:pPr>
            <a:r>
              <a:rPr lang="tr-TR" dirty="0">
                <a:ea typeface="ＭＳ Ｐゴシック"/>
                <a:cs typeface="Calibri"/>
              </a:rPr>
              <a:t>Bu slayt ilgili yetkinin müdahalecilik düzeyine göre, usule ilişkin her bir yetki için gerekli koşulların ve teminatların kapsamını göstermektedir. Eğitici her bir yetkinin açıklanacağını belirtebilir.</a:t>
            </a:r>
            <a:endParaRPr lang="tr-TR" b="0" baseline="0" dirty="0">
              <a:cs typeface="Calibri"/>
            </a:endParaRPr>
          </a:p>
          <a:p>
            <a:pPr eaLnBrk="1" hangingPunct="1">
              <a:spcBef>
                <a:spcPct val="0"/>
              </a:spcBef>
            </a:pPr>
            <a:endParaRPr lang="en-GB" b="0" baseline="0" dirty="0"/>
          </a:p>
          <a:p>
            <a:r>
              <a:rPr lang="tr-TR" dirty="0">
                <a:ea typeface="ＭＳ Ｐゴシック"/>
                <a:cs typeface="Calibri"/>
              </a:rPr>
              <a:t>Muhtemel teminatlar şunları içerir:</a:t>
            </a:r>
            <a:endParaRPr lang="tr-TR" dirty="0">
              <a:cs typeface="Calibri"/>
            </a:endParaRPr>
          </a:p>
          <a:p>
            <a:pPr marL="171450" indent="-171450" eaLnBrk="1" hangingPunct="1">
              <a:spcBef>
                <a:spcPct val="0"/>
              </a:spcBef>
              <a:buFont typeface="Arial" panose="020B0604020202020204" pitchFamily="34" charset="0"/>
              <a:buChar char="•"/>
            </a:pPr>
            <a:r>
              <a:rPr lang="tr-TR" dirty="0">
                <a:ea typeface="ＭＳ Ｐゴシック"/>
                <a:cs typeface="Calibri"/>
              </a:rPr>
              <a:t>yargısal denetim veya diğer bağımsız denetim türleri, </a:t>
            </a:r>
            <a:endParaRPr lang="tr-TR" dirty="0">
              <a:cs typeface="Calibri"/>
            </a:endParaRPr>
          </a:p>
          <a:p>
            <a:pPr marL="171450" indent="-171450">
              <a:spcBef>
                <a:spcPct val="0"/>
              </a:spcBef>
              <a:buFont typeface="Arial" panose="020B0604020202020204" pitchFamily="34" charset="0"/>
              <a:buChar char="•"/>
            </a:pPr>
            <a:r>
              <a:rPr lang="tr-TR" dirty="0">
                <a:ea typeface="ＭＳ Ｐゴシック"/>
                <a:cs typeface="Calibri"/>
              </a:rPr>
              <a:t>uygulamayı haklı çıkaracak gerekçeler, </a:t>
            </a:r>
          </a:p>
          <a:p>
            <a:pPr marL="171450" indent="-171450">
              <a:spcBef>
                <a:spcPct val="0"/>
              </a:spcBef>
              <a:buFont typeface="Arial" panose="020B0604020202020204" pitchFamily="34" charset="0"/>
              <a:buChar char="•"/>
            </a:pPr>
            <a:r>
              <a:rPr lang="tr-TR" dirty="0">
                <a:ea typeface="ＭＳ Ｐゴシック"/>
                <a:cs typeface="Calibri"/>
              </a:rPr>
              <a:t>ilgili yetkinin veya prosedürün kapsamının sınırları.</a:t>
            </a:r>
            <a:endParaRPr lang="tr-TR" dirty="0">
              <a:cs typeface="Calibri"/>
            </a:endParaRPr>
          </a:p>
          <a:p>
            <a:pPr eaLnBrk="1" hangingPunct="1">
              <a:spcBef>
                <a:spcPct val="0"/>
              </a:spcBef>
            </a:pPr>
            <a:endParaRPr lang="en-GB" dirty="0"/>
          </a:p>
          <a:p>
            <a:pPr marL="0" marR="0" lvl="0" indent="0" algn="l" defTabSz="457200" rtl="0" eaLnBrk="1" fontAlgn="base" latinLnBrk="0" hangingPunct="1">
              <a:lnSpc>
                <a:spcPct val="100000"/>
              </a:lnSpc>
              <a:spcBef>
                <a:spcPct val="0"/>
              </a:spcBef>
              <a:spcAft>
                <a:spcPct val="0"/>
              </a:spcAft>
              <a:buClrTx/>
              <a:buSzTx/>
              <a:buFontTx/>
              <a:buNone/>
              <a:tabLst/>
              <a:defRPr/>
            </a:pPr>
            <a:r>
              <a:rPr lang="tr-TR" dirty="0">
                <a:ea typeface="ＭＳ Ｐゴシック"/>
                <a:cs typeface="Calibri"/>
              </a:rPr>
              <a:t>Bağımsız denetim ve kapsam ile süre kısıtlaması, bu kısıtlamalara ve hakların korunmasına ilişkin diğer ilkelere uyulup uyulmadığını bağımsız denetime tabi kılarak müdahaleci tedbirleri sınırlayan ve böylece ölçülülüğü sağlayan klasik teminatlardır.</a:t>
            </a:r>
            <a:endParaRPr lang="tr-TR" dirty="0">
              <a:cs typeface="Calibri"/>
            </a:endParaRPr>
          </a:p>
          <a:p>
            <a:pPr eaLnBrk="1" hangingPunct="1">
              <a:spcBef>
                <a:spcPct val="0"/>
              </a:spcBef>
            </a:pPr>
            <a:endParaRPr lang="en-GB" dirty="0"/>
          </a:p>
          <a:p>
            <a:pPr marL="0" marR="0" lvl="0" indent="0" algn="l" defTabSz="457200" rtl="0" eaLnBrk="1" fontAlgn="base" latinLnBrk="0" hangingPunct="1">
              <a:lnSpc>
                <a:spcPct val="100000"/>
              </a:lnSpc>
              <a:spcBef>
                <a:spcPct val="0"/>
              </a:spcBef>
              <a:spcAft>
                <a:spcPct val="0"/>
              </a:spcAft>
              <a:buClrTx/>
              <a:buSzTx/>
              <a:buFontTx/>
              <a:buNone/>
              <a:tabLst/>
              <a:defRPr/>
            </a:pPr>
            <a:r>
              <a:rPr lang="tr-TR" dirty="0">
                <a:ea typeface="ＭＳ Ｐゴシック"/>
                <a:cs typeface="Calibri"/>
              </a:rPr>
              <a:t>Müdahaleci tedbiri haklı çıkaracak gerekçelerin belirtilmesi, ilgili tedbirin hem gerekliliğini hem de ölçülülüğünü gösterecek bir diğer ilkedir (bu özgürlükleri kısıtlayan tedbire etkin bir biçimde ihtiyaç duyulup duyulmadığını ve tedbirin ulaşılmak istenen özel hedefle orantılı olup olmadığını doğrulayacaktır). </a:t>
            </a:r>
            <a:endParaRPr lang="tr-TR" baseline="0" dirty="0">
              <a:cs typeface="Calibri"/>
            </a:endParaRPr>
          </a:p>
          <a:p>
            <a:pPr eaLnBrk="1" hangingPunct="1">
              <a:spcBef>
                <a:spcPct val="0"/>
              </a:spcBef>
            </a:pPr>
            <a:endParaRPr lang="en-GB"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 düzenleme, ilgili yetkinin veya prosedürün etkilerinin azaltılmasının "özellikle de iyi adalet yönetimi çerçevesinde kamu yararı ile örtüştüğü" hallerde, bu etkilerin azaltılması gerekliliğini kısıtlamaktadır. Bu, ilgili yetkilerin veya prosedürlerin etkisinin öncelikle iyi adalet yönetimi ve diğer menfaatler (</a:t>
            </a:r>
            <a:r>
              <a:rPr lang="tr-TR" dirty="0" err="1">
                <a:ea typeface="ＭＳ Ｐゴシック"/>
                <a:cs typeface="Calibri"/>
              </a:rPr>
              <a:t>örn</a:t>
            </a:r>
            <a:r>
              <a:rPr lang="tr-TR" dirty="0">
                <a:ea typeface="ＭＳ Ｐゴシック"/>
                <a:cs typeface="Calibri"/>
              </a:rPr>
              <a:t>. kamu güvenliği, kamu sağlığı ve mağdurun çıkarları ile özel hayata saygı gibi diğer menfaatler) çerçevesinde değerlendirilmesi gerektiği anlamına gelmektedir. Yetki ve prosedürlerin, diğer hak ve menfaatler üzerindeki etkisinin sınırlanmasının kamu yararı teminatları ile uyumlu olduğu ölçüde diğer menfaatler için "tüketim hizmetlerinin kesintiye uğramasının en aza indirgenmesi, bu Bölüm uyarınca </a:t>
            </a:r>
            <a:r>
              <a:rPr lang="tr-TR" sz="1200" dirty="0">
                <a:latin typeface="Arial"/>
                <a:ea typeface="ＭＳ Ｐゴシック"/>
                <a:cs typeface="Arial"/>
              </a:rPr>
              <a:t>bilgi paylaşımı sonucu sorumluluk doğmamasının teminat altına alınması veya bilgi paylaşımının kolaylaştırılması </a:t>
            </a:r>
            <a:r>
              <a:rPr lang="tr-TR" dirty="0">
                <a:ea typeface="ＭＳ Ｐゴシック"/>
                <a:cs typeface="Calibri"/>
              </a:rPr>
              <a:t>veya mülkiyet haklarının korunması" gibi diğer teminatlar hayata geçirilmelidir (bkz. [1] Siber Suç Sözleşmesi'nin Açıklayıcı Raporu, §</a:t>
            </a:r>
            <a:r>
              <a:rPr lang="tr-TR" baseline="0" dirty="0">
                <a:ea typeface="ＭＳ Ｐゴシック"/>
                <a:cs typeface="Calibri"/>
              </a:rPr>
              <a:t> 148)</a:t>
            </a:r>
            <a:r>
              <a:rPr lang="tr-TR" dirty="0">
                <a:ea typeface="ＭＳ Ｐゴシック"/>
                <a:cs typeface="Calibri"/>
              </a:rPr>
              <a:t>.</a:t>
            </a:r>
            <a:endParaRPr lang="tr-TR" dirty="0">
              <a:cs typeface="Calibri"/>
            </a:endParaRPr>
          </a:p>
          <a:p>
            <a:pPr eaLnBrk="1" hangingPunct="1">
              <a:spcBef>
                <a:spcPct val="0"/>
              </a:spcBef>
            </a:pPr>
            <a:endParaRPr lang="tr-TR" baseline="0" dirty="0">
              <a:cs typeface="Calibri"/>
            </a:endParaRPr>
          </a:p>
          <a:p>
            <a:pPr marL="0" marR="0" indent="0" algn="l" defTabSz="457200" rtl="0" eaLnBrk="1" fontAlgn="base" latinLnBrk="0" hangingPunct="1">
              <a:lnSpc>
                <a:spcPct val="100000"/>
              </a:lnSpc>
              <a:spcBef>
                <a:spcPct val="0"/>
              </a:spcBef>
              <a:spcAft>
                <a:spcPct val="0"/>
              </a:spcAft>
              <a:buClrTx/>
              <a:buSzTx/>
              <a:buFontTx/>
              <a:buNone/>
              <a:tabLst/>
              <a:defRPr/>
            </a:pPr>
            <a:r>
              <a:rPr lang="tr-TR" sz="1200" b="1" i="1" u="sng" dirty="0">
                <a:ea typeface="ＭＳ Ｐゴシック"/>
                <a:cs typeface="Calibri"/>
              </a:rPr>
              <a:t>Referanslar:</a:t>
            </a:r>
          </a:p>
          <a:p>
            <a:pPr marL="0" marR="0" indent="0" algn="l" defTabSz="457200" rtl="0" eaLnBrk="1" fontAlgn="base" latinLnBrk="0" hangingPunct="1">
              <a:lnSpc>
                <a:spcPct val="100000"/>
              </a:lnSpc>
              <a:spcBef>
                <a:spcPct val="0"/>
              </a:spcBef>
              <a:spcAft>
                <a:spcPct val="0"/>
              </a:spcAft>
              <a:buClrTx/>
              <a:buSzTx/>
              <a:buFontTx/>
              <a:buNone/>
              <a:tabLst/>
              <a:defRPr/>
            </a:pPr>
            <a:endParaRPr lang="tr-TR" sz="1200" b="1" i="1" u="sng" dirty="0">
              <a:ea typeface="ＭＳ Ｐゴシック"/>
              <a:cs typeface="Calibri"/>
            </a:endParaRPr>
          </a:p>
          <a:p>
            <a:pPr eaLnBrk="1" hangingPunct="1">
              <a:defRPr/>
            </a:pPr>
            <a:r>
              <a:rPr lang="tr-TR" sz="1200" baseline="30000" dirty="0">
                <a:ea typeface="ＭＳ Ｐゴシック"/>
                <a:cs typeface="Calibri"/>
              </a:rPr>
              <a:t>[1] Siber Suç Sözleşmesi'nin Açıklayıcı Raporu, § 148.</a:t>
            </a:r>
            <a:endParaRPr lang="tr-TR" sz="1200" baseline="30000"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25271361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spcBef>
                <a:spcPts val="0"/>
              </a:spcBef>
              <a:spcAft>
                <a:spcPts val="0"/>
              </a:spcAft>
              <a:defRPr/>
            </a:pPr>
            <a:r>
              <a:rPr lang="tr-TR" noProof="0" dirty="0">
                <a:ea typeface="ＭＳ Ｐゴシック"/>
                <a:cs typeface="Calibri"/>
              </a:rPr>
              <a:t>Geleneksel deliller olay yerinde uzunca bir süre kalabilir ancak dijital veri – elektronik delil- kolayca ve hızlıca kaybolabilir : bir kere kaybedildiğinde veya yok edildiğinde tekrar bulmak oldukça güçtür. </a:t>
            </a:r>
            <a:endParaRPr lang="tr-TR" noProof="0" dirty="0"/>
          </a:p>
          <a:p>
            <a:pPr>
              <a:spcBef>
                <a:spcPts val="0"/>
              </a:spcBef>
              <a:spcAft>
                <a:spcPts val="0"/>
              </a:spcAft>
              <a:defRPr/>
            </a:pPr>
            <a:endParaRPr lang="tr-TR" noProof="0" dirty="0">
              <a:ea typeface="ＭＳ Ｐゴシック"/>
              <a:cs typeface="Calibri"/>
            </a:endParaRPr>
          </a:p>
          <a:p>
            <a:pPr eaLnBrk="1" fontAlgn="auto" hangingPunct="1">
              <a:spcBef>
                <a:spcPts val="0"/>
              </a:spcBef>
              <a:spcAft>
                <a:spcPts val="0"/>
              </a:spcAft>
              <a:defRPr/>
            </a:pPr>
            <a:r>
              <a:rPr lang="tr-TR" noProof="0" dirty="0">
                <a:ea typeface="ＭＳ Ｐゴシック"/>
                <a:cs typeface="Calibri"/>
              </a:rPr>
              <a:t>Trafik verisi, örneğin, suçun failinin tespit edilmesi için önemli bir araçtır. Ancak bu türdeki bilgi sistematik olarak erişilebilir değildir. Bu sebeple, kolluk teşkilatı mensuplarının, kolayca kaybolabilecek bu bilginin korunmasına ve diğer birimlere ulaştırılmasına yönelik talimat verebilmesi için ayrı bir hukuk aracının varlığı gerekmektedir. </a:t>
            </a:r>
            <a:endParaRPr lang="tr-TR" i="1" noProof="0" dirty="0">
              <a:cs typeface="Calibri"/>
            </a:endParaRPr>
          </a:p>
          <a:p>
            <a:pPr>
              <a:spcBef>
                <a:spcPts val="0"/>
              </a:spcBef>
              <a:spcAft>
                <a:spcPts val="0"/>
              </a:spcAft>
              <a:defRPr/>
            </a:pPr>
            <a:endParaRPr lang="tr-TR" noProof="0" dirty="0">
              <a:ea typeface="ＭＳ Ｐゴシック"/>
              <a:cs typeface="Calibri"/>
            </a:endParaRPr>
          </a:p>
          <a:p>
            <a:pPr eaLnBrk="1" fontAlgn="auto" hangingPunct="1">
              <a:spcBef>
                <a:spcPts val="0"/>
              </a:spcBef>
              <a:spcAft>
                <a:spcPts val="0"/>
              </a:spcAft>
              <a:defRPr/>
            </a:pPr>
            <a:r>
              <a:rPr lang="tr-TR" i="1" noProof="0" dirty="0">
                <a:ea typeface="ＭＳ Ｐゴシック"/>
                <a:cs typeface="Calibri"/>
              </a:rPr>
              <a:t>Bazı ülkelerin veri saklama mevzuatı mevcuttur. Avrupa dışında çoğu ülke böyle bir mevzuat kabul etmemiştir. </a:t>
            </a:r>
            <a:r>
              <a:rPr lang="tr-TR" i="1" noProof="0" dirty="0">
                <a:solidFill>
                  <a:srgbClr val="FF0000"/>
                </a:solidFill>
                <a:ea typeface="ＭＳ Ｐゴシック"/>
                <a:cs typeface="Calibri"/>
              </a:rPr>
              <a:t>Avrupa Birliği içerisinde bazı ulusal veri saklama yasaları, uygun teminatların yokluğu sebebiyle yerel anayasalara aykırı görülmüş (</a:t>
            </a:r>
            <a:r>
              <a:rPr lang="tr-TR" i="1" noProof="0" dirty="0" err="1">
                <a:solidFill>
                  <a:srgbClr val="FF0000"/>
                </a:solidFill>
                <a:ea typeface="ＭＳ Ｐゴシック"/>
                <a:cs typeface="Calibri"/>
              </a:rPr>
              <a:t>örn</a:t>
            </a:r>
            <a:r>
              <a:rPr lang="tr-TR" i="1" noProof="0" dirty="0">
                <a:solidFill>
                  <a:srgbClr val="FF0000"/>
                </a:solidFill>
                <a:ea typeface="ＭＳ Ｐゴシック"/>
                <a:cs typeface="Calibri"/>
              </a:rPr>
              <a:t>. Almanya ve Slovenya), AB Veri Saklama Direktifi, Avrupa Birliği Adalet Divanı kararıyla (fazla geniş kapsamı ve teminatların eksikliği sebebiyle) ölçülülük ilkesine ve böylece Avrupa Birliği Temel Haklar Şartı'na ve Avrupa İnsan Hakları Sözleşmesi'ne aykırı bulunmuştur (8 Nisan 2014 tarihli Divan Kararı, Birleştirilmiş Davalar C-293/12 ve C-594/12, </a:t>
            </a:r>
            <a:r>
              <a:rPr lang="tr-TR" sz="1200" b="0" i="1" u="none" kern="1200" noProof="0" dirty="0">
                <a:solidFill>
                  <a:srgbClr val="FF0000"/>
                </a:solidFill>
                <a:effectLst/>
                <a:latin typeface="+mn-lt"/>
                <a:ea typeface="ＭＳ Ｐゴシック" pitchFamily="-65" charset="-128"/>
                <a:cs typeface="ＭＳ Ｐゴシック" pitchFamily="-65" charset="-128"/>
              </a:rPr>
              <a:t>"</a:t>
            </a:r>
            <a:r>
              <a:rPr lang="tr-TR" sz="1200" b="0" i="1" u="none" kern="1200" noProof="0" dirty="0" err="1">
                <a:solidFill>
                  <a:srgbClr val="FF0000"/>
                </a:solidFill>
                <a:effectLst/>
                <a:latin typeface="+mn-lt"/>
                <a:ea typeface="ＭＳ Ｐゴシック" pitchFamily="-65" charset="-128"/>
                <a:cs typeface="ＭＳ Ｐゴシック" pitchFamily="-65" charset="-128"/>
              </a:rPr>
              <a:t>Digital</a:t>
            </a:r>
            <a:r>
              <a:rPr lang="tr-TR" sz="1200" b="0" i="1" u="none" kern="1200" noProof="0" dirty="0">
                <a:solidFill>
                  <a:srgbClr val="FF0000"/>
                </a:solidFill>
                <a:effectLst/>
                <a:latin typeface="+mn-lt"/>
                <a:ea typeface="ＭＳ Ｐゴシック" pitchFamily="-65" charset="-128"/>
                <a:cs typeface="ＭＳ Ｐゴシック" pitchFamily="-65" charset="-128"/>
              </a:rPr>
              <a:t> </a:t>
            </a:r>
            <a:r>
              <a:rPr lang="tr-TR" sz="1200" b="0" i="1" u="none" kern="1200" noProof="0" dirty="0" err="1">
                <a:solidFill>
                  <a:srgbClr val="FF0000"/>
                </a:solidFill>
                <a:effectLst/>
                <a:latin typeface="+mn-lt"/>
                <a:ea typeface="ＭＳ Ｐゴシック" pitchFamily="-65" charset="-128"/>
                <a:cs typeface="ＭＳ Ｐゴシック" pitchFamily="-65" charset="-128"/>
              </a:rPr>
              <a:t>Rights</a:t>
            </a:r>
            <a:r>
              <a:rPr lang="tr-TR" sz="1200" b="0" i="1" u="none" kern="1200" noProof="0" dirty="0">
                <a:solidFill>
                  <a:srgbClr val="FF0000"/>
                </a:solidFill>
                <a:effectLst/>
                <a:latin typeface="+mn-lt"/>
                <a:ea typeface="ＭＳ Ｐゴシック" pitchFamily="-65" charset="-128"/>
                <a:cs typeface="ＭＳ Ｐゴシック" pitchFamily="-65" charset="-128"/>
              </a:rPr>
              <a:t> </a:t>
            </a:r>
            <a:r>
              <a:rPr lang="tr-TR" sz="1200" b="0" i="1" u="none" kern="1200" noProof="0" dirty="0" err="1">
                <a:solidFill>
                  <a:srgbClr val="FF0000"/>
                </a:solidFill>
                <a:effectLst/>
                <a:latin typeface="+mn-lt"/>
                <a:ea typeface="ＭＳ Ｐゴシック" pitchFamily="-65" charset="-128"/>
                <a:cs typeface="ＭＳ Ｐゴシック" pitchFamily="-65" charset="-128"/>
              </a:rPr>
              <a:t>Ireland</a:t>
            </a:r>
            <a:r>
              <a:rPr lang="tr-TR" sz="1200" b="0" i="1" u="none" kern="1200" noProof="0" dirty="0">
                <a:solidFill>
                  <a:srgbClr val="FF0000"/>
                </a:solidFill>
                <a:effectLst/>
                <a:latin typeface="+mn-lt"/>
                <a:ea typeface="ＭＳ Ｐゴシック" pitchFamily="-65" charset="-128"/>
                <a:cs typeface="ＭＳ Ｐゴシック" pitchFamily="-65" charset="-128"/>
              </a:rPr>
              <a:t> </a:t>
            </a:r>
            <a:r>
              <a:rPr lang="tr-TR" sz="1200" b="0" i="1" u="none" kern="1200" noProof="0" dirty="0" err="1">
                <a:solidFill>
                  <a:srgbClr val="FF0000"/>
                </a:solidFill>
                <a:effectLst/>
                <a:latin typeface="+mn-lt"/>
                <a:ea typeface="ＭＳ Ｐゴシック" pitchFamily="-65" charset="-128"/>
                <a:cs typeface="ＭＳ Ｐゴシック" pitchFamily="-65" charset="-128"/>
              </a:rPr>
              <a:t>Ltd</a:t>
            </a:r>
            <a:r>
              <a:rPr lang="tr-TR" sz="1200" b="0" i="1" u="none" kern="1200" noProof="0" dirty="0">
                <a:solidFill>
                  <a:srgbClr val="FF0000"/>
                </a:solidFill>
                <a:effectLst/>
                <a:latin typeface="+mn-lt"/>
                <a:ea typeface="ＭＳ Ｐゴシック" pitchFamily="-65" charset="-128"/>
                <a:cs typeface="ＭＳ Ｐゴシック" pitchFamily="-65" charset="-128"/>
              </a:rPr>
              <a:t>“</a:t>
            </a:r>
            <a:r>
              <a:rPr lang="tr-TR" b="0" i="1" u="none" noProof="0" dirty="0">
                <a:solidFill>
                  <a:srgbClr val="FF0000"/>
                </a:solidFill>
                <a:ea typeface="ＭＳ Ｐゴシック"/>
                <a:cs typeface="Calibri"/>
              </a:rPr>
              <a:t>). </a:t>
            </a:r>
            <a:r>
              <a:rPr lang="tr-TR" i="1" noProof="0" dirty="0">
                <a:solidFill>
                  <a:srgbClr val="FF0000"/>
                </a:solidFill>
                <a:ea typeface="ＭＳ Ｐゴシック"/>
                <a:cs typeface="Calibri"/>
              </a:rPr>
              <a:t>Bu durum II. </a:t>
            </a:r>
            <a:r>
              <a:rPr lang="tr-TR" i="1" noProof="0" dirty="0" err="1">
                <a:solidFill>
                  <a:srgbClr val="FF0000"/>
                </a:solidFill>
                <a:ea typeface="ＭＳ Ｐゴシック"/>
                <a:cs typeface="Calibri"/>
              </a:rPr>
              <a:t>Bölüm'de</a:t>
            </a:r>
            <a:r>
              <a:rPr lang="tr-TR" i="1" noProof="0" dirty="0">
                <a:solidFill>
                  <a:srgbClr val="FF0000"/>
                </a:solidFill>
                <a:ea typeface="ＭＳ Ｐゴシック"/>
                <a:cs typeface="Calibri"/>
              </a:rPr>
              <a:t> incelenecek, Budapeşte Sözleşmesi'nin koşullara ve teminatlara ilişkin 15. maddesinin önemine işaret etmektedir.</a:t>
            </a:r>
          </a:p>
          <a:p>
            <a:pPr eaLnBrk="1" fontAlgn="auto" hangingPunct="1">
              <a:spcBef>
                <a:spcPts val="0"/>
              </a:spcBef>
              <a:spcAft>
                <a:spcPts val="0"/>
              </a:spcAft>
              <a:defRPr/>
            </a:pPr>
            <a:endParaRPr lang="tr-TR" i="1" noProof="0" dirty="0">
              <a:solidFill>
                <a:srgbClr val="FF0000"/>
              </a:solidFill>
              <a:ea typeface="ＭＳ Ｐゴシック"/>
              <a:cs typeface="Calibri"/>
            </a:endParaRPr>
          </a:p>
          <a:p>
            <a:pPr eaLnBrk="1" fontAlgn="auto" hangingPunct="1">
              <a:spcBef>
                <a:spcPts val="0"/>
              </a:spcBef>
              <a:spcAft>
                <a:spcPts val="0"/>
              </a:spcAft>
              <a:defRPr/>
            </a:pPr>
            <a:r>
              <a:rPr lang="tr-TR" noProof="0" dirty="0">
                <a:ea typeface="ＭＳ Ｐゴシック"/>
                <a:cs typeface="Calibri"/>
              </a:rPr>
              <a:t>Budapeşte Sözleşmesi'nde veri saklamaya ilişkin hüküm bulunmamaktadır. 16. ve 17. maddeler, belirli bir soruşturma veya kovuşturma içerisinde ihtiyaç duyulan belirli bir veriyi esas almaktadır. Gelecekte doğacak trafik verisinin gerçek zamanlı toplanmasına ve saklanmasına veya içerik verisine gerçek zamanlı erişime ilişkin değildir. Bu maddeler, delilin saklanması ve veriye el koyma veya verinin açıklanması emrini verecek mahkeme kararlarının çıkarılması için zaman kazanmak amacıyla acil ve geçici bir tedbir niteliğindeki "süratli şekilde </a:t>
            </a:r>
            <a:r>
              <a:rPr lang="tr-TR" noProof="0" dirty="0" err="1">
                <a:ea typeface="ＭＳ Ｐゴシック"/>
                <a:cs typeface="Calibri"/>
              </a:rPr>
              <a:t>koruma"ya</a:t>
            </a:r>
            <a:r>
              <a:rPr lang="tr-TR" noProof="0" dirty="0">
                <a:ea typeface="ＭＳ Ｐゴシック"/>
                <a:cs typeface="Calibri"/>
              </a:rPr>
              <a:t> ilişkindir.</a:t>
            </a:r>
            <a:endParaRPr lang="tr-TR" noProof="0" dirty="0">
              <a:cs typeface="Calibri"/>
            </a:endParaRPr>
          </a:p>
          <a:p>
            <a:pPr>
              <a:spcBef>
                <a:spcPts val="0"/>
              </a:spcBef>
              <a:spcAft>
                <a:spcPts val="0"/>
              </a:spcAft>
              <a:defRPr/>
            </a:pPr>
            <a:endParaRPr lang="tr-TR" noProof="0" dirty="0">
              <a:ea typeface="ＭＳ Ｐゴシック"/>
              <a:cs typeface="Calibri"/>
            </a:endParaRPr>
          </a:p>
          <a:p>
            <a:pPr eaLnBrk="1" fontAlgn="auto" hangingPunct="1">
              <a:spcBef>
                <a:spcPts val="0"/>
              </a:spcBef>
              <a:spcAft>
                <a:spcPts val="0"/>
              </a:spcAft>
              <a:defRPr/>
            </a:pPr>
            <a:r>
              <a:rPr lang="tr-TR" noProof="0" dirty="0">
                <a:ea typeface="ＭＳ Ｐゴシック"/>
                <a:cs typeface="Calibri"/>
              </a:rPr>
              <a:t>Notlar</a:t>
            </a:r>
            <a:r>
              <a:rPr lang="tr-TR" baseline="0" noProof="0" dirty="0">
                <a:ea typeface="ＭＳ Ｐゴシック"/>
                <a:cs typeface="Calibri"/>
              </a:rPr>
              <a:t>:</a:t>
            </a:r>
            <a:r>
              <a:rPr lang="tr-TR" noProof="0" dirty="0">
                <a:ea typeface="ＭＳ Ｐゴシック"/>
                <a:cs typeface="Calibri"/>
              </a:rPr>
              <a:t> </a:t>
            </a:r>
            <a:endParaRPr lang="tr-TR" baseline="0" noProof="0" dirty="0">
              <a:cs typeface="Calibri"/>
            </a:endParaRPr>
          </a:p>
          <a:p>
            <a:pPr marL="171450" indent="-171450" eaLnBrk="1" fontAlgn="auto" hangingPunct="1">
              <a:spcBef>
                <a:spcPts val="0"/>
              </a:spcBef>
              <a:spcAft>
                <a:spcPts val="0"/>
              </a:spcAft>
              <a:buFontTx/>
              <a:buChar char="-"/>
              <a:defRPr/>
            </a:pPr>
            <a:r>
              <a:rPr lang="tr-TR" noProof="0" dirty="0">
                <a:ea typeface="ＭＳ Ｐゴシック"/>
                <a:cs typeface="Calibri"/>
              </a:rPr>
              <a:t>Trafik verisi ve içerik verisi ayrımı içerik verisinin daha hassas nitelikte oluşuyla gerekçelendirilir; </a:t>
            </a:r>
          </a:p>
          <a:p>
            <a:pPr marL="171450" indent="-171450" eaLnBrk="1" fontAlgn="auto" hangingPunct="1">
              <a:spcBef>
                <a:spcPts val="0"/>
              </a:spcBef>
              <a:spcAft>
                <a:spcPts val="0"/>
              </a:spcAft>
              <a:buFontTx/>
              <a:buChar char="-"/>
              <a:defRPr/>
            </a:pPr>
            <a:r>
              <a:rPr lang="tr-TR" noProof="0" dirty="0">
                <a:ea typeface="ＭＳ Ｐゴシック"/>
                <a:cs typeface="Calibri"/>
              </a:rPr>
              <a:t>Sözleşme Tarafları burada tanımlanan asgari ölçütlerin ötesine geçebilir.</a:t>
            </a:r>
          </a:p>
          <a:p>
            <a:pPr eaLnBrk="1" fontAlgn="auto" hangingPunct="1">
              <a:spcBef>
                <a:spcPts val="0"/>
              </a:spcBef>
              <a:spcAft>
                <a:spcPts val="0"/>
              </a:spcAft>
              <a:defRPr/>
            </a:pPr>
            <a:endParaRPr lang="tr-TR" i="1" noProof="0" dirty="0"/>
          </a:p>
          <a:p>
            <a:pPr marL="0" marR="0" lvl="0" indent="0" algn="l" defTabSz="457200" rtl="0" eaLnBrk="1" fontAlgn="auto" latinLnBrk="0" hangingPunct="1">
              <a:lnSpc>
                <a:spcPct val="100000"/>
              </a:lnSpc>
              <a:spcBef>
                <a:spcPts val="0"/>
              </a:spcBef>
              <a:spcAft>
                <a:spcPts val="0"/>
              </a:spcAft>
              <a:buClrTx/>
              <a:buSzTx/>
              <a:buFontTx/>
              <a:buNone/>
              <a:tabLst/>
              <a:defRPr/>
            </a:pPr>
            <a:r>
              <a:rPr lang="tr-TR" noProof="0" dirty="0">
                <a:ea typeface="ＭＳ Ｐゴシック"/>
                <a:cs typeface="Calibri"/>
              </a:rPr>
              <a:t>Bu slayt özellikle depolanmış bilgisayar verisinin süratli şekilde korunmasına ilişkin muhtemel yolları sıralamaktadır. Budapeşte Sözleşmesi bu konuda esnektir ve tarafların, depolanmış bilgisayar verisini süratli şekilde koruma yetkisini nasıl icra edeceklerini ulusal hukuklarında düzenlemelerine imkan tanımaktadır.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TR" noProof="0" dirty="0">
              <a:ea typeface="ＭＳ Ｐゴシック" pitchFamily="-65" charset="-128"/>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TR" noProof="0" dirty="0">
                <a:ea typeface="ＭＳ Ｐゴシック"/>
                <a:cs typeface="Calibri"/>
              </a:rPr>
              <a:t>Süratli koruma elektronik deliller konusunda usule ilişkin anahtar yetkilerden biridir. </a:t>
            </a:r>
            <a:r>
              <a:rPr lang="tr-TR" dirty="0">
                <a:ea typeface="ＭＳ Ｐゴシック"/>
                <a:cs typeface="Calibri"/>
              </a:rPr>
              <a:t>Bilgisayar verisinin hassas, kolay silinebilir, değiştirilebilir ve oynanabilir niteliği ile pek çok hizmet sağlayıcısının ve kişilerin bilgisayar verilerini uzun süreler boyunca tutmadığı dikkate alındığında, süratli korumanın sağlanmasına yönelik usul yetkisinin önemi daha iyi anlaşılabilir. </a:t>
            </a:r>
            <a:r>
              <a:rPr lang="tr-TR" noProof="0" dirty="0">
                <a:ea typeface="ＭＳ Ｐゴシック"/>
                <a:cs typeface="Calibri"/>
              </a:rPr>
              <a:t>Bu yetki, bilgisayar verisini, durumunu veya kalitesini değiştirebilecek silme, oynama, değiştirme gibi eylemlerden korumaktadır. </a:t>
            </a:r>
            <a:endParaRPr lang="tr-TR" noProof="0" dirty="0">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tr-TR" noProof="0" dirty="0"/>
          </a:p>
          <a:p>
            <a:pPr marL="0" marR="0" lvl="0" indent="0" algn="l" defTabSz="457200" rtl="0" eaLnBrk="1" fontAlgn="auto" latinLnBrk="0" hangingPunct="1">
              <a:lnSpc>
                <a:spcPct val="100000"/>
              </a:lnSpc>
              <a:spcBef>
                <a:spcPts val="0"/>
              </a:spcBef>
              <a:spcAft>
                <a:spcPts val="0"/>
              </a:spcAft>
              <a:buClrTx/>
              <a:buSzTx/>
              <a:buFontTx/>
              <a:buNone/>
              <a:tabLst/>
              <a:defRPr/>
            </a:pPr>
            <a:r>
              <a:rPr lang="tr-TR" noProof="0" dirty="0">
                <a:ea typeface="ＭＳ Ｐゴシック"/>
                <a:cs typeface="Calibri"/>
              </a:rPr>
              <a:t>Verinin süratli şekilde korunması yönünde talimat verme veya bu korumayı benzer yollarla elde etme yetkisi, veri saklama kavramına eşit değildir ve bu sebeple depolanmış bilgisayar verisinin korunması talimatını veren veya bu korumayı benzer yollarla elde eden yetkili makam, bunu yalnızca belirli bir veriye ilişkin olarak yapabilir ve kişilere belirli olmayan veya gelişigüzel miktardaki verinin saklanması yönünde genel bir yükümlülük öngöremez. </a:t>
            </a:r>
            <a:endParaRPr lang="tr-TR" noProof="0" dirty="0">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tr-TR" noProof="0" dirty="0"/>
          </a:p>
          <a:p>
            <a:pPr marL="0" marR="0" lvl="0" indent="0" algn="l" defTabSz="457200" rtl="0" eaLnBrk="1" fontAlgn="auto" latinLnBrk="0" hangingPunct="1">
              <a:lnSpc>
                <a:spcPct val="100000"/>
              </a:lnSpc>
              <a:spcBef>
                <a:spcPts val="0"/>
              </a:spcBef>
              <a:spcAft>
                <a:spcPts val="0"/>
              </a:spcAft>
              <a:buClrTx/>
              <a:buSzTx/>
              <a:buFontTx/>
              <a:buNone/>
              <a:tabLst/>
              <a:defRPr/>
            </a:pPr>
            <a:r>
              <a:rPr lang="tr-TR" noProof="0" dirty="0">
                <a:ea typeface="ＭＳ Ｐゴシック"/>
                <a:cs typeface="Calibri"/>
              </a:rPr>
              <a:t>Usule ilişkin bu yetki kişiyi halihazırda mevcut olmayan veya bilgisayar sistemi araçlarıyla depolanmamış bir veriyi saklamaya zorlayamaz. Böylece yine, mevcut olmayan veriye de uygulanabilen veri saklama yükümlülüğünden ayrılır. </a:t>
            </a:r>
          </a:p>
          <a:p>
            <a:pPr marL="0" marR="0" indent="0" algn="l" defTabSz="457200" rtl="0" eaLnBrk="1" fontAlgn="auto" latinLnBrk="0" hangingPunct="1">
              <a:lnSpc>
                <a:spcPct val="100000"/>
              </a:lnSpc>
              <a:spcBef>
                <a:spcPts val="0"/>
              </a:spcBef>
              <a:spcAft>
                <a:spcPts val="0"/>
              </a:spcAft>
              <a:buClrTx/>
              <a:buSzTx/>
              <a:buFontTx/>
              <a:buNone/>
              <a:tabLst/>
              <a:defRPr/>
            </a:pPr>
            <a:endParaRPr lang="tr-TR" noProof="0" dirty="0"/>
          </a:p>
          <a:p>
            <a:r>
              <a:rPr lang="tr-TR" dirty="0">
                <a:ea typeface="ＭＳ Ｐゴシック"/>
                <a:cs typeface="Calibri"/>
              </a:rPr>
              <a:t>Bazı yargı yetkilerinde kolluk teşkilatı mensupları, yetkili makamları, süratli korumaya konu edilecek depolanmış bilgisayar verisinin kaybolmaya veya değiştirilmeye elverişli olduğu konusunda ikna etmelidir. Bu, bilgisayar verisinin güvenli olmayan bir biçimde depolanması sonucu, hem kasıtlı olarak kaybedilmesini/silinmesini hem de kasıtsız olarak kaybedilmesini/silinmesini içerir.</a:t>
            </a:r>
            <a:endParaRPr lang="tr-TR" dirty="0">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tr-TR" noProof="0" dirty="0"/>
          </a:p>
          <a:p>
            <a:pPr marL="0" marR="0" lvl="0" indent="0" algn="l" defTabSz="457200" rtl="0" eaLnBrk="1" fontAlgn="auto" latinLnBrk="0" hangingPunct="1">
              <a:lnSpc>
                <a:spcPct val="100000"/>
              </a:lnSpc>
              <a:spcBef>
                <a:spcPts val="0"/>
              </a:spcBef>
              <a:spcAft>
                <a:spcPts val="0"/>
              </a:spcAft>
              <a:buClrTx/>
              <a:buSzTx/>
              <a:buFontTx/>
              <a:buNone/>
              <a:tabLst/>
              <a:defRPr/>
            </a:pPr>
            <a:r>
              <a:rPr lang="tr-TR" noProof="0" dirty="0">
                <a:ea typeface="ＭＳ Ｐゴシック"/>
                <a:cs typeface="Calibri"/>
              </a:rPr>
              <a:t>Yetkili makam kişiye, ancak bulundurduğu veya tasarrufu altındaki belirli bir bilgisayar verisini koruma talimatı verebilir. Bu slayt, bulundurma (fiziksel olarak bulundurma) ile tasarrufu altında bulundurma (fiziksel olarak bulundurmasa da veri üzerinde tasarrufa sahip olma) arasındaki farkı açıklamaktadır.</a:t>
            </a:r>
          </a:p>
          <a:p>
            <a:pPr marL="0" marR="0" indent="0" algn="l" defTabSz="457200" rtl="0" eaLnBrk="1" fontAlgn="auto" latinLnBrk="0" hangingPunct="1">
              <a:lnSpc>
                <a:spcPct val="100000"/>
              </a:lnSpc>
              <a:spcBef>
                <a:spcPts val="0"/>
              </a:spcBef>
              <a:spcAft>
                <a:spcPts val="0"/>
              </a:spcAft>
              <a:buClrTx/>
              <a:buSzTx/>
              <a:buFontTx/>
              <a:buNone/>
              <a:tabLst/>
              <a:defRPr/>
            </a:pPr>
            <a:endParaRPr lang="tr-TR" noProof="0" dirty="0"/>
          </a:p>
          <a:p>
            <a:pPr marL="0" marR="0" lvl="0" indent="0" algn="l" defTabSz="457200" rtl="0" eaLnBrk="1" fontAlgn="auto" latinLnBrk="0" hangingPunct="1">
              <a:lnSpc>
                <a:spcPct val="100000"/>
              </a:lnSpc>
              <a:spcBef>
                <a:spcPts val="0"/>
              </a:spcBef>
              <a:spcAft>
                <a:spcPts val="0"/>
              </a:spcAft>
              <a:buClrTx/>
              <a:buSzTx/>
              <a:buFontTx/>
              <a:buNone/>
              <a:tabLst/>
              <a:defRPr/>
            </a:pPr>
            <a:r>
              <a:rPr lang="tr-TR" dirty="0">
                <a:ea typeface="ＭＳ Ｐゴシック"/>
                <a:cs typeface="Calibri"/>
              </a:rPr>
              <a:t>Koruma yetkisi geçicidir ve kolluk teşkilatı mensupları verinin belirsiz süre boyunca korunması talimatı veremezler. </a:t>
            </a:r>
            <a:r>
              <a:rPr lang="tr-TR" noProof="0" dirty="0">
                <a:ea typeface="ＭＳ Ｐゴシック"/>
                <a:cs typeface="Calibri"/>
              </a:rPr>
              <a:t>Bilgisayar verisinin üretilmesi veya bilgisayar verisinin aranması ve bilgisayar verisine el koyma gibi diğer usul yetkilerinin icrasını engellemeyecek geçici bir tedbir niteliğindedir. Budapeşte Sözleşmesi, tarafların koruma talimatını uygulayabileceği azami 90 günlük süre belirlemekte, her bir vaka için koruma süresinin ayrıca belirtilmesi gerekmektedir. </a:t>
            </a:r>
            <a:endParaRPr lang="tr-TR" noProof="0" dirty="0">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tr-TR" noProof="0" dirty="0"/>
          </a:p>
          <a:p>
            <a:pPr marL="0" marR="0" lvl="0" indent="0" algn="l" defTabSz="457200" rtl="0" eaLnBrk="1" fontAlgn="auto" latinLnBrk="0" hangingPunct="1">
              <a:lnSpc>
                <a:spcPct val="100000"/>
              </a:lnSpc>
              <a:spcBef>
                <a:spcPts val="0"/>
              </a:spcBef>
              <a:spcAft>
                <a:spcPts val="0"/>
              </a:spcAft>
              <a:buClrTx/>
              <a:buSzTx/>
              <a:buFontTx/>
              <a:buNone/>
              <a:tabLst/>
              <a:defRPr/>
            </a:pPr>
            <a:r>
              <a:rPr lang="tr-TR" noProof="0" dirty="0">
                <a:ea typeface="ＭＳ Ｐゴシック"/>
                <a:cs typeface="Calibri"/>
              </a:rPr>
              <a:t>Koruma tedbirlerinin yürütülmesinin, üretim emrinin konusu itibariyle gizli tutulması çok önemlidir aksi takdirde tedbir amacına ulaşamayacaktır.</a:t>
            </a:r>
            <a:endParaRPr lang="tr-TR" noProof="0"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1723270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ea typeface="ＭＳ Ｐゴシック"/>
                <a:cs typeface="Calibri"/>
              </a:rPr>
              <a:t>Sonraki slaytlar Budapeşte Sözleşmesi'nin 1. Bölümünde düzenlenen tanımları ele almaktadır.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3855262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tr-TR" dirty="0">
                <a:ea typeface="ＭＳ Ｐゴシック"/>
                <a:cs typeface="Calibri"/>
              </a:rPr>
              <a:t>Herhangi bir iletişimin iletim zincirine genellikle birden fazla hizmet sağlayıcısının dahil olduğu göz önünde bulundurulduğunda, kolluk teşkilatı için iletim zincirine dahil her bir hizmet sağlayıcısının tespiti, yetkilerin (üretim emirleri ve arama ve el koyma da dahil olmak üzere) bu hizmet sağlayıcıları üzerindeki icrası bakımından zorluk teşkil etmektedir. Bu sebeple Budapeşte Sözleşmesi'nin 17. maddesi yetkili makamların, zincirin parçası hizmet sağlayıcılarının tespit edilmesi amacıyla, trafik verisinin kısmi açıklanmasını isteyebilmesi için hukuki bir yol öngörmektedir.</a:t>
            </a:r>
          </a:p>
          <a:p>
            <a:endParaRPr lang="tr-TR" sz="1200" dirty="0">
              <a:latin typeface="Arial"/>
              <a:ea typeface="ＭＳ Ｐゴシック"/>
              <a:cs typeface="Calibri"/>
            </a:endParaRPr>
          </a:p>
          <a:p>
            <a:r>
              <a:rPr lang="tr-TR" sz="1200" b="0" dirty="0">
                <a:latin typeface="Arial"/>
                <a:ea typeface="ＭＳ Ｐゴシック"/>
                <a:cs typeface="Arial"/>
              </a:rPr>
              <a:t>"trafik verisi" hakkında hatırlatma - </a:t>
            </a:r>
            <a:r>
              <a:rPr lang="tr-TR" sz="1200" dirty="0">
                <a:latin typeface="Arial"/>
                <a:ea typeface="ＭＳ Ｐゴシック"/>
                <a:cs typeface="Arial"/>
              </a:rPr>
              <a:t>iletişimin başlangıç noktasını, varış yerini, güzergahını, tarihini, büyüklüğünü, süresini ve altında yatan hizmeti belirten, iletişim zincirinin bir parçasını oluşturan bilgisayar sisteminin yarattığı, bir bilgisayar sistemi aracılığıyla doğan iletişimle ilgili her türlü bilgisayar verisi.</a:t>
            </a:r>
            <a:endParaRPr lang="tr-TR" sz="1200" dirty="0">
              <a:cs typeface="Arial"/>
            </a:endParaRPr>
          </a:p>
          <a:p>
            <a:endParaRPr lang="tr-TR" dirty="0">
              <a:ea typeface="ＭＳ Ｐゴシック"/>
              <a:cs typeface="Calibri"/>
            </a:endParaRPr>
          </a:p>
          <a:p>
            <a:r>
              <a:rPr lang="tr-TR" dirty="0">
                <a:ea typeface="ＭＳ Ｐゴシック"/>
                <a:cs typeface="Calibri"/>
              </a:rPr>
              <a:t>Bu slayt aynı zamanda talimatların çeşitli hizmet sağlayıcılarına yönelik olarak nasıl verilebileceğini göstermektedir (</a:t>
            </a:r>
            <a:r>
              <a:rPr lang="tr-TR" dirty="0" err="1">
                <a:ea typeface="ＭＳ Ｐゴシック"/>
                <a:cs typeface="Calibri"/>
              </a:rPr>
              <a:t>örn</a:t>
            </a:r>
            <a:r>
              <a:rPr lang="tr-TR" dirty="0">
                <a:ea typeface="ＭＳ Ｐゴシック"/>
                <a:cs typeface="Calibri"/>
              </a:rPr>
              <a:t>. iletim zincirine dahil her bir hizmet sağlayıcısının birbirini takip edecek biçimde tespiti için ayrı talimatlar; bir sonraki hizmet sağlayıcısı tespit edildikçe sıralı olarak tek bir talimat veya iletim zincirine dahil bir sonraki hizmet sağlayıcısına tebliğ edilecek talimat aracılığıyla tek bir hizmet sağlayıcısına yönelik talimat).</a:t>
            </a:r>
          </a:p>
          <a:p>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Trafik verisinin kısmen açıklanması talimatının konusunun, iletişimin iletilmesine dahil diğer hizmet sağlayıcılarını da tespit edecek şekilde yeterli trafik verisinin açıklanması yönünde olması önemlidir. Böyle bir yetki öngörülmemiş olsaydı, sürece dahil farklı hizmet sağlayıcılarının tespiti ve böylece buna uygun yetkilerin icrası oldukça zorlaşırdı.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18131809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fontAlgn="auto" hangingPunct="1">
              <a:spcBef>
                <a:spcPts val="0"/>
              </a:spcBef>
              <a:spcAft>
                <a:spcPts val="0"/>
              </a:spcAft>
              <a:defRPr/>
            </a:pPr>
            <a:r>
              <a:rPr lang="tr-TR" dirty="0">
                <a:ea typeface="ＭＳ Ｐゴシック"/>
                <a:cs typeface="Calibri"/>
              </a:rPr>
              <a:t>18. madde düzenlemesi de bir hayli ilginçtir. Buna göre Taraflar kolluk makamlarının "üretim emri" vermeleri konusunda yetkilendirilmeleri için gerekli yasama tedbirlerini kabul etmelidir. Kolluk makamları bu emri, yurttaşların ve hizmet sağlayıcılarının, bir bilgisayar sisteminde depolanmış kendi sorumlulukları altındaki veriyi veya abone verilerini yetkili makamlara vermeleri konusunda çıkarır. </a:t>
            </a:r>
          </a:p>
          <a:p>
            <a:pPr>
              <a:spcBef>
                <a:spcPts val="0"/>
              </a:spcBef>
              <a:spcAft>
                <a:spcPts val="0"/>
              </a:spcAft>
              <a:defRPr/>
            </a:pPr>
            <a:endParaRPr lang="tr-TR" noProof="0" dirty="0">
              <a:ea typeface="ＭＳ Ｐゴシック"/>
              <a:cs typeface="Calibri"/>
            </a:endParaRPr>
          </a:p>
          <a:p>
            <a:pPr>
              <a:spcBef>
                <a:spcPts val="0"/>
              </a:spcBef>
              <a:spcAft>
                <a:spcPts val="0"/>
              </a:spcAft>
              <a:defRPr/>
            </a:pPr>
            <a:r>
              <a:rPr lang="tr-TR" noProof="0" dirty="0">
                <a:ea typeface="ＭＳ Ｐゴシック"/>
                <a:cs typeface="Calibri"/>
              </a:rPr>
              <a:t>Sözleşme uyarınca üretim emri, talep edilen verinin niteliğini ve kapsamını belirtmelidir: soruşturmada talep edilen verinin önceden </a:t>
            </a:r>
            <a:r>
              <a:rPr lang="tr-TR" dirty="0">
                <a:ea typeface="ＭＳ Ｐゴシック"/>
                <a:cs typeface="Calibri"/>
              </a:rPr>
              <a:t>belirlenmesinin gerekliliği </a:t>
            </a:r>
            <a:r>
              <a:rPr lang="tr-TR" noProof="0" dirty="0">
                <a:ea typeface="ＭＳ Ｐゴシック"/>
                <a:cs typeface="Calibri"/>
              </a:rPr>
              <a:t>oldukça açıktır ve "</a:t>
            </a:r>
            <a:r>
              <a:rPr lang="tr-TR" i="1" noProof="0" dirty="0">
                <a:ea typeface="ＭＳ Ｐゴシック"/>
                <a:cs typeface="Calibri"/>
              </a:rPr>
              <a:t>zarf atma</a:t>
            </a:r>
            <a:r>
              <a:rPr lang="tr-TR" noProof="0" dirty="0">
                <a:ea typeface="ＭＳ Ｐゴシック"/>
                <a:cs typeface="Calibri"/>
              </a:rPr>
              <a:t>" şeklindeki eylemler bu sebeple yasaklanmıştır. Bu hukuki kısıtlama, kolluk teşkilatı mensupları tarafından yürütülen soruşturmalarda insan haklarının ve özgürlüklerinin korunması için önemli bir teminat niteliğindedir; bilgi aramanın ve bilgiye el koymanın sadece hakkında soruşturma yürütülen vakayla kısıtlı kalmasını sağlamaktadır. Bu kısıtlama, olağan arama ve el koyma çerçevesindeki benzer kısıtlamalardan daha da önemlidir çünkü bu operasyonların genelde sınırlı bir uygulama alanı vardır. Dijital dünyada ise eğer kural, bir donanım parçası ile birlikte gelen tüm bilgiye erişilmesini sağlıyorsa, söz konusu bilgisayarda depolanmış ancak hakkında soruşturma yürütülen suçla çoğu zaman ilgisiz ve üçüncü kişileri de ilgilendiren (</a:t>
            </a:r>
            <a:r>
              <a:rPr lang="tr-TR" noProof="0" dirty="0" err="1">
                <a:ea typeface="ＭＳ Ｐゴシック"/>
                <a:cs typeface="Calibri"/>
              </a:rPr>
              <a:t>örn</a:t>
            </a:r>
            <a:r>
              <a:rPr lang="tr-TR" noProof="0" dirty="0">
                <a:ea typeface="ＭＳ Ｐゴシック"/>
                <a:cs typeface="Calibri"/>
              </a:rPr>
              <a:t>. e-posta haberleşmesi gibi) tüm bilgilere erişilebilecektir.</a:t>
            </a:r>
          </a:p>
          <a:p>
            <a:pPr>
              <a:spcBef>
                <a:spcPts val="0"/>
              </a:spcBef>
              <a:spcAft>
                <a:spcPts val="0"/>
              </a:spcAft>
              <a:defRPr/>
            </a:pPr>
            <a:r>
              <a:rPr lang="tr-TR" noProof="0" dirty="0">
                <a:ea typeface="ＭＳ Ｐゴシック"/>
                <a:cs typeface="Calibri"/>
              </a:rPr>
              <a:t> </a:t>
            </a:r>
          </a:p>
          <a:p>
            <a:pPr>
              <a:spcBef>
                <a:spcPts val="0"/>
              </a:spcBef>
              <a:spcAft>
                <a:spcPts val="0"/>
              </a:spcAft>
              <a:defRPr/>
            </a:pPr>
            <a:r>
              <a:rPr lang="tr-TR" dirty="0">
                <a:ea typeface="ＭＳ Ｐゴシック"/>
                <a:cs typeface="Calibri"/>
              </a:rPr>
              <a:t>Daha önce de belirtildiği üzere 16. madde, hizmet sağlayıcısına bilgisayar verisini koruma yükümlülüğü öngörebilmektedir. 17. maddede düzenlenen trafik verisinin kolluk teşkilatına açıklanması yalnızca trafik verisinin açıklanmasını sağlamaktayken, dijital araçlarda depolanmış diğer her türlü bilginin kolluk teşkilatına açıklanması, 16. madde uyarınca koruma talimatı verilmiş olsun veya olmasın, 18. madde kapsamında düzenlenmiştir.</a:t>
            </a:r>
            <a:endParaRPr lang="tr-TR" dirty="0">
              <a:cs typeface="Calibri"/>
            </a:endParaRPr>
          </a:p>
          <a:p>
            <a:pPr eaLnBrk="1" fontAlgn="auto" hangingPunct="1">
              <a:spcBef>
                <a:spcPts val="0"/>
              </a:spcBef>
              <a:spcAft>
                <a:spcPts val="0"/>
              </a:spcAft>
              <a:defRPr/>
            </a:pPr>
            <a:endParaRPr lang="tr-TR" noProof="0" dirty="0"/>
          </a:p>
          <a:p>
            <a:pPr marL="0" marR="0" lvl="0" indent="0" algn="l" defTabSz="457200" rtl="0" eaLnBrk="1" fontAlgn="auto" latinLnBrk="0" hangingPunct="1">
              <a:lnSpc>
                <a:spcPct val="100000"/>
              </a:lnSpc>
              <a:spcBef>
                <a:spcPts val="0"/>
              </a:spcBef>
              <a:spcAft>
                <a:spcPts val="0"/>
              </a:spcAft>
              <a:buClrTx/>
              <a:buSzTx/>
              <a:buFontTx/>
              <a:buNone/>
              <a:tabLst/>
              <a:defRPr/>
            </a:pPr>
            <a:r>
              <a:rPr lang="tr-TR" noProof="0" dirty="0">
                <a:ea typeface="ＭＳ Ｐゴシック"/>
                <a:cs typeface="Calibri"/>
              </a:rPr>
              <a:t>Madde 18,1,a, Tarafın yetki alanı içerisindeki kişilere uygulanır. </a:t>
            </a:r>
            <a:r>
              <a:rPr lang="tr-TR" dirty="0">
                <a:ea typeface="ＭＳ Ｐゴシック"/>
                <a:cs typeface="Calibri"/>
              </a:rPr>
              <a:t>Bu sebeple üretim emrinin konusu bilgisayar verisinin yetki alanı içerisinde konumlanmış olması gerekmemektedir ancak hakkında emir çıkarılan kişinin fiziksel olarak yetki alanı içerisinde bulunması gerekir. </a:t>
            </a:r>
            <a:r>
              <a:rPr lang="tr-TR" noProof="0" dirty="0">
                <a:ea typeface="ＭＳ Ｐゴシック"/>
                <a:cs typeface="Calibri"/>
              </a:rPr>
              <a:t>Kişi kavramı geniş anlamıyla kabul edilir ve hizmet sağlayıcıları da dahil olmak üzere gerçek kişileri ve tüzel kişileri içerir.</a:t>
            </a:r>
          </a:p>
          <a:p>
            <a:pPr eaLnBrk="1" fontAlgn="auto" hangingPunct="1">
              <a:spcBef>
                <a:spcPts val="0"/>
              </a:spcBef>
              <a:spcAft>
                <a:spcPts val="0"/>
              </a:spcAft>
              <a:defRPr/>
            </a:pPr>
            <a:endParaRPr lang="tr-TR"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ea typeface="ＭＳ Ｐゴシック"/>
                <a:cs typeface="Calibri"/>
              </a:rPr>
              <a:t>Yetkili makamın bilgisayar verisi hakkında düzenlediği üretim emri, yalnızca belirlenmiş veriye ilişkin olmalı, genel olarak çok sayıda gelişigüzel veriyi kapsamamalıdır. Bu sebeple bilgisayar sistemindeki tüm verilerin sağlanması yönünde verilecek bir üretim emri 18. maddeye aykırıdır.</a:t>
            </a:r>
            <a:endParaRPr lang="tr-TR" noProof="0" dirty="0">
              <a:cs typeface="Calibri"/>
            </a:endParaRPr>
          </a:p>
          <a:p>
            <a:endParaRPr lang="tr-TR"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ea typeface="ＭＳ Ｐゴシック"/>
                <a:cs typeface="Calibri"/>
              </a:rPr>
              <a:t>Yetkili makam kişiye, ancak bulundurduğu veya tasarrufu altındaki belirli bir bilgisayar verisini sağlama talimatı verebilir. Bu slayt bulundurma (fiziksel olarak bulundurma) ile tasarrufu altında bulundurma (fiziksel olarak bulundurmasa da veri üzerinde tasarrufa sahip olma) arasındaki farkı açıklamaktadır.</a:t>
            </a:r>
            <a:endParaRPr lang="tr-TR" noProof="0"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baseline="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ea typeface="ＭＳ Ｐゴシック"/>
                <a:cs typeface="Calibri"/>
              </a:rPr>
              <a:t>Üretim emirleri yalnızca bilgisayar sisteminde veya bilgisayar-veri depolama aracında mevcut bir veriye ilişkin olarak verilebilir. Kişinin veriyi saklaması veya ileri bir tarihte doğacak verinin sunulması için üretim emri verilemez. </a:t>
            </a:r>
            <a:endParaRPr lang="tr-TR" baseline="0" noProof="0"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baseline="0" noProof="0" dirty="0"/>
          </a:p>
          <a:p>
            <a:pPr>
              <a:defRPr/>
            </a:pPr>
            <a:r>
              <a:rPr lang="tr-TR" noProof="0" dirty="0">
                <a:ea typeface="ＭＳ Ｐゴシック"/>
                <a:cs typeface="Calibri"/>
              </a:rPr>
              <a:t>Madde 18,1,b kapsamı, yalnızca hizmet sağlayıcılarına uygulanması ve bu sebeple hizmet sağlayıcısı tanımına girmeyen diğer gerçek veya tüzel kişilere uygulanmaması bakımından Madde 18,1,a kapsamına göre daha sınırlıdır. </a:t>
            </a:r>
            <a:endParaRPr lang="tr-TR" noProof="0" dirty="0">
              <a:cs typeface="Calibri"/>
            </a:endParaRPr>
          </a:p>
          <a:p>
            <a:pPr>
              <a:defRPr/>
            </a:pPr>
            <a:endParaRPr lang="tr-TR" noProof="0" dirty="0">
              <a:ea typeface="ＭＳ Ｐゴシック"/>
              <a:cs typeface="Calibri"/>
            </a:endParaRPr>
          </a:p>
          <a:p>
            <a:pPr>
              <a:defRPr/>
            </a:pPr>
            <a:r>
              <a:rPr lang="tr-TR" sz="1200" kern="1200" noProof="0" dirty="0">
                <a:solidFill>
                  <a:schemeClr val="tx1"/>
                </a:solidFill>
                <a:latin typeface="+mn-lt"/>
                <a:ea typeface="ＭＳ Ｐゴシック" pitchFamily="-65" charset="-128"/>
                <a:cs typeface="Calibri"/>
              </a:rPr>
              <a:t>Ancak düzenleme, hizmet sağlayıcısının fiziki konumu bakımından sınırlı değildir ve </a:t>
            </a:r>
            <a:r>
              <a:rPr lang="tr-TR" noProof="0" dirty="0">
                <a:ea typeface="ＭＳ Ｐゴシック"/>
                <a:cs typeface="Calibri"/>
              </a:rPr>
              <a:t>hizmet sağlayıcısı, Tarafın yetki alanı içerisinde "hizmetlerini sunduğu" sürece uygulanır. </a:t>
            </a:r>
            <a:endParaRPr lang="tr-TR" kern="1200" baseline="0" noProof="0" dirty="0">
              <a:effectLst/>
              <a:ea typeface="ＭＳ Ｐゴシック"/>
              <a:cs typeface="Calibri"/>
            </a:endParaRPr>
          </a:p>
          <a:p>
            <a:pPr>
              <a:defRPr/>
            </a:pPr>
            <a:endParaRPr lang="tr-TR" sz="1200" kern="1200" noProof="0" dirty="0">
              <a:solidFill>
                <a:schemeClr val="tx1"/>
              </a:solidFill>
              <a:effectLst/>
              <a:latin typeface="+mn-lt"/>
              <a:ea typeface="ＭＳ Ｐゴシック" pitchFamily="-65" charset="-128"/>
              <a:cs typeface="Calibri"/>
            </a:endParaRPr>
          </a:p>
          <a:p>
            <a:r>
              <a:rPr lang="tr-TR" noProof="0" dirty="0">
                <a:ea typeface="ＭＳ Ｐゴシック"/>
                <a:cs typeface="Calibri"/>
              </a:rPr>
              <a:t>Slayt, hizmet sağlayıcısının hizmetlerini belirli bir yetki alanı içerisinde sunmasına ilişkin dikkate alınacak ölçütleri sıralamaktadır.</a:t>
            </a:r>
            <a:endParaRPr lang="tr-TR" noProof="0" dirty="0">
              <a:cs typeface="Calibri"/>
            </a:endParaRPr>
          </a:p>
          <a:p>
            <a:endParaRPr lang="tr-TR" noProof="0" dirty="0">
              <a:cs typeface="Calibri"/>
            </a:endParaRPr>
          </a:p>
          <a:p>
            <a:r>
              <a:rPr lang="tr-TR" noProof="0" dirty="0">
                <a:ea typeface="ＭＳ Ｐゴシック"/>
                <a:cs typeface="Calibri"/>
              </a:rPr>
              <a:t>Eğitici 18. maddeye ilişkin Kılavuz </a:t>
            </a:r>
            <a:r>
              <a:rPr lang="tr-TR" noProof="0" dirty="0" err="1">
                <a:ea typeface="ＭＳ Ｐゴシック"/>
                <a:cs typeface="Calibri"/>
              </a:rPr>
              <a:t>Not'a</a:t>
            </a:r>
            <a:r>
              <a:rPr lang="tr-TR" noProof="0" dirty="0">
                <a:ea typeface="ＭＳ Ｐゴシック"/>
                <a:cs typeface="Calibri"/>
              </a:rPr>
              <a:t> atıfta bulunabilir.</a:t>
            </a:r>
            <a:endParaRPr lang="tr-TR" baseline="0" noProof="0" dirty="0"/>
          </a:p>
          <a:p>
            <a:pPr marL="0" marR="0" indent="0" algn="l" defTabSz="457200" rtl="0" eaLnBrk="0" fontAlgn="base" latinLnBrk="0" hangingPunct="0">
              <a:lnSpc>
                <a:spcPct val="100000"/>
              </a:lnSpc>
              <a:spcBef>
                <a:spcPct val="30000"/>
              </a:spcBef>
              <a:spcAft>
                <a:spcPct val="0"/>
              </a:spcAft>
              <a:buClrTx/>
              <a:buSzTx/>
              <a:buFontTx/>
              <a:buNone/>
              <a:tabLst/>
              <a:defRPr/>
            </a:pPr>
            <a:endParaRPr lang="tr-TR" sz="1200" kern="1200" baseline="0" noProof="0" dirty="0">
              <a:solidFill>
                <a:schemeClr val="tx1"/>
              </a:solidFill>
              <a:effectLst/>
              <a:latin typeface="+mn-lt"/>
              <a:ea typeface="+mn-ea"/>
              <a:cs typeface="+mn-cs"/>
            </a:endParaRPr>
          </a:p>
          <a:p>
            <a:pPr>
              <a:defRPr/>
            </a:pPr>
            <a:r>
              <a:rPr lang="tr-TR" dirty="0">
                <a:ea typeface="ＭＳ Ｐゴシック"/>
                <a:cs typeface="Calibri"/>
              </a:rPr>
              <a:t>Bu slayt Budapeşte Sözleşmesi'nin 18. maddesi uyarınca abone bilgisi tanımı hakkında bilgi vermektedir. Abone bilgilerinin bilgisayar verisi formunda olması gerekmez, bu sebeple abonelerle ilgili hizmet sağlayıcılarının tuttuğu maddi kayıtlar da dahildir. </a:t>
            </a:r>
          </a:p>
          <a:p>
            <a:endParaRPr lang="tr-TR" noProof="0" dirty="0"/>
          </a:p>
          <a:p>
            <a:pPr>
              <a:defRPr/>
            </a:pPr>
            <a:r>
              <a:rPr lang="tr-TR" dirty="0">
                <a:ea typeface="ＭＳ Ｐゴシック"/>
                <a:cs typeface="Calibri"/>
              </a:rPr>
              <a:t>Bu düzenleme üretim emrine konu olabilecek abone bilgisi kapsamını, hizmet sağlayıcısının yetki alanı içerisinde sunduğu hizmetlerle sınırlamaktadır. </a:t>
            </a:r>
          </a:p>
          <a:p>
            <a:endParaRPr lang="tr-TR" baseline="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ea typeface="ＭＳ Ｐゴシック"/>
                <a:cs typeface="Calibri"/>
              </a:rPr>
              <a:t>Yetkili makam kişiye, ancak bulundurduğu veya tasarrufu altındaki belirli bir bilgisayar verisini sağlama talimatı verebilir. Bu slayt bulundurma (fiziksel olarak bulundurma) ile tasarrufu altında bulundurma (fiziksel olarak bulundurmasa da veri üzerinde tasarrufa sahip olma) arasındaki farkı açıklamaktadır.</a:t>
            </a:r>
            <a:endParaRPr lang="tr-TR" noProof="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t>18. madde, kamu-özel işbirliği modülünde daha detaylı bir tartışma çerçevesinde ele alınacaktır. </a:t>
            </a:r>
          </a:p>
          <a:p>
            <a:endParaRPr lang="tr-TR" noProof="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1887818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b</a:t>
            </a:r>
            <a:r>
              <a:rPr lang="tr-TR" b="0" dirty="0">
                <a:ea typeface="ＭＳ Ｐゴシック"/>
                <a:cs typeface="Calibri"/>
              </a:rPr>
              <a:t>) </a:t>
            </a:r>
            <a:r>
              <a:rPr lang="tr-TR" dirty="0">
                <a:ea typeface="ＭＳ Ｐゴシック"/>
                <a:cs typeface="Calibri"/>
              </a:rPr>
              <a:t>Ülkenizde hizmet sunan yabancı bir hizmet sağlayıcısından içerik verisi elde etme</a:t>
            </a:r>
          </a:p>
          <a:p>
            <a:pPr>
              <a:defRPr/>
            </a:pPr>
            <a:endParaRPr lang="tr-TR" b="0" dirty="0">
              <a:cs typeface="Calibri"/>
            </a:endParaRPr>
          </a:p>
          <a:p>
            <a:pPr>
              <a:defRPr/>
            </a:pPr>
            <a:r>
              <a:rPr lang="tr-TR" dirty="0">
                <a:ea typeface="ＭＳ Ｐゴシック"/>
                <a:cs typeface="Calibri"/>
              </a:rPr>
              <a:t>Madde </a:t>
            </a:r>
            <a:r>
              <a:rPr lang="tr-TR" b="0" dirty="0">
                <a:ea typeface="ＭＳ Ｐゴシック"/>
                <a:cs typeface="Calibri"/>
              </a:rPr>
              <a:t>18.1.b</a:t>
            </a:r>
            <a:r>
              <a:rPr lang="tr-TR" dirty="0">
                <a:ea typeface="ＭＳ Ｐゴシック"/>
                <a:cs typeface="Calibri"/>
              </a:rPr>
              <a:t> yalnızca abone bilgisine ilişkindir ve yabancı hizmet sağlayıcısından içerik verisi sağlanmasına yönelik bir emir çıkarılmasına izin vermez.</a:t>
            </a:r>
            <a:endParaRPr lang="tr-TR" dirty="0">
              <a:cs typeface="Calibri"/>
            </a:endParaRPr>
          </a:p>
          <a:p>
            <a:pPr marL="0" marR="0" lvl="0" indent="0" algn="l" defTabSz="457200">
              <a:lnSpc>
                <a:spcPct val="100000"/>
              </a:lnSpc>
              <a:spcBef>
                <a:spcPct val="30000"/>
              </a:spcBef>
              <a:spcAft>
                <a:spcPct val="0"/>
              </a:spcAft>
              <a:buClrTx/>
              <a:buSzTx/>
              <a:buFontTx/>
              <a:buNone/>
              <a:tabLst/>
              <a:defRPr/>
            </a:pPr>
            <a:endParaRPr lang="tr-TR" b="0" dirty="0">
              <a:cs typeface="Calibri"/>
            </a:endParaRPr>
          </a:p>
          <a:p>
            <a:pPr>
              <a:defRPr/>
            </a:pPr>
            <a:r>
              <a:rPr lang="tr-TR" dirty="0">
                <a:ea typeface="ＭＳ Ｐゴシック"/>
                <a:cs typeface="Calibri"/>
              </a:rPr>
              <a:t>Her ne kadar (c) seçeneğinde veri ülke dışında depolanmış ise de, bu veri üzerinde tasarrufta bulunabilen kişi ülke içerisindedir ve böylece kişi, Madde 18.1.a uyarınca üretim emrine konu olabilir.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12589816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b</a:t>
            </a:r>
            <a:r>
              <a:rPr lang="tr-TR" b="0" dirty="0">
                <a:ea typeface="ＭＳ Ｐゴシック"/>
                <a:cs typeface="Calibri"/>
              </a:rPr>
              <a:t>) </a:t>
            </a:r>
            <a:r>
              <a:rPr lang="tr-TR" dirty="0">
                <a:ea typeface="ＭＳ Ｐゴシック"/>
                <a:cs typeface="Calibri"/>
              </a:rPr>
              <a:t>Ülkenizde hizmet sunan yabancı bir hizmet sağlayıcısından içerik verisi elde etme</a:t>
            </a:r>
          </a:p>
          <a:p>
            <a:pPr>
              <a:defRPr/>
            </a:pPr>
            <a:endParaRPr lang="tr-TR" b="0" dirty="0">
              <a:cs typeface="Calibri"/>
            </a:endParaRPr>
          </a:p>
          <a:p>
            <a:pPr>
              <a:defRPr/>
            </a:pPr>
            <a:r>
              <a:rPr lang="tr-TR" dirty="0">
                <a:ea typeface="ＭＳ Ｐゴシック"/>
                <a:cs typeface="Calibri"/>
              </a:rPr>
              <a:t>Madde </a:t>
            </a:r>
            <a:r>
              <a:rPr lang="tr-TR" b="0" dirty="0">
                <a:ea typeface="ＭＳ Ｐゴシック"/>
                <a:cs typeface="Calibri"/>
              </a:rPr>
              <a:t>18.1.b</a:t>
            </a:r>
            <a:r>
              <a:rPr lang="tr-TR" dirty="0">
                <a:ea typeface="ＭＳ Ｐゴシック"/>
                <a:cs typeface="Calibri"/>
              </a:rPr>
              <a:t> yalnızca abone bilgisine ilişkindir ve yabancı hizmet sağlayıcısından içerik verisi sağlanmasına yönelik bir emir çıkarılmasına izin vermez.</a:t>
            </a:r>
            <a:endParaRPr lang="tr-TR" dirty="0">
              <a:cs typeface="Calibri"/>
            </a:endParaRPr>
          </a:p>
          <a:p>
            <a:pPr marL="0" marR="0" lvl="0" indent="0" algn="l" defTabSz="457200">
              <a:lnSpc>
                <a:spcPct val="100000"/>
              </a:lnSpc>
              <a:spcBef>
                <a:spcPct val="30000"/>
              </a:spcBef>
              <a:spcAft>
                <a:spcPct val="0"/>
              </a:spcAft>
              <a:buClrTx/>
              <a:buSzTx/>
              <a:buFontTx/>
              <a:buNone/>
              <a:tabLst/>
              <a:defRPr/>
            </a:pPr>
            <a:endParaRPr lang="tr-TR" b="0" dirty="0">
              <a:cs typeface="Calibri"/>
            </a:endParaRPr>
          </a:p>
          <a:p>
            <a:pPr>
              <a:defRPr/>
            </a:pPr>
            <a:r>
              <a:rPr lang="tr-TR" dirty="0">
                <a:ea typeface="ＭＳ Ｐゴシック"/>
                <a:cs typeface="Calibri"/>
              </a:rPr>
              <a:t>Her ne kadar (c) seçeneğinde veri ülke dışında depolanmış ise de, bu veri üzerinde tasarrufta bulunabilen kişi ülke içerisindedir ve böylece kişi, Madde 18.1.a uyarınca üretim emrine konu olabilir.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23412100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eaLnBrk="1" hangingPunct="1">
              <a:spcBef>
                <a:spcPct val="0"/>
              </a:spcBef>
            </a:pPr>
            <a:r>
              <a:rPr lang="tr-TR" dirty="0">
                <a:ea typeface="ＭＳ Ｐゴシック"/>
                <a:cs typeface="Calibri"/>
              </a:rPr>
              <a:t>Arama ve el koyma Budapeşte Sözleşmesi'nin 19. maddesinde tanımlanmıştır.</a:t>
            </a:r>
          </a:p>
          <a:p>
            <a:pPr eaLnBrk="1" hangingPunct="1">
              <a:spcBef>
                <a:spcPct val="0"/>
              </a:spcBef>
            </a:pPr>
            <a:endParaRPr lang="tr-TR" dirty="0">
              <a:cs typeface="Calibri"/>
            </a:endParaRPr>
          </a:p>
          <a:p>
            <a:pPr>
              <a:spcBef>
                <a:spcPct val="0"/>
              </a:spcBef>
            </a:pPr>
            <a:r>
              <a:rPr lang="tr-TR" dirty="0">
                <a:ea typeface="ＭＳ Ｐゴシック"/>
                <a:cs typeface="Calibri"/>
              </a:rPr>
              <a:t>Ulusal usul kuralları çoğunlukla arama ve el koyma için genel düzenlemeler öngörürken, bilgisayarların aranması ve bilgisayarlara el konulması konusunda özel kurallar hepsinde mevcut değildir. Pek çok yargı yetkisi, klasik arama ve el koyma kurallarını uygulamaktadır. Ancak güncel gelişmeler, dijital soruşturmalarda örneğin bilgisayar sistemlerinin birbirine bağlı olma hali gibi daha önce bilinmeyen sebepler yüzünden karşılaşılan zorlukları açığa çıkarmıştır.</a:t>
            </a:r>
          </a:p>
          <a:p>
            <a:pPr>
              <a:spcBef>
                <a:spcPct val="0"/>
              </a:spcBef>
            </a:pPr>
            <a:endParaRPr lang="tr-TR" dirty="0">
              <a:ea typeface="ＭＳ Ｐゴシック"/>
              <a:cs typeface="Calibri"/>
            </a:endParaRPr>
          </a:p>
          <a:p>
            <a:pPr eaLnBrk="1" hangingPunct="1">
              <a:spcBef>
                <a:spcPct val="0"/>
              </a:spcBef>
            </a:pPr>
            <a:r>
              <a:rPr lang="tr-TR" dirty="0">
                <a:ea typeface="ＭＳ Ｐゴシック"/>
                <a:cs typeface="Calibri"/>
              </a:rPr>
              <a:t>Bu yeni sorunlar karşısında Budapeşte Sözleşmesi dijital dünyada arama ve el koyma konularına ilişkin özel kurallar yaratmıştır. Sonuç olarak bir bilgisayar sistemi, depolama aracı veya bir diğer bilgisayar sisteminden erişilebilen bilgisayar sisteminde arama yetkisi düzenlenmektedir. Başka bir bilgisayar sisteminden erişilebilen bilgisayar sisteminde aramada ise, belirli bir bilgisayar sistemine veya bilgisayar sisteminin parçasına ilişkin olarak yürütülen hukuka uygun arama sırasında, verinin ilgili yetki alanı içerisindeki bir diğer bilgisayar sisteminde depolanmış olduğuna dair makul şüphe oluşmakta ve böylece arama "süratli" şekilde bir diğer sisteme genişlemektedir. </a:t>
            </a:r>
            <a:endParaRPr lang="tr-TR" dirty="0">
              <a:cs typeface="Calibri"/>
            </a:endParaRPr>
          </a:p>
          <a:p>
            <a:pPr marL="0" lvl="1" eaLnBrk="1" hangingPunct="1">
              <a:spcBef>
                <a:spcPct val="0"/>
              </a:spcBef>
              <a:defRPr/>
            </a:pPr>
            <a:endParaRPr lang="tr-TR" dirty="0">
              <a:ea typeface="ＭＳ Ｐゴシック"/>
              <a:cs typeface="Calibri"/>
            </a:endParaRPr>
          </a:p>
          <a:p>
            <a:pPr marL="0" lvl="1" eaLnBrk="1" hangingPunct="1">
              <a:spcBef>
                <a:spcPct val="0"/>
              </a:spcBef>
              <a:defRPr/>
            </a:pPr>
            <a:r>
              <a:rPr lang="tr-TR" sz="3200" kern="1200" dirty="0">
                <a:solidFill>
                  <a:schemeClr val="tx1"/>
                </a:solidFill>
                <a:latin typeface="+mn-lt"/>
                <a:ea typeface="ＭＳ Ｐゴシック" pitchFamily="-65" charset="-128"/>
                <a:cs typeface="Calibri"/>
              </a:rPr>
              <a:t>Soruşturma yetkilerine ilişkin olarak 19. Madde, soruşturmacıların, erişilmiş bilgisayar verisini "arama veya benzer şekilde güvence altına alma" konusunda yetkilendirilmesini ve bilgisayar sisteminin işleyişi veya ilgili bilgisayar verisinin korunması için alınan tedbirler hakkında bilgi sahibi olan kişilere, makul olduğu ölçüde, aramayı ve el koymayı sağlayacak gerekli bilgileri vermeleri konusunda talimat verilmesini öngörmektedir.</a:t>
            </a:r>
          </a:p>
          <a:p>
            <a:pPr marL="0" lvl="1">
              <a:spcBef>
                <a:spcPct val="0"/>
              </a:spcBef>
            </a:pPr>
            <a:endParaRPr lang="tr-TR" dirty="0">
              <a:ea typeface="ＭＳ Ｐゴシック"/>
              <a:cs typeface="Calibri"/>
            </a:endParaRPr>
          </a:p>
          <a:p>
            <a:pPr marL="0" lvl="1">
              <a:spcBef>
                <a:spcPct val="0"/>
              </a:spcBef>
            </a:pPr>
            <a:r>
              <a:rPr lang="tr-TR" dirty="0">
                <a:ea typeface="ＭＳ Ｐゴシック"/>
                <a:cs typeface="Calibri"/>
              </a:rPr>
              <a:t>Bilgisayar verisine nasıl el konulacağına ilişkin çeşitli olasılıklar ve etkili yollar dikkate alındığında Budapeşte Sözleşmesi, soruşturmacıların yetkilerini bazı temel eylemler çerçevesinde sıralamaktadır...(bir sonraki slayt)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val="23086158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tr-TR" dirty="0">
                <a:ea typeface="ＭＳ Ｐゴシック"/>
                <a:cs typeface="Calibri"/>
              </a:rPr>
              <a:t>Soruşturmacıların, Budapeşte Sözleşmesi uyarınca bilgisayar verisine hukuka uygun olarak el koyma süreci boyunca yararlanması gereken hukuki yetkiler aşağıdakiler gibidir:</a:t>
            </a:r>
          </a:p>
          <a:p>
            <a:pPr>
              <a:spcBef>
                <a:spcPct val="0"/>
              </a:spcBef>
            </a:pPr>
            <a:endParaRPr lang="tr-TR" dirty="0">
              <a:cs typeface="Calibri"/>
            </a:endParaRPr>
          </a:p>
          <a:p>
            <a:pPr eaLnBrk="1" hangingPunct="1">
              <a:spcBef>
                <a:spcPct val="0"/>
              </a:spcBef>
            </a:pPr>
            <a:r>
              <a:rPr lang="tr-TR" dirty="0">
                <a:ea typeface="ＭＳ Ｐゴシック"/>
                <a:cs typeface="Calibri"/>
              </a:rPr>
              <a:t>a) bilgisayar sistemine fiziksel olarak el koyma,</a:t>
            </a:r>
          </a:p>
          <a:p>
            <a:pPr eaLnBrk="1" hangingPunct="1">
              <a:spcBef>
                <a:spcPct val="0"/>
              </a:spcBef>
            </a:pPr>
            <a:endParaRPr lang="tr-TR" dirty="0">
              <a:cs typeface="Calibri"/>
            </a:endParaRPr>
          </a:p>
          <a:p>
            <a:pPr eaLnBrk="1" hangingPunct="1">
              <a:spcBef>
                <a:spcPct val="0"/>
              </a:spcBef>
            </a:pPr>
            <a:r>
              <a:rPr lang="tr-TR" dirty="0">
                <a:ea typeface="ＭＳ Ｐゴシック"/>
                <a:cs typeface="Calibri"/>
              </a:rPr>
              <a:t>b) bilgisayar verisinin kopyasını çıkarmak ve bu kopyaları saklamak (bu eylemler, verinin büyük bir sunucuda depolandığı, fiziksel olarak silmenin mümkün olmadığı ve aynı zamanda fiziksel el koymanın, örneğin büyük bir şirketin sunucuları söz konusuysa, makineye erişimi bulunan kişilerin haklarını önemli ölçüde ihlal edeceği durumlarda özellikle önemlidir)</a:t>
            </a:r>
          </a:p>
          <a:p>
            <a:pPr eaLnBrk="1" hangingPunct="1">
              <a:spcBef>
                <a:spcPct val="0"/>
              </a:spcBef>
            </a:pPr>
            <a:endParaRPr lang="tr-TR" dirty="0">
              <a:cs typeface="Calibri"/>
            </a:endParaRPr>
          </a:p>
          <a:p>
            <a:pPr eaLnBrk="1" hangingPunct="1">
              <a:spcBef>
                <a:spcPct val="0"/>
              </a:spcBef>
            </a:pPr>
            <a:r>
              <a:rPr lang="tr-TR" dirty="0">
                <a:ea typeface="ＭＳ Ｐゴシック"/>
                <a:cs typeface="Calibri"/>
              </a:rPr>
              <a:t>c) ilgili depolanmış bilgisayar verilerinin bütünlüğünün korunması ve son olarak,</a:t>
            </a:r>
          </a:p>
          <a:p>
            <a:pPr eaLnBrk="1" hangingPunct="1">
              <a:spcBef>
                <a:spcPct val="0"/>
              </a:spcBef>
            </a:pPr>
            <a:endParaRPr lang="tr-TR" dirty="0">
              <a:cs typeface="Calibri"/>
            </a:endParaRPr>
          </a:p>
          <a:p>
            <a:pPr eaLnBrk="1" hangingPunct="1">
              <a:spcBef>
                <a:spcPct val="0"/>
              </a:spcBef>
            </a:pPr>
            <a:r>
              <a:rPr lang="tr-TR" dirty="0">
                <a:ea typeface="ＭＳ Ｐゴシック"/>
                <a:cs typeface="Calibri"/>
              </a:rPr>
              <a:t>d) erişilen bilgisayar sistemindeki bilgisayar verilerine erişimin imkansız kılınması veya bu verilerin kaldırılması.</a:t>
            </a:r>
          </a:p>
          <a:p>
            <a:pPr eaLnBrk="1" hangingPunct="1">
              <a:spcBef>
                <a:spcPct val="0"/>
              </a:spcBef>
            </a:pPr>
            <a:endParaRPr lang="tr-TR" dirty="0">
              <a:cs typeface="Calibri"/>
            </a:endParaRPr>
          </a:p>
          <a:p>
            <a:pPr>
              <a:spcBef>
                <a:spcPct val="0"/>
              </a:spcBef>
            </a:pPr>
            <a:r>
              <a:rPr lang="tr-TR" dirty="0">
                <a:ea typeface="ＭＳ Ｐゴシック"/>
                <a:cs typeface="Calibri"/>
              </a:rPr>
              <a:t>Son hüküm örneğin fiziksel olarak el koymanın mümkün olmadığı ancak veriye üçüncü bir kişinin ulaşması halinde ciddi zararın doğabileceği durumlarda öne çıkmaktadır. </a:t>
            </a:r>
          </a:p>
          <a:p>
            <a:pPr>
              <a:spcBef>
                <a:spcPct val="0"/>
              </a:spcBef>
            </a:pPr>
            <a:r>
              <a:rPr lang="tr-TR" dirty="0">
                <a:ea typeface="ＭＳ Ｐゴシック"/>
                <a:cs typeface="Calibri"/>
              </a:rPr>
              <a:t>Veriye, kendi orijinal kaydı içerisinde el koyma hali dışında tüm bu olasılıklar dijital ortama özgü tedbirlerdir.</a:t>
            </a: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1959161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tr-TR" dirty="0">
                <a:ea typeface="ＭＳ Ｐゴシック"/>
                <a:cs typeface="Calibri"/>
              </a:rPr>
              <a:t>Bazen soruşturmacılar depolanmış verinin aranması ve depolanmış veriye el konması sonucu ortaya çıkan bilginin daha güncel olanına ihtiyaç duyarlar.</a:t>
            </a:r>
          </a:p>
          <a:p>
            <a:pPr eaLnBrk="1" hangingPunct="1">
              <a:spcBef>
                <a:spcPct val="0"/>
              </a:spcBef>
            </a:pPr>
            <a:endParaRPr lang="tr-TR" i="1" dirty="0">
              <a:cs typeface="Calibri"/>
            </a:endParaRPr>
          </a:p>
          <a:p>
            <a:pPr>
              <a:spcBef>
                <a:spcPct val="0"/>
              </a:spcBef>
            </a:pPr>
            <a:r>
              <a:rPr lang="tr-TR" dirty="0">
                <a:ea typeface="ＭＳ Ｐゴシック"/>
                <a:cs typeface="Calibri"/>
              </a:rPr>
              <a:t>Bilgisayar verisinin </a:t>
            </a:r>
            <a:r>
              <a:rPr lang="tr-TR" i="1" dirty="0">
                <a:ea typeface="ＭＳ Ｐゴシック"/>
                <a:cs typeface="Calibri"/>
              </a:rPr>
              <a:t>gerçek zamanlı </a:t>
            </a:r>
            <a:r>
              <a:rPr lang="tr-TR" dirty="0">
                <a:ea typeface="ＭＳ Ｐゴシック"/>
                <a:cs typeface="Calibri"/>
              </a:rPr>
              <a:t>toplanması canlı soruşturmalara izin verir ve Budapeşte Sözleşmesi'nin 20. maddesinde düzenlenmiştir. Bu türde müdahaleci bir tedbir, kolluk teşkilatlarının teknik araçlarla gerçek zamanlı veri toplaması ve kayıt altına alması ve aynı zamanda hizmet sağlayıcılarını, olağan faaliyetleri içerisinde, müşterilerinden gerçek zamanlı veri toplamasını veya kayıt altına almasını zorunlu kılmak için uygun mevzuatın geliştirilmesini gerektirmektedir. </a:t>
            </a:r>
            <a:endParaRPr lang="tr-TR" i="1" dirty="0">
              <a:cs typeface="Calibri"/>
            </a:endParaRPr>
          </a:p>
          <a:p>
            <a:pPr eaLnBrk="1" hangingPunct="1">
              <a:spcBef>
                <a:spcPct val="0"/>
              </a:spcBef>
            </a:pPr>
            <a:endParaRPr lang="tr-TR" dirty="0">
              <a:ea typeface="ＭＳ Ｐゴシック"/>
              <a:cs typeface="Calibri"/>
            </a:endParaRPr>
          </a:p>
          <a:p>
            <a:pPr eaLnBrk="1" hangingPunct="1">
              <a:spcBef>
                <a:spcPct val="0"/>
              </a:spcBef>
            </a:pPr>
            <a:r>
              <a:rPr lang="tr-TR" dirty="0">
                <a:ea typeface="ＭＳ Ｐゴシック"/>
                <a:cs typeface="Calibri"/>
              </a:rPr>
              <a:t>Böyle bir soruşturma aracı, örneğin, failin gerçek zamanlı tespiti için iletişim kaynağının belirlenmesi açısından oldukça önemli olabilir. </a:t>
            </a:r>
            <a:endParaRPr lang="tr-TR" dirty="0">
              <a:cs typeface="Calibri"/>
            </a:endParaRPr>
          </a:p>
          <a:p>
            <a:pPr eaLnBrk="1" hangingPunct="1">
              <a:spcBef>
                <a:spcPct val="0"/>
              </a:spcBef>
            </a:pPr>
            <a:endParaRPr lang="tr-TR" dirty="0">
              <a:cs typeface="Calibri"/>
            </a:endParaRPr>
          </a:p>
          <a:p>
            <a:pPr>
              <a:spcBef>
                <a:spcPct val="0"/>
              </a:spcBef>
            </a:pPr>
            <a:r>
              <a:rPr lang="tr-TR" dirty="0">
                <a:ea typeface="ＭＳ Ｐゴシック"/>
                <a:cs typeface="Calibri"/>
              </a:rPr>
              <a:t>20. maddenin 3. paragrafı uyarınca Taraflar, hizmet sağlayıcılarını, bu maddede düzenlenen yetkilerin icrasını ve bununla ilgili her türlü bilgiyi gizli tutmakla yükümlü kılacak gerekli yasama tedbirlerini ve diğer tedbirleri kabul edecektir. </a:t>
            </a:r>
          </a:p>
          <a:p>
            <a:r>
              <a:rPr lang="en-GB" sz="1200" kern="1200" dirty="0">
                <a:solidFill>
                  <a:schemeClr val="tx1"/>
                </a:solidFill>
                <a:effectLst/>
                <a:latin typeface="+mn-lt"/>
                <a:ea typeface="+mn-ea"/>
                <a:cs typeface="+mn-cs"/>
              </a:rPr>
              <a:t>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38387963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spcBef>
                <a:spcPct val="0"/>
              </a:spcBef>
            </a:pPr>
            <a:r>
              <a:rPr lang="tr-TR" noProof="0" dirty="0">
                <a:ea typeface="ＭＳ Ｐゴシック"/>
                <a:cs typeface="Calibri"/>
              </a:rPr>
              <a:t>Son olarak 21. madde, içerik verisine müdahaleyi düzenlemektedir.</a:t>
            </a:r>
          </a:p>
          <a:p>
            <a:pPr eaLnBrk="1" hangingPunct="1">
              <a:spcBef>
                <a:spcPct val="0"/>
              </a:spcBef>
            </a:pPr>
            <a:r>
              <a:rPr lang="tr-TR" noProof="0" dirty="0">
                <a:ea typeface="ＭＳ Ｐゴシック"/>
                <a:cs typeface="Calibri"/>
              </a:rPr>
              <a:t>Trafik verisinin yanında kolluk teşkilatları bazen bir suçun şüphelileri arasındaki iletişimin gerçek içeriğine ihtiyaç duyabilirler. Bazı ülkelerde telefon dinlemeye ilişkin kurallar mevcuttur ancak bunların tümünde yetkili makamlar, telefon dışındaki iletişime müdahale etme yetkisine sahip değildir. </a:t>
            </a:r>
          </a:p>
          <a:p>
            <a:pPr>
              <a:spcBef>
                <a:spcPct val="0"/>
              </a:spcBef>
            </a:pPr>
            <a:endParaRPr lang="tr-TR" noProof="0" dirty="0">
              <a:ea typeface="ＭＳ Ｐゴシック"/>
              <a:cs typeface="Calibri"/>
            </a:endParaRPr>
          </a:p>
          <a:p>
            <a:pPr>
              <a:spcBef>
                <a:spcPct val="0"/>
              </a:spcBef>
            </a:pPr>
            <a:r>
              <a:rPr lang="tr-TR" noProof="0" dirty="0">
                <a:ea typeface="ＭＳ Ｐゴシック"/>
                <a:cs typeface="Calibri"/>
              </a:rPr>
              <a:t>Bu sebeple Budapeşte Sözleşmesi'nin 21. maddesi soruşturmacılara özellikle veri iletişimine müdahale ve bunu kayıt altına alma yetkisi tanıyan hükümler içermektedir. </a:t>
            </a:r>
          </a:p>
          <a:p>
            <a:pPr eaLnBrk="1" hangingPunct="1">
              <a:spcBef>
                <a:spcPct val="0"/>
              </a:spcBef>
            </a:pPr>
            <a:endParaRPr lang="tr-TR" noProof="0" dirty="0"/>
          </a:p>
          <a:p>
            <a:pPr eaLnBrk="1" hangingPunct="1">
              <a:spcBef>
                <a:spcPct val="0"/>
              </a:spcBef>
            </a:pPr>
            <a:r>
              <a:rPr lang="tr-TR" noProof="0" dirty="0">
                <a:ea typeface="ＭＳ Ｐゴシック"/>
                <a:cs typeface="Calibri"/>
              </a:rPr>
              <a:t>Oldukça güçlü bir soruşturma aracı olmasının yanında iletişime müdahale oldukça müdahaleci bir tedbirdir ve yalnızca Sözleşme ile öngörülen durumlarda, ulusal hukuklarda belirlenecek bir dizi ağır suçla ilgili olarak uygulanabilir. </a:t>
            </a:r>
            <a:endParaRPr lang="tr-TR" noProof="0" dirty="0"/>
          </a:p>
          <a:p>
            <a:pPr eaLnBrk="1" hangingPunct="1">
              <a:spcBef>
                <a:spcPct val="0"/>
              </a:spcBef>
            </a:pPr>
            <a:endParaRPr lang="tr-TR" noProof="0" dirty="0"/>
          </a:p>
          <a:p>
            <a:pPr>
              <a:spcBef>
                <a:spcPct val="0"/>
              </a:spcBef>
            </a:pPr>
            <a:r>
              <a:rPr lang="tr-TR" noProof="0" dirty="0">
                <a:ea typeface="ＭＳ Ｐゴシック"/>
                <a:cs typeface="Calibri"/>
              </a:rPr>
              <a:t>Tarafların, Avrupa İnsan Hakları Sözleşmesi uyarınca ulusal hukuklarında kabul etmesi gereken gizli gözetlemeye (içerik verisine müdahale de dahil olmak üzere) hakim ek teminatlara yönelik Avrupa İnsan Hakları Mahkemesi'nin 8. madde (özel hayata, aile hayatına, konuta ve haberleşmeye saygı hakkı) temelinde geliştirdiği içtihat derlemesi için bkz.: http://</a:t>
            </a:r>
            <a:r>
              <a:rPr lang="tr-TR" noProof="0" dirty="0" err="1">
                <a:ea typeface="ＭＳ Ｐゴシック"/>
                <a:cs typeface="Calibri"/>
              </a:rPr>
              <a:t>www.echr.coe.int</a:t>
            </a:r>
            <a:r>
              <a:rPr lang="tr-TR" noProof="0" dirty="0">
                <a:ea typeface="ＭＳ Ｐゴシック"/>
                <a:cs typeface="Calibri"/>
              </a:rPr>
              <a:t>/</a:t>
            </a:r>
            <a:r>
              <a:rPr lang="tr-TR" noProof="0" dirty="0" err="1">
                <a:ea typeface="ＭＳ Ｐゴシック"/>
                <a:cs typeface="Calibri"/>
              </a:rPr>
              <a:t>Documents</a:t>
            </a:r>
            <a:r>
              <a:rPr lang="tr-TR" noProof="0" dirty="0">
                <a:ea typeface="ＭＳ Ｐゴシック"/>
                <a:cs typeface="Calibri"/>
              </a:rPr>
              <a:t>/</a:t>
            </a:r>
            <a:r>
              <a:rPr lang="tr-TR" noProof="0" dirty="0" err="1">
                <a:ea typeface="ＭＳ Ｐゴシック"/>
                <a:cs typeface="Calibri"/>
              </a:rPr>
              <a:t>FS_Mass_surveillance_ENG.pdf</a:t>
            </a:r>
            <a:endParaRPr lang="tr-TR" noProof="0" dirty="0">
              <a:cs typeface="Calibri"/>
            </a:endParaRPr>
          </a:p>
          <a:p>
            <a:pPr eaLnBrk="1" hangingPunct="1">
              <a:spcBef>
                <a:spcPct val="0"/>
              </a:spcBef>
            </a:pPr>
            <a:endParaRPr lang="tr-TR" noProof="0" dirty="0"/>
          </a:p>
          <a:p>
            <a:pPr>
              <a:defRPr/>
            </a:pPr>
            <a:r>
              <a:rPr lang="tr-TR" noProof="0" dirty="0">
                <a:ea typeface="ＭＳ Ｐゴシック"/>
                <a:cs typeface="Calibri"/>
              </a:rPr>
              <a:t>21. maddenin 3. paragrafı uyarınca </a:t>
            </a:r>
            <a:r>
              <a:rPr lang="tr-TR" dirty="0">
                <a:ea typeface="ＭＳ Ｐゴシック"/>
                <a:cs typeface="Calibri"/>
              </a:rPr>
              <a:t>Taraflar, hizmet sağlayıcılarını, bu maddede düzenlenen yetkilerin icrasını ve bununla ilgili her türlü bilgiyi gizli tutmakla yükümlü kılacak gerekli yasama tedbirlerini ve diğer tedbirleri kabul edecektir.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22477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solidFill>
                  <a:srgbClr val="FF0000"/>
                </a:solidFill>
                <a:ea typeface="ＭＳ Ｐゴシック"/>
                <a:cs typeface="Calibri"/>
              </a:rPr>
              <a:t>21. madde uyarınca içerik verisine müdahale yalnızca ağır suçlara uygulanabilir </a:t>
            </a:r>
            <a:r>
              <a:rPr lang="tr-TR" sz="1200" b="0" dirty="0">
                <a:solidFill>
                  <a:srgbClr val="FF0000"/>
                </a:solidFill>
                <a:ea typeface="ＭＳ Ｐゴシック"/>
                <a:cs typeface="Calibri"/>
              </a:rPr>
              <a:t> – </a:t>
            </a:r>
            <a:r>
              <a:rPr lang="tr-TR" dirty="0">
                <a:solidFill>
                  <a:srgbClr val="FF0000"/>
                </a:solidFill>
                <a:ea typeface="ＭＳ Ｐゴシック"/>
                <a:cs typeface="Calibri"/>
              </a:rPr>
              <a:t>asgari cezalar öngörülmüş suçlara muhtemelen uygulanmayacaktır</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21505902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solidFill>
                  <a:srgbClr val="FF0000"/>
                </a:solidFill>
                <a:ea typeface="ＭＳ Ｐゴシック"/>
                <a:cs typeface="Calibri"/>
              </a:rPr>
              <a:t>21. madde uyarınca içerik verisine müdahale yalnızca ağır suçlara uygulanabilir </a:t>
            </a:r>
            <a:r>
              <a:rPr lang="tr-TR" sz="1200" b="0" dirty="0">
                <a:solidFill>
                  <a:srgbClr val="FF0000"/>
                </a:solidFill>
                <a:ea typeface="ＭＳ Ｐゴシック"/>
                <a:cs typeface="Calibri"/>
              </a:rPr>
              <a:t> – </a:t>
            </a:r>
            <a:r>
              <a:rPr lang="tr-TR" dirty="0">
                <a:solidFill>
                  <a:srgbClr val="FF0000"/>
                </a:solidFill>
                <a:ea typeface="ＭＳ Ｐゴシック"/>
                <a:cs typeface="Calibri"/>
              </a:rPr>
              <a:t>asgari cezalar öngörülmüş suçlara muhtemelen uygulanmayacaktır</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a:p>
        </p:txBody>
      </p:sp>
    </p:spTree>
    <p:extLst>
      <p:ext uri="{BB962C8B-B14F-4D97-AF65-F5344CB8AC3E}">
        <p14:creationId xmlns:p14="http://schemas.microsoft.com/office/powerpoint/2010/main" val="1433610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tr-TR" dirty="0">
                <a:ea typeface="ＭＳ Ｐゴシック"/>
                <a:cs typeface="Calibri"/>
              </a:rPr>
              <a:t>Sol tarafta Budapeşte Sözleşmesi'nin 1.a maddesi uyarınca "bilgisayar sistemi" tanımı aktarılmaktadır.</a:t>
            </a:r>
          </a:p>
          <a:p>
            <a:endParaRPr lang="tr-TR" dirty="0">
              <a:cs typeface="Calibri"/>
            </a:endParaRPr>
          </a:p>
          <a:p>
            <a:pPr>
              <a:defRPr/>
            </a:pPr>
            <a:r>
              <a:rPr lang="tr-TR" dirty="0">
                <a:ea typeface="ＭＳ Ｐゴシック"/>
                <a:cs typeface="Calibri"/>
              </a:rPr>
              <a:t>Sağ tarafta ise bu tanım açıklanmaktadır.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altLang="sr-Latn-RS" dirty="0">
              <a:cs typeface="Calibri"/>
            </a:endParaRPr>
          </a:p>
          <a:p>
            <a:r>
              <a:rPr lang="tr-TR" altLang="sr-Latn-RS" dirty="0">
                <a:ea typeface="ＭＳ Ｐゴシック"/>
                <a:cs typeface="Calibri"/>
              </a:rPr>
              <a:t>Budapeşte Sözleşmesi uyarınca bilgisayar sistemi, dijital verinin otomatik işlenmesi için geliştirilen donanım ve yazılım içeren bir aygıttır. Girdi, çıktı ve depolama araçlarını içerebilir. Bağımsız olabileceği gibi diğer benzer aygıtlarla birlikte bir ağa da bağlı olabilir. </a:t>
            </a:r>
          </a:p>
          <a:p>
            <a:pPr eaLnBrk="1" hangingPunct="1"/>
            <a:endParaRPr lang="tr-TR" altLang="sr-Latn-RS" dirty="0">
              <a:ea typeface="ＭＳ Ｐゴシック"/>
              <a:cs typeface="Calibri"/>
            </a:endParaRPr>
          </a:p>
          <a:p>
            <a:pPr eaLnBrk="1" hangingPunct="1"/>
            <a:r>
              <a:rPr lang="tr-TR" dirty="0">
                <a:ea typeface="MS PGothic"/>
                <a:cs typeface="Calibri"/>
              </a:rPr>
              <a:t>Bilgisayar sistemi genellikle işlemci veya merkezi işlem birimi ve çevre birimleri gibi farklı aygıtlardan oluşur. "Çevre birimi", yazıcı, görüntü ekranı, CD okuyucusu/yazıcısı veya diğer depolama aygıtları gibi bazı belirli işlevleri </a:t>
            </a:r>
            <a:r>
              <a:rPr lang="tr-TR" dirty="0">
                <a:ea typeface="ＭＳ Ｐゴシック"/>
                <a:cs typeface="Calibri"/>
              </a:rPr>
              <a:t>işlemci birimi ile birlikte </a:t>
            </a:r>
            <a:r>
              <a:rPr lang="tr-TR" dirty="0">
                <a:ea typeface="MS PGothic"/>
                <a:cs typeface="Calibri"/>
              </a:rPr>
              <a:t>yerine getiren bir aygıttır.</a:t>
            </a:r>
            <a:endParaRPr lang="tr-TR" sz="1200" kern="1200" dirty="0">
              <a:solidFill>
                <a:schemeClr val="tx1"/>
              </a:solidFill>
              <a:latin typeface="+mn-lt"/>
              <a:ea typeface="MS PGothic" pitchFamily="34" charset="-128"/>
              <a:cs typeface="Calibri"/>
            </a:endParaRPr>
          </a:p>
          <a:p>
            <a:endParaRPr lang="tr-TR" dirty="0">
              <a:ea typeface="MS PGothic"/>
              <a:cs typeface="Calibri"/>
            </a:endParaRPr>
          </a:p>
          <a:p>
            <a:pPr eaLnBrk="1" hangingPunct="1"/>
            <a:r>
              <a:rPr lang="tr-TR" dirty="0">
                <a:ea typeface="MS PGothic"/>
                <a:cs typeface="Calibri"/>
              </a:rPr>
              <a:t>Bilgisayar sistemleri son nokta olarak veya ağ üzerindeki iletişimi destekleme aracı olarak </a:t>
            </a:r>
            <a:r>
              <a:rPr lang="tr-TR" dirty="0">
                <a:ea typeface="ＭＳ Ｐゴシック"/>
                <a:cs typeface="Calibri"/>
              </a:rPr>
              <a:t>bir ağa bağlanabilirler. Önemli olan verinin ağ üzerinden paylaşılıyor olmasıdır. </a:t>
            </a:r>
            <a:endParaRPr lang="tr-TR" sz="1200" kern="1200" dirty="0">
              <a:solidFill>
                <a:schemeClr val="tx1"/>
              </a:solidFill>
              <a:latin typeface="+mn-lt"/>
              <a:ea typeface="MS PGothic" pitchFamily="34" charset="-128"/>
              <a:cs typeface="Calibri"/>
            </a:endParaRPr>
          </a:p>
          <a:p>
            <a:pPr eaLnBrk="1" hangingPunct="1"/>
            <a:endParaRPr lang="tr-TR" sz="1200" kern="1200" dirty="0">
              <a:solidFill>
                <a:schemeClr val="tx1"/>
              </a:solidFill>
              <a:latin typeface="+mn-lt"/>
              <a:ea typeface="MS PGothic"/>
              <a:cs typeface="Calibri"/>
            </a:endParaRPr>
          </a:p>
          <a:p>
            <a:r>
              <a:rPr lang="tr-TR" dirty="0">
                <a:ea typeface="MS PGothic"/>
                <a:cs typeface="Calibri"/>
              </a:rPr>
              <a:t>Eğitici Kılavuz Not </a:t>
            </a:r>
            <a:r>
              <a:rPr lang="tr-TR" dirty="0">
                <a:ea typeface="ＭＳ Ｐゴシック"/>
                <a:cs typeface="Calibri"/>
              </a:rPr>
              <a:t># 1’i ek kaynak olarak paylaşabilir</a:t>
            </a:r>
            <a:r>
              <a:rPr lang="tr-TR" dirty="0">
                <a:ea typeface="MS PGothic"/>
                <a:cs typeface="Calibri"/>
              </a:rPr>
              <a:t>:</a:t>
            </a:r>
            <a:r>
              <a:rPr lang="tr-TR" sz="1200" kern="1200" dirty="0">
                <a:solidFill>
                  <a:schemeClr val="tx1"/>
                </a:solidFill>
                <a:latin typeface="+mn-lt"/>
                <a:ea typeface="MS PGothic"/>
                <a:cs typeface="Calibri"/>
              </a:rPr>
              <a:t> http://</a:t>
            </a:r>
            <a:r>
              <a:rPr lang="tr-TR" sz="1200" kern="1200" dirty="0" err="1">
                <a:solidFill>
                  <a:schemeClr val="tx1"/>
                </a:solidFill>
                <a:latin typeface="+mn-lt"/>
                <a:ea typeface="MS PGothic"/>
                <a:cs typeface="Calibri"/>
              </a:rPr>
              <a:t>rm.coe.int</a:t>
            </a:r>
            <a:r>
              <a:rPr lang="tr-TR" sz="1200" kern="1200" dirty="0">
                <a:solidFill>
                  <a:schemeClr val="tx1"/>
                </a:solidFill>
                <a:latin typeface="+mn-lt"/>
                <a:ea typeface="MS PGothic"/>
                <a:cs typeface="Calibri"/>
              </a:rPr>
              <a:t>/</a:t>
            </a:r>
            <a:r>
              <a:rPr lang="tr-TR" sz="1200" kern="1200" dirty="0" err="1">
                <a:solidFill>
                  <a:schemeClr val="tx1"/>
                </a:solidFill>
                <a:latin typeface="+mn-lt"/>
                <a:ea typeface="MS PGothic"/>
                <a:cs typeface="Calibri"/>
              </a:rPr>
              <a:t>CoERMPublicCommonSearchServices</a:t>
            </a:r>
            <a:r>
              <a:rPr lang="tr-TR" sz="1200" kern="1200" dirty="0">
                <a:solidFill>
                  <a:schemeClr val="tx1"/>
                </a:solidFill>
                <a:latin typeface="+mn-lt"/>
                <a:ea typeface="MS PGothic"/>
                <a:cs typeface="Calibri"/>
              </a:rPr>
              <a:t>/</a:t>
            </a:r>
            <a:r>
              <a:rPr lang="tr-TR" sz="1200" kern="1200" dirty="0" err="1">
                <a:solidFill>
                  <a:schemeClr val="tx1"/>
                </a:solidFill>
                <a:latin typeface="+mn-lt"/>
                <a:ea typeface="MS PGothic"/>
                <a:cs typeface="Calibri"/>
              </a:rPr>
              <a:t>DisplayDCTMContent?documentId</a:t>
            </a:r>
            <a:r>
              <a:rPr lang="tr-TR" sz="1200" kern="1200" dirty="0">
                <a:solidFill>
                  <a:schemeClr val="tx1"/>
                </a:solidFill>
                <a:latin typeface="+mn-lt"/>
                <a:ea typeface="MS PGothic"/>
                <a:cs typeface="Calibri"/>
              </a:rPr>
              <a:t>=09000016802e79e6</a:t>
            </a:r>
            <a:endParaRPr lang="tr-TR" sz="1200" kern="1200" dirty="0">
              <a:solidFill>
                <a:schemeClr val="tx1"/>
              </a:solidFill>
              <a:latin typeface="+mn-lt"/>
              <a:ea typeface="MS PGothic" pitchFamily="34" charset="-128"/>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16619175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Birinci bölüm Budapeşte Sözleşmesi'nin uluslararası işbirliği ve karşılıklı yardımlaşmaya ilişkin genel hükümlerini ele alacaktır.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a:p>
        </p:txBody>
      </p:sp>
    </p:spTree>
    <p:extLst>
      <p:ext uri="{BB962C8B-B14F-4D97-AF65-F5344CB8AC3E}">
        <p14:creationId xmlns:p14="http://schemas.microsoft.com/office/powerpoint/2010/main" val="37833988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Budapeşte Sözleşmesi, uluslararası işbirliği ile ilgili uluslararası ve iki taraflı belgeleri olduğu kadar iç hukukları da tanımaktadır. Ceza konularında uluslararası işbirliği için bu belgelere ve iç hukuklara başvurulmasını zorunlu kılmaktadır.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a:defRPr/>
            </a:pPr>
            <a:r>
              <a:rPr lang="tr-TR" dirty="0">
                <a:ea typeface="ＭＳ Ｐゴシック"/>
                <a:cs typeface="Calibri"/>
              </a:rPr>
              <a:t>Her ne kadar Budapeşte Sözleşmesi ağırlıklı olarak siber suçlara ilişkin uluslararası işbirliğini sağlayan bir siber suç sözleşmesi olarak düşünülmüşse de kapsamı aslında çok daha geniştir. Öne çıkarılan unsurlar, Budapeşte Sözleşmesi'nin aşağıdaki iki konuda da uluslararası işbirliğini öngördüğünü göstermektedir:</a:t>
            </a:r>
          </a:p>
          <a:p>
            <a:pPr>
              <a:defRPr/>
            </a:pPr>
            <a:endParaRPr lang="tr-TR" dirty="0">
              <a:ea typeface="ＭＳ Ｐゴシック"/>
              <a:cs typeface="Calibri"/>
            </a:endParaRPr>
          </a:p>
          <a:p>
            <a:pPr marL="228600" indent="-228600">
              <a:buFontTx/>
              <a:buAutoNum type="alphaLcParenR"/>
              <a:defRPr/>
            </a:pPr>
            <a:r>
              <a:rPr lang="tr-TR" altLang="sr-Latn-RS" dirty="0">
                <a:ea typeface="ＭＳ Ｐゴシック"/>
                <a:cs typeface="Calibri"/>
              </a:rPr>
              <a:t>Bilgisayar sistemlerine ve verilerine ilişkin suçlar (siber suç)</a:t>
            </a:r>
          </a:p>
          <a:p>
            <a:pPr marL="228600" indent="-228600">
              <a:buFontTx/>
              <a:buAutoNum type="alphaLcParenR"/>
              <a:defRPr/>
            </a:pPr>
            <a:r>
              <a:rPr lang="tr-TR" altLang="sr-Latn-RS" dirty="0">
                <a:ea typeface="ＭＳ Ｐゴシック"/>
                <a:cs typeface="Calibri"/>
              </a:rPr>
              <a:t>Herhangi bir suçun delillerinin toplanması (siber suç veya değil).</a:t>
            </a:r>
          </a:p>
          <a:p>
            <a:pPr marR="0" lvl="0" algn="l" defTabSz="457200">
              <a:lnSpc>
                <a:spcPct val="100000"/>
              </a:lnSpc>
              <a:spcBef>
                <a:spcPct val="30000"/>
              </a:spcBef>
              <a:spcAft>
                <a:spcPct val="0"/>
              </a:spcAft>
              <a:buClrTx/>
              <a:buSzTx/>
              <a:tabLst/>
              <a:defRPr/>
            </a:pPr>
            <a:endParaRPr lang="tr-TR" altLang="sr-Latn-RS" dirty="0">
              <a:cs typeface="Calibri"/>
            </a:endParaRPr>
          </a:p>
          <a:p>
            <a:pPr>
              <a:defRPr/>
            </a:pPr>
            <a:r>
              <a:rPr lang="tr-TR" altLang="sr-Latn-RS" dirty="0">
                <a:ea typeface="ＭＳ Ｐゴシック"/>
                <a:cs typeface="Calibri"/>
              </a:rPr>
              <a:t>Bu, Budapeşte Sözleşmesi'nin ilgili suçun bir siber suç olarak soruşturulup soruşturulmadığına bakılmaksızın, elektronik delil değiş tokuşu ile ilgili işbirliğini öngördüğü anlamına gelmektedir.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cevaplar: a) Bilgisayar Korsanlığı (c) Bilgisayar destekli sahtecilik (d) </a:t>
            </a:r>
            <a:r>
              <a:rPr lang="tr-TR" dirty="0" err="1">
                <a:ea typeface="ＭＳ Ｐゴシック"/>
                <a:cs typeface="Calibri"/>
              </a:rPr>
              <a:t>DDoS</a:t>
            </a:r>
            <a:r>
              <a:rPr lang="tr-TR" dirty="0">
                <a:ea typeface="ＭＳ Ｐゴシック"/>
                <a:cs typeface="Calibri"/>
              </a:rPr>
              <a:t> saldırısı (e) USB içerisinde çocuk pornografisi bulundurma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a:p>
        </p:txBody>
      </p:sp>
    </p:spTree>
    <p:extLst>
      <p:ext uri="{BB962C8B-B14F-4D97-AF65-F5344CB8AC3E}">
        <p14:creationId xmlns:p14="http://schemas.microsoft.com/office/powerpoint/2010/main" val="36847286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cevaplar: a) Bilgisayar Korsanlığı (c) Bilgisayar destekli sahtecilik (d) </a:t>
            </a:r>
            <a:r>
              <a:rPr lang="tr-TR" dirty="0" err="1">
                <a:ea typeface="ＭＳ Ｐゴシック"/>
                <a:cs typeface="Calibri"/>
              </a:rPr>
              <a:t>DDoS</a:t>
            </a:r>
            <a:r>
              <a:rPr lang="tr-TR" dirty="0">
                <a:ea typeface="ＭＳ Ｐゴシック"/>
                <a:cs typeface="Calibri"/>
              </a:rPr>
              <a:t> saldırısı (e) USB içerisinde çocuk pornografisi bulundurma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1166974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Budapeşte Sözleşmesi aslında suçluların iadesine ilişkin bir antlaşma değildir</a:t>
            </a:r>
            <a:r>
              <a:rPr lang="tr-TR" sz="1200" dirty="0">
                <a:ea typeface="ＭＳ Ｐゴシック"/>
                <a:cs typeface="Calibri"/>
              </a:rPr>
              <a:t> – </a:t>
            </a:r>
            <a:r>
              <a:rPr lang="tr-TR" dirty="0">
                <a:ea typeface="ＭＳ Ｐゴシック"/>
                <a:cs typeface="Calibri"/>
              </a:rPr>
              <a:t>ancak Budapeşte Sözleşmesi'nde düzenlenen suçlarla ilgili olarak bazı koşullarda şüpheli sanıkların iade edilmesini zorunlu kılmaktadır. Suç, her iki ülkede de en az bir yıl hapis cezası ile cezalandırılabilir olmalıdır ancak taraflar uygulanabilir diğer düzenlemeler veya suçluların iadesi antlaşmasına dayanarak farklı bir asgari ceza kararlaştırabilirler.</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Budapeşte Sözleşmesi esasen suçluların iadesine ilişkin bir antlaşma değildir ve suçluların iadesine ilişkin özel bir prosedür öngörmeyip Budapeşte Sözleşmesi'nde düzenlenen suçların herhangi bir suçluların iadesi antlaşması çerçevesinde, suçluların iadesine konu olabilen suçlardan sayılmasını sağlamaktadır. Bu, her bir tarafın kabul ettiği mevcut prosedürlerin Budapeşte Sözleşmesi'nde düzenlenen suçlarla ilgili olarak da uygulanacağı anlamına gelmektedir.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 hüküm, suçluların iadesine ilişkin herhangi bir antlaşmanın yokluğunda, Budapeşte Sözleşmesi'nde düzenlenen suçlara ilişkin suçluların iadesini düzenlemektedir. Buna göre eğer taraflardan biri suçlu iadesi için hukuki dayanağa ihtiyaç duyarsa, Budapeşte Sözleşmesi, bu suçlarla ilgili hukuki dayanak olarak kabul edilecektir. Bu kısıtlı koşullar çerçevesinde Budapeşte Sözleşmesi, suçluların iadesine ilişkin bir antlaşma görevi görecektir.</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dirty="0">
                <a:ea typeface="ＭＳ Ｐゴシック"/>
                <a:cs typeface="Calibri"/>
              </a:rPr>
              <a:t>Budapeşte Sözleşmesi'nin suçluların iadesine ilişkin hükümleri, </a:t>
            </a:r>
            <a:r>
              <a:rPr lang="tr-TR" dirty="0">
                <a:ea typeface="ＭＳ Ｐゴシック"/>
                <a:cs typeface="Calibri"/>
              </a:rPr>
              <a:t>talebi alan Tarafın suçlu iadesini reddi gerekçeleri de dahil olmak üzere, </a:t>
            </a:r>
            <a:r>
              <a:rPr lang="tr-TR" altLang="sr-Latn-RS" dirty="0">
                <a:ea typeface="ＭＳ Ｐゴシック"/>
                <a:cs typeface="Calibri"/>
              </a:rPr>
              <a:t>suçluların iadesi hakkındaki antlaşmalar uyarınca belirlenmiş koşullara üstün gelmemektedir. Bu, tarafların, suçluların iadesine ilişkin mevcut antlaşmalara dayanarak, karşılıklı kabul ettikleri koşullar uyarınca suçlu iadesini kabul etme veya reddetme esnekliğine sahip olmaya devam edecekleri anlamına gelir. </a:t>
            </a:r>
            <a:endParaRPr lang="tr-TR" altLang="sr-Latn-RS"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Eğer talebi alan taraf, suçlu iadesini, kişinin uyruğu veya suça ilişkin yargı yetkisini haiz olduğu kanaatini taşıması sebebiyle reddederse, bu kişiyi kovuşturacak ve talepte bulunan tarafa kovuşturma sonucu hakkında bilgi verecektir. Ancak soruşturma ve kovuşturma yerel hukuk uyarınca karşılaştırılabilir bir diğer suçun tabi olduğu yöntemlerle aynı yöntemlere tabi olmalıdır.</a:t>
            </a: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13502397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defRPr/>
            </a:pPr>
            <a:r>
              <a:rPr lang="tr-TR" noProof="0" dirty="0">
                <a:ea typeface="ＭＳ Ｐゴシック"/>
                <a:cs typeface="Calibri"/>
              </a:rPr>
              <a:t>Her ne kadar Budapeşte Sözleşmesi ağırlıklı olarak siber suçlara ilişkin karşılıklı yardımlaşma sağlayan bir siber suç sözleşmesi olarak düşünülmüşse de kapsamı aslında çok daha geniştir. Öne çıkarılan unsurlar Budapeşte Sözleşmesi'nin aşağıdaki iki konuda da karşılıklı yardımlaşma öngördüğünü göstermektedir:</a:t>
            </a:r>
          </a:p>
          <a:p>
            <a:pPr>
              <a:defRPr/>
            </a:pPr>
            <a:endParaRPr lang="tr-TR" noProof="0" dirty="0"/>
          </a:p>
          <a:p>
            <a:pPr marL="228600" indent="-228600">
              <a:buAutoNum type="alphaLcParenR"/>
              <a:defRPr/>
            </a:pPr>
            <a:r>
              <a:rPr lang="tr-TR" noProof="0" dirty="0">
                <a:ea typeface="ＭＳ Ｐゴシック"/>
                <a:cs typeface="Calibri"/>
              </a:rPr>
              <a:t>Bilgisayar sistemlerine ve verilerine ilişkin suçlar (siber suç)</a:t>
            </a:r>
          </a:p>
          <a:p>
            <a:pPr marL="228600" indent="-228600">
              <a:buAutoNum type="alphaLcParenR"/>
              <a:defRPr/>
            </a:pPr>
            <a:r>
              <a:rPr lang="tr-TR" noProof="0" dirty="0">
                <a:ea typeface="ＭＳ Ｐゴシック"/>
                <a:cs typeface="Calibri"/>
              </a:rPr>
              <a:t>Herhangi bir suçun delillerinin toplanması (siber suç veya değil).</a:t>
            </a:r>
          </a:p>
          <a:p>
            <a:pPr>
              <a:defRPr/>
            </a:pPr>
            <a:endParaRPr lang="tr-TR" noProof="0" dirty="0"/>
          </a:p>
          <a:p>
            <a:pPr>
              <a:defRPr/>
            </a:pPr>
            <a:r>
              <a:rPr lang="tr-TR" noProof="0" dirty="0">
                <a:ea typeface="ＭＳ Ｐゴシック"/>
                <a:cs typeface="Calibri"/>
              </a:rPr>
              <a:t>Bu, Budapeşte Sözleşmesi'nin ilgili suçun bir siber suç olarak soruşturulup soruşturulmadığına bakılmaksızın, elektronik delil değiş tokuşu ile ilgili karşılıklı yardımlaşma öngördüğü anlamına gelmektedir.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altLang="sr-Latn-RS" noProof="0" dirty="0"/>
          </a:p>
          <a:p>
            <a:r>
              <a:rPr lang="tr-TR" sz="1200" noProof="0" dirty="0">
                <a:solidFill>
                  <a:srgbClr val="000000"/>
                </a:solidFill>
                <a:latin typeface="Arial"/>
                <a:ea typeface="ＭＳ Ｐゴシック"/>
                <a:cs typeface="Arial"/>
              </a:rPr>
              <a:t>Bilgisayar verileri kaybolmaya bir hayli elverişlidir. Bir kaç tuşa basarak veya otomatik programların çalıştırılması yoluyla silinebilir, suçu faili ile ilişkilendirmek imkansız hale gelebilir veya kritik nitelikli deliller yok edilebilir. Bilgisayar verilerinin bazı türleri silinmeden önce, kısa bir zaman dilimi boyunca depolanmaktadır. Öte yandan delillerin hızlı bir biçimde toplanmadığı hallerde kişiler veya mallar önemli zararlar görebilir. Böyle acil durumların varlığı halinde, yalnızca talepler değil fakat aynı zamanda cevaplar da hızlandırılmış biçimde iletilmelidir. Bu sebeple Budapeşte Sözleşmesi'nin yukarıda öne çıkarılan hükmü, acil durumlarda karşılıklı yardımlaşma talepleri için hızlandırılmış haberleşme araçlarının (faks ve e-posta gibi ancak bunlarla kısıtlı olmamak üzere) kullanılmasına imkan sağlamaktadır. Hızlandırılmış bu haberleşme araçlarını, eğer talebi alan Taraf zorunlu kılıyorsa, diplomatik çantalar veya posta teslim sistemleri aracılığıyla iletilen yazılı ve mühürlü geleneksel belgeler takip edecektir. </a:t>
            </a:r>
          </a:p>
          <a:p>
            <a:endParaRPr lang="tr-TR" sz="1200" noProof="0" dirty="0">
              <a:solidFill>
                <a:srgbClr val="000000"/>
              </a:solidFill>
              <a:latin typeface="Arial"/>
              <a:ea typeface="ＭＳ Ｐゴシック"/>
              <a:cs typeface="Arial"/>
            </a:endParaRPr>
          </a:p>
          <a:p>
            <a:r>
              <a:rPr lang="tr-TR" sz="1200" noProof="0" dirty="0">
                <a:solidFill>
                  <a:srgbClr val="000000"/>
                </a:solidFill>
                <a:latin typeface="Arial"/>
                <a:ea typeface="ＭＳ Ｐゴシック"/>
                <a:cs typeface="Arial"/>
              </a:rPr>
              <a:t>Hızlandırılmış haberleşme araçlarına imkan sağlamasının yanında Budapeşte Sözleşmesi aynı zamanda, haberleşmenin doğruluğunu nasıl sağlayacaklarına ve özellikle hassas bir vakada gerekebilecek (şifreleme de dahil olmak üzere) özel güvenlik korumasına yönelik bir ihtiyacın bulunup bulunmadığına tarafların kendilerinin karar vermesine izin vermektedir.</a:t>
            </a:r>
            <a:endParaRPr lang="tr-TR" sz="1200" noProof="0" dirty="0">
              <a:solidFill>
                <a:srgbClr val="000000"/>
              </a:solidFill>
              <a:latin typeface="Arial" panose="020B0604020202020204" pitchFamily="34" charset="0"/>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altLang="sr-Latn-RS"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noProof="0" dirty="0">
                <a:ea typeface="ＭＳ Ｐゴシック"/>
                <a:cs typeface="Calibri"/>
              </a:rPr>
              <a:t>Budapeşte Sözleşmesi'ne ilişkin genel bir yanılgı, belirli bir ülkenin verilerine sınırsız erişime izin verdiği yönündedir. Aslında Budapeşte Sözleşmesi karşılıklı yardımlaşmanın açıkça, karşılıklı adli yardımlaşma antlaşmaları veya talebi alan tarafın iç hukuku uyarınca belirlenen koşullara tabi olacağını kabul etmektedir. Buna ret sebepleri de dahildir. Budapeşte Sözleşmesi tarafların münhasıran, talebin, mali bir suç olarak kabul ettiği bir suç hakkında olduğu yönündeki gerekçeye dayanarak karşılıklı yardımlaşmayı reddetmesini yasaklamaktadır.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altLang="sr-Latn-RS" noProof="0" dirty="0"/>
          </a:p>
          <a:p>
            <a:r>
              <a:rPr lang="tr-TR" altLang="sr-Latn-RS" noProof="0" dirty="0">
                <a:ea typeface="ＭＳ Ｐゴシック"/>
                <a:cs typeface="Calibri"/>
              </a:rPr>
              <a:t>Bu slayt açık bir biçimde çifte suçluluğu tanımlamaktadır. Budapeşte Sözleşmesi Açıklayıcı Raporu'nda belirtildiği üzere: "</a:t>
            </a:r>
            <a:r>
              <a:rPr lang="tr-TR" noProof="0" dirty="0">
                <a:ea typeface="ＭＳ Ｐゴシック"/>
                <a:cs typeface="Calibri"/>
              </a:rPr>
              <a:t>Hakkında yardım talep edilen suçun altında yatan eylem, talebi alan Tarafın yasaları uyarınca, bu yasalar ilgili suçu farklı bir kategori altında düzenlemiş veya suçu tanımlayan farklı bir terminoloji kullanılmış olsa dahi, suç olarak düzenlenmişse çifte suçluluktan bahsedilecektir. Bu kural, talebi alan Tarafların çifte suçluluğu uygularken çok katı bir yaklaşım benimsememesi açısından gerekli görülmüştür. Ulusal hukuk sistemlerindeki farklılıklar göz önünde bulundurulduğunda, ceza gerektiren eylemlerin tanımlarına ve gruplandırılmalarına ilişkin farklılıklar söz konusu olabilir. Eğer eylem her iki sistemde de ceza gerektiren bir ihlal niteliğindeyse, teknik farklılıklar yardımlaşmayı engellememelidir. Çifte suçluluk standardının uygulandığı hallerde, yardımlaşmayı kolaylaştıracak esnek bir yaklaşım benimsenmelidir." (259. Paragraf).</a:t>
            </a:r>
            <a:endParaRPr lang="tr-TR" altLang="sr-Latn-RS" noProof="0" dirty="0">
              <a:cs typeface="Calibri"/>
            </a:endParaRPr>
          </a:p>
          <a:p>
            <a:endParaRPr lang="tr-TR" noProof="0" dirty="0">
              <a:ea typeface="ＭＳ Ｐゴシック"/>
              <a:cs typeface="Calibri"/>
            </a:endParaRPr>
          </a:p>
          <a:p>
            <a:r>
              <a:rPr lang="tr-TR" noProof="0" dirty="0">
                <a:ea typeface="ＭＳ Ｐゴシック"/>
                <a:cs typeface="Calibri"/>
              </a:rPr>
              <a:t>Taraflar, Budapeşte Sözleşmesi'nin 29.4 maddesi uyarınca verilerin korunması ile ilgili bazı haller dışında, çifte suçluluğu her türlü karşılıklı yardımlaşmanın şartı olarak belirleyebilir.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val="19607550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a:defRPr/>
            </a:pPr>
            <a:endParaRPr lang="tr-TR" dirty="0">
              <a:ea typeface="ＭＳ Ｐゴシック"/>
              <a:cs typeface="Calibri"/>
            </a:endParaRPr>
          </a:p>
          <a:p>
            <a:pPr>
              <a:defRPr/>
            </a:pPr>
            <a:r>
              <a:rPr lang="tr-TR" dirty="0">
                <a:ea typeface="ＭＳ Ｐゴシック"/>
                <a:cs typeface="Calibri"/>
              </a:rPr>
              <a:t>Her ne kadar Budapeşte Sözleşmesi taraflara, çifte suçluluğun yokluğunda işbirliğini reddetme hakkı tanısa da, çifte suçluluğu, kullanılan terminolojiden bağımsız olarak, suçun altında yatan eylemin her iki ülkede de suç sayılıp sayılmadığına bakarak belirlemektedir. Başka bir deyişle, taraflar bir suçu tanımlamak için farklı bir terminolojiden yararlanmış olsalar dahi, altta yatan eylem her iki ülkede de suç sayılıyorsa, çifte suçluluğun yokluğu ileri sürülemez.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60</a:t>
            </a:fld>
            <a:endParaRPr lang="en-US"/>
          </a:p>
        </p:txBody>
      </p:sp>
    </p:spTree>
    <p:extLst>
      <p:ext uri="{BB962C8B-B14F-4D97-AF65-F5344CB8AC3E}">
        <p14:creationId xmlns:p14="http://schemas.microsoft.com/office/powerpoint/2010/main" val="38892656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a:defRPr/>
            </a:pPr>
            <a:endParaRPr lang="tr-TR" dirty="0">
              <a:ea typeface="ＭＳ Ｐゴシック"/>
              <a:cs typeface="Calibri"/>
            </a:endParaRPr>
          </a:p>
          <a:p>
            <a:pPr>
              <a:defRPr/>
            </a:pPr>
            <a:r>
              <a:rPr lang="tr-TR" dirty="0">
                <a:ea typeface="ＭＳ Ｐゴシック"/>
                <a:cs typeface="Calibri"/>
              </a:rPr>
              <a:t>Her ne kadar Budapeşte Sözleşmesi taraflara, çifte suçluluğun yokluğunda işbirliğini reddetme hakkı tanısa da, çifte suçluluğu, kullanılan terminolojiden bağımsız olarak, suçun altında yatan eylemin her iki ülkede de suç sayılıp sayılmadığına bakarak belirlemektedir. Başka bir deyişle, taraflar bir suçu tanımlamak için farklı bir terminolojiden yararlanmış olsalar dahi, altta yatan eylem her iki ülkede de suç sayılıyorsa, çifte suçluluğun yokluğu ileri sürülemez.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a:p>
        </p:txBody>
      </p:sp>
    </p:spTree>
    <p:extLst>
      <p:ext uri="{BB962C8B-B14F-4D97-AF65-F5344CB8AC3E}">
        <p14:creationId xmlns:p14="http://schemas.microsoft.com/office/powerpoint/2010/main" val="17555677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Bir ülkenin başka bir ülkenin ceza soruşturmasına veya kovuşturmasına yardım edebileceğini düşündüğü değerli bir bilgiye sahip olması ve soruşturma veya kovuşturma yürüten diğer ülkenin böyle bir bilgiden haberdar olmaması sık rastlanan bir durumdur ve böyle durumlarda karşılıklı yardımlaşma talebi yöneltilememektedir. Budapeşte Sözleşmesi, diğer pek çok uluslararası sözleşme gibi, bilgiyi bulunduran Tarafın bu bilgiyi, önceden talep gerekmeksizin diğer Tarafa iletebileceğini düzenlemektedir. Devletlerin bir diğer devlete bilgi gönderebilmesinin pozitif hukuk düzenlemesine veya yetkisine bağlı olduğu durumlarda bu hüküm özelikle yararlıdır. Bununla birlikte bu hüküm işbirliği yükümlülüğü doğurmaz.</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noProof="0" dirty="0">
                <a:ea typeface="ＭＳ Ｐゴシック"/>
                <a:cs typeface="Calibri"/>
              </a:rPr>
              <a:t>Hassas bilgilerin varlığı halinde bilgi gönderen ülkeler, bunların gizli tutulmasını veya bazı belirli koşullara uygun olarak kullanılmasını talep edebilir. Budapeşte Sözleşmesi, tarafların kendiliğinden paylaşılacak bu bilgileri gizli tutmasına veya bazı koşullar altında kullanmalarına izin vermektedir. Eğer bilgiyi alan ülke bu koşulları kabul ederse, bunlarla bağlı olacaktır. Ancak diğer ülkeye, bu koşullara uyamayacağını bildirme imkanına da sahiptir. Bu durumda bilgiyi sağlayan ülke, koşullara tabi olmadan bilgiyi paylaşıp paylaşmama hususunu tekrar değerlendirebilecektir.</a:t>
            </a:r>
            <a:endParaRPr lang="tr-TR" noProof="0"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24591712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Her ne kadar Budapeşte Sözleşmesi karşılıklı yardımlaşma için öncelikle mevcut kanallara (karşılıklı adli yardımlaşma antlaşmaları veya uygulanabilir diğer uluslararası düzenlemeler gibi) başvurmayı tercih etse de 27. madde, Budapeşte Sözleşmesi'nin uygulanmasını sağlayacak taraflar arası karşılıklı adli yardımlaşma antlaşmalarının </a:t>
            </a:r>
            <a:r>
              <a:rPr lang="tr-TR" dirty="0" smtClean="0">
                <a:ea typeface="ＭＳ Ｐゴシック"/>
                <a:cs typeface="Calibri"/>
              </a:rPr>
              <a:t>(</a:t>
            </a:r>
            <a:r>
              <a:rPr lang="tr-TR" dirty="0" err="1" smtClean="0">
                <a:ea typeface="ＭＳ Ｐゴシック"/>
                <a:cs typeface="Calibri"/>
              </a:rPr>
              <a:t>MLAT</a:t>
            </a:r>
            <a:r>
              <a:rPr lang="tr-TR" dirty="0" smtClean="0">
                <a:ea typeface="ＭＳ Ｐゴシック"/>
                <a:cs typeface="Calibri"/>
              </a:rPr>
              <a:t>) veya </a:t>
            </a:r>
            <a:r>
              <a:rPr lang="tr-TR" dirty="0">
                <a:ea typeface="ＭＳ Ｐゴシック"/>
                <a:cs typeface="Calibri"/>
              </a:rPr>
              <a:t>uluslararası düzenlemelerin bulunmadığı hallerde karşılıklı yardımlaşmaya ilişkin bir prosedür öngörmektedir.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r>
              <a:rPr lang="tr-TR" dirty="0">
                <a:ea typeface="ＭＳ Ｐゴシック"/>
                <a:cs typeface="Calibri"/>
              </a:rPr>
              <a:t>Budapeşte Sözleşmesi yardımlaşma taleplerinin gönderilmesinden ve bu taleplere cevap verilmesinden sorumlu merkezi makamların öngörülmesini şart koşmaktadır. Merkezi makamlar ceza konularında karşılıklı yardımlaşma antlaşmalarının ortak bir özelliğidir. Dahası merkezi makamın varlığı, elektronik delillerle ilgili işbirliğinin niteliği gereği, hızlı ve etkili iletişimin sürdürülmesi ve gerek gelen gerek gönderilen taleplerin özenli bir biçimde takibinin sağlanması, talebi alan ülkenin hukuki gerekliliklerine en uygun biçimde nasıl uyulacağı konusunda yabancı kolluk ortaklarına tavsiye verilmesi ve özellikle acil ve hassas taleplerin gereğine uygun yürütülmesi bakımından önemli bir husustur.</a:t>
            </a:r>
            <a:endParaRPr lang="tr-TR" dirty="0">
              <a:cs typeface="Calibri"/>
            </a:endParaRPr>
          </a:p>
          <a:p>
            <a:pPr>
              <a:defRPr/>
            </a:pPr>
            <a:endParaRPr lang="tr-TR" altLang="sr-Latn-RS" dirty="0">
              <a:cs typeface="Calibri"/>
            </a:endParaRPr>
          </a:p>
          <a:p>
            <a:pPr>
              <a:defRPr/>
            </a:pPr>
            <a:r>
              <a:rPr lang="tr-TR" dirty="0">
                <a:ea typeface="ＭＳ Ｐゴシック"/>
                <a:cs typeface="Calibri"/>
              </a:rPr>
              <a:t>Hukuk sistemlerine uygun olduğu ölçüde devletler, birden fazla merkezi makama sahip olabilir ancak tek bir merkezi makam daha etkilidir. </a:t>
            </a:r>
          </a:p>
          <a:p>
            <a:endParaRPr lang="tr-TR" dirty="0">
              <a:cs typeface="Calibri"/>
            </a:endParaRPr>
          </a:p>
          <a:p>
            <a:r>
              <a:rPr lang="tr-TR" dirty="0">
                <a:ea typeface="ＭＳ Ｐゴシック"/>
                <a:cs typeface="Calibri"/>
              </a:rPr>
              <a:t>Merkezi makamların etkili bir şekilde çalışması için birbiriyle doğrudan iletişim kurma yetkisine ve kapasitesine sahip olması önemlidir.</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pitchFamily="-65" charset="-128"/>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Budapeşte Sözleşmesi uyarınca karşılıklı yardımlaşmaya başvurmanın temel amacı ceza yargılamalarında kullanılmak üzere elektronik delil elde etmek olduğundan, delillerin, talepte bulunan ülkenin belirlediği prosedürlere uygun bir biçimde toplanması önem taşımaktadır. Böylece deliller, talepte bulunan ülkenin ceza yargılamasında kullanılabilecektir. Ancak talepte bulunan ülkenin belirlediği prosedür, talebi alan ülkenin iç hukukuyla uyumlu değilse uygulanmayabilir.</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a:defRPr/>
            </a:pPr>
            <a:r>
              <a:rPr lang="tr-TR" altLang="sr-Latn-RS" dirty="0">
                <a:ea typeface="ＭＳ Ｐゴシック"/>
                <a:cs typeface="Calibri"/>
              </a:rPr>
              <a:t>Budapeşte Sözleşmesi, taleplerin iç hukuklarda veya karşılıklı adli yardımlaşma antlaşmalarında belirlenen sebepler dışındaki sebeplere dayanarak reddedilebilmesini düzenlemektedir. Bu sebepler şunlardır:</a:t>
            </a:r>
          </a:p>
          <a:p>
            <a:pPr marL="228600" indent="-228600">
              <a:buFontTx/>
              <a:buAutoNum type="alphaLcParenR"/>
              <a:defRPr/>
            </a:pPr>
            <a:r>
              <a:rPr lang="tr-TR" altLang="sr-Latn-RS" dirty="0">
                <a:ea typeface="ＭＳ Ｐゴシック"/>
                <a:cs typeface="Calibri"/>
              </a:rPr>
              <a:t>Suçun siyasi bir suç olması</a:t>
            </a:r>
          </a:p>
          <a:p>
            <a:pPr marL="228600" indent="-228600">
              <a:buFontTx/>
              <a:buAutoNum type="alphaLcParenR"/>
              <a:defRPr/>
            </a:pPr>
            <a:r>
              <a:rPr lang="tr-TR" altLang="sr-Latn-RS" dirty="0">
                <a:ea typeface="ＭＳ Ｐゴシック"/>
                <a:cs typeface="Calibri"/>
              </a:rPr>
              <a:t>Talebin yürütülmesinin aşağıdakiler üzerinde etki doğurma ihtimalinin bulunması:</a:t>
            </a:r>
          </a:p>
          <a:p>
            <a:pPr marL="685800" marR="0" lvl="1" indent="-228600" algn="l" defTabSz="457200">
              <a:lnSpc>
                <a:spcPct val="100000"/>
              </a:lnSpc>
              <a:spcBef>
                <a:spcPct val="30000"/>
              </a:spcBef>
              <a:spcAft>
                <a:spcPct val="0"/>
              </a:spcAft>
              <a:buClrTx/>
              <a:buSzTx/>
              <a:buFontTx/>
              <a:buAutoNum type="alphaLcParenR"/>
              <a:tabLst/>
              <a:defRPr/>
            </a:pPr>
            <a:r>
              <a:rPr lang="tr-TR" altLang="sr-Latn-RS" dirty="0">
                <a:ea typeface="ＭＳ Ｐゴシック"/>
              </a:rPr>
              <a:t>Egemenlik</a:t>
            </a:r>
            <a:endParaRPr lang="tr-TR" altLang="sr-Latn-RS" dirty="0">
              <a:cs typeface="Calibri"/>
            </a:endParaRPr>
          </a:p>
          <a:p>
            <a:pPr marL="685800" lvl="1" indent="-228600">
              <a:buFontTx/>
              <a:buAutoNum type="alphaLcParenR"/>
              <a:defRPr/>
            </a:pPr>
            <a:r>
              <a:rPr lang="tr-TR" altLang="sr-Latn-RS" dirty="0">
                <a:ea typeface="ＭＳ Ｐゴシック"/>
              </a:rPr>
              <a:t>Güvenlik</a:t>
            </a:r>
            <a:endParaRPr lang="tr-TR" altLang="sr-Latn-RS" dirty="0">
              <a:cs typeface="Calibri"/>
            </a:endParaRPr>
          </a:p>
          <a:p>
            <a:pPr marL="685800" lvl="1" indent="-228600">
              <a:buFontTx/>
              <a:buAutoNum type="alphaLcParenR"/>
              <a:defRPr/>
            </a:pPr>
            <a:r>
              <a:rPr lang="tr-TR" altLang="sr-Latn-RS" dirty="0">
                <a:ea typeface="ＭＳ Ｐゴシック"/>
                <a:cs typeface="Calibri"/>
              </a:rPr>
              <a:t>Kamu düzeni</a:t>
            </a:r>
          </a:p>
          <a:p>
            <a:pPr marL="685800" lvl="1" indent="-228600">
              <a:buFontTx/>
              <a:buAutoNum type="alphaLcParenR"/>
              <a:defRPr/>
            </a:pPr>
            <a:r>
              <a:rPr lang="tr-TR" altLang="sr-Latn-RS" dirty="0">
                <a:ea typeface="ＭＳ Ｐゴシック"/>
              </a:rPr>
              <a:t>Diğer temel çıkarlar</a:t>
            </a:r>
            <a:endParaRPr lang="tr-TR" altLang="sr-Latn-RS" dirty="0">
              <a:ea typeface="ＭＳ Ｐゴシック"/>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altLang="sr-Latn-RS" dirty="0">
              <a:cs typeface="Calibri"/>
            </a:endParaRPr>
          </a:p>
          <a:p>
            <a:pPr>
              <a:defRPr/>
            </a:pPr>
            <a:r>
              <a:rPr lang="tr-TR" altLang="sr-Latn-RS" dirty="0">
                <a:ea typeface="ＭＳ Ｐゴシック"/>
                <a:cs typeface="Calibri"/>
              </a:rPr>
              <a:t>Ülkelerin bu sebepleri dar yorumlaması ve kısıtlara tabi olarak uygulaması beklenir.</a:t>
            </a:r>
            <a:endParaRPr lang="tr-TR" dirty="0">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sz="1200" dirty="0">
                <a:solidFill>
                  <a:srgbClr val="000000"/>
                </a:solidFill>
                <a:latin typeface="Arial"/>
                <a:ea typeface="ＭＳ Ｐゴシック"/>
                <a:cs typeface="Arial"/>
              </a:rPr>
              <a:t>Budapeşte Sözleşmesi talebi alan Tarafa, talep üzerine derhal harekete geçmesinin talebi alan Tarafın soruşturmalarını veya kovuşturmalarını etkileyebilecek nitelikte olması halinde, talebi reddetmek yerine erteleme imkanı tanımaktadır. Örneğin talepte bulunan Tarafın kendi soruşturması veya yargılaması için gerekli bir delil veya tanık ifadesi talep ettiği durumlarda, aynı delile veya ifadeye, talebi alan Devlette başlamak üzere olan bir duruşmada ihtiyaç duyuluyor olabilir. Bu durumda talebi alan Tarafın, yardım sağlamayı erteleme gerekçesi doğacaktır.</a:t>
            </a:r>
            <a:endParaRPr lang="tr-TR" sz="1200" dirty="0">
              <a:solidFill>
                <a:srgbClr val="000000"/>
              </a:solidFill>
              <a:latin typeface="Arial"/>
              <a:cs typeface="Arial"/>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solidFill>
                  <a:srgbClr val="000000"/>
                </a:solidFill>
                <a:latin typeface="Arial"/>
                <a:ea typeface="ＭＳ Ｐゴシック"/>
                <a:cs typeface="Arial"/>
              </a:rPr>
              <a:t>Budapeşte</a:t>
            </a:r>
            <a:r>
              <a:rPr lang="tr-TR" sz="1200" dirty="0">
                <a:solidFill>
                  <a:srgbClr val="000000"/>
                </a:solidFill>
                <a:latin typeface="Arial"/>
                <a:ea typeface="ＭＳ Ｐゴシック"/>
                <a:cs typeface="Arial"/>
              </a:rPr>
              <a:t> </a:t>
            </a:r>
            <a:r>
              <a:rPr lang="tr-TR" dirty="0">
                <a:solidFill>
                  <a:srgbClr val="000000"/>
                </a:solidFill>
                <a:latin typeface="Arial"/>
                <a:ea typeface="ＭＳ Ｐゴシック"/>
                <a:cs typeface="Arial"/>
              </a:rPr>
              <a:t>Sözleşmesi talebi alan Tarafa, yardımlaşmayı reddetmeden veya ertelemeden önce, belirli bir talebi kısmen veya şarta tabi kılarak karşılayıp karşılayamayacağını inceleme imkanı tanımaktadır. Bu, talepte bulunan Taraf ile danışma prosedürleri yürütülerek sağlanabilir. </a:t>
            </a:r>
            <a:endParaRPr lang="tr-TR" dirty="0">
              <a:solidFill>
                <a:srgbClr val="000000"/>
              </a:solidFill>
              <a:latin typeface="Arial"/>
              <a:cs typeface="Arial"/>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solidFill>
                  <a:srgbClr val="000000"/>
                </a:solidFill>
                <a:latin typeface="Arial"/>
                <a:ea typeface="ＭＳ Ｐゴシック"/>
                <a:cs typeface="Arial"/>
              </a:rPr>
              <a:t>Talepte bulunan Taraf, talebin sonucu hakkında bilgilendirilmelidir ve yardımlaşmanın reddedilmesi veya ertelenmesi halinde buna ilişkin sebepler belirtilmelidir. Sebep belirtme, aynı zamanda, talepte bulunan Tarafın, talebi alan Tarafın bu madde yükümlülüklerini nasıl yorumladığını anlamasını, karşılıklı yardımlaşmanın gelecekteki etkililiğinin geliştirilmesi amacıyla danışma görevi görmesini ve talepte bulunan Tarafın, tanıkların veya delillerin koşullarına veya bunların mevcut olup olmadığına ilişkin daha bilinmeyen olguların sunulmasını sağlar. </a:t>
            </a:r>
            <a:endParaRPr lang="tr-TR" dirty="0">
              <a:latin typeface="Arial"/>
              <a:ea typeface="ＭＳ Ｐゴシック"/>
              <a:cs typeface="Arial"/>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2786603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a:ea typeface="ＭＳ Ｐゴシック"/>
                <a:cs typeface="Calibri"/>
              </a:rPr>
              <a:t>Sol tarafta Budapeşte Sözleşmesi'nin 1.b maddesi uyarınca "bilgisayar verisi" tanımı aktarılmaktadır.</a:t>
            </a:r>
          </a:p>
          <a:p>
            <a:endParaRPr lang="tr-TR" dirty="0">
              <a:cs typeface="Calibri"/>
            </a:endParaRPr>
          </a:p>
          <a:p>
            <a:r>
              <a:rPr lang="tr-TR" dirty="0">
                <a:ea typeface="ＭＳ Ｐゴシック"/>
                <a:cs typeface="Calibri"/>
              </a:rPr>
              <a:t>Sağ tarafta ise bu tanım açıklanmaktadır.</a:t>
            </a:r>
          </a:p>
          <a:p>
            <a:endParaRPr lang="tr-TR" dirty="0">
              <a:cs typeface="Calibri"/>
            </a:endParaRPr>
          </a:p>
          <a:p>
            <a:pPr>
              <a:defRPr/>
            </a:pPr>
            <a:r>
              <a:rPr lang="tr-TR" altLang="sr-Latn-RS" dirty="0">
                <a:ea typeface="ＭＳ Ｐゴシック"/>
                <a:cs typeface="Calibri"/>
              </a:rPr>
              <a:t>Bilgisayar verisi tanımı ISO veri tanımına dayanmaktadır. Bu tanım "işlenmeye elverişli" ifadesini içermektedir. Bu, bir bilgisayar sisteminin veriyi, doğrudan işlenebilmesini sağlayacak şekilde sunması anlamına gelmektedir. Daha açık ifade etmek gerekirse, Budapeşte Sözleşmesi uyarınca veri, elektronik veya doğrudan işlenebilir diğer formlara sahip veri olarak anlaşılmalıdır, bu sebeple "bilgisayar verisi" kavramı kabul edilmiştir. </a:t>
            </a:r>
            <a:endParaRPr lang="tr-TR" altLang="sr-Latn-RS"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altLang="sr-Latn-RS" dirty="0">
              <a:cs typeface="Calibri"/>
            </a:endParaRPr>
          </a:p>
          <a:p>
            <a:r>
              <a:rPr lang="tr-TR" altLang="sr-Latn-RS" dirty="0">
                <a:ea typeface="ＭＳ Ｐゴシック"/>
                <a:cs typeface="Calibri"/>
              </a:rPr>
              <a:t>Bilgisayar verisi,</a:t>
            </a:r>
            <a:r>
              <a:rPr lang="tr-TR" dirty="0">
                <a:ea typeface="ＭＳ Ｐゴシック"/>
                <a:cs typeface="Calibri"/>
              </a:rPr>
              <a:t> Budapeşte Sözleşmesi'nde tanımlanan suçların (Bölüm 2, Kesim 1) hedefi olabileceği gibi Budapeşte Sözleşmesi'nde tanımlanan soruşturma tedbirlerinin (Bölüm 2, Kesim 2) konusu da olabilir.</a:t>
            </a:r>
            <a:endParaRPr lang="tr-TR" sz="1200" kern="1200" dirty="0">
              <a:solidFill>
                <a:schemeClr val="tx1"/>
              </a:solidFill>
              <a:latin typeface="+mn-lt"/>
              <a:cs typeface="Calibri"/>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16333516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solidFill>
                  <a:srgbClr val="000000"/>
                </a:solidFill>
                <a:latin typeface="Arial"/>
                <a:ea typeface="ＭＳ Ｐゴシック"/>
                <a:cs typeface="Arial"/>
              </a:rPr>
              <a:t>Budapeşte Sözleşmesi uyarınca talepte bulunan Taraf, iletilen talebe ilişkin olguların gizli tutulmasını talep etme hakkına sahiptir. Bu, talebin kamuya açıklanmasının soruşturmaya zarar verebileceği hassas nitelikli vakalar için özellikle önemlidir. Bu durum, slaytta belirtilen koşulları taşıyan taleplerin yürütülmesi için gerekli bilgilerin açıklanmasını kısıtlamayacaktır. </a:t>
            </a:r>
            <a:endParaRPr lang="tr-TR" noProof="0" dirty="0">
              <a:solidFill>
                <a:srgbClr val="000000"/>
              </a:solidFill>
              <a:latin typeface="+mn-lt"/>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solidFill>
                <a:srgbClr val="000000"/>
              </a:solidFill>
              <a:latin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Her ne kadar Budapeşte Sözleşmesi, karşılıklı yardımlaşma taleplerine ilişkin olarak merkezi makamların birbiriyle doğrudan iletişim kurmasını öngörse de, acil durumlarda, talepte bulunan Tarafın yargıçları ve savcıları, talebi alan Tarafın yargıçlarına ve savcılarına doğrudan karşılıklı adli yardım talebi gönderilebilir. Bu prosedürü takip eden yargıç veya savcı, talebi alan Tarafın merkezi makamına iletilmek üzere, bu talebin bir örneğini kendi merkezi makamına da göndermelidir. Budapeşte Sözleşmesi ayı zamanda, acil bir durum söz konusu olmasa dahi, eğer talebi alan Taraf bu talebi zorlayıcı tedbire başvurmadan yerine getirebiliyorsa, İnterpol aracılığıyla gönderilen taleplerin veya diğer haberleşmelerin de merkezi makamların müdahalesi olmadan doğrudan iletilmesini sağlamaktadır.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Talepte bulunan Taraf, talebi alan Tarafın ilgili koşulların karşılanıp karşılanmadığını değerlendirmesi için koşullara tabi olarak kabul ettiği bilginin veya materyalin kullanımına ilişkin açıklama yapmak zorunda bırakılabilir. Talebi alan Tarafın, ilgili materyale veya bilgiye her erişim sağlandığında talepte bulunan Tarafı hesap vermeye çağırması gibi külfetli bir sorumluluk yükleyemeyeceği kabul edilmiştir.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14110715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27. madde gibi 28. madde de yalnızca, Budapeşte Sözleşmesi tarafından öngörülen karşılıklı yardımlaşmaya izin verecek bir karşılıklı yardımlaşma antlaşmasının veya düzenlemelerinin bulunmadığı hallerde uygulanır. Eğer böyle bir antlaşma veya düzenleme mevcutsa, taraflarca aksi öngörülmediği sürece, bu antlaşmanın veya düzenlemenin gizlilik ve kullanımın sınırlandırılması hükümleri uygulanacaktır. Bu, tarafların, birbiriyle yarışan ve çelişebilecek iki tasarruf yerine halihazırda mevcut ve iyi anlaşılmış bir rejimden yararlanmasını sağlamak içindir.</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altLang="sr-Latn-RS" noProof="0" dirty="0">
                <a:ea typeface="ＭＳ Ｐゴシック"/>
                <a:cs typeface="Calibri"/>
              </a:rPr>
              <a:t>Talebi alan Taraf, karşılıklı yardımlaşma talebine cevap verirken iki tür şart ileri sürebilir. Birincisi, bu slaytta belirtildiği üzere, talebi alan Tarafın, örneğin gizli muhbirin kimliğinin açıklanmaması gibi, gizlilik şartının yokluğunda talep yerine getirilemeyecekse, sağlanan bilginin veya materyalin gizli tutulması talebinde bulunabilmesine ilişkindir. Talebi alan Taraf, talep edilen yardımı sağlamakla yükümlü ise, bu vakalara ilişkin olarak mutlak gizlilik talep etmek uygun değildir çünkü bu, talepte bulunan Tarafın, örneğin delilin kamuya açık duruşmada kullanılması suretiyle (zorunlu açıklama da dahil olmak üzere), suçu başarılı bir biçimde soruşturma veya kovuşturma yetkinliğini bozabilir.</a:t>
            </a:r>
            <a:endParaRPr lang="tr-TR" altLang="sr-Latn-RS" noProof="0"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Talebi alan Taraf, karşılıklı yardımlaşma talebine cevap verirken iki tür şart ileri sürebilir. İkincisi, bu slaytta belirtildiği üzere, talebi alan Tarafın, sağlanan bilginin veya materyalin talepte belirtilenler dışındaki soruşturmalar veya kovuşturmalar için kullanılmaması talebine ilişkindir. Bu şartın uygulanabilmesi, talebi alan Tarafın açıkça bunu ileri sürmesine bağlıdır, aksi takdirde, talepte bulunan Tarafın kullanımı üzerinde sınırlama söz konusu olmayacaktır. Bu şartın ileri sürüldüğü durumlarda, ilgili bilgi ve materyal yalnızca talepte öngörülen amaçlarla kullanılabilecektir, bu sebeple, talebi alan Tarafın rızası olmaksızın başka amaçlarla kullanılamayacaktır.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pitchFamily="-65" charset="-128"/>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Bilginin iletildiği Taraf ilgili koşulu karşılayamıyorsa, bilgiyi sağlayan Tarafı bilgilendirmelidir. Bilgiyi sağlayan taraf bu durumda bilgiyi sağlamama seçeneğine sahip olacaktır. Eğer bilgiyi alan Taraf koşulu kabul ederse, gereğine uygun davranmalıdır.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1398905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Budapeşte Sözleşmesi mevcut düzenlemelerin usule ve gizliliğe ilişkin kurallarına saygı göstermektedir. Budapeşte Sözleşmesi'nin 27. maddesi yalnızca mevcut düzenlemelerin yokluğunda uygulanacak bir prosedür öngörmektedir. Öte yandan Budapeşte Sözleşmesi'nin 28. maddesi de yalnızca mevcut düzenlemelerin yokluğunda uygulanacak gizlilik yükümlülükleri öngörmektedir.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16930571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Yanlış</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Budapeşte Sözleşmesi mevcut düzenlemelerin usule ve gizliliğe ilişkin kurallarına saygı göstermektedir. Budapeşte Sözleşmesi'nin 27. maddesi yalnızca mevcut düzenlemelerin yokluğunda uygulanacak bir prosedür öngörmektedir. Öte yandan Budapeşte Sözleşmesi'nin 28. maddesi de yalnızca mevcut düzenlemelerin yokluğunda uygulanacak gizlilik yükümlülükleri öngörmektedir.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67</a:t>
            </a:fld>
            <a:endParaRPr lang="en-US"/>
          </a:p>
        </p:txBody>
      </p:sp>
    </p:spTree>
    <p:extLst>
      <p:ext uri="{BB962C8B-B14F-4D97-AF65-F5344CB8AC3E}">
        <p14:creationId xmlns:p14="http://schemas.microsoft.com/office/powerpoint/2010/main" val="4004262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defRPr/>
            </a:pPr>
            <a:r>
              <a:rPr lang="tr-TR" dirty="0">
                <a:ea typeface="ＭＳ Ｐゴシック"/>
                <a:cs typeface="Calibri"/>
              </a:rPr>
              <a:t>Bu slayt Budapeşte Sözleşmesi'nin başka bir yargı yetkisinde depolanmış bilgisayar verilerinin süratli şekilde korunmasına ilişkin 29. maddesinin ana hatlarını özetlemektedir. Budapeşte Sözleşmesi'nin 16. maddesinde düzenlenen ulusal yetkilerin uluslararası dengidir.</a:t>
            </a:r>
            <a:endParaRPr lang="tr-TR"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Koruma talep etme yetkisi, talepte bulunan taraf, daha yavaş olan karşılıklı yardımlaşma kanalları aracılığıyla verilerin açıklanması talebinde bulunurken, kaybolmaya elverişli elektronik delillerin süratli şekilde korunmasını amaçlayan geçici bir tedbirdir. Bu sebeple Budapeşte Sözleşmesi, talepte bulunan tarafın (31. madde uyarınca) ilgili verilerin korunması amacıyla verilerin açıklanmasına yönelik karşılıklı yardım talebinde bulunması niyetini aramaktadır.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 slayt Budapeşte Sözleşmesi'nin karşılıklı yardımlaşmaya ilişkin diğer hükümlerinin aksine, çifte suçluluğun koruma için bir ön koşul niteliğinde olmadığına ilişkin genel kuralı ortaya koymaktadır. Çünkü koruma, verilerin açıklanmasını içermediğinden müdahaleci bir tedbir değildir. Çifte suçluluğun bulunup bulunmadığı belirlemek ise genellikle zaman almaktadır, bu da koruma konusu delillerin, korunamadan önce silinmesi riskini doğurmaktadır.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Her ne kadar çifte suçluluk, koruma için bir ön koşul olarak öngörülemese de, Taraflar (i) veriye ilişkin arama veya benzer şekilde erişim, el koyma veya benzer şekilde güvence altına alma veya açıklama konularında karşılıklı yardımlaşma için çifte suçluluk şartının arandığı durumlarda ve (ii) eğer verinin açıklanacağı tarihte çifte suçluluk şartının gerçekleşmeyeceği yönünde gerekçeler mevcutsa koruma talebini reddedebilir. Bu, süratli korumanın çifte suçluluk halinin yokluğu sebebiyle reddedilemeyeceğine ilişkin genel kuralın sınırlı bir istisnasıdır.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Süratli şekilde korumanın reddedilebileceği sınırlı sebepler bulunmaktadır.</a:t>
            </a:r>
            <a:endParaRPr lang="tr-TR" dirty="0">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Eğer talebi alan Taraf verilerin korunmasının, talepte bulunan tarafın soruşturmasının gizliliğini tehdit edeceğini veya soruşturmayı başka yollarla etkileyebileceğini düşünüyorsa (örneğin, korunacak verinin bir suç grubu tarafından veya soruşturmanın bizzat hedefi tarafından kontrol edilen hizmet sağlayıcısının elinde bulunması), bunu talepte bulunan Tarafa zamanında bildirmelidir. Böylece talepte bulunan Taraf, koruma talebinin doğurduğu riskleri alıp almayacağını veya üretim veya arama ve el koyma gibi daha müdahaleci ancak daha güvenli karşılıklı yardımlaşma yöntemlerine başvurup başvurmayacağını değerlendirecektir.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Süratli korumanın amacı talepte bulunan tarafa, verinin açıklanması talebinde bulunması için zaman tanımaktır. Asgari koruma süresi bu sebeple, veriye ilişkin arama veya benzer şekilde erişim, el koyma veya benzer şekilde güvence altına alma veya açıklama konularında talepte bulunmak için yeterli zaman sağlanması adına 60 gün olarak belirlenmiştir. Talepte bulunulduğunda veri, nihai karar verilene kadar korunmalıdır. Bu, verinin yeterli biçimde korunmasını ve eğer talebi alan taraf talebi kabul ederse, verinin açıklanabilmesini sağlamak içindir. </a:t>
            </a:r>
            <a:endParaRPr lang="en-US" dirty="0">
              <a:ea typeface="ＭＳ Ｐゴシック"/>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68</a:t>
            </a:fld>
            <a:endParaRPr lang="en-US"/>
          </a:p>
        </p:txBody>
      </p:sp>
    </p:spTree>
    <p:extLst>
      <p:ext uri="{BB962C8B-B14F-4D97-AF65-F5344CB8AC3E}">
        <p14:creationId xmlns:p14="http://schemas.microsoft.com/office/powerpoint/2010/main" val="1921240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defRPr/>
            </a:pPr>
            <a:r>
              <a:rPr lang="tr-TR" dirty="0">
                <a:ea typeface="ＭＳ Ｐゴシック"/>
                <a:cs typeface="Calibri"/>
              </a:rPr>
              <a:t>Bu slayt Budapeşte Sözleşmesi'nin başka bir yargı yetkisi içerisinde bulunan trafik verilerinin açıklanmasına ilişkin 30. maddesinin ana hatlarını özetlemektedir.  </a:t>
            </a:r>
            <a:r>
              <a:rPr lang="tr-TR" dirty="0"/>
              <a:t>Budapeşte Sözleşmesi'nin 17. maddesinde düzenlenen ulusal yetkilerin uluslararası dengidir.</a:t>
            </a:r>
          </a:p>
          <a:p>
            <a:pPr>
              <a:defRPr/>
            </a:pPr>
            <a:endParaRPr lang="tr-TR" sz="1200" kern="1200" dirty="0">
              <a:solidFill>
                <a:schemeClr val="tx1"/>
              </a:solidFill>
              <a:latin typeface="+mn-lt"/>
              <a:ea typeface="ＭＳ Ｐゴシック" pitchFamily="-65" charset="-128"/>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Budapeşte Sözleşmesi'nin karşılıklı yardımlaşmaya ilişkin diğer pek çok kuralının aksine 30. madde, tarafın, diğer tarafa talep yöneltmesini gerekli kılmamaktadır. Bunun yerine 29. madde uyarınca koruma talebini yürüten tarafın, başka bir yargı yetkisi içerisindeki hizmet sağlayıcısının, iletişimin iletilmesine dahil olduğunu öğrenmesi halinde, kendiliğinden ve talebe gerek olmaksızın, trafik verilerini diğer tarafa süratli şekilde açıklaması yükümlülüğünü öngörmektedir. Bu, koruma talep eden tarafın, başka bir yargı yetkisi içerisindeki hizmet sağlayıcılarında bulunan veriye süratli biçimde ulaşmasını sağlar ve söz konusu iletişimle ilgili delil zincirinin tümünün tespit edilmesi ve korunması açısından önemli bir yetkidir. </a:t>
            </a:r>
            <a:endParaRPr lang="tr-TR" dirty="0">
              <a:cs typeface="Calibri"/>
            </a:endParaRPr>
          </a:p>
          <a:p>
            <a:pPr>
              <a:defRPr/>
            </a:pPr>
            <a:endParaRPr lang="tr-TR" dirty="0">
              <a:cs typeface="Calibri"/>
            </a:endParaRPr>
          </a:p>
          <a:p>
            <a:pPr algn="just"/>
            <a:r>
              <a:rPr lang="tr-TR" dirty="0">
                <a:ea typeface="ＭＳ Ｐゴシック"/>
                <a:cs typeface="Calibri"/>
              </a:rPr>
              <a:t>Başka bir yargı yetkisindeki hizmet sağlayıcısının söz konusu iletişime dahil olduğunu öğrenen taraf, aşağıdakilerin tespit edilmesini sağlayacak yeterli trafik verisini açıklamakla yükümlüdür:</a:t>
            </a:r>
          </a:p>
          <a:p>
            <a:pPr marL="800100" lvl="1" indent="-342900" algn="just">
              <a:buFont typeface="Wingdings" panose="05000000000000000000" pitchFamily="2" charset="2"/>
              <a:buChar char="Ø"/>
            </a:pPr>
            <a:endParaRPr lang="tr-TR" dirty="0">
              <a:ea typeface="ＭＳ Ｐゴシック"/>
              <a:cs typeface="Calibri"/>
            </a:endParaRPr>
          </a:p>
          <a:p>
            <a:pPr marL="800100" lvl="1" indent="-342900" algn="just">
              <a:buFont typeface="Wingdings" panose="05000000000000000000" pitchFamily="2" charset="2"/>
              <a:buChar char="Ø"/>
            </a:pPr>
            <a:r>
              <a:rPr lang="tr-TR" dirty="0">
                <a:ea typeface="ＭＳ Ｐゴシック"/>
              </a:rPr>
              <a:t>İletişimin iletilmesine dahil olmuş başka bir yargı yetkisi içerisindeki hizmet sağlayıcısı</a:t>
            </a:r>
            <a:endParaRPr lang="tr-TR" dirty="0">
              <a:cs typeface="Calibri"/>
            </a:endParaRPr>
          </a:p>
          <a:p>
            <a:pPr marL="800100" lvl="1" indent="-342900" algn="just">
              <a:buFont typeface="Wingdings" panose="05000000000000000000" pitchFamily="2" charset="2"/>
              <a:buChar char="Ø"/>
              <a:defRPr/>
            </a:pPr>
            <a:r>
              <a:rPr lang="tr-TR" dirty="0">
                <a:ea typeface="ＭＳ Ｐゴシック"/>
                <a:cs typeface="Calibri"/>
              </a:rPr>
              <a:t>İletişimin iletildiği güzergah</a:t>
            </a:r>
            <a:endParaRPr lang="tr-TR" dirty="0">
              <a:ea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Tarafların, 30. madde uyarınca veri açıklamakla yükümlü olduğu hallerin sınırlı istisnaları bulunmaktadır. </a:t>
            </a:r>
            <a:endParaRPr lang="en-US" dirty="0"/>
          </a:p>
          <a:p>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a:p>
        </p:txBody>
      </p:sp>
    </p:spTree>
    <p:extLst>
      <p:ext uri="{BB962C8B-B14F-4D97-AF65-F5344CB8AC3E}">
        <p14:creationId xmlns:p14="http://schemas.microsoft.com/office/powerpoint/2010/main" val="16706268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a:t>
            </a:r>
            <a:r>
              <a:rPr lang="tr-TR" b="1" dirty="0">
                <a:ea typeface="ＭＳ Ｐゴシック"/>
                <a:cs typeface="Calibri"/>
              </a:rPr>
              <a:t>Doğru</a:t>
            </a:r>
            <a:r>
              <a:rPr lang="tr-TR" dirty="0">
                <a:ea typeface="ＭＳ Ｐゴシック"/>
                <a:cs typeface="Calibri"/>
              </a:rPr>
              <a:t>.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dirty="0">
              <a:cs typeface="Calibri"/>
            </a:endParaRPr>
          </a:p>
          <a:p>
            <a:pPr>
              <a:defRPr/>
            </a:pPr>
            <a:r>
              <a:rPr lang="tr-TR" dirty="0">
                <a:ea typeface="ＭＳ Ｐゴシック"/>
                <a:cs typeface="Calibri"/>
              </a:rPr>
              <a:t>30. madde tarafların, diğer tarafın veri koruma talebi uyarınca topladığı ve yargı yetkisi dışındaki hizmet sağlayıcılarını tespit eden trafik verilerini, diğer tarafın talebine gerek olmaksızın, açıklamasını zorunlu kılmaktadır.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a:p>
        </p:txBody>
      </p:sp>
    </p:spTree>
    <p:extLst>
      <p:ext uri="{BB962C8B-B14F-4D97-AF65-F5344CB8AC3E}">
        <p14:creationId xmlns:p14="http://schemas.microsoft.com/office/powerpoint/2010/main" val="32763562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defRPr/>
            </a:pPr>
            <a:r>
              <a:rPr lang="tr-TR" dirty="0">
                <a:ea typeface="ＭＳ Ｐゴシック"/>
                <a:cs typeface="Calibri"/>
              </a:rPr>
              <a:t>Bu slayt, Budapeşte Sözleşmesi'nin, bilgisayar sistemi aracılığıyla başka bir yargı yetkisi içerisinde depolanmış veriye ilişkin arama veya benzer şekilde erişim, el koyma veya benzer şekilde güvence altına alma ve açıklama konularında karşılıklı yardımlaşmayı düzenleyen 31. maddesinin ana hatlarını özetlemektedir.  Budapeşte Sözleşmesi'nin 19. maddesinde düzenlenen ulusal yetkinin uluslararası dengidir.</a:t>
            </a:r>
          </a:p>
          <a:p>
            <a:pPr>
              <a:defRPr/>
            </a:pPr>
            <a:endParaRPr lang="tr-TR" dirty="0">
              <a:ea typeface="ＭＳ Ｐゴシック"/>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31. madde Taraflara, Budapeşte Sözleşmesi'nin 29. maddesi uyarınca korunan veriler de dahil olmak üzere, diğer tarafın yargı yetkisi içerisindeki bilgisayar sisteminde depolanmış verilere ilişkin arama veya benzer şekilde erişim, el koyma veya benzer şekilde güvence altına alma ve açıklama taleplerinde bulunma imkanı sağlamaktadır. Budapeşte Sözleşmesi'nin 19. maddesinde düzenlenen ulusal yetkinin uluslararası dengidir.</a:t>
            </a:r>
          </a:p>
          <a:p>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31. madde uyarınca karşılıklı yardımlaşmanın sağlanmasına ilişkin koşullar, karşılıklı adli yardımlaşma hakkındaki uygulanabilir antlaşmalarda, düzenlemelerde ve ulusal hukuklarda, bunların yokluğunda ise Budapeşte Sözleşmesi'nin 27. maddesinde ve 28. maddesinde öngörülenlerle aynı olacaktır.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31. madde uyarınca talepler, (1) ilgili verinin kaybolmaya veya değiştirilmeye özellikle elverişli olduğuna dair gerekçelerin mevcut olması veya (2) ilgili antlaşmaların, düzenlemelerin veya yasaların bunu öngörmesi halinde süratli şekilde cevaplanmalıdır.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a:p>
        </p:txBody>
      </p:sp>
    </p:spTree>
    <p:extLst>
      <p:ext uri="{BB962C8B-B14F-4D97-AF65-F5344CB8AC3E}">
        <p14:creationId xmlns:p14="http://schemas.microsoft.com/office/powerpoint/2010/main" val="31307953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 slayt Budapeşte Sözleşmesi'nin, bilgisayar verilerine rıza ile veya bu verilerin kamuya açık olduğu durumlarda sınır ötesi erişimi düzenleyen 32. maddesinin ana hatlarını özetlemektedir.</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Eğitici, Budapeşte Sözleşmesi'nin uluslararası işbirliğine ilişkin çoğu kuralında diğer ülkenin izninin arandığını, 32. maddenin ise, başka bir yargı yetkisindeki elektronik delillerin elde edilmesinin, ilgili delilin bulunduğu ülkenin iznine tabi olmaması bakımından diğerlerinden ayrıldığını vurgulamalıdır.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r>
              <a:rPr lang="tr-TR" dirty="0">
                <a:ea typeface="ＭＳ Ｐゴシック"/>
                <a:cs typeface="Calibri"/>
              </a:rPr>
              <a:t>Verinin depolandığı tarafın izni gerekmeksizin sınır ötesi erişim sağlanmasının koşullarından biri –verinin kamuya açık (açık kaynaklı) bir veri olmasıdır. Bu slayt, web sitesinin bir kısmı genel olarak kamuya açık değilse, 32.a maddesinin amaçları doğrultusunda kamuya açık olarak değerlendirilemeyeceğini açıklamaktadır. Kamuya açık veriye erişirken verinin coğrafi konumu, yani Budapeşte Sözleşmesi'ne taraf bir ülkede depolanıp depolanmadığı önemli değildir.</a:t>
            </a:r>
          </a:p>
          <a:p>
            <a:endParaRPr lang="x-none" dirty="0"/>
          </a:p>
          <a:p>
            <a:pPr>
              <a:defRPr/>
            </a:pPr>
            <a:r>
              <a:rPr lang="tr-TR" dirty="0">
                <a:ea typeface="ＭＳ Ｐゴシック"/>
                <a:cs typeface="Calibri"/>
              </a:rPr>
              <a:t>Herhangi bir yerde depolanmış verinin konu olabileceği kamuya açık veriye erişim yetkisinin aksine, rıza ile veriye erişim yalnızca Budapeşte Sözleşmesi'ne taraf başka bir ülkede bulunan veriye ilişkin söz konusu olabilir.</a:t>
            </a:r>
            <a:endParaRPr lang="tr-TR" dirty="0">
              <a:cs typeface="Calibri"/>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Veriye sınır ötesi erişim, veriyi açıklama yetkisine sahip kişinin hukuka uygun ve gönüllü rızasına dayanmak suretiyle gerçekleştirilebilir. Bu slayt hukuka uygun ve gönüllü rızanın kapsamını ve bu rızanın, karşılıklı yardımlaşma kanallarına başvurmadan, yabancı hizmet sağlayıcılarından veri elde etmek amacıyla nasıl kullanılabileceğini açıklamaktadır. Hizmet sağlayıcıları tarafından sunulan "genel hizmet </a:t>
            </a:r>
            <a:r>
              <a:rPr lang="tr-TR" dirty="0" err="1">
                <a:ea typeface="ＭＳ Ｐゴシック"/>
                <a:cs typeface="Calibri"/>
              </a:rPr>
              <a:t>koşulları"nın</a:t>
            </a:r>
            <a:r>
              <a:rPr lang="tr-TR" dirty="0">
                <a:ea typeface="ＭＳ Ｐゴシック"/>
                <a:cs typeface="Calibri"/>
              </a:rPr>
              <a:t> kabul edilmesi, pek çok yargı yetkisinde yabancı devletlerin bilgi açıklamasını zorunlu kılacak açık rıza olarak değerlendirilmeyebilir.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Verinin açıklanması konusunda "hukuka uygun biçimde yetkilendirilmiş" kişi, olayın koşullarına, kişinin niteliğine ve uygulanabilir hukuka göre farklılık gösterebilir. Örneğin kişinin e-posta hesabı, başka bir ülkedeki bir hizmet sağlayıcısı tarafından depolanmış olabilir veya kişi, kendi isteğiyle, başka bir ülkede veri depolayabilir. Bu kişiler verilerini çekebilir ve hukuka uygun bir yetkiye sahip olmaları şartıyla, kolluk personeline veriyi gönüllü olarak açıklayabilir veya 32. madde uyarınca bu personele veriye erişim izni verebilir.</a:t>
            </a:r>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a:p>
        </p:txBody>
      </p:sp>
    </p:spTree>
    <p:extLst>
      <p:ext uri="{BB962C8B-B14F-4D97-AF65-F5344CB8AC3E}">
        <p14:creationId xmlns:p14="http://schemas.microsoft.com/office/powerpoint/2010/main" val="40096135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cevaplar: b) Kamuya açık veri (c) Veriyi açıklama yetkisine sahip kişinin hukuka uygun veya gönüllü rızasına dayanan depolanmış her türlü veri.</a:t>
            </a:r>
            <a:endParaRPr lang="tr-TR" dirty="0">
              <a:cs typeface="Calibri"/>
            </a:endParaRPr>
          </a:p>
          <a:p>
            <a:pPr>
              <a:defRPr/>
            </a:pPr>
            <a:endParaRPr lang="tr-TR" dirty="0">
              <a:ea typeface="ＭＳ Ｐゴシック"/>
              <a:cs typeface="Calibri"/>
            </a:endParaRPr>
          </a:p>
          <a:p>
            <a:pPr>
              <a:defRPr/>
            </a:pPr>
            <a:r>
              <a:rPr lang="tr-TR" dirty="0">
                <a:ea typeface="ＭＳ Ｐゴシック"/>
                <a:cs typeface="Calibri"/>
              </a:rPr>
              <a:t>Bu yetkiler Budapeşte Sözleşmesi'nin 32. maddesinde düzenlenmiştir.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a:p>
        </p:txBody>
      </p:sp>
    </p:spTree>
    <p:extLst>
      <p:ext uri="{BB962C8B-B14F-4D97-AF65-F5344CB8AC3E}">
        <p14:creationId xmlns:p14="http://schemas.microsoft.com/office/powerpoint/2010/main" val="393320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ea typeface="ＭＳ Ｐゴシック"/>
                <a:cs typeface="Calibri"/>
              </a:rPr>
              <a:t>Sol tarafta Budapeşte Sözleşmesi'nin 1.c maddesi uyarınca "hizmet sağlayıcısı" tanımı aktarılmaktadır.</a:t>
            </a:r>
          </a:p>
          <a:p>
            <a:endParaRPr lang="tr-TR" dirty="0"/>
          </a:p>
          <a:p>
            <a:pPr>
              <a:defRPr/>
            </a:pPr>
            <a:r>
              <a:rPr lang="tr-TR" dirty="0">
                <a:ea typeface="ＭＳ Ｐゴシック"/>
                <a:cs typeface="Calibri"/>
              </a:rPr>
              <a:t>Sağ tarafta ise bu tanım açıklanmaktadır.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altLang="sr-Latn-RS" dirty="0">
              <a:cs typeface="Calibri"/>
            </a:endParaRPr>
          </a:p>
          <a:p>
            <a:pPr>
              <a:defRPr/>
            </a:pPr>
            <a:r>
              <a:rPr lang="tr-TR" altLang="sr-Latn-RS" dirty="0">
                <a:ea typeface="ＭＳ Ｐゴシック"/>
                <a:cs typeface="Calibri"/>
              </a:rPr>
              <a:t>Budapeşte Sözleşmesi'nde tanımlanan terim, bilgisayar sistemleri aracılığıyla gerçekleşen iletişim veya veri işleme alanında özel öneme sahip kişileri kapsamaktadır. Özel veya tüzel kişileri, kapalı gruplara veya kamuya açık olarak sağlanan, ücretsiz veya ücretli hizmetleri içerir.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14881783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cevaplar: b) Kamuya açık veri (c) Veriyi açıklama yetkisine sahip kişinin hukuka uygun veya gönüllü rızasına dayanan depolanmış her türlü veri.</a:t>
            </a:r>
            <a:endParaRPr lang="tr-TR" dirty="0">
              <a:cs typeface="Calibri"/>
            </a:endParaRPr>
          </a:p>
          <a:p>
            <a:pPr>
              <a:defRPr/>
            </a:pPr>
            <a:endParaRPr lang="tr-TR" dirty="0">
              <a:ea typeface="ＭＳ Ｐゴシック"/>
              <a:cs typeface="Calibri"/>
            </a:endParaRPr>
          </a:p>
          <a:p>
            <a:pPr>
              <a:defRPr/>
            </a:pPr>
            <a:r>
              <a:rPr lang="tr-TR" dirty="0">
                <a:ea typeface="ＭＳ Ｐゴシック"/>
                <a:cs typeface="Calibri"/>
              </a:rPr>
              <a:t>Bu yetkiler Budapeşte Sözleşmesi'nin 32. maddesinde düzenlenmiştir.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a:p>
        </p:txBody>
      </p:sp>
    </p:spTree>
    <p:extLst>
      <p:ext uri="{BB962C8B-B14F-4D97-AF65-F5344CB8AC3E}">
        <p14:creationId xmlns:p14="http://schemas.microsoft.com/office/powerpoint/2010/main" val="24304417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tr-TR" dirty="0">
                <a:ea typeface="ＭＳ Ｐゴシック"/>
                <a:cs typeface="Calibri"/>
              </a:rPr>
              <a:t>Bu kural soruşturmacıları, diğer taraflarda bulunan bilgisayar sistemlerinden geçen haberleşmelere ilişkin trafik verilerinin gerçek zamanlı toplanması konusunda yetkilendirmektedir. Budapeşte Sözleşmesi'nin 20. maddesinde düzenlenen ulusal yetkinin uluslararası dengidir. Bu, haberleşmelerin genellikle yargı yetkisi sınırlarını aşan iletildiği göz önünde bulundurulduğunda önemli bir yetkidir. </a:t>
            </a:r>
            <a:endParaRPr lang="tr-TR" dirty="0">
              <a:cs typeface="Calibri"/>
            </a:endParaRPr>
          </a:p>
          <a:p>
            <a:pPr marL="0" indent="0" algn="just">
              <a:buFont typeface="Wingdings" pitchFamily="2" charset="2"/>
              <a:buNone/>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Slaytta belirtildiği üzere, 33. madde uyarınca trafik verilerinin toplanması talepleri, talepte bulunan devletlerin tespit ettiği belirli haberleşmelere ilişkin olmalıdır. Trafik verilerinin gerçek zamanlı toplanması ile ilgili gizlilik kaygıları göz önünde bulundurulduğunda, bu maddede öngörülen yetkinin yalnızca belirli haberleşmelerle ilgili olması ve yetkili makamlara genel veya gelişigüzel izleme yetkilerinin tanınmaması gerekir. </a:t>
            </a:r>
            <a:endParaRPr lang="tr-TR" sz="1200"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33. maddede düzenlenen karşılıklı yardımlaşma, talebi alan tarafın iç hukukunda öngörülen (yani Budapeşte Sözleşmesi'nin 20. maddesinde düzenlenen yetkiler) uygulanabilir koşullara ve usullere göre uygulanacaktır. </a:t>
            </a: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r>
              <a:rPr lang="tr-TR" dirty="0">
                <a:ea typeface="ＭＳ Ｐゴシック"/>
                <a:cs typeface="Calibri"/>
              </a:rPr>
              <a:t>Taraflar 33. maddede düzenlenen karşılıklı yardımlaşmayı, aynı yetkiler en azından ulusal vakalarda (Budapeşte Sözleşmesi'nin 20. maddesinde düzenlenen yetkiler çerçevesinde) geçerli olacak şekilde sağlamalıdır.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val="42614812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 kural soruşturmacıların, bir diğer tarafta bulunan bilgisayar sistemi aracılığıyla iletilen belirli haberleşmelere ilişkin içerik verilerini elde edebilmelerini sağlamaktadır. Budapeşte Sözleşmesi'nin 21. maddesinde düzenlenen ulusal yetkinin uluslararası dengidir. Bu, haberleşmelerin genellikle yargı yetkisi sınırlarını aşarak iletildiği göz önünde bulundurulduğunda önemli bir yetkidir.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sz="1200" dirty="0"/>
              <a:t>Slaytta belirtildiği üzere, 34. madde uyarınca içerik verisinin kayıt altına alınması veya toplanması talepleri, talepte bulunan devletlerce tespit edilmiş </a:t>
            </a:r>
            <a:r>
              <a:rPr lang="tr-TR" dirty="0">
                <a:ea typeface="ＭＳ Ｐゴシック"/>
                <a:cs typeface="Calibri"/>
              </a:rPr>
              <a:t>belirli haberleşmelere ilişkin olmalıdır. Bu yetkiyle ilişkili yüksek gizlilik kaygıları göz önünde bulundurulduğunda, bu maddede öngörülen yetkinin yalnızca belirli haberleşmelerle ilgili olması ve yetkili makamlara genel veya gelişigüzel izleme yetkilerinin tanınmaması gerekir. </a:t>
            </a:r>
            <a:endParaRPr lang="x-none"/>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sz="1200" dirty="0"/>
              <a:t>Taraflar 34. madde uyarınca iç hukukları izin verdiği ölçüde karşılıklı yardım sağlamakla yükümlüdür. Bu, son derece müdahaleci bir tedbir olduğundan taraflar, içerik verisine müdahale ile ilgili karşılıklı yardımlaşma kapsamını kısıtlama konusunda mutlak takdir yetkisine sahiptir.</a:t>
            </a:r>
            <a:endParaRPr lang="en-US"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76</a:t>
            </a:fld>
            <a:endParaRPr lang="en-US"/>
          </a:p>
        </p:txBody>
      </p:sp>
    </p:spTree>
    <p:extLst>
      <p:ext uri="{BB962C8B-B14F-4D97-AF65-F5344CB8AC3E}">
        <p14:creationId xmlns:p14="http://schemas.microsoft.com/office/powerpoint/2010/main" val="1912803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t>Doğru cevap</a:t>
            </a:r>
            <a:r>
              <a:rPr lang="en-US" dirty="0"/>
              <a:t>: </a:t>
            </a:r>
            <a:r>
              <a:rPr lang="tr-TR" b="1" dirty="0"/>
              <a:t>Yanlış</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t>Budapeşte Sözleşmesi’nin 34. maddesi taraflara, iç hukukunun izin vermediği yönündeki gerekçeye dayanarak içerik verisine müdahale ile ilgili karşılıklı yardımlaşmayı reddetme hakkı tanımaktadır.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n-US"/>
          </a:p>
        </p:txBody>
      </p:sp>
    </p:spTree>
    <p:extLst>
      <p:ext uri="{BB962C8B-B14F-4D97-AF65-F5344CB8AC3E}">
        <p14:creationId xmlns:p14="http://schemas.microsoft.com/office/powerpoint/2010/main" val="493411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t>Doğru cevap</a:t>
            </a:r>
            <a:r>
              <a:rPr lang="en-US" dirty="0"/>
              <a:t>: </a:t>
            </a:r>
            <a:r>
              <a:rPr lang="tr-TR" b="1" dirty="0"/>
              <a:t>Yanlış</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t>Budapeşte Sözleşmesi’nin 34. maddesi taraflara, iç hukukunun izin vermediği yönündeki gerekçeye dayanarak içerik verisine müdahale ile ilgili karşılıklı yardımlaşmayı reddetme hakkı tanımaktadır.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n-US"/>
          </a:p>
        </p:txBody>
      </p:sp>
    </p:spTree>
    <p:extLst>
      <p:ext uri="{BB962C8B-B14F-4D97-AF65-F5344CB8AC3E}">
        <p14:creationId xmlns:p14="http://schemas.microsoft.com/office/powerpoint/2010/main" val="944509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sz="1200" noProof="0" dirty="0"/>
              <a:t>Budapeşte Sözleşmesi’nin Açıklayıcı Raporu’nda belirtildiği üzere “bilgisayar sistemlerinin kullanılması aracılığıyla işlenen suçlarla etkili mücadele ve elektronik delillerin etkili bir biçimde toplanması hızlı tepki verilmesini gerektirir. </a:t>
            </a:r>
            <a:r>
              <a:rPr lang="tr-TR" noProof="0" dirty="0">
                <a:latin typeface="Arial"/>
                <a:ea typeface="ＭＳ Ｐゴシック"/>
                <a:cs typeface="Arial"/>
              </a:rPr>
              <a:t>Dahası dünyanın herhangi bir yerinde, binlerce kilometre uzaktan ve pek çok zaman diliminin ötesinden birkaç tuşa basılması anında sonuçlar doğurabilmektedir. Bu sebeple mevcut polis işbirliği ve karşılıklı yardımlaşma yöntemleri, bilgisayar çağının zorluklarını etkili bir biçimde aşacak ek kanalların geliştirilmesini gerektirmiştir. Bu maddede düzenlenen kanal, G8 devletlerinin himayesinde halihazırda işleyen bir ağ örneğinden yola çıkılarak kurulmuştur</a:t>
            </a:r>
            <a:r>
              <a:rPr lang="tr-TR" sz="1200" noProof="0" dirty="0"/>
              <a: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sz="120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latin typeface="Arial"/>
                <a:ea typeface="ＭＳ Ｐゴシック"/>
                <a:cs typeface="Arial"/>
              </a:rPr>
              <a:t>Bu bağlamda 35. madde tarafların, Budapeşte Sözleşmesi’nin III. Bölümü kapsamına giren soruşturmalar ve kovuşturmalar çerçevesinde anında yardımlaşma sağlamaları için haftanın 7 günü, günün 24 saati erişilebilir bir irtibat noktası belirlemesini zorunu kılmaktadır. </a:t>
            </a:r>
            <a:endParaRPr lang="en-US" sz="1200" dirty="0"/>
          </a:p>
          <a:p>
            <a:endParaRPr lang="tr-TR" b="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sz="1200" noProof="0" dirty="0"/>
              <a:t>7/24 İrtibat Ağının amacı, aşağıdaki konularda yürütülen soruşturmalarla ve kovuşturmalarla ilgili anında yardım sağlamaktır: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TR" sz="1200" noProof="0" dirty="0"/>
              <a:t>a) Bilgisayar sistemleri ve verileriyle ilgili suçlar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t>b)</a:t>
            </a:r>
            <a:r>
              <a:rPr lang="tr-TR" sz="1200" u="none" noProof="0" dirty="0"/>
              <a:t> Herhangi</a:t>
            </a:r>
            <a:r>
              <a:rPr lang="tr-TR" sz="1200" noProof="0" dirty="0"/>
              <a:t> bir suçla ilgili delillerin toplanması</a:t>
            </a:r>
          </a:p>
          <a:p>
            <a:endParaRPr lang="tr-TR" noProof="0" dirty="0"/>
          </a:p>
          <a:p>
            <a:r>
              <a:rPr lang="tr-TR" noProof="0" dirty="0"/>
              <a:t>Bu, Budapeşte Sözleşmesi’nin uluslararası işbirliğine ve karşılıklı yardımlaşmaya ilişkin diğer hükümlerinde olduğu gibi, 35. maddenin yalnızca siber suçları değil fakat daha geniş bir biçimde elektronik delilleri de kapsadığı anlamına gelmektedir.</a:t>
            </a:r>
            <a:endParaRPr lang="tr-TR" sz="1200" noProof="0" dirty="0"/>
          </a:p>
          <a:p>
            <a:endParaRPr lang="tr-TR" sz="1200" noProof="0" dirty="0"/>
          </a:p>
          <a:p>
            <a:r>
              <a:rPr lang="tr-TR" sz="1200" noProof="0" dirty="0"/>
              <a:t>7/24 İrtibat Noktasının sunacağı yardımlaşma </a:t>
            </a:r>
            <a:r>
              <a:rPr lang="tr-TR" sz="1900" noProof="0" dirty="0"/>
              <a:t>aşağıdakilere ilişkin olabilir:</a:t>
            </a:r>
          </a:p>
          <a:p>
            <a:pPr marL="800100" lvl="1" indent="-342900" algn="just">
              <a:buFont typeface="Arial" pitchFamily="34" charset="0"/>
              <a:buChar char="•"/>
            </a:pPr>
            <a:r>
              <a:rPr lang="tr-TR" sz="1900" noProof="0" dirty="0"/>
              <a:t>Bir saldırının durdurulması veya izlenmesi için teknik tavsiyede bulunmak</a:t>
            </a:r>
          </a:p>
          <a:p>
            <a:pPr marL="800100" lvl="1" indent="-342900" algn="just">
              <a:buFont typeface="Arial" pitchFamily="34" charset="0"/>
              <a:buChar char="•"/>
            </a:pPr>
            <a:r>
              <a:rPr lang="tr-TR" sz="1900" noProof="0" dirty="0"/>
              <a:t>Talep uyarınca verileri korumak (merkezi makamlara göre daha hızlı koruma sağlamak amacıyla)</a:t>
            </a:r>
          </a:p>
          <a:p>
            <a:pPr marL="800100" lvl="1" indent="-342900" algn="just">
              <a:buFont typeface="Arial" pitchFamily="34" charset="0"/>
              <a:buChar char="•"/>
            </a:pPr>
            <a:r>
              <a:rPr lang="tr-TR" sz="1900" noProof="0" dirty="0"/>
              <a:t>Delil toplamak</a:t>
            </a:r>
          </a:p>
          <a:p>
            <a:pPr marL="800100" lvl="1" indent="-342900" algn="just">
              <a:buFont typeface="Arial" pitchFamily="34" charset="0"/>
              <a:buChar char="•"/>
            </a:pPr>
            <a:r>
              <a:rPr lang="tr-TR" sz="1900" noProof="0" dirty="0"/>
              <a:t>Hukuki bilgi temin etmek (yardımlaşmanın hukuki koşulları gibi) </a:t>
            </a:r>
          </a:p>
          <a:p>
            <a:pPr marL="800100" lvl="1" indent="-342900" algn="just">
              <a:buFont typeface="Arial" pitchFamily="34" charset="0"/>
              <a:buChar char="•"/>
            </a:pPr>
            <a:r>
              <a:rPr lang="tr-TR" sz="1900" noProof="0" dirty="0"/>
              <a:t>Şüphelilerin yerini tespit etmek</a:t>
            </a:r>
          </a:p>
          <a:p>
            <a:pPr marL="0" indent="0" algn="just">
              <a:buFont typeface="Wingdings" pitchFamily="2" charset="2"/>
              <a:buNone/>
            </a:pPr>
            <a:r>
              <a:rPr lang="tr-TR" sz="2000" noProof="0" dirty="0"/>
              <a:t>Bu liste yukarıdakilerle sınırlı değildir.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noProof="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79</a:t>
            </a:fld>
            <a:endParaRPr lang="en-US"/>
          </a:p>
        </p:txBody>
      </p:sp>
    </p:spTree>
    <p:extLst>
      <p:ext uri="{BB962C8B-B14F-4D97-AF65-F5344CB8AC3E}">
        <p14:creationId xmlns:p14="http://schemas.microsoft.com/office/powerpoint/2010/main" val="24679777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sz="1200" noProof="0" dirty="0"/>
              <a:t>Bu slayt 7/24 İrtibat Ağının taşıması gereken özelliklerin altını çizmektedir.</a:t>
            </a:r>
            <a:endParaRPr lang="tr-TR" noProof="0" dirty="0"/>
          </a:p>
          <a:p>
            <a:endParaRPr lang="tr-TR" noProof="0" dirty="0"/>
          </a:p>
          <a:p>
            <a:r>
              <a:rPr lang="tr-TR" noProof="0" dirty="0"/>
              <a:t>Ekipman listesi şunları içerebilir:</a:t>
            </a:r>
          </a:p>
          <a:p>
            <a:pPr marL="800100" lvl="1" indent="-342900" algn="just">
              <a:buFont typeface="Wingdings" pitchFamily="2" charset="2"/>
              <a:buChar char="ü"/>
            </a:pPr>
            <a:r>
              <a:rPr lang="tr-TR" sz="1200" noProof="0" dirty="0"/>
              <a:t>Güncel telefon</a:t>
            </a:r>
          </a:p>
          <a:p>
            <a:pPr marL="800100" lvl="1" indent="-342900" algn="just">
              <a:buFont typeface="Wingdings" pitchFamily="2" charset="2"/>
              <a:buChar char="ü"/>
            </a:pPr>
            <a:r>
              <a:rPr lang="tr-TR" sz="1200" noProof="0" dirty="0"/>
              <a:t>Faks</a:t>
            </a:r>
          </a:p>
          <a:p>
            <a:pPr marL="800100" lvl="1" indent="-342900" algn="just">
              <a:buFont typeface="Wingdings" pitchFamily="2" charset="2"/>
              <a:buChar char="ü"/>
            </a:pPr>
            <a:r>
              <a:rPr lang="tr-TR" sz="1200" noProof="0" dirty="0"/>
              <a:t>Bilgisayar ekipmanı</a:t>
            </a:r>
          </a:p>
          <a:p>
            <a:pPr marL="800100" lvl="1" indent="-342900" algn="just">
              <a:buFont typeface="Wingdings" pitchFamily="2" charset="2"/>
              <a:buChar char="ü"/>
            </a:pPr>
            <a:r>
              <a:rPr lang="tr-TR" sz="1200" noProof="0" dirty="0"/>
              <a:t>Diğer iletişim yolları</a:t>
            </a:r>
          </a:p>
          <a:p>
            <a:pPr marL="800100" lvl="1" indent="-342900" algn="just">
              <a:buFont typeface="Wingdings" pitchFamily="2" charset="2"/>
              <a:buChar char="ü"/>
            </a:pPr>
            <a:r>
              <a:rPr lang="tr-TR" sz="1200" noProof="0" dirty="0"/>
              <a:t>Analitik ekipman</a:t>
            </a:r>
          </a:p>
          <a:p>
            <a:endParaRPr lang="tr-TR" noProof="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80</a:t>
            </a:fld>
            <a:endParaRPr lang="en-US"/>
          </a:p>
        </p:txBody>
      </p:sp>
    </p:spTree>
    <p:extLst>
      <p:ext uri="{BB962C8B-B14F-4D97-AF65-F5344CB8AC3E}">
        <p14:creationId xmlns:p14="http://schemas.microsoft.com/office/powerpoint/2010/main" val="40616811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Dördüncü bölüm bazı karşılıklı adli yardımlaşma formlarını ele alacaktır.</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82</a:t>
            </a:fld>
            <a:endParaRPr lang="en-US"/>
          </a:p>
        </p:txBody>
      </p:sp>
    </p:spTree>
    <p:extLst>
      <p:ext uri="{BB962C8B-B14F-4D97-AF65-F5344CB8AC3E}">
        <p14:creationId xmlns:p14="http://schemas.microsoft.com/office/powerpoint/2010/main" val="25740853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noProof="0" dirty="0"/>
              <a:t>Bu slayt Çin Halk Cumhuriyeti Hong Kong Özel İdari Bölgesi’ne sunulacak Ceza Konularında Yardımlaşma Standart Talep Formunu göstermektedir. Bu form, Çin Halk Cumhuriyeti Hong Kong Özel İdari Bölgesi Adalet Bakanlığının yayınladığı Ceza Konularında Karşılıklı Adli Yardımlaşma Kararnamesi’nin Başvuru </a:t>
            </a:r>
            <a:r>
              <a:rPr lang="tr-TR" noProof="0" dirty="0" err="1"/>
              <a:t>Kılavuzu’dan</a:t>
            </a:r>
            <a:r>
              <a:rPr lang="tr-TR" noProof="0" dirty="0"/>
              <a:t> alınmıştır. </a:t>
            </a:r>
          </a:p>
          <a:p>
            <a:endParaRPr lang="tr-TR" noProof="0" dirty="0"/>
          </a:p>
          <a:p>
            <a:r>
              <a:rPr lang="tr-TR" noProof="0" dirty="0"/>
              <a:t>Form aşağıdakileri içerir:</a:t>
            </a:r>
          </a:p>
          <a:p>
            <a:pPr marL="228600" indent="-228600">
              <a:buAutoNum type="alphaLcParenR"/>
            </a:pPr>
            <a:r>
              <a:rPr lang="tr-TR" noProof="0" dirty="0"/>
              <a:t>Talepte bulunan kişinin ve birimin tanıtılması</a:t>
            </a:r>
          </a:p>
          <a:p>
            <a:pPr marL="228600" indent="-228600">
              <a:buAutoNum type="alphaLcParenR"/>
            </a:pPr>
            <a:r>
              <a:rPr lang="tr-TR" noProof="0" dirty="0"/>
              <a:t>Talebin niteliği hakkında zorunlu teminatlar (örneğin talebin siyasi bir suça ilişkin olmaması veya talebin, ilgili kişinin koruma altındaki hakları göz önünde bulundurularak hakkında yargısız hüküm kurulması amacıyla yöneltilmemiş olması, aynı suçtan iki kez yargılanma halinin bulunmaması veya mali bir suçun bulunmaması gibi)</a:t>
            </a:r>
          </a:p>
          <a:p>
            <a:pPr marL="228600" indent="-228600">
              <a:buAutoNum type="alphaLcParenR"/>
            </a:pPr>
            <a:r>
              <a:rPr lang="tr-TR" noProof="0" dirty="0"/>
              <a:t>Olguların özeti</a:t>
            </a:r>
          </a:p>
          <a:p>
            <a:pPr marL="228600" indent="-228600">
              <a:buAutoNum type="alphaLcParenR"/>
            </a:pPr>
            <a:r>
              <a:rPr lang="tr-TR" noProof="0" dirty="0"/>
              <a:t>Talep edilen yardımın tanımlanması</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83</a:t>
            </a:fld>
            <a:endParaRPr lang="en-US"/>
          </a:p>
        </p:txBody>
      </p:sp>
    </p:spTree>
    <p:extLst>
      <p:ext uri="{BB962C8B-B14F-4D97-AF65-F5344CB8AC3E}">
        <p14:creationId xmlns:p14="http://schemas.microsoft.com/office/powerpoint/2010/main" val="22666245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t>Bu slayt  Birleşik Krallık İçişleri Bakanlığı’nın yayınladığı “Ceza Konularında Karşılıklı Adli Yardımlaşma Talepleri – Birleşik Krallık Dışındaki Makamlar için Kılavuz – 2015” başlıklı metnin ekran görüntüsünü sergilemektedir. Eğitici slayt üzerindeki URL’yi, kılavuzu görmek isteyen katılımcılar ile paylaşabilir.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84</a:t>
            </a:fld>
            <a:endParaRPr lang="en-US"/>
          </a:p>
        </p:txBody>
      </p:sp>
    </p:spTree>
    <p:extLst>
      <p:ext uri="{BB962C8B-B14F-4D97-AF65-F5344CB8AC3E}">
        <p14:creationId xmlns:p14="http://schemas.microsoft.com/office/powerpoint/2010/main" val="522354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c)'</a:t>
            </a:r>
            <a:r>
              <a:rPr lang="tr-TR" dirty="0" err="1">
                <a:ea typeface="ＭＳ Ｐゴシック"/>
                <a:cs typeface="Calibri"/>
              </a:rPr>
              <a:t>dir</a:t>
            </a:r>
            <a:r>
              <a:rPr lang="tr-TR" dirty="0">
                <a:ea typeface="ＭＳ Ｐゴシック"/>
                <a:cs typeface="Calibri"/>
              </a:rPr>
              <a:t> çünkü "hizmet sağlayıcısı" tanımı içerik sağlayıcılarını kapsamamaktadır.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1044848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b="0" noProof="0" dirty="0"/>
              <a:t>Eğitici katılımcılara, Budapeşte Sözleşmesi’nin 29. maddesi ve 31. maddesi uyarınca veri koruması taleplerine ilişkin Avrupa Konseyi şablonlarını açıklayabilir.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b="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b="0" noProof="0" dirty="0"/>
              <a:t>Eğitici, Avrupa Konseyinin 29. ve 30. maddelerini düzenleme sebeplerini – taleplerin kısa sürede hazırlanması, </a:t>
            </a:r>
            <a:r>
              <a:rPr lang="tr-TR" sz="1200" b="0" noProof="0" dirty="0">
                <a:latin typeface="Verdana" panose="020B0604030504040204" pitchFamily="34" charset="0"/>
                <a:ea typeface="Verdana" panose="020B0604030504040204" pitchFamily="34" charset="0"/>
              </a:rPr>
              <a:t>y</a:t>
            </a:r>
            <a:r>
              <a:rPr lang="tr-TR" sz="1200" b="0" dirty="0">
                <a:latin typeface="Verdana" panose="020B0604030504040204" pitchFamily="34" charset="0"/>
                <a:ea typeface="Verdana" panose="020B0604030504040204" pitchFamily="34" charset="0"/>
              </a:rPr>
              <a:t>eni irtibat noktalarına rehberlik sağlamak ve uzun vadede koruma taleplerine yönelik yeknesak bir uygulama çerçevesi yaratmak gibi </a:t>
            </a:r>
            <a:r>
              <a:rPr lang="tr-TR" b="0" noProof="0" dirty="0"/>
              <a:t>– </a:t>
            </a:r>
            <a:r>
              <a:rPr lang="tr-TR" sz="1200" b="0" dirty="0">
                <a:latin typeface="Verdana" panose="020B0604030504040204" pitchFamily="34" charset="0"/>
                <a:ea typeface="Verdana" panose="020B0604030504040204" pitchFamily="34" charset="0"/>
              </a:rPr>
              <a:t> açıklayabilir. </a:t>
            </a:r>
            <a:r>
              <a:rPr lang="tr-TR" sz="1200" b="0" dirty="0">
                <a:latin typeface="Arial"/>
                <a:ea typeface="ＭＳ Ｐゴシック"/>
                <a:cs typeface="Arial"/>
              </a:rPr>
              <a:t>Siber </a:t>
            </a:r>
            <a:r>
              <a:rPr lang="tr-TR" sz="1200" b="0" dirty="0" err="1">
                <a:latin typeface="Arial"/>
                <a:ea typeface="ＭＳ Ｐゴシック"/>
                <a:cs typeface="Arial"/>
              </a:rPr>
              <a:t>suç@EAP</a:t>
            </a:r>
            <a:r>
              <a:rPr lang="tr-TR" sz="1200" b="0" dirty="0">
                <a:latin typeface="Arial"/>
                <a:ea typeface="ＭＳ Ｐゴシック"/>
                <a:cs typeface="Arial"/>
              </a:rPr>
              <a:t> Projesinin kapasite geliştirme çabalarının bir parçası olarak, Budapeşte Sözleşmesi’nin 29. maddesi ve 30. maddesi şablonları pek çok devlet tarafından denenmiş ve geliştirilmiştir.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sz="1200" b="0" dirty="0">
              <a:latin typeface="Arial"/>
              <a:ea typeface="ＭＳ Ｐゴシック"/>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sz="1200" b="0" dirty="0">
                <a:latin typeface="Arial"/>
                <a:ea typeface="ＭＳ Ｐゴシック"/>
                <a:cs typeface="Arial"/>
              </a:rPr>
              <a:t>Şablonlar Eylül 2017’de Lahey’de gerçekleşen ilk 7/24 İrtibat Noktaları toplantısında sunulmuş ve değerlendirilmiştir. Şablonlar bağlayıcı olmayan belge olarak kabul edilmiştir.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TR" sz="1200" b="0" dirty="0">
              <a:latin typeface="Arial"/>
              <a:ea typeface="ＭＳ Ｐゴシック"/>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sz="1200" dirty="0">
                <a:latin typeface="Verdana" panose="020B0604030504040204" pitchFamily="34" charset="0"/>
                <a:ea typeface="Verdana" panose="020B0604030504040204" pitchFamily="34" charset="0"/>
              </a:rPr>
              <a:t>2017 ve 2018 yıllarında </a:t>
            </a:r>
            <a:r>
              <a:rPr lang="tr-TR" sz="1200" b="0" dirty="0">
                <a:latin typeface="Verdana" panose="020B0604030504040204" pitchFamily="34" charset="0"/>
                <a:ea typeface="Verdana" panose="020B0604030504040204" pitchFamily="34" charset="0"/>
                <a:cs typeface="Arial"/>
              </a:rPr>
              <a:t>e</a:t>
            </a:r>
            <a:r>
              <a:rPr lang="tr-TR" sz="1200" dirty="0">
                <a:latin typeface="Verdana" panose="020B0604030504040204" pitchFamily="34" charset="0"/>
                <a:ea typeface="Verdana" panose="020B0604030504040204" pitchFamily="34" charset="0"/>
              </a:rPr>
              <a:t>-posta listeleri ve T-CY Bürosu aracılığıyla yürütülen daha detaylı sunumlar ve tartışmalar sonrası son hali T-CY 19. Genel Kurulunda (9-10 Temmuz 2018) incelenmiş ve kabul edilmiştir.</a:t>
            </a:r>
            <a:endParaRPr lang="tr-TR" noProof="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85</a:t>
            </a:fld>
            <a:endParaRPr lang="en-US"/>
          </a:p>
        </p:txBody>
      </p:sp>
    </p:spTree>
    <p:extLst>
      <p:ext uri="{BB962C8B-B14F-4D97-AF65-F5344CB8AC3E}">
        <p14:creationId xmlns:p14="http://schemas.microsoft.com/office/powerpoint/2010/main" val="5189070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noProof="0" dirty="0"/>
              <a:t>Bu slayt Madde 29/30 şablonunun ana unsurlarını sıralamaktadır.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86</a:t>
            </a:fld>
            <a:endParaRPr lang="en-US"/>
          </a:p>
        </p:txBody>
      </p:sp>
    </p:spTree>
    <p:extLst>
      <p:ext uri="{BB962C8B-B14F-4D97-AF65-F5344CB8AC3E}">
        <p14:creationId xmlns:p14="http://schemas.microsoft.com/office/powerpoint/2010/main" val="4400314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noProof="0" dirty="0"/>
              <a:t>Bu slaytlar Madde 29/30 şablonunun ekran görüntüsünü sergilemektedir.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87</a:t>
            </a:fld>
            <a:endParaRPr lang="en-US"/>
          </a:p>
        </p:txBody>
      </p:sp>
    </p:spTree>
    <p:extLst>
      <p:ext uri="{BB962C8B-B14F-4D97-AF65-F5344CB8AC3E}">
        <p14:creationId xmlns:p14="http://schemas.microsoft.com/office/powerpoint/2010/main" val="35771380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noProof="0" dirty="0"/>
              <a:t>Bu slaytlar Madde 29/30 şablonunun ekran görüntüsünü sergilemektedir.</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88</a:t>
            </a:fld>
            <a:endParaRPr lang="en-US"/>
          </a:p>
        </p:txBody>
      </p:sp>
    </p:spTree>
    <p:extLst>
      <p:ext uri="{BB962C8B-B14F-4D97-AF65-F5344CB8AC3E}">
        <p14:creationId xmlns:p14="http://schemas.microsoft.com/office/powerpoint/2010/main" val="28747952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noProof="0" dirty="0"/>
              <a:t>Bu slaytlar Madde 29/30 şablonunun ekran görüntüsünü sergilemektedir.</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89</a:t>
            </a:fld>
            <a:endParaRPr lang="en-US"/>
          </a:p>
        </p:txBody>
      </p:sp>
    </p:spTree>
    <p:extLst>
      <p:ext uri="{BB962C8B-B14F-4D97-AF65-F5344CB8AC3E}">
        <p14:creationId xmlns:p14="http://schemas.microsoft.com/office/powerpoint/2010/main" val="31204948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t>Bu slayt 31. madde şablonunun ana unsurlarını sıralamaktadır.</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90</a:t>
            </a:fld>
            <a:endParaRPr lang="en-US"/>
          </a:p>
        </p:txBody>
      </p:sp>
    </p:spTree>
    <p:extLst>
      <p:ext uri="{BB962C8B-B14F-4D97-AF65-F5344CB8AC3E}">
        <p14:creationId xmlns:p14="http://schemas.microsoft.com/office/powerpoint/2010/main" val="18284594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t>Bu slaytlar 31. madde şablonunun ekran görüntüsünü sergilemektedir.</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91</a:t>
            </a:fld>
            <a:endParaRPr lang="en-US"/>
          </a:p>
        </p:txBody>
      </p:sp>
    </p:spTree>
    <p:extLst>
      <p:ext uri="{BB962C8B-B14F-4D97-AF65-F5344CB8AC3E}">
        <p14:creationId xmlns:p14="http://schemas.microsoft.com/office/powerpoint/2010/main" val="7029945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t>Bu slaytlar 31. madde şablonunun ekran görüntüsünü sergilemektedir.</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92</a:t>
            </a:fld>
            <a:endParaRPr lang="en-US"/>
          </a:p>
        </p:txBody>
      </p:sp>
    </p:spTree>
    <p:extLst>
      <p:ext uri="{BB962C8B-B14F-4D97-AF65-F5344CB8AC3E}">
        <p14:creationId xmlns:p14="http://schemas.microsoft.com/office/powerpoint/2010/main" val="16682978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t>Bu slaytlar 31. madde şablonunun ekran görüntüsünü sergilemektedir.</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93</a:t>
            </a:fld>
            <a:endParaRPr lang="en-US"/>
          </a:p>
        </p:txBody>
      </p:sp>
    </p:spTree>
    <p:extLst>
      <p:ext uri="{BB962C8B-B14F-4D97-AF65-F5344CB8AC3E}">
        <p14:creationId xmlns:p14="http://schemas.microsoft.com/office/powerpoint/2010/main" val="238211965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noProof="0" dirty="0"/>
              <a:t>Bu slaytlar 31. madde şablonunun ekran görüntüsünü sergilemektedir.</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94</a:t>
            </a:fld>
            <a:endParaRPr lang="en-US"/>
          </a:p>
        </p:txBody>
      </p:sp>
    </p:spTree>
    <p:extLst>
      <p:ext uri="{BB962C8B-B14F-4D97-AF65-F5344CB8AC3E}">
        <p14:creationId xmlns:p14="http://schemas.microsoft.com/office/powerpoint/2010/main" val="1756374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c)'</a:t>
            </a:r>
            <a:r>
              <a:rPr lang="tr-TR" dirty="0" err="1">
                <a:ea typeface="ＭＳ Ｐゴシック"/>
                <a:cs typeface="Calibri"/>
              </a:rPr>
              <a:t>dir</a:t>
            </a:r>
            <a:r>
              <a:rPr lang="tr-TR" dirty="0">
                <a:ea typeface="ＭＳ Ｐゴシック"/>
                <a:cs typeface="Calibri"/>
              </a:rPr>
              <a:t> çünkü "hizmet sağlayıcısı" tanımı içerik sağlayıcılarını kapsamamaktadır.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11669745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 slayt İkinci Ek Protokol'ün kabulü hakkında bilgi vermektedir. Budapeşte Sözleşmesi taraflarının, yabancı, çeşitli, değişen veya bilinmeyen yargı yetkilerinde - özellikle de bulut içerisinde depolanmış verilerle ilgili sunucu kullanımının giderek artması sonucu önemli sorunlarla karşılaştığı açıklanmaktadır. Budapeşte Sözleşmesi kapsamındaki usul yetkileri bölgesel sınırlarla kısıtlıdır ve böylece Taraflar, Budapeşte Sözleşmesi hükümlerini bu teknolojik gelişmelere uyarlayacak çözümler üzerinde çalışmak zorunda kalmışlardır.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97</a:t>
            </a:fld>
            <a:endParaRPr lang="en-US"/>
          </a:p>
        </p:txBody>
      </p:sp>
    </p:spTree>
    <p:extLst>
      <p:ext uri="{BB962C8B-B14F-4D97-AF65-F5344CB8AC3E}">
        <p14:creationId xmlns:p14="http://schemas.microsoft.com/office/powerpoint/2010/main" val="8616727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b="1" dirty="0">
                <a:ea typeface="ＭＳ Ｐゴシック"/>
                <a:cs typeface="Calibri"/>
              </a:rPr>
              <a:t>Sınır Ötesi Grup </a:t>
            </a:r>
            <a:r>
              <a:rPr lang="tr-TR" dirty="0">
                <a:ea typeface="ＭＳ Ｐゴシック"/>
                <a:cs typeface="Calibri"/>
              </a:rPr>
              <a:t>(</a:t>
            </a:r>
            <a:r>
              <a:rPr lang="en-US" dirty="0"/>
              <a:t>“</a:t>
            </a:r>
            <a:r>
              <a:rPr lang="tr-TR" dirty="0">
                <a:ea typeface="ＭＳ Ｐゴシック"/>
                <a:cs typeface="Calibri"/>
              </a:rPr>
              <a:t>Verilere ve veri akışlarına ilişkin yargı yetkisi ile sınır ötesi erişim hakkında T-CY ad-hoc alt grubu"), verilere ve veri akışlarına sınır ötesi erişimi, internet üzerinden yürütülen sınır ötesi soruşturma tedbirlerinin uygulanmasını ve ilgili sorunları daha detaylı düzenlemelerin konusu yapmak ve bulgularını içeren raporu Komiteye sumak için bir araç - örneğin Sözleşme değişikliği, Protokol veya Tavsiye- geliştirmekle görevlendirilmiştir. Bulguları sonucu Sınır Ötesi Erişim Hakkında Kılavuz Not (Kılavuz Not #3) kabul edilmiştir. Sınır Ötesi Grup aynı zamanda, Budapeşte Sözleşmesi'nin 32. maddesi hükümlerinin de ötesine geçerek sınır ötesi veriye erişim kapasitesinin güçlendirilmesine yönelik bir dizi öneride bulunmuştur.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98</a:t>
            </a:fld>
            <a:endParaRPr lang="en-US"/>
          </a:p>
        </p:txBody>
      </p:sp>
    </p:spTree>
    <p:extLst>
      <p:ext uri="{BB962C8B-B14F-4D97-AF65-F5344CB8AC3E}">
        <p14:creationId xmlns:p14="http://schemas.microsoft.com/office/powerpoint/2010/main" val="4087328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b="1" dirty="0">
                <a:ea typeface="ＭＳ Ｐゴシック"/>
                <a:cs typeface="Calibri"/>
              </a:rPr>
              <a:t>Bulut Delilleri Grubu</a:t>
            </a:r>
            <a:r>
              <a:rPr lang="tr-TR" dirty="0">
                <a:ea typeface="ＭＳ Ｐゴシック"/>
                <a:cs typeface="Calibri"/>
              </a:rPr>
              <a:t>,  2015 ve 2017 yılları arasında karşılıklı adli yardımlaşma aracı da dahil olmak üzere, ceza adaletinin sağlanması amacıyla, buluttaki ve yabancı yargı yetkilerindeki sunucularda depolanmış delillere erişilmesine ilişkin çözümler geliştirmek üzere toplanmıştır. Özellikle elektronik delil depolamanın uluslar ötesi niteliği göz önünde bulundurulduğunda bulut bilişiminin, devletlerin ceza adaleti kapasitelerinde yarattığı, aşağıdakileri içeren bir dizi sorunu tespit etmiştir:</a:t>
            </a:r>
            <a:endParaRPr lang="tr-TR" dirty="0">
              <a:cs typeface="Calibri"/>
            </a:endParaRPr>
          </a:p>
          <a:p>
            <a:r>
              <a:rPr lang="tr-TR" sz="1200" i="0" kern="1200" dirty="0">
                <a:solidFill>
                  <a:schemeClr val="tx1"/>
                </a:solidFill>
                <a:effectLst/>
                <a:latin typeface="+mn-lt"/>
                <a:ea typeface="ＭＳ Ｐゴシック"/>
                <a:cs typeface="Calibri"/>
              </a:rPr>
              <a:t>- </a:t>
            </a:r>
            <a:r>
              <a:rPr lang="tr-TR" dirty="0">
                <a:ea typeface="ＭＳ Ｐゴシック"/>
                <a:cs typeface="Calibri"/>
              </a:rPr>
              <a:t>         Delillerin konumu</a:t>
            </a:r>
            <a:endParaRPr lang="tr-TR" i="0" dirty="0">
              <a:effectLst/>
              <a:ea typeface="ＭＳ Ｐゴシック"/>
              <a:cs typeface="Calibri"/>
            </a:endParaRPr>
          </a:p>
          <a:p>
            <a:r>
              <a:rPr lang="tr-TR" sz="1200" i="0" kern="1200" dirty="0">
                <a:solidFill>
                  <a:schemeClr val="tx1"/>
                </a:solidFill>
                <a:effectLst/>
                <a:latin typeface="+mn-lt"/>
                <a:ea typeface="ＭＳ Ｐゴシック"/>
                <a:cs typeface="Calibri"/>
              </a:rPr>
              <a:t>- </a:t>
            </a:r>
            <a:r>
              <a:rPr lang="tr-TR" dirty="0">
                <a:ea typeface="ＭＳ Ｐゴシック"/>
                <a:cs typeface="Calibri"/>
              </a:rPr>
              <a:t>         Faillerin konumu </a:t>
            </a:r>
          </a:p>
          <a:p>
            <a:r>
              <a:rPr lang="tr-TR" sz="1200" i="0" kern="1200" dirty="0">
                <a:solidFill>
                  <a:schemeClr val="tx1"/>
                </a:solidFill>
                <a:effectLst/>
                <a:latin typeface="+mn-lt"/>
                <a:ea typeface="ＭＳ Ｐゴシック"/>
                <a:cs typeface="Calibri"/>
              </a:rPr>
              <a:t>- </a:t>
            </a:r>
            <a:r>
              <a:rPr lang="tr-TR" dirty="0">
                <a:ea typeface="ＭＳ Ｐゴシック"/>
                <a:cs typeface="Calibri"/>
              </a:rPr>
              <a:t>         Mağdurların konumu </a:t>
            </a:r>
          </a:p>
          <a:p>
            <a:r>
              <a:rPr lang="tr-TR" sz="1200" i="0" kern="1200" dirty="0">
                <a:solidFill>
                  <a:schemeClr val="tx1"/>
                </a:solidFill>
                <a:effectLst/>
                <a:latin typeface="+mn-lt"/>
                <a:ea typeface="ＭＳ Ｐゴシック"/>
                <a:cs typeface="Calibri"/>
              </a:rPr>
              <a:t>- </a:t>
            </a:r>
            <a:r>
              <a:rPr lang="tr-TR" dirty="0">
                <a:ea typeface="ＭＳ Ｐゴシック"/>
                <a:cs typeface="Calibri"/>
              </a:rPr>
              <a:t>         Veri mülkiyeti</a:t>
            </a:r>
            <a:endParaRPr lang="tr-TR" dirty="0">
              <a:cs typeface="Calibri"/>
            </a:endParaRPr>
          </a:p>
          <a:p>
            <a:r>
              <a:rPr lang="tr-TR" sz="1200" i="0" kern="1200" dirty="0">
                <a:solidFill>
                  <a:schemeClr val="tx1"/>
                </a:solidFill>
                <a:effectLst/>
                <a:latin typeface="+mn-lt"/>
                <a:ea typeface="ＭＳ Ｐゴシック"/>
                <a:cs typeface="Calibri"/>
              </a:rPr>
              <a:t>- </a:t>
            </a:r>
            <a:r>
              <a:rPr lang="tr-TR" dirty="0">
                <a:ea typeface="ＭＳ Ｐゴシック"/>
                <a:cs typeface="Calibri"/>
              </a:rPr>
              <a:t>         Hizmet sağlayıcısının fiziki konumu</a:t>
            </a:r>
          </a:p>
          <a:p>
            <a:r>
              <a:rPr lang="tr-TR" sz="1200" i="0" kern="1200" dirty="0">
                <a:solidFill>
                  <a:schemeClr val="tx1"/>
                </a:solidFill>
                <a:effectLst/>
                <a:latin typeface="+mn-lt"/>
                <a:ea typeface="ＭＳ Ｐゴシック"/>
                <a:cs typeface="Calibri"/>
              </a:rPr>
              <a:t>- </a:t>
            </a:r>
            <a:r>
              <a:rPr lang="tr-TR" dirty="0">
                <a:ea typeface="ＭＳ Ｐゴシック"/>
                <a:cs typeface="Calibri"/>
              </a:rPr>
              <a:t>         Hizmet sağlayıcısının yasal konumu</a:t>
            </a:r>
          </a:p>
          <a:p>
            <a:pPr lvl="0"/>
            <a:endParaRPr lang="tr-TR" dirty="0">
              <a:cs typeface="Calibri"/>
            </a:endParaRPr>
          </a:p>
          <a:p>
            <a:r>
              <a:rPr lang="tr-TR" dirty="0">
                <a:ea typeface="ＭＳ Ｐゴシック"/>
                <a:cs typeface="Calibri"/>
              </a:rPr>
              <a:t>Bulut Delilleri Grubu'nun hazırladığı son dokümana buradan ulaşılabilir:</a:t>
            </a:r>
            <a:r>
              <a:rPr lang="tr-TR" sz="1200" kern="1200" dirty="0">
                <a:solidFill>
                  <a:schemeClr val="tx1"/>
                </a:solidFill>
                <a:effectLst/>
                <a:latin typeface="+mn-lt"/>
                <a:ea typeface="ＭＳ Ｐゴシック" pitchFamily="-65" charset="-128"/>
                <a:cs typeface="ＭＳ Ｐゴシック" pitchFamily="-65" charset="-128"/>
              </a:rPr>
              <a:t> </a:t>
            </a:r>
            <a:r>
              <a:rPr lang="tr-TR" sz="1200" u="sng" kern="1200" dirty="0">
                <a:solidFill>
                  <a:schemeClr val="tx1"/>
                </a:solidFill>
                <a:effectLst/>
                <a:latin typeface="+mn-lt"/>
                <a:ea typeface="ＭＳ Ｐゴシック" pitchFamily="-65" charset="-128"/>
                <a:cs typeface="ＭＳ Ｐゴシック" pitchFamily="-65" charset="-128"/>
                <a:hlinkClick r:id="rId3"/>
              </a:rPr>
              <a:t>https://rm.coe.int/CoERMPublicCommonSearchServices/DisplayDCTMContent?documentId=09000016806a495e</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99</a:t>
            </a:fld>
            <a:endParaRPr lang="en-US"/>
          </a:p>
        </p:txBody>
      </p:sp>
    </p:spTree>
    <p:extLst>
      <p:ext uri="{BB962C8B-B14F-4D97-AF65-F5344CB8AC3E}">
        <p14:creationId xmlns:p14="http://schemas.microsoft.com/office/powerpoint/2010/main" val="169085160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defRPr/>
            </a:pPr>
            <a:r>
              <a:rPr lang="tr-TR" b="1" dirty="0">
                <a:ea typeface="ＭＳ Ｐゴシック"/>
                <a:cs typeface="Calibri"/>
              </a:rPr>
              <a:t>Talep dili</a:t>
            </a:r>
            <a:r>
              <a:rPr lang="tr-TR" dirty="0">
                <a:ea typeface="ＭＳ Ｐゴシック"/>
                <a:cs typeface="Calibri"/>
              </a:rPr>
              <a:t>: Bu madde Taraflara ve hizmet sağlayıcılarına yöneltilen taleplerde kullanılacak diller için bir çerçeve sağlamaktadır. Her ne kadar uygulamada Taraflar kendi resmi dilleri dışındaki dillerde iletişim kurabilseler de, böyle bir düzenleme ulusal hukuklarda veya antlaşmalarda öngörülmemiş olabilir. Bu maddenin amacı bu Protokol uyarınca bu konuya ilişkin ek bir esneklik sağlamaktır. </a:t>
            </a:r>
            <a:endParaRPr lang="tr-TR" dirty="0">
              <a:cs typeface="Calibri"/>
            </a:endParaRPr>
          </a:p>
          <a:p>
            <a:pPr>
              <a:defRPr/>
            </a:pPr>
            <a:endParaRPr lang="tr-TR" dirty="0">
              <a:cs typeface="Calibri"/>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TR" b="1" dirty="0">
                <a:ea typeface="ＭＳ Ｐゴシック"/>
                <a:cs typeface="Calibri"/>
              </a:rPr>
              <a:t>Video konferans</a:t>
            </a:r>
            <a:r>
              <a:rPr lang="tr-TR" dirty="0">
                <a:ea typeface="ＭＳ Ｐゴシック"/>
                <a:cs typeface="Calibri"/>
              </a:rPr>
              <a:t>: Madde öncelikli olarak ifade veya beyan alınmasında video konferans teknolojisinin kullanılmasına ilişkindir. Bu işbirliği türü, mevcut iki taraflı veya çok taraflı karşılıklı yardımlaşma antlaşmalarında, örneğin ETS 182 (Ceza İşlerinde Karşılıklı Yardım Sözleşmesi’ne İkinci Ek Protokol) çerçevesinde öngörülmüş olabilir. Tarafların, bu antlaşmalarda ve sözleşmelerde öngörülen yükümlülüklerine yönelik özel olarak tasarlanmış kurallarla çatışmaması için Madde [ ], Protokol kapsamındaki diğer pek çok madde gibi, </a:t>
            </a:r>
            <a:r>
              <a:rPr lang="tr-TR" sz="1200" dirty="0">
                <a:effectLst/>
                <a:latin typeface="Calibri" panose="020F0502020204030204" pitchFamily="34" charset="0"/>
                <a:ea typeface="Times New Roman" panose="02020603050405020304" pitchFamily="18" charset="0"/>
                <a:cs typeface="Calibri" panose="020F0502020204030204" pitchFamily="34" charset="0"/>
              </a:rPr>
              <a:t>Talepte bulunan Taraf ile talebi alan Taraf arasında yürürlükte bulunan aynı veya karşılıklı mevzuat temelinde karşılıklı yardımlaşma antlaşmasının veya düzenlemelerinin bulunmadığı hallerde uygulanır. Bu maddeler Budapeşte Sözleşmesi’nin 27. maddesi yaklaşımını takip etmektedir.</a:t>
            </a:r>
            <a:endParaRPr lang="tr-TR" sz="1200" dirty="0">
              <a:effectLst/>
              <a:latin typeface="Calibri" panose="020F0502020204030204" pitchFamily="34" charset="0"/>
              <a:ea typeface="Times New Roman" panose="02020603050405020304" pitchFamily="18" charset="0"/>
              <a:cs typeface="Times New Roman" panose="02020603050405020304" pitchFamily="18" charset="0"/>
            </a:endParaRPr>
          </a:p>
          <a:p>
            <a:pPr>
              <a:defRPr/>
            </a:pPr>
            <a:endParaRPr lang="tr-TR" dirty="0">
              <a:ea typeface="ＭＳ Ｐゴシック"/>
              <a:cs typeface="Calibri"/>
            </a:endParaRPr>
          </a:p>
          <a:p>
            <a:r>
              <a:rPr lang="tr-TR" b="1" dirty="0">
                <a:ea typeface="ＭＳ Ｐゴシック"/>
                <a:cs typeface="Calibri"/>
              </a:rPr>
              <a:t>Ortak soruşturma ekipleri ve</a:t>
            </a:r>
            <a:r>
              <a:rPr lang="tr-TR" sz="1200" b="1" kern="1200" dirty="0">
                <a:solidFill>
                  <a:schemeClr val="tx1"/>
                </a:solidFill>
                <a:effectLst/>
                <a:latin typeface="+mn-lt"/>
                <a:ea typeface="ＭＳ Ｐゴシック"/>
                <a:cs typeface="Calibri"/>
              </a:rPr>
              <a:t> </a:t>
            </a:r>
            <a:r>
              <a:rPr lang="tr-TR" b="1" dirty="0">
                <a:ea typeface="ＭＳ Ｐゴシック"/>
                <a:cs typeface="Calibri"/>
              </a:rPr>
              <a:t>ortak soruşturmalar: </a:t>
            </a:r>
            <a:r>
              <a:rPr lang="tr-TR" dirty="0">
                <a:ea typeface="ＭＳ Ｐゴシック"/>
                <a:cs typeface="Calibri"/>
              </a:rPr>
              <a:t>Siber suçların ve elektronik delillerin uluslar aşırı niteliği göz önünde bulundurulduğunda, siber suçlar ve elektronik delillerle ilgili soruşturmalar ve kovuşturmalar genellikle diğer ülkelerle bağlantılıdır. Ortak soruşturma ekipleri, iki veya daha fazla ülke arasındaki operasyon işbirliği ve koordinasyonu için etkili bir araç olabilir. Madde [ ] bu işbirliği türünün dayanağını düzenlemektedir.</a:t>
            </a:r>
          </a:p>
          <a:p>
            <a:r>
              <a:rPr lang="tr-TR" dirty="0">
                <a:ea typeface="ＭＳ Ｐゴシック"/>
                <a:cs typeface="Calibri"/>
              </a:rPr>
              <a:t> </a:t>
            </a:r>
            <a:endParaRPr lang="tr-TR" dirty="0">
              <a:cs typeface="Calibri"/>
            </a:endParaRPr>
          </a:p>
          <a:p>
            <a:r>
              <a:rPr lang="tr-TR" b="1" dirty="0">
                <a:ea typeface="ＭＳ Ｐゴシック"/>
                <a:cs typeface="Calibri"/>
              </a:rPr>
              <a:t>Acil karşılıklı yardım</a:t>
            </a:r>
            <a:r>
              <a:rPr lang="tr-TR" sz="1200" kern="1200" dirty="0">
                <a:solidFill>
                  <a:schemeClr val="tx1"/>
                </a:solidFill>
                <a:effectLst/>
                <a:latin typeface="+mn-lt"/>
                <a:ea typeface="ＭＳ Ｐゴシック"/>
                <a:cs typeface="Calibri"/>
              </a:rPr>
              <a:t>:</a:t>
            </a:r>
            <a:r>
              <a:rPr lang="tr-TR" dirty="0">
                <a:ea typeface="ＭＳ Ｐゴシック"/>
                <a:cs typeface="Calibri"/>
              </a:rPr>
              <a:t> Bu madde acil durumlarda yöneltilen karşılıklı yardım taleplerine yönelik azami ölçüde hızlandırılmış bir prosedür öngörmektedir. Acil durum 1. paragrafta, gerçek kişinin yaşamına veya güvenliğine yönelik önemli ve çok yakın bir riskin bulunduğu haller olarak tanımlanmıştır. Tanım, riskin yakın olduğu halleri kapsamaktadır ki bu, kişinin yaşamına veya güvenliğine yönelik riskin geçmiş olduğu halleri veya riskin yakın zamanda doğmayacağı halleri kapsamaz. Bu kesin tanımın sebebi maddenin, hem talepte bulunan Tarafa hem de talebi alan Tarafa acil durumlarda daha hızlı harekete geçmeleri için yoğun emek gerektiren yükümlülükler yüklemesidir ki böylece acil durum talepleri, daha önce sunulmuş olsalar dahi, diğer önemli fakat acil olmayan vakalara göre yüksek öncelik kazanacaktır.   </a:t>
            </a:r>
            <a:endParaRPr lang="tr-TR" dirty="0">
              <a:cs typeface="Calibri"/>
            </a:endParaRPr>
          </a:p>
          <a:p>
            <a:endParaRPr lang="tr-TR" dirty="0">
              <a:ea typeface="ＭＳ Ｐゴシック"/>
              <a:cs typeface="Calibri"/>
            </a:endParaRPr>
          </a:p>
          <a:p>
            <a:pPr>
              <a:defRPr/>
            </a:pPr>
            <a:r>
              <a:rPr lang="tr-TR" b="1" dirty="0">
                <a:ea typeface="ＭＳ Ｐゴシック"/>
                <a:cs typeface="Calibri"/>
              </a:rPr>
              <a:t>Abone bilgilerinin doğrudan açıklanması</a:t>
            </a:r>
            <a:r>
              <a:rPr lang="tr-TR" sz="1200" b="1" kern="1200" dirty="0">
                <a:solidFill>
                  <a:schemeClr val="tx1"/>
                </a:solidFill>
                <a:effectLst/>
                <a:latin typeface="+mn-lt"/>
                <a:ea typeface="ＭＳ Ｐゴシック"/>
                <a:cs typeface="Calibri"/>
              </a:rPr>
              <a:t>: </a:t>
            </a:r>
            <a:r>
              <a:rPr lang="tr-TR" dirty="0">
                <a:ea typeface="ＭＳ Ｐゴシック"/>
                <a:cs typeface="Calibri"/>
              </a:rPr>
              <a:t>Bu madde, abone bilgilerinin elde edilmesi için bir Tarafın makamları ile bir diğer Tarafın sınırları içerisinde bulunan hizmet sağlayıcısı arasında doğrudan işbirliği sağlayan bir prosedür öngörmektedir. Bu prosedür, diğer ülkelerdeki hizmet sağlayıcılarından elektronik delil elde edilmesine ilişkin mevcut prosedürlerin doğurduğu zorluklar karşısında, ceza soruşturmalarında ve yargılamalarında elektronik delillere sınır ötesi erişimin zamanında sağlanmasının önemini kabul eden, Sözleşme Komitesi Bulut Delilleri Grubu ile Sözleşme'nin 18. maddeye ilişkin Kılavuz Notu çerçevesinde geliştirilmiştir. </a:t>
            </a:r>
            <a:endParaRPr lang="tr-TR" dirty="0">
              <a:cs typeface="Calibri"/>
            </a:endParaRPr>
          </a:p>
          <a:p>
            <a:pPr>
              <a:defRPr/>
            </a:pPr>
            <a:endParaRPr lang="tr-TR" dirty="0">
              <a:ea typeface="ＭＳ Ｐゴシック"/>
              <a:cs typeface="Calibri"/>
            </a:endParaRPr>
          </a:p>
          <a:p>
            <a:r>
              <a:rPr lang="tr-TR" b="1" dirty="0">
                <a:ea typeface="ＭＳ Ｐゴシック"/>
                <a:cs typeface="Calibri"/>
              </a:rPr>
              <a:t>Talimatların geçerliliği: </a:t>
            </a:r>
            <a:r>
              <a:rPr lang="tr-TR" dirty="0">
                <a:ea typeface="ＭＳ Ｐゴシック"/>
                <a:cs typeface="Calibri"/>
              </a:rPr>
              <a:t>Bu maddenin amacı talebi alan Tarafın, talepte bulunan Tarafa sunulmak üzere talimat veya emir çıkarabilmesini ve talepte bulunan Tarafın sınırları içerisinde bulunan hizmet sağlayıcısını, bulundurduğu veya tasarrufu altındaki abone bilgilerini veya trafik verilerini sağlamaya zorlayarak bu emre veya talimata geçerlilik kazandırmasını sağlamaktır.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100</a:t>
            </a:fld>
            <a:endParaRPr lang="en-US"/>
          </a:p>
        </p:txBody>
      </p:sp>
    </p:spTree>
    <p:extLst>
      <p:ext uri="{BB962C8B-B14F-4D97-AF65-F5344CB8AC3E}">
        <p14:creationId xmlns:p14="http://schemas.microsoft.com/office/powerpoint/2010/main" val="40488068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1200" b="0" dirty="0"/>
              <a:t>Taslak protokol</a:t>
            </a:r>
            <a:r>
              <a:rPr lang="tr-TR" b="0" dirty="0">
                <a:ea typeface="ＭＳ Ｐゴシック"/>
                <a:cs typeface="Calibri"/>
              </a:rPr>
              <a:t> grubu toplantıları COVID 19 </a:t>
            </a:r>
            <a:r>
              <a:rPr lang="tr-TR" b="0" dirty="0" err="1">
                <a:ea typeface="ＭＳ Ｐゴシック"/>
                <a:cs typeface="Calibri"/>
              </a:rPr>
              <a:t>pandemisi</a:t>
            </a:r>
            <a:r>
              <a:rPr lang="tr-TR" b="0" dirty="0">
                <a:ea typeface="ＭＳ Ｐゴシック"/>
                <a:cs typeface="Calibri"/>
              </a:rPr>
              <a:t> boyunca çevrim içi olarak devam etmiştir. Gizli soruşturmaların uluslararası işbirliği unsurunun uygulanabilirliği hakkındaki tartışmalarla birlikte artı değer yaratabilecek çeşitli konularda tartışmalar halen devam etmektedir.</a:t>
            </a:r>
          </a:p>
          <a:p>
            <a:endParaRPr lang="tr-TR" sz="1200" kern="1200" dirty="0">
              <a:solidFill>
                <a:schemeClr val="tx1"/>
              </a:solidFill>
              <a:effectLst/>
              <a:latin typeface="+mn-lt"/>
              <a:ea typeface="ＭＳ Ｐゴシック" pitchFamily="-65" charset="-128"/>
              <a:cs typeface="Calibri"/>
            </a:endParaRPr>
          </a:p>
          <a:p>
            <a:r>
              <a:rPr lang="tr-TR" dirty="0">
                <a:ea typeface="ＭＳ Ｐゴシック"/>
                <a:cs typeface="Calibri"/>
              </a:rPr>
              <a:t>Önceki slaytlar, taslak kuralların kabulüne ilişkin çalışmaların gelişimi doğrultusunda güncellenmelidir.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101</a:t>
            </a:fld>
            <a:endParaRPr lang="en-US"/>
          </a:p>
        </p:txBody>
      </p:sp>
    </p:spTree>
    <p:extLst>
      <p:ext uri="{BB962C8B-B14F-4D97-AF65-F5344CB8AC3E}">
        <p14:creationId xmlns:p14="http://schemas.microsoft.com/office/powerpoint/2010/main" val="7110537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b) Irkçılık ve Yabancı Düşmanlığı. Bu konu Budapeşte Sözleşmesi'ne Ek Birinci Protokol'de düzenlenmektedir.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102</a:t>
            </a:fld>
            <a:endParaRPr lang="en-US"/>
          </a:p>
        </p:txBody>
      </p:sp>
    </p:spTree>
    <p:extLst>
      <p:ext uri="{BB962C8B-B14F-4D97-AF65-F5344CB8AC3E}">
        <p14:creationId xmlns:p14="http://schemas.microsoft.com/office/powerpoint/2010/main" val="41160917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Doğru cevap b) Irkçılık ve Yabancı Düşmanlığı. Bu konu Budapeşte Sözleşmesi'ne Ek Birinci Protokol'de düzenlenmektedir.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103</a:t>
            </a:fld>
            <a:endParaRPr lang="en-US"/>
          </a:p>
        </p:txBody>
      </p:sp>
    </p:spTree>
    <p:extLst>
      <p:ext uri="{BB962C8B-B14F-4D97-AF65-F5344CB8AC3E}">
        <p14:creationId xmlns:p14="http://schemas.microsoft.com/office/powerpoint/2010/main" val="15289150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Bu slayt oturum hedeflerini tekrarlamaktadır. Eğitici bu konuların bu modül kapsamında ele alındığından emin olmak için hedeflerin üzerinden tekrar geçebilir.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105</a:t>
            </a:fld>
            <a:endParaRPr lang="en-US"/>
          </a:p>
        </p:txBody>
      </p:sp>
    </p:spTree>
    <p:extLst>
      <p:ext uri="{BB962C8B-B14F-4D97-AF65-F5344CB8AC3E}">
        <p14:creationId xmlns:p14="http://schemas.microsoft.com/office/powerpoint/2010/main" val="1722851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pPr>
                <a:defRPr/>
              </a:pPr>
              <a:t>4/12/2021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pPr>
                <a:defRPr/>
              </a:pPr>
              <a:t>4/12/2021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pPr>
                <a:defRPr/>
              </a:pPr>
              <a:t>4/12/2021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pPr>
                <a:defRPr/>
              </a:pPr>
              <a:t>4/12/2021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pPr>
                <a:defRPr/>
              </a:pPr>
              <a:t>4/12/2021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pPr>
                <a:defRPr/>
              </a:pPr>
              <a:t>4/12/2021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pPr>
                <a:defRPr/>
              </a:pPr>
              <a:t>4/12/2021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3.jpe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10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3.jpeg"/></Relationships>
</file>

<file path=ppt/slides/_rels/slide1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3.jpeg"/></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3.jpeg"/></Relationships>
</file>

<file path=ppt/slides/_rels/slide3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png"/><Relationship Id="rId7" Type="http://schemas.openxmlformats.org/officeDocument/2006/relationships/diagramColors" Target="../diagrams/colors12.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png"/><Relationship Id="rId7" Type="http://schemas.openxmlformats.org/officeDocument/2006/relationships/diagramColors" Target="../diagrams/colors13.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png"/><Relationship Id="rId7" Type="http://schemas.openxmlformats.org/officeDocument/2006/relationships/diagramColors" Target="../diagrams/colors14.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3.jpeg"/></Relationships>
</file>

<file path=ppt/slides/_rels/slide41.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png"/><Relationship Id="rId7" Type="http://schemas.openxmlformats.org/officeDocument/2006/relationships/diagramColors" Target="../diagrams/colors15.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1.png"/><Relationship Id="rId7" Type="http://schemas.openxmlformats.org/officeDocument/2006/relationships/diagramColors" Target="../diagrams/colors18.xml"/><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 Id="rId9" Type="http://schemas.openxmlformats.org/officeDocument/2006/relationships/image" Target="../media/image3.jpeg"/></Relationships>
</file>

<file path=ppt/slides/_rels/slide52.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png"/><Relationship Id="rId7" Type="http://schemas.openxmlformats.org/officeDocument/2006/relationships/diagramColors" Target="../diagrams/colors19.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 Id="rId9"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1.png"/><Relationship Id="rId7" Type="http://schemas.openxmlformats.org/officeDocument/2006/relationships/diagramColors" Target="../diagrams/colors20.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 Id="rId9" Type="http://schemas.openxmlformats.org/officeDocument/2006/relationships/image" Target="../media/image3.jpeg"/></Relationships>
</file>

<file path=ppt/slides/_rels/slide57.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1.png"/><Relationship Id="rId7" Type="http://schemas.openxmlformats.org/officeDocument/2006/relationships/diagramColors" Target="../diagrams/colors21.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 Id="rId9"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1.png"/><Relationship Id="rId7" Type="http://schemas.openxmlformats.org/officeDocument/2006/relationships/diagramColors" Target="../diagrams/colors22.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 Id="rId9" Type="http://schemas.openxmlformats.org/officeDocument/2006/relationships/image" Target="../media/image3.jpeg"/></Relationships>
</file>

<file path=ppt/slides/_rels/slide61.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1.png"/><Relationship Id="rId7" Type="http://schemas.openxmlformats.org/officeDocument/2006/relationships/diagramColors" Target="../diagrams/colors23.xml"/><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 Id="rId9"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1.png"/><Relationship Id="rId7" Type="http://schemas.openxmlformats.org/officeDocument/2006/relationships/diagramColors" Target="../diagrams/colors24.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 Id="rId9" Type="http://schemas.openxmlformats.org/officeDocument/2006/relationships/image" Target="../media/image3.jpeg"/></Relationships>
</file>

<file path=ppt/slides/_rels/slide67.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1.png"/><Relationship Id="rId7" Type="http://schemas.openxmlformats.org/officeDocument/2006/relationships/diagramColors" Target="../diagrams/colors25.xml"/><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 Id="rId9"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1.png"/><Relationship Id="rId7" Type="http://schemas.openxmlformats.org/officeDocument/2006/relationships/diagramColors" Target="../diagrams/colors26.xml"/><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 Id="rId9"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01.png"/><Relationship Id="rId4" Type="http://schemas.microsoft.com/office/2017/06/relationships/model3d" Target="../media/model3d1.glb"/></Relationships>
</file>

<file path=ppt/slides/_rels/slide73.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1.png"/><Relationship Id="rId7" Type="http://schemas.openxmlformats.org/officeDocument/2006/relationships/diagramColors" Target="../diagrams/colors27.xm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 Id="rId9" Type="http://schemas.openxmlformats.org/officeDocument/2006/relationships/image" Target="../media/image3.jpeg"/></Relationships>
</file>

<file path=ppt/slides/_rels/slide74.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1.png"/><Relationship Id="rId7" Type="http://schemas.openxmlformats.org/officeDocument/2006/relationships/diagramColors" Target="../diagrams/colors28.xml"/><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 Id="rId9"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microsoft.com/office/2007/relationships/diagramDrawing" Target="../diagrams/drawing29.xml"/><Relationship Id="rId3" Type="http://schemas.openxmlformats.org/officeDocument/2006/relationships/image" Target="../media/image1.png"/><Relationship Id="rId7" Type="http://schemas.openxmlformats.org/officeDocument/2006/relationships/diagramColors" Target="../diagrams/colors29.xml"/><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 Id="rId9" Type="http://schemas.openxmlformats.org/officeDocument/2006/relationships/image" Target="../media/image3.jpeg"/></Relationships>
</file>

<file path=ppt/slides/_rels/slide78.xml.rels><?xml version="1.0" encoding="UTF-8" standalone="yes"?>
<Relationships xmlns="http://schemas.openxmlformats.org/package/2006/relationships"><Relationship Id="rId8" Type="http://schemas.microsoft.com/office/2007/relationships/diagramDrawing" Target="../diagrams/drawing30.xml"/><Relationship Id="rId3" Type="http://schemas.openxmlformats.org/officeDocument/2006/relationships/image" Target="../media/image1.png"/><Relationship Id="rId7" Type="http://schemas.openxmlformats.org/officeDocument/2006/relationships/diagramColors" Target="../diagrams/colors30.xml"/><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 Id="rId9"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31.png"/><Relationship Id="rId4" Type="http://schemas.microsoft.com/office/2017/06/relationships/model3d" Target="../media/model3d2.glb"/></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41.png"/><Relationship Id="rId4" Type="http://schemas.microsoft.com/office/2017/06/relationships/model3d" Target="../media/model3d2.glb"/></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oj.gov.hk/lawdoc/mla.pdf" TargetMode="External"/><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s://www.gov.uk/government/uploads/system/uploads/attachment_data/file/415038/MLA_Guidelines_2015.pdf"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dirty="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2739211"/>
          </a:xfrm>
          <a:prstGeom prst="rect">
            <a:avLst/>
          </a:prstGeom>
          <a:ln>
            <a:noFill/>
          </a:ln>
        </p:spPr>
        <p:txBody>
          <a:bodyPr wrap="square">
            <a:spAutoFit/>
          </a:bodyPr>
          <a:lstStyle/>
          <a:p>
            <a:pPr algn="ctr"/>
            <a:r>
              <a:rPr lang="tr-TR" sz="3600" b="1" i="1" dirty="0">
                <a:solidFill>
                  <a:schemeClr val="tx2"/>
                </a:solidFill>
                <a:latin typeface="Arial"/>
                <a:ea typeface="ＭＳ Ｐゴシック"/>
                <a:cs typeface="Arial"/>
              </a:rPr>
              <a:t>Adli Personel için </a:t>
            </a:r>
            <a:r>
              <a:rPr lang="tr-TR" sz="3600" b="1" i="1" dirty="0" smtClean="0">
                <a:solidFill>
                  <a:schemeClr val="tx2"/>
                </a:solidFill>
                <a:latin typeface="Arial"/>
                <a:ea typeface="ＭＳ Ｐゴシック"/>
                <a:cs typeface="Arial"/>
              </a:rPr>
              <a:t>Uluslararası </a:t>
            </a:r>
            <a:r>
              <a:rPr lang="tr-TR" sz="3600" b="1" i="1" dirty="0">
                <a:solidFill>
                  <a:schemeClr val="tx2"/>
                </a:solidFill>
                <a:latin typeface="Arial"/>
                <a:ea typeface="ＭＳ Ｐゴシック"/>
                <a:cs typeface="Arial"/>
              </a:rPr>
              <a:t>İşbirliğine İlişkin </a:t>
            </a:r>
            <a:r>
              <a:rPr lang="tr-TR" sz="3600" b="1" i="1" dirty="0" smtClean="0">
                <a:solidFill>
                  <a:schemeClr val="tx2"/>
                </a:solidFill>
                <a:latin typeface="Arial"/>
                <a:ea typeface="ＭＳ Ｐゴシック"/>
                <a:cs typeface="Arial"/>
              </a:rPr>
              <a:t>Uzmanlık </a:t>
            </a:r>
            <a:r>
              <a:rPr lang="tr-TR" sz="3600" b="1" i="1" dirty="0">
                <a:solidFill>
                  <a:schemeClr val="tx2"/>
                </a:solidFill>
                <a:latin typeface="Arial"/>
                <a:ea typeface="ＭＳ Ｐゴシック"/>
                <a:cs typeface="Arial"/>
              </a:rPr>
              <a:t>Eğitimi</a:t>
            </a:r>
          </a:p>
          <a:p>
            <a:pPr algn="ctr"/>
            <a:endParaRPr lang="tr-TR" sz="3600" b="1" dirty="0">
              <a:cs typeface="Arial"/>
            </a:endParaRPr>
          </a:p>
          <a:p>
            <a:pPr algn="ctr">
              <a:defRPr/>
            </a:pPr>
            <a:r>
              <a:rPr lang="tr-TR" sz="3200" b="1" dirty="0">
                <a:solidFill>
                  <a:schemeClr val="tx2"/>
                </a:solidFill>
                <a:latin typeface="Arial"/>
                <a:ea typeface="ＭＳ Ｐゴシック"/>
                <a:cs typeface="Arial"/>
              </a:rPr>
              <a:t>Oturum 2.1</a:t>
            </a:r>
          </a:p>
          <a:p>
            <a:pPr algn="ctr">
              <a:buFont typeface="Arial" charset="0"/>
              <a:defRPr/>
            </a:pPr>
            <a:r>
              <a:rPr lang="tr-TR" sz="3200" b="1" dirty="0">
                <a:solidFill>
                  <a:schemeClr val="tx2"/>
                </a:solidFill>
                <a:latin typeface="Arial"/>
                <a:ea typeface="ＭＳ Ｐゴシック"/>
                <a:cs typeface="Arial"/>
              </a:rPr>
              <a:t>Budapeşte Sözleşmesi Mekanizmaları</a:t>
            </a:r>
            <a:endParaRPr lang="tr-TR" sz="3200" b="1" dirty="0">
              <a:solidFill>
                <a:schemeClr val="tx2"/>
              </a:solidFill>
              <a:cs typeface="Arial"/>
            </a:endParaRP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1EF6372D-B3A1-4EBE-9077-4B0A1809EB7B}"/>
              </a:ext>
            </a:extLst>
          </p:cNvPr>
          <p:cNvSpPr txBox="1"/>
          <p:nvPr/>
        </p:nvSpPr>
        <p:spPr>
          <a:xfrm>
            <a:off x="1762401" y="5465755"/>
            <a:ext cx="5456803" cy="523220"/>
          </a:xfrm>
          <a:prstGeom prst="rect">
            <a:avLst/>
          </a:prstGeom>
          <a:noFill/>
        </p:spPr>
        <p:txBody>
          <a:bodyPr wrap="square">
            <a:spAutoFit/>
          </a:bodyPr>
          <a:lstStyle/>
          <a:p>
            <a:pPr algn="ctr"/>
            <a:r>
              <a:rPr lang="tr-TR" sz="2800" b="1">
                <a:solidFill>
                  <a:schemeClr val="tx2"/>
                </a:solidFill>
              </a:rPr>
              <a:t>- ç</a:t>
            </a:r>
            <a:r>
              <a:rPr lang="tr-TR" sz="2800" b="1" smtClean="0">
                <a:solidFill>
                  <a:schemeClr val="tx2"/>
                </a:solidFill>
              </a:rPr>
              <a:t>evrim içi  sürüm-</a:t>
            </a:r>
            <a:endParaRPr lang="tr-TR" sz="2800" dirty="0"/>
          </a:p>
        </p:txBody>
      </p:sp>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597756428"/>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0555148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Taslak Protokol Grubu</a:t>
            </a:r>
            <a:endParaRPr lang="tr-TR" sz="3200" dirty="0">
              <a:cs typeface="Calibri"/>
            </a:endParaRPr>
          </a:p>
          <a:p>
            <a:pPr algn="r"/>
            <a:r>
              <a:rPr lang="tr-TR" sz="3200" b="1" dirty="0"/>
              <a:t>Kabul Edilen Taslak Maddeler (Mayıs 2020)</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4154984"/>
          </a:xfrm>
          <a:prstGeom prst="rect">
            <a:avLst/>
          </a:prstGeom>
        </p:spPr>
        <p:txBody>
          <a:bodyPr>
            <a:spAutoFit/>
          </a:bodyPr>
          <a:lstStyle/>
          <a:p>
            <a:pPr marL="342900" indent="-342900">
              <a:buFont typeface="Wingdings" pitchFamily="2" charset="2"/>
              <a:buChar char="Ø"/>
            </a:pPr>
            <a:r>
              <a:rPr lang="tr-TR" sz="2200" dirty="0">
                <a:latin typeface="Arial"/>
                <a:ea typeface="ＭＳ Ｐゴシック"/>
                <a:cs typeface="Arial"/>
              </a:rPr>
              <a:t>Talep dili</a:t>
            </a: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Video konferans (tanık ifadelerinin veya beyanlarının alınması için)</a:t>
            </a:r>
          </a:p>
          <a:p>
            <a:pPr marL="342900" indent="-342900">
              <a:buFont typeface="Wingdings" pitchFamily="2" charset="2"/>
              <a:buChar char="Ø"/>
            </a:pPr>
            <a:endParaRPr lang="tr-TR" sz="2200" dirty="0">
              <a:cs typeface="Arial" pitchFamily="34" charset="0"/>
            </a:endParaRPr>
          </a:p>
          <a:p>
            <a:pPr marL="342900" indent="-342900">
              <a:buFont typeface="Wingdings" pitchFamily="2" charset="2"/>
              <a:buChar char="Ø"/>
            </a:pPr>
            <a:r>
              <a:rPr lang="tr-TR" sz="2200" dirty="0">
                <a:latin typeface="Arial"/>
                <a:ea typeface="ＭＳ Ｐゴシック"/>
                <a:cs typeface="Arial"/>
              </a:rPr>
              <a:t>Ortak soruşturma ekipleri ve ortak soruşturmalar</a:t>
            </a: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Acil durumlarda karşılıklı yardımlaşma</a:t>
            </a:r>
          </a:p>
          <a:p>
            <a:endParaRPr lang="tr-TR" sz="2200" dirty="0">
              <a:cs typeface="Arial"/>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2462213"/>
          </a:xfrm>
          <a:prstGeom prst="rect">
            <a:avLst/>
          </a:prstGeom>
        </p:spPr>
        <p:txBody>
          <a:bodyPr wrap="square">
            <a:spAutoFit/>
          </a:bodyPr>
          <a:lstStyle/>
          <a:p>
            <a:pPr marL="342900" indent="-342900">
              <a:buFont typeface="Wingdings" pitchFamily="2" charset="2"/>
              <a:buChar char="Ø"/>
            </a:pPr>
            <a:r>
              <a:rPr lang="tr-TR" sz="2200" dirty="0">
                <a:latin typeface="Arial"/>
                <a:ea typeface="ＭＳ Ｐゴシック"/>
                <a:cs typeface="Arial"/>
              </a:rPr>
              <a:t>Abone bilgilerinin doğrudan açıklanması</a:t>
            </a:r>
          </a:p>
          <a:p>
            <a:pPr marL="342900" indent="-342900">
              <a:buFont typeface="Wingdings" pitchFamily="2" charset="2"/>
              <a:buChar char="Ø"/>
            </a:pPr>
            <a:endParaRPr lang="tr-TR" sz="2200" dirty="0">
              <a:cs typeface="Arial" pitchFamily="34" charset="0"/>
            </a:endParaRPr>
          </a:p>
          <a:p>
            <a:pPr marL="342900" indent="-342900">
              <a:buFont typeface="Wingdings" pitchFamily="2" charset="2"/>
              <a:buChar char="Ø"/>
            </a:pPr>
            <a:r>
              <a:rPr lang="tr-TR" sz="2200" dirty="0">
                <a:latin typeface="Arial"/>
                <a:ea typeface="ＭＳ Ｐゴシック"/>
                <a:cs typeface="Arial"/>
              </a:rPr>
              <a:t>Verinin süratli şekilde sağlanması için diğer tarafların talimatlarının geçerliliği</a:t>
            </a:r>
            <a:endParaRPr lang="tr-TR" sz="2200" dirty="0">
              <a:cs typeface="Arial"/>
            </a:endParaRPr>
          </a:p>
        </p:txBody>
      </p:sp>
    </p:spTree>
    <p:extLst>
      <p:ext uri="{BB962C8B-B14F-4D97-AF65-F5344CB8AC3E}">
        <p14:creationId xmlns:p14="http://schemas.microsoft.com/office/powerpoint/2010/main" val="5802543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Taslak Protokol </a:t>
            </a:r>
            <a:r>
              <a:rPr lang="tr-TR" sz="3200" b="1" dirty="0">
                <a:ea typeface="+mn-lt"/>
                <a:cs typeface="+mn-lt"/>
              </a:rPr>
              <a:t>Grubu</a:t>
            </a:r>
            <a:endParaRPr lang="tr-TR" sz="3200" dirty="0">
              <a:ea typeface="+mn-lt"/>
              <a:cs typeface="+mn-lt"/>
            </a:endParaRPr>
          </a:p>
          <a:p>
            <a:pPr algn="r"/>
            <a:r>
              <a:rPr lang="tr-TR" sz="3200" b="1" dirty="0"/>
              <a:t>Hazırlık Sürecindeki Taslak Maddeler (2020)</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5170646"/>
          </a:xfrm>
          <a:prstGeom prst="rect">
            <a:avLst/>
          </a:prstGeom>
        </p:spPr>
        <p:txBody>
          <a:bodyPr>
            <a:spAutoFit/>
          </a:bodyPr>
          <a:lstStyle/>
          <a:p>
            <a:pPr marL="342900" indent="-342900">
              <a:buFont typeface="Wingdings" pitchFamily="2" charset="2"/>
              <a:buChar char="Ø"/>
            </a:pPr>
            <a:r>
              <a:rPr lang="tr-TR" sz="2200" dirty="0">
                <a:latin typeface="Arial"/>
                <a:ea typeface="ＭＳ Ｐゴシック"/>
                <a:cs typeface="Arial"/>
              </a:rPr>
              <a:t>Ortak hükümler</a:t>
            </a:r>
            <a:endParaRPr lang="tr-TR" sz="2400" dirty="0">
              <a:cs typeface="Arial"/>
            </a:endParaRP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Koşullar ve teminatlar </a:t>
            </a:r>
            <a:endParaRPr lang="tr-TR" sz="2200" dirty="0">
              <a:cs typeface="Arial"/>
            </a:endParaRP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Bağlı bilgisayara ilişkin aramanın genişletilmesi</a:t>
            </a: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Bilgisayar sistemi araçlarıyla yürütülen gizli soruşturmalar (ulusal düzeyde)</a:t>
            </a: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Gizli soruşturmalar (uluslararası düzeyde)</a:t>
            </a: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Genel ilkeler</a:t>
            </a:r>
            <a:endParaRPr lang="tr-TR" sz="2400" dirty="0">
              <a:cs typeface="Arial"/>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4154984"/>
          </a:xfrm>
          <a:prstGeom prst="rect">
            <a:avLst/>
          </a:prstGeom>
        </p:spPr>
        <p:txBody>
          <a:bodyPr wrap="square">
            <a:spAutoFit/>
          </a:bodyPr>
          <a:lstStyle/>
          <a:p>
            <a:pPr marL="342900" indent="-342900">
              <a:buFont typeface="Wingdings" pitchFamily="2" charset="2"/>
              <a:buChar char="Ø"/>
            </a:pPr>
            <a:r>
              <a:rPr lang="tr-TR" sz="2200" dirty="0">
                <a:latin typeface="Arial"/>
                <a:ea typeface="ＭＳ Ｐゴシック"/>
                <a:cs typeface="Arial"/>
              </a:rPr>
              <a:t>Verilerin hizmet sağlayıcıları tarafından doğrudan korunması</a:t>
            </a: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Acil durumlarda verilerin açıklanması</a:t>
            </a: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Kayıtlı internet alan adı bilgisine erişim   – Alan adı kayıt bilgisi talebi [WHOIS]</a:t>
            </a:r>
          </a:p>
          <a:p>
            <a:pPr marL="342900" indent="-342900">
              <a:buFont typeface="Wingdings" pitchFamily="2" charset="2"/>
              <a:buChar char="Ø"/>
            </a:pPr>
            <a:endParaRPr lang="tr-TR" sz="2200" dirty="0">
              <a:cs typeface="Arial"/>
            </a:endParaRPr>
          </a:p>
          <a:p>
            <a:pPr marL="342900" indent="-342900">
              <a:buFont typeface="Wingdings" pitchFamily="2" charset="2"/>
              <a:buChar char="Ø"/>
            </a:pPr>
            <a:r>
              <a:rPr lang="tr-TR" sz="2200" dirty="0">
                <a:latin typeface="Arial"/>
                <a:ea typeface="ＭＳ Ｐゴシック"/>
                <a:cs typeface="Arial"/>
              </a:rPr>
              <a:t>Nihai hükümler</a:t>
            </a:r>
            <a:endParaRPr lang="tr-TR" sz="2400" dirty="0">
              <a:cs typeface="Arial"/>
            </a:endParaRPr>
          </a:p>
        </p:txBody>
      </p:sp>
    </p:spTree>
    <p:extLst>
      <p:ext uri="{BB962C8B-B14F-4D97-AF65-F5344CB8AC3E}">
        <p14:creationId xmlns:p14="http://schemas.microsoft.com/office/powerpoint/2010/main" val="34711802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1417209657"/>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102</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102</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Sorular</a:t>
            </a:r>
            <a:endParaRPr lang="tr-TR"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0565477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103</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217501063"/>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103</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103</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Sorular</a:t>
            </a:r>
            <a:endParaRPr lang="tr-TR"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3968761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Adli Personel için Uluslararası İşbirliğine İlişkin Uzmanlık </a:t>
            </a:r>
            <a:r>
              <a:rPr lang="tr-TR" sz="3200" b="1" dirty="0" smtClean="0">
                <a:solidFill>
                  <a:schemeClr val="bg1"/>
                </a:solidFill>
              </a:rPr>
              <a:t>Eğitimi</a:t>
            </a:r>
            <a:endParaRPr lang="tr-T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tr-TR" sz="3200" b="1" dirty="0">
                <a:ea typeface="ＭＳ Ｐゴシック" charset="0"/>
                <a:cs typeface="ＭＳ Ｐゴシック" charset="0"/>
              </a:rPr>
              <a:t>Beşinci Bölüm</a:t>
            </a:r>
          </a:p>
          <a:p>
            <a:pPr algn="ctr" eaLnBrk="1" hangingPunct="1">
              <a:lnSpc>
                <a:spcPct val="80000"/>
              </a:lnSpc>
            </a:pPr>
            <a:endParaRPr lang="tr-TR" sz="3200" b="1" dirty="0">
              <a:ea typeface="ＭＳ Ｐゴシック" charset="0"/>
            </a:endParaRPr>
          </a:p>
          <a:p>
            <a:pPr algn="ctr" eaLnBrk="1" hangingPunct="1">
              <a:lnSpc>
                <a:spcPct val="80000"/>
              </a:lnSpc>
            </a:pPr>
            <a:r>
              <a:rPr lang="tr-TR" sz="3200" b="1" dirty="0">
                <a:ea typeface="ＭＳ Ｐゴシック" charset="0"/>
              </a:rPr>
              <a:t>Özet</a:t>
            </a:r>
            <a:endParaRPr lang="tr-TR" sz="3200" b="1" dirty="0"/>
          </a:p>
          <a:p>
            <a:pPr algn="ctr">
              <a:lnSpc>
                <a:spcPct val="80000"/>
              </a:lnSpc>
            </a:pPr>
            <a:endParaRPr lang="tr-TR" sz="3200" b="1" dirty="0"/>
          </a:p>
        </p:txBody>
      </p:sp>
    </p:spTree>
    <p:extLst>
      <p:ext uri="{BB962C8B-B14F-4D97-AF65-F5344CB8AC3E}">
        <p14:creationId xmlns:p14="http://schemas.microsoft.com/office/powerpoint/2010/main" val="41676915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Özet</a:t>
            </a:r>
            <a:endParaRPr lang="tr-TR"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B338D81B-42B2-4194-AE0C-6E899516B38D}"/>
              </a:ext>
            </a:extLst>
          </p:cNvPr>
          <p:cNvSpPr/>
          <p:nvPr/>
        </p:nvSpPr>
        <p:spPr>
          <a:xfrm>
            <a:off x="211015" y="894204"/>
            <a:ext cx="4677508" cy="5780044"/>
          </a:xfrm>
          <a:prstGeom prst="rect">
            <a:avLst/>
          </a:prstGeom>
        </p:spPr>
        <p:txBody>
          <a:bodyPr wrap="square">
            <a:spAutoFit/>
          </a:bodyPr>
          <a:lstStyle/>
          <a:p>
            <a:pPr marL="342900" indent="-342900" algn="just">
              <a:lnSpc>
                <a:spcPct val="80000"/>
              </a:lnSpc>
              <a:buFont typeface="Wingdings" pitchFamily="2" charset="2"/>
              <a:buChar char="ü"/>
            </a:pPr>
            <a:r>
              <a:rPr lang="tr-TR" sz="2100" i="1" dirty="0">
                <a:latin typeface="Arial"/>
                <a:ea typeface="ＭＳ Ｐゴシック"/>
                <a:cs typeface="Arial"/>
              </a:rPr>
              <a:t>Budapeşte Sözleşmesi kapsamında uluslararası işbirliği ve karşılıklı yardımlaşmaya ilişkin genel hükümleri gözden geçirmek</a:t>
            </a:r>
          </a:p>
          <a:p>
            <a:pPr marL="342900" indent="-342900" algn="just">
              <a:lnSpc>
                <a:spcPct val="80000"/>
              </a:lnSpc>
              <a:buFont typeface="Wingdings" pitchFamily="2" charset="2"/>
              <a:buChar char="ü"/>
            </a:pPr>
            <a:endParaRPr lang="tr-TR" sz="2100" i="1" dirty="0">
              <a:latin typeface="Arial"/>
              <a:ea typeface="ＭＳ Ｐゴシック"/>
              <a:cs typeface="Arial"/>
            </a:endParaRPr>
          </a:p>
          <a:p>
            <a:pPr marL="342900" indent="-342900" algn="just">
              <a:lnSpc>
                <a:spcPct val="80000"/>
              </a:lnSpc>
              <a:buFont typeface="Wingdings" pitchFamily="2" charset="2"/>
              <a:buChar char="ü"/>
            </a:pPr>
            <a:r>
              <a:rPr lang="tr-TR" sz="2100" i="1" dirty="0">
                <a:latin typeface="Arial"/>
                <a:ea typeface="ＭＳ Ｐゴシック"/>
                <a:cs typeface="Arial"/>
              </a:rPr>
              <a:t>Budapeşte Sözleşmesi kapsamında uluslararası işbirliği ve karşılıklı yardımlaşmaya ilişkin özel hükümleri gözden geçirmek</a:t>
            </a:r>
          </a:p>
          <a:p>
            <a:pPr marL="342900" indent="-342900" algn="just">
              <a:lnSpc>
                <a:spcPct val="80000"/>
              </a:lnSpc>
              <a:buFont typeface="Wingdings" pitchFamily="2" charset="2"/>
              <a:buChar char="ü"/>
            </a:pPr>
            <a:endParaRPr lang="tr-TR" sz="2100" i="1" dirty="0">
              <a:latin typeface="Arial"/>
              <a:ea typeface="ＭＳ Ｐゴシック"/>
              <a:cs typeface="Arial"/>
            </a:endParaRPr>
          </a:p>
          <a:p>
            <a:pPr marL="342900" indent="-342900" algn="just">
              <a:lnSpc>
                <a:spcPct val="80000"/>
              </a:lnSpc>
              <a:buFont typeface="Wingdings" pitchFamily="2" charset="2"/>
              <a:buChar char="ü"/>
            </a:pPr>
            <a:r>
              <a:rPr lang="tr-TR" sz="2100" i="1" dirty="0">
                <a:latin typeface="Arial"/>
                <a:ea typeface="ＭＳ Ｐゴシック"/>
                <a:cs typeface="Arial"/>
              </a:rPr>
              <a:t>Budapeşte Sözleşmesi'ne İkinci Ek Protokolünün hükümlerini </a:t>
            </a:r>
            <a:r>
              <a:rPr lang="tr-TR" sz="2100" i="1" dirty="0" smtClean="0">
                <a:latin typeface="Arial"/>
                <a:ea typeface="ＭＳ Ｐゴシック"/>
                <a:cs typeface="Arial"/>
              </a:rPr>
              <a:t>görüşmek</a:t>
            </a:r>
          </a:p>
          <a:p>
            <a:pPr algn="just">
              <a:lnSpc>
                <a:spcPct val="80000"/>
              </a:lnSpc>
            </a:pPr>
            <a:endParaRPr lang="tr-TR" sz="2100" i="1" dirty="0">
              <a:latin typeface="Arial"/>
              <a:ea typeface="ＭＳ Ｐゴシック"/>
              <a:cs typeface="Arial"/>
            </a:endParaRPr>
          </a:p>
          <a:p>
            <a:pPr marL="342900" indent="-342900" algn="just">
              <a:lnSpc>
                <a:spcPct val="80000"/>
              </a:lnSpc>
              <a:buFont typeface="Wingdings" pitchFamily="2" charset="2"/>
              <a:buChar char="ü"/>
            </a:pPr>
            <a:r>
              <a:rPr lang="tr-TR" sz="2100" i="1" dirty="0">
                <a:latin typeface="Arial"/>
                <a:ea typeface="ＭＳ Ｐゴシック"/>
                <a:cs typeface="Arial"/>
              </a:rPr>
              <a:t>Budapeşte Sözleşmesi kapsamında farklı işbirliği mekanizmalarının nasıl kullanılabileceğini kavramak</a:t>
            </a:r>
          </a:p>
          <a:p>
            <a:pPr marL="342900" indent="-342900" algn="just">
              <a:lnSpc>
                <a:spcPct val="80000"/>
              </a:lnSpc>
              <a:buFont typeface="Wingdings" pitchFamily="2" charset="2"/>
              <a:buChar char="ü"/>
            </a:pPr>
            <a:endParaRPr lang="tr-TR" sz="2100" i="1" dirty="0">
              <a:latin typeface="Arial"/>
              <a:ea typeface="ＭＳ Ｐゴシック"/>
              <a:cs typeface="Arial"/>
            </a:endParaRPr>
          </a:p>
          <a:p>
            <a:pPr marL="342900" indent="-342900" algn="just">
              <a:lnSpc>
                <a:spcPct val="80000"/>
              </a:lnSpc>
              <a:buFont typeface="Wingdings" pitchFamily="2" charset="2"/>
              <a:buChar char="ü"/>
            </a:pPr>
            <a:r>
              <a:rPr lang="tr-TR" sz="2100" i="1" dirty="0">
                <a:latin typeface="Arial"/>
                <a:ea typeface="ＭＳ Ｐゴシック"/>
                <a:cs typeface="Arial"/>
              </a:rPr>
              <a:t>Karşılıklı adli yardımlaşma için farklı talep şablonlarını incelemek</a:t>
            </a:r>
          </a:p>
          <a:p>
            <a:pPr marL="342900" indent="-342900" algn="just">
              <a:lnSpc>
                <a:spcPct val="80000"/>
              </a:lnSpc>
              <a:buFont typeface="Wingdings" pitchFamily="2" charset="2"/>
              <a:buChar char="ü"/>
            </a:pPr>
            <a:endParaRPr lang="tr-TR" sz="2100" i="1" dirty="0">
              <a:latin typeface="Arial"/>
              <a:ea typeface="ＭＳ Ｐゴシック"/>
              <a:cs typeface="Arial"/>
            </a:endParaRPr>
          </a:p>
        </p:txBody>
      </p:sp>
      <p:pic>
        <p:nvPicPr>
          <p:cNvPr id="1026" name="Picture 2">
            <a:extLst>
              <a:ext uri="{FF2B5EF4-FFF2-40B4-BE49-F238E27FC236}">
                <a16:creationId xmlns:a16="http://schemas.microsoft.com/office/drawing/2014/main" id="{F6730FAE-07F1-4E01-A84E-87A8390497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1" y="1193778"/>
            <a:ext cx="3291048" cy="4652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7828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Adli Personel için Uluslararası İşbirliğine İlişkin Uzmanlık </a:t>
            </a:r>
            <a:r>
              <a:rPr lang="tr-TR" sz="3200" b="1" dirty="0" smtClean="0">
                <a:solidFill>
                  <a:schemeClr val="bg1"/>
                </a:solidFill>
              </a:rPr>
              <a:t>Eğitimi</a:t>
            </a:r>
            <a:endParaRPr lang="tr-T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2539882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a:rPr>
              <a:t>Trafik Verisi</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305670" y="894204"/>
            <a:ext cx="4625266" cy="5693866"/>
          </a:xfrm>
          <a:prstGeom prst="rect">
            <a:avLst/>
          </a:prstGeom>
        </p:spPr>
        <p:txBody>
          <a:bodyPr wrap="square">
            <a:spAutoFit/>
          </a:bodyPr>
          <a:lstStyle/>
          <a:p>
            <a:pPr marL="342900" indent="-342900">
              <a:buFont typeface="Wingdings" pitchFamily="2" charset="2"/>
              <a:buChar char="Ø"/>
            </a:pPr>
            <a:r>
              <a:rPr lang="tr-TR" sz="2200" dirty="0">
                <a:latin typeface="Arial"/>
                <a:ea typeface="ＭＳ Ｐゴシック"/>
                <a:cs typeface="Arial"/>
              </a:rPr>
              <a:t>Evet:</a:t>
            </a:r>
          </a:p>
          <a:p>
            <a:pPr marL="800100" lvl="1" indent="-342900" algn="just">
              <a:buFont typeface="Wingdings" pitchFamily="2" charset="2"/>
              <a:buChar char="Ø"/>
            </a:pPr>
            <a:r>
              <a:rPr lang="tr-TR" sz="2100" dirty="0">
                <a:latin typeface="Arial"/>
                <a:ea typeface="ＭＳ Ｐゴシック"/>
                <a:cs typeface="Arial"/>
              </a:rPr>
              <a:t>bir bilgisayar verisi kategorisidir</a:t>
            </a:r>
            <a:endParaRPr lang="tr-TR" sz="2100" dirty="0">
              <a:cs typeface="Arial"/>
            </a:endParaRPr>
          </a:p>
          <a:p>
            <a:pPr marL="800100" lvl="1" indent="-342900" algn="just">
              <a:buFont typeface="Wingdings" pitchFamily="2" charset="2"/>
              <a:buChar char="Ø"/>
            </a:pPr>
            <a:r>
              <a:rPr lang="tr-TR" sz="2100" dirty="0">
                <a:latin typeface="Arial"/>
                <a:ea typeface="ＭＳ Ｐゴシック"/>
                <a:cs typeface="Arial"/>
              </a:rPr>
              <a:t>iletişim zincirinin parçasını oluşturan bilgisayar tarafından yaratılır</a:t>
            </a:r>
          </a:p>
          <a:p>
            <a:pPr marL="800100" lvl="1" indent="-342900" algn="just">
              <a:buFont typeface="Wingdings" pitchFamily="2" charset="2"/>
              <a:buChar char="Ø"/>
            </a:pPr>
            <a:r>
              <a:rPr lang="tr-TR" sz="2100" dirty="0">
                <a:latin typeface="Arial"/>
                <a:ea typeface="ＭＳ Ｐゴシック"/>
                <a:cs typeface="Arial"/>
              </a:rPr>
              <a:t>iletişimin aşağıdaki özelliklerini belirtir</a:t>
            </a:r>
            <a:r>
              <a:rPr lang="tr-TR" sz="2100" dirty="0" smtClean="0">
                <a:latin typeface="Arial"/>
                <a:ea typeface="ＭＳ Ｐゴシック"/>
                <a:cs typeface="Arial"/>
              </a:rPr>
              <a:t>:</a:t>
            </a:r>
          </a:p>
          <a:p>
            <a:pPr marL="1257300" lvl="2" indent="-342900" algn="just">
              <a:buFont typeface="Wingdings" pitchFamily="2" charset="2"/>
              <a:buChar char="Ø"/>
            </a:pPr>
            <a:r>
              <a:rPr lang="tr-TR" sz="1900" dirty="0" smtClean="0">
                <a:latin typeface="Arial"/>
                <a:ea typeface="ＭＳ Ｐゴシック"/>
                <a:cs typeface="Arial"/>
              </a:rPr>
              <a:t>başlangıç noktası</a:t>
            </a:r>
            <a:endParaRPr lang="tr-TR" sz="1900" dirty="0">
              <a:latin typeface="Arial"/>
              <a:ea typeface="ＭＳ Ｐゴシック"/>
              <a:cs typeface="Arial"/>
            </a:endParaRPr>
          </a:p>
          <a:p>
            <a:pPr marL="1257300" lvl="2" indent="-342900" algn="just">
              <a:buFont typeface="Wingdings" pitchFamily="2" charset="2"/>
              <a:buChar char="Ø"/>
            </a:pPr>
            <a:r>
              <a:rPr lang="tr-TR" sz="1900" dirty="0">
                <a:latin typeface="Arial"/>
                <a:ea typeface="ＭＳ Ｐゴシック"/>
                <a:cs typeface="Arial"/>
              </a:rPr>
              <a:t>varış yeri</a:t>
            </a:r>
          </a:p>
          <a:p>
            <a:pPr marL="1257300" lvl="2" indent="-342900" algn="just">
              <a:buFont typeface="Wingdings" pitchFamily="2" charset="2"/>
              <a:buChar char="Ø"/>
            </a:pPr>
            <a:r>
              <a:rPr lang="tr-TR" sz="1900" dirty="0">
                <a:latin typeface="Arial"/>
                <a:ea typeface="ＭＳ Ｐゴシック"/>
                <a:cs typeface="Arial"/>
              </a:rPr>
              <a:t>güzergah</a:t>
            </a:r>
          </a:p>
          <a:p>
            <a:pPr marL="1257300" lvl="2" indent="-342900" algn="just">
              <a:buFont typeface="Wingdings" pitchFamily="2" charset="2"/>
              <a:buChar char="Ø"/>
            </a:pPr>
            <a:r>
              <a:rPr lang="tr-TR" sz="1900" dirty="0" smtClean="0">
                <a:latin typeface="Arial"/>
                <a:ea typeface="ＭＳ Ｐゴシック"/>
                <a:cs typeface="Arial"/>
              </a:rPr>
              <a:t>zaman</a:t>
            </a:r>
          </a:p>
          <a:p>
            <a:pPr marL="1257300" lvl="2" indent="-342900" algn="just">
              <a:buFont typeface="Wingdings" pitchFamily="2" charset="2"/>
              <a:buChar char="Ø"/>
            </a:pPr>
            <a:r>
              <a:rPr lang="tr-TR" sz="1900" dirty="0" smtClean="0">
                <a:latin typeface="Arial"/>
                <a:ea typeface="ＭＳ Ｐゴシック"/>
                <a:cs typeface="Arial"/>
              </a:rPr>
              <a:t>tarih</a:t>
            </a:r>
            <a:endParaRPr lang="tr-TR" sz="1900" dirty="0">
              <a:latin typeface="Arial"/>
              <a:ea typeface="ＭＳ Ｐゴシック"/>
              <a:cs typeface="Arial"/>
            </a:endParaRPr>
          </a:p>
          <a:p>
            <a:pPr marL="1257300" lvl="2" indent="-342900" algn="just">
              <a:buFont typeface="Wingdings" pitchFamily="2" charset="2"/>
              <a:buChar char="Ø"/>
            </a:pPr>
            <a:r>
              <a:rPr lang="tr-TR" sz="1900" dirty="0">
                <a:latin typeface="Arial"/>
                <a:ea typeface="ＭＳ Ｐゴシック"/>
                <a:cs typeface="Arial"/>
              </a:rPr>
              <a:t>büyüklük</a:t>
            </a:r>
          </a:p>
          <a:p>
            <a:pPr marL="1257300" lvl="2" indent="-342900" algn="just">
              <a:buFont typeface="Wingdings" pitchFamily="2" charset="2"/>
              <a:buChar char="Ø"/>
            </a:pPr>
            <a:r>
              <a:rPr lang="tr-TR" sz="1900" dirty="0">
                <a:latin typeface="Arial"/>
                <a:ea typeface="ＭＳ Ｐゴシック"/>
                <a:cs typeface="Arial"/>
              </a:rPr>
              <a:t>süre</a:t>
            </a:r>
          </a:p>
          <a:p>
            <a:pPr marL="1257300" lvl="2" indent="-342900" algn="just">
              <a:buFont typeface="Wingdings" pitchFamily="2" charset="2"/>
              <a:buChar char="Ø"/>
            </a:pPr>
            <a:r>
              <a:rPr lang="tr-TR" sz="1900" dirty="0">
                <a:latin typeface="Arial"/>
                <a:ea typeface="ＭＳ Ｐゴシック"/>
                <a:cs typeface="Arial"/>
              </a:rPr>
              <a:t>altında yatan hizmet</a:t>
            </a:r>
            <a:endParaRPr lang="tr-TR" sz="1900" dirty="0">
              <a:cs typeface="Arial"/>
            </a:endParaRPr>
          </a:p>
          <a:p>
            <a:pPr marL="342900" indent="-342900">
              <a:buFont typeface="Wingdings,Sans-Serif" pitchFamily="2" charset="2"/>
              <a:buChar char="Ø"/>
            </a:pPr>
            <a:r>
              <a:rPr lang="tr-TR" sz="2200" dirty="0">
                <a:latin typeface="Arial"/>
                <a:ea typeface="ＭＳ Ｐゴシック"/>
                <a:cs typeface="Arial"/>
              </a:rPr>
              <a:t>Hayır:</a:t>
            </a:r>
            <a:endParaRPr lang="en-US" sz="2200" dirty="0">
              <a:latin typeface="Arial"/>
              <a:ea typeface="ＭＳ Ｐゴシック"/>
              <a:cs typeface="Arial"/>
            </a:endParaRPr>
          </a:p>
          <a:p>
            <a:pPr marL="800100" lvl="1" indent="-342900">
              <a:buFont typeface="Wingdings,Sans-Serif" pitchFamily="2" charset="2"/>
              <a:buChar char="Ø"/>
            </a:pPr>
            <a:r>
              <a:rPr lang="tr-TR" sz="2100" dirty="0">
                <a:latin typeface="Arial"/>
                <a:ea typeface="ＭＳ Ｐゴシック"/>
                <a:cs typeface="Arial"/>
              </a:rPr>
              <a:t>iletişimin içeriği</a:t>
            </a:r>
            <a:endParaRPr lang="tr-TR" sz="2100" dirty="0"/>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4493538"/>
          </a:xfrm>
          <a:prstGeom prst="rect">
            <a:avLst/>
          </a:prstGeom>
        </p:spPr>
        <p:txBody>
          <a:bodyPr wrap="square">
            <a:spAutoFit/>
          </a:bodyPr>
          <a:lstStyle/>
          <a:p>
            <a:pPr marL="342900" indent="-342900" algn="just">
              <a:buFont typeface="Wingdings" pitchFamily="2" charset="2"/>
              <a:buChar char="Ø"/>
            </a:pPr>
            <a:r>
              <a:rPr lang="tr-TR" sz="2200" dirty="0">
                <a:latin typeface="Arial"/>
                <a:ea typeface="ＭＳ Ｐゴシック"/>
                <a:cs typeface="Arial"/>
              </a:rPr>
              <a:t>"</a:t>
            </a:r>
            <a:r>
              <a:rPr lang="tr-TR" sz="2200" b="1" dirty="0">
                <a:latin typeface="Arial"/>
                <a:ea typeface="ＭＳ Ｐゴシック"/>
                <a:cs typeface="Arial"/>
              </a:rPr>
              <a:t>trafik verisi</a:t>
            </a:r>
            <a:r>
              <a:rPr lang="tr-TR" sz="2200" dirty="0">
                <a:latin typeface="Arial"/>
                <a:ea typeface="ＭＳ Ｐゴシック"/>
                <a:cs typeface="Arial"/>
              </a:rPr>
              <a:t>" iletişimin başlangıç noktasını, varış yerini, güzergahını, tarihini, büyüklüğünü, süresini ve altında yatan hizmeti belirten, iletişim zincirinin bir parçasını oluşturan bilgisayar sisteminin yarattığı, bilgisayar sistemi aracılığıyla doğan iletişimle ilgili her türlü bilgisayar verisidir.</a:t>
            </a:r>
            <a:endParaRPr lang="tr-TR" sz="2200" dirty="0">
              <a:cs typeface="Arial"/>
            </a:endParaRPr>
          </a:p>
          <a:p>
            <a:pPr marL="342900" indent="-342900" algn="just">
              <a:buFont typeface="Wingdings" pitchFamily="2" charset="2"/>
              <a:buChar char="Ø"/>
            </a:pPr>
            <a:endParaRPr lang="en-US" sz="2200" dirty="0"/>
          </a:p>
        </p:txBody>
      </p:sp>
    </p:spTree>
    <p:extLst>
      <p:ext uri="{BB962C8B-B14F-4D97-AF65-F5344CB8AC3E}">
        <p14:creationId xmlns:p14="http://schemas.microsoft.com/office/powerpoint/2010/main" val="777965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1480672478"/>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12</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a:rPr>
              <a:t>Sorular</a:t>
            </a:r>
            <a:endParaRPr lang="tr-TR" sz="3200" dirty="0">
              <a:cs typeface="Calibri"/>
            </a:endParaRPr>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26007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13</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78395068"/>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13</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smtClean="0">
                <a:ea typeface="ＭＳ Ｐゴシック" pitchFamily="34" charset="-128"/>
              </a:rPr>
              <a:t>Anket sorusu</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736860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ea typeface="+mn-lt"/>
                <a:cs typeface="+mn-lt"/>
              </a:rPr>
              <a:t>Adli Personel için Uluslararası İşbirliğine İlişkin Uzmanlık </a:t>
            </a:r>
            <a:r>
              <a:rPr lang="tr-TR" sz="3200" b="1" dirty="0" smtClean="0">
                <a:solidFill>
                  <a:schemeClr val="bg1"/>
                </a:solidFill>
                <a:ea typeface="+mn-lt"/>
                <a:cs typeface="+mn-lt"/>
              </a:rPr>
              <a:t>Eğitimi</a:t>
            </a:r>
            <a:endParaRPr lang="tr-TR" sz="3200" b="1" dirty="0">
              <a:solidFill>
                <a:schemeClr val="bg1"/>
              </a:solidFill>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996240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15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tr-TR" sz="3200" b="1" dirty="0">
                <a:ea typeface="ＭＳ Ｐゴシック" charset="0"/>
                <a:cs typeface="ＭＳ Ｐゴシック" charset="0"/>
              </a:rPr>
              <a:t>Maddi Hukuk</a:t>
            </a:r>
            <a:endParaRPr lang="tr-TR"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15</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Budapeşte Sözleşmesi</a:t>
            </a:r>
            <a:endParaRPr lang="tr-TR"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36992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01B2789-EF2E-4BD2-B40F-2EDEBF060E14}"/>
              </a:ext>
            </a:extLst>
          </p:cNvPr>
          <p:cNvSpPr>
            <a:spLocks noGrp="1"/>
          </p:cNvSpPr>
          <p:nvPr>
            <p:ph type="body" idx="1"/>
          </p:nvPr>
        </p:nvSpPr>
        <p:spPr>
          <a:xfrm>
            <a:off x="457200" y="1108075"/>
            <a:ext cx="8229600" cy="4525963"/>
          </a:xfrm>
          <a:ln w="38100">
            <a:solidFill>
              <a:srgbClr val="FF0000"/>
            </a:solidFill>
            <a:miter lim="800000"/>
            <a:headEnd/>
            <a:tailEnd/>
          </a:ln>
        </p:spPr>
        <p:txBody>
          <a:bodyPr/>
          <a:lstStyle/>
          <a:p>
            <a:pPr eaLnBrk="1" hangingPunct="1">
              <a:lnSpc>
                <a:spcPct val="80000"/>
              </a:lnSpc>
              <a:buNone/>
            </a:pPr>
            <a:endParaRPr lang="tr-TR" altLang="sr-Latn-RS" sz="2400" dirty="0">
              <a:cs typeface="Times New Roman" panose="02020603050405020304" pitchFamily="18" charset="0"/>
            </a:endParaRPr>
          </a:p>
          <a:p>
            <a:pPr algn="ctr">
              <a:lnSpc>
                <a:spcPct val="80000"/>
              </a:lnSpc>
              <a:buNone/>
            </a:pPr>
            <a:r>
              <a:rPr lang="tr-TR" altLang="sr-Latn-RS" sz="2800" b="1" i="1" dirty="0" smtClean="0">
                <a:ea typeface="ＭＳ Ｐゴシック"/>
                <a:cs typeface="Times New Roman"/>
              </a:rPr>
              <a:t>Yasadışı Erişim</a:t>
            </a:r>
            <a:endParaRPr lang="tr-TR" sz="2800" dirty="0"/>
          </a:p>
          <a:p>
            <a:pPr algn="ctr" eaLnBrk="1" hangingPunct="1">
              <a:lnSpc>
                <a:spcPct val="80000"/>
              </a:lnSpc>
              <a:buNone/>
            </a:pPr>
            <a:r>
              <a:rPr lang="tr-TR" altLang="sr-Latn-RS" sz="2800" b="1" i="1" dirty="0">
                <a:ea typeface="ＭＳ Ｐゴシック"/>
                <a:cs typeface="Times New Roman"/>
              </a:rPr>
              <a:t>(Madde 2 – Budapeşte Sözleşmesi)</a:t>
            </a:r>
          </a:p>
          <a:p>
            <a:pPr eaLnBrk="1" hangingPunct="1">
              <a:lnSpc>
                <a:spcPct val="80000"/>
              </a:lnSpc>
              <a:buNone/>
            </a:pPr>
            <a:endParaRPr lang="tr-TR" altLang="sr-Latn-RS" sz="2800" dirty="0">
              <a:cs typeface="Times New Roman" panose="02020603050405020304" pitchFamily="18" charset="0"/>
            </a:endParaRPr>
          </a:p>
          <a:p>
            <a:pPr eaLnBrk="1" hangingPunct="1">
              <a:lnSpc>
                <a:spcPct val="80000"/>
              </a:lnSpc>
              <a:buNone/>
            </a:pPr>
            <a:endParaRPr lang="tr-TR" altLang="sr-Latn-RS" sz="2800" dirty="0">
              <a:cs typeface="Times New Roman" panose="02020603050405020304" pitchFamily="18" charset="0"/>
            </a:endParaRPr>
          </a:p>
          <a:p>
            <a:pPr algn="ctr" eaLnBrk="1" hangingPunct="1">
              <a:lnSpc>
                <a:spcPct val="80000"/>
              </a:lnSpc>
            </a:pPr>
            <a:r>
              <a:rPr lang="tr-TR" altLang="sr-Latn-RS" sz="2800" i="1" dirty="0">
                <a:ea typeface="ＭＳ Ｐゴシック"/>
                <a:cs typeface="Times New Roman"/>
              </a:rPr>
              <a:t>Bilgisayar sisteminin tümüne veya bir kısmına haksız biçimde erişmek </a:t>
            </a:r>
          </a:p>
          <a:p>
            <a:pPr algn="ctr" eaLnBrk="1" hangingPunct="1">
              <a:lnSpc>
                <a:spcPct val="80000"/>
              </a:lnSpc>
            </a:pPr>
            <a:endParaRPr lang="tr-TR" altLang="sr-Latn-RS" sz="2800" i="1" dirty="0">
              <a:ea typeface="ＭＳ Ｐゴシック"/>
              <a:cs typeface="Times New Roman"/>
            </a:endParaRPr>
          </a:p>
          <a:p>
            <a:pPr algn="ctr" eaLnBrk="1" hangingPunct="1">
              <a:lnSpc>
                <a:spcPct val="80000"/>
              </a:lnSpc>
            </a:pPr>
            <a:r>
              <a:rPr lang="tr-TR" altLang="sr-Latn-RS" sz="2800" i="1" dirty="0">
                <a:ea typeface="ＭＳ Ｐゴシック"/>
                <a:cs typeface="Times New Roman"/>
              </a:rPr>
              <a:t>Kasıt</a:t>
            </a:r>
          </a:p>
          <a:p>
            <a:pPr algn="ctr" eaLnBrk="1" hangingPunct="1">
              <a:lnSpc>
                <a:spcPct val="80000"/>
              </a:lnSpc>
              <a:buNone/>
            </a:pPr>
            <a:endParaRPr lang="tr-TR" altLang="sr-Latn-RS" sz="2800" dirty="0">
              <a:cs typeface="Times New Roman" panose="02020603050405020304" pitchFamily="18" charset="0"/>
            </a:endParaRPr>
          </a:p>
        </p:txBody>
      </p:sp>
      <p:sp>
        <p:nvSpPr>
          <p:cNvPr id="9219" name="Slide Number Placeholder 1">
            <a:extLst>
              <a:ext uri="{FF2B5EF4-FFF2-40B4-BE49-F238E27FC236}">
                <a16:creationId xmlns:a16="http://schemas.microsoft.com/office/drawing/2014/main" id="{43152D46-F6F4-4D38-8A94-CCFA47BE6DF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21A2E0E-A3C0-4C4C-874E-7229B52FD4AA}" type="slidenum">
              <a:rPr lang="en-US" altLang="fr-FR" sz="1200">
                <a:solidFill>
                  <a:srgbClr val="898989"/>
                </a:solidFill>
              </a:rPr>
              <a:pPr>
                <a:spcBef>
                  <a:spcPct val="0"/>
                </a:spcBef>
                <a:buFontTx/>
                <a:buNone/>
              </a:pPr>
              <a:t>16</a:t>
            </a:fld>
            <a:endParaRPr lang="en-US" altLang="fr-FR" sz="1200">
              <a:solidFill>
                <a:srgbClr val="898989"/>
              </a:solidFill>
            </a:endParaRPr>
          </a:p>
        </p:txBody>
      </p:sp>
      <p:sp>
        <p:nvSpPr>
          <p:cNvPr id="4" name="Slide Number Placeholder 1">
            <a:extLst>
              <a:ext uri="{FF2B5EF4-FFF2-40B4-BE49-F238E27FC236}">
                <a16:creationId xmlns:a16="http://schemas.microsoft.com/office/drawing/2014/main" id="{4AEEF45F-BE67-4BD0-99F9-2C94D01D722A}"/>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16</a:t>
            </a:fld>
            <a:endParaRPr lang="en-GB" dirty="0"/>
          </a:p>
        </p:txBody>
      </p:sp>
      <p:sp>
        <p:nvSpPr>
          <p:cNvPr id="5" name="TextBox 4">
            <a:extLst>
              <a:ext uri="{FF2B5EF4-FFF2-40B4-BE49-F238E27FC236}">
                <a16:creationId xmlns:a16="http://schemas.microsoft.com/office/drawing/2014/main" id="{346A3927-B076-4806-A4B2-7E8929254F82}"/>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6" name="Slide Number Placeholder 4">
            <a:extLst>
              <a:ext uri="{FF2B5EF4-FFF2-40B4-BE49-F238E27FC236}">
                <a16:creationId xmlns:a16="http://schemas.microsoft.com/office/drawing/2014/main" id="{097F930B-E75D-4C79-B89C-C914E0084F7F}"/>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dirty="0">
              <a:solidFill>
                <a:schemeClr val="tx1"/>
              </a:solidFill>
            </a:endParaRPr>
          </a:p>
        </p:txBody>
      </p:sp>
      <p:sp>
        <p:nvSpPr>
          <p:cNvPr id="7" name="Rectangle 6">
            <a:extLst>
              <a:ext uri="{FF2B5EF4-FFF2-40B4-BE49-F238E27FC236}">
                <a16:creationId xmlns:a16="http://schemas.microsoft.com/office/drawing/2014/main" id="{E90A6C00-C8F7-49A2-862C-5A5738B53BA4}"/>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4">
            <a:extLst>
              <a:ext uri="{FF2B5EF4-FFF2-40B4-BE49-F238E27FC236}">
                <a16:creationId xmlns:a16="http://schemas.microsoft.com/office/drawing/2014/main" id="{A7632B57-376C-4919-8161-26E0E2228BB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9" name="Rectangle 8">
            <a:extLst>
              <a:ext uri="{FF2B5EF4-FFF2-40B4-BE49-F238E27FC236}">
                <a16:creationId xmlns:a16="http://schemas.microsoft.com/office/drawing/2014/main" id="{108E4174-B8D4-4386-ADE7-AB140C76AC3B}"/>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2 – </a:t>
            </a:r>
            <a:r>
              <a:rPr lang="tr-TR" sz="3200" b="1" dirty="0" smtClean="0"/>
              <a:t>Yasadışı Erişim</a:t>
            </a:r>
            <a:endParaRPr lang="tr-TR" sz="3200" b="1" dirty="0">
              <a:cs typeface="Calibri"/>
            </a:endParaRPr>
          </a:p>
        </p:txBody>
      </p:sp>
      <p:pic>
        <p:nvPicPr>
          <p:cNvPr id="10" name="Picture 4">
            <a:extLst>
              <a:ext uri="{FF2B5EF4-FFF2-40B4-BE49-F238E27FC236}">
                <a16:creationId xmlns:a16="http://schemas.microsoft.com/office/drawing/2014/main" id="{53926153-7970-4FC8-82A9-35CD2F9749F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89F04E61-A950-4BD7-B284-A864B1F0CED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3 – </a:t>
            </a:r>
            <a:r>
              <a:rPr lang="tr-TR" sz="3200" b="1" dirty="0" smtClean="0"/>
              <a:t>Yasadışı Müdahale</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None/>
            </a:pPr>
            <a:endParaRPr lang="tr-TR" altLang="sr-Latn-RS" b="1" i="1" dirty="0">
              <a:cs typeface="Times New Roman" panose="02020603050405020304" pitchFamily="18" charset="0"/>
            </a:endParaRPr>
          </a:p>
          <a:p>
            <a:pPr algn="ctr" eaLnBrk="1" hangingPunct="1">
              <a:lnSpc>
                <a:spcPct val="80000"/>
              </a:lnSpc>
              <a:buNone/>
            </a:pPr>
            <a:r>
              <a:rPr lang="tr-TR" altLang="sr-Latn-RS" b="1" i="1" dirty="0" smtClean="0">
                <a:ea typeface="ＭＳ Ｐゴシック"/>
                <a:cs typeface="Times New Roman"/>
              </a:rPr>
              <a:t>Yasadışı Müdahale</a:t>
            </a:r>
            <a:endParaRPr lang="tr-TR" altLang="sr-Latn-RS" b="1" i="1" dirty="0">
              <a:cs typeface="Times New Roman" panose="02020603050405020304" pitchFamily="18" charset="0"/>
            </a:endParaRPr>
          </a:p>
          <a:p>
            <a:pPr algn="ctr" eaLnBrk="1" hangingPunct="1">
              <a:lnSpc>
                <a:spcPct val="80000"/>
              </a:lnSpc>
              <a:buNone/>
            </a:pPr>
            <a:r>
              <a:rPr lang="tr-TR" altLang="sr-Latn-RS" b="1" i="1" dirty="0">
                <a:ea typeface="ＭＳ Ｐゴシック"/>
                <a:cs typeface="Times New Roman"/>
              </a:rPr>
              <a:t>(Madde 3 –Budapeşte Sözleşmesi)</a:t>
            </a:r>
          </a:p>
          <a:p>
            <a:pPr algn="ctr" eaLnBrk="1" hangingPunct="1">
              <a:lnSpc>
                <a:spcPct val="80000"/>
              </a:lnSpc>
            </a:pPr>
            <a:endParaRPr lang="tr-TR" altLang="sr-Latn-RS" i="1" dirty="0">
              <a:cs typeface="Times New Roman" panose="02020603050405020304" pitchFamily="18" charset="0"/>
            </a:endParaRPr>
          </a:p>
          <a:p>
            <a:pPr algn="ctr" eaLnBrk="1" hangingPunct="1">
              <a:lnSpc>
                <a:spcPct val="80000"/>
              </a:lnSpc>
            </a:pPr>
            <a:r>
              <a:rPr lang="tr-TR" altLang="sr-Latn-RS" i="1" dirty="0">
                <a:ea typeface="ＭＳ Ｐゴシック"/>
                <a:cs typeface="Times New Roman"/>
              </a:rPr>
              <a:t>Bilgisayar verisinin </a:t>
            </a:r>
          </a:p>
          <a:p>
            <a:pPr algn="ctr" eaLnBrk="1" hangingPunct="1">
              <a:lnSpc>
                <a:spcPct val="80000"/>
              </a:lnSpc>
              <a:buNone/>
            </a:pPr>
            <a:r>
              <a:rPr lang="tr-TR" i="1" dirty="0">
                <a:ea typeface="ＭＳ Ｐゴシック"/>
                <a:cs typeface="Calibri"/>
              </a:rPr>
              <a:t>Kasten ve haksız biçimde</a:t>
            </a:r>
            <a:endParaRPr lang="tr-TR" altLang="sr-Latn-RS" i="1" dirty="0">
              <a:cs typeface="Times New Roman" panose="02020603050405020304" pitchFamily="18" charset="0"/>
            </a:endParaRPr>
          </a:p>
          <a:p>
            <a:pPr algn="ctr" eaLnBrk="1" hangingPunct="1">
              <a:lnSpc>
                <a:spcPct val="80000"/>
              </a:lnSpc>
            </a:pPr>
            <a:r>
              <a:rPr lang="tr-TR" altLang="sr-Latn-RS" i="1" dirty="0">
                <a:ea typeface="ＭＳ Ｐゴシック"/>
                <a:cs typeface="Times New Roman"/>
              </a:rPr>
              <a:t>Bilgisayar sistemine, bilgisayar sisteminden veya bilgisayar sistemi içerisinde </a:t>
            </a:r>
          </a:p>
          <a:p>
            <a:pPr algn="ctr">
              <a:lnSpc>
                <a:spcPct val="80000"/>
              </a:lnSpc>
            </a:pPr>
            <a:r>
              <a:rPr lang="tr-TR" i="1" dirty="0">
                <a:ea typeface="ＭＳ Ｐゴシック"/>
                <a:cs typeface="Calibri"/>
              </a:rPr>
              <a:t>teknik araçlarla kamuya açık olmayan </a:t>
            </a:r>
            <a:r>
              <a:rPr lang="tr-TR" altLang="sr-Latn-RS" i="1" dirty="0">
                <a:ea typeface="ＭＳ Ｐゴシック"/>
                <a:cs typeface="Times New Roman"/>
              </a:rPr>
              <a:t>iletimi</a:t>
            </a:r>
          </a:p>
        </p:txBody>
      </p:sp>
    </p:spTree>
    <p:extLst>
      <p:ext uri="{BB962C8B-B14F-4D97-AF65-F5344CB8AC3E}">
        <p14:creationId xmlns:p14="http://schemas.microsoft.com/office/powerpoint/2010/main" val="1245076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113037451"/>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9731224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956350003"/>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884498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smtClean="0">
                <a:ea typeface="ＭＳ Ｐゴシック" pitchFamily="34" charset="-128"/>
              </a:rPr>
              <a:t>Gündem</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043731"/>
            <a:ext cx="3791244" cy="2308324"/>
          </a:xfrm>
          <a:prstGeom prst="rect">
            <a:avLst/>
          </a:prstGeom>
        </p:spPr>
        <p:txBody>
          <a:bodyPr wrap="square">
            <a:spAutoFit/>
          </a:bodyPr>
          <a:lstStyle/>
          <a:p>
            <a:pPr marL="342900" indent="-342900" algn="just">
              <a:lnSpc>
                <a:spcPct val="80000"/>
              </a:lnSpc>
              <a:buFont typeface="Wingdings" pitchFamily="2" charset="2"/>
              <a:buChar char="Ø"/>
            </a:pPr>
            <a:r>
              <a:rPr lang="tr-TR" sz="2000" b="1" dirty="0">
                <a:latin typeface="Arial"/>
                <a:ea typeface="ＭＳ Ｐゴシック"/>
                <a:cs typeface="Arial"/>
              </a:rPr>
              <a:t>Birinci Bölüm</a:t>
            </a:r>
          </a:p>
          <a:p>
            <a:pPr marL="342900" indent="-342900" algn="just">
              <a:lnSpc>
                <a:spcPct val="80000"/>
              </a:lnSpc>
              <a:buFont typeface="Wingdings" pitchFamily="2" charset="2"/>
              <a:buChar char="ü"/>
            </a:pPr>
            <a:r>
              <a:rPr lang="tr-TR" sz="2000" i="1" dirty="0">
                <a:latin typeface="Arial"/>
                <a:ea typeface="ＭＳ Ｐゴシック"/>
                <a:cs typeface="Arial"/>
              </a:rPr>
              <a:t>Genel hükümler</a:t>
            </a:r>
          </a:p>
          <a:p>
            <a:pPr marL="342900" indent="-342900" algn="just" eaLnBrk="1" hangingPunct="1">
              <a:lnSpc>
                <a:spcPct val="80000"/>
              </a:lnSpc>
              <a:buFont typeface="Wingdings" pitchFamily="2" charset="2"/>
              <a:buChar char="ü"/>
            </a:pPr>
            <a:endParaRPr lang="tr-TR" sz="2000" dirty="0">
              <a:cs typeface="Arial"/>
            </a:endParaRPr>
          </a:p>
          <a:p>
            <a:pPr marL="342900" indent="-342900" algn="just">
              <a:lnSpc>
                <a:spcPct val="80000"/>
              </a:lnSpc>
              <a:buFont typeface="Wingdings" pitchFamily="2" charset="2"/>
              <a:buChar char="Ø"/>
            </a:pPr>
            <a:r>
              <a:rPr lang="tr-TR" sz="2000" b="1" dirty="0">
                <a:latin typeface="Arial"/>
                <a:ea typeface="ＭＳ Ｐゴシック"/>
                <a:cs typeface="Arial"/>
              </a:rPr>
              <a:t>İkinci Bölüm</a:t>
            </a:r>
          </a:p>
          <a:p>
            <a:pPr marL="342900" indent="-342900" algn="just">
              <a:lnSpc>
                <a:spcPct val="80000"/>
              </a:lnSpc>
              <a:buFont typeface="Wingdings" pitchFamily="2" charset="2"/>
              <a:buChar char="ü"/>
            </a:pPr>
            <a:r>
              <a:rPr lang="tr-TR" sz="2000" i="1" dirty="0">
                <a:latin typeface="Arial"/>
                <a:ea typeface="ＭＳ Ｐゴシック"/>
                <a:cs typeface="Arial"/>
              </a:rPr>
              <a:t>Özel hükümler</a:t>
            </a:r>
            <a:endParaRPr lang="tr-TR" sz="2000" i="1" dirty="0">
              <a:cs typeface="Arial"/>
            </a:endParaRPr>
          </a:p>
          <a:p>
            <a:pPr marL="0" indent="0" algn="just" eaLnBrk="1" hangingPunct="1">
              <a:lnSpc>
                <a:spcPct val="80000"/>
              </a:lnSpc>
              <a:buNone/>
            </a:pPr>
            <a:endParaRPr lang="tr-TR" sz="2000" dirty="0">
              <a:cs typeface="Arial"/>
            </a:endParaRPr>
          </a:p>
          <a:p>
            <a:pPr marL="342900" indent="-342900" algn="just">
              <a:lnSpc>
                <a:spcPct val="80000"/>
              </a:lnSpc>
              <a:buFont typeface="Wingdings" pitchFamily="2" charset="2"/>
              <a:buChar char="Ø"/>
            </a:pPr>
            <a:r>
              <a:rPr lang="tr-TR" sz="2000" b="1" dirty="0">
                <a:latin typeface="Arial"/>
                <a:ea typeface="ＭＳ Ｐゴシック"/>
                <a:cs typeface="Arial"/>
              </a:rPr>
              <a:t>Üçüncü Bölüm</a:t>
            </a:r>
            <a:endParaRPr lang="tr-TR" sz="2000" b="1" dirty="0">
              <a:cs typeface="Arial"/>
            </a:endParaRPr>
          </a:p>
          <a:p>
            <a:pPr marL="342900" indent="-342900" algn="just">
              <a:lnSpc>
                <a:spcPct val="80000"/>
              </a:lnSpc>
              <a:buFont typeface="Wingdings" pitchFamily="2" charset="2"/>
              <a:buChar char="ü"/>
            </a:pPr>
            <a:r>
              <a:rPr lang="tr-TR" sz="2000" i="1" dirty="0">
                <a:latin typeface="Arial"/>
                <a:ea typeface="ＭＳ Ｐゴシック"/>
                <a:cs typeface="Arial"/>
              </a:rPr>
              <a:t>Taslak </a:t>
            </a:r>
            <a:r>
              <a:rPr lang="tr-TR" sz="2000" i="1" dirty="0" smtClean="0">
                <a:latin typeface="Arial"/>
                <a:ea typeface="ＭＳ Ｐゴシック"/>
                <a:cs typeface="Arial"/>
              </a:rPr>
              <a:t>İkinci </a:t>
            </a:r>
            <a:r>
              <a:rPr lang="tr-TR" sz="2000" i="1" dirty="0">
                <a:latin typeface="Arial"/>
                <a:ea typeface="ＭＳ Ｐゴシック"/>
                <a:cs typeface="Arial"/>
              </a:rPr>
              <a:t>Ek Protokol Hükümleri</a:t>
            </a:r>
            <a:endParaRPr lang="tr-TR" sz="2000" dirty="0">
              <a:latin typeface="Arial"/>
              <a:ea typeface="ＭＳ Ｐゴシック"/>
              <a:cs typeface="Arial"/>
            </a:endParaRPr>
          </a:p>
        </p:txBody>
      </p:sp>
      <p:sp>
        <p:nvSpPr>
          <p:cNvPr id="6" name="Rectangle 5">
            <a:extLst>
              <a:ext uri="{FF2B5EF4-FFF2-40B4-BE49-F238E27FC236}">
                <a16:creationId xmlns:a16="http://schemas.microsoft.com/office/drawing/2014/main" id="{EA3FFC4F-A0C7-6241-A6A3-D4D1CB58E595}"/>
              </a:ext>
            </a:extLst>
          </p:cNvPr>
          <p:cNvSpPr/>
          <p:nvPr/>
        </p:nvSpPr>
        <p:spPr>
          <a:xfrm>
            <a:off x="4450456" y="1043731"/>
            <a:ext cx="4357254" cy="1569660"/>
          </a:xfrm>
          <a:prstGeom prst="rect">
            <a:avLst/>
          </a:prstGeom>
        </p:spPr>
        <p:txBody>
          <a:bodyPr wrap="square">
            <a:spAutoFit/>
          </a:bodyPr>
          <a:lstStyle/>
          <a:p>
            <a:pPr marL="342900" indent="-342900" algn="just">
              <a:lnSpc>
                <a:spcPct val="80000"/>
              </a:lnSpc>
              <a:buFont typeface="Wingdings" pitchFamily="2" charset="2"/>
              <a:buChar char="Ø"/>
            </a:pPr>
            <a:r>
              <a:rPr lang="tr-TR" sz="2000" b="1" dirty="0">
                <a:latin typeface="Arial"/>
                <a:ea typeface="ＭＳ Ｐゴシック"/>
                <a:cs typeface="Arial"/>
              </a:rPr>
              <a:t>Dördüncü Bölüm</a:t>
            </a:r>
            <a:endParaRPr lang="tr-TR" sz="2000" dirty="0">
              <a:cs typeface="Arial"/>
            </a:endParaRPr>
          </a:p>
          <a:p>
            <a:pPr marL="342900" indent="-342900" algn="just">
              <a:lnSpc>
                <a:spcPct val="80000"/>
              </a:lnSpc>
              <a:buFont typeface="Wingdings" pitchFamily="2" charset="2"/>
              <a:buChar char="ü"/>
            </a:pPr>
            <a:r>
              <a:rPr lang="tr-TR" sz="2000" i="1" dirty="0">
                <a:latin typeface="Arial"/>
                <a:ea typeface="ＭＳ Ｐゴシック"/>
                <a:cs typeface="Arial"/>
              </a:rPr>
              <a:t>Karşılıklı adli yardımlaşma formu şablonları</a:t>
            </a:r>
          </a:p>
          <a:p>
            <a:pPr marL="342900" indent="-342900" algn="just">
              <a:lnSpc>
                <a:spcPct val="80000"/>
              </a:lnSpc>
              <a:buFont typeface="Wingdings" pitchFamily="2" charset="2"/>
              <a:buChar char="ü"/>
            </a:pPr>
            <a:endParaRPr lang="tr-TR" sz="2000" i="1" dirty="0">
              <a:latin typeface="Arial"/>
              <a:ea typeface="ＭＳ Ｐゴシック"/>
              <a:cs typeface="Arial"/>
            </a:endParaRPr>
          </a:p>
          <a:p>
            <a:pPr marL="342900" indent="-342900" algn="just">
              <a:lnSpc>
                <a:spcPct val="80000"/>
              </a:lnSpc>
              <a:buFont typeface="Wingdings"/>
              <a:buChar char="Ø"/>
            </a:pPr>
            <a:r>
              <a:rPr lang="tr-TR" sz="2000" b="1" dirty="0">
                <a:latin typeface="Arial"/>
                <a:ea typeface="ＭＳ Ｐゴシック"/>
                <a:cs typeface="Arial"/>
              </a:rPr>
              <a:t>Beşinci Bölüm</a:t>
            </a:r>
          </a:p>
          <a:p>
            <a:pPr marL="342900" indent="-342900" algn="just">
              <a:lnSpc>
                <a:spcPct val="80000"/>
              </a:lnSpc>
              <a:buFont typeface="Wingdings" pitchFamily="2" charset="2"/>
              <a:buChar char="ü"/>
            </a:pPr>
            <a:r>
              <a:rPr lang="tr-TR" sz="2000" i="1" dirty="0">
                <a:latin typeface="Arial"/>
                <a:ea typeface="ＭＳ Ｐゴシック"/>
                <a:cs typeface="Arial"/>
              </a:rPr>
              <a:t>Özet</a:t>
            </a:r>
            <a:endParaRPr lang="tr-TR" sz="2000" i="1" dirty="0">
              <a:cs typeface="Arial"/>
            </a:endParaRPr>
          </a:p>
        </p:txBody>
      </p:sp>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4 – </a:t>
            </a:r>
            <a:r>
              <a:rPr lang="tr-TR" sz="3200" b="1" dirty="0" smtClean="0"/>
              <a:t>Verilere Müdahale</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713E56E4-CB03-4568-B0C6-D9E6BF7B48D3}"/>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None/>
            </a:pPr>
            <a:endParaRPr lang="tr-TR" altLang="sr-Latn-RS" b="1" i="1" dirty="0">
              <a:cs typeface="Times New Roman" panose="02020603050405020304" pitchFamily="18" charset="0"/>
            </a:endParaRPr>
          </a:p>
          <a:p>
            <a:pPr algn="ctr" eaLnBrk="1" hangingPunct="1">
              <a:lnSpc>
                <a:spcPct val="80000"/>
              </a:lnSpc>
              <a:buNone/>
            </a:pPr>
            <a:r>
              <a:rPr lang="tr-TR" altLang="sr-Latn-RS" b="1" i="1" dirty="0" smtClean="0">
                <a:ea typeface="ＭＳ Ｐゴシック"/>
                <a:cs typeface="Times New Roman"/>
              </a:rPr>
              <a:t>Verilere müdahale</a:t>
            </a:r>
            <a:endParaRPr lang="tr-TR" altLang="sr-Latn-RS" b="1" i="1" dirty="0">
              <a:cs typeface="Times New Roman" panose="02020603050405020304" pitchFamily="18" charset="0"/>
            </a:endParaRPr>
          </a:p>
          <a:p>
            <a:pPr algn="ctr" eaLnBrk="1" hangingPunct="1">
              <a:lnSpc>
                <a:spcPct val="80000"/>
              </a:lnSpc>
              <a:buNone/>
            </a:pPr>
            <a:r>
              <a:rPr lang="tr-TR" altLang="sr-Latn-RS" b="1" i="1" dirty="0">
                <a:ea typeface="ＭＳ Ｐゴシック"/>
                <a:cs typeface="Times New Roman"/>
              </a:rPr>
              <a:t>(Madde 4 – Budapeşte Sözleşmesi)</a:t>
            </a:r>
            <a:endParaRPr lang="tr-TR" altLang="sr-Latn-RS" dirty="0">
              <a:ea typeface="ＭＳ Ｐゴシック"/>
              <a:cs typeface="Times New Roman"/>
            </a:endParaRPr>
          </a:p>
          <a:p>
            <a:pPr eaLnBrk="1" hangingPunct="1">
              <a:lnSpc>
                <a:spcPct val="80000"/>
              </a:lnSpc>
              <a:buNone/>
            </a:pPr>
            <a:endParaRPr lang="tr-TR" altLang="sr-Latn-RS" dirty="0">
              <a:cs typeface="Times New Roman" panose="02020603050405020304" pitchFamily="18" charset="0"/>
            </a:endParaRPr>
          </a:p>
          <a:p>
            <a:pPr algn="ctr" eaLnBrk="1" hangingPunct="1">
              <a:lnSpc>
                <a:spcPct val="80000"/>
              </a:lnSpc>
            </a:pPr>
            <a:r>
              <a:rPr lang="tr-TR" i="1" dirty="0">
                <a:ea typeface="ＭＳ Ｐゴシック"/>
                <a:cs typeface="Calibri"/>
              </a:rPr>
              <a:t>Kasten ve haksız biçimde</a:t>
            </a:r>
          </a:p>
          <a:p>
            <a:pPr marL="0" indent="0" algn="ctr" eaLnBrk="1" hangingPunct="1">
              <a:lnSpc>
                <a:spcPct val="80000"/>
              </a:lnSpc>
              <a:buNone/>
            </a:pPr>
            <a:endParaRPr lang="tr-TR" altLang="sr-Latn-RS" i="1" dirty="0">
              <a:ea typeface="ＭＳ Ｐゴシック"/>
              <a:cs typeface="Times New Roman"/>
            </a:endParaRPr>
          </a:p>
          <a:p>
            <a:pPr algn="ctr">
              <a:lnSpc>
                <a:spcPct val="80000"/>
              </a:lnSpc>
            </a:pPr>
            <a:r>
              <a:rPr lang="tr-TR" altLang="sr-Latn-RS" i="1" dirty="0">
                <a:ea typeface="ＭＳ Ｐゴシック"/>
                <a:cs typeface="Times New Roman"/>
              </a:rPr>
              <a:t>Bilgisayar verisine zarar verme veya bilgisayar verisini silme, bozma, değiştirme ve yok etme</a:t>
            </a:r>
          </a:p>
          <a:p>
            <a:pPr marL="0" indent="0" algn="ctr" eaLnBrk="1" hangingPunct="1">
              <a:lnSpc>
                <a:spcPct val="80000"/>
              </a:lnSpc>
              <a:buNone/>
            </a:pPr>
            <a:endParaRPr lang="tr-TR" altLang="sr-Latn-RS" i="1" dirty="0">
              <a:ea typeface="ＭＳ Ｐゴシック"/>
              <a:cs typeface="Times New Roman"/>
            </a:endParaRPr>
          </a:p>
          <a:p>
            <a:pPr algn="ctr" eaLnBrk="1" hangingPunct="1">
              <a:lnSpc>
                <a:spcPct val="80000"/>
              </a:lnSpc>
              <a:buNone/>
            </a:pPr>
            <a:endParaRPr lang="tr-TR" altLang="sr-Latn-RS" dirty="0">
              <a:cs typeface="Times New Roman" panose="02020603050405020304" pitchFamily="18" charset="0"/>
            </a:endParaRPr>
          </a:p>
          <a:p>
            <a:pPr algn="ctr" eaLnBrk="1" hangingPunct="1">
              <a:lnSpc>
                <a:spcPct val="80000"/>
              </a:lnSpc>
              <a:buNone/>
            </a:pPr>
            <a:endParaRPr lang="tr-TR" altLang="sr-Latn-RS" dirty="0">
              <a:cs typeface="Times New Roman" panose="02020603050405020304" pitchFamily="18" charset="0"/>
            </a:endParaRPr>
          </a:p>
        </p:txBody>
      </p:sp>
    </p:spTree>
    <p:extLst>
      <p:ext uri="{BB962C8B-B14F-4D97-AF65-F5344CB8AC3E}">
        <p14:creationId xmlns:p14="http://schemas.microsoft.com/office/powerpoint/2010/main" val="4035656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5 – </a:t>
            </a:r>
            <a:r>
              <a:rPr lang="tr-TR" sz="3200" b="1" dirty="0" smtClean="0"/>
              <a:t>Sistemlere Müdahale</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A99BA9B3-49F6-473E-BD95-8A59FDEBEC04}"/>
              </a:ext>
            </a:extLst>
          </p:cNvPr>
          <p:cNvSpPr txBox="1">
            <a:spLocks/>
          </p:cNvSpPr>
          <p:nvPr/>
        </p:nvSpPr>
        <p:spPr>
          <a:xfrm>
            <a:off x="534380" y="989545"/>
            <a:ext cx="8075240" cy="5375703"/>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None/>
            </a:pPr>
            <a:endParaRPr lang="tr-TR" altLang="sr-Latn-RS" sz="3000" b="1" i="1" dirty="0">
              <a:cs typeface="Times New Roman" panose="02020603050405020304" pitchFamily="18" charset="0"/>
            </a:endParaRPr>
          </a:p>
          <a:p>
            <a:pPr algn="ctr">
              <a:lnSpc>
                <a:spcPct val="80000"/>
              </a:lnSpc>
              <a:buNone/>
            </a:pPr>
            <a:r>
              <a:rPr lang="tr-TR" altLang="sr-Latn-RS" sz="3000" b="1" i="1" dirty="0" smtClean="0">
                <a:ea typeface="ＭＳ Ｐゴシック"/>
                <a:cs typeface="Times New Roman"/>
              </a:rPr>
              <a:t>Sistemlere Müdahale</a:t>
            </a:r>
            <a:endParaRPr lang="tr-TR" sz="2800" dirty="0"/>
          </a:p>
          <a:p>
            <a:pPr algn="ctr" eaLnBrk="1" hangingPunct="1">
              <a:lnSpc>
                <a:spcPct val="80000"/>
              </a:lnSpc>
              <a:buNone/>
            </a:pPr>
            <a:r>
              <a:rPr lang="tr-TR" altLang="sr-Latn-RS" sz="3000" b="1" i="1" dirty="0">
                <a:ea typeface="ＭＳ Ｐゴシック"/>
                <a:cs typeface="Times New Roman"/>
              </a:rPr>
              <a:t>(Madde 5 – Budapeşte Sözleşmesi)</a:t>
            </a:r>
          </a:p>
          <a:p>
            <a:pPr algn="ctr" eaLnBrk="1" hangingPunct="1">
              <a:lnSpc>
                <a:spcPct val="80000"/>
              </a:lnSpc>
              <a:buNone/>
            </a:pPr>
            <a:endParaRPr lang="tr-TR" altLang="sr-Latn-RS" sz="3000" i="1" dirty="0">
              <a:cs typeface="Times New Roman" panose="02020603050405020304" pitchFamily="18" charset="0"/>
            </a:endParaRPr>
          </a:p>
          <a:p>
            <a:pPr algn="ctr" eaLnBrk="1" hangingPunct="1">
              <a:lnSpc>
                <a:spcPct val="80000"/>
              </a:lnSpc>
            </a:pPr>
            <a:r>
              <a:rPr lang="tr-TR" sz="3000" i="1" dirty="0">
                <a:ea typeface="ＭＳ Ｐゴシック"/>
                <a:cs typeface="Calibri"/>
              </a:rPr>
              <a:t>Kasten ve haksız biçimde</a:t>
            </a:r>
            <a:endParaRPr lang="tr-TR" sz="3000" dirty="0">
              <a:ea typeface="+mn-lt"/>
              <a:cs typeface="+mn-lt"/>
            </a:endParaRPr>
          </a:p>
          <a:p>
            <a:pPr algn="ctr">
              <a:lnSpc>
                <a:spcPct val="80000"/>
              </a:lnSpc>
            </a:pPr>
            <a:r>
              <a:rPr lang="tr-TR" altLang="sr-Latn-RS" sz="3000" i="1" dirty="0">
                <a:ea typeface="ＭＳ Ｐゴシック"/>
                <a:cs typeface="Times New Roman"/>
              </a:rPr>
              <a:t>Bilgisayar verisi girişi veya bilgisayar verisinin iletilmesi, silinmesi, bozulması, değiştirilmesi, yok edilmesi veya bilgisayar verisine zarar verilmesi yoluyla</a:t>
            </a:r>
          </a:p>
          <a:p>
            <a:pPr algn="ctr">
              <a:lnSpc>
                <a:spcPct val="80000"/>
              </a:lnSpc>
            </a:pPr>
            <a:r>
              <a:rPr lang="tr-TR" altLang="sr-Latn-RS" sz="3000" i="1" dirty="0">
                <a:ea typeface="ＭＳ Ｐゴシック"/>
                <a:cs typeface="Times New Roman"/>
              </a:rPr>
              <a:t>Bilgisayar sisteminin işleyişinin ciddi biçimde engellenmesi </a:t>
            </a:r>
            <a:endParaRPr lang="tr-TR" altLang="sr-Latn-RS" sz="3000" i="1" dirty="0">
              <a:cs typeface="Times New Roman" panose="02020603050405020304" pitchFamily="18" charset="0"/>
            </a:endParaRPr>
          </a:p>
        </p:txBody>
      </p:sp>
    </p:spTree>
    <p:extLst>
      <p:ext uri="{BB962C8B-B14F-4D97-AF65-F5344CB8AC3E}">
        <p14:creationId xmlns:p14="http://schemas.microsoft.com/office/powerpoint/2010/main" val="3143990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93157516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399441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208612554"/>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83058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6 – Cihazların Kötüye Kullanımı</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C4A823AB-09DB-4F01-A77E-C71ED80212AC}"/>
              </a:ext>
            </a:extLst>
          </p:cNvPr>
          <p:cNvSpPr txBox="1">
            <a:spLocks/>
          </p:cNvSpPr>
          <p:nvPr/>
        </p:nvSpPr>
        <p:spPr>
          <a:xfrm>
            <a:off x="457200" y="1110343"/>
            <a:ext cx="8229600" cy="52055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None/>
            </a:pPr>
            <a:endParaRPr lang="tr-TR" altLang="sr-Latn-RS" b="1" i="1" dirty="0">
              <a:cs typeface="Times New Roman" panose="02020603050405020304" pitchFamily="18" charset="0"/>
            </a:endParaRPr>
          </a:p>
          <a:p>
            <a:pPr algn="ctr">
              <a:buNone/>
            </a:pPr>
            <a:r>
              <a:rPr lang="tr-TR" altLang="sr-Latn-RS" b="1" i="1" dirty="0">
                <a:ea typeface="ＭＳ Ｐゴシック"/>
                <a:cs typeface="Times New Roman"/>
              </a:rPr>
              <a:t>Cihazların Kötüye Kullanımı</a:t>
            </a:r>
            <a:endParaRPr lang="tr-TR" dirty="0"/>
          </a:p>
          <a:p>
            <a:pPr algn="ctr" eaLnBrk="1" hangingPunct="1">
              <a:buNone/>
            </a:pPr>
            <a:r>
              <a:rPr lang="tr-TR" altLang="sr-Latn-RS" b="1" i="1" dirty="0">
                <a:ea typeface="ＭＳ Ｐゴシック"/>
                <a:cs typeface="Times New Roman"/>
              </a:rPr>
              <a:t>(Madde 6 – Budapeşte Sözleşmesi)</a:t>
            </a:r>
          </a:p>
          <a:p>
            <a:pPr algn="ctr" eaLnBrk="1" hangingPunct="1">
              <a:buNone/>
            </a:pPr>
            <a:endParaRPr lang="tr-TR" altLang="sr-Latn-RS" i="1" dirty="0">
              <a:cs typeface="Times New Roman" panose="02020603050405020304" pitchFamily="18" charset="0"/>
            </a:endParaRPr>
          </a:p>
          <a:p>
            <a:pPr algn="ctr"/>
            <a:r>
              <a:rPr lang="tr-TR" altLang="sr-Latn-RS" i="1" dirty="0">
                <a:ea typeface="ＭＳ Ｐゴシック"/>
                <a:cs typeface="Times New Roman"/>
              </a:rPr>
              <a:t>Kasten ve haksız biçimde</a:t>
            </a:r>
            <a:endParaRPr lang="tr-TR" dirty="0"/>
          </a:p>
          <a:p>
            <a:pPr algn="ctr" eaLnBrk="1" hangingPunct="1"/>
            <a:endParaRPr lang="tr-TR" altLang="sr-Latn-RS" i="1" dirty="0">
              <a:cs typeface="Times New Roman" panose="02020603050405020304" pitchFamily="18" charset="0"/>
            </a:endParaRPr>
          </a:p>
          <a:p>
            <a:pPr algn="ctr" eaLnBrk="1" hangingPunct="1"/>
            <a:r>
              <a:rPr lang="tr-TR" altLang="sr-Latn-RS" i="1" dirty="0">
                <a:ea typeface="ＭＳ Ｐゴシック"/>
                <a:cs typeface="Times New Roman"/>
              </a:rPr>
              <a:t>2 ila 5. maddelerde düzenlenen suçları işleme amacıyla (a)(1) veya (a)(2) paragraflarında öngörülen bir cihazı bulundurmak</a:t>
            </a:r>
          </a:p>
        </p:txBody>
      </p:sp>
      <p:sp>
        <p:nvSpPr>
          <p:cNvPr id="16" name="Slide Number Placeholder 1">
            <a:extLst>
              <a:ext uri="{FF2B5EF4-FFF2-40B4-BE49-F238E27FC236}">
                <a16:creationId xmlns:a16="http://schemas.microsoft.com/office/drawing/2014/main" id="{9C35F9D0-1A8C-4265-98A4-42CB00FF62C2}"/>
              </a:ext>
            </a:extLst>
          </p:cNvPr>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20000"/>
              </a:spcBef>
              <a:spcAft>
                <a:spcPct val="0"/>
              </a:spcAft>
              <a:buFont typeface="Arial" panose="020B0604020202020204" pitchFamily="34" charset="0"/>
              <a:buChar char="•"/>
              <a:defRPr sz="3200" kern="1200">
                <a:solidFill>
                  <a:schemeClr val="tx1"/>
                </a:solidFill>
                <a:latin typeface="Calibri" panose="020F0502020204030204" pitchFamily="34" charset="0"/>
                <a:ea typeface="MS PGothic" panose="020B0600070205080204" pitchFamily="34" charset="-128"/>
                <a:cs typeface="+mn-cs"/>
              </a:defRPr>
            </a:lvl1pPr>
            <a:lvl2pPr marL="742950" indent="-285750" algn="l" defTabSz="457200" rtl="0" fontAlgn="base">
              <a:spcBef>
                <a:spcPct val="20000"/>
              </a:spcBef>
              <a:spcAft>
                <a:spcPct val="0"/>
              </a:spcAft>
              <a:buFont typeface="Arial" panose="020B0604020202020204" pitchFamily="34" charset="0"/>
              <a:buChar char="–"/>
              <a:defRPr sz="2800" kern="1200">
                <a:solidFill>
                  <a:schemeClr val="tx1"/>
                </a:solidFill>
                <a:latin typeface="Calibri" panose="020F0502020204030204" pitchFamily="34" charset="0"/>
                <a:ea typeface="MS PGothic" panose="020B0600070205080204" pitchFamily="34" charset="-128"/>
                <a:cs typeface="+mn-cs"/>
              </a:defRPr>
            </a:lvl2pPr>
            <a:lvl3pPr marL="1143000" indent="-228600" algn="l" defTabSz="457200" rtl="0" fontAlgn="base">
              <a:spcBef>
                <a:spcPct val="20000"/>
              </a:spcBef>
              <a:spcAft>
                <a:spcPct val="0"/>
              </a:spcAft>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mn-cs"/>
              </a:defRPr>
            </a:lvl3pPr>
            <a:lvl4pPr marL="16002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4pPr>
            <a:lvl5pPr marL="20574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5pPr>
            <a:lvl6pPr marL="25146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6pPr>
            <a:lvl7pPr marL="29718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7pPr>
            <a:lvl8pPr marL="34290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8pPr>
            <a:lvl9pPr marL="38862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9pPr>
          </a:lstStyle>
          <a:p>
            <a:pPr>
              <a:spcBef>
                <a:spcPct val="0"/>
              </a:spcBef>
              <a:buFontTx/>
              <a:buNone/>
            </a:pPr>
            <a:r>
              <a:rPr lang="en-US" altLang="fr-FR" sz="1200">
                <a:solidFill>
                  <a:srgbClr val="898989"/>
                </a:solidFill>
              </a:rPr>
              <a:t>!</a:t>
            </a:r>
            <a:fld id="{C9066910-AA0C-450F-BC12-B858407182A7}" type="slidenum">
              <a:rPr lang="en-US" altLang="fr-FR" sz="1200" smtClean="0">
                <a:solidFill>
                  <a:srgbClr val="898989"/>
                </a:solidFill>
              </a:rPr>
              <a:pPr>
                <a:spcBef>
                  <a:spcPct val="0"/>
                </a:spcBef>
                <a:buFontTx/>
                <a:buNone/>
              </a:pPr>
              <a:t>24</a:t>
            </a:fld>
            <a:endParaRPr lang="en-US" altLang="fr-FR" sz="1200">
              <a:solidFill>
                <a:srgbClr val="898989"/>
              </a:solidFill>
            </a:endParaRPr>
          </a:p>
        </p:txBody>
      </p:sp>
    </p:spTree>
    <p:extLst>
      <p:ext uri="{BB962C8B-B14F-4D97-AF65-F5344CB8AC3E}">
        <p14:creationId xmlns:p14="http://schemas.microsoft.com/office/powerpoint/2010/main" val="2389350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7 –</a:t>
            </a:r>
            <a:r>
              <a:rPr lang="tr-TR" sz="3200" b="1" dirty="0" smtClean="0"/>
              <a:t>Bilgisayarla İlişkili Sahtecilik Fiilleri</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035F0EF-A7AE-4832-9845-FFD77FBF9D5B}"/>
              </a:ext>
            </a:extLst>
          </p:cNvPr>
          <p:cNvSpPr txBox="1">
            <a:spLocks/>
          </p:cNvSpPr>
          <p:nvPr/>
        </p:nvSpPr>
        <p:spPr>
          <a:xfrm>
            <a:off x="532469" y="1100138"/>
            <a:ext cx="8229600" cy="5265112"/>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None/>
              <a:defRPr/>
            </a:pPr>
            <a:endParaRPr lang="tr-TR" altLang="sr-Latn-RS" sz="2700" b="1" i="1" dirty="0">
              <a:cs typeface="Times New Roman" pitchFamily="18" charset="0"/>
            </a:endParaRPr>
          </a:p>
          <a:p>
            <a:pPr marL="0" indent="0" algn="ctr">
              <a:lnSpc>
                <a:spcPct val="90000"/>
              </a:lnSpc>
              <a:buNone/>
              <a:defRPr/>
            </a:pPr>
            <a:r>
              <a:rPr lang="tr-TR" altLang="sr-Latn-RS" sz="2700" b="1" i="1" dirty="0" smtClean="0">
                <a:ea typeface="ＭＳ Ｐゴシック"/>
                <a:cs typeface="Times New Roman"/>
              </a:rPr>
              <a:t>Bilgisayarla İlişkili Sahtecilik Fiilleri</a:t>
            </a:r>
            <a:endParaRPr lang="tr-TR" sz="2800" dirty="0"/>
          </a:p>
          <a:p>
            <a:pPr marL="0" indent="0" algn="ctr" eaLnBrk="1" hangingPunct="1">
              <a:lnSpc>
                <a:spcPct val="90000"/>
              </a:lnSpc>
              <a:buNone/>
              <a:defRPr/>
            </a:pPr>
            <a:r>
              <a:rPr lang="tr-TR" altLang="sr-Latn-RS" sz="2700" b="1" i="1" dirty="0">
                <a:ea typeface="ＭＳ Ｐゴシック"/>
                <a:cs typeface="Times New Roman"/>
              </a:rPr>
              <a:t>(Madde 7 – Budapeşte Sözleşmesi)</a:t>
            </a:r>
          </a:p>
          <a:p>
            <a:pPr algn="ctr" eaLnBrk="1" hangingPunct="1">
              <a:lnSpc>
                <a:spcPct val="90000"/>
              </a:lnSpc>
              <a:defRPr/>
            </a:pPr>
            <a:endParaRPr lang="tr-TR" altLang="fr-FR" sz="2700" i="1" dirty="0">
              <a:cs typeface="Times New Roman" pitchFamily="18" charset="0"/>
            </a:endParaRPr>
          </a:p>
          <a:p>
            <a:pPr algn="ctr" eaLnBrk="1" hangingPunct="1">
              <a:lnSpc>
                <a:spcPct val="90000"/>
              </a:lnSpc>
              <a:defRPr/>
            </a:pPr>
            <a:r>
              <a:rPr lang="tr-TR" altLang="fr-FR" sz="2700" i="1" dirty="0">
                <a:ea typeface="ＭＳ Ｐゴシック"/>
                <a:cs typeface="Times New Roman"/>
              </a:rPr>
              <a:t>Maddi sahtecilik suçuna paraleldir</a:t>
            </a:r>
          </a:p>
          <a:p>
            <a:pPr algn="ctr" eaLnBrk="1" hangingPunct="1">
              <a:lnSpc>
                <a:spcPct val="90000"/>
              </a:lnSpc>
              <a:defRPr/>
            </a:pPr>
            <a:r>
              <a:rPr lang="tr-TR" altLang="fr-FR" sz="2700" i="1" dirty="0">
                <a:ea typeface="ＭＳ Ｐゴシック"/>
                <a:cs typeface="Times New Roman"/>
              </a:rPr>
              <a:t>Klasik sahtecilik suçu genellikle belge içerisindeki beyanların veya ifadelerin görsel olarak okunabilirliğini gerektirdiğinden ceza hukuku sistemlerinde boşluk doğmaktadır</a:t>
            </a:r>
            <a:endParaRPr lang="tr-TR" altLang="fr-FR" sz="2700" i="1" dirty="0">
              <a:cs typeface="Times New Roman" pitchFamily="18" charset="0"/>
            </a:endParaRPr>
          </a:p>
          <a:p>
            <a:pPr algn="ctr" eaLnBrk="1" hangingPunct="1">
              <a:lnSpc>
                <a:spcPct val="90000"/>
              </a:lnSpc>
              <a:defRPr/>
            </a:pPr>
            <a:r>
              <a:rPr lang="tr-TR" altLang="fr-FR" sz="2700" i="1" dirty="0">
                <a:ea typeface="ＭＳ Ｐゴシック"/>
                <a:cs typeface="Times New Roman"/>
              </a:rPr>
              <a:t>Geleneksel sahtecilik suçu elektronik verilere uygulanmayabilir</a:t>
            </a:r>
            <a:endParaRPr lang="tr-TR" altLang="fr-FR" sz="2700" i="1" dirty="0">
              <a:cs typeface="Times New Roman" pitchFamily="18" charset="0"/>
            </a:endParaRPr>
          </a:p>
        </p:txBody>
      </p:sp>
    </p:spTree>
    <p:extLst>
      <p:ext uri="{BB962C8B-B14F-4D97-AF65-F5344CB8AC3E}">
        <p14:creationId xmlns:p14="http://schemas.microsoft.com/office/powerpoint/2010/main" val="31139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8 – </a:t>
            </a:r>
            <a:r>
              <a:rPr lang="tr-TR" sz="3200" b="1" dirty="0" smtClean="0"/>
              <a:t>Bilgisayarla İlişkili Dolandırıcılık Fiilleri</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5C0A00A3-6D0E-4051-B2AD-B197984C428C}"/>
              </a:ext>
            </a:extLst>
          </p:cNvPr>
          <p:cNvSpPr txBox="1">
            <a:spLocks/>
          </p:cNvSpPr>
          <p:nvPr/>
        </p:nvSpPr>
        <p:spPr>
          <a:xfrm>
            <a:off x="457200" y="1755775"/>
            <a:ext cx="8229600" cy="3154363"/>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None/>
              <a:defRPr/>
            </a:pPr>
            <a:endParaRPr lang="tr-TR" altLang="sr-Latn-RS" b="1" i="1" dirty="0">
              <a:cs typeface="Times New Roman" pitchFamily="18" charset="0"/>
            </a:endParaRPr>
          </a:p>
          <a:p>
            <a:pPr marL="0" indent="0" algn="ctr">
              <a:lnSpc>
                <a:spcPct val="90000"/>
              </a:lnSpc>
              <a:buNone/>
              <a:defRPr/>
            </a:pPr>
            <a:r>
              <a:rPr lang="tr-TR" altLang="sr-Latn-RS" b="1" i="1" dirty="0" smtClean="0">
                <a:ea typeface="ＭＳ Ｐゴシック"/>
                <a:cs typeface="Times New Roman"/>
              </a:rPr>
              <a:t>Bilgisayarla İlişkili Dolandırıcılık Fiilleri</a:t>
            </a:r>
            <a:endParaRPr lang="tr-TR" dirty="0"/>
          </a:p>
          <a:p>
            <a:pPr marL="0" indent="0" algn="ctr" eaLnBrk="1" hangingPunct="1">
              <a:lnSpc>
                <a:spcPct val="90000"/>
              </a:lnSpc>
              <a:buNone/>
              <a:defRPr/>
            </a:pPr>
            <a:r>
              <a:rPr lang="tr-TR" altLang="sr-Latn-RS" b="1" i="1" dirty="0">
                <a:ea typeface="ＭＳ Ｐゴシック"/>
                <a:cs typeface="Times New Roman"/>
              </a:rPr>
              <a:t>(Madde 8 – Budapeşte Sözleşmesi)</a:t>
            </a:r>
          </a:p>
          <a:p>
            <a:pPr marL="0" indent="0" algn="ctr" eaLnBrk="1" hangingPunct="1">
              <a:lnSpc>
                <a:spcPct val="90000"/>
              </a:lnSpc>
              <a:buNone/>
              <a:defRPr/>
            </a:pPr>
            <a:endParaRPr lang="tr-TR" altLang="fr-FR" i="1" dirty="0">
              <a:cs typeface="Times New Roman" pitchFamily="18" charset="0"/>
            </a:endParaRPr>
          </a:p>
          <a:p>
            <a:pPr algn="ctr" eaLnBrk="1" hangingPunct="1">
              <a:lnSpc>
                <a:spcPct val="90000"/>
              </a:lnSpc>
              <a:defRPr/>
            </a:pPr>
            <a:r>
              <a:rPr lang="tr-TR" altLang="fr-FR" i="1" dirty="0">
                <a:ea typeface="ＭＳ Ｐゴシック"/>
                <a:cs typeface="Times New Roman"/>
              </a:rPr>
              <a:t>Maddi dolandırıcılık suçlarına paraleldir</a:t>
            </a:r>
          </a:p>
        </p:txBody>
      </p:sp>
    </p:spTree>
    <p:extLst>
      <p:ext uri="{BB962C8B-B14F-4D97-AF65-F5344CB8AC3E}">
        <p14:creationId xmlns:p14="http://schemas.microsoft.com/office/powerpoint/2010/main" val="3476615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dirty="0">
              <a:solidFill>
                <a:schemeClr val="tx1"/>
              </a:solidFill>
            </a:endParaRPr>
          </a:p>
        </p:txBody>
      </p:sp>
      <p:sp>
        <p:nvSpPr>
          <p:cNvPr id="13" name="Rectangle 12"/>
          <p:cNvSpPr/>
          <p:nvPr/>
        </p:nvSpPr>
        <p:spPr>
          <a:xfrm>
            <a:off x="0" y="6553200"/>
            <a:ext cx="9144000" cy="330926"/>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9 – Çocuk Pornografisi Suçları</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5538C06-4AAE-4121-B8AA-D700FFA1C392}"/>
              </a:ext>
            </a:extLst>
          </p:cNvPr>
          <p:cNvSpPr txBox="1">
            <a:spLocks/>
          </p:cNvSpPr>
          <p:nvPr/>
        </p:nvSpPr>
        <p:spPr>
          <a:xfrm>
            <a:off x="442913" y="989546"/>
            <a:ext cx="8367712" cy="543246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buNone/>
              <a:defRPr/>
            </a:pPr>
            <a:r>
              <a:rPr lang="tr-TR" altLang="sr-Latn-RS" sz="3000" b="1" i="1" dirty="0">
                <a:ea typeface="ＭＳ Ｐゴシック"/>
              </a:rPr>
              <a:t>Çocuk Pornografisi</a:t>
            </a:r>
            <a:endParaRPr lang="tr-TR" altLang="sr-Latn-RS" sz="3000" b="1" i="1" dirty="0">
              <a:ea typeface="ＭＳ Ｐゴシック" pitchFamily="34" charset="-128"/>
            </a:endParaRPr>
          </a:p>
          <a:p>
            <a:pPr marL="0" indent="0" algn="ctr" eaLnBrk="1" hangingPunct="1">
              <a:lnSpc>
                <a:spcPct val="80000"/>
              </a:lnSpc>
              <a:buNone/>
              <a:defRPr/>
            </a:pPr>
            <a:r>
              <a:rPr lang="tr-TR" altLang="sr-Latn-RS" sz="3000" b="1" i="1" dirty="0">
                <a:ea typeface="ＭＳ Ｐゴシック"/>
              </a:rPr>
              <a:t>(Madde 9 – Budapeşte Sözleşmesi)</a:t>
            </a:r>
          </a:p>
          <a:p>
            <a:pPr eaLnBrk="1" hangingPunct="1">
              <a:lnSpc>
                <a:spcPct val="80000"/>
              </a:lnSpc>
              <a:buFont typeface="Arial" charset="0"/>
              <a:buChar char="•"/>
              <a:defRPr/>
            </a:pPr>
            <a:endParaRPr lang="tr-TR" altLang="sr-Latn-RS" sz="2000" dirty="0">
              <a:ea typeface="ＭＳ Ｐゴシック" pitchFamily="34" charset="-128"/>
            </a:endParaRPr>
          </a:p>
          <a:p>
            <a:pPr algn="ctr" eaLnBrk="1" hangingPunct="1">
              <a:lnSpc>
                <a:spcPct val="80000"/>
              </a:lnSpc>
              <a:buFont typeface="Arial" charset="0"/>
              <a:buChar char="•"/>
              <a:defRPr/>
            </a:pPr>
            <a:r>
              <a:rPr lang="tr-TR" altLang="sr-Latn-RS" sz="2600" i="1" dirty="0">
                <a:ea typeface="ＭＳ Ｐゴシック"/>
              </a:rPr>
              <a:t>Önemli bir yenilik </a:t>
            </a:r>
            <a:endParaRPr lang="tr-TR" altLang="sr-Latn-RS" sz="2600" i="1" dirty="0">
              <a:ea typeface="ＭＳ Ｐゴシック" pitchFamily="34" charset="-128"/>
            </a:endParaRPr>
          </a:p>
          <a:p>
            <a:pPr algn="ctr" eaLnBrk="1" hangingPunct="1">
              <a:lnSpc>
                <a:spcPct val="80000"/>
              </a:lnSpc>
              <a:buFont typeface="Arial" charset="0"/>
              <a:buChar char="•"/>
              <a:defRPr/>
            </a:pPr>
            <a:r>
              <a:rPr lang="tr-TR" altLang="sr-Latn-RS" sz="2600" i="1" dirty="0">
                <a:ea typeface="ＭＳ Ｐゴシック"/>
              </a:rPr>
              <a:t>Bilgisayar sistemi araçlarıyla gerçekleşen çocuk pornografisi eylemlerinin suç sayılması</a:t>
            </a:r>
          </a:p>
          <a:p>
            <a:pPr eaLnBrk="1" hangingPunct="1">
              <a:lnSpc>
                <a:spcPct val="80000"/>
              </a:lnSpc>
              <a:buFont typeface="Arial" charset="0"/>
              <a:buChar char="•"/>
              <a:defRPr/>
            </a:pPr>
            <a:r>
              <a:rPr lang="tr-TR" altLang="sr-Latn-RS" sz="2600" i="1" dirty="0">
                <a:ea typeface="ＭＳ Ｐゴシック"/>
              </a:rPr>
              <a:t>Önemli hususlar: </a:t>
            </a:r>
            <a:endParaRPr lang="tr-TR" altLang="sr-Latn-RS" sz="2600" i="1" dirty="0">
              <a:ea typeface="ＭＳ Ｐゴシック" pitchFamily="34" charset="-128"/>
            </a:endParaRPr>
          </a:p>
          <a:p>
            <a:pPr lvl="1" eaLnBrk="1" hangingPunct="1">
              <a:lnSpc>
                <a:spcPct val="80000"/>
              </a:lnSpc>
              <a:buFont typeface="Arial" charset="0"/>
              <a:buChar char="•"/>
              <a:defRPr/>
            </a:pPr>
            <a:r>
              <a:rPr lang="tr-TR" sz="2200" i="1" dirty="0">
                <a:ea typeface="ＭＳ Ｐゴシック"/>
              </a:rPr>
              <a:t>“Sahte (</a:t>
            </a:r>
            <a:r>
              <a:rPr lang="tr-TR" sz="2200" i="1" dirty="0" err="1">
                <a:ea typeface="ＭＳ Ｐゴシック"/>
              </a:rPr>
              <a:t>pseudo</a:t>
            </a:r>
            <a:r>
              <a:rPr lang="tr-TR" sz="2200" i="1" dirty="0">
                <a:ea typeface="ＭＳ Ｐゴシック"/>
              </a:rPr>
              <a:t>) </a:t>
            </a:r>
            <a:r>
              <a:rPr lang="tr-TR" sz="2200" i="1" dirty="0" err="1">
                <a:ea typeface="ＭＳ Ｐゴシック"/>
              </a:rPr>
              <a:t>görüntü”lerin</a:t>
            </a:r>
            <a:r>
              <a:rPr lang="tr-TR" sz="2200" i="1" dirty="0">
                <a:ea typeface="ＭＳ Ｐゴシック"/>
              </a:rPr>
              <a:t> suç sayılması;</a:t>
            </a:r>
            <a:endParaRPr lang="tr-TR" sz="2200" i="1" dirty="0">
              <a:ea typeface="ＭＳ Ｐゴシック"/>
              <a:cs typeface="Calibri"/>
            </a:endParaRPr>
          </a:p>
          <a:p>
            <a:pPr lvl="1" eaLnBrk="1" hangingPunct="1">
              <a:lnSpc>
                <a:spcPct val="80000"/>
              </a:lnSpc>
              <a:buFont typeface="Arial" charset="0"/>
              <a:buChar char="•"/>
              <a:defRPr/>
            </a:pPr>
            <a:r>
              <a:rPr lang="tr-TR" altLang="sr-Latn-RS" sz="2200" i="1" dirty="0">
                <a:ea typeface="ＭＳ Ｐゴシック"/>
                <a:cs typeface="Calibri"/>
              </a:rPr>
              <a:t>Yalnızca çocuk pornografisi materyallerinin bulundurulmasının cezalandırılması </a:t>
            </a:r>
          </a:p>
          <a:p>
            <a:pPr lvl="2" eaLnBrk="1" hangingPunct="1">
              <a:lnSpc>
                <a:spcPct val="80000"/>
              </a:lnSpc>
              <a:buFont typeface="Arial" charset="0"/>
              <a:buChar char="•"/>
              <a:defRPr/>
            </a:pPr>
            <a:r>
              <a:rPr lang="tr-TR" altLang="sr-Latn-RS" sz="1500" i="1" dirty="0">
                <a:ea typeface="ＭＳ Ｐゴシック"/>
                <a:cs typeface="Calibri"/>
              </a:rPr>
              <a:t>Çoğu mevzuatta düzenlenmemiş</a:t>
            </a:r>
          </a:p>
          <a:p>
            <a:pPr lvl="2" eaLnBrk="1" hangingPunct="1">
              <a:lnSpc>
                <a:spcPct val="80000"/>
              </a:lnSpc>
              <a:buFont typeface="Arial" charset="0"/>
              <a:buChar char="•"/>
              <a:defRPr/>
            </a:pPr>
            <a:r>
              <a:rPr lang="tr-TR" altLang="sr-Latn-RS" sz="1500" i="1" dirty="0">
                <a:ea typeface="ＭＳ Ｐゴシック"/>
                <a:cs typeface="Calibri"/>
              </a:rPr>
              <a:t>Uluslararası forumların (</a:t>
            </a:r>
            <a:r>
              <a:rPr lang="tr-TR" altLang="sr-Latn-RS" sz="1500" i="1" dirty="0" err="1">
                <a:ea typeface="ＭＳ Ｐゴシック"/>
                <a:cs typeface="Calibri"/>
              </a:rPr>
              <a:t>örn</a:t>
            </a:r>
            <a:r>
              <a:rPr lang="tr-TR" altLang="sr-Latn-RS" sz="1500" i="1" dirty="0">
                <a:ea typeface="ＭＳ Ｐゴシック"/>
                <a:cs typeface="Calibri"/>
              </a:rPr>
              <a:t>. BM) ortak yaklaşımı</a:t>
            </a:r>
          </a:p>
          <a:p>
            <a:pPr lvl="2" eaLnBrk="1" hangingPunct="1">
              <a:lnSpc>
                <a:spcPct val="80000"/>
              </a:lnSpc>
              <a:buFont typeface="Arial" charset="0"/>
              <a:buChar char="•"/>
              <a:defRPr/>
            </a:pPr>
            <a:r>
              <a:rPr lang="tr-TR" altLang="sr-Latn-RS" sz="1500" i="1" dirty="0">
                <a:ea typeface="ＭＳ Ｐゴシック"/>
              </a:rPr>
              <a:t>Avrupa Birliği  </a:t>
            </a:r>
            <a:endParaRPr lang="tr-TR" altLang="sr-Latn-RS" sz="1500" i="1" dirty="0">
              <a:ea typeface="ＭＳ Ｐゴシック" pitchFamily="34" charset="-128"/>
              <a:cs typeface="Calibri"/>
            </a:endParaRPr>
          </a:p>
          <a:p>
            <a:pPr lvl="3" eaLnBrk="1" hangingPunct="1">
              <a:lnSpc>
                <a:spcPct val="80000"/>
              </a:lnSpc>
              <a:buFont typeface="Arial" charset="0"/>
              <a:buChar char="•"/>
              <a:defRPr/>
            </a:pPr>
            <a:r>
              <a:rPr lang="tr-TR" altLang="sr-Latn-RS" sz="1500" i="1" dirty="0">
                <a:ea typeface="ＭＳ Ｐゴシック"/>
                <a:cs typeface="Calibri"/>
              </a:rPr>
              <a:t>Yalnızca çocuk pornografisi materyali bulundurma eylemi</a:t>
            </a:r>
          </a:p>
          <a:p>
            <a:pPr lvl="3" eaLnBrk="1" hangingPunct="1">
              <a:lnSpc>
                <a:spcPct val="80000"/>
              </a:lnSpc>
              <a:buFont typeface="Arial" charset="0"/>
              <a:buChar char="•"/>
              <a:defRPr/>
            </a:pPr>
            <a:r>
              <a:rPr lang="tr-TR" altLang="sr-Latn-RS" sz="1500" i="1" dirty="0">
                <a:ea typeface="ＭＳ Ｐゴシック"/>
              </a:rPr>
              <a:t>2011/92/EU sayılı Avrupa Parlamentosu ve Konseyi Direktifi</a:t>
            </a:r>
            <a:endParaRPr lang="tr-TR" altLang="sr-Latn-RS" sz="1500" i="1" dirty="0">
              <a:ea typeface="ＭＳ Ｐゴシック"/>
              <a:cs typeface="Calibri"/>
            </a:endParaRPr>
          </a:p>
        </p:txBody>
      </p:sp>
    </p:spTree>
    <p:extLst>
      <p:ext uri="{BB962C8B-B14F-4D97-AF65-F5344CB8AC3E}">
        <p14:creationId xmlns:p14="http://schemas.microsoft.com/office/powerpoint/2010/main" val="2470619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28</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1884272204"/>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28</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Sorular</a:t>
            </a:r>
            <a:endParaRPr lang="tr-TR"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828728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29</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926185816"/>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29</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Sorular</a:t>
            </a:r>
            <a:endParaRPr lang="tr-TR"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12951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a:rPr>
              <a:t>Oturum Hedefleri</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193778"/>
            <a:ext cx="4677508" cy="4154984"/>
          </a:xfrm>
          <a:prstGeom prst="rect">
            <a:avLst/>
          </a:prstGeom>
        </p:spPr>
        <p:txBody>
          <a:bodyPr wrap="square">
            <a:spAutoFit/>
          </a:bodyPr>
          <a:lstStyle/>
          <a:p>
            <a:pPr algn="just">
              <a:lnSpc>
                <a:spcPct val="80000"/>
              </a:lnSpc>
            </a:pPr>
            <a:endParaRPr lang="en-GB" sz="2200" i="1" dirty="0"/>
          </a:p>
          <a:p>
            <a:pPr marL="342900" indent="-342900" algn="just">
              <a:lnSpc>
                <a:spcPct val="80000"/>
              </a:lnSpc>
              <a:buFont typeface="Wingdings" pitchFamily="2" charset="2"/>
              <a:buChar char="ü"/>
            </a:pPr>
            <a:r>
              <a:rPr lang="tr-TR" sz="2200" i="1" dirty="0">
                <a:latin typeface="Arial"/>
                <a:ea typeface="ＭＳ Ｐゴシック"/>
                <a:cs typeface="Arial"/>
              </a:rPr>
              <a:t>Budapeşte Sözleşmesi kapsamında uluslararası işbirliği ve karşılıklı yardımlaşmaya ilişkin genel hükümleri gözden geçirmek</a:t>
            </a:r>
          </a:p>
          <a:p>
            <a:pPr marL="342900" indent="-342900" algn="just">
              <a:lnSpc>
                <a:spcPct val="80000"/>
              </a:lnSpc>
              <a:buFont typeface="Wingdings" pitchFamily="2" charset="2"/>
              <a:buChar char="ü"/>
            </a:pPr>
            <a:endParaRPr lang="tr-TR" sz="2200" i="1" dirty="0">
              <a:latin typeface="Arial"/>
              <a:ea typeface="ＭＳ Ｐゴシック"/>
              <a:cs typeface="Arial"/>
            </a:endParaRPr>
          </a:p>
          <a:p>
            <a:pPr marL="342900" indent="-342900" algn="just">
              <a:lnSpc>
                <a:spcPct val="80000"/>
              </a:lnSpc>
              <a:buFont typeface="Wingdings" pitchFamily="2" charset="2"/>
              <a:buChar char="ü"/>
            </a:pPr>
            <a:r>
              <a:rPr lang="tr-TR" sz="2200" i="1" dirty="0">
                <a:latin typeface="Arial"/>
                <a:ea typeface="ＭＳ Ｐゴシック"/>
                <a:cs typeface="Arial"/>
              </a:rPr>
              <a:t>Budapeşte Sözleşmesi kapsamında uluslararası işbirliği ve karşılıklı yardımlaşmaya ilişkin özel hükümleri gözden geçirmek</a:t>
            </a:r>
          </a:p>
          <a:p>
            <a:pPr marL="342900" indent="-342900" algn="just">
              <a:lnSpc>
                <a:spcPct val="80000"/>
              </a:lnSpc>
              <a:buFont typeface="Wingdings" pitchFamily="2" charset="2"/>
              <a:buChar char="ü"/>
            </a:pPr>
            <a:endParaRPr lang="tr-TR" sz="2200" i="1" dirty="0">
              <a:latin typeface="Arial"/>
              <a:ea typeface="ＭＳ Ｐゴシック"/>
              <a:cs typeface="Arial"/>
            </a:endParaRPr>
          </a:p>
          <a:p>
            <a:pPr marL="342900" indent="-342900" algn="just">
              <a:lnSpc>
                <a:spcPct val="80000"/>
              </a:lnSpc>
              <a:buFont typeface="Wingdings" pitchFamily="2" charset="2"/>
              <a:buChar char="ü"/>
            </a:pPr>
            <a:r>
              <a:rPr lang="tr-TR" sz="2200" i="1" dirty="0">
                <a:latin typeface="Arial"/>
                <a:ea typeface="ＭＳ Ｐゴシック"/>
                <a:cs typeface="Arial"/>
              </a:rPr>
              <a:t>Budapeşte Sözleşmesi'ne İkinci Ek Protokolünün hükümlerini </a:t>
            </a:r>
            <a:r>
              <a:rPr lang="tr-TR" sz="2200" i="1" dirty="0" smtClean="0">
                <a:latin typeface="Arial"/>
                <a:ea typeface="ＭＳ Ｐゴシック"/>
                <a:cs typeface="Arial"/>
              </a:rPr>
              <a:t>görüşmek</a:t>
            </a:r>
            <a:endParaRPr lang="tr-TR" sz="2200" i="1" dirty="0">
              <a:latin typeface="Arial"/>
              <a:ea typeface="ＭＳ Ｐゴシック"/>
              <a:cs typeface="Arial"/>
            </a:endParaRPr>
          </a:p>
        </p:txBody>
      </p:sp>
      <p:sp>
        <p:nvSpPr>
          <p:cNvPr id="6" name="Rectangle 5">
            <a:extLst>
              <a:ext uri="{FF2B5EF4-FFF2-40B4-BE49-F238E27FC236}">
                <a16:creationId xmlns:a16="http://schemas.microsoft.com/office/drawing/2014/main" id="{3B867BBA-A7A7-F84C-B403-7348B8834D1F}"/>
              </a:ext>
            </a:extLst>
          </p:cNvPr>
          <p:cNvSpPr/>
          <p:nvPr/>
        </p:nvSpPr>
        <p:spPr>
          <a:xfrm>
            <a:off x="4732127" y="1193778"/>
            <a:ext cx="4290329" cy="2529923"/>
          </a:xfrm>
          <a:prstGeom prst="rect">
            <a:avLst/>
          </a:prstGeom>
        </p:spPr>
        <p:txBody>
          <a:bodyPr wrap="square">
            <a:spAutoFit/>
          </a:bodyPr>
          <a:lstStyle/>
          <a:p>
            <a:pPr algn="just">
              <a:lnSpc>
                <a:spcPct val="80000"/>
              </a:lnSpc>
            </a:pPr>
            <a:endParaRPr lang="en-GB" sz="2200" i="1" dirty="0"/>
          </a:p>
          <a:p>
            <a:pPr marL="342900" indent="-342900" algn="just">
              <a:lnSpc>
                <a:spcPct val="80000"/>
              </a:lnSpc>
              <a:buFont typeface="Wingdings" pitchFamily="2" charset="2"/>
              <a:buChar char="ü"/>
            </a:pPr>
            <a:r>
              <a:rPr lang="tr-TR" sz="2200" i="1" dirty="0">
                <a:latin typeface="Arial"/>
                <a:ea typeface="ＭＳ Ｐゴシック"/>
                <a:cs typeface="Arial"/>
              </a:rPr>
              <a:t>Budapeşte Sözleşmesi kapsamında farklı işbirliği mekanizmalarının nasıl kullanılabileceğini kavramak</a:t>
            </a:r>
          </a:p>
          <a:p>
            <a:pPr marL="342900" indent="-342900" algn="just">
              <a:lnSpc>
                <a:spcPct val="80000"/>
              </a:lnSpc>
              <a:buFont typeface="Wingdings" pitchFamily="2" charset="2"/>
              <a:buChar char="ü"/>
            </a:pPr>
            <a:endParaRPr lang="tr-TR" sz="2200" i="1" dirty="0">
              <a:latin typeface="Arial"/>
              <a:ea typeface="ＭＳ Ｐゴシック"/>
              <a:cs typeface="Arial"/>
            </a:endParaRPr>
          </a:p>
          <a:p>
            <a:pPr marL="342900" indent="-342900" algn="just">
              <a:lnSpc>
                <a:spcPct val="80000"/>
              </a:lnSpc>
              <a:buFont typeface="Wingdings" pitchFamily="2" charset="2"/>
              <a:buChar char="ü"/>
            </a:pPr>
            <a:r>
              <a:rPr lang="tr-TR" sz="2200" i="1" dirty="0">
                <a:latin typeface="Arial"/>
                <a:ea typeface="ＭＳ Ｐゴシック"/>
                <a:cs typeface="Arial"/>
              </a:rPr>
              <a:t>Karşılıklı adli </a:t>
            </a:r>
            <a:r>
              <a:rPr lang="tr-TR" sz="2200" i="1" dirty="0" smtClean="0">
                <a:latin typeface="Arial"/>
                <a:ea typeface="ＭＳ Ｐゴシック"/>
                <a:cs typeface="Arial"/>
              </a:rPr>
              <a:t>yardımlaşma (</a:t>
            </a:r>
            <a:r>
              <a:rPr lang="tr-TR" sz="2200" i="1" dirty="0" err="1" smtClean="0">
                <a:latin typeface="Arial"/>
                <a:ea typeface="ＭＳ Ｐゴシック"/>
                <a:cs typeface="Arial"/>
              </a:rPr>
              <a:t>MLA</a:t>
            </a:r>
            <a:r>
              <a:rPr lang="tr-TR" sz="2200" i="1" dirty="0" smtClean="0">
                <a:latin typeface="Arial"/>
                <a:ea typeface="ＭＳ Ｐゴシック"/>
                <a:cs typeface="Arial"/>
              </a:rPr>
              <a:t>) </a:t>
            </a:r>
            <a:r>
              <a:rPr lang="tr-TR" sz="2200" i="1" dirty="0">
                <a:latin typeface="Arial"/>
                <a:ea typeface="ＭＳ Ｐゴシック"/>
                <a:cs typeface="Arial"/>
              </a:rPr>
              <a:t>için farklı talep şablonlarını </a:t>
            </a:r>
            <a:r>
              <a:rPr lang="tr-TR" sz="2200" i="1" dirty="0" smtClean="0">
                <a:latin typeface="Arial"/>
                <a:ea typeface="ＭＳ Ｐゴシック"/>
                <a:cs typeface="Arial"/>
              </a:rPr>
              <a:t>incelemek</a:t>
            </a:r>
            <a:endParaRPr lang="tr-TR" sz="2200" i="1" dirty="0">
              <a:latin typeface="Arial"/>
              <a:ea typeface="ＭＳ Ｐゴシック"/>
              <a:cs typeface="Arial"/>
            </a:endParaRPr>
          </a:p>
        </p:txBody>
      </p:sp>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10 – Telif Haklarının ve </a:t>
            </a:r>
            <a:r>
              <a:rPr lang="tr-TR" sz="3200" b="1" dirty="0" smtClean="0"/>
              <a:t>Benzer </a:t>
            </a:r>
            <a:r>
              <a:rPr lang="tr-TR" sz="3200" b="1" dirty="0"/>
              <a:t>Hakların </a:t>
            </a:r>
            <a:endParaRPr lang="tr-TR" sz="3200" dirty="0">
              <a:cs typeface="Calibri"/>
            </a:endParaRPr>
          </a:p>
          <a:p>
            <a:pPr algn="r"/>
            <a:r>
              <a:rPr lang="tr-TR" sz="3200" b="1" dirty="0"/>
              <a:t>İhlaline ilişkin Suçlar</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buNone/>
              <a:defRPr/>
            </a:pPr>
            <a:r>
              <a:rPr lang="tr-TR" altLang="sr-Latn-RS" sz="2800" b="1" i="1" dirty="0">
                <a:ea typeface="ＭＳ Ｐゴシック"/>
              </a:rPr>
              <a:t>Fikri Mülkiyet Hakları</a:t>
            </a:r>
            <a:endParaRPr lang="tr-TR" dirty="0"/>
          </a:p>
          <a:p>
            <a:pPr marL="0" indent="0" algn="ctr" eaLnBrk="1" hangingPunct="1">
              <a:lnSpc>
                <a:spcPct val="90000"/>
              </a:lnSpc>
              <a:buNone/>
              <a:defRPr/>
            </a:pPr>
            <a:r>
              <a:rPr lang="tr-TR" altLang="sr-Latn-RS" sz="2800" b="1" i="1" dirty="0">
                <a:ea typeface="ＭＳ Ｐゴシック"/>
              </a:rPr>
              <a:t>(Madde 10 – Budapeşte Sözleşmesi)</a:t>
            </a:r>
            <a:r>
              <a:rPr lang="tr-TR" altLang="sr-Latn-RS" sz="2800" dirty="0">
                <a:ea typeface="ＭＳ Ｐゴシック"/>
              </a:rPr>
              <a:t> </a:t>
            </a:r>
            <a:endParaRPr lang="tr-TR" altLang="sr-Latn-RS" sz="2800" dirty="0"/>
          </a:p>
          <a:p>
            <a:pPr algn="ctr" eaLnBrk="1" hangingPunct="1">
              <a:lnSpc>
                <a:spcPct val="90000"/>
              </a:lnSpc>
              <a:defRPr/>
            </a:pPr>
            <a:endParaRPr lang="tr-TR" altLang="sr-Latn-RS" sz="2400" dirty="0"/>
          </a:p>
          <a:p>
            <a:pPr algn="ctr" eaLnBrk="1" hangingPunct="1">
              <a:lnSpc>
                <a:spcPct val="90000"/>
              </a:lnSpc>
              <a:defRPr/>
            </a:pPr>
            <a:r>
              <a:rPr lang="tr-TR" altLang="sr-Latn-RS" sz="2400" i="1" dirty="0">
                <a:ea typeface="ＭＳ Ｐゴシック"/>
              </a:rPr>
              <a:t>bu alanda yeni bir düzenleme öngörmemektedir</a:t>
            </a:r>
          </a:p>
          <a:p>
            <a:pPr algn="ctr" eaLnBrk="1" hangingPunct="1">
              <a:lnSpc>
                <a:spcPct val="90000"/>
              </a:lnSpc>
              <a:defRPr/>
            </a:pPr>
            <a:r>
              <a:rPr lang="tr-TR" altLang="sr-Latn-RS" sz="2400" i="1" dirty="0">
                <a:ea typeface="ＭＳ Ｐゴシック"/>
              </a:rPr>
              <a:t>Budapeşte Sözleşmesi'nin amacı</a:t>
            </a:r>
          </a:p>
          <a:p>
            <a:pPr lvl="1" algn="ctr" eaLnBrk="1" hangingPunct="1">
              <a:lnSpc>
                <a:spcPct val="90000"/>
              </a:lnSpc>
              <a:defRPr/>
            </a:pPr>
            <a:r>
              <a:rPr lang="tr-TR" altLang="sr-Latn-RS" sz="2000" i="1" dirty="0">
                <a:ea typeface="ＭＳ Ｐゴシック"/>
                <a:cs typeface="Calibri"/>
              </a:rPr>
              <a:t>telif haklarına ilişkin önceki kuralların uygulanması: gerçek hayata ilişkin kurallar çevrim içi gerçeklikte de gözlemlenmelidir</a:t>
            </a:r>
            <a:endParaRPr lang="tr-TR" altLang="sr-Latn-RS" sz="2000" i="1" dirty="0">
              <a:ea typeface="ＭＳ Ｐゴシック"/>
            </a:endParaRPr>
          </a:p>
          <a:p>
            <a:pPr lvl="1" algn="ctr">
              <a:lnSpc>
                <a:spcPct val="90000"/>
              </a:lnSpc>
              <a:defRPr/>
            </a:pPr>
            <a:r>
              <a:rPr lang="tr-TR" altLang="sr-Latn-RS" sz="2000" i="1" dirty="0">
                <a:ea typeface="ＭＳ Ｐゴシック"/>
                <a:cs typeface="Calibri"/>
              </a:rPr>
              <a:t>bilgisayar sistemi aracılığıyla işlenen çevrim içi telif hakkı ihlalleri gerçek hayatta işlenmiş gibi cezalandırılmalıdır</a:t>
            </a:r>
          </a:p>
          <a:p>
            <a:pPr eaLnBrk="1" hangingPunct="1">
              <a:lnSpc>
                <a:spcPct val="90000"/>
              </a:lnSpc>
              <a:defRPr/>
            </a:pPr>
            <a:r>
              <a:rPr lang="tr-TR" altLang="sr-Latn-RS" sz="2400" dirty="0">
                <a:ea typeface="ＭＳ Ｐゴシック"/>
              </a:rPr>
              <a:t>Budapeşte Sözleşmesi mevcut uluslararası antlaşmalara atıf yapmaktadır: </a:t>
            </a:r>
            <a:endParaRPr lang="tr-TR" altLang="sr-Latn-RS" sz="2400" dirty="0"/>
          </a:p>
          <a:p>
            <a:pPr lvl="1">
              <a:lnSpc>
                <a:spcPct val="90000"/>
              </a:lnSpc>
              <a:defRPr/>
            </a:pPr>
            <a:r>
              <a:rPr lang="tr-TR" altLang="sr-Latn-RS" sz="2000" dirty="0">
                <a:ea typeface="ＭＳ Ｐゴシック"/>
              </a:rPr>
              <a:t>24 Temmuz 1971 tarihli Paris Metni</a:t>
            </a:r>
            <a:endParaRPr lang="tr-TR" altLang="sr-Latn-RS" sz="2000" dirty="0">
              <a:ea typeface="ＭＳ Ｐゴシック"/>
              <a:cs typeface="Calibri"/>
            </a:endParaRPr>
          </a:p>
          <a:p>
            <a:pPr lvl="1" eaLnBrk="1" hangingPunct="1">
              <a:lnSpc>
                <a:spcPct val="90000"/>
              </a:lnSpc>
              <a:defRPr/>
            </a:pPr>
            <a:r>
              <a:rPr lang="tr-TR" sz="2000" dirty="0">
                <a:ea typeface="ＭＳ Ｐゴシック"/>
                <a:cs typeface="Calibri"/>
              </a:rPr>
              <a:t>Bern Sözleşmesi </a:t>
            </a:r>
            <a:endParaRPr lang="tr-TR" altLang="sr-Latn-RS" sz="2000" dirty="0">
              <a:ea typeface="ＭＳ Ｐゴシック"/>
              <a:cs typeface="Calibri"/>
            </a:endParaRPr>
          </a:p>
          <a:p>
            <a:pPr lvl="1" eaLnBrk="1" hangingPunct="1">
              <a:lnSpc>
                <a:spcPct val="90000"/>
              </a:lnSpc>
              <a:defRPr/>
            </a:pPr>
            <a:r>
              <a:rPr lang="tr-TR" altLang="sr-Latn-RS" sz="2000" dirty="0">
                <a:ea typeface="ＭＳ Ｐゴシック"/>
              </a:rPr>
              <a:t>WIPO Antlaşmaları</a:t>
            </a:r>
            <a:endParaRPr lang="tr-TR" altLang="sr-Latn-RS" sz="2000" dirty="0">
              <a:ea typeface="ＭＳ Ｐゴシック"/>
              <a:cs typeface="Calibri"/>
            </a:endParaRPr>
          </a:p>
        </p:txBody>
      </p:sp>
    </p:spTree>
    <p:extLst>
      <p:ext uri="{BB962C8B-B14F-4D97-AF65-F5344CB8AC3E}">
        <p14:creationId xmlns:p14="http://schemas.microsoft.com/office/powerpoint/2010/main" val="2436814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11 – </a:t>
            </a:r>
            <a:r>
              <a:rPr lang="tr-TR" sz="3200" b="1" dirty="0" smtClean="0"/>
              <a:t>Teşebbüste Bulunmak </a:t>
            </a:r>
            <a:r>
              <a:rPr lang="tr-TR" sz="3200" b="1" dirty="0"/>
              <a:t>ve </a:t>
            </a:r>
            <a:r>
              <a:rPr lang="tr-TR" sz="3200" b="1" dirty="0" smtClean="0"/>
              <a:t>Yardım</a:t>
            </a:r>
            <a:r>
              <a:rPr lang="tr-TR" sz="3200" b="1" dirty="0"/>
              <a:t> </a:t>
            </a:r>
            <a:endParaRPr lang="tr-TR" sz="3200" b="1" dirty="0">
              <a:cs typeface="Calibri"/>
            </a:endParaRPr>
          </a:p>
          <a:p>
            <a:pPr algn="r"/>
            <a:r>
              <a:rPr lang="tr-TR" sz="3200" b="1" dirty="0"/>
              <a:t>veya </a:t>
            </a:r>
            <a:r>
              <a:rPr lang="tr-TR" sz="3200" b="1" dirty="0" smtClean="0"/>
              <a:t>Yataklık Etmek</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90000"/>
              </a:lnSpc>
              <a:defRPr/>
            </a:pPr>
            <a:endParaRPr lang="tr-TR" altLang="sr-Latn-RS" sz="2400" i="1" dirty="0"/>
          </a:p>
          <a:p>
            <a:pPr algn="ctr" eaLnBrk="1" hangingPunct="1">
              <a:lnSpc>
                <a:spcPct val="90000"/>
              </a:lnSpc>
              <a:defRPr/>
            </a:pPr>
            <a:r>
              <a:rPr lang="tr-TR" sz="2400" i="1" dirty="0">
                <a:latin typeface="Calibri" panose="020F0502020204030204" pitchFamily="34" charset="0"/>
                <a:ea typeface="ＭＳ Ｐゴシック"/>
                <a:cs typeface="Calibri" panose="020F0502020204030204" pitchFamily="34" charset="0"/>
              </a:rPr>
              <a:t>Budapeşte Sözleşmesi'nde düzenlenen tüm suçlara yardım ve yataklık etme eylemleri suç sayılmaktadır</a:t>
            </a:r>
          </a:p>
          <a:p>
            <a:pPr algn="ctr" eaLnBrk="1" hangingPunct="1">
              <a:lnSpc>
                <a:spcPct val="90000"/>
              </a:lnSpc>
              <a:defRPr/>
            </a:pPr>
            <a:endParaRPr lang="tr-TR" sz="2400" i="1" dirty="0">
              <a:latin typeface="Calibri" panose="020F0502020204030204" pitchFamily="34" charset="0"/>
              <a:ea typeface="ＭＳ Ｐゴシック"/>
              <a:cs typeface="Arial" pitchFamily="34" charset="0"/>
            </a:endParaRPr>
          </a:p>
          <a:p>
            <a:pPr algn="ctr" eaLnBrk="1" hangingPunct="1">
              <a:lnSpc>
                <a:spcPct val="90000"/>
              </a:lnSpc>
              <a:defRPr/>
            </a:pPr>
            <a:r>
              <a:rPr lang="tr-TR" sz="2400" i="1" dirty="0">
                <a:latin typeface="Calibri" panose="020F0502020204030204" pitchFamily="34" charset="0"/>
                <a:ea typeface="ＭＳ Ｐゴシック"/>
                <a:cs typeface="Calibri" panose="020F0502020204030204" pitchFamily="34" charset="0"/>
              </a:rPr>
              <a:t>Suç işleme niyetinin bulunması gerekir </a:t>
            </a:r>
            <a:endParaRPr lang="tr-TR" sz="2400" i="1" dirty="0">
              <a:latin typeface="Calibri" panose="020F0502020204030204" pitchFamily="34" charset="0"/>
              <a:cs typeface="Calibri" panose="020F0502020204030204" pitchFamily="34" charset="0"/>
            </a:endParaRPr>
          </a:p>
          <a:p>
            <a:pPr algn="ctr" eaLnBrk="1" hangingPunct="1">
              <a:lnSpc>
                <a:spcPct val="90000"/>
              </a:lnSpc>
              <a:defRPr/>
            </a:pPr>
            <a:endParaRPr lang="tr-TR" altLang="sr-Latn-RS" sz="2400" i="1" dirty="0"/>
          </a:p>
          <a:p>
            <a:pPr algn="ctr" eaLnBrk="1" hangingPunct="1">
              <a:lnSpc>
                <a:spcPct val="90000"/>
              </a:lnSpc>
              <a:defRPr/>
            </a:pPr>
            <a:r>
              <a:rPr lang="tr-TR" altLang="sr-Latn-RS" sz="2400" i="1" dirty="0"/>
              <a:t>Budapeşte Sözleşmesi tüm suçlara teşebbüsü suç saymamaktadır</a:t>
            </a:r>
          </a:p>
          <a:p>
            <a:pPr algn="ctr" eaLnBrk="1" hangingPunct="1">
              <a:lnSpc>
                <a:spcPct val="90000"/>
              </a:lnSpc>
              <a:defRPr/>
            </a:pPr>
            <a:endParaRPr lang="tr-TR" altLang="sr-Latn-RS" sz="2400" i="1" dirty="0"/>
          </a:p>
          <a:p>
            <a:pPr algn="ctr" eaLnBrk="1" hangingPunct="1">
              <a:lnSpc>
                <a:spcPct val="90000"/>
              </a:lnSpc>
              <a:defRPr/>
            </a:pPr>
            <a:r>
              <a:rPr lang="tr-TR" altLang="sr-Latn-RS" sz="2400" i="1" dirty="0"/>
              <a:t>Taraflar teşebbüsü tümüyle veya kısmen suç saymama konusunda takdir yetkisine sahiptir</a:t>
            </a:r>
          </a:p>
          <a:p>
            <a:pPr marL="0" indent="0" algn="just">
              <a:buNone/>
            </a:pPr>
            <a:endParaRPr lang="tr-TR" sz="2400" dirty="0"/>
          </a:p>
          <a:p>
            <a:pPr algn="just">
              <a:buFont typeface="Wingdings" pitchFamily="2" charset="2"/>
              <a:buChar char="ü"/>
            </a:pPr>
            <a:endParaRPr lang="tr-TR" sz="2400" dirty="0">
              <a:latin typeface="Arial"/>
              <a:ea typeface="ＭＳ Ｐゴシック"/>
              <a:cs typeface="Arial"/>
            </a:endParaRPr>
          </a:p>
          <a:p>
            <a:pPr algn="ctr" eaLnBrk="1" hangingPunct="1">
              <a:lnSpc>
                <a:spcPct val="90000"/>
              </a:lnSpc>
              <a:defRPr/>
            </a:pPr>
            <a:endParaRPr lang="tr-TR" altLang="sr-Latn-RS" sz="2400" i="1" dirty="0"/>
          </a:p>
        </p:txBody>
      </p:sp>
    </p:spTree>
    <p:extLst>
      <p:ext uri="{BB962C8B-B14F-4D97-AF65-F5344CB8AC3E}">
        <p14:creationId xmlns:p14="http://schemas.microsoft.com/office/powerpoint/2010/main" val="3640485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12 – </a:t>
            </a:r>
            <a:r>
              <a:rPr lang="tr-TR" sz="3200" b="1" dirty="0" smtClean="0"/>
              <a:t>Kurumsal Yükümlülük</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3631763"/>
          </a:xfrm>
          <a:prstGeom prst="rect">
            <a:avLst/>
          </a:prstGeom>
        </p:spPr>
        <p:txBody>
          <a:bodyPr wrap="square">
            <a:spAutoFit/>
          </a:bodyPr>
          <a:lstStyle/>
          <a:p>
            <a:pPr marL="342900" indent="-342900" algn="just">
              <a:buFont typeface="Wingdings" pitchFamily="2" charset="2"/>
              <a:buChar char="Ø"/>
            </a:pPr>
            <a:r>
              <a:rPr lang="en-US" sz="1600" dirty="0"/>
              <a:t>1 </a:t>
            </a:r>
            <a:r>
              <a:rPr lang="tr-TR" sz="1600" dirty="0">
                <a:latin typeface="Arial"/>
                <a:ea typeface="ＭＳ Ｐゴシック"/>
                <a:cs typeface="Arial"/>
              </a:rPr>
              <a:t>Taraflar, tüzel kişilik içerisinde aşağıdaki yetkileri doğrultusunda </a:t>
            </a:r>
            <a:r>
              <a:rPr lang="tr-TR" sz="1600" b="1" dirty="0">
                <a:solidFill>
                  <a:srgbClr val="FF0000"/>
                </a:solidFill>
                <a:latin typeface="Arial"/>
                <a:ea typeface="ＭＳ Ｐゴシック"/>
                <a:cs typeface="Arial"/>
              </a:rPr>
              <a:t>ileri gelen</a:t>
            </a:r>
            <a:r>
              <a:rPr lang="tr-TR" sz="1600" dirty="0">
                <a:latin typeface="Arial"/>
                <a:ea typeface="ＭＳ Ｐゴシック"/>
                <a:cs typeface="Arial"/>
              </a:rPr>
              <a:t> bir </a:t>
            </a:r>
            <a:r>
              <a:rPr lang="tr-TR" sz="1600" b="1" dirty="0">
                <a:solidFill>
                  <a:srgbClr val="FF0000"/>
                </a:solidFill>
                <a:latin typeface="Arial"/>
                <a:ea typeface="ＭＳ Ｐゴシック"/>
                <a:cs typeface="Arial"/>
              </a:rPr>
              <a:t>konum</a:t>
            </a:r>
            <a:r>
              <a:rPr lang="tr-TR" sz="1600" dirty="0">
                <a:latin typeface="Arial"/>
                <a:ea typeface="ＭＳ Ｐゴシック"/>
                <a:cs typeface="Arial"/>
              </a:rPr>
              <a:t>da bulunan ve tüzel kişi organının bir parçası olarak veya bireysel olarak hareket eden gerçek kişinin, bu </a:t>
            </a:r>
            <a:r>
              <a:rPr lang="tr-TR" sz="1600" dirty="0" err="1">
                <a:latin typeface="Arial"/>
                <a:ea typeface="ＭＳ Ｐゴシック"/>
                <a:cs typeface="Arial"/>
              </a:rPr>
              <a:t>Sözleşme'de</a:t>
            </a:r>
            <a:r>
              <a:rPr lang="tr-TR" sz="1600" dirty="0">
                <a:latin typeface="Arial"/>
                <a:ea typeface="ＭＳ Ｐゴシック"/>
                <a:cs typeface="Arial"/>
              </a:rPr>
              <a:t> düzenlenmiş suçları </a:t>
            </a:r>
            <a:r>
              <a:rPr lang="tr-TR" sz="1600" b="1" dirty="0">
                <a:solidFill>
                  <a:srgbClr val="FF0000"/>
                </a:solidFill>
                <a:latin typeface="Arial"/>
                <a:ea typeface="ＭＳ Ｐゴシック"/>
                <a:cs typeface="Arial"/>
              </a:rPr>
              <a:t>tüzel kişinin çıkarı için</a:t>
            </a:r>
            <a:r>
              <a:rPr lang="tr-TR" sz="1600" dirty="0">
                <a:latin typeface="Arial"/>
                <a:ea typeface="ＭＳ Ｐゴシック"/>
                <a:cs typeface="Arial"/>
              </a:rPr>
              <a:t> işlemesinden dolayı </a:t>
            </a:r>
            <a:r>
              <a:rPr lang="tr-TR" sz="1600" b="1" dirty="0">
                <a:solidFill>
                  <a:srgbClr val="FF0000"/>
                </a:solidFill>
                <a:latin typeface="Arial"/>
                <a:ea typeface="ＭＳ Ｐゴシック"/>
                <a:cs typeface="Arial"/>
              </a:rPr>
              <a:t>tüzel kişilerin sorumlu tutulması</a:t>
            </a:r>
            <a:r>
              <a:rPr lang="tr-TR" sz="1600" dirty="0">
                <a:latin typeface="Arial"/>
                <a:ea typeface="ＭＳ Ｐゴシック"/>
                <a:cs typeface="Arial"/>
              </a:rPr>
              <a:t> için gerekli yasama tedbirlerini ve diğer tedbirleri kabul etmekle yükümlüdür:</a:t>
            </a:r>
          </a:p>
          <a:p>
            <a:pPr lvl="1" algn="just"/>
            <a:r>
              <a:rPr lang="tr-TR" sz="1600" dirty="0">
                <a:latin typeface="Arial"/>
                <a:ea typeface="ＭＳ Ｐゴシック"/>
                <a:cs typeface="Arial"/>
              </a:rPr>
              <a:t>a tüzel kişiyi </a:t>
            </a:r>
            <a:r>
              <a:rPr lang="tr-TR" sz="1600" b="1" dirty="0">
                <a:solidFill>
                  <a:srgbClr val="FF0000"/>
                </a:solidFill>
                <a:latin typeface="Arial"/>
                <a:ea typeface="ＭＳ Ｐゴシック"/>
                <a:cs typeface="Arial"/>
              </a:rPr>
              <a:t>temsil </a:t>
            </a:r>
            <a:r>
              <a:rPr lang="tr-TR" sz="1600" dirty="0">
                <a:latin typeface="Arial"/>
                <a:ea typeface="ＭＳ Ｐゴシック"/>
                <a:cs typeface="Arial"/>
              </a:rPr>
              <a:t>yetkisi;</a:t>
            </a:r>
            <a:endParaRPr lang="tr-TR" sz="1600" dirty="0">
              <a:cs typeface="Arial"/>
            </a:endParaRPr>
          </a:p>
          <a:p>
            <a:pPr lvl="1" algn="just"/>
            <a:r>
              <a:rPr lang="tr-TR" sz="1600" dirty="0">
                <a:latin typeface="Arial"/>
                <a:ea typeface="ＭＳ Ｐゴシック"/>
                <a:cs typeface="Arial"/>
              </a:rPr>
              <a:t>b tüzel kişi adına </a:t>
            </a:r>
            <a:r>
              <a:rPr lang="tr-TR" sz="1600" b="1" dirty="0">
                <a:solidFill>
                  <a:srgbClr val="FF0000"/>
                </a:solidFill>
                <a:latin typeface="Arial"/>
                <a:ea typeface="ＭＳ Ｐゴシック"/>
                <a:cs typeface="Arial"/>
              </a:rPr>
              <a:t>karar alma yetkisi</a:t>
            </a:r>
            <a:r>
              <a:rPr lang="tr-TR" sz="1600" dirty="0">
                <a:latin typeface="Arial"/>
                <a:ea typeface="ＭＳ Ｐゴシック"/>
                <a:cs typeface="Arial"/>
              </a:rPr>
              <a:t>;</a:t>
            </a:r>
            <a:endParaRPr lang="tr-TR" sz="1600" dirty="0">
              <a:cs typeface="Arial"/>
            </a:endParaRPr>
          </a:p>
          <a:p>
            <a:pPr lvl="1" algn="just"/>
            <a:r>
              <a:rPr lang="tr-TR" sz="1600" dirty="0">
                <a:latin typeface="Arial"/>
                <a:ea typeface="ＭＳ Ｐゴシック"/>
                <a:cs typeface="Arial"/>
              </a:rPr>
              <a:t>c tüzel kişi içerisinde </a:t>
            </a:r>
            <a:r>
              <a:rPr lang="tr-TR" sz="1600" b="1" dirty="0">
                <a:solidFill>
                  <a:srgbClr val="FF0000"/>
                </a:solidFill>
                <a:latin typeface="Arial"/>
                <a:ea typeface="ＭＳ Ｐゴシック"/>
                <a:cs typeface="Arial"/>
              </a:rPr>
              <a:t>denetim yetkisi</a:t>
            </a:r>
            <a:r>
              <a:rPr lang="tr-TR" sz="1600" dirty="0">
                <a:latin typeface="Arial"/>
                <a:ea typeface="ＭＳ Ｐゴシック"/>
                <a:cs typeface="Arial"/>
              </a:rPr>
              <a:t>.</a:t>
            </a:r>
          </a:p>
          <a:p>
            <a:pPr lvl="1" algn="just"/>
            <a:endParaRPr lang="en-US" sz="1600" dirty="0"/>
          </a:p>
        </p:txBody>
      </p:sp>
      <p:sp>
        <p:nvSpPr>
          <p:cNvPr id="6" name="Rectangle 5">
            <a:extLst>
              <a:ext uri="{FF2B5EF4-FFF2-40B4-BE49-F238E27FC236}">
                <a16:creationId xmlns:a16="http://schemas.microsoft.com/office/drawing/2014/main" id="{524B6456-681F-2F44-A01A-AD3514E81BD2}"/>
              </a:ext>
            </a:extLst>
          </p:cNvPr>
          <p:cNvSpPr/>
          <p:nvPr/>
        </p:nvSpPr>
        <p:spPr>
          <a:xfrm>
            <a:off x="4376057" y="1061434"/>
            <a:ext cx="4608326" cy="5632311"/>
          </a:xfrm>
          <a:prstGeom prst="rect">
            <a:avLst/>
          </a:prstGeom>
        </p:spPr>
        <p:txBody>
          <a:bodyPr wrap="square">
            <a:spAutoFit/>
          </a:bodyPr>
          <a:lstStyle/>
          <a:p>
            <a:pPr marL="342900" indent="-342900" algn="just">
              <a:buFont typeface="Wingdings" pitchFamily="2" charset="2"/>
              <a:buChar char="ü"/>
            </a:pPr>
            <a:r>
              <a:rPr lang="tr-TR" sz="2000" dirty="0" smtClean="0">
                <a:latin typeface="Arial"/>
                <a:ea typeface="ＭＳ Ｐゴシック"/>
                <a:cs typeface="Arial"/>
              </a:rPr>
              <a:t>Kurumsal yükümlülüğün doğması </a:t>
            </a:r>
            <a:r>
              <a:rPr lang="tr-TR" sz="2000" dirty="0">
                <a:latin typeface="Arial"/>
                <a:ea typeface="ＭＳ Ｐゴシック"/>
                <a:cs typeface="Arial"/>
              </a:rPr>
              <a:t>için dört koşul aranır:</a:t>
            </a:r>
          </a:p>
          <a:p>
            <a:pPr marL="800100" lvl="1" indent="-342900" algn="just">
              <a:buFont typeface="Wingdings" pitchFamily="2" charset="2"/>
              <a:buChar char="ü"/>
            </a:pPr>
            <a:r>
              <a:rPr lang="tr-TR" sz="2000" dirty="0">
                <a:latin typeface="Arial"/>
                <a:ea typeface="ＭＳ Ｐゴシック"/>
                <a:cs typeface="Arial"/>
              </a:rPr>
              <a:t>Budapeşte Sözleşmesi uyarınca bir suç işlenmiş olmalıdır</a:t>
            </a:r>
            <a:endParaRPr lang="tr-TR" sz="2000" dirty="0">
              <a:cs typeface="Arial"/>
            </a:endParaRPr>
          </a:p>
          <a:p>
            <a:pPr marL="800100" lvl="1" indent="-342900" algn="just">
              <a:buFont typeface="Wingdings" pitchFamily="2" charset="2"/>
              <a:buChar char="ü"/>
            </a:pPr>
            <a:r>
              <a:rPr lang="tr-TR" sz="2000" dirty="0">
                <a:latin typeface="Arial"/>
                <a:ea typeface="ＭＳ Ｐゴシック"/>
                <a:cs typeface="Arial"/>
              </a:rPr>
              <a:t>Suç, tüzel kişinin çıkarı için işlenmiş olmalıdır</a:t>
            </a:r>
          </a:p>
          <a:p>
            <a:pPr marL="800100" lvl="1" indent="-342900" algn="just">
              <a:buFont typeface="Wingdings" pitchFamily="2" charset="2"/>
              <a:buChar char="ü"/>
            </a:pPr>
            <a:r>
              <a:rPr lang="tr-TR" sz="2000" dirty="0">
                <a:latin typeface="Arial"/>
                <a:ea typeface="ＭＳ Ｐゴシック"/>
                <a:cs typeface="Arial"/>
              </a:rPr>
              <a:t>Suçu "ileri gelen </a:t>
            </a:r>
            <a:r>
              <a:rPr lang="tr-TR" sz="2000" dirty="0" err="1">
                <a:latin typeface="Arial"/>
                <a:ea typeface="ＭＳ Ｐゴシック"/>
                <a:cs typeface="Arial"/>
              </a:rPr>
              <a:t>konum"a</a:t>
            </a:r>
            <a:r>
              <a:rPr lang="tr-TR" sz="2000" dirty="0">
                <a:latin typeface="Arial"/>
                <a:ea typeface="ＭＳ Ｐゴシック"/>
                <a:cs typeface="Arial"/>
              </a:rPr>
              <a:t> (şirket içerisinde yüksek bir pozisyon) sahip kimse işlemiş olmalıdır</a:t>
            </a:r>
          </a:p>
          <a:p>
            <a:pPr marL="800100" lvl="1" indent="-342900" algn="just">
              <a:buFont typeface="Wingdings" pitchFamily="2" charset="2"/>
              <a:buChar char="ü"/>
            </a:pPr>
            <a:r>
              <a:rPr lang="tr-TR" sz="2000" dirty="0">
                <a:latin typeface="Arial"/>
                <a:ea typeface="ＭＳ Ｐゴシック"/>
                <a:cs typeface="Arial"/>
              </a:rPr>
              <a:t>İleri gelen konuma sahip ileri gelen kişi aşağıdakilere dayanarak hareket etmiş olmalıdır:</a:t>
            </a:r>
          </a:p>
          <a:p>
            <a:pPr marL="1257300" lvl="2" indent="-342900" algn="just">
              <a:buFont typeface="Wingdings" pitchFamily="2" charset="2"/>
              <a:buChar char="ü"/>
            </a:pPr>
            <a:r>
              <a:rPr lang="tr-TR" sz="2000" dirty="0">
                <a:latin typeface="Arial"/>
                <a:ea typeface="ＭＳ Ｐゴシック"/>
                <a:cs typeface="Arial"/>
              </a:rPr>
              <a:t>temsil yetkisi</a:t>
            </a:r>
          </a:p>
          <a:p>
            <a:pPr marL="1257300" lvl="2" indent="-342900" algn="just">
              <a:buFont typeface="Wingdings" pitchFamily="2" charset="2"/>
              <a:buChar char="ü"/>
            </a:pPr>
            <a:r>
              <a:rPr lang="tr-TR" sz="2000" dirty="0">
                <a:latin typeface="Arial"/>
                <a:ea typeface="ＭＳ Ｐゴシック"/>
                <a:cs typeface="Arial"/>
              </a:rPr>
              <a:t>karar alma yetkisi</a:t>
            </a:r>
            <a:endParaRPr lang="tr-TR" sz="2000" dirty="0">
              <a:cs typeface="Arial"/>
            </a:endParaRPr>
          </a:p>
          <a:p>
            <a:pPr marL="1257300" lvl="2" indent="-342900" algn="just">
              <a:buFont typeface="Wingdings" pitchFamily="2" charset="2"/>
              <a:buChar char="ü"/>
            </a:pPr>
            <a:r>
              <a:rPr lang="tr-TR" sz="2000" dirty="0">
                <a:latin typeface="Arial"/>
                <a:ea typeface="ＭＳ Ｐゴシック"/>
                <a:cs typeface="Arial"/>
              </a:rPr>
              <a:t>denetim yetkisi</a:t>
            </a:r>
            <a:endParaRPr lang="tr-TR" dirty="0">
              <a:cs typeface="Arial"/>
            </a:endParaRPr>
          </a:p>
        </p:txBody>
      </p:sp>
    </p:spTree>
    <p:extLst>
      <p:ext uri="{BB962C8B-B14F-4D97-AF65-F5344CB8AC3E}">
        <p14:creationId xmlns:p14="http://schemas.microsoft.com/office/powerpoint/2010/main" val="3999699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12 – </a:t>
            </a:r>
            <a:r>
              <a:rPr lang="tr-TR" sz="3200" b="1" dirty="0" smtClean="0"/>
              <a:t>Kurumsal Yükümlülük</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4493538"/>
          </a:xfrm>
          <a:prstGeom prst="rect">
            <a:avLst/>
          </a:prstGeom>
        </p:spPr>
        <p:txBody>
          <a:bodyPr wrap="square">
            <a:spAutoFit/>
          </a:bodyPr>
          <a:lstStyle/>
          <a:p>
            <a:pPr marL="285750" indent="-285750" algn="just">
              <a:buFont typeface="Wingdings"/>
              <a:buChar char="Ø"/>
            </a:pPr>
            <a:r>
              <a:rPr lang="tr-TR" sz="1600" dirty="0">
                <a:latin typeface="Arial"/>
                <a:ea typeface="ＭＳ Ｐゴシック"/>
                <a:cs typeface="Arial"/>
              </a:rPr>
              <a:t>2 Bu maddenin 1. paragrafında düzenlenen hallere ek olarak Taraflar, </a:t>
            </a:r>
            <a:r>
              <a:rPr lang="tr-TR" sz="1600" b="1" dirty="0">
                <a:solidFill>
                  <a:srgbClr val="FF0000"/>
                </a:solidFill>
                <a:latin typeface="Arial"/>
                <a:ea typeface="ＭＳ Ｐゴシック"/>
                <a:cs typeface="Arial"/>
              </a:rPr>
              <a:t>1. paragrafta ele alınan gerçek kişilerce yürütülen denetimin eksikliğinin</a:t>
            </a:r>
            <a:r>
              <a:rPr lang="tr-TR" sz="1600" dirty="0">
                <a:latin typeface="Arial"/>
                <a:ea typeface="ＭＳ Ｐゴシック"/>
                <a:cs typeface="Arial"/>
              </a:rPr>
              <a:t>, bu </a:t>
            </a:r>
            <a:r>
              <a:rPr lang="tr-TR" sz="1600" dirty="0" err="1">
                <a:latin typeface="Arial"/>
                <a:ea typeface="ＭＳ Ｐゴシック"/>
                <a:cs typeface="Arial"/>
              </a:rPr>
              <a:t>Sözleşme'de</a:t>
            </a:r>
            <a:r>
              <a:rPr lang="tr-TR" sz="1600" dirty="0">
                <a:latin typeface="Arial"/>
                <a:ea typeface="ＭＳ Ｐゴシック"/>
                <a:cs typeface="Arial"/>
              </a:rPr>
              <a:t> düzenlenen suçların, </a:t>
            </a:r>
            <a:r>
              <a:rPr lang="tr-TR" sz="1600" b="1" dirty="0">
                <a:solidFill>
                  <a:srgbClr val="FF0000"/>
                </a:solidFill>
                <a:latin typeface="Arial"/>
                <a:ea typeface="ＭＳ Ｐゴシック"/>
                <a:cs typeface="Arial"/>
              </a:rPr>
              <a:t>denetime tabi gerçek kişi tarafından tüzel kişinin çıkarı için işlenmesini mümkün kıldığı</a:t>
            </a:r>
            <a:r>
              <a:rPr lang="tr-TR" sz="1600" dirty="0">
                <a:latin typeface="Arial"/>
                <a:ea typeface="ＭＳ Ｐゴシック"/>
                <a:cs typeface="Arial"/>
              </a:rPr>
              <a:t> </a:t>
            </a:r>
            <a:r>
              <a:rPr lang="tr-TR" sz="1600" b="1" dirty="0">
                <a:solidFill>
                  <a:srgbClr val="FF0000"/>
                </a:solidFill>
                <a:latin typeface="Arial"/>
                <a:ea typeface="ＭＳ Ｐゴシック"/>
                <a:cs typeface="Arial"/>
              </a:rPr>
              <a:t>hallerde</a:t>
            </a:r>
            <a:r>
              <a:rPr lang="tr-TR" sz="1600" dirty="0">
                <a:latin typeface="Arial"/>
                <a:ea typeface="ＭＳ Ｐゴシック"/>
                <a:cs typeface="Arial"/>
              </a:rPr>
              <a:t>,  tüzel kişinin sorumlu tutulması için gerekli tedbirleri kabul etmekle yükümlüdür.</a:t>
            </a:r>
          </a:p>
          <a:p>
            <a:pPr marL="285750" indent="-285750" algn="just">
              <a:buFont typeface="Wingdings"/>
              <a:buChar char="Ø"/>
            </a:pPr>
            <a:r>
              <a:rPr lang="tr-TR" sz="1600" dirty="0">
                <a:latin typeface="Arial"/>
                <a:cs typeface="Arial"/>
              </a:rPr>
              <a:t>3 Tarafların hukuk ilkelerine tabi olarak, tüzel kişinin sorumluluğu ceza sorumluluğu, özel hukuk sorumluluğu veya idari sorumluluk olabilir. </a:t>
            </a:r>
            <a:endParaRPr lang="tr-TR" sz="1600" dirty="0">
              <a:cs typeface="Arial"/>
            </a:endParaRPr>
          </a:p>
          <a:p>
            <a:pPr marL="285750" indent="-285750" algn="just">
              <a:buFont typeface="Wingdings"/>
              <a:buChar char="Ø"/>
            </a:pPr>
            <a:r>
              <a:rPr lang="tr-TR" sz="1600" dirty="0">
                <a:latin typeface="Arial"/>
                <a:cs typeface="Arial"/>
              </a:rPr>
              <a:t>4 Böyle bir sorumluluk, suçu işleyen gerçek kişilerin ceza sorumluluğuna halel getirmez.</a:t>
            </a:r>
            <a:endParaRPr lang="tr-TR" sz="1600" dirty="0"/>
          </a:p>
          <a:p>
            <a:pPr algn="just"/>
            <a:endParaRPr lang="tr-TR" sz="1400" dirty="0">
              <a:cs typeface="Arial"/>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14130" y="1287212"/>
            <a:ext cx="4608326" cy="4801314"/>
          </a:xfrm>
          <a:prstGeom prst="rect">
            <a:avLst/>
          </a:prstGeom>
        </p:spPr>
        <p:txBody>
          <a:bodyPr wrap="square">
            <a:spAutoFit/>
          </a:bodyPr>
          <a:lstStyle/>
          <a:p>
            <a:pPr marL="342900" indent="-342900" algn="just">
              <a:buFont typeface="Wingdings" pitchFamily="2" charset="2"/>
              <a:buChar char="ü"/>
            </a:pPr>
            <a:r>
              <a:rPr lang="tr-TR" dirty="0">
                <a:latin typeface="Arial"/>
                <a:ea typeface="ＭＳ Ｐゴシック"/>
                <a:cs typeface="Arial"/>
              </a:rPr>
              <a:t>Tüzel kişi, aşağıdaki koşullar meydana gelmişse, ileri gelen konumdaki kişi dışındaki (örneğin denetim yetkisi dahilinde hareket eden bir çalışan veya temsilci) kişilerin suç işlemesi halinde de sorumlu tutulabilir:</a:t>
            </a:r>
          </a:p>
          <a:p>
            <a:pPr marL="800100" lvl="1" indent="-342900" algn="just">
              <a:buFont typeface="Wingdings" pitchFamily="2" charset="2"/>
              <a:buChar char="ü"/>
            </a:pPr>
            <a:r>
              <a:rPr lang="tr-TR" dirty="0">
                <a:latin typeface="Arial"/>
                <a:ea typeface="ＭＳ Ｐゴシック"/>
                <a:cs typeface="Arial"/>
              </a:rPr>
              <a:t>Suçun çalışan veya temsilci tarafından işlenmiş olması</a:t>
            </a:r>
          </a:p>
          <a:p>
            <a:pPr marL="800100" lvl="1" indent="-342900" algn="just">
              <a:buFont typeface="Wingdings" pitchFamily="2" charset="2"/>
              <a:buChar char="ü"/>
            </a:pPr>
            <a:r>
              <a:rPr lang="tr-TR" dirty="0">
                <a:latin typeface="Arial"/>
                <a:ea typeface="ＭＳ Ｐゴシック"/>
                <a:cs typeface="Arial"/>
              </a:rPr>
              <a:t>Suçun tüzel kişinin çıkarı için işlenmiş olması</a:t>
            </a:r>
          </a:p>
          <a:p>
            <a:pPr marL="800100" lvl="1" indent="-342900" algn="just">
              <a:buFont typeface="Wingdings" pitchFamily="2" charset="2"/>
              <a:buChar char="ü"/>
            </a:pPr>
            <a:r>
              <a:rPr lang="tr-TR" dirty="0">
                <a:latin typeface="Arial"/>
                <a:ea typeface="ＭＳ Ｐゴシック"/>
                <a:cs typeface="Arial"/>
              </a:rPr>
              <a:t>Suçun, ileri gelen kişinin, çalışanı veya temsilciyi denetlemek için makul veya uygun tedbirleri alma konusundaki başarısızlığı sebebiyle işlenmiş olması</a:t>
            </a:r>
          </a:p>
          <a:p>
            <a:pPr marL="342900" indent="-342900" algn="just">
              <a:buFont typeface="Wingdings" pitchFamily="2" charset="2"/>
              <a:buChar char="ü"/>
            </a:pPr>
            <a:r>
              <a:rPr lang="tr-TR" dirty="0">
                <a:latin typeface="Arial"/>
                <a:ea typeface="ＭＳ Ｐゴシック"/>
                <a:cs typeface="Arial"/>
              </a:rPr>
              <a:t>Çalışanların iletişimi üzerinde genel bir denetim yetkisi öngörmemektedir</a:t>
            </a:r>
          </a:p>
        </p:txBody>
      </p:sp>
    </p:spTree>
    <p:extLst>
      <p:ext uri="{BB962C8B-B14F-4D97-AF65-F5344CB8AC3E}">
        <p14:creationId xmlns:p14="http://schemas.microsoft.com/office/powerpoint/2010/main" val="2132910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254314294"/>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9086326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35166674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311545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ea typeface="+mn-lt"/>
                <a:cs typeface="+mn-lt"/>
              </a:rPr>
              <a:t>Adli Personel için Uluslararası İşbirliğine İlişkin Uzmanlık </a:t>
            </a:r>
            <a:r>
              <a:rPr lang="tr-TR" sz="3200" b="1" dirty="0" smtClean="0">
                <a:solidFill>
                  <a:schemeClr val="bg1"/>
                </a:solidFill>
                <a:ea typeface="+mn-lt"/>
                <a:cs typeface="+mn-lt"/>
              </a:rPr>
              <a:t>Eğitimi</a:t>
            </a:r>
            <a:endParaRPr lang="tr-TR" sz="3200" b="1" dirty="0">
              <a:solidFill>
                <a:schemeClr val="bg1"/>
              </a:solidFill>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3438176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37</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tr-TR" sz="3200" b="1" dirty="0">
                <a:ea typeface="ＭＳ Ｐゴシック" charset="0"/>
              </a:rPr>
              <a:t>Usul Tedbirleri ve Teminatlar</a:t>
            </a:r>
            <a:endParaRPr lang="tr-TR"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37</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Budapeşte Sözleşmesi</a:t>
            </a:r>
            <a:endParaRPr lang="tr-TR"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68705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14 – Usul Kurallarının Kapsamı</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endParaRPr lang="tr-TR" sz="1000" i="1" dirty="0">
              <a:latin typeface="Calibri" panose="020F0502020204030204" pitchFamily="34" charset="0"/>
              <a:ea typeface="ＭＳ Ｐゴシック" pitchFamily="34" charset="-128"/>
              <a:cs typeface="Calibri" panose="020F0502020204030204" pitchFamily="34" charset="0"/>
            </a:endParaRPr>
          </a:p>
          <a:p>
            <a:pPr algn="just"/>
            <a:r>
              <a:rPr lang="tr-TR" sz="2000" i="1" dirty="0">
                <a:latin typeface="Calibri" panose="020F0502020204030204" pitchFamily="34" charset="0"/>
                <a:ea typeface="ＭＳ Ｐゴシック"/>
                <a:cs typeface="Calibri" panose="020F0502020204030204" pitchFamily="34" charset="0"/>
              </a:rPr>
              <a:t>Taraflar Budapeşte Sözleşmesi'nin 16 ila 21. maddeleri arasında düzenlenen yetki ve prosedürlere ilişkin gerekli tedbirleri kabul etmelidir</a:t>
            </a:r>
          </a:p>
          <a:p>
            <a:pPr algn="just"/>
            <a:endParaRPr lang="tr-TR" sz="2000" i="1" dirty="0">
              <a:latin typeface="Calibri" panose="020F0502020204030204" pitchFamily="34" charset="0"/>
              <a:ea typeface="ＭＳ Ｐゴシック"/>
              <a:cs typeface="Calibri" panose="020F0502020204030204" pitchFamily="34" charset="0"/>
            </a:endParaRPr>
          </a:p>
          <a:p>
            <a:pPr algn="just"/>
            <a:r>
              <a:rPr lang="tr-TR" sz="2000" i="1" dirty="0">
                <a:latin typeface="Calibri" panose="020F0502020204030204" pitchFamily="34" charset="0"/>
                <a:ea typeface="ＭＳ Ｐゴシック"/>
                <a:cs typeface="Calibri" panose="020F0502020204030204" pitchFamily="34" charset="0"/>
              </a:rPr>
              <a:t>Bu yetkiler, ilgili ceza soruşturmalarında ve kovuşturmalarında icra edilir (genel istihbarat toplanması için uygulanmaz)</a:t>
            </a:r>
            <a:endParaRPr lang="tr-TR" sz="2000" i="1" dirty="0">
              <a:latin typeface="Calibri" panose="020F0502020204030204" pitchFamily="34" charset="0"/>
              <a:cs typeface="Calibri" panose="020F0502020204030204" pitchFamily="34" charset="0"/>
            </a:endParaRPr>
          </a:p>
          <a:p>
            <a:pPr algn="just"/>
            <a:endParaRPr lang="tr-TR" sz="2000" i="1" dirty="0">
              <a:latin typeface="Calibri" panose="020F0502020204030204" pitchFamily="34" charset="0"/>
              <a:ea typeface="ＭＳ Ｐゴシック"/>
              <a:cs typeface="Calibri" panose="020F0502020204030204" pitchFamily="34" charset="0"/>
            </a:endParaRPr>
          </a:p>
          <a:p>
            <a:pPr marR="0" lvl="0" eaLnBrk="1" latinLnBrk="0" hangingPunct="1">
              <a:lnSpc>
                <a:spcPct val="80000"/>
              </a:lnSpc>
              <a:spcBef>
                <a:spcPts val="600"/>
              </a:spcBef>
              <a:spcAft>
                <a:spcPts val="1200"/>
              </a:spcAft>
              <a:buClrTx/>
              <a:buSzTx/>
              <a:tabLst/>
              <a:defRPr/>
            </a:pPr>
            <a:r>
              <a:rPr lang="tr-TR" sz="2000" i="1" dirty="0">
                <a:latin typeface="Calibri" panose="020F0502020204030204" pitchFamily="34" charset="0"/>
                <a:ea typeface="ＭＳ Ｐゴシック" pitchFamily="34" charset="-128"/>
                <a:cs typeface="Calibri" panose="020F0502020204030204" pitchFamily="34" charset="0"/>
              </a:rPr>
              <a:t>Budapeşte Sözleşmesi’nde düzenlenen usul yetkileri yalnızca siber suçlar için öngörülmemiştir</a:t>
            </a:r>
          </a:p>
          <a:p>
            <a:pPr marL="0" marR="0" lvl="0" indent="0" eaLnBrk="1" latinLnBrk="0" hangingPunct="1">
              <a:lnSpc>
                <a:spcPct val="80000"/>
              </a:lnSpc>
              <a:spcBef>
                <a:spcPts val="600"/>
              </a:spcBef>
              <a:spcAft>
                <a:spcPts val="1200"/>
              </a:spcAft>
              <a:buClrTx/>
              <a:buSzTx/>
              <a:buNone/>
              <a:tabLst/>
              <a:defRPr/>
            </a:pPr>
            <a:r>
              <a:rPr lang="tr-TR" sz="2000" i="1" dirty="0">
                <a:latin typeface="Calibri" panose="020F0502020204030204" pitchFamily="34" charset="0"/>
                <a:ea typeface="ＭＳ Ｐゴシック" pitchFamily="34" charset="-128"/>
                <a:cs typeface="Calibri" panose="020F0502020204030204" pitchFamily="34" charset="0"/>
              </a:rPr>
              <a:t>Bu yetkiler aşağıdakilere ilişkin olarak kullanılabilir:</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tr-TR" sz="2000" i="1" dirty="0">
                <a:latin typeface="Calibri" panose="020F0502020204030204" pitchFamily="34" charset="0"/>
                <a:ea typeface="ＭＳ Ｐゴシック" pitchFamily="34" charset="-128"/>
                <a:cs typeface="Calibri" panose="020F0502020204030204" pitchFamily="34" charset="0"/>
              </a:rPr>
              <a:t>Budapeşte Sözleşmesi’nde düzenlenen suçlar</a:t>
            </a:r>
          </a:p>
          <a:p>
            <a:pPr marL="342900" lvl="1" indent="-342900" eaLnBrk="1" hangingPunct="1">
              <a:lnSpc>
                <a:spcPct val="80000"/>
              </a:lnSpc>
              <a:spcBef>
                <a:spcPts val="600"/>
              </a:spcBef>
              <a:spcAft>
                <a:spcPts val="1200"/>
              </a:spcAft>
              <a:buFont typeface="Arial" pitchFamily="34" charset="0"/>
              <a:buChar char="•"/>
              <a:defRPr/>
            </a:pPr>
            <a:r>
              <a:rPr lang="tr-TR" sz="2000" i="1" dirty="0">
                <a:latin typeface="Calibri" panose="020F0502020204030204" pitchFamily="34" charset="0"/>
                <a:ea typeface="ＭＳ Ｐゴシック"/>
                <a:cs typeface="Calibri" panose="020F0502020204030204" pitchFamily="34" charset="0"/>
              </a:rPr>
              <a:t>Bilgisayar sistemi araçlarıyla işlenen diğer suçlar </a:t>
            </a:r>
          </a:p>
          <a:p>
            <a:pPr marL="342900" lvl="1" indent="-342900" eaLnBrk="1" hangingPunct="1">
              <a:lnSpc>
                <a:spcPct val="80000"/>
              </a:lnSpc>
              <a:spcBef>
                <a:spcPts val="600"/>
              </a:spcBef>
              <a:spcAft>
                <a:spcPts val="1200"/>
              </a:spcAft>
              <a:buFont typeface="Arial" pitchFamily="34" charset="0"/>
              <a:buChar char="•"/>
              <a:defRPr/>
            </a:pPr>
            <a:r>
              <a:rPr lang="tr-TR" sz="2000" i="1" dirty="0">
                <a:latin typeface="Calibri" panose="020F0502020204030204" pitchFamily="34" charset="0"/>
                <a:ea typeface="ＭＳ Ｐゴシック"/>
                <a:cs typeface="Calibri" panose="020F0502020204030204" pitchFamily="34" charset="0"/>
              </a:rPr>
              <a:t>Herhangi bir suça ilişkin elektronik delillerin toplanması. </a:t>
            </a:r>
          </a:p>
          <a:p>
            <a:pPr marL="342900" marR="0" lvl="1" indent="-342900" eaLnBrk="1" latinLnBrk="0" hangingPunct="1">
              <a:lnSpc>
                <a:spcPct val="80000"/>
              </a:lnSpc>
              <a:spcBef>
                <a:spcPts val="600"/>
              </a:spcBef>
              <a:spcAft>
                <a:spcPts val="1200"/>
              </a:spcAft>
              <a:buClrTx/>
              <a:buSzTx/>
              <a:buFont typeface="Arial" pitchFamily="34" charset="0"/>
              <a:buChar char="•"/>
              <a:tabLst/>
              <a:defRPr/>
            </a:pPr>
            <a:endParaRPr lang="tr-TR" sz="2000" i="1" dirty="0">
              <a:latin typeface="Calibri" panose="020F0502020204030204" pitchFamily="34" charset="0"/>
              <a:ea typeface="ＭＳ Ｐゴシック" pitchFamily="34" charset="-128"/>
              <a:cs typeface="Calibri" panose="020F0502020204030204" pitchFamily="34" charset="0"/>
            </a:endParaRPr>
          </a:p>
          <a:p>
            <a:pPr algn="just">
              <a:buFont typeface="Wingdings" pitchFamily="2" charset="2"/>
              <a:buChar char="ü"/>
            </a:pPr>
            <a:endParaRPr lang="tr-TR" sz="2200" i="1" dirty="0">
              <a:latin typeface="Calibri" panose="020F0502020204030204" pitchFamily="34" charset="0"/>
              <a:cs typeface="Calibri" panose="020F0502020204030204" pitchFamily="34" charset="0"/>
            </a:endParaRPr>
          </a:p>
          <a:p>
            <a:pPr marL="0" marR="0" lvl="1" indent="0" eaLnBrk="1" latinLnBrk="0" hangingPunct="1">
              <a:lnSpc>
                <a:spcPct val="80000"/>
              </a:lnSpc>
              <a:spcBef>
                <a:spcPts val="600"/>
              </a:spcBef>
              <a:spcAft>
                <a:spcPts val="1200"/>
              </a:spcAft>
              <a:buClrTx/>
              <a:buSzTx/>
              <a:buNone/>
              <a:tabLst/>
              <a:defRPr/>
            </a:pPr>
            <a:endParaRPr lang="tr-TR" altLang="sr-Latn-RS" sz="2000" i="1" dirty="0">
              <a:latin typeface="Calibri" panose="020F0502020204030204" pitchFamily="34" charset="0"/>
              <a:ea typeface="ＭＳ Ｐゴシック" pitchFamily="34" charset="-128"/>
              <a:cs typeface="Calibri" panose="020F0502020204030204" pitchFamily="34" charset="0"/>
            </a:endParaRPr>
          </a:p>
        </p:txBody>
      </p:sp>
      <p:pic>
        <p:nvPicPr>
          <p:cNvPr id="6" name="Graphic 5" descr="Quotes">
            <a:extLst>
              <a:ext uri="{FF2B5EF4-FFF2-40B4-BE49-F238E27FC236}">
                <a16:creationId xmlns:a16="http://schemas.microsoft.com/office/drawing/2014/main" id="{62240A6B-5281-496D-B63E-802CE272DD09}"/>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6999610" y="4576214"/>
            <a:ext cx="1719389" cy="1719389"/>
          </a:xfrm>
          <a:prstGeom prst="rect">
            <a:avLst/>
          </a:prstGeom>
        </p:spPr>
      </p:pic>
    </p:spTree>
    <p:extLst>
      <p:ext uri="{BB962C8B-B14F-4D97-AF65-F5344CB8AC3E}">
        <p14:creationId xmlns:p14="http://schemas.microsoft.com/office/powerpoint/2010/main" val="30461306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553048254"/>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875867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Adli Personel için Uluslararası İşbirliğine İlişkin Uzmanlık </a:t>
            </a:r>
            <a:r>
              <a:rPr lang="tr-TR" sz="3200" b="1" dirty="0" smtClean="0">
                <a:solidFill>
                  <a:schemeClr val="bg1"/>
                </a:solidFill>
              </a:rPr>
              <a:t>Eğitimi</a:t>
            </a:r>
            <a:endParaRPr lang="tr-T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tr-TR" sz="3200" b="1" dirty="0">
                <a:ea typeface="ＭＳ Ｐゴシック" charset="0"/>
                <a:cs typeface="ＭＳ Ｐゴシック" charset="0"/>
              </a:rPr>
              <a:t>Birinci Bölüm</a:t>
            </a:r>
          </a:p>
          <a:p>
            <a:pPr algn="ctr">
              <a:lnSpc>
                <a:spcPct val="80000"/>
              </a:lnSpc>
            </a:pPr>
            <a:r>
              <a:rPr lang="tr-TR" sz="3200" b="1" dirty="0">
                <a:ea typeface="ＭＳ Ｐゴシック" charset="0"/>
                <a:cs typeface="ＭＳ Ｐゴシック" charset="0"/>
              </a:rPr>
              <a:t/>
            </a:r>
            <a:br>
              <a:rPr lang="tr-TR" sz="3200" b="1" dirty="0">
                <a:ea typeface="ＭＳ Ｐゴシック" charset="0"/>
                <a:cs typeface="ＭＳ Ｐゴシック" charset="0"/>
              </a:rPr>
            </a:br>
            <a:r>
              <a:rPr lang="tr-TR" sz="3200" b="1" dirty="0">
                <a:ea typeface="ＭＳ Ｐゴシック" charset="0"/>
                <a:cs typeface="ＭＳ Ｐゴシック" charset="0"/>
              </a:rPr>
              <a:t>Genel Hükümler ve Usul Yetkileri</a:t>
            </a:r>
            <a:endParaRPr lang="tr-TR" sz="3200" b="1" dirty="0"/>
          </a:p>
          <a:p>
            <a:pPr algn="ctr" eaLnBrk="1" hangingPunct="1">
              <a:lnSpc>
                <a:spcPct val="80000"/>
              </a:lnSpc>
            </a:pPr>
            <a:endParaRPr lang="tr-TR" sz="3200" dirty="0"/>
          </a:p>
        </p:txBody>
      </p:sp>
    </p:spTree>
    <p:extLst>
      <p:ext uri="{BB962C8B-B14F-4D97-AF65-F5344CB8AC3E}">
        <p14:creationId xmlns:p14="http://schemas.microsoft.com/office/powerpoint/2010/main" val="2257111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10824364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5013000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15 –Koşullar ve Teminatlar</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endParaRPr lang="en-GB" altLang="sr-Latn-RS" sz="1000" b="1" i="1" dirty="0">
              <a:ea typeface="ＭＳ Ｐゴシック" pitchFamily="34" charset="-128"/>
            </a:endParaRPr>
          </a:p>
        </p:txBody>
      </p:sp>
      <p:graphicFrame>
        <p:nvGraphicFramePr>
          <p:cNvPr id="5" name="Diagram 4">
            <a:extLst>
              <a:ext uri="{FF2B5EF4-FFF2-40B4-BE49-F238E27FC236}">
                <a16:creationId xmlns:a16="http://schemas.microsoft.com/office/drawing/2014/main" id="{8CEC8775-ABFC-4457-8200-57647F059C51}"/>
              </a:ext>
            </a:extLst>
          </p:cNvPr>
          <p:cNvGraphicFramePr/>
          <p:nvPr>
            <p:extLst>
              <p:ext uri="{D42A27DB-BD31-4B8C-83A1-F6EECF244321}">
                <p14:modId xmlns:p14="http://schemas.microsoft.com/office/powerpoint/2010/main" val="1454650513"/>
              </p:ext>
            </p:extLst>
          </p:nvPr>
        </p:nvGraphicFramePr>
        <p:xfrm>
          <a:off x="4301276" y="1433314"/>
          <a:ext cx="4476172" cy="45243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TextBox 15">
            <a:extLst>
              <a:ext uri="{FF2B5EF4-FFF2-40B4-BE49-F238E27FC236}">
                <a16:creationId xmlns:a16="http://schemas.microsoft.com/office/drawing/2014/main" id="{7C686A23-9C79-416C-9679-A4B0C23A3EB5}"/>
              </a:ext>
            </a:extLst>
          </p:cNvPr>
          <p:cNvSpPr txBox="1"/>
          <p:nvPr/>
        </p:nvSpPr>
        <p:spPr>
          <a:xfrm>
            <a:off x="262298" y="2198427"/>
            <a:ext cx="3934724" cy="923330"/>
          </a:xfrm>
          <a:prstGeom prst="rect">
            <a:avLst/>
          </a:prstGeom>
          <a:noFill/>
        </p:spPr>
        <p:txBody>
          <a:bodyPr wrap="square">
            <a:spAutoFit/>
          </a:bodyPr>
          <a:lstStyle/>
          <a:p>
            <a:pPr marL="342900" indent="-342900" algn="just">
              <a:buFont typeface="Wingdings" pitchFamily="2" charset="2"/>
              <a:buChar char="ü"/>
            </a:pPr>
            <a:r>
              <a:rPr lang="tr-TR" i="1" dirty="0">
                <a:latin typeface="Arial"/>
                <a:ea typeface="ＭＳ Ｐゴシック"/>
                <a:cs typeface="Arial"/>
              </a:rPr>
              <a:t>İlgili yetki veya prosedür, suçun niteliği ve koşulları ile orantılı olmalıdır</a:t>
            </a:r>
          </a:p>
        </p:txBody>
      </p:sp>
      <p:sp>
        <p:nvSpPr>
          <p:cNvPr id="19" name="TextBox 18">
            <a:extLst>
              <a:ext uri="{FF2B5EF4-FFF2-40B4-BE49-F238E27FC236}">
                <a16:creationId xmlns:a16="http://schemas.microsoft.com/office/drawing/2014/main" id="{8F595C04-F650-4D7D-A690-15AFBD2F427A}"/>
              </a:ext>
            </a:extLst>
          </p:cNvPr>
          <p:cNvSpPr txBox="1"/>
          <p:nvPr/>
        </p:nvSpPr>
        <p:spPr>
          <a:xfrm>
            <a:off x="281752" y="1066090"/>
            <a:ext cx="4066607" cy="1200329"/>
          </a:xfrm>
          <a:prstGeom prst="rect">
            <a:avLst/>
          </a:prstGeom>
          <a:noFill/>
        </p:spPr>
        <p:txBody>
          <a:bodyPr wrap="square">
            <a:spAutoFit/>
          </a:bodyPr>
          <a:lstStyle/>
          <a:p>
            <a:pPr marL="342900" indent="-342900" algn="just">
              <a:buFont typeface="Wingdings" pitchFamily="2" charset="2"/>
              <a:buChar char="ü"/>
            </a:pPr>
            <a:r>
              <a:rPr lang="tr-TR" i="1" dirty="0">
                <a:latin typeface="Arial"/>
                <a:ea typeface="ＭＳ Ｐゴシック"/>
                <a:cs typeface="Arial"/>
              </a:rPr>
              <a:t>Kolluk faaliyeti gereklilikleri ile insan haklarının ve özgürlüklerinin korunması arasındaki dengeyi sağlamak</a:t>
            </a:r>
            <a:endParaRPr lang="en-GB" sz="1800" i="1" dirty="0"/>
          </a:p>
        </p:txBody>
      </p:sp>
      <p:sp>
        <p:nvSpPr>
          <p:cNvPr id="20" name="TextBox 19">
            <a:extLst>
              <a:ext uri="{FF2B5EF4-FFF2-40B4-BE49-F238E27FC236}">
                <a16:creationId xmlns:a16="http://schemas.microsoft.com/office/drawing/2014/main" id="{37292A80-BEEC-4F6E-A6EE-E56260FAC022}"/>
              </a:ext>
            </a:extLst>
          </p:cNvPr>
          <p:cNvSpPr txBox="1"/>
          <p:nvPr/>
        </p:nvSpPr>
        <p:spPr>
          <a:xfrm>
            <a:off x="265269" y="3077106"/>
            <a:ext cx="3934724" cy="2031325"/>
          </a:xfrm>
          <a:prstGeom prst="rect">
            <a:avLst/>
          </a:prstGeom>
          <a:noFill/>
        </p:spPr>
        <p:txBody>
          <a:bodyPr wrap="square">
            <a:spAutoFit/>
          </a:bodyPr>
          <a:lstStyle/>
          <a:p>
            <a:pPr marL="342900" indent="-342900" algn="just">
              <a:buFont typeface="Wingdings" pitchFamily="2" charset="2"/>
              <a:buChar char="ü"/>
            </a:pPr>
            <a:r>
              <a:rPr lang="tr-TR" i="1" dirty="0"/>
              <a:t>Uygulanabilir insan hakları belgelerinden doğan yükümlülükler uyarınca insan haklarının ve özgürlüklerinin korunmasına ilişkin koşullar ve teminatlar</a:t>
            </a:r>
            <a:endParaRPr lang="x-none" i="1" dirty="0"/>
          </a:p>
          <a:p>
            <a:pPr marL="342900" indent="-342900" algn="just">
              <a:buFont typeface="Wingdings" pitchFamily="2" charset="2"/>
              <a:buChar char="ü"/>
            </a:pPr>
            <a:endParaRPr lang="en-GB" sz="1800" i="1" dirty="0"/>
          </a:p>
        </p:txBody>
      </p:sp>
      <p:sp>
        <p:nvSpPr>
          <p:cNvPr id="22" name="TextBox 21">
            <a:extLst>
              <a:ext uri="{FF2B5EF4-FFF2-40B4-BE49-F238E27FC236}">
                <a16:creationId xmlns:a16="http://schemas.microsoft.com/office/drawing/2014/main" id="{36F503B6-5667-49E4-A218-E0C3D11DCC32}"/>
              </a:ext>
            </a:extLst>
          </p:cNvPr>
          <p:cNvSpPr txBox="1"/>
          <p:nvPr/>
        </p:nvSpPr>
        <p:spPr>
          <a:xfrm>
            <a:off x="312057" y="4696691"/>
            <a:ext cx="4149107" cy="1631216"/>
          </a:xfrm>
          <a:prstGeom prst="rect">
            <a:avLst/>
          </a:prstGeom>
          <a:noFill/>
        </p:spPr>
        <p:txBody>
          <a:bodyPr wrap="square">
            <a:spAutoFit/>
          </a:bodyPr>
          <a:lstStyle/>
          <a:p>
            <a:pPr marL="800100" lvl="1" indent="-342900" algn="just">
              <a:buFont typeface="Wingdings" pitchFamily="2" charset="2"/>
              <a:buChar char="ü"/>
            </a:pPr>
            <a:r>
              <a:rPr lang="tr-TR" sz="1600" i="1" dirty="0"/>
              <a:t>Yargısal denetim</a:t>
            </a:r>
          </a:p>
          <a:p>
            <a:pPr marL="800100" lvl="1" indent="-342900" algn="just">
              <a:buFont typeface="Wingdings" pitchFamily="2" charset="2"/>
              <a:buChar char="ü"/>
            </a:pPr>
            <a:r>
              <a:rPr lang="tr-TR" sz="1600" i="1" dirty="0"/>
              <a:t>Diğer bağımsız denetim türleri</a:t>
            </a:r>
          </a:p>
          <a:p>
            <a:pPr marL="800100" lvl="1" indent="-342900" algn="just">
              <a:buFont typeface="Wingdings" pitchFamily="2" charset="2"/>
              <a:buChar char="ü"/>
            </a:pPr>
            <a:r>
              <a:rPr lang="tr-TR" sz="1600" i="1" dirty="0"/>
              <a:t>Usul yetkilerinin uygulanması gerekçeleri</a:t>
            </a:r>
          </a:p>
          <a:p>
            <a:pPr marL="800100" lvl="1" indent="-342900" algn="just">
              <a:buFont typeface="Wingdings" pitchFamily="2" charset="2"/>
              <a:buChar char="ü"/>
            </a:pPr>
            <a:r>
              <a:rPr lang="tr-TR" sz="1600" i="1" dirty="0">
                <a:latin typeface="Arial"/>
                <a:ea typeface="ＭＳ Ｐゴシック"/>
                <a:cs typeface="Arial"/>
              </a:rPr>
              <a:t>Yetki kapsamının sınırları</a:t>
            </a:r>
          </a:p>
          <a:p>
            <a:pPr marL="800100" lvl="1" indent="-342900" algn="just">
              <a:buFont typeface="Wingdings" pitchFamily="2" charset="2"/>
              <a:buChar char="ü"/>
            </a:pPr>
            <a:r>
              <a:rPr lang="tr-TR" sz="1600" i="1" dirty="0">
                <a:latin typeface="Arial"/>
                <a:ea typeface="ＭＳ Ｐゴシック"/>
                <a:cs typeface="Arial"/>
              </a:rPr>
              <a:t>Yetki süresinin sınırları</a:t>
            </a:r>
          </a:p>
        </p:txBody>
      </p:sp>
    </p:spTree>
    <p:extLst>
      <p:ext uri="{BB962C8B-B14F-4D97-AF65-F5344CB8AC3E}">
        <p14:creationId xmlns:p14="http://schemas.microsoft.com/office/powerpoint/2010/main" val="40086592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16 – Depolanmış Bilgisayar Verilerinin </a:t>
            </a:r>
            <a:endParaRPr lang="tr-TR" sz="3200" b="1" dirty="0">
              <a:cs typeface="Calibri"/>
            </a:endParaRPr>
          </a:p>
          <a:p>
            <a:pPr algn="r"/>
            <a:r>
              <a:rPr lang="tr-TR" sz="3200" b="1" dirty="0"/>
              <a:t>Süratli Şekilde Korunması</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spcBef>
                <a:spcPts val="600"/>
              </a:spcBef>
              <a:spcAft>
                <a:spcPts val="0"/>
              </a:spcAft>
              <a:buFont typeface="Arial" pitchFamily="34" charset="0"/>
              <a:buNone/>
              <a:defRPr/>
            </a:pPr>
            <a:endParaRPr lang="tr-TR" altLang="sr-Latn-RS" sz="1800" i="1" dirty="0">
              <a:ea typeface="ＭＳ Ｐゴシック" pitchFamily="34" charset="-128"/>
            </a:endParaRPr>
          </a:p>
          <a:p>
            <a:pPr marL="539750" defTabSz="365125" eaLnBrk="1" hangingPunct="1">
              <a:spcBef>
                <a:spcPts val="600"/>
              </a:spcBef>
              <a:spcAft>
                <a:spcPts val="0"/>
              </a:spcAft>
              <a:buFont typeface="Arial" charset="0"/>
              <a:buChar char="•"/>
              <a:defRPr/>
            </a:pPr>
            <a:r>
              <a:rPr lang="tr-TR" sz="1800" i="1" dirty="0">
                <a:latin typeface="Calibri" panose="020F0502020204030204" pitchFamily="34" charset="0"/>
                <a:ea typeface="ＭＳ Ｐゴシック"/>
                <a:cs typeface="Calibri" panose="020F0502020204030204" pitchFamily="34" charset="0"/>
              </a:rPr>
              <a:t>Depolanmış halde bulunan veri mevcut niteliğini ve koşullarını değiştirecek veya bozacak her türlü etkiden korunmalıdır</a:t>
            </a:r>
            <a:endParaRPr lang="tr-TR" sz="1800" i="1" dirty="0">
              <a:latin typeface="Calibri" panose="020F0502020204030204" pitchFamily="34" charset="0"/>
              <a:cs typeface="Calibri" panose="020F0502020204030204" pitchFamily="34" charset="0"/>
            </a:endParaRPr>
          </a:p>
          <a:p>
            <a:pPr marL="539750" defTabSz="365125" eaLnBrk="1" hangingPunct="1">
              <a:spcBef>
                <a:spcPts val="600"/>
              </a:spcBef>
              <a:spcAft>
                <a:spcPts val="0"/>
              </a:spcAft>
              <a:buFont typeface="Arial" charset="0"/>
              <a:buChar char="•"/>
              <a:defRPr/>
            </a:pPr>
            <a:r>
              <a:rPr lang="tr-TR" sz="1800" i="1" dirty="0">
                <a:latin typeface="Calibri" panose="020F0502020204030204" pitchFamily="34" charset="0"/>
                <a:ea typeface="ＭＳ Ｐゴシック"/>
                <a:cs typeface="Calibri" panose="020F0502020204030204" pitchFamily="34" charset="0"/>
              </a:rPr>
              <a:t>Veri her türlü değişiklikten, bozulmadan veya silinmeden korunmalıdır</a:t>
            </a:r>
            <a:endParaRPr lang="tr-TR" altLang="sr-Latn-RS" sz="1800" i="1" dirty="0">
              <a:latin typeface="Calibri" panose="020F0502020204030204" pitchFamily="34" charset="0"/>
              <a:ea typeface="ＭＳ Ｐゴシック" pitchFamily="34" charset="-128"/>
              <a:cs typeface="Calibri" panose="020F0502020204030204" pitchFamily="34" charset="0"/>
            </a:endParaRPr>
          </a:p>
          <a:p>
            <a:pPr marL="539750" defTabSz="365125" eaLnBrk="1" hangingPunct="1">
              <a:spcBef>
                <a:spcPts val="600"/>
              </a:spcBef>
              <a:spcAft>
                <a:spcPts val="0"/>
              </a:spcAft>
              <a:buFont typeface="Arial" charset="0"/>
              <a:buChar char="•"/>
              <a:defRPr/>
            </a:pPr>
            <a:r>
              <a:rPr lang="tr-TR" altLang="sr-Latn-RS" sz="1800" i="1" dirty="0">
                <a:ea typeface="ＭＳ Ｐゴシック" pitchFamily="34" charset="-128"/>
                <a:cs typeface="+mn-cs"/>
              </a:rPr>
              <a:t>İlgili yetki tüm bilgisayar verilerine uygulanabilir (abone verisi, trafik veya içerik verileri)</a:t>
            </a:r>
          </a:p>
          <a:p>
            <a:pPr marL="539750" defTabSz="365125" eaLnBrk="1" hangingPunct="1">
              <a:spcBef>
                <a:spcPts val="600"/>
              </a:spcBef>
              <a:spcAft>
                <a:spcPts val="0"/>
              </a:spcAft>
              <a:buFont typeface="Arial" charset="0"/>
              <a:buChar char="•"/>
              <a:defRPr/>
            </a:pPr>
            <a:r>
              <a:rPr lang="tr-TR" altLang="sr-Latn-RS" sz="1800" i="1" dirty="0">
                <a:ea typeface="ＭＳ Ｐゴシック" pitchFamily="34" charset="-128"/>
                <a:cs typeface="+mn-cs"/>
              </a:rPr>
              <a:t>Belirli bir vakanın soruşturulmasına ve belirli bir bilgisayar verisine ilişkin olarak  uygulanmalıdır (gelişigüzel miktardaki veriye uygulanmamalıdır)</a:t>
            </a:r>
          </a:p>
          <a:p>
            <a:pPr marL="539750" defTabSz="365125" eaLnBrk="1" hangingPunct="1">
              <a:spcBef>
                <a:spcPts val="600"/>
              </a:spcBef>
              <a:spcAft>
                <a:spcPts val="0"/>
              </a:spcAft>
              <a:buFont typeface="Arial" charset="0"/>
              <a:buChar char="•"/>
              <a:defRPr/>
            </a:pPr>
            <a:r>
              <a:rPr lang="tr-TR" altLang="sr-Latn-RS" sz="1800" i="1" dirty="0">
                <a:ea typeface="ＭＳ Ｐゴシック" pitchFamily="34" charset="-128"/>
                <a:cs typeface="+mn-cs"/>
              </a:rPr>
              <a:t>Korunacak veri bir bilgisayar sisteminde halihazırda depolanmış olmalıdır </a:t>
            </a:r>
          </a:p>
          <a:p>
            <a:pPr marL="539750" defTabSz="365125" eaLnBrk="1" hangingPunct="1">
              <a:spcBef>
                <a:spcPts val="600"/>
              </a:spcBef>
              <a:spcAft>
                <a:spcPts val="0"/>
              </a:spcAft>
              <a:buFont typeface="Arial" charset="0"/>
              <a:buChar char="•"/>
              <a:defRPr/>
            </a:pPr>
            <a:r>
              <a:rPr lang="tr-TR" altLang="sr-Latn-RS" sz="1800" i="1" dirty="0">
                <a:ea typeface="ＭＳ Ｐゴシック" pitchFamily="34" charset="-128"/>
                <a:cs typeface="+mn-cs"/>
              </a:rPr>
              <a:t>Bilgisayar verisinin kaybolmaya ve değiştirilmeye elverişli olduğu yönünde gerekçeler mevcut olmalıdır </a:t>
            </a:r>
          </a:p>
          <a:p>
            <a:pPr marL="539750" defTabSz="365125" eaLnBrk="1" hangingPunct="1">
              <a:spcBef>
                <a:spcPts val="600"/>
              </a:spcBef>
              <a:spcAft>
                <a:spcPts val="0"/>
              </a:spcAft>
              <a:buFont typeface="Arial" charset="0"/>
              <a:buChar char="•"/>
              <a:defRPr/>
            </a:pPr>
            <a:r>
              <a:rPr lang="tr-TR" altLang="sr-Latn-RS" sz="1800" i="1" dirty="0">
                <a:ea typeface="ＭＳ Ｐゴシック" pitchFamily="34" charset="-128"/>
                <a:cs typeface="+mn-cs"/>
              </a:rPr>
              <a:t>Koruma, yetkili makamların, verinin üretilmesi veya veriye ilişkin </a:t>
            </a:r>
            <a:r>
              <a:rPr lang="tr-TR" altLang="sr-Latn-RS" sz="1800" i="1" dirty="0">
                <a:ea typeface="ＭＳ Ｐゴシック" pitchFamily="34" charset="-128"/>
              </a:rPr>
              <a:t>arama &amp; el koyma yollarına başvurması sırasında </a:t>
            </a:r>
            <a:r>
              <a:rPr lang="tr-TR" altLang="sr-Latn-RS" sz="1800" i="1" dirty="0">
                <a:ea typeface="ＭＳ Ｐゴシック" pitchFamily="34" charset="-128"/>
                <a:cs typeface="+mn-cs"/>
              </a:rPr>
              <a:t>verinin korunmasını sağlayacak geçici bir yetkidir</a:t>
            </a:r>
          </a:p>
          <a:p>
            <a:pPr marL="539750" defTabSz="365125" eaLnBrk="1" hangingPunct="1">
              <a:spcBef>
                <a:spcPts val="600"/>
              </a:spcBef>
              <a:spcAft>
                <a:spcPts val="0"/>
              </a:spcAft>
              <a:buFont typeface="Arial" charset="0"/>
              <a:buChar char="•"/>
              <a:defRPr/>
            </a:pPr>
            <a:r>
              <a:rPr lang="tr-TR" altLang="sr-Latn-RS" sz="1800" i="1" dirty="0">
                <a:ea typeface="ＭＳ Ｐゴシック" pitchFamily="34" charset="-128"/>
                <a:cs typeface="+mn-cs"/>
              </a:rPr>
              <a:t>Koruma süratli şekilde ve belirli bir süre için uygulanmalıdır</a:t>
            </a:r>
          </a:p>
          <a:p>
            <a:pPr marL="539750" defTabSz="365125" eaLnBrk="1" hangingPunct="1">
              <a:spcBef>
                <a:spcPts val="600"/>
              </a:spcBef>
              <a:spcAft>
                <a:spcPts val="0"/>
              </a:spcAft>
              <a:buFont typeface="Arial" charset="0"/>
              <a:buChar char="•"/>
              <a:defRPr/>
            </a:pPr>
            <a:r>
              <a:rPr lang="tr-TR" altLang="sr-Latn-RS" sz="1800" i="1" dirty="0">
                <a:ea typeface="ＭＳ Ｐゴシック" pitchFamily="34" charset="-128"/>
                <a:cs typeface="+mn-cs"/>
              </a:rPr>
              <a:t>Koruma talimatı diğer araçlar (</a:t>
            </a:r>
            <a:r>
              <a:rPr lang="tr-TR" altLang="sr-Latn-RS" sz="1800" i="1" dirty="0" err="1">
                <a:ea typeface="ＭＳ Ｐゴシック" pitchFamily="34" charset="-128"/>
                <a:cs typeface="+mn-cs"/>
              </a:rPr>
              <a:t>örn</a:t>
            </a:r>
            <a:r>
              <a:rPr lang="tr-TR" altLang="sr-Latn-RS" sz="1800" i="1" dirty="0">
                <a:ea typeface="ＭＳ Ｐゴシック" pitchFamily="34" charset="-128"/>
                <a:cs typeface="+mn-cs"/>
              </a:rPr>
              <a:t>. arama &amp; el koyma veya üretim emri) yoluyla da verilebilir veya koruma bu araçlar yoluyla da benzer şekilde elde edilebilir</a:t>
            </a:r>
          </a:p>
        </p:txBody>
      </p:sp>
    </p:spTree>
    <p:extLst>
      <p:ext uri="{BB962C8B-B14F-4D97-AF65-F5344CB8AC3E}">
        <p14:creationId xmlns:p14="http://schemas.microsoft.com/office/powerpoint/2010/main" val="26284438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17 – Trafik Verilerinin Süratli Şekilde Korunması ve Kısmen Açıklanması</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r>
              <a:rPr lang="tr-TR" altLang="sr-Latn-RS" sz="2000" i="1" dirty="0">
                <a:ea typeface="ＭＳ Ｐゴシック" pitchFamily="34" charset="-128"/>
              </a:rPr>
              <a:t>İletişim genellikle birden fazla hizmet sağlayıcısı ile iletilir. </a:t>
            </a:r>
          </a:p>
          <a:p>
            <a:pPr eaLnBrk="1" hangingPunct="1">
              <a:lnSpc>
                <a:spcPct val="80000"/>
              </a:lnSpc>
              <a:spcBef>
                <a:spcPts val="600"/>
              </a:spcBef>
              <a:spcAft>
                <a:spcPts val="1200"/>
              </a:spcAft>
              <a:defRPr/>
            </a:pPr>
            <a:r>
              <a:rPr lang="tr-TR" altLang="sr-Latn-RS" sz="2000" i="1" dirty="0">
                <a:ea typeface="ＭＳ Ｐゴシック" pitchFamily="34" charset="-128"/>
              </a:rPr>
              <a:t>Trafik verisi genellikle ticari amaçlar, güvenlik amaçları ve teknik amaçlar doğrultusunda çeşitli hizmet sağlayıcıları arasında paylaşılır </a:t>
            </a:r>
          </a:p>
          <a:p>
            <a:pPr eaLnBrk="1" hangingPunct="1">
              <a:lnSpc>
                <a:spcPct val="80000"/>
              </a:lnSpc>
              <a:spcBef>
                <a:spcPts val="600"/>
              </a:spcBef>
              <a:spcAft>
                <a:spcPts val="1200"/>
              </a:spcAft>
              <a:defRPr/>
            </a:pPr>
            <a:r>
              <a:rPr lang="tr-TR" sz="2000" i="1" dirty="0">
                <a:latin typeface="Calibri" panose="020F0502020204030204" pitchFamily="34" charset="0"/>
                <a:ea typeface="ＭＳ Ｐゴシック"/>
                <a:cs typeface="Calibri" panose="020F0502020204030204" pitchFamily="34" charset="0"/>
              </a:rPr>
              <a:t>Tek bir hizmet sağlayıcısı, belirli bir iletişimin kaynağını ve varış yerini belirleyecek yeterli sayıdaki kritik veriyi genellikle elinde bulundurmaz (her bir hizmet sağlayıcısı yapbozun yalnızca bir parçasına sahiptir)</a:t>
            </a:r>
          </a:p>
          <a:p>
            <a:pPr eaLnBrk="1" hangingPunct="1">
              <a:lnSpc>
                <a:spcPct val="80000"/>
              </a:lnSpc>
              <a:spcBef>
                <a:spcPts val="600"/>
              </a:spcBef>
              <a:spcAft>
                <a:spcPts val="1200"/>
              </a:spcAft>
              <a:defRPr/>
            </a:pPr>
            <a:r>
              <a:rPr lang="tr-TR" altLang="sr-Latn-RS" sz="2000" i="1" dirty="0">
                <a:ea typeface="ＭＳ Ｐゴシック" pitchFamily="34" charset="-128"/>
              </a:rPr>
              <a:t>Taraflar her bir hizmet sağlayıcısı için ayrı talimatlar veya bir sonraki hizmet sağlayıcısı tespit edildikçe sıralı olarak tek bir talimat verebilir  </a:t>
            </a:r>
          </a:p>
          <a:p>
            <a:pPr eaLnBrk="1" hangingPunct="1">
              <a:lnSpc>
                <a:spcPct val="80000"/>
              </a:lnSpc>
              <a:spcBef>
                <a:spcPts val="600"/>
              </a:spcBef>
              <a:spcAft>
                <a:spcPts val="1200"/>
              </a:spcAft>
              <a:defRPr/>
            </a:pPr>
            <a:r>
              <a:rPr lang="tr-TR" altLang="sr-Latn-RS" sz="2000" i="1" dirty="0">
                <a:ea typeface="ＭＳ Ｐゴシック" pitchFamily="34" charset="-128"/>
              </a:rPr>
              <a:t>Bu yetki yalnızca koruma öngörmemektedir: aynı zamanda iletişimin iletilmesine dahil olmuş diğer hizmet sağlayıcılarının ve iletişimin iletildiği yolun tespiti için yeterli trafik verisinin süratli şekilde açıklamasını da düzenlemektedir </a:t>
            </a:r>
          </a:p>
          <a:p>
            <a:pPr eaLnBrk="1" hangingPunct="1">
              <a:lnSpc>
                <a:spcPct val="80000"/>
              </a:lnSpc>
              <a:spcBef>
                <a:spcPts val="600"/>
              </a:spcBef>
              <a:spcAft>
                <a:spcPts val="1200"/>
              </a:spcAft>
              <a:defRPr/>
            </a:pPr>
            <a:r>
              <a:rPr lang="tr-TR" altLang="sr-Latn-RS" sz="2000" i="1" dirty="0">
                <a:ea typeface="ＭＳ Ｐゴシック" pitchFamily="34" charset="-128"/>
              </a:rPr>
              <a:t>Bu düzenlemenin amacı tüm hizmet sağlayıcılarını tespit ederek uygun usul tedbirlerinin alınmasını sağlamaktır </a:t>
            </a:r>
          </a:p>
        </p:txBody>
      </p:sp>
    </p:spTree>
    <p:extLst>
      <p:ext uri="{BB962C8B-B14F-4D97-AF65-F5344CB8AC3E}">
        <p14:creationId xmlns:p14="http://schemas.microsoft.com/office/powerpoint/2010/main" val="31673245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18 - Üretim Emri</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7CDF275-D7EF-44BD-A16E-17251EE6E430}"/>
              </a:ext>
            </a:extLst>
          </p:cNvPr>
          <p:cNvSpPr txBox="1">
            <a:spLocks/>
          </p:cNvSpPr>
          <p:nvPr/>
        </p:nvSpPr>
        <p:spPr bwMode="auto">
          <a:xfrm>
            <a:off x="348345" y="1110343"/>
            <a:ext cx="8364582" cy="5290452"/>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80000"/>
              </a:lnSpc>
              <a:spcBef>
                <a:spcPts val="600"/>
              </a:spcBef>
              <a:spcAft>
                <a:spcPts val="1200"/>
              </a:spcAft>
              <a:buNone/>
              <a:defRPr/>
            </a:pPr>
            <a:r>
              <a:rPr lang="tr-TR" altLang="sr-Latn-RS" sz="2400" b="1" i="1" dirty="0">
                <a:ea typeface="ＭＳ Ｐゴシック"/>
              </a:rPr>
              <a:t>Üretim Emirleri</a:t>
            </a:r>
            <a:endParaRPr lang="tr-TR" sz="2400" dirty="0">
              <a:cs typeface="Calibri"/>
            </a:endParaRPr>
          </a:p>
          <a:p>
            <a:pPr marL="0" indent="0" algn="ctr" eaLnBrk="1" hangingPunct="1">
              <a:lnSpc>
                <a:spcPct val="80000"/>
              </a:lnSpc>
              <a:spcBef>
                <a:spcPts val="600"/>
              </a:spcBef>
              <a:spcAft>
                <a:spcPts val="1200"/>
              </a:spcAft>
              <a:buNone/>
              <a:defRPr/>
            </a:pPr>
            <a:r>
              <a:rPr lang="tr-TR" altLang="sr-Latn-RS" sz="2400" b="1" i="1" dirty="0">
                <a:ea typeface="ＭＳ Ｐゴシック"/>
              </a:rPr>
              <a:t>(Madde 18 – Budapeşte Sözleşmesi)</a:t>
            </a:r>
            <a:endParaRPr lang="tr-TR" altLang="sr-Latn-RS" sz="2400" b="1" i="1" dirty="0">
              <a:ea typeface="ＭＳ Ｐゴシック"/>
              <a:cs typeface="Calibri"/>
            </a:endParaRPr>
          </a:p>
          <a:p>
            <a:pPr algn="ctr" eaLnBrk="1" hangingPunct="1">
              <a:lnSpc>
                <a:spcPct val="80000"/>
              </a:lnSpc>
              <a:spcBef>
                <a:spcPts val="600"/>
              </a:spcBef>
              <a:spcAft>
                <a:spcPts val="1200"/>
              </a:spcAft>
              <a:defRPr/>
            </a:pPr>
            <a:r>
              <a:rPr lang="tr-TR" altLang="sr-Latn-RS" sz="2000" i="1" dirty="0">
                <a:ea typeface="ＭＳ Ｐゴシック"/>
              </a:rPr>
              <a:t>Oldukça yenilikçi</a:t>
            </a:r>
            <a:endParaRPr lang="tr-TR" altLang="sr-Latn-RS" sz="2000" i="1" dirty="0">
              <a:ea typeface="ＭＳ Ｐゴシック"/>
              <a:cs typeface="Calibri"/>
            </a:endParaRPr>
          </a:p>
          <a:p>
            <a:pPr marL="539750" defTabSz="365125" eaLnBrk="1" hangingPunct="1">
              <a:lnSpc>
                <a:spcPct val="80000"/>
              </a:lnSpc>
              <a:spcBef>
                <a:spcPts val="600"/>
              </a:spcBef>
              <a:spcAft>
                <a:spcPts val="1200"/>
              </a:spcAft>
              <a:defRPr/>
            </a:pPr>
            <a:r>
              <a:rPr lang="tr-TR" altLang="sr-Latn-RS" sz="1800" i="1" dirty="0">
                <a:ea typeface="ＭＳ Ｐゴシック"/>
                <a:cs typeface="Calibri"/>
              </a:rPr>
              <a:t>Kolluk makamlarının üretim emri çıkarabilmesi konusunda yetkilendirilmesi</a:t>
            </a:r>
          </a:p>
          <a:p>
            <a:pPr marL="539750" defTabSz="365125" eaLnBrk="1" hangingPunct="1">
              <a:lnSpc>
                <a:spcPct val="80000"/>
              </a:lnSpc>
              <a:spcBef>
                <a:spcPts val="600"/>
              </a:spcBef>
              <a:spcAft>
                <a:spcPts val="1200"/>
              </a:spcAft>
              <a:defRPr/>
            </a:pPr>
            <a:r>
              <a:rPr lang="tr-TR" altLang="sr-Latn-RS" sz="1800" i="1" dirty="0">
                <a:ea typeface="ＭＳ Ｐゴシック"/>
                <a:cs typeface="Calibri"/>
              </a:rPr>
              <a:t>Kolluk teşkilatı tarafından kişilere ve Hizmet Sağlayıcılarına yönelik olarak düzenlenebilir</a:t>
            </a:r>
          </a:p>
          <a:p>
            <a:pPr marL="539750" defTabSz="365125" eaLnBrk="1" hangingPunct="1">
              <a:lnSpc>
                <a:spcPct val="80000"/>
              </a:lnSpc>
              <a:spcBef>
                <a:spcPts val="600"/>
              </a:spcBef>
              <a:spcAft>
                <a:spcPts val="1200"/>
              </a:spcAft>
              <a:defRPr/>
            </a:pPr>
            <a:r>
              <a:rPr lang="tr-TR" altLang="sr-Latn-RS" sz="1800" i="1" dirty="0">
                <a:ea typeface="ＭＳ Ｐゴシック"/>
              </a:rPr>
              <a:t>Emir;</a:t>
            </a:r>
            <a:endParaRPr lang="tr-TR" altLang="sr-Latn-RS" sz="1800" i="1" dirty="0">
              <a:ea typeface="ＭＳ Ｐゴシック" pitchFamily="34" charset="-128"/>
              <a:cs typeface="Calibri"/>
            </a:endParaRPr>
          </a:p>
          <a:p>
            <a:pPr marL="939800" lvl="1" defTabSz="365125" eaLnBrk="1" hangingPunct="1">
              <a:lnSpc>
                <a:spcPct val="80000"/>
              </a:lnSpc>
              <a:spcBef>
                <a:spcPts val="600"/>
              </a:spcBef>
              <a:spcAft>
                <a:spcPts val="1200"/>
              </a:spcAft>
              <a:defRPr/>
            </a:pPr>
            <a:r>
              <a:rPr lang="tr-TR" altLang="sr-Latn-RS" sz="1600" i="1" dirty="0">
                <a:ea typeface="ＭＳ Ｐゴシック"/>
                <a:cs typeface="Calibri"/>
              </a:rPr>
              <a:t>kişilerin veya hizmet sağlayıcılarının sorumluluğuna tabi, bilgisayar sisteminde depolanmış verilerin ve </a:t>
            </a:r>
          </a:p>
          <a:p>
            <a:pPr marL="939800" lvl="1" defTabSz="365125">
              <a:lnSpc>
                <a:spcPct val="80000"/>
              </a:lnSpc>
              <a:spcBef>
                <a:spcPts val="600"/>
              </a:spcBef>
              <a:spcAft>
                <a:spcPts val="1200"/>
              </a:spcAft>
              <a:defRPr/>
            </a:pPr>
            <a:r>
              <a:rPr lang="tr-TR" altLang="sr-Latn-RS" sz="1600" i="1" dirty="0">
                <a:ea typeface="ＭＳ Ｐゴシック"/>
              </a:rPr>
              <a:t>abone bilgilerinin sağlanmasına yöneliktir </a:t>
            </a:r>
            <a:endParaRPr lang="tr-TR" altLang="sr-Latn-RS" sz="1600" i="1" dirty="0">
              <a:ea typeface="ＭＳ Ｐゴシック"/>
              <a:cs typeface="Calibri"/>
            </a:endParaRPr>
          </a:p>
          <a:p>
            <a:pPr marL="539750" defTabSz="365125" eaLnBrk="1" hangingPunct="1">
              <a:lnSpc>
                <a:spcPct val="80000"/>
              </a:lnSpc>
              <a:spcBef>
                <a:spcPts val="600"/>
              </a:spcBef>
              <a:spcAft>
                <a:spcPts val="1200"/>
              </a:spcAft>
              <a:defRPr/>
            </a:pPr>
            <a:r>
              <a:rPr lang="tr-TR" altLang="sr-Latn-RS" sz="1800" i="1" dirty="0">
                <a:ea typeface="ＭＳ Ｐゴシック"/>
                <a:cs typeface="Calibri"/>
              </a:rPr>
              <a:t>Üretim emirleri, talep edilen verinin niteliğini ve kapsamını belirtmelidir</a:t>
            </a:r>
            <a:endParaRPr lang="tr-TR" altLang="sr-Latn-RS" sz="1800" i="1" dirty="0">
              <a:ea typeface="ＭＳ Ｐゴシック"/>
            </a:endParaRPr>
          </a:p>
          <a:p>
            <a:pPr marL="539750" defTabSz="365125" eaLnBrk="1" hangingPunct="1">
              <a:lnSpc>
                <a:spcPct val="80000"/>
              </a:lnSpc>
              <a:spcBef>
                <a:spcPts val="600"/>
              </a:spcBef>
              <a:spcAft>
                <a:spcPts val="1200"/>
              </a:spcAft>
              <a:defRPr/>
            </a:pPr>
            <a:r>
              <a:rPr lang="tr-TR" altLang="sr-Latn-RS" sz="1800" i="1" dirty="0">
                <a:ea typeface="ＭＳ Ｐゴシック"/>
                <a:cs typeface="Calibri"/>
              </a:rPr>
              <a:t>Soruşturmalarda talep edilen veriler önceden belirlenmelidir</a:t>
            </a:r>
          </a:p>
        </p:txBody>
      </p:sp>
    </p:spTree>
    <p:extLst>
      <p:ext uri="{BB962C8B-B14F-4D97-AF65-F5344CB8AC3E}">
        <p14:creationId xmlns:p14="http://schemas.microsoft.com/office/powerpoint/2010/main" val="32155111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45</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1289285814"/>
              </p:ext>
            </p:extLst>
          </p:nvPr>
        </p:nvGraphicFramePr>
        <p:xfrm>
          <a:off x="88522" y="1360419"/>
          <a:ext cx="8454262" cy="53610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45</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Sorular</a:t>
            </a:r>
            <a:endParaRPr lang="tr-TR"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90525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46</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1835229231"/>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46</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Sorular</a:t>
            </a:r>
            <a:endParaRPr lang="tr-TR"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2843620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19 – Bilgisayar Verisi Arama ve </a:t>
            </a:r>
          </a:p>
          <a:p>
            <a:pPr algn="r"/>
            <a:r>
              <a:rPr lang="tr-TR" sz="3200" b="1" dirty="0"/>
              <a:t>Bilgisayar Verisine El Koyma</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69D06C5-AD37-4D56-868C-9D81A182EE60}"/>
              </a:ext>
            </a:extLst>
          </p:cNvPr>
          <p:cNvSpPr txBox="1">
            <a:spLocks/>
          </p:cNvSpPr>
          <p:nvPr/>
        </p:nvSpPr>
        <p:spPr bwMode="auto">
          <a:xfrm>
            <a:off x="348344" y="1130869"/>
            <a:ext cx="8519885" cy="512169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None/>
              <a:defRPr/>
            </a:pPr>
            <a:r>
              <a:rPr lang="tr-TR" altLang="sr-Latn-RS" sz="2800" b="1" i="1" dirty="0">
                <a:ea typeface="ＭＳ Ｐゴシック"/>
              </a:rPr>
              <a:t>Depolanmış bilgisayar verilerinin aranması ve bunlara el konması</a:t>
            </a:r>
            <a:endParaRPr lang="tr-TR" altLang="sr-Latn-RS" sz="2800" b="1" i="1" dirty="0">
              <a:ea typeface="ＭＳ Ｐゴシック"/>
              <a:cs typeface="Calibri"/>
            </a:endParaRPr>
          </a:p>
          <a:p>
            <a:pPr marL="0" indent="0" algn="ctr" eaLnBrk="1" hangingPunct="1">
              <a:lnSpc>
                <a:spcPct val="80000"/>
              </a:lnSpc>
              <a:spcBef>
                <a:spcPts val="600"/>
              </a:spcBef>
              <a:spcAft>
                <a:spcPts val="1200"/>
              </a:spcAft>
              <a:buNone/>
              <a:defRPr/>
            </a:pPr>
            <a:r>
              <a:rPr lang="tr-TR" altLang="sr-Latn-RS" sz="2800" b="1" i="1" dirty="0">
                <a:ea typeface="ＭＳ Ｐゴシック"/>
              </a:rPr>
              <a:t>(Madde 19 – Budapeşte Sözleşmesi)</a:t>
            </a:r>
            <a:endParaRPr lang="tr-TR" altLang="sr-Latn-RS" sz="2800" b="1" i="1" dirty="0">
              <a:ea typeface="ＭＳ Ｐゴシック"/>
              <a:cs typeface="Calibri"/>
            </a:endParaRPr>
          </a:p>
          <a:p>
            <a:pPr eaLnBrk="1" hangingPunct="1">
              <a:lnSpc>
                <a:spcPct val="80000"/>
              </a:lnSpc>
              <a:spcBef>
                <a:spcPts val="600"/>
              </a:spcBef>
              <a:spcAft>
                <a:spcPts val="1200"/>
              </a:spcAft>
              <a:defRPr/>
            </a:pPr>
            <a:r>
              <a:rPr lang="tr-TR" altLang="sr-Latn-RS" sz="2400" b="1" i="1" dirty="0">
                <a:ea typeface="ＭＳ Ｐゴシック"/>
              </a:rPr>
              <a:t>Nerede</a:t>
            </a:r>
            <a:r>
              <a:rPr lang="tr-TR" altLang="sr-Latn-RS" sz="2400" i="1" dirty="0">
                <a:ea typeface="ＭＳ Ｐゴシック"/>
              </a:rPr>
              <a:t>:</a:t>
            </a:r>
            <a:endParaRPr lang="tr-TR" altLang="sr-Latn-RS" sz="2400" i="1" dirty="0">
              <a:ea typeface="ＭＳ Ｐゴシック"/>
              <a:cs typeface="Calibri"/>
            </a:endParaRPr>
          </a:p>
          <a:p>
            <a:pPr lvl="1" eaLnBrk="1" hangingPunct="1">
              <a:lnSpc>
                <a:spcPct val="80000"/>
              </a:lnSpc>
              <a:spcBef>
                <a:spcPts val="600"/>
              </a:spcBef>
              <a:spcAft>
                <a:spcPts val="1200"/>
              </a:spcAft>
              <a:defRPr/>
            </a:pPr>
            <a:r>
              <a:rPr lang="tr-TR" altLang="sr-Latn-RS" sz="2000" i="1" dirty="0">
                <a:ea typeface="ＭＳ Ｐゴシック"/>
                <a:cs typeface="Calibri"/>
              </a:rPr>
              <a:t>Bilgisayar sisteminde veya bilgisayar sisteminin bir parçasında </a:t>
            </a:r>
            <a:endParaRPr lang="tr-TR" altLang="sr-Latn-RS" sz="2000" i="1" dirty="0">
              <a:ea typeface="ＭＳ Ｐゴシック"/>
            </a:endParaRPr>
          </a:p>
          <a:p>
            <a:pPr lvl="1" eaLnBrk="1" hangingPunct="1">
              <a:lnSpc>
                <a:spcPct val="80000"/>
              </a:lnSpc>
              <a:spcBef>
                <a:spcPts val="600"/>
              </a:spcBef>
              <a:spcAft>
                <a:spcPts val="1200"/>
              </a:spcAft>
              <a:defRPr/>
            </a:pPr>
            <a:r>
              <a:rPr lang="tr-TR" altLang="sr-Latn-RS" sz="2000" i="1" dirty="0">
                <a:ea typeface="ＭＳ Ｐゴシック"/>
                <a:cs typeface="Calibri"/>
              </a:rPr>
              <a:t>Depolama aracında </a:t>
            </a:r>
            <a:endParaRPr lang="tr-TR" altLang="sr-Latn-RS" sz="2000" i="1" dirty="0">
              <a:ea typeface="ＭＳ Ｐゴシック"/>
            </a:endParaRPr>
          </a:p>
          <a:p>
            <a:pPr lvl="1">
              <a:lnSpc>
                <a:spcPct val="80000"/>
              </a:lnSpc>
              <a:spcBef>
                <a:spcPts val="600"/>
              </a:spcBef>
              <a:spcAft>
                <a:spcPts val="1200"/>
              </a:spcAft>
              <a:defRPr/>
            </a:pPr>
            <a:r>
              <a:rPr lang="tr-TR" altLang="sr-Latn-RS" sz="2000" i="1" dirty="0">
                <a:ea typeface="ＭＳ Ｐゴシック"/>
                <a:cs typeface="Calibri"/>
              </a:rPr>
              <a:t>Başka bir bilgisayar sisteminden erişilebilen bilgisayar sistemi içerisinde (aramanın süratli biçimde yapılması)</a:t>
            </a:r>
            <a:endParaRPr lang="tr-TR" altLang="sr-Latn-RS" sz="2000" i="1" dirty="0">
              <a:ea typeface="ＭＳ Ｐゴシック"/>
            </a:endParaRPr>
          </a:p>
          <a:p>
            <a:pPr eaLnBrk="1" hangingPunct="1">
              <a:lnSpc>
                <a:spcPct val="80000"/>
              </a:lnSpc>
              <a:spcBef>
                <a:spcPts val="600"/>
              </a:spcBef>
              <a:spcAft>
                <a:spcPts val="1200"/>
              </a:spcAft>
              <a:defRPr/>
            </a:pPr>
            <a:r>
              <a:rPr lang="tr-TR" altLang="sr-Latn-RS" sz="2400" b="1" i="1" dirty="0">
                <a:ea typeface="ＭＳ Ｐゴシック"/>
              </a:rPr>
              <a:t>Nasıl</a:t>
            </a:r>
            <a:r>
              <a:rPr lang="tr-TR" altLang="sr-Latn-RS" sz="2400" i="1" dirty="0">
                <a:ea typeface="ＭＳ Ｐゴシック"/>
              </a:rPr>
              <a:t>: </a:t>
            </a:r>
            <a:endParaRPr lang="tr-TR" altLang="sr-Latn-RS" sz="2400" i="1" dirty="0">
              <a:ea typeface="ＭＳ Ｐゴシック" pitchFamily="34" charset="-128"/>
              <a:cs typeface="Calibri"/>
            </a:endParaRPr>
          </a:p>
          <a:p>
            <a:pPr lvl="1" eaLnBrk="1" hangingPunct="1">
              <a:lnSpc>
                <a:spcPct val="80000"/>
              </a:lnSpc>
              <a:spcBef>
                <a:spcPts val="600"/>
              </a:spcBef>
              <a:spcAft>
                <a:spcPts val="1200"/>
              </a:spcAft>
              <a:defRPr/>
            </a:pPr>
            <a:r>
              <a:rPr lang="tr-TR" altLang="sr-Latn-RS" sz="2000" i="1" dirty="0">
                <a:ea typeface="ＭＳ Ｐゴシック"/>
                <a:cs typeface="Calibri"/>
              </a:rPr>
              <a:t>Erişilmiş bilgisayar verisine el koyma veya benzer şekilde güvence altına alma</a:t>
            </a:r>
          </a:p>
          <a:p>
            <a:pPr lvl="1">
              <a:lnSpc>
                <a:spcPct val="80000"/>
              </a:lnSpc>
              <a:spcBef>
                <a:spcPts val="600"/>
              </a:spcBef>
              <a:spcAft>
                <a:spcPts val="1200"/>
              </a:spcAft>
              <a:defRPr/>
            </a:pPr>
            <a:r>
              <a:rPr lang="tr-TR" sz="2000" i="1" dirty="0">
                <a:ea typeface="ＭＳ Ｐゴシック"/>
                <a:cs typeface="Calibri"/>
              </a:rPr>
              <a:t>Sistemin</a:t>
            </a:r>
            <a:r>
              <a:rPr lang="tr-TR" sz="2000" i="1" dirty="0">
                <a:ea typeface="+mn-lt"/>
                <a:cs typeface="+mn-lt"/>
              </a:rPr>
              <a:t> işleyişinin anlaşılması için gerekli bilgilerin talep edilmesi yetkisi</a:t>
            </a:r>
            <a:endParaRPr lang="tr-TR" altLang="sr-Latn-RS" sz="2000" i="1" dirty="0">
              <a:ea typeface="ＭＳ Ｐゴシック"/>
              <a:cs typeface="Calibri"/>
            </a:endParaRPr>
          </a:p>
        </p:txBody>
      </p:sp>
    </p:spTree>
    <p:extLst>
      <p:ext uri="{BB962C8B-B14F-4D97-AF65-F5344CB8AC3E}">
        <p14:creationId xmlns:p14="http://schemas.microsoft.com/office/powerpoint/2010/main" val="3436298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19 – Bilgisayar Verisi Arama ve </a:t>
            </a:r>
          </a:p>
          <a:p>
            <a:pPr algn="r"/>
            <a:r>
              <a:rPr lang="tr-TR" sz="3200" b="1" dirty="0"/>
              <a:t>Bilgisayar Verisine El Koyma</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3">
            <a:extLst>
              <a:ext uri="{FF2B5EF4-FFF2-40B4-BE49-F238E27FC236}">
                <a16:creationId xmlns:a16="http://schemas.microsoft.com/office/drawing/2014/main" id="{E1718D79-515C-47A0-AAAF-D84C77BC1862}"/>
              </a:ext>
            </a:extLst>
          </p:cNvPr>
          <p:cNvSpPr txBox="1">
            <a:spLocks/>
          </p:cNvSpPr>
          <p:nvPr/>
        </p:nvSpPr>
        <p:spPr bwMode="auto">
          <a:xfrm>
            <a:off x="348344" y="1173480"/>
            <a:ext cx="8519885" cy="4678679"/>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80000"/>
              </a:lnSpc>
              <a:spcBef>
                <a:spcPts val="600"/>
              </a:spcBef>
              <a:spcAft>
                <a:spcPts val="1200"/>
              </a:spcAft>
              <a:buNone/>
              <a:defRPr/>
            </a:pPr>
            <a:r>
              <a:rPr lang="tr-TR" sz="2800" b="1" i="1" dirty="0">
                <a:ea typeface="+mn-lt"/>
                <a:cs typeface="+mn-lt"/>
              </a:rPr>
              <a:t>Erişilmiş bilgisayar verisine el koyma veya benzer şekilde güvence altına alma </a:t>
            </a:r>
            <a:endParaRPr lang="tr-TR" altLang="sr-Latn-RS" sz="2800" dirty="0">
              <a:ea typeface="ＭＳ Ｐゴシック" pitchFamily="34" charset="-128"/>
              <a:cs typeface="Calibri"/>
            </a:endParaRPr>
          </a:p>
          <a:p>
            <a:pPr algn="ctr">
              <a:lnSpc>
                <a:spcPct val="80000"/>
              </a:lnSpc>
              <a:spcBef>
                <a:spcPts val="600"/>
              </a:spcBef>
              <a:spcAft>
                <a:spcPts val="1200"/>
              </a:spcAft>
              <a:defRPr/>
            </a:pPr>
            <a:r>
              <a:rPr lang="tr-TR" altLang="sr-Latn-RS" sz="2600" i="1" dirty="0">
                <a:ea typeface="ＭＳ Ｐゴシック"/>
              </a:rPr>
              <a:t>Fiziksel olarak el koyma</a:t>
            </a:r>
            <a:endParaRPr lang="tr-TR" sz="2600" dirty="0">
              <a:cs typeface="Calibri"/>
            </a:endParaRPr>
          </a:p>
          <a:p>
            <a:pPr algn="ctr" eaLnBrk="1" hangingPunct="1">
              <a:lnSpc>
                <a:spcPct val="80000"/>
              </a:lnSpc>
              <a:spcBef>
                <a:spcPts val="600"/>
              </a:spcBef>
              <a:spcAft>
                <a:spcPts val="1200"/>
              </a:spcAft>
              <a:defRPr/>
            </a:pPr>
            <a:r>
              <a:rPr lang="tr-TR" altLang="sr-Latn-RS" sz="2600" i="1" dirty="0">
                <a:ea typeface="ＭＳ Ｐゴシック"/>
                <a:cs typeface="Calibri"/>
              </a:rPr>
              <a:t>Verinin yalnızca kopyasının çıkarılması suretiyle el koyma</a:t>
            </a:r>
          </a:p>
          <a:p>
            <a:pPr algn="ctr" eaLnBrk="1" hangingPunct="1">
              <a:lnSpc>
                <a:spcPct val="80000"/>
              </a:lnSpc>
              <a:spcBef>
                <a:spcPts val="600"/>
              </a:spcBef>
              <a:spcAft>
                <a:spcPts val="1200"/>
              </a:spcAft>
              <a:defRPr/>
            </a:pPr>
            <a:r>
              <a:rPr lang="tr-TR" altLang="sr-Latn-RS" sz="2600" i="1" dirty="0">
                <a:ea typeface="ＭＳ Ｐゴシック"/>
                <a:cs typeface="Calibri"/>
              </a:rPr>
              <a:t>Verilerin bütünlüğünün korunması itibariyle el koyma, verileri depolandıkları</a:t>
            </a:r>
            <a:r>
              <a:rPr lang="tr-TR" altLang="sr-Latn-RS" sz="2600" i="1" dirty="0">
                <a:ea typeface="ＭＳ Ｐゴシック"/>
              </a:rPr>
              <a:t> bilgisayarda saklama</a:t>
            </a:r>
            <a:endParaRPr lang="tr-TR" altLang="sr-Latn-RS" sz="2600" i="1" dirty="0">
              <a:ea typeface="ＭＳ Ｐゴシック"/>
              <a:cs typeface="Calibri"/>
            </a:endParaRPr>
          </a:p>
          <a:p>
            <a:pPr algn="ctr" eaLnBrk="1" hangingPunct="1">
              <a:lnSpc>
                <a:spcPct val="80000"/>
              </a:lnSpc>
              <a:spcBef>
                <a:spcPts val="600"/>
              </a:spcBef>
              <a:spcAft>
                <a:spcPts val="1200"/>
              </a:spcAft>
              <a:defRPr/>
            </a:pPr>
            <a:r>
              <a:rPr lang="tr-TR" altLang="sr-Latn-RS" sz="2600" i="1" dirty="0">
                <a:ea typeface="ＭＳ Ｐゴシック"/>
              </a:rPr>
              <a:t>Verilere erişimin imkansız kılınması veya belirli bir verinin belirli bir bilgisayardan veya bilgisayar sisteminden kaldırılması itibariyle el koyma</a:t>
            </a:r>
            <a:endParaRPr lang="tr-TR" sz="2600" dirty="0">
              <a:ea typeface="ＭＳ Ｐゴシック"/>
              <a:cs typeface="Calibri"/>
            </a:endParaRPr>
          </a:p>
        </p:txBody>
      </p:sp>
    </p:spTree>
    <p:extLst>
      <p:ext uri="{BB962C8B-B14F-4D97-AF65-F5344CB8AC3E}">
        <p14:creationId xmlns:p14="http://schemas.microsoft.com/office/powerpoint/2010/main" val="2372075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20 – </a:t>
            </a:r>
            <a:r>
              <a:rPr lang="tr-TR" sz="3200" b="1" dirty="0">
                <a:ea typeface="+mn-lt"/>
                <a:cs typeface="+mn-lt"/>
              </a:rPr>
              <a:t>Trafik Verilerinin Gerçek Zamanlı Toplanması</a:t>
            </a:r>
            <a:endParaRPr lang="tr-TR" sz="3200" dirty="0">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3CDF5EA-36B1-46C0-B8AE-3BDC8A0FAA47}"/>
              </a:ext>
            </a:extLst>
          </p:cNvPr>
          <p:cNvSpPr txBox="1">
            <a:spLocks/>
          </p:cNvSpPr>
          <p:nvPr/>
        </p:nvSpPr>
        <p:spPr bwMode="auto">
          <a:xfrm>
            <a:off x="348344" y="1211170"/>
            <a:ext cx="8519885" cy="521208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80000"/>
              </a:lnSpc>
              <a:spcBef>
                <a:spcPts val="600"/>
              </a:spcBef>
              <a:spcAft>
                <a:spcPts val="1200"/>
              </a:spcAft>
              <a:buNone/>
              <a:defRPr/>
            </a:pPr>
            <a:r>
              <a:rPr lang="tr-TR" altLang="sr-Latn-RS" sz="2800" b="1" i="1" dirty="0">
                <a:ea typeface="ＭＳ Ｐゴシック"/>
              </a:rPr>
              <a:t>Trafik Verilerinin Gerçek Zamanlı Toplanması</a:t>
            </a:r>
            <a:endParaRPr lang="tr-TR" sz="2800" dirty="0">
              <a:cs typeface="Calibri"/>
            </a:endParaRPr>
          </a:p>
          <a:p>
            <a:pPr marL="0" indent="0" algn="ctr" eaLnBrk="1" hangingPunct="1">
              <a:lnSpc>
                <a:spcPct val="80000"/>
              </a:lnSpc>
              <a:spcBef>
                <a:spcPts val="600"/>
              </a:spcBef>
              <a:spcAft>
                <a:spcPts val="1200"/>
              </a:spcAft>
              <a:buNone/>
              <a:defRPr/>
            </a:pPr>
            <a:r>
              <a:rPr lang="tr-TR" altLang="sr-Latn-RS" sz="2800" b="1" i="1" dirty="0">
                <a:ea typeface="ＭＳ Ｐゴシック"/>
              </a:rPr>
              <a:t>(Madde 20 – Budapeşte Sözleşmesi)</a:t>
            </a:r>
            <a:endParaRPr lang="tr-TR" altLang="sr-Latn-RS" sz="2800" b="1" i="1" dirty="0">
              <a:ea typeface="ＭＳ Ｐゴシック"/>
              <a:cs typeface="Calibri"/>
            </a:endParaRPr>
          </a:p>
          <a:p>
            <a:pPr marL="0" indent="0" algn="ctr" eaLnBrk="1" hangingPunct="1">
              <a:lnSpc>
                <a:spcPct val="80000"/>
              </a:lnSpc>
              <a:spcBef>
                <a:spcPts val="600"/>
              </a:spcBef>
              <a:spcAft>
                <a:spcPts val="1200"/>
              </a:spcAft>
              <a:buFont typeface="Arial" pitchFamily="34" charset="0"/>
              <a:buNone/>
              <a:defRPr/>
            </a:pPr>
            <a:endParaRPr lang="tr-TR" altLang="sr-Latn-RS" sz="2800" b="1" i="1" dirty="0">
              <a:ea typeface="ＭＳ Ｐゴシック" pitchFamily="34" charset="-128"/>
              <a:cs typeface="Calibri"/>
            </a:endParaRPr>
          </a:p>
          <a:p>
            <a:pPr algn="ctr" eaLnBrk="1" hangingPunct="1">
              <a:lnSpc>
                <a:spcPct val="80000"/>
              </a:lnSpc>
              <a:spcBef>
                <a:spcPts val="600"/>
              </a:spcBef>
              <a:spcAft>
                <a:spcPts val="1200"/>
              </a:spcAft>
              <a:defRPr/>
            </a:pPr>
            <a:r>
              <a:rPr lang="tr-TR" altLang="sr-Latn-RS" sz="2800" i="1" dirty="0">
                <a:ea typeface="ＭＳ Ｐゴシック"/>
                <a:cs typeface="Calibri"/>
              </a:rPr>
              <a:t>Canlı soruşturmalar</a:t>
            </a:r>
            <a:endParaRPr lang="tr-TR" altLang="sr-Latn-RS" sz="2800" i="1" dirty="0">
              <a:ea typeface="ＭＳ Ｐゴシック"/>
            </a:endParaRPr>
          </a:p>
          <a:p>
            <a:pPr algn="ctr" eaLnBrk="1" hangingPunct="1">
              <a:lnSpc>
                <a:spcPct val="80000"/>
              </a:lnSpc>
              <a:spcBef>
                <a:spcPts val="600"/>
              </a:spcBef>
              <a:spcAft>
                <a:spcPts val="1200"/>
              </a:spcAft>
              <a:defRPr/>
            </a:pPr>
            <a:r>
              <a:rPr lang="tr-TR" altLang="sr-Latn-RS" sz="2800" i="1" dirty="0">
                <a:ea typeface="ＭＳ Ｐゴシック"/>
                <a:cs typeface="Calibri"/>
              </a:rPr>
              <a:t>Müdahaleci tedbir, uygun mevzuat gereksinimi</a:t>
            </a:r>
            <a:endParaRPr lang="tr-TR" altLang="sr-Latn-RS" sz="2800" i="1" dirty="0">
              <a:ea typeface="ＭＳ Ｐゴシック"/>
            </a:endParaRPr>
          </a:p>
          <a:p>
            <a:pPr algn="ctr" eaLnBrk="1" hangingPunct="1">
              <a:lnSpc>
                <a:spcPct val="80000"/>
              </a:lnSpc>
              <a:spcBef>
                <a:spcPts val="600"/>
              </a:spcBef>
              <a:spcAft>
                <a:spcPts val="1200"/>
              </a:spcAft>
              <a:defRPr/>
            </a:pPr>
            <a:r>
              <a:rPr lang="tr-TR" altLang="sr-Latn-RS" sz="2800" i="1" dirty="0">
                <a:ea typeface="ＭＳ Ｐゴシック"/>
                <a:cs typeface="Calibri"/>
              </a:rPr>
              <a:t>Kolluk teşkilatlarının teknik araçlarla gerçek zamanlı veri toplaması ve kayıt altına alması ve</a:t>
            </a:r>
            <a:endParaRPr lang="tr-TR" altLang="sr-Latn-RS" sz="2800" i="1" dirty="0">
              <a:ea typeface="ＭＳ Ｐゴシック"/>
            </a:endParaRPr>
          </a:p>
          <a:p>
            <a:pPr algn="ctr" eaLnBrk="1" hangingPunct="1">
              <a:lnSpc>
                <a:spcPct val="80000"/>
              </a:lnSpc>
              <a:spcBef>
                <a:spcPts val="600"/>
              </a:spcBef>
              <a:spcAft>
                <a:spcPts val="1200"/>
              </a:spcAft>
              <a:defRPr/>
            </a:pPr>
            <a:r>
              <a:rPr lang="tr-TR" altLang="sr-Latn-RS" sz="2800" i="1" dirty="0">
                <a:ea typeface="ＭＳ Ｐゴシック"/>
                <a:cs typeface="Calibri"/>
              </a:rPr>
              <a:t>Hizmet sağlayıcılarını, müşterilerinden gerçek zamanlı veri toplamaya ve kayıt altına almaya zorlama yetkisi</a:t>
            </a:r>
          </a:p>
        </p:txBody>
      </p:sp>
    </p:spTree>
    <p:extLst>
      <p:ext uri="{BB962C8B-B14F-4D97-AF65-F5344CB8AC3E}">
        <p14:creationId xmlns:p14="http://schemas.microsoft.com/office/powerpoint/2010/main" val="1527496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tr-TR" sz="3200" b="1" dirty="0">
                <a:ea typeface="ＭＳ Ｐゴシック" charset="0"/>
                <a:cs typeface="ＭＳ Ｐゴシック" charset="0"/>
              </a:rPr>
              <a:t>Tanımlar </a:t>
            </a:r>
            <a:endParaRPr lang="tr-TR"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5</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Budapeşte Sözleşmesi</a:t>
            </a:r>
            <a:endParaRPr lang="tr-TR"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90464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21 – İçerik Verisine Müdahale</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12500359-85B2-4D13-8A9E-4E87B00B60BD}"/>
              </a:ext>
            </a:extLst>
          </p:cNvPr>
          <p:cNvSpPr txBox="1">
            <a:spLocks/>
          </p:cNvSpPr>
          <p:nvPr/>
        </p:nvSpPr>
        <p:spPr bwMode="auto">
          <a:xfrm>
            <a:off x="348344" y="1385757"/>
            <a:ext cx="8519885" cy="463804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80000"/>
              </a:lnSpc>
              <a:spcBef>
                <a:spcPts val="600"/>
              </a:spcBef>
              <a:spcAft>
                <a:spcPts val="1200"/>
              </a:spcAft>
              <a:buNone/>
              <a:defRPr/>
            </a:pPr>
            <a:r>
              <a:rPr lang="tr-TR" altLang="sr-Latn-RS" sz="2800" b="1" i="1" dirty="0">
                <a:ea typeface="ＭＳ Ｐゴシック"/>
              </a:rPr>
              <a:t>İçerik Verisine Müdahale</a:t>
            </a:r>
            <a:endParaRPr lang="tr-TR" sz="2800" dirty="0">
              <a:cs typeface="Calibri"/>
            </a:endParaRPr>
          </a:p>
          <a:p>
            <a:pPr marL="0" indent="0" algn="ctr" eaLnBrk="1" hangingPunct="1">
              <a:lnSpc>
                <a:spcPct val="80000"/>
              </a:lnSpc>
              <a:spcBef>
                <a:spcPts val="600"/>
              </a:spcBef>
              <a:spcAft>
                <a:spcPts val="1200"/>
              </a:spcAft>
              <a:buNone/>
              <a:defRPr/>
            </a:pPr>
            <a:r>
              <a:rPr lang="tr-TR" altLang="sr-Latn-RS" sz="2800" b="1" i="1" dirty="0">
                <a:ea typeface="ＭＳ Ｐゴシック"/>
              </a:rPr>
              <a:t>(Madde 21 – Budapeşte Sözleşmesi)</a:t>
            </a:r>
            <a:endParaRPr lang="tr-TR" altLang="sr-Latn-RS" sz="2800" b="1" i="1" dirty="0">
              <a:ea typeface="ＭＳ Ｐゴシック"/>
              <a:cs typeface="Calibri"/>
            </a:endParaRPr>
          </a:p>
          <a:p>
            <a:pPr algn="ctr" eaLnBrk="1" hangingPunct="1">
              <a:lnSpc>
                <a:spcPct val="80000"/>
              </a:lnSpc>
              <a:spcBef>
                <a:spcPts val="600"/>
              </a:spcBef>
              <a:spcAft>
                <a:spcPts val="1200"/>
              </a:spcAft>
              <a:defRPr/>
            </a:pPr>
            <a:endParaRPr lang="tr-TR" altLang="sr-Latn-RS" sz="2800" i="1" dirty="0">
              <a:ea typeface="ＭＳ Ｐゴシック" pitchFamily="34" charset="-128"/>
              <a:cs typeface="Calibri"/>
            </a:endParaRPr>
          </a:p>
          <a:p>
            <a:pPr algn="ctr" eaLnBrk="1" hangingPunct="1">
              <a:lnSpc>
                <a:spcPct val="80000"/>
              </a:lnSpc>
              <a:spcBef>
                <a:spcPts val="600"/>
              </a:spcBef>
              <a:spcAft>
                <a:spcPts val="1200"/>
              </a:spcAft>
              <a:defRPr/>
            </a:pPr>
            <a:r>
              <a:rPr lang="tr-TR" altLang="sr-Latn-RS" sz="2800" i="1" dirty="0">
                <a:ea typeface="ＭＳ Ｐゴシック"/>
                <a:cs typeface="Calibri"/>
              </a:rPr>
              <a:t>Oldukça güçlü ve müdahaleci bir soruşturma aracı</a:t>
            </a:r>
          </a:p>
          <a:p>
            <a:pPr algn="ctr" eaLnBrk="1" hangingPunct="1">
              <a:lnSpc>
                <a:spcPct val="80000"/>
              </a:lnSpc>
              <a:spcBef>
                <a:spcPts val="600"/>
              </a:spcBef>
              <a:spcAft>
                <a:spcPts val="1200"/>
              </a:spcAft>
              <a:defRPr/>
            </a:pPr>
            <a:r>
              <a:rPr lang="tr-TR" altLang="sr-Latn-RS" sz="2800" i="1" dirty="0">
                <a:ea typeface="ＭＳ Ｐゴシック"/>
                <a:cs typeface="Calibri"/>
              </a:rPr>
              <a:t>Yalnızca, ulusal hukuklarda belirlenecek bir dizi ağır suçla ilgili olarak uygulanabilir</a:t>
            </a:r>
          </a:p>
          <a:p>
            <a:pPr algn="ctr" eaLnBrk="1" hangingPunct="1">
              <a:lnSpc>
                <a:spcPct val="80000"/>
              </a:lnSpc>
              <a:spcBef>
                <a:spcPts val="600"/>
              </a:spcBef>
              <a:spcAft>
                <a:spcPts val="1200"/>
              </a:spcAft>
              <a:defRPr/>
            </a:pPr>
            <a:r>
              <a:rPr lang="tr-TR" altLang="sr-Latn-RS" sz="2800" i="1" dirty="0">
                <a:ea typeface="ＭＳ Ｐゴシック"/>
                <a:cs typeface="Calibri"/>
              </a:rPr>
              <a:t>Uygun teminatların hayata geçirilmesi gerekir</a:t>
            </a:r>
            <a:endParaRPr lang="tr-TR" sz="2800" dirty="0">
              <a:ea typeface="ＭＳ Ｐゴシック"/>
              <a:cs typeface="Calibri"/>
            </a:endParaRPr>
          </a:p>
        </p:txBody>
      </p:sp>
    </p:spTree>
    <p:extLst>
      <p:ext uri="{BB962C8B-B14F-4D97-AF65-F5344CB8AC3E}">
        <p14:creationId xmlns:p14="http://schemas.microsoft.com/office/powerpoint/2010/main" val="10916285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419989136"/>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5540454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58403005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771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ea typeface="+mn-lt"/>
                <a:cs typeface="+mn-lt"/>
              </a:rPr>
              <a:t>Adli Personel için Uluslararası İşbirliğine İlişkin Uzmanlık </a:t>
            </a:r>
            <a:r>
              <a:rPr lang="tr-TR" sz="3200" b="1" dirty="0" smtClean="0">
                <a:solidFill>
                  <a:schemeClr val="bg1"/>
                </a:solidFill>
                <a:ea typeface="+mn-lt"/>
                <a:cs typeface="+mn-lt"/>
              </a:rPr>
              <a:t>Eğitimi</a:t>
            </a:r>
            <a:endParaRPr lang="tr-TR" sz="3200" b="1" dirty="0">
              <a:solidFill>
                <a:schemeClr val="bg1"/>
              </a:solidFill>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0121897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ea typeface="+mn-lt"/>
                <a:cs typeface="+mn-lt"/>
              </a:rPr>
              <a:t>Adli Personel için Uluslararası İşbirliğine İlişkin Uzmanlık </a:t>
            </a:r>
            <a:r>
              <a:rPr lang="tr-TR" sz="3200" b="1" dirty="0" smtClean="0">
                <a:solidFill>
                  <a:schemeClr val="bg1"/>
                </a:solidFill>
                <a:ea typeface="+mn-lt"/>
                <a:cs typeface="+mn-lt"/>
              </a:rPr>
              <a:t>Eğitimi</a:t>
            </a:r>
            <a:endParaRPr lang="tr-TR" sz="3200" b="1" dirty="0">
              <a:solidFill>
                <a:schemeClr val="bg1"/>
              </a:solidFill>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594925"/>
            <a:ext cx="8525021" cy="1274195"/>
          </a:xfrm>
          <a:prstGeom prst="rect">
            <a:avLst/>
          </a:prstGeom>
        </p:spPr>
        <p:txBody>
          <a:bodyPr wrap="square">
            <a:spAutoFit/>
          </a:bodyPr>
          <a:lstStyle/>
          <a:p>
            <a:pPr algn="ctr">
              <a:lnSpc>
                <a:spcPct val="80000"/>
              </a:lnSpc>
            </a:pPr>
            <a:r>
              <a:rPr lang="tr-TR" sz="3200" b="1" dirty="0">
                <a:latin typeface="Arial"/>
                <a:ea typeface="ＭＳ Ｐゴシック"/>
                <a:cs typeface="ＭＳ Ｐゴシック" charset="0"/>
              </a:rPr>
              <a:t>İkinci Bölüm</a:t>
            </a:r>
            <a:endParaRPr lang="tr-TR" sz="3200" b="1" dirty="0">
              <a:ea typeface="ＭＳ Ｐゴシック" charset="0"/>
              <a:cs typeface="ＭＳ Ｐゴシック" charset="0"/>
            </a:endParaRPr>
          </a:p>
          <a:p>
            <a:pPr algn="ctr">
              <a:lnSpc>
                <a:spcPct val="80000"/>
              </a:lnSpc>
            </a:pPr>
            <a:endParaRPr lang="tr-TR" sz="3200" b="1" dirty="0">
              <a:latin typeface="Arial"/>
              <a:ea typeface="ＭＳ Ｐゴシック"/>
            </a:endParaRPr>
          </a:p>
          <a:p>
            <a:pPr algn="ctr">
              <a:lnSpc>
                <a:spcPct val="80000"/>
              </a:lnSpc>
            </a:pPr>
            <a:r>
              <a:rPr lang="tr-TR" sz="3200" b="1" dirty="0">
                <a:latin typeface="Arial"/>
                <a:ea typeface="ＭＳ Ｐゴシック"/>
              </a:rPr>
              <a:t>Uluslararası İşbirliği Kuralları</a:t>
            </a:r>
            <a:endParaRPr lang="tr-TR" sz="3200" dirty="0">
              <a:cs typeface="Arial"/>
            </a:endParaRPr>
          </a:p>
        </p:txBody>
      </p:sp>
    </p:spTree>
    <p:extLst>
      <p:ext uri="{BB962C8B-B14F-4D97-AF65-F5344CB8AC3E}">
        <p14:creationId xmlns:p14="http://schemas.microsoft.com/office/powerpoint/2010/main" val="2064157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a:t>
            </a:r>
            <a:r>
              <a:rPr lang="en-GB" sz="3200" b="1" dirty="0"/>
              <a:t> 23 – </a:t>
            </a:r>
            <a:r>
              <a:rPr lang="tr-TR" sz="3200" b="1" dirty="0">
                <a:ea typeface="+mn-lt"/>
                <a:cs typeface="+mn-lt"/>
              </a:rPr>
              <a:t>Uluslararası İşbirliğine </a:t>
            </a:r>
            <a:endParaRPr lang="en-US" sz="3200" b="1" dirty="0">
              <a:ea typeface="+mn-lt"/>
              <a:cs typeface="+mn-lt"/>
            </a:endParaRPr>
          </a:p>
          <a:p>
            <a:pPr algn="r"/>
            <a:r>
              <a:rPr lang="tr-TR" sz="3200" b="1" dirty="0">
                <a:ea typeface="+mn-lt"/>
                <a:cs typeface="+mn-lt"/>
              </a:rPr>
              <a:t>ilişkin Genel İlkeler</a:t>
            </a:r>
            <a:endParaRPr lang="en-US"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pPr>
            <a:r>
              <a:rPr lang="tr-TR" altLang="sr-Latn-RS" sz="2800" i="1" dirty="0">
                <a:cs typeface="Times New Roman" panose="02020603050405020304" pitchFamily="18" charset="0"/>
              </a:rPr>
              <a:t>Uluslararası işbirliği aşağıdakiler aracılığıyla yönetilir:  </a:t>
            </a:r>
          </a:p>
          <a:p>
            <a:pPr lvl="1" algn="just" eaLnBrk="1" hangingPunct="1">
              <a:lnSpc>
                <a:spcPct val="80000"/>
              </a:lnSpc>
            </a:pPr>
            <a:r>
              <a:rPr lang="tr-TR" altLang="sr-Latn-RS" sz="2400" i="1" dirty="0">
                <a:cs typeface="Times New Roman" panose="02020603050405020304" pitchFamily="18" charset="0"/>
              </a:rPr>
              <a:t>Ceza konularında uluslararası işbirliğine ilişkin ilgili belgelerin uygulanması (</a:t>
            </a:r>
            <a:r>
              <a:rPr lang="tr-TR" altLang="sr-Latn-RS" sz="2400" i="1" dirty="0" err="1">
                <a:cs typeface="Times New Roman" panose="02020603050405020304" pitchFamily="18" charset="0"/>
              </a:rPr>
              <a:t>örn</a:t>
            </a:r>
            <a:r>
              <a:rPr lang="tr-TR" altLang="sr-Latn-RS" sz="2400" i="1" dirty="0">
                <a:cs typeface="Times New Roman" panose="02020603050405020304" pitchFamily="18" charset="0"/>
              </a:rPr>
              <a:t>. UNCAC, UNTOC vb.)  </a:t>
            </a:r>
          </a:p>
          <a:p>
            <a:pPr lvl="1" algn="just" eaLnBrk="1" hangingPunct="1">
              <a:lnSpc>
                <a:spcPct val="80000"/>
              </a:lnSpc>
            </a:pPr>
            <a:r>
              <a:rPr lang="tr-TR" altLang="sr-Latn-RS" sz="2400" i="1" dirty="0">
                <a:cs typeface="Times New Roman" panose="02020603050405020304" pitchFamily="18" charset="0"/>
              </a:rPr>
              <a:t>Aynı veya karşılıklı mevzuat temelindeki düzenlemeler (</a:t>
            </a:r>
            <a:r>
              <a:rPr lang="tr-TR" altLang="sr-Latn-RS" sz="2400" i="1" dirty="0" err="1">
                <a:cs typeface="Times New Roman" panose="02020603050405020304" pitchFamily="18" charset="0"/>
              </a:rPr>
              <a:t>örn</a:t>
            </a:r>
            <a:r>
              <a:rPr lang="tr-TR" altLang="sr-Latn-RS" sz="2400" i="1" dirty="0">
                <a:cs typeface="Times New Roman" panose="02020603050405020304" pitchFamily="18" charset="0"/>
              </a:rPr>
              <a:t>. iki taraflı anlaşmalar)</a:t>
            </a:r>
          </a:p>
          <a:p>
            <a:pPr lvl="1" algn="just" eaLnBrk="1" hangingPunct="1">
              <a:lnSpc>
                <a:spcPct val="80000"/>
              </a:lnSpc>
            </a:pPr>
            <a:r>
              <a:rPr lang="tr-TR" altLang="sr-Latn-RS" sz="2400" i="1" dirty="0">
                <a:cs typeface="Times New Roman" panose="02020603050405020304" pitchFamily="18" charset="0"/>
              </a:rPr>
              <a:t>İç hukuklar </a:t>
            </a:r>
          </a:p>
          <a:p>
            <a:pPr marL="457200" lvl="1" indent="0" algn="just" eaLnBrk="1" hangingPunct="1">
              <a:lnSpc>
                <a:spcPct val="80000"/>
              </a:lnSpc>
              <a:buNone/>
            </a:pPr>
            <a:endParaRPr lang="tr-TR" altLang="sr-Latn-RS" sz="2400" i="1" dirty="0">
              <a:cs typeface="Times New Roman" panose="02020603050405020304" pitchFamily="18" charset="0"/>
            </a:endParaRPr>
          </a:p>
          <a:p>
            <a:pPr marL="342900" lvl="1" indent="-342900" algn="just" eaLnBrk="1" hangingPunct="1">
              <a:lnSpc>
                <a:spcPct val="80000"/>
              </a:lnSpc>
              <a:buFont typeface="Arial" pitchFamily="34" charset="0"/>
              <a:buChar char="•"/>
            </a:pPr>
            <a:r>
              <a:rPr lang="tr-TR" altLang="sr-Latn-RS" i="1" dirty="0">
                <a:cs typeface="Times New Roman" panose="02020603050405020304" pitchFamily="18" charset="0"/>
              </a:rPr>
              <a:t>Budapeşte Sözleşmesi uluslararası işbirliğini aşağıdakiler hakkında öngörmektedir:</a:t>
            </a:r>
            <a:endParaRPr lang="tr-TR" altLang="sr-Latn-RS" sz="2400" i="1" dirty="0">
              <a:cs typeface="Times New Roman" panose="02020603050405020304" pitchFamily="18" charset="0"/>
            </a:endParaRPr>
          </a:p>
          <a:p>
            <a:pPr lvl="1" algn="just" eaLnBrk="1" hangingPunct="1">
              <a:lnSpc>
                <a:spcPct val="80000"/>
              </a:lnSpc>
            </a:pPr>
            <a:r>
              <a:rPr lang="tr-TR" altLang="sr-Latn-RS" sz="2400" i="1" dirty="0">
                <a:cs typeface="Times New Roman" panose="02020603050405020304" pitchFamily="18" charset="0"/>
              </a:rPr>
              <a:t>Bilgisayar sistemlerine ve verilerine ilişkin suçlar </a:t>
            </a:r>
          </a:p>
          <a:p>
            <a:pPr lvl="1" algn="just" eaLnBrk="1" hangingPunct="1">
              <a:lnSpc>
                <a:spcPct val="80000"/>
              </a:lnSpc>
            </a:pPr>
            <a:r>
              <a:rPr lang="tr-TR" altLang="sr-Latn-RS" sz="2400" i="1" dirty="0">
                <a:cs typeface="Times New Roman" panose="02020603050405020304" pitchFamily="18" charset="0"/>
              </a:rPr>
              <a:t>Herhangi bir suçun elektronik delillerinin toplanması</a:t>
            </a:r>
          </a:p>
          <a:p>
            <a:pPr marL="342900" lvl="1" indent="-342900" algn="just" eaLnBrk="1" hangingPunct="1">
              <a:lnSpc>
                <a:spcPct val="80000"/>
              </a:lnSpc>
              <a:buFont typeface="Arial" pitchFamily="34" charset="0"/>
              <a:buChar char="•"/>
            </a:pPr>
            <a:endParaRPr lang="tr-TR" altLang="sr-Latn-RS" i="1" dirty="0">
              <a:cs typeface="Times New Roman" panose="02020603050405020304" pitchFamily="18" charset="0"/>
            </a:endParaRPr>
          </a:p>
          <a:p>
            <a:pPr marL="342900" lvl="1" indent="-342900" algn="just" eaLnBrk="1" hangingPunct="1">
              <a:lnSpc>
                <a:spcPct val="80000"/>
              </a:lnSpc>
              <a:buFont typeface="Arial" pitchFamily="34" charset="0"/>
              <a:buChar char="•"/>
            </a:pPr>
            <a:r>
              <a:rPr lang="tr-TR" altLang="sr-Latn-RS" i="1" dirty="0">
                <a:cs typeface="Times New Roman" panose="02020603050405020304" pitchFamily="18" charset="0"/>
              </a:rPr>
              <a:t>Uluslararası işbirliği mümkün olan en geniş ölçüde yapılmalıdır</a:t>
            </a:r>
          </a:p>
          <a:p>
            <a:pPr lvl="1" algn="just" eaLnBrk="1" hangingPunct="1">
              <a:lnSpc>
                <a:spcPct val="80000"/>
              </a:lnSpc>
            </a:pPr>
            <a:endParaRPr lang="tr-TR" altLang="sr-Latn-RS" i="1" dirty="0">
              <a:cs typeface="Times New Roman" panose="02020603050405020304" pitchFamily="18" charset="0"/>
            </a:endParaRPr>
          </a:p>
        </p:txBody>
      </p:sp>
    </p:spTree>
    <p:extLst>
      <p:ext uri="{BB962C8B-B14F-4D97-AF65-F5344CB8AC3E}">
        <p14:creationId xmlns:p14="http://schemas.microsoft.com/office/powerpoint/2010/main" val="2791596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963361171"/>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773249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46792262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3664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24 – Suçluların İadesi</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tr-TR" altLang="sr-Latn-RS" sz="2000" i="1" dirty="0">
                <a:cs typeface="Times New Roman" panose="02020603050405020304" pitchFamily="18" charset="0"/>
              </a:rPr>
              <a:t>Suçlu iadesinin ön koşulu:  Suç, her iki ülkede de en az 1 yıl hapis cezası ile cezalandırılabilir olmalıdır </a:t>
            </a:r>
          </a:p>
          <a:p>
            <a:pPr algn="just" eaLnBrk="1" hangingPunct="1">
              <a:lnSpc>
                <a:spcPct val="80000"/>
              </a:lnSpc>
              <a:spcBef>
                <a:spcPts val="600"/>
              </a:spcBef>
              <a:spcAft>
                <a:spcPts val="600"/>
              </a:spcAft>
            </a:pPr>
            <a:r>
              <a:rPr lang="tr-TR" altLang="sr-Latn-RS" sz="2000" i="1" dirty="0">
                <a:cs typeface="Times New Roman" panose="02020603050405020304" pitchFamily="18" charset="0"/>
              </a:rPr>
              <a:t>Taraflar uygulanabilir diğer düzenlemeler veya suçluların iadesi antlaşmasına dayanarak farklı bir asgari ceza miktarı kararlaştırabilirler. </a:t>
            </a:r>
          </a:p>
          <a:p>
            <a:pPr algn="just" eaLnBrk="1" hangingPunct="1">
              <a:lnSpc>
                <a:spcPct val="80000"/>
              </a:lnSpc>
              <a:spcBef>
                <a:spcPts val="600"/>
              </a:spcBef>
              <a:spcAft>
                <a:spcPts val="600"/>
              </a:spcAft>
            </a:pPr>
            <a:r>
              <a:rPr lang="tr-TR" altLang="sr-Latn-RS" sz="2000" i="1" dirty="0">
                <a:cs typeface="Times New Roman" panose="02020603050405020304" pitchFamily="18" charset="0"/>
              </a:rPr>
              <a:t>Budapeşte Sözleşmesi'nde düzenlenen suçlar, taraflar arasındaki mevcut antlaşmalar kapsamında suçluların iadesine konu olabilen suçlar arasında sayılır </a:t>
            </a:r>
          </a:p>
          <a:p>
            <a:pPr algn="just" eaLnBrk="1" hangingPunct="1">
              <a:lnSpc>
                <a:spcPct val="80000"/>
              </a:lnSpc>
              <a:spcBef>
                <a:spcPts val="600"/>
              </a:spcBef>
              <a:spcAft>
                <a:spcPts val="600"/>
              </a:spcAft>
            </a:pPr>
            <a:r>
              <a:rPr lang="tr-TR" altLang="sr-Latn-RS" sz="2000" i="1" dirty="0">
                <a:cs typeface="Times New Roman" panose="02020603050405020304" pitchFamily="18" charset="0"/>
              </a:rPr>
              <a:t>Taraflar Budapeşte Sözleşmesi'ni, Budapeşte Sözleşmesi'nde düzenlenen suçlara ilişkin suçluların iadesi konusunda dayanak olarak kabul edebilir</a:t>
            </a:r>
          </a:p>
          <a:p>
            <a:pPr algn="just" eaLnBrk="1" hangingPunct="1">
              <a:lnSpc>
                <a:spcPct val="80000"/>
              </a:lnSpc>
              <a:spcBef>
                <a:spcPts val="600"/>
              </a:spcBef>
              <a:spcAft>
                <a:spcPts val="600"/>
              </a:spcAft>
            </a:pPr>
            <a:r>
              <a:rPr lang="tr-TR" altLang="sr-Latn-RS" sz="2000" i="1" dirty="0">
                <a:cs typeface="Times New Roman" panose="02020603050405020304" pitchFamily="18" charset="0"/>
              </a:rPr>
              <a:t>Suçluların iadesine ilişkin tüm talepler suçluların iadesine ilişkin antlaşmalar veya talebi alan tarafın hukuku uyarınca belirlenen koşullara bağlıdır </a:t>
            </a:r>
          </a:p>
          <a:p>
            <a:pPr algn="just" eaLnBrk="1" hangingPunct="1">
              <a:lnSpc>
                <a:spcPct val="80000"/>
              </a:lnSpc>
              <a:spcBef>
                <a:spcPts val="600"/>
              </a:spcBef>
              <a:spcAft>
                <a:spcPts val="600"/>
              </a:spcAft>
            </a:pPr>
            <a:r>
              <a:rPr lang="tr-TR" altLang="sr-Latn-RS" sz="2000" i="1" dirty="0">
                <a:cs typeface="Times New Roman" panose="02020603050405020304" pitchFamily="18" charset="0"/>
              </a:rPr>
              <a:t>Eğer talebi alan taraf suçlu iadesini, kişinin uyruğu veya suça ilişkin yargı yetkisini haiz olduğu kanaatini taşıması sebebiyle reddederse, bu kişiyi kovuşturacak ve talepte bulunan tarafa kovuşturma sonucu hakkında bilgi verecektir </a:t>
            </a:r>
          </a:p>
          <a:p>
            <a:pPr algn="just" eaLnBrk="1" hangingPunct="1">
              <a:lnSpc>
                <a:spcPct val="80000"/>
              </a:lnSpc>
              <a:spcBef>
                <a:spcPts val="600"/>
              </a:spcBef>
              <a:spcAft>
                <a:spcPts val="600"/>
              </a:spcAft>
            </a:pPr>
            <a:endParaRPr lang="tr-TR" altLang="sr-Latn-RS" sz="2000" i="1" dirty="0">
              <a:cs typeface="Times New Roman" panose="02020603050405020304" pitchFamily="18" charset="0"/>
            </a:endParaRPr>
          </a:p>
          <a:p>
            <a:pPr algn="just" eaLnBrk="1" hangingPunct="1">
              <a:lnSpc>
                <a:spcPct val="80000"/>
              </a:lnSpc>
            </a:pPr>
            <a:endParaRPr lang="tr-TR" altLang="sr-Latn-RS" sz="2000" i="1" dirty="0">
              <a:cs typeface="Times New Roman" panose="02020603050405020304" pitchFamily="18" charset="0"/>
            </a:endParaRPr>
          </a:p>
        </p:txBody>
      </p:sp>
    </p:spTree>
    <p:extLst>
      <p:ext uri="{BB962C8B-B14F-4D97-AF65-F5344CB8AC3E}">
        <p14:creationId xmlns:p14="http://schemas.microsoft.com/office/powerpoint/2010/main" val="42709034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25 – </a:t>
            </a:r>
            <a:r>
              <a:rPr lang="tr-TR" sz="3200" b="1" dirty="0">
                <a:ea typeface="+mn-lt"/>
                <a:cs typeface="+mn-lt"/>
              </a:rPr>
              <a:t>Karşılıklı Yardımlaşmaya </a:t>
            </a:r>
          </a:p>
          <a:p>
            <a:pPr algn="r"/>
            <a:r>
              <a:rPr lang="tr-TR" sz="3200" b="1" dirty="0">
                <a:ea typeface="+mn-lt"/>
                <a:cs typeface="+mn-lt"/>
              </a:rPr>
              <a:t>ilişkin Genel İlkeler</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tr-TR" altLang="sr-Latn-RS" sz="2000" i="1" dirty="0">
                <a:cs typeface="Times New Roman" panose="02020603050405020304" pitchFamily="18" charset="0"/>
              </a:rPr>
              <a:t>Budapeşte Sözleşmesi karşılıklı yardımlaşmayı aşağıdakiler hakkında öngörmektedir: </a:t>
            </a:r>
          </a:p>
          <a:p>
            <a:pPr lvl="1" algn="just" eaLnBrk="1" hangingPunct="1">
              <a:lnSpc>
                <a:spcPct val="80000"/>
              </a:lnSpc>
              <a:spcBef>
                <a:spcPts val="600"/>
              </a:spcBef>
              <a:spcAft>
                <a:spcPts val="600"/>
              </a:spcAft>
            </a:pPr>
            <a:r>
              <a:rPr lang="tr-TR" altLang="sr-Latn-RS" sz="1800" i="1" dirty="0">
                <a:cs typeface="Times New Roman" panose="02020603050405020304" pitchFamily="18" charset="0"/>
              </a:rPr>
              <a:t>Bilgisayar sistemlerine ve verilerine ilişkin suçlar </a:t>
            </a:r>
          </a:p>
          <a:p>
            <a:pPr lvl="1" algn="just" eaLnBrk="1" hangingPunct="1">
              <a:lnSpc>
                <a:spcPct val="80000"/>
              </a:lnSpc>
              <a:spcBef>
                <a:spcPts val="600"/>
              </a:spcBef>
              <a:spcAft>
                <a:spcPts val="600"/>
              </a:spcAft>
            </a:pPr>
            <a:r>
              <a:rPr lang="tr-TR" altLang="sr-Latn-RS" sz="1800" i="1" dirty="0">
                <a:cs typeface="Times New Roman" panose="02020603050405020304" pitchFamily="18" charset="0"/>
              </a:rPr>
              <a:t>Herhangi bir suçun elektronik delillerinin toplanması  </a:t>
            </a:r>
          </a:p>
          <a:p>
            <a:pPr algn="just" eaLnBrk="1" hangingPunct="1">
              <a:lnSpc>
                <a:spcPct val="80000"/>
              </a:lnSpc>
              <a:spcBef>
                <a:spcPts val="600"/>
              </a:spcBef>
              <a:spcAft>
                <a:spcPts val="600"/>
              </a:spcAft>
            </a:pPr>
            <a:r>
              <a:rPr lang="tr-TR" sz="2000" i="1" dirty="0">
                <a:ea typeface="ＭＳ Ｐゴシック"/>
                <a:cs typeface="Calibri" panose="020F0502020204030204" pitchFamily="34" charset="0"/>
              </a:rPr>
              <a:t>Karşılıklı yardımlaşma mümkün olan en geniş ölçüde sağlanmalıdır </a:t>
            </a:r>
            <a:endParaRPr lang="tr-TR" sz="2000" i="1" dirty="0">
              <a:cs typeface="Calibri" panose="020F0502020204030204" pitchFamily="34" charset="0"/>
            </a:endParaRPr>
          </a:p>
          <a:p>
            <a:pPr algn="just" eaLnBrk="1" hangingPunct="1">
              <a:lnSpc>
                <a:spcPct val="80000"/>
              </a:lnSpc>
              <a:spcBef>
                <a:spcPts val="600"/>
              </a:spcBef>
              <a:spcAft>
                <a:spcPts val="600"/>
              </a:spcAft>
            </a:pPr>
            <a:r>
              <a:rPr lang="tr-TR" altLang="sr-Latn-RS" sz="2000" i="1" dirty="0">
                <a:cs typeface="Times New Roman" panose="02020603050405020304" pitchFamily="18" charset="0"/>
              </a:rPr>
              <a:t>Budapeşte Sözleşmesi bilgisayar verilerini kaybolmaya elverişli olarak değerlendirmektedir ve bazı taleplerin acil gönderilmesi gerekebilir </a:t>
            </a:r>
          </a:p>
          <a:p>
            <a:pPr algn="just" eaLnBrk="1" hangingPunct="1">
              <a:lnSpc>
                <a:spcPct val="80000"/>
              </a:lnSpc>
              <a:spcBef>
                <a:spcPts val="600"/>
              </a:spcBef>
              <a:spcAft>
                <a:spcPts val="600"/>
              </a:spcAft>
            </a:pPr>
            <a:r>
              <a:rPr lang="tr-TR" altLang="sr-Latn-RS" sz="2000" i="1" dirty="0">
                <a:cs typeface="Times New Roman" panose="02020603050405020304" pitchFamily="18" charset="0"/>
              </a:rPr>
              <a:t>Taraflar (kısıtlı olmamak kaydıyla) faks ve e-posta gibi hızlandırılmış haberleşme araçlarını kullanabilir </a:t>
            </a:r>
          </a:p>
          <a:p>
            <a:pPr algn="just" eaLnBrk="1" hangingPunct="1">
              <a:lnSpc>
                <a:spcPct val="80000"/>
              </a:lnSpc>
              <a:spcBef>
                <a:spcPts val="600"/>
              </a:spcBef>
              <a:spcAft>
                <a:spcPts val="600"/>
              </a:spcAft>
            </a:pPr>
            <a:r>
              <a:rPr lang="tr-TR" altLang="sr-Latn-RS" sz="2000" i="1" dirty="0">
                <a:cs typeface="Times New Roman" panose="02020603050405020304" pitchFamily="18" charset="0"/>
              </a:rPr>
              <a:t>Karşılıklı yardımlaşma (ret sebepleri de dahil olmak üzere) karşılıklı adli yardımlaşma antlaşmalarına </a:t>
            </a:r>
            <a:r>
              <a:rPr lang="tr-TR" altLang="sr-Latn-RS" sz="2000" i="1" dirty="0" smtClean="0">
                <a:cs typeface="Times New Roman" panose="02020603050405020304" pitchFamily="18" charset="0"/>
              </a:rPr>
              <a:t>(</a:t>
            </a:r>
            <a:r>
              <a:rPr lang="tr-TR" altLang="sr-Latn-RS" sz="2000" i="1" dirty="0" err="1" smtClean="0">
                <a:cs typeface="Times New Roman" panose="02020603050405020304" pitchFamily="18" charset="0"/>
              </a:rPr>
              <a:t>MLAT</a:t>
            </a:r>
            <a:r>
              <a:rPr lang="tr-TR" altLang="sr-Latn-RS" sz="2000" i="1" dirty="0" smtClean="0">
                <a:cs typeface="Times New Roman" panose="02020603050405020304" pitchFamily="18" charset="0"/>
              </a:rPr>
              <a:t>) ve </a:t>
            </a:r>
            <a:r>
              <a:rPr lang="tr-TR" altLang="sr-Latn-RS" sz="2000" i="1" dirty="0">
                <a:cs typeface="Times New Roman" panose="02020603050405020304" pitchFamily="18" charset="0"/>
              </a:rPr>
              <a:t>ulusal hukuklara tabidir. </a:t>
            </a:r>
          </a:p>
          <a:p>
            <a:pPr algn="just" eaLnBrk="1" hangingPunct="1">
              <a:lnSpc>
                <a:spcPct val="80000"/>
              </a:lnSpc>
              <a:spcBef>
                <a:spcPts val="600"/>
              </a:spcBef>
              <a:spcAft>
                <a:spcPts val="600"/>
              </a:spcAft>
            </a:pPr>
            <a:r>
              <a:rPr lang="tr-TR" altLang="sr-Latn-RS" sz="2000" i="1" dirty="0">
                <a:cs typeface="Times New Roman" panose="02020603050405020304" pitchFamily="18" charset="0"/>
              </a:rPr>
              <a:t>Budapeşte Sözleşmesi uyarınca çifte suçluluk tanımı:</a:t>
            </a:r>
          </a:p>
          <a:p>
            <a:pPr lvl="1" algn="just" eaLnBrk="1" hangingPunct="1">
              <a:lnSpc>
                <a:spcPct val="80000"/>
              </a:lnSpc>
              <a:spcBef>
                <a:spcPts val="600"/>
              </a:spcBef>
              <a:spcAft>
                <a:spcPts val="600"/>
              </a:spcAft>
            </a:pPr>
            <a:r>
              <a:rPr lang="tr-TR" altLang="sr-Latn-RS" sz="1800" i="1" dirty="0">
                <a:cs typeface="Times New Roman" panose="02020603050405020304" pitchFamily="18" charset="0"/>
              </a:rPr>
              <a:t>Suçun altında yatan eylem her iki ülkede de suç sayılmalı</a:t>
            </a:r>
          </a:p>
          <a:p>
            <a:pPr lvl="1" algn="just" eaLnBrk="1" hangingPunct="1">
              <a:lnSpc>
                <a:spcPct val="80000"/>
              </a:lnSpc>
              <a:spcBef>
                <a:spcPts val="600"/>
              </a:spcBef>
              <a:spcAft>
                <a:spcPts val="600"/>
              </a:spcAft>
            </a:pPr>
            <a:r>
              <a:rPr lang="tr-TR" altLang="sr-Latn-RS" sz="1800" i="1" dirty="0">
                <a:cs typeface="Times New Roman" panose="02020603050405020304" pitchFamily="18" charset="0"/>
              </a:rPr>
              <a:t>Suçların aynı kategori altında düzenlenmesi veya aynı terminolojinin kullanılması gerekmemektedir </a:t>
            </a:r>
          </a:p>
          <a:p>
            <a:pPr algn="just" eaLnBrk="1" hangingPunct="1">
              <a:lnSpc>
                <a:spcPct val="80000"/>
              </a:lnSpc>
              <a:spcBef>
                <a:spcPts val="600"/>
              </a:spcBef>
              <a:spcAft>
                <a:spcPts val="600"/>
              </a:spcAft>
            </a:pPr>
            <a:endParaRPr lang="tr-TR"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000" i="1" dirty="0">
              <a:cs typeface="Times New Roman" panose="02020603050405020304" pitchFamily="18" charset="0"/>
            </a:endParaRPr>
          </a:p>
          <a:p>
            <a:pPr algn="just" eaLnBrk="1" hangingPunct="1">
              <a:lnSpc>
                <a:spcPct val="80000"/>
              </a:lnSpc>
            </a:pPr>
            <a:endParaRPr lang="tr-TR" altLang="sr-Latn-RS" sz="2000" i="1" dirty="0">
              <a:cs typeface="Times New Roman" panose="02020603050405020304" pitchFamily="18" charset="0"/>
            </a:endParaRPr>
          </a:p>
        </p:txBody>
      </p:sp>
    </p:spTree>
    <p:extLst>
      <p:ext uri="{BB962C8B-B14F-4D97-AF65-F5344CB8AC3E}">
        <p14:creationId xmlns:p14="http://schemas.microsoft.com/office/powerpoint/2010/main" val="4257798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pitchFamily="34" charset="-128"/>
              </a:rPr>
              <a:t>Bilgisayar Sistemi</a:t>
            </a:r>
            <a:endParaRPr lang="tr-TR"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4154984"/>
          </a:xfrm>
          <a:prstGeom prst="rect">
            <a:avLst/>
          </a:prstGeom>
        </p:spPr>
        <p:txBody>
          <a:bodyPr wrap="square">
            <a:spAutoFit/>
          </a:bodyPr>
          <a:lstStyle/>
          <a:p>
            <a:pPr marL="342900" indent="-342900" algn="just">
              <a:buFont typeface="Wingdings" pitchFamily="2" charset="2"/>
              <a:buChar char="Ø"/>
            </a:pPr>
            <a:r>
              <a:rPr lang="tr-TR" sz="2200" dirty="0">
                <a:latin typeface="Arial"/>
                <a:ea typeface="ＭＳ Ｐゴシック"/>
                <a:cs typeface="Arial"/>
              </a:rPr>
              <a:t>Otomatik bilgisayar verisi işleyen donanım ve yazılım içeren aygıt</a:t>
            </a:r>
          </a:p>
          <a:p>
            <a:pPr marL="342900" indent="-342900" algn="just">
              <a:buFont typeface="Wingdings" pitchFamily="2" charset="2"/>
              <a:buChar char="Ø"/>
            </a:pPr>
            <a:endParaRPr lang="tr-TR" sz="2200" dirty="0">
              <a:latin typeface="Arial"/>
              <a:ea typeface="ＭＳ Ｐゴシック"/>
              <a:cs typeface="Arial"/>
            </a:endParaRPr>
          </a:p>
          <a:p>
            <a:pPr marL="342900" indent="-342900" algn="just">
              <a:buFont typeface="Wingdings" pitchFamily="2" charset="2"/>
              <a:buChar char="Ø"/>
            </a:pPr>
            <a:r>
              <a:rPr lang="tr-TR" sz="2200" dirty="0">
                <a:latin typeface="Arial"/>
                <a:ea typeface="ＭＳ Ｐゴシック"/>
                <a:cs typeface="Arial"/>
              </a:rPr>
              <a:t>Aygıt bağımsız olabileceği gibi bir ağa da bağlı olabilir</a:t>
            </a:r>
          </a:p>
          <a:p>
            <a:pPr marL="342900" indent="-342900" algn="just">
              <a:buFont typeface="Wingdings" pitchFamily="2" charset="2"/>
              <a:buChar char="Ø"/>
            </a:pPr>
            <a:endParaRPr lang="tr-TR" sz="2200" dirty="0">
              <a:cs typeface="Arial"/>
            </a:endParaRPr>
          </a:p>
          <a:p>
            <a:pPr marL="342900" indent="-342900" algn="just">
              <a:buFont typeface="Wingdings" pitchFamily="2" charset="2"/>
              <a:buChar char="Ø"/>
            </a:pPr>
            <a:r>
              <a:rPr lang="tr-TR" sz="2200" dirty="0">
                <a:latin typeface="Arial"/>
                <a:ea typeface="ＭＳ Ｐゴシック"/>
                <a:cs typeface="Arial"/>
              </a:rPr>
              <a:t>Aşağıdakileri içerir:</a:t>
            </a:r>
            <a:endParaRPr lang="tr-TR" sz="2200" dirty="0">
              <a:cs typeface="Arial"/>
            </a:endParaRPr>
          </a:p>
          <a:p>
            <a:pPr marL="800100" lvl="1" indent="-342900" algn="just">
              <a:buFont typeface="Wingdings" pitchFamily="2" charset="2"/>
              <a:buChar char="Ø"/>
            </a:pPr>
            <a:endParaRPr lang="tr-TR" sz="2200" dirty="0">
              <a:latin typeface="Arial"/>
              <a:ea typeface="ＭＳ Ｐゴシック"/>
              <a:cs typeface="Arial"/>
            </a:endParaRPr>
          </a:p>
          <a:p>
            <a:pPr marL="800100" lvl="1" indent="-342900" algn="just">
              <a:buFont typeface="Wingdings" pitchFamily="2" charset="2"/>
              <a:buChar char="Ø"/>
            </a:pPr>
            <a:r>
              <a:rPr lang="tr-TR" sz="2200" dirty="0">
                <a:latin typeface="Arial"/>
                <a:ea typeface="ＭＳ Ｐゴシック"/>
                <a:cs typeface="Arial"/>
              </a:rPr>
              <a:t>Girdi aygıtları</a:t>
            </a:r>
            <a:endParaRPr lang="tr-TR" dirty="0"/>
          </a:p>
          <a:p>
            <a:pPr marL="800100" lvl="1" indent="-342900" algn="just">
              <a:buFont typeface="Wingdings" pitchFamily="2" charset="2"/>
              <a:buChar char="Ø"/>
            </a:pPr>
            <a:r>
              <a:rPr lang="tr-TR" sz="2200" dirty="0">
                <a:latin typeface="Arial"/>
                <a:ea typeface="ＭＳ Ｐゴシック"/>
                <a:cs typeface="Arial"/>
              </a:rPr>
              <a:t>Çıktı aygıtları </a:t>
            </a:r>
            <a:endParaRPr lang="tr-TR" sz="2200" dirty="0">
              <a:cs typeface="Arial"/>
            </a:endParaRPr>
          </a:p>
          <a:p>
            <a:pPr marL="800100" lvl="1" indent="-342900" algn="just">
              <a:buFont typeface="Wingdings" pitchFamily="2" charset="2"/>
              <a:buChar char="Ø"/>
            </a:pPr>
            <a:r>
              <a:rPr lang="tr-TR" sz="2200" dirty="0">
                <a:latin typeface="Arial"/>
                <a:ea typeface="ＭＳ Ｐゴシック"/>
                <a:cs typeface="Arial"/>
              </a:rPr>
              <a:t>Depolama araçları</a:t>
            </a:r>
            <a:endParaRPr lang="tr-TR" sz="2200" dirty="0">
              <a:cs typeface="Arial"/>
            </a:endParaRP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2800767"/>
          </a:xfrm>
          <a:prstGeom prst="rect">
            <a:avLst/>
          </a:prstGeom>
        </p:spPr>
        <p:txBody>
          <a:bodyPr wrap="square">
            <a:spAutoFit/>
          </a:bodyPr>
          <a:lstStyle/>
          <a:p>
            <a:pPr marL="342900" indent="-342900" algn="just">
              <a:buFont typeface="Wingdings" pitchFamily="2" charset="2"/>
              <a:buChar char="Ø"/>
            </a:pPr>
            <a:r>
              <a:rPr lang="tr-TR" sz="2200" dirty="0">
                <a:latin typeface="Arial"/>
                <a:ea typeface="ＭＳ Ｐゴシック"/>
                <a:cs typeface="Arial"/>
              </a:rPr>
              <a:t>"</a:t>
            </a:r>
            <a:r>
              <a:rPr lang="tr-TR" sz="2200" b="1" dirty="0">
                <a:latin typeface="Arial"/>
                <a:ea typeface="ＭＳ Ｐゴシック"/>
                <a:cs typeface="Arial"/>
              </a:rPr>
              <a:t>bilgisayar sistemi</a:t>
            </a:r>
            <a:r>
              <a:rPr lang="tr-TR" sz="2200" dirty="0">
                <a:latin typeface="Arial"/>
                <a:ea typeface="ＭＳ Ｐゴシック"/>
                <a:cs typeface="Arial"/>
              </a:rPr>
              <a:t>" herhangi bir aygıtın veya birbiriyle bağlantılı veya ilgili aygıt grubunun, bir program uyarınca otomatik veri işleme gerçekleştirmesi anlamına gelmektedir;</a:t>
            </a:r>
            <a:endParaRPr lang="tr-TR" sz="2400" dirty="0">
              <a:latin typeface="Arial"/>
              <a:ea typeface="ＭＳ Ｐゴシック"/>
              <a:cs typeface="Arial"/>
            </a:endParaRPr>
          </a:p>
          <a:p>
            <a:pPr marL="342900" indent="-342900" algn="just">
              <a:buFont typeface="Wingdings" pitchFamily="2" charset="2"/>
              <a:buChar char="Ø"/>
            </a:pPr>
            <a:endParaRPr lang="en-US" sz="2200" dirty="0"/>
          </a:p>
        </p:txBody>
      </p:sp>
    </p:spTree>
    <p:extLst>
      <p:ext uri="{BB962C8B-B14F-4D97-AF65-F5344CB8AC3E}">
        <p14:creationId xmlns:p14="http://schemas.microsoft.com/office/powerpoint/2010/main" val="41571807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28731762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664122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768126313"/>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942472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26 – Kendiliğinden </a:t>
            </a:r>
            <a:r>
              <a:rPr lang="tr-TR" sz="3200" b="1" dirty="0" smtClean="0"/>
              <a:t>İletilen Bilgi</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tr-TR" altLang="sr-Latn-RS" sz="2400" i="1" dirty="0">
                <a:cs typeface="Times New Roman" panose="02020603050405020304" pitchFamily="18" charset="0"/>
              </a:rPr>
              <a:t>Bazı ülkeler diğer ülkelerle bilgi paylaşılması için, buna ilişkin bir yetkinin varlığını aramaktadır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Bu hüküm diğer taraflara kendiliğinden bilgi verme yükümlülüğü öngörmemektedir - bu, ilgili tarafın takdirindedir</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Bilgi verme, bilgi veren tarafın açıklanan olgulara yönelik soruşturma veya kovuşturma yürütmesini engellemez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Bilgiyi açıklayan taraf iletilen bilginin gizli tutulmasını veya yalnızca bazı koşullar dahilinde kullanılmasını talep edebilir. Bu koşullar, bilgiyi alacak tarafça kabul edildiği takdirde bağlayıcı olacaktır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Eğer bilgiyi alacak taraf bu koşulları yerine getiremiyorsa (örneğin bilginin kamuya açık bir duruşmada kullanılması gibi) bilgiyi açıklayan tarafa bunu bildirmelidir  – bilgiyi açıklayan taraf bu bilgiyi sağlayıp sağlamayacağına karar verecektir </a:t>
            </a: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pPr>
            <a:endParaRPr lang="tr-TR" altLang="sr-Latn-RS" sz="2400" i="1" dirty="0">
              <a:cs typeface="Times New Roman" panose="02020603050405020304" pitchFamily="18" charset="0"/>
            </a:endParaRPr>
          </a:p>
        </p:txBody>
      </p:sp>
    </p:spTree>
    <p:extLst>
      <p:ext uri="{BB962C8B-B14F-4D97-AF65-F5344CB8AC3E}">
        <p14:creationId xmlns:p14="http://schemas.microsoft.com/office/powerpoint/2010/main" val="1225896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2400" b="1" dirty="0"/>
              <a:t>Madde 27 – </a:t>
            </a:r>
            <a:r>
              <a:rPr lang="tr-TR" sz="2400" b="1" dirty="0">
                <a:ea typeface="+mn-lt"/>
                <a:cs typeface="+mn-lt"/>
              </a:rPr>
              <a:t>Uluslararası anlaşmaların yürürlükte olmadığı </a:t>
            </a:r>
          </a:p>
          <a:p>
            <a:pPr algn="r"/>
            <a:r>
              <a:rPr lang="tr-TR" sz="2400" b="1" dirty="0">
                <a:ea typeface="+mn-lt"/>
                <a:cs typeface="+mn-lt"/>
              </a:rPr>
              <a:t>hallerde karşılıklı yardımlaşma taleplerine hakim usuller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r>
              <a:rPr lang="tr-TR" altLang="sr-Latn-RS" sz="2400" i="1" dirty="0">
                <a:cs typeface="Times New Roman" panose="02020603050405020304" pitchFamily="18" charset="0"/>
              </a:rPr>
              <a:t>Budapeşte Sözleşmesi karşılıklı adli yardımlaşma </a:t>
            </a:r>
            <a:r>
              <a:rPr lang="tr-TR" altLang="sr-Latn-RS" sz="2400" i="1" dirty="0" smtClean="0">
                <a:cs typeface="Times New Roman" panose="02020603050405020304" pitchFamily="18" charset="0"/>
              </a:rPr>
              <a:t>antlaşmaları (</a:t>
            </a:r>
            <a:r>
              <a:rPr lang="tr-TR" altLang="sr-Latn-RS" sz="2400" i="1" dirty="0" err="1" smtClean="0">
                <a:cs typeface="Times New Roman" panose="02020603050405020304" pitchFamily="18" charset="0"/>
              </a:rPr>
              <a:t>MLAT</a:t>
            </a:r>
            <a:r>
              <a:rPr lang="tr-TR" altLang="sr-Latn-RS" sz="2400" i="1" dirty="0" smtClean="0">
                <a:cs typeface="Times New Roman" panose="02020603050405020304" pitchFamily="18" charset="0"/>
              </a:rPr>
              <a:t>) </a:t>
            </a:r>
            <a:r>
              <a:rPr lang="tr-TR" altLang="sr-Latn-RS" sz="2400" i="1" dirty="0">
                <a:cs typeface="Times New Roman" panose="02020603050405020304" pitchFamily="18" charset="0"/>
              </a:rPr>
              <a:t>veya diğer düzenlemeler kapsamındaki mevcut prosedürlere öncelik vermektedir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Merkezi makamların diplomatik kanallardan daha hızlı olması beklenir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Talepte bulunan devletin kabul edeceği delilin, yerel delil rejimi ile uyumlu olması gerekir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Talebi alan taraf açısından temel usul teminatları uygulanmaya devam edecektir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Düzenlenen ret sebepleri dar yorumlanmalıdır ve sınırlara tabi olmalıdır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Taraflar işbirliğini reddetmek yerine şartlar öngörmeyi tercih etmelidir </a:t>
            </a:r>
          </a:p>
        </p:txBody>
      </p:sp>
    </p:spTree>
    <p:extLst>
      <p:ext uri="{BB962C8B-B14F-4D97-AF65-F5344CB8AC3E}">
        <p14:creationId xmlns:p14="http://schemas.microsoft.com/office/powerpoint/2010/main" val="25944215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2400" b="1" dirty="0"/>
              <a:t>Madde 27 – </a:t>
            </a:r>
            <a:r>
              <a:rPr lang="tr-TR" sz="2400" b="1" dirty="0">
                <a:ea typeface="+mn-lt"/>
                <a:cs typeface="+mn-lt"/>
              </a:rPr>
              <a:t>Uluslararası anlaşmaların yürürlükte olmadığı </a:t>
            </a:r>
          </a:p>
          <a:p>
            <a:pPr algn="r"/>
            <a:r>
              <a:rPr lang="tr-TR" sz="2400" b="1" dirty="0">
                <a:ea typeface="+mn-lt"/>
                <a:cs typeface="+mn-lt"/>
              </a:rPr>
              <a:t>hallerde karşılıklı yardımlaşma taleplerine hakim usuller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r>
              <a:rPr lang="tr-TR" altLang="sr-Latn-RS" sz="2400" i="1" dirty="0">
                <a:cs typeface="Times New Roman" panose="02020603050405020304" pitchFamily="18" charset="0"/>
              </a:rPr>
              <a:t>Talepte bulunan taraf, talep olgularının ve konusunun gizli tutulmasını talep edebilir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Gizlilik, aşağıdakilere yönelik taleplerin yürütülmesi için gerekli bilgilerin açıklanmasını kısıtlayamaz:</a:t>
            </a:r>
          </a:p>
          <a:p>
            <a:pPr lvl="1" algn="just" eaLnBrk="1" hangingPunct="1">
              <a:lnSpc>
                <a:spcPct val="80000"/>
              </a:lnSpc>
              <a:spcBef>
                <a:spcPts val="600"/>
              </a:spcBef>
              <a:spcAft>
                <a:spcPts val="600"/>
              </a:spcAft>
            </a:pPr>
            <a:r>
              <a:rPr lang="tr-TR" altLang="sr-Latn-RS" sz="2000" i="1" dirty="0">
                <a:cs typeface="Times New Roman" panose="02020603050405020304" pitchFamily="18" charset="0"/>
              </a:rPr>
              <a:t>delil bulunduran gerçek kişilere yönelik talepler</a:t>
            </a:r>
          </a:p>
          <a:p>
            <a:pPr lvl="1" algn="just" eaLnBrk="1" hangingPunct="1">
              <a:lnSpc>
                <a:spcPct val="80000"/>
              </a:lnSpc>
              <a:spcBef>
                <a:spcPts val="600"/>
              </a:spcBef>
              <a:spcAft>
                <a:spcPts val="600"/>
              </a:spcAft>
            </a:pPr>
            <a:r>
              <a:rPr lang="tr-TR" altLang="sr-Latn-RS" sz="2000" i="1" dirty="0">
                <a:cs typeface="Times New Roman" panose="02020603050405020304" pitchFamily="18" charset="0"/>
              </a:rPr>
              <a:t>mahkeme emri çıkarılması için mahkemeye yönelik talepler</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27. madde aşağıdakileri sağlamaktadır: </a:t>
            </a:r>
          </a:p>
          <a:p>
            <a:pPr lvl="1" algn="just" eaLnBrk="1" hangingPunct="1">
              <a:lnSpc>
                <a:spcPct val="80000"/>
              </a:lnSpc>
              <a:spcBef>
                <a:spcPts val="600"/>
              </a:spcBef>
              <a:spcAft>
                <a:spcPts val="600"/>
              </a:spcAft>
            </a:pPr>
            <a:r>
              <a:rPr lang="tr-TR" altLang="sr-Latn-RS" sz="2000" i="1" dirty="0">
                <a:cs typeface="Times New Roman" panose="02020603050405020304" pitchFamily="18" charset="0"/>
              </a:rPr>
              <a:t>bir ülkenin yargı mercilerinin, acil durumların varlığı halinde, bir diğerine talep göndermesi (örneği merkezi makama gönderilmek üzere)  </a:t>
            </a:r>
          </a:p>
          <a:p>
            <a:pPr lvl="1" algn="just" eaLnBrk="1" hangingPunct="1">
              <a:lnSpc>
                <a:spcPct val="80000"/>
              </a:lnSpc>
              <a:spcBef>
                <a:spcPts val="600"/>
              </a:spcBef>
              <a:spcAft>
                <a:spcPts val="600"/>
              </a:spcAft>
            </a:pPr>
            <a:r>
              <a:rPr lang="tr-TR" altLang="sr-Latn-RS" sz="2000" i="1" dirty="0">
                <a:cs typeface="Times New Roman" panose="02020603050405020304" pitchFamily="18" charset="0"/>
              </a:rPr>
              <a:t>taleplerin İnterpol aracılığıyla gönderilmesi </a:t>
            </a:r>
          </a:p>
          <a:p>
            <a:pPr lvl="1" algn="just" eaLnBrk="1" hangingPunct="1">
              <a:lnSpc>
                <a:spcPct val="80000"/>
              </a:lnSpc>
              <a:spcBef>
                <a:spcPts val="600"/>
              </a:spcBef>
              <a:spcAft>
                <a:spcPts val="600"/>
              </a:spcAft>
            </a:pPr>
            <a:r>
              <a:rPr lang="tr-TR" altLang="sr-Latn-RS" sz="2000" i="1" dirty="0">
                <a:cs typeface="Times New Roman" panose="02020603050405020304" pitchFamily="18" charset="0"/>
              </a:rPr>
              <a:t>zorlayıcı tedbir söz konusu değilse, bir ülkenin yetkili makamının bir diğer ülkenin yetkili makamına doğrudan talep göndermesi </a:t>
            </a: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pPr>
            <a:endParaRPr lang="tr-TR" altLang="sr-Latn-RS" sz="2400" i="1" dirty="0">
              <a:cs typeface="Times New Roman" panose="02020603050405020304" pitchFamily="18" charset="0"/>
            </a:endParaRPr>
          </a:p>
        </p:txBody>
      </p:sp>
    </p:spTree>
    <p:extLst>
      <p:ext uri="{BB962C8B-B14F-4D97-AF65-F5344CB8AC3E}">
        <p14:creationId xmlns:p14="http://schemas.microsoft.com/office/powerpoint/2010/main" val="35560422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2400" b="1" dirty="0"/>
              <a:t>Madde 28 – </a:t>
            </a:r>
            <a:r>
              <a:rPr lang="tr-TR" sz="2400" b="1" dirty="0" smtClean="0">
                <a:ea typeface="+mn-lt"/>
                <a:cs typeface="+mn-lt"/>
              </a:rPr>
              <a:t>Kullanımda Gizlilik </a:t>
            </a:r>
            <a:r>
              <a:rPr lang="tr-TR" sz="2400" b="1" dirty="0">
                <a:ea typeface="+mn-lt"/>
                <a:cs typeface="+mn-lt"/>
              </a:rPr>
              <a:t>ve </a:t>
            </a:r>
            <a:r>
              <a:rPr lang="tr-TR" sz="2400" b="1" dirty="0" smtClean="0">
                <a:ea typeface="+mn-lt"/>
                <a:cs typeface="+mn-lt"/>
              </a:rPr>
              <a:t>Sınırlama</a:t>
            </a:r>
            <a:endParaRPr lang="tr-TR" sz="2400" b="1" dirty="0">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tr-TR" altLang="sr-Latn-RS" sz="2400" i="1" dirty="0">
                <a:cs typeface="Times New Roman" panose="02020603050405020304" pitchFamily="18" charset="0"/>
              </a:rPr>
              <a:t>Bu hüküm tarafların, karşılıklı adli </a:t>
            </a:r>
            <a:r>
              <a:rPr lang="tr-TR" altLang="sr-Latn-RS" sz="2400" i="1" dirty="0" smtClean="0">
                <a:cs typeface="Times New Roman" panose="02020603050405020304" pitchFamily="18" charset="0"/>
              </a:rPr>
              <a:t>yardımlaşma (</a:t>
            </a:r>
            <a:r>
              <a:rPr lang="tr-TR" altLang="sr-Latn-RS" sz="2400" i="1" dirty="0" err="1" smtClean="0">
                <a:cs typeface="Times New Roman" panose="02020603050405020304" pitchFamily="18" charset="0"/>
              </a:rPr>
              <a:t>MLA</a:t>
            </a:r>
            <a:r>
              <a:rPr lang="tr-TR" altLang="sr-Latn-RS" sz="2400" i="1" dirty="0" smtClean="0">
                <a:cs typeface="Times New Roman" panose="02020603050405020304" pitchFamily="18" charset="0"/>
              </a:rPr>
              <a:t>) </a:t>
            </a:r>
            <a:r>
              <a:rPr lang="tr-TR" altLang="sr-Latn-RS" sz="2400" i="1" dirty="0">
                <a:cs typeface="Times New Roman" panose="02020603050405020304" pitchFamily="18" charset="0"/>
              </a:rPr>
              <a:t>aracılığıyla elde edilmiş verilere ilişkin gizlilik ve kullanım kısıtlaması koşullarını uygulayabilmesinin altını çizmektedir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İlk koşul gizliliktir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Bu gizlilik yalnızca, talebin, gizlilik yokluğunda yerine getirilememesi halinde uygulanabilir (</a:t>
            </a:r>
            <a:r>
              <a:rPr lang="tr-TR" altLang="sr-Latn-RS" sz="2400" i="1" dirty="0" err="1">
                <a:cs typeface="Times New Roman" panose="02020603050405020304" pitchFamily="18" charset="0"/>
              </a:rPr>
              <a:t>örn</a:t>
            </a:r>
            <a:r>
              <a:rPr lang="tr-TR" altLang="sr-Latn-RS" sz="2400" i="1" dirty="0">
                <a:cs typeface="Times New Roman" panose="02020603050405020304" pitchFamily="18" charset="0"/>
              </a:rPr>
              <a:t>. gizli muhbirin ismi)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İkinci koşul kullanımın sınırlandırılmasına ilişkindir - bu koşul, talebi alan tarafça açıkça ileri sürülmelidir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Eğer talepte bulunan taraf koşulu karşılayamıyorsa, talebi alan tarafı bilgilendirmelidir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Talepte bulunan taraf, bilginin nasıl kullanılacağını açıklamak  zorunda bırakılabilir böylece talebi alan taraf koşulların karşılanıp karşılanmadığını değerlendirebilecektir </a:t>
            </a: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pPr>
            <a:endParaRPr lang="tr-TR" altLang="sr-Latn-RS" sz="2400" i="1" dirty="0">
              <a:cs typeface="Times New Roman" panose="02020603050405020304" pitchFamily="18" charset="0"/>
            </a:endParaRPr>
          </a:p>
        </p:txBody>
      </p:sp>
    </p:spTree>
    <p:extLst>
      <p:ext uri="{BB962C8B-B14F-4D97-AF65-F5344CB8AC3E}">
        <p14:creationId xmlns:p14="http://schemas.microsoft.com/office/powerpoint/2010/main" val="27595945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809713811"/>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8953150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888013826"/>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9518654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29 – Süratli Koruma</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5016758"/>
          </a:xfrm>
          <a:prstGeom prst="rect">
            <a:avLst/>
          </a:prstGeom>
        </p:spPr>
        <p:txBody>
          <a:bodyPr wrap="square">
            <a:spAutoFit/>
          </a:bodyPr>
          <a:lstStyle/>
          <a:p>
            <a:pPr marL="342900" indent="-342900" algn="just">
              <a:buFont typeface="Wingdings" panose="05000000000000000000" pitchFamily="2" charset="2"/>
              <a:buChar char="Ø"/>
            </a:pPr>
            <a:r>
              <a:rPr lang="tr-TR" sz="2000" dirty="0">
                <a:latin typeface="Arial"/>
                <a:ea typeface="Verdana"/>
                <a:cs typeface="Arial"/>
              </a:rPr>
              <a:t>Bilgisayar sistemlerinde depolanmış verilerin süratli şekilde korunması</a:t>
            </a:r>
          </a:p>
          <a:p>
            <a:pPr marL="342900" indent="-342900" algn="just">
              <a:buFont typeface="Wingdings" panose="05000000000000000000" pitchFamily="2" charset="2"/>
              <a:buChar char="Ø"/>
            </a:pPr>
            <a:endParaRPr lang="tr-TR" sz="2000" dirty="0">
              <a:ea typeface="Verdana"/>
              <a:cs typeface="Arial"/>
            </a:endParaRPr>
          </a:p>
          <a:p>
            <a:pPr marL="342900" indent="-342900" algn="just">
              <a:buFont typeface="Wingdings" panose="05000000000000000000" pitchFamily="2" charset="2"/>
              <a:buChar char="Ø"/>
            </a:pPr>
            <a:r>
              <a:rPr lang="tr-TR" sz="2000" dirty="0">
                <a:latin typeface="Arial"/>
                <a:ea typeface="Verdana"/>
                <a:cs typeface="Arial"/>
              </a:rPr>
              <a:t>İç hukuk düzenlemelerine paralel olarak, Tarafın bir diğer Taraftan verileri süratli biçimde korumasını talep etme imkanı tanır, aynı zamanda arama, el koyma veya benzer bir tedbire ilişki resmi talep gönderme niyetini ortaya koyar</a:t>
            </a:r>
            <a:endParaRPr lang="tr-TR"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tr-TR"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tr-TR" sz="2000" dirty="0">
                <a:latin typeface="Arial"/>
                <a:ea typeface="Verdana"/>
                <a:cs typeface="Arial"/>
              </a:rPr>
              <a:t>Talebi alan Taraf, talep edilen veriyi, kendi ulusal hukuku uyarınca korumak için özenle hareket etmelidir</a:t>
            </a:r>
            <a:endParaRPr lang="tr-TR" sz="2000" dirty="0">
              <a:ea typeface="Verdana" panose="020B060403050404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8EB3A8DE-CAA7-46E1-96C8-6203F1982BD2}"/>
              </a:ext>
            </a:extLst>
          </p:cNvPr>
          <p:cNvSpPr/>
          <p:nvPr/>
        </p:nvSpPr>
        <p:spPr>
          <a:xfrm>
            <a:off x="4475991" y="1166842"/>
            <a:ext cx="4572000" cy="2554545"/>
          </a:xfrm>
          <a:prstGeom prst="rect">
            <a:avLst/>
          </a:prstGeom>
        </p:spPr>
        <p:txBody>
          <a:bodyPr>
            <a:spAutoFit/>
          </a:bodyPr>
          <a:lstStyle/>
          <a:p>
            <a:pPr marL="342900" indent="-342900" algn="just">
              <a:buFont typeface="Wingdings" panose="05000000000000000000" pitchFamily="2" charset="2"/>
              <a:buChar char="Ø"/>
            </a:pPr>
            <a:r>
              <a:rPr lang="tr-TR" sz="2000" dirty="0">
                <a:latin typeface="Arial"/>
                <a:ea typeface="Verdana"/>
                <a:cs typeface="Arial"/>
              </a:rPr>
              <a:t>Talebi alan Taraf, verilerin korunmasının bir koşulu olarak çifte suçluluk öngöremez (2 ila 11. maddelerde düzenlenen suçlar dışındaki suçlar ve siyasete, egemenliğe, güvenliğe, kamu düzenine ilişkin veya diğer temel çıkarlar hariç olmak üzere)</a:t>
            </a:r>
          </a:p>
        </p:txBody>
      </p:sp>
      <p:pic>
        <p:nvPicPr>
          <p:cNvPr id="5" name="Picture 2" descr="Image result for data preservation cartoon">
            <a:extLst>
              <a:ext uri="{FF2B5EF4-FFF2-40B4-BE49-F238E27FC236}">
                <a16:creationId xmlns:a16="http://schemas.microsoft.com/office/drawing/2014/main" id="{C2CCE09C-8029-464A-9CFE-9ABBC65EE9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288" y="3582544"/>
            <a:ext cx="2430493" cy="2816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3681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30 – Trafik Verilerinin Açıklanması</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4832092"/>
          </a:xfrm>
          <a:prstGeom prst="rect">
            <a:avLst/>
          </a:prstGeom>
        </p:spPr>
        <p:txBody>
          <a:bodyPr wrap="square">
            <a:spAutoFit/>
          </a:bodyPr>
          <a:lstStyle/>
          <a:p>
            <a:pPr marL="342900" indent="-342900" algn="just">
              <a:buFont typeface="Wingdings" panose="05000000000000000000" pitchFamily="2" charset="2"/>
              <a:buChar char="Ø"/>
            </a:pPr>
            <a:r>
              <a:rPr lang="tr-TR" sz="2200" dirty="0">
                <a:latin typeface="Arial"/>
                <a:ea typeface="Verdana"/>
                <a:cs typeface="Arial"/>
              </a:rPr>
              <a:t>Yeterli miktarda trafik verisinin açıklanması, hizmet sağlayıcısını ve iletişimin güzergahını tespit etmeye yöneliktir</a:t>
            </a:r>
          </a:p>
          <a:p>
            <a:pPr marL="342900" indent="-342900" algn="just">
              <a:buFont typeface="Wingdings" panose="05000000000000000000" pitchFamily="2" charset="2"/>
              <a:buChar char="Ø"/>
            </a:pPr>
            <a:endParaRPr lang="tr-TR"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tr-TR" sz="2200" dirty="0">
                <a:latin typeface="Arial"/>
                <a:ea typeface="Verdana"/>
                <a:cs typeface="Arial"/>
              </a:rPr>
              <a:t>Açıklama aşağıdaki hallerde kısıtlanabilir:</a:t>
            </a:r>
            <a:endParaRPr lang="tr-TR" sz="2200"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r>
              <a:rPr lang="tr-TR" sz="2200" dirty="0">
                <a:latin typeface="Arial"/>
                <a:ea typeface="Verdana"/>
                <a:cs typeface="Arial"/>
              </a:rPr>
              <a:t>Siyasi suçlara ilişkin talebin varlığı</a:t>
            </a:r>
          </a:p>
          <a:p>
            <a:pPr marL="800100" lvl="1" indent="-342900" algn="just">
              <a:buFont typeface="Wingdings" panose="05000000000000000000" pitchFamily="2" charset="2"/>
              <a:buChar char="Ø"/>
            </a:pPr>
            <a:r>
              <a:rPr lang="tr-TR" sz="2200" dirty="0">
                <a:latin typeface="Arial"/>
                <a:ea typeface="Verdana"/>
                <a:cs typeface="Arial"/>
              </a:rPr>
              <a:t>Talebin yürütülmesinin egemenliği, güvenliği, kamu düzenini ve diğer temel çıkarları etkileyecek olması</a:t>
            </a:r>
            <a:endParaRPr lang="tr-TR" sz="2200" dirty="0">
              <a:ea typeface="Verdana"/>
              <a:cs typeface="Arial"/>
            </a:endParaRPr>
          </a:p>
        </p:txBody>
      </p:sp>
      <p:pic>
        <p:nvPicPr>
          <p:cNvPr id="5" name="Picture 2" descr="http://research.dyn.com/wp-content/uploads/2013/11/jim_blog_nov_2013_path1_wired-01.jpg">
            <a:extLst>
              <a:ext uri="{FF2B5EF4-FFF2-40B4-BE49-F238E27FC236}">
                <a16:creationId xmlns:a16="http://schemas.microsoft.com/office/drawing/2014/main" id="{77FA6447-7365-490A-A606-08E19680758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039" y="1179839"/>
            <a:ext cx="4261282" cy="20665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international &quot;traffic data&quot;">
            <a:extLst>
              <a:ext uri="{FF2B5EF4-FFF2-40B4-BE49-F238E27FC236}">
                <a16:creationId xmlns:a16="http://schemas.microsoft.com/office/drawing/2014/main" id="{72BB1A86-B64D-448C-B19A-F08E149DAD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002" b="30692"/>
          <a:stretch/>
        </p:blipFill>
        <p:spPr bwMode="auto">
          <a:xfrm>
            <a:off x="4738296" y="3546718"/>
            <a:ext cx="4210650" cy="2689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476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a:rPr>
              <a:t>Bilgisayar Verisi</a:t>
            </a:r>
            <a:endParaRPr lang="tr-TR" sz="3200" b="1" dirty="0">
              <a:ea typeface="ＭＳ Ｐゴシック"/>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3816429"/>
          </a:xfrm>
          <a:prstGeom prst="rect">
            <a:avLst/>
          </a:prstGeom>
        </p:spPr>
        <p:txBody>
          <a:bodyPr wrap="square">
            <a:spAutoFit/>
          </a:bodyPr>
          <a:lstStyle/>
          <a:p>
            <a:pPr marL="342900" indent="-342900" algn="just">
              <a:buFont typeface="Wingdings" pitchFamily="2" charset="2"/>
              <a:buChar char="Ø"/>
            </a:pPr>
            <a:r>
              <a:rPr lang="tr-TR" sz="2200" dirty="0">
                <a:latin typeface="Arial"/>
                <a:ea typeface="ＭＳ Ｐゴシック"/>
                <a:cs typeface="Arial"/>
              </a:rPr>
              <a:t>Bilgisayar verisi, bir bilgisayar sistemi tarafından doğrudan işlenebilir her türlü veridir</a:t>
            </a:r>
          </a:p>
          <a:p>
            <a:pPr marL="342900" indent="-342900" algn="just">
              <a:buFont typeface="Wingdings" pitchFamily="2" charset="2"/>
              <a:buChar char="Ø"/>
            </a:pPr>
            <a:endParaRPr lang="tr-TR" sz="2200" dirty="0">
              <a:latin typeface="Arial"/>
              <a:ea typeface="ＭＳ Ｐゴシック"/>
              <a:cs typeface="Arial"/>
            </a:endParaRPr>
          </a:p>
          <a:p>
            <a:pPr marL="342900" indent="-342900" algn="just">
              <a:buFont typeface="Wingdings" pitchFamily="2" charset="2"/>
              <a:buChar char="Ø"/>
            </a:pPr>
            <a:r>
              <a:rPr lang="tr-TR" sz="2200" dirty="0">
                <a:latin typeface="Arial"/>
                <a:ea typeface="ＭＳ Ｐゴシック"/>
                <a:cs typeface="Arial"/>
              </a:rPr>
              <a:t>Otomatik işlenebilen bilgisayar verisi Budapeşte Sözleşmesi'nde tanımlanan suçların hedefi olabileceği gibi Budapeşte Sözleşmesi'nde tanımlanan soruşturma tedbirlerinin konusu da olabilir </a:t>
            </a:r>
            <a:endParaRPr lang="tr-TR" sz="2200" dirty="0">
              <a:cs typeface="Arial"/>
            </a:endParaRP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3477875"/>
          </a:xfrm>
          <a:prstGeom prst="rect">
            <a:avLst/>
          </a:prstGeom>
        </p:spPr>
        <p:txBody>
          <a:bodyPr wrap="square">
            <a:spAutoFit/>
          </a:bodyPr>
          <a:lstStyle/>
          <a:p>
            <a:pPr marL="342900" indent="-342900" algn="just">
              <a:buFont typeface="Wingdings" pitchFamily="2" charset="2"/>
              <a:buChar char="Ø"/>
            </a:pPr>
            <a:r>
              <a:rPr lang="tr-TR" sz="2200" dirty="0">
                <a:latin typeface="Arial"/>
                <a:ea typeface="ＭＳ Ｐゴシック"/>
                <a:cs typeface="Arial"/>
              </a:rPr>
              <a:t>"</a:t>
            </a:r>
            <a:r>
              <a:rPr lang="tr-TR" sz="2200" b="1" dirty="0">
                <a:latin typeface="Arial"/>
                <a:ea typeface="ＭＳ Ｐゴシック"/>
                <a:cs typeface="Arial"/>
              </a:rPr>
              <a:t>bilgisayar verisi</a:t>
            </a:r>
            <a:r>
              <a:rPr lang="tr-TR" sz="2200" dirty="0">
                <a:latin typeface="Arial"/>
                <a:ea typeface="ＭＳ Ｐゴシック"/>
                <a:cs typeface="Arial"/>
              </a:rPr>
              <a:t>", bir bilgisayar sisteminin belirli bir işlevi yerine getirmesini sağlayan programlar da dahil olmak üzere, bir bilgisayar sisteminde işlenmeye elverişli her türlü olgunun, bilginin veya kavramın simgesidir</a:t>
            </a:r>
            <a:endParaRPr lang="tr-TR" sz="2400" dirty="0">
              <a:cs typeface="Arial"/>
            </a:endParaRPr>
          </a:p>
          <a:p>
            <a:pPr marL="342900" indent="-342900" algn="just">
              <a:buFont typeface="Wingdings" pitchFamily="2" charset="2"/>
              <a:buChar char="Ø"/>
            </a:pPr>
            <a:endParaRPr lang="en-US" sz="2200" dirty="0"/>
          </a:p>
        </p:txBody>
      </p:sp>
    </p:spTree>
    <p:extLst>
      <p:ext uri="{BB962C8B-B14F-4D97-AF65-F5344CB8AC3E}">
        <p14:creationId xmlns:p14="http://schemas.microsoft.com/office/powerpoint/2010/main" val="9066284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393001162"/>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5848340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31 – </a:t>
            </a:r>
            <a:r>
              <a:rPr lang="tr-TR" sz="3200" b="1" dirty="0">
                <a:ea typeface="+mn-lt"/>
                <a:cs typeface="+mn-lt"/>
              </a:rPr>
              <a:t>Depolanmış Bilgisayar Verilerine </a:t>
            </a:r>
          </a:p>
          <a:p>
            <a:pPr algn="r"/>
            <a:r>
              <a:rPr lang="tr-TR" sz="3200" b="1" dirty="0" smtClean="0">
                <a:ea typeface="+mn-lt"/>
                <a:cs typeface="+mn-lt"/>
              </a:rPr>
              <a:t>Erişilmesine İlişkin Karşılıklı </a:t>
            </a:r>
            <a:r>
              <a:rPr lang="tr-TR" sz="3200" b="1" dirty="0">
                <a:ea typeface="+mn-lt"/>
                <a:cs typeface="+mn-lt"/>
              </a:rPr>
              <a:t>Yardımlaşma</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4832092"/>
          </a:xfrm>
          <a:prstGeom prst="rect">
            <a:avLst/>
          </a:prstGeom>
        </p:spPr>
        <p:txBody>
          <a:bodyPr wrap="square">
            <a:spAutoFit/>
          </a:bodyPr>
          <a:lstStyle/>
          <a:p>
            <a:pPr marL="342900" indent="-342900" algn="just">
              <a:buFont typeface="Wingdings" panose="05000000000000000000" pitchFamily="2" charset="2"/>
              <a:buChar char="Ø"/>
            </a:pPr>
            <a:r>
              <a:rPr lang="tr-TR" sz="2200" dirty="0">
                <a:latin typeface="Arial"/>
                <a:ea typeface="Verdana"/>
                <a:cs typeface="Arial"/>
              </a:rPr>
              <a:t>Başka bir ülkeden, bilgisayar sistemi aracılığıyla depolanmış verileri arama ve bu verilere el koyma (ve açıklama) talebinde bulunulması </a:t>
            </a:r>
            <a:endParaRPr lang="tr-TR" dirty="0">
              <a:latin typeface="Arial"/>
              <a:ea typeface="Verdana"/>
              <a:cs typeface="Arial"/>
            </a:endParaRPr>
          </a:p>
          <a:p>
            <a:pPr marL="800100" lvl="1" indent="-342900" algn="just">
              <a:buFont typeface="Wingdings" panose="05000000000000000000" pitchFamily="2" charset="2"/>
              <a:buChar char="Ø"/>
            </a:pPr>
            <a:r>
              <a:rPr lang="tr-TR" sz="2200" dirty="0">
                <a:latin typeface="Arial"/>
                <a:ea typeface="Verdana"/>
                <a:cs typeface="Arial"/>
              </a:rPr>
              <a:t>Verinin, talebi alan devlet yetkisi içerisinde bulunması gerekir</a:t>
            </a:r>
          </a:p>
          <a:p>
            <a:pPr marL="800100" lvl="1" indent="-342900" algn="just">
              <a:buFont typeface="Wingdings" panose="05000000000000000000" pitchFamily="2" charset="2"/>
              <a:buChar char="Ø"/>
            </a:pPr>
            <a:r>
              <a:rPr lang="tr-TR" sz="2200" dirty="0">
                <a:latin typeface="Arial"/>
                <a:ea typeface="Verdana"/>
                <a:cs typeface="Arial"/>
              </a:rPr>
              <a:t>29. madde uyarınca korunan veriler de dahildir</a:t>
            </a:r>
          </a:p>
          <a:p>
            <a:pPr marL="342900" indent="-342900" algn="just">
              <a:buFont typeface="Wingdings" panose="05000000000000000000" pitchFamily="2" charset="2"/>
              <a:buChar char="Ø"/>
            </a:pPr>
            <a:endParaRPr lang="tr-TR" sz="2200"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p:txBody>
      </p:sp>
      <p:pic>
        <p:nvPicPr>
          <p:cNvPr id="8" name="Picture 2" descr="https://www.diplomacy.edu/sites/default/files/Cybercrime%20illustration%20-%20L.jpg">
            <a:extLst>
              <a:ext uri="{FF2B5EF4-FFF2-40B4-BE49-F238E27FC236}">
                <a16:creationId xmlns:a16="http://schemas.microsoft.com/office/drawing/2014/main" id="{FB0247E3-8926-4208-9737-DFE6CF3C14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400" b="7716"/>
          <a:stretch/>
        </p:blipFill>
        <p:spPr bwMode="auto">
          <a:xfrm>
            <a:off x="4824449" y="1868835"/>
            <a:ext cx="4198007" cy="313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4012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 32 – Sınır Ötesi Erişim</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1166842"/>
            <a:ext cx="4572000" cy="5355312"/>
          </a:xfrm>
          <a:prstGeom prst="rect">
            <a:avLst/>
          </a:prstGeom>
        </p:spPr>
        <p:txBody>
          <a:bodyPr>
            <a:spAutoFit/>
          </a:bodyPr>
          <a:lstStyle/>
          <a:p>
            <a:pPr marL="342900" indent="-342900" algn="just">
              <a:buFont typeface="Wingdings" panose="05000000000000000000" pitchFamily="2" charset="2"/>
              <a:buChar char="Ø"/>
            </a:pPr>
            <a:r>
              <a:rPr lang="tr-TR" dirty="0">
                <a:latin typeface="Arial"/>
                <a:ea typeface="Verdana"/>
                <a:cs typeface="Arial"/>
              </a:rPr>
              <a:t>Tarafın kolluk teşkilatının, bir diğer Tarafın fiziki olarak yetki alanı içerisinde bulunan bir bilgisayarda depolanmış delilleri elde edebilmesini sağlar.</a:t>
            </a:r>
          </a:p>
          <a:p>
            <a:pPr marL="342900" indent="-342900" algn="just">
              <a:buFont typeface="Wingdings" panose="05000000000000000000" pitchFamily="2" charset="2"/>
              <a:buChar char="Ø"/>
            </a:pPr>
            <a:endParaRPr lang="tr-TR"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tr-TR" dirty="0">
                <a:latin typeface="Arial"/>
                <a:ea typeface="Verdana"/>
                <a:cs typeface="Arial"/>
              </a:rPr>
              <a:t>Uluslararası işbirliği talebi bulunmaksızın, somut bir soruşturma sırasında, aşağıdaki haller söz konusu ise uygulanır: </a:t>
            </a:r>
          </a:p>
          <a:p>
            <a:pPr marL="800100" lvl="1" indent="-342900" algn="just">
              <a:buFont typeface="Wingdings" panose="05000000000000000000" pitchFamily="2" charset="2"/>
              <a:buChar char="Ø"/>
            </a:pPr>
            <a:r>
              <a:rPr lang="tr-TR" dirty="0">
                <a:latin typeface="Arial"/>
                <a:ea typeface="Verdana"/>
                <a:cs typeface="Arial"/>
              </a:rPr>
              <a:t>yetkili görevlilerin yabancı bir ülkede bulunan bilgisayardaki açık kaynaklı bilgiyi elde etmesi gerekiyorsa veya </a:t>
            </a:r>
            <a:endParaRPr lang="tr-TR" dirty="0">
              <a:cs typeface="Arial" pitchFamily="34" charset="0"/>
            </a:endParaRPr>
          </a:p>
          <a:p>
            <a:pPr marL="800100" lvl="1" indent="-342900" algn="just">
              <a:buFont typeface="Wingdings" panose="05000000000000000000" pitchFamily="2" charset="2"/>
              <a:buChar char="Ø"/>
            </a:pPr>
            <a:r>
              <a:rPr lang="tr-TR" dirty="0">
                <a:latin typeface="Arial"/>
                <a:ea typeface="Verdana"/>
                <a:cs typeface="Arial"/>
              </a:rPr>
              <a:t>yetkili görevliler, hukuka uygun bir şekilde yetkilendirilmiş kişinin hukuka uygun ve gönüllü rızası ile veriye erişebiliyorsa</a:t>
            </a:r>
          </a:p>
        </p:txBody>
      </p:sp>
      <mc:AlternateContent xmlns:mc="http://schemas.openxmlformats.org/markup-compatibility/2006">
        <mc:Choice xmlns="" xmlns:am3d="http://schemas.microsoft.com/office/drawing/2017/model3d" Requires="am3d">
          <p:graphicFrame>
            <p:nvGraphicFramePr>
              <p:cNvPr id="5" name="3D Model 4" descr="Earth">
                <a:extLst>
                  <a:ext uri="{FF2B5EF4-FFF2-40B4-BE49-F238E27FC236}">
                    <a16:creationId xmlns:a16="http://schemas.microsoft.com/office/drawing/2014/main" id="{A5650E59-AD87-4EA3-BA56-AA565B541EAC}"/>
                  </a:ext>
                </a:extLst>
              </p:cNvPr>
              <p:cNvGraphicFramePr>
                <a:graphicFrameLocks noChangeAspect="1"/>
              </p:cNvGraphicFramePr>
              <p:nvPr>
                <p:extLst>
                  <p:ext uri="{D42A27DB-BD31-4B8C-83A1-F6EECF244321}">
                    <p14:modId xmlns:p14="http://schemas.microsoft.com/office/powerpoint/2010/main" val="4242051669"/>
                  </p:ext>
                </p:extLst>
              </p:nvPr>
            </p:nvGraphicFramePr>
            <p:xfrm>
              <a:off x="5293145" y="1843734"/>
              <a:ext cx="3569251" cy="3569251"/>
            </p:xfrm>
            <a:graphic>
              <a:graphicData uri="http://schemas.microsoft.com/office/drawing/2017/model3d">
                <am3d:model3d r:embed="rId4">
                  <am3d:spPr>
                    <a:xfrm>
                      <a:off x="0" y="0"/>
                      <a:ext cx="3569251" cy="3569251"/>
                    </a:xfrm>
                    <a:prstGeom prst="rect">
                      <a:avLst/>
                    </a:prstGeom>
                  </am3d:spPr>
                  <am3d:camera>
                    <am3d:pos x="0" y="0" z="81469193"/>
                    <am3d:up dx="0" dy="36000000" dz="0"/>
                    <am3d:lookAt x="0" y="0" z="0"/>
                    <am3d:perspective fov="2700000"/>
                  </am3d:camera>
                  <am3d:trans>
                    <am3d:meterPerModelUnit n="5000000" d="1000000"/>
                    <am3d:preTrans dx="-3" dy="0" dz="-3"/>
                    <am3d:scale>
                      <am3d:sx n="1000000" d="1000000"/>
                      <am3d:sy n="1000000" d="1000000"/>
                      <am3d:sz n="1000000" d="1000000"/>
                    </am3d:scale>
                    <am3d:rot ax="2538988" ay="586930" az="527643"/>
                    <am3d:postTrans dx="0" dy="0" dz="0"/>
                  </am3d:trans>
                  <am3d:raster rName="Office3DRenderer" rVer="16.0.8326">
                    <am3d:blip r:embed="rId5"/>
                  </am3d:raster>
                  <am3d:objViewport viewportSz="636754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Earth">
                <a:extLst>
                  <a:ext uri="{FF2B5EF4-FFF2-40B4-BE49-F238E27FC236}">
                    <a16:creationId xmlns:a16="http://schemas.microsoft.com/office/drawing/2014/main" id="{A5650E59-AD87-4EA3-BA56-AA565B541EAC}"/>
                  </a:ext>
                </a:extLst>
              </p:cNvPr>
              <p:cNvPicPr>
                <a:picLocks noGrp="1" noRot="1" noChangeAspect="1" noMove="1" noResize="1" noEditPoints="1" noAdjustHandles="1" noChangeArrowheads="1" noChangeShapeType="1" noCrop="1"/>
              </p:cNvPicPr>
              <p:nvPr/>
            </p:nvPicPr>
            <p:blipFill>
              <a:blip r:embed="rId6"/>
              <a:stretch>
                <a:fillRect/>
              </a:stretch>
            </p:blipFill>
            <p:spPr>
              <a:xfrm>
                <a:off x="5293145" y="1843734"/>
                <a:ext cx="3569251" cy="3569251"/>
              </a:xfrm>
              <a:prstGeom prst="rect">
                <a:avLst/>
              </a:prstGeom>
            </p:spPr>
          </p:pic>
        </mc:Fallback>
      </mc:AlternateContent>
    </p:spTree>
    <p:extLst>
      <p:ext uri="{BB962C8B-B14F-4D97-AF65-F5344CB8AC3E}">
        <p14:creationId xmlns:p14="http://schemas.microsoft.com/office/powerpoint/2010/main" val="6604183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818957453"/>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058142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682636516"/>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5727975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2400" b="1" dirty="0"/>
              <a:t>Madde 33 – </a:t>
            </a:r>
            <a:r>
              <a:rPr lang="tr-TR" sz="2400" b="1" dirty="0">
                <a:ea typeface="+mn-lt"/>
                <a:cs typeface="+mn-lt"/>
              </a:rPr>
              <a:t>Trafik verilerinin gerçek zamanlı </a:t>
            </a:r>
          </a:p>
          <a:p>
            <a:pPr algn="r"/>
            <a:r>
              <a:rPr lang="tr-TR" sz="2400" b="1" dirty="0">
                <a:ea typeface="+mn-lt"/>
                <a:cs typeface="+mn-lt"/>
              </a:rPr>
              <a:t>toplanması konusunda karşılıklı yardımlaşma </a:t>
            </a:r>
            <a:endParaRPr lang="tr-TR" sz="24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tr-TR" altLang="sr-Latn-RS" sz="2400" i="1" dirty="0">
                <a:cs typeface="Times New Roman" panose="02020603050405020304" pitchFamily="18" charset="0"/>
              </a:rPr>
              <a:t>Bu kural soruşturmacıları, diğer taraflarda bulunan bilgisayar sistemlerinden geçen haberleşmelere ilişkin trafik verilerinin gerçek zamanlı toplanması konusunda yetkilendirmektedir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Trafik verilerinin toplanması talepleri, talepte bulunan devletlerin tespit ettiği belirli haberleşmelere ilişkin olmalıdır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Trafik verilerinin genel veya gelişigüzel izlenmesi veya geniş miktarlarda toplanması için talepte bulunulamaz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Bu işbirliğine uygulanacak koşullar ve usuller genellikle ceza konularında karşılıklı adli yardımlaşmaya ilişkin uygulanabilir antlaşmalarda, düzenlemelerde ve yasalarda öngörülmüştür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Trafik verilerinin gerçek zamanlı toplanması müdahaleci bir tedbirdir ve bu sebeple taraflar, işbirliği kapsamını sınırlama konusunda belirli bir takdir yetkisinden yararlanabilir </a:t>
            </a: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pPr>
            <a:endParaRPr lang="tr-TR" altLang="sr-Latn-RS" sz="2400" i="1" dirty="0">
              <a:cs typeface="Times New Roman" panose="02020603050405020304" pitchFamily="18" charset="0"/>
            </a:endParaRPr>
          </a:p>
        </p:txBody>
      </p:sp>
    </p:spTree>
    <p:extLst>
      <p:ext uri="{BB962C8B-B14F-4D97-AF65-F5344CB8AC3E}">
        <p14:creationId xmlns:p14="http://schemas.microsoft.com/office/powerpoint/2010/main" val="24135966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2400" b="1" dirty="0"/>
              <a:t>Madde 34 – </a:t>
            </a:r>
            <a:r>
              <a:rPr lang="tr-TR" sz="2400" b="1" dirty="0">
                <a:ea typeface="+mn-lt"/>
                <a:cs typeface="+mn-lt"/>
              </a:rPr>
              <a:t>İçerik verisine müdahale </a:t>
            </a:r>
          </a:p>
          <a:p>
            <a:pPr algn="r"/>
            <a:r>
              <a:rPr lang="tr-TR" sz="2400" b="1" dirty="0">
                <a:ea typeface="+mn-lt"/>
                <a:cs typeface="+mn-lt"/>
              </a:rPr>
              <a:t>konusunda karşılıklı yardımlaşma</a:t>
            </a:r>
            <a:endParaRPr lang="tr-TR" sz="24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r>
              <a:rPr lang="tr-TR" altLang="sr-Latn-RS" sz="2400" i="1" dirty="0">
                <a:cs typeface="Times New Roman" panose="02020603050405020304" pitchFamily="18" charset="0"/>
              </a:rPr>
              <a:t>Bu kural soruşturmacıların, diğer tarafta bulunan bilgisayar sistemi aracılığıyla iletilen belirli haberleşmelere ilişkin içerik verilerini elde edebilmelerini sağlamaktadır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İçerik müdahalesi talepleri, talepte bulunan devletlerce tespit edilmiş belirli haberleşmelere ilişkin olmalıdır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İçerik verilerinin genel veya gelişigüzel izlenmesi veya geniş miktarlarda toplanması için talepte bulunulamaz </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İçerik verisine müdahale son derece müdahaleci bir tedbirdir ve bu sebeple taraflar, işbirliği kapsamını sınırlama konusunda mutlak takdir yetkisine sahiptir</a:t>
            </a:r>
          </a:p>
          <a:p>
            <a:pPr algn="just" eaLnBrk="1" hangingPunct="1">
              <a:lnSpc>
                <a:spcPct val="80000"/>
              </a:lnSpc>
              <a:spcBef>
                <a:spcPts val="600"/>
              </a:spcBef>
              <a:spcAft>
                <a:spcPts val="600"/>
              </a:spcAft>
            </a:pPr>
            <a:r>
              <a:rPr lang="tr-TR" altLang="sr-Latn-RS" sz="2400" i="1" dirty="0">
                <a:cs typeface="Times New Roman" panose="02020603050405020304" pitchFamily="18" charset="0"/>
              </a:rPr>
              <a:t>İç hukuk ve uygulanabilir antlaşmalar, işbirliğinin kapsamını daraltabilir </a:t>
            </a: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tr-TR" altLang="sr-Latn-RS" sz="2400" i="1" dirty="0">
              <a:cs typeface="Times New Roman" panose="02020603050405020304" pitchFamily="18" charset="0"/>
            </a:endParaRPr>
          </a:p>
          <a:p>
            <a:pPr algn="just" eaLnBrk="1" hangingPunct="1">
              <a:lnSpc>
                <a:spcPct val="80000"/>
              </a:lnSpc>
            </a:pPr>
            <a:endParaRPr lang="tr-TR" altLang="sr-Latn-RS" sz="2400" i="1" dirty="0">
              <a:cs typeface="Times New Roman" panose="02020603050405020304" pitchFamily="18" charset="0"/>
            </a:endParaRPr>
          </a:p>
        </p:txBody>
      </p:sp>
    </p:spTree>
    <p:extLst>
      <p:ext uri="{BB962C8B-B14F-4D97-AF65-F5344CB8AC3E}">
        <p14:creationId xmlns:p14="http://schemas.microsoft.com/office/powerpoint/2010/main" val="16673397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04176003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8245811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08167242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78456541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a:t>
            </a:r>
            <a:r>
              <a:rPr lang="en-US" sz="3200" b="1" dirty="0"/>
              <a:t> 35 – </a:t>
            </a:r>
            <a:r>
              <a:rPr lang="tr-TR" sz="3200" b="1" dirty="0"/>
              <a:t>7/24</a:t>
            </a:r>
            <a:r>
              <a:rPr lang="en-US" sz="3200" b="1" dirty="0"/>
              <a:t> </a:t>
            </a:r>
            <a:r>
              <a:rPr lang="tr-TR" sz="3200" b="1" dirty="0"/>
              <a:t>İrtibat Ağı</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334816" cy="5524589"/>
          </a:xfrm>
          <a:prstGeom prst="rect">
            <a:avLst/>
          </a:prstGeom>
        </p:spPr>
        <p:txBody>
          <a:bodyPr wrap="square">
            <a:spAutoFit/>
          </a:bodyPr>
          <a:lstStyle/>
          <a:p>
            <a:pPr marL="342900" indent="-342900" algn="just">
              <a:buFont typeface="Wingdings" pitchFamily="2" charset="2"/>
              <a:buChar char="ü"/>
            </a:pPr>
            <a:r>
              <a:rPr lang="tr-TR" sz="2100" dirty="0"/>
              <a:t>Elektronik delillerin etkili biçimde toplanması hızlı tepkiyi gerektirir</a:t>
            </a:r>
          </a:p>
          <a:p>
            <a:pPr marL="342900" indent="-342900" algn="just">
              <a:buFont typeface="Wingdings" pitchFamily="2" charset="2"/>
              <a:buChar char="ü"/>
            </a:pPr>
            <a:endParaRPr lang="en-US" sz="2000" dirty="0"/>
          </a:p>
          <a:p>
            <a:pPr marL="342900" indent="-342900" algn="just">
              <a:buFont typeface="Wingdings" pitchFamily="2" charset="2"/>
              <a:buChar char="ü"/>
            </a:pPr>
            <a:r>
              <a:rPr lang="tr-TR" sz="2100" dirty="0"/>
              <a:t>Sözleşme, Tarafların, anında yardım sağlamaları için 7/24 erişilebilir bir irtibat noktası kurmalarını gerekli kılmaktadır</a:t>
            </a:r>
          </a:p>
          <a:p>
            <a:pPr marL="342900" indent="-342900" algn="just">
              <a:buFont typeface="Wingdings" pitchFamily="2" charset="2"/>
              <a:buChar char="ü"/>
            </a:pPr>
            <a:endParaRPr lang="en-US" sz="2000" dirty="0"/>
          </a:p>
          <a:p>
            <a:pPr marL="342900" indent="-342900" algn="just">
              <a:buFont typeface="Wingdings" pitchFamily="2" charset="2"/>
              <a:buChar char="ü"/>
            </a:pPr>
            <a:r>
              <a:rPr lang="tr-TR" sz="2100" dirty="0"/>
              <a:t>7/24 İrtibat Noktaları aşağıdakilere ilişkin olarak anında yardım sunarlar:</a:t>
            </a:r>
          </a:p>
          <a:p>
            <a:pPr marL="800100" lvl="1" indent="-342900" algn="just">
              <a:buFont typeface="Wingdings" pitchFamily="2" charset="2"/>
              <a:buChar char="ü"/>
            </a:pPr>
            <a:r>
              <a:rPr lang="tr-TR" sz="2000" dirty="0"/>
              <a:t>Bilgisayar sistemleri ve verileriyle ilgili suçlar</a:t>
            </a:r>
          </a:p>
          <a:p>
            <a:pPr marL="800100" lvl="1" indent="-342900" algn="just">
              <a:buFont typeface="Wingdings" pitchFamily="2" charset="2"/>
              <a:buChar char="ü"/>
            </a:pPr>
            <a:r>
              <a:rPr lang="tr-TR" sz="2000" u="sng" dirty="0"/>
              <a:t>Herhangi</a:t>
            </a:r>
            <a:r>
              <a:rPr lang="tr-TR" sz="2000" dirty="0"/>
              <a:t> bir suçla ilgili delillerin toplanması</a:t>
            </a:r>
          </a:p>
          <a:p>
            <a:pPr marL="800100" lvl="1" indent="-342900" algn="just">
              <a:buFont typeface="Wingdings" pitchFamily="2" charset="2"/>
              <a:buChar char="ü"/>
            </a:pPr>
            <a:endParaRPr lang="en-GB" dirty="0"/>
          </a:p>
          <a:p>
            <a:pPr marL="342900" lvl="1" indent="-342900" algn="just">
              <a:buFont typeface="Wingdings" pitchFamily="2" charset="2"/>
              <a:buChar char="ü"/>
            </a:pPr>
            <a:r>
              <a:rPr lang="tr-TR" sz="2100" dirty="0"/>
              <a:t>7/24 İrtibat Ağı yardımlaşmayı kolaylaştırabilir veya doğrudan sağlayabilir</a:t>
            </a:r>
          </a:p>
        </p:txBody>
      </p:sp>
      <mc:AlternateContent xmlns:mc="http://schemas.openxmlformats.org/markup-compatibility/2006">
        <mc:Choice xmlns=""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1150026945"/>
                  </p:ext>
                </p:extLst>
              </p:nvPr>
            </p:nvGraphicFramePr>
            <p:xfrm>
              <a:off x="5649963" y="1586027"/>
              <a:ext cx="3292258" cy="4567295"/>
            </p:xfrm>
            <a:graphic>
              <a:graphicData uri="http://schemas.microsoft.com/office/drawing/2017/model3d">
                <am3d:model3d r:embed="rId4">
                  <am3d:spPr>
                    <a:xfrm>
                      <a:off x="0" y="0"/>
                      <a:ext cx="3292258" cy="456729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447995" ay="-1938028" az="-240356"/>
                    <am3d:postTrans dx="0" dy="0" dz="0"/>
                  </am3d:trans>
                  <am3d:raster rName="Office3DRenderer" rVer="16.0.8326">
                    <am3d:blip r:embed="rId5"/>
                  </am3d:raster>
                  <am3d:objViewport viewportSz="59755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6"/>
              <a:stretch>
                <a:fillRect/>
              </a:stretch>
            </p:blipFill>
            <p:spPr>
              <a:xfrm>
                <a:off x="5649963" y="1586027"/>
                <a:ext cx="3292258" cy="4567295"/>
              </a:xfrm>
              <a:prstGeom prst="rect">
                <a:avLst/>
              </a:prstGeom>
            </p:spPr>
          </p:pic>
        </mc:Fallback>
      </mc:AlternateContent>
    </p:spTree>
    <p:extLst>
      <p:ext uri="{BB962C8B-B14F-4D97-AF65-F5344CB8AC3E}">
        <p14:creationId xmlns:p14="http://schemas.microsoft.com/office/powerpoint/2010/main" val="3595473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a:rPr>
              <a:t>Hizmet Sağlayıcısı</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4493538"/>
          </a:xfrm>
          <a:prstGeom prst="rect">
            <a:avLst/>
          </a:prstGeom>
        </p:spPr>
        <p:txBody>
          <a:bodyPr wrap="square">
            <a:spAutoFit/>
          </a:bodyPr>
          <a:lstStyle/>
          <a:p>
            <a:pPr marL="342900" indent="-342900">
              <a:buFont typeface="Wingdings" pitchFamily="2" charset="2"/>
              <a:buChar char="Ø"/>
            </a:pPr>
            <a:r>
              <a:rPr lang="tr-TR" sz="2200" dirty="0">
                <a:latin typeface="Arial"/>
                <a:ea typeface="ＭＳ Ｐゴシック"/>
                <a:cs typeface="Arial"/>
              </a:rPr>
              <a:t>Evet:</a:t>
            </a:r>
          </a:p>
          <a:p>
            <a:pPr marL="800100" lvl="1" indent="-342900" algn="just">
              <a:buFont typeface="Wingdings" pitchFamily="2" charset="2"/>
              <a:buChar char="Ø"/>
            </a:pPr>
            <a:r>
              <a:rPr lang="tr-TR" sz="2200" dirty="0">
                <a:latin typeface="Arial"/>
                <a:ea typeface="ＭＳ Ｐゴシック"/>
                <a:cs typeface="Arial"/>
              </a:rPr>
              <a:t>iletişim veya ilgili veri işleme hizmetleri (</a:t>
            </a:r>
            <a:r>
              <a:rPr lang="tr-TR" sz="2200" dirty="0" err="1">
                <a:latin typeface="Arial"/>
                <a:ea typeface="ＭＳ Ｐゴシック"/>
                <a:cs typeface="Arial"/>
              </a:rPr>
              <a:t>örn</a:t>
            </a:r>
            <a:r>
              <a:rPr lang="tr-TR" sz="2200" dirty="0">
                <a:latin typeface="Arial"/>
                <a:ea typeface="ＭＳ Ｐゴシック"/>
                <a:cs typeface="Arial"/>
              </a:rPr>
              <a:t>. yer sağlayıcıları veya  önbelleğe alma sağlayıcıları) </a:t>
            </a:r>
            <a:endParaRPr lang="tr-TR" dirty="0">
              <a:latin typeface="Arial"/>
              <a:ea typeface="ＭＳ Ｐゴシック"/>
              <a:cs typeface="Arial"/>
            </a:endParaRPr>
          </a:p>
          <a:p>
            <a:pPr marL="800100" lvl="1" indent="-342900" algn="just">
              <a:buFont typeface="Wingdings" pitchFamily="2" charset="2"/>
              <a:buChar char="Ø"/>
            </a:pPr>
            <a:r>
              <a:rPr lang="tr-TR" sz="2200" dirty="0">
                <a:latin typeface="Arial"/>
                <a:ea typeface="ＭＳ Ｐゴシック"/>
                <a:cs typeface="Arial"/>
              </a:rPr>
              <a:t>özel tüzel kişiler &amp; kamu tüzel kişileri </a:t>
            </a:r>
            <a:endParaRPr lang="tr-TR" dirty="0">
              <a:cs typeface="Arial" pitchFamily="34" charset="0"/>
            </a:endParaRPr>
          </a:p>
          <a:p>
            <a:pPr marL="800100" lvl="1" indent="-342900" algn="just">
              <a:buFont typeface="Wingdings" pitchFamily="2" charset="2"/>
              <a:buChar char="Ø"/>
            </a:pPr>
            <a:r>
              <a:rPr lang="tr-TR" sz="2200" dirty="0">
                <a:latin typeface="Arial"/>
                <a:ea typeface="ＭＳ Ｐゴシック"/>
                <a:cs typeface="Arial"/>
              </a:rPr>
              <a:t>ücretsiz veya ücretli hizmetler </a:t>
            </a:r>
            <a:endParaRPr lang="tr-TR" dirty="0">
              <a:cs typeface="Arial" pitchFamily="34" charset="0"/>
            </a:endParaRPr>
          </a:p>
          <a:p>
            <a:pPr marL="800100" lvl="1" indent="-342900" algn="just">
              <a:buFont typeface="Wingdings" pitchFamily="2" charset="2"/>
              <a:buChar char="Ø"/>
            </a:pPr>
            <a:r>
              <a:rPr lang="tr-TR" sz="2200" dirty="0">
                <a:latin typeface="Arial"/>
                <a:ea typeface="ＭＳ Ｐゴシック"/>
                <a:cs typeface="Arial"/>
              </a:rPr>
              <a:t>kapalı grup veya kamuya açık </a:t>
            </a:r>
            <a:endParaRPr lang="tr-TR" dirty="0">
              <a:cs typeface="Arial" pitchFamily="34" charset="0"/>
            </a:endParaRPr>
          </a:p>
          <a:p>
            <a:pPr marL="342900" indent="-342900">
              <a:buFont typeface="Wingdings" pitchFamily="2" charset="2"/>
              <a:buChar char="Ø"/>
            </a:pPr>
            <a:r>
              <a:rPr lang="tr-TR" sz="2200" dirty="0">
                <a:latin typeface="Arial"/>
                <a:ea typeface="ＭＳ Ｐゴシック"/>
                <a:cs typeface="Arial"/>
              </a:rPr>
              <a:t>Hayır:</a:t>
            </a:r>
          </a:p>
          <a:p>
            <a:pPr marL="800100" lvl="1" indent="-342900">
              <a:buFont typeface="Wingdings" pitchFamily="2" charset="2"/>
              <a:buChar char="Ø"/>
            </a:pPr>
            <a:r>
              <a:rPr lang="tr-TR" sz="2200" dirty="0">
                <a:latin typeface="Arial"/>
                <a:ea typeface="ＭＳ Ｐゴシック"/>
                <a:cs typeface="Arial"/>
              </a:rPr>
              <a:t>içerik sağlayıcıları</a:t>
            </a:r>
            <a:endParaRPr lang="tr-TR" dirty="0"/>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3816429"/>
          </a:xfrm>
          <a:prstGeom prst="rect">
            <a:avLst/>
          </a:prstGeom>
        </p:spPr>
        <p:txBody>
          <a:bodyPr wrap="square">
            <a:spAutoFit/>
          </a:bodyPr>
          <a:lstStyle/>
          <a:p>
            <a:pPr marL="342900" indent="-342900" algn="just">
              <a:buFont typeface="Wingdings" pitchFamily="2" charset="2"/>
              <a:buChar char="Ø"/>
            </a:pPr>
            <a:r>
              <a:rPr lang="tr-TR" sz="2200" dirty="0">
                <a:latin typeface="Arial"/>
                <a:ea typeface="ＭＳ Ｐゴシック"/>
                <a:cs typeface="Arial"/>
              </a:rPr>
              <a:t>"</a:t>
            </a:r>
            <a:r>
              <a:rPr lang="tr-TR" sz="2200" b="1" dirty="0">
                <a:latin typeface="Arial"/>
                <a:ea typeface="ＭＳ Ｐゴシック"/>
                <a:cs typeface="Arial"/>
              </a:rPr>
              <a:t>hizmet sağlayıcısı</a:t>
            </a:r>
            <a:r>
              <a:rPr lang="tr-TR" sz="2200" dirty="0">
                <a:latin typeface="Arial"/>
                <a:ea typeface="ＭＳ Ｐゴシック"/>
                <a:cs typeface="Arial"/>
              </a:rPr>
              <a:t>":</a:t>
            </a:r>
            <a:endParaRPr lang="tr-TR" sz="2200" dirty="0">
              <a:cs typeface="Arial"/>
            </a:endParaRPr>
          </a:p>
          <a:p>
            <a:pPr algn="just"/>
            <a:r>
              <a:rPr lang="tr-TR" sz="2200" dirty="0">
                <a:latin typeface="Arial"/>
                <a:ea typeface="ＭＳ Ｐゴシック"/>
                <a:cs typeface="Arial"/>
              </a:rPr>
              <a:t>i hizmet kullanıcılarının bilgisayar sistemi aracılığıyla iletişim kurmalarını sağlayan kamu tüzel kişileri veya özel tüzel kişiler ile</a:t>
            </a:r>
            <a:endParaRPr lang="tr-TR" sz="2200" dirty="0">
              <a:cs typeface="Arial"/>
            </a:endParaRPr>
          </a:p>
          <a:p>
            <a:pPr algn="just"/>
            <a:r>
              <a:rPr lang="tr-TR" sz="2200" dirty="0">
                <a:latin typeface="Arial"/>
                <a:ea typeface="ＭＳ Ｐゴシック"/>
                <a:cs typeface="Arial"/>
              </a:rPr>
              <a:t>ii  bu iletişim hizmetleri veya bu hizmetlerin kullanıcıları adına bilgisayar verisi saklayan veya işleyen diğer tüzel kişilerdir</a:t>
            </a:r>
          </a:p>
        </p:txBody>
      </p:sp>
    </p:spTree>
    <p:extLst>
      <p:ext uri="{BB962C8B-B14F-4D97-AF65-F5344CB8AC3E}">
        <p14:creationId xmlns:p14="http://schemas.microsoft.com/office/powerpoint/2010/main" val="36662177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t>Madde</a:t>
            </a:r>
            <a:r>
              <a:rPr lang="en-US" sz="3200" b="1" dirty="0"/>
              <a:t> 35 – </a:t>
            </a:r>
            <a:r>
              <a:rPr lang="tr-TR" sz="3200" b="1" dirty="0"/>
              <a:t>7/24</a:t>
            </a:r>
            <a:r>
              <a:rPr lang="en-US" sz="3200" b="1" dirty="0"/>
              <a:t> </a:t>
            </a:r>
            <a:r>
              <a:rPr lang="tr-TR" sz="3200" b="1" dirty="0"/>
              <a:t>İrtibat Ağı</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334816" cy="5509200"/>
          </a:xfrm>
          <a:prstGeom prst="rect">
            <a:avLst/>
          </a:prstGeom>
        </p:spPr>
        <p:txBody>
          <a:bodyPr wrap="square">
            <a:spAutoFit/>
          </a:bodyPr>
          <a:lstStyle/>
          <a:p>
            <a:pPr marL="342900" indent="-342900" algn="just">
              <a:buFont typeface="Wingdings" pitchFamily="2" charset="2"/>
              <a:buChar char="ü"/>
            </a:pPr>
            <a:endParaRPr lang="en-US" sz="2200" dirty="0"/>
          </a:p>
          <a:p>
            <a:pPr marL="342900" indent="-342900" algn="just">
              <a:buFont typeface="Wingdings" pitchFamily="2" charset="2"/>
              <a:buChar char="ü"/>
            </a:pPr>
            <a:r>
              <a:rPr lang="tr-TR" sz="2200" dirty="0"/>
              <a:t>7/24 İrtibat Ağı, diğer 7/24 İrtibat Ağları ve ilgili ulusal yetkili makamlarla (</a:t>
            </a:r>
            <a:r>
              <a:rPr lang="tr-TR" sz="2200" dirty="0" err="1"/>
              <a:t>örn</a:t>
            </a:r>
            <a:r>
              <a:rPr lang="tr-TR" sz="2200" dirty="0"/>
              <a:t>. savcılık) hızlı bir şekilde ve 7/24 iletişim kurabilmelidir</a:t>
            </a:r>
          </a:p>
          <a:p>
            <a:pPr algn="just"/>
            <a:endParaRPr lang="en-US" sz="2200" dirty="0"/>
          </a:p>
          <a:p>
            <a:pPr marL="342900" indent="-342900" algn="just">
              <a:buFont typeface="Wingdings" pitchFamily="2" charset="2"/>
              <a:buChar char="ü"/>
            </a:pPr>
            <a:r>
              <a:rPr lang="tr-TR" sz="2200" dirty="0"/>
              <a:t>7/24 İrtibat Ağı uygun donanıma sahip olmalıdır</a:t>
            </a:r>
          </a:p>
          <a:p>
            <a:pPr marL="342900" indent="-342900" algn="just">
              <a:buFont typeface="Wingdings" pitchFamily="2" charset="2"/>
              <a:buChar char="ü"/>
            </a:pPr>
            <a:endParaRPr lang="en-US" sz="2200" dirty="0"/>
          </a:p>
          <a:p>
            <a:pPr marL="342900" indent="-342900" algn="just">
              <a:buFont typeface="Wingdings" pitchFamily="2" charset="2"/>
              <a:buChar char="ü"/>
            </a:pPr>
            <a:r>
              <a:rPr lang="tr-TR" sz="2200" dirty="0"/>
              <a:t>7/24 İrtibat Ağının, siber suçlar ve elektronik deliller ile taleplere etkili bir şekilde nasıl cevap verileceği konusunda uygun eğitime sahip personeli bulunmalıdır</a:t>
            </a: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p:txBody>
      </p:sp>
      <mc:AlternateContent xmlns:mc="http://schemas.openxmlformats.org/markup-compatibility/2006">
        <mc:Choice xmlns=""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2212688876"/>
                  </p:ext>
                </p:extLst>
              </p:nvPr>
            </p:nvGraphicFramePr>
            <p:xfrm>
              <a:off x="5685892" y="1382964"/>
              <a:ext cx="3558682" cy="4681475"/>
            </p:xfrm>
            <a:graphic>
              <a:graphicData uri="http://schemas.microsoft.com/office/drawing/2017/model3d">
                <am3d:model3d r:embed="rId4">
                  <am3d:spPr>
                    <a:xfrm>
                      <a:off x="0" y="0"/>
                      <a:ext cx="3558682" cy="468147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1513582" ay="1088710" az="-500772"/>
                    <am3d:postTrans dx="0" dy="0" dz="0"/>
                  </am3d:trans>
                  <am3d:raster rName="Office3DRenderer" rVer="16.0.8326">
                    <am3d:blip r:embed="rId5"/>
                  </am3d:raster>
                  <am3d:objViewport viewportSz="59755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6"/>
              <a:stretch>
                <a:fillRect/>
              </a:stretch>
            </p:blipFill>
            <p:spPr>
              <a:xfrm>
                <a:off x="5685892" y="1382964"/>
                <a:ext cx="3558682" cy="4681475"/>
              </a:xfrm>
              <a:prstGeom prst="rect">
                <a:avLst/>
              </a:prstGeom>
            </p:spPr>
          </p:pic>
        </mc:Fallback>
      </mc:AlternateContent>
    </p:spTree>
    <p:extLst>
      <p:ext uri="{BB962C8B-B14F-4D97-AF65-F5344CB8AC3E}">
        <p14:creationId xmlns:p14="http://schemas.microsoft.com/office/powerpoint/2010/main" val="15698607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ea typeface="+mn-lt"/>
                <a:cs typeface="+mn-lt"/>
              </a:rPr>
              <a:t>Adli Personel için Uluslararası İşbirliğine İlişkin Uzmanlık </a:t>
            </a:r>
            <a:r>
              <a:rPr lang="tr-TR" sz="3200" b="1" dirty="0" smtClean="0">
                <a:solidFill>
                  <a:schemeClr val="bg1"/>
                </a:solidFill>
                <a:ea typeface="+mn-lt"/>
                <a:cs typeface="+mn-lt"/>
              </a:rPr>
              <a:t>Eğitimi</a:t>
            </a:r>
            <a:endParaRPr lang="tr-TR" sz="3200" b="1" dirty="0">
              <a:solidFill>
                <a:schemeClr val="bg1"/>
              </a:solidFill>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ea typeface="+mn-lt"/>
                <a:cs typeface="+mn-lt"/>
              </a:rPr>
              <a:t>Adli Personel için Uluslararası İşbirliğine İlişkin Uzmanlık </a:t>
            </a:r>
            <a:r>
              <a:rPr lang="tr-TR" sz="3200" b="1" dirty="0" smtClean="0">
                <a:solidFill>
                  <a:schemeClr val="bg1"/>
                </a:solidFill>
                <a:ea typeface="+mn-lt"/>
                <a:cs typeface="+mn-lt"/>
              </a:rPr>
              <a:t>Eğitimi</a:t>
            </a:r>
            <a:endParaRPr lang="tr-TR" sz="3200" b="1" dirty="0">
              <a:solidFill>
                <a:schemeClr val="bg1"/>
              </a:solidFill>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tr-TR" sz="3200" b="1" dirty="0">
                <a:ea typeface="ＭＳ Ｐゴシック" charset="0"/>
                <a:cs typeface="ＭＳ Ｐゴシック" charset="0"/>
              </a:rPr>
              <a:t>Üçüncü Bölüm</a:t>
            </a:r>
          </a:p>
          <a:p>
            <a:pPr algn="ctr">
              <a:lnSpc>
                <a:spcPct val="80000"/>
              </a:lnSpc>
            </a:pPr>
            <a:r>
              <a:rPr lang="tr-TR" sz="3200" b="1" dirty="0">
                <a:ea typeface="ＭＳ Ｐゴシック" charset="0"/>
                <a:cs typeface="ＭＳ Ｐゴシック" charset="0"/>
              </a:rPr>
              <a:t/>
            </a:r>
            <a:br>
              <a:rPr lang="tr-TR" sz="3200" b="1" dirty="0">
                <a:ea typeface="ＭＳ Ｐゴシック" charset="0"/>
                <a:cs typeface="ＭＳ Ｐゴシック" charset="0"/>
              </a:rPr>
            </a:br>
            <a:r>
              <a:rPr lang="tr-TR" sz="3200" b="1" dirty="0"/>
              <a:t>Uluslararası işbirliği şablonları</a:t>
            </a:r>
          </a:p>
          <a:p>
            <a:pPr algn="ctr">
              <a:lnSpc>
                <a:spcPct val="80000"/>
              </a:lnSpc>
            </a:pPr>
            <a:endParaRPr lang="tr-TR" sz="3200" b="1" dirty="0"/>
          </a:p>
        </p:txBody>
      </p:sp>
    </p:spTree>
    <p:extLst>
      <p:ext uri="{BB962C8B-B14F-4D97-AF65-F5344CB8AC3E}">
        <p14:creationId xmlns:p14="http://schemas.microsoft.com/office/powerpoint/2010/main" val="41130707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83</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83</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83</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Hong Kong</a:t>
            </a:r>
            <a:endParaRPr lang="fr-FR" sz="3200" b="1" dirty="0">
              <a:solidFill>
                <a:schemeClr val="bg1"/>
              </a:solidFill>
            </a:endParaRP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7E8C42C6-8FFB-475E-8246-A94ABE46ED19}"/>
              </a:ext>
            </a:extLst>
          </p:cNvPr>
          <p:cNvPicPr>
            <a:picLocks noChangeAspect="1"/>
          </p:cNvPicPr>
          <p:nvPr/>
        </p:nvPicPr>
        <p:blipFill rotWithShape="1">
          <a:blip r:embed="rId4"/>
          <a:srcRect l="22881" t="7344" r="22881" b="-2072"/>
          <a:stretch/>
        </p:blipFill>
        <p:spPr>
          <a:xfrm>
            <a:off x="0" y="894204"/>
            <a:ext cx="2415153" cy="2951664"/>
          </a:xfrm>
          <a:prstGeom prst="rect">
            <a:avLst/>
          </a:prstGeom>
        </p:spPr>
      </p:pic>
      <p:pic>
        <p:nvPicPr>
          <p:cNvPr id="17" name="Picture 16">
            <a:extLst>
              <a:ext uri="{FF2B5EF4-FFF2-40B4-BE49-F238E27FC236}">
                <a16:creationId xmlns:a16="http://schemas.microsoft.com/office/drawing/2014/main" id="{08A743B8-DC44-434F-912F-23735B617CDE}"/>
              </a:ext>
            </a:extLst>
          </p:cNvPr>
          <p:cNvPicPr>
            <a:picLocks noChangeAspect="1"/>
          </p:cNvPicPr>
          <p:nvPr/>
        </p:nvPicPr>
        <p:blipFill rotWithShape="1">
          <a:blip r:embed="rId5"/>
          <a:srcRect l="25422" t="11299" r="24860" b="-3012"/>
          <a:stretch/>
        </p:blipFill>
        <p:spPr>
          <a:xfrm>
            <a:off x="1588576" y="2145868"/>
            <a:ext cx="4210373" cy="5519454"/>
          </a:xfrm>
          <a:prstGeom prst="rect">
            <a:avLst/>
          </a:prstGeom>
        </p:spPr>
      </p:pic>
      <p:pic>
        <p:nvPicPr>
          <p:cNvPr id="19" name="Picture 18">
            <a:extLst>
              <a:ext uri="{FF2B5EF4-FFF2-40B4-BE49-F238E27FC236}">
                <a16:creationId xmlns:a16="http://schemas.microsoft.com/office/drawing/2014/main" id="{7BF5E73E-3A24-4325-A847-D977AF3A9892}"/>
              </a:ext>
            </a:extLst>
          </p:cNvPr>
          <p:cNvPicPr>
            <a:picLocks noChangeAspect="1"/>
          </p:cNvPicPr>
          <p:nvPr/>
        </p:nvPicPr>
        <p:blipFill rotWithShape="1">
          <a:blip r:embed="rId6"/>
          <a:srcRect l="26695" t="8475" r="25283"/>
          <a:stretch/>
        </p:blipFill>
        <p:spPr>
          <a:xfrm>
            <a:off x="5189222" y="1332205"/>
            <a:ext cx="3954778" cy="5295255"/>
          </a:xfrm>
          <a:prstGeom prst="rect">
            <a:avLst/>
          </a:prstGeom>
        </p:spPr>
      </p:pic>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604653"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GB" sz="2400" b="1" dirty="0">
                <a:hlinkClick r:id="rId7"/>
              </a:rPr>
              <a:t>http://www.doj.gov.hk/lawdoc/mla.pdf</a:t>
            </a:r>
            <a:endParaRPr lang="en-US" sz="2400" b="1" dirty="0"/>
          </a:p>
          <a:p>
            <a:pPr marL="0" indent="0" algn="ctr">
              <a:buFont typeface="Arial" pitchFamily="34" charset="0"/>
              <a:buNone/>
            </a:pPr>
            <a:endParaRPr lang="en-US" sz="2000" b="1" dirty="0"/>
          </a:p>
          <a:p>
            <a:pPr marL="0" indent="0" algn="ctr">
              <a:buFont typeface="Arial" pitchFamily="34" charset="0"/>
              <a:buNone/>
            </a:pPr>
            <a:endParaRPr lang="en-US" sz="2000" b="1" dirty="0"/>
          </a:p>
        </p:txBody>
      </p:sp>
    </p:spTree>
    <p:extLst>
      <p:ext uri="{BB962C8B-B14F-4D97-AF65-F5344CB8AC3E}">
        <p14:creationId xmlns:p14="http://schemas.microsoft.com/office/powerpoint/2010/main" val="23014677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84</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84</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84</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Birleşik Krallık</a:t>
            </a: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215039"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400" b="1" dirty="0">
                <a:hlinkClick r:id="rId4"/>
              </a:rPr>
              <a:t>https://www.gov.uk/government/uploads/system/uploads/attachment_data/file/415038/MLA_Guidelines_2015.pdf</a:t>
            </a:r>
            <a:endParaRPr lang="en-US" sz="2400" b="1" dirty="0"/>
          </a:p>
        </p:txBody>
      </p:sp>
      <p:pic>
        <p:nvPicPr>
          <p:cNvPr id="3" name="Picture 2">
            <a:extLst>
              <a:ext uri="{FF2B5EF4-FFF2-40B4-BE49-F238E27FC236}">
                <a16:creationId xmlns:a16="http://schemas.microsoft.com/office/drawing/2014/main" id="{6E0A357F-EB73-4F96-8CE7-27E701FE095A}"/>
              </a:ext>
            </a:extLst>
          </p:cNvPr>
          <p:cNvPicPr>
            <a:picLocks noChangeAspect="1"/>
          </p:cNvPicPr>
          <p:nvPr/>
        </p:nvPicPr>
        <p:blipFill rotWithShape="1">
          <a:blip r:embed="rId5"/>
          <a:srcRect l="23305" t="1507" r="23164" b="4520"/>
          <a:stretch/>
        </p:blipFill>
        <p:spPr>
          <a:xfrm>
            <a:off x="65278" y="1853558"/>
            <a:ext cx="3384236" cy="4455762"/>
          </a:xfrm>
          <a:prstGeom prst="rect">
            <a:avLst/>
          </a:prstGeom>
        </p:spPr>
      </p:pic>
      <p:pic>
        <p:nvPicPr>
          <p:cNvPr id="4" name="Picture 3">
            <a:extLst>
              <a:ext uri="{FF2B5EF4-FFF2-40B4-BE49-F238E27FC236}">
                <a16:creationId xmlns:a16="http://schemas.microsoft.com/office/drawing/2014/main" id="{9472174A-DF34-4A4D-B7CB-715F3FA0AF1A}"/>
              </a:ext>
            </a:extLst>
          </p:cNvPr>
          <p:cNvPicPr>
            <a:picLocks noChangeAspect="1"/>
          </p:cNvPicPr>
          <p:nvPr/>
        </p:nvPicPr>
        <p:blipFill rotWithShape="1">
          <a:blip r:embed="rId6"/>
          <a:srcRect l="23729" t="9913" r="23446"/>
          <a:stretch/>
        </p:blipFill>
        <p:spPr>
          <a:xfrm>
            <a:off x="3096181" y="1853558"/>
            <a:ext cx="6367220" cy="5168920"/>
          </a:xfrm>
          <a:prstGeom prst="rect">
            <a:avLst/>
          </a:prstGeom>
        </p:spPr>
      </p:pic>
    </p:spTree>
    <p:extLst>
      <p:ext uri="{BB962C8B-B14F-4D97-AF65-F5344CB8AC3E}">
        <p14:creationId xmlns:p14="http://schemas.microsoft.com/office/powerpoint/2010/main" val="35434673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85</a:t>
            </a:fld>
            <a:endParaRPr lang="en-GB" dirty="0">
              <a:solidFill>
                <a:schemeClr val="tx1"/>
              </a:solidFill>
            </a:endParaRPr>
          </a:p>
        </p:txBody>
      </p:sp>
      <p:sp>
        <p:nvSpPr>
          <p:cNvPr id="5" name="TextBox 4"/>
          <p:cNvSpPr txBox="1"/>
          <p:nvPr/>
        </p:nvSpPr>
        <p:spPr>
          <a:xfrm>
            <a:off x="88522" y="1011207"/>
            <a:ext cx="8933934" cy="5339923"/>
          </a:xfrm>
          <a:prstGeom prst="rect">
            <a:avLst/>
          </a:prstGeom>
          <a:noFill/>
        </p:spPr>
        <p:txBody>
          <a:bodyPr wrap="square" rtlCol="0">
            <a:spAutoFit/>
          </a:bodyPr>
          <a:lstStyle/>
          <a:p>
            <a:r>
              <a:rPr lang="tr-TR" sz="1600" b="1" dirty="0">
                <a:solidFill>
                  <a:schemeClr val="tx2"/>
                </a:solidFill>
                <a:latin typeface="Verdana" panose="020B0604030504040204" pitchFamily="34" charset="0"/>
                <a:ea typeface="Verdana" panose="020B0604030504040204" pitchFamily="34" charset="0"/>
              </a:rPr>
              <a:t>Arka plan</a:t>
            </a:r>
          </a:p>
          <a:p>
            <a:endParaRPr lang="tr-TR" sz="1600" b="1"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tr-TR" sz="1600" dirty="0">
                <a:latin typeface="Verdana" panose="020B0604030504040204" pitchFamily="34" charset="0"/>
                <a:ea typeface="Verdana" panose="020B0604030504040204" pitchFamily="34" charset="0"/>
              </a:rPr>
              <a:t>Madde 29/30 uyarınca veri korumaya ilişkin şablon geliştirilmesinin sebepleri:</a:t>
            </a:r>
          </a:p>
          <a:p>
            <a:pPr marL="914400" lvl="1" indent="-457200">
              <a:spcBef>
                <a:spcPts val="600"/>
              </a:spcBef>
              <a:spcAft>
                <a:spcPts val="600"/>
              </a:spcAft>
              <a:buFont typeface="Arial" pitchFamily="34" charset="0"/>
              <a:buChar char="•"/>
            </a:pPr>
            <a:r>
              <a:rPr lang="tr-TR" sz="1600" dirty="0">
                <a:latin typeface="Verdana" panose="020B0604030504040204" pitchFamily="34" charset="0"/>
                <a:ea typeface="Verdana" panose="020B0604030504040204" pitchFamily="34" charset="0"/>
              </a:rPr>
              <a:t>Sözleşme’nin 35. maddesi metninin zorunlu alanlar için örnek olarak kabul edilmiş olması;</a:t>
            </a:r>
          </a:p>
          <a:p>
            <a:pPr marL="914400" lvl="1" indent="-457200">
              <a:spcBef>
                <a:spcPts val="600"/>
              </a:spcBef>
              <a:spcAft>
                <a:spcPts val="600"/>
              </a:spcAft>
              <a:buFont typeface="Arial" pitchFamily="34" charset="0"/>
              <a:buChar char="•"/>
            </a:pPr>
            <a:r>
              <a:rPr lang="tr-TR" sz="1600" dirty="0">
                <a:latin typeface="Verdana" panose="020B0604030504040204" pitchFamily="34" charset="0"/>
                <a:ea typeface="Verdana" panose="020B0604030504040204" pitchFamily="34" charset="0"/>
              </a:rPr>
              <a:t>Girdilerin en aza indirgenmesi ve böylece işlem süresinin kısaltılması;</a:t>
            </a:r>
          </a:p>
          <a:p>
            <a:pPr marL="914400" lvl="1" indent="-457200">
              <a:spcBef>
                <a:spcPts val="600"/>
              </a:spcBef>
              <a:spcAft>
                <a:spcPts val="600"/>
              </a:spcAft>
              <a:buFont typeface="Arial" pitchFamily="34" charset="0"/>
              <a:buChar char="•"/>
            </a:pPr>
            <a:r>
              <a:rPr lang="tr-TR" sz="1600" dirty="0">
                <a:latin typeface="Verdana" panose="020B0604030504040204" pitchFamily="34" charset="0"/>
                <a:ea typeface="Verdana" panose="020B0604030504040204" pitchFamily="34" charset="0"/>
              </a:rPr>
              <a:t>Yeni kurulan veya kurulacak olan irtibat noktaları için rehberlik sağlamak;</a:t>
            </a:r>
          </a:p>
          <a:p>
            <a:pPr marL="914400" lvl="1" indent="-457200">
              <a:spcBef>
                <a:spcPts val="600"/>
              </a:spcBef>
              <a:spcAft>
                <a:spcPts val="600"/>
              </a:spcAft>
              <a:buFont typeface="Arial" pitchFamily="34" charset="0"/>
              <a:buChar char="•"/>
            </a:pPr>
            <a:r>
              <a:rPr lang="tr-TR" sz="1600" dirty="0">
                <a:latin typeface="Verdana" panose="020B0604030504040204" pitchFamily="34" charset="0"/>
                <a:ea typeface="Verdana" panose="020B0604030504040204" pitchFamily="34" charset="0"/>
              </a:rPr>
              <a:t>Farklı yargı yetkilerinde koruma taleplerine yönelik yeknesak bir uygulama sağlamak.</a:t>
            </a:r>
          </a:p>
          <a:p>
            <a:pPr marL="457200" lvl="0" indent="-457200">
              <a:spcBef>
                <a:spcPts val="600"/>
              </a:spcBef>
              <a:spcAft>
                <a:spcPts val="600"/>
              </a:spcAft>
              <a:buFont typeface="Arial" pitchFamily="34" charset="0"/>
              <a:buChar char="•"/>
            </a:pPr>
            <a:r>
              <a:rPr lang="tr-TR" sz="1600" dirty="0">
                <a:latin typeface="Verdana" panose="020B0604030504040204" pitchFamily="34" charset="0"/>
                <a:ea typeface="Verdana" panose="020B0604030504040204" pitchFamily="34" charset="0"/>
              </a:rPr>
              <a:t>2016 ve 2017 yılları kapasite geliştirme çabaları (bölgesel toplantılar, eğitim);</a:t>
            </a:r>
          </a:p>
          <a:p>
            <a:pPr marL="457200" lvl="0" indent="-457200">
              <a:spcBef>
                <a:spcPts val="600"/>
              </a:spcBef>
              <a:spcAft>
                <a:spcPts val="600"/>
              </a:spcAft>
              <a:buFont typeface="Arial" pitchFamily="34" charset="0"/>
              <a:buChar char="•"/>
            </a:pPr>
            <a:r>
              <a:rPr lang="tr-TR" sz="1600" dirty="0">
                <a:latin typeface="Verdana" panose="020B0604030504040204" pitchFamily="34" charset="0"/>
                <a:ea typeface="Verdana" panose="020B0604030504040204" pitchFamily="34" charset="0"/>
              </a:rPr>
              <a:t>İlk şablonlar (Budapeşte Sözleşmesi’nin 29. ve 31. maddeleri) pek çok devlet tarafından denenmiştir</a:t>
            </a:r>
          </a:p>
          <a:p>
            <a:pPr marL="457200" lvl="0" indent="-457200">
              <a:spcBef>
                <a:spcPts val="600"/>
              </a:spcBef>
              <a:spcAft>
                <a:spcPts val="600"/>
              </a:spcAft>
              <a:buFont typeface="Arial" pitchFamily="34" charset="0"/>
              <a:buChar char="•"/>
            </a:pPr>
            <a:r>
              <a:rPr lang="tr-TR" sz="1600" dirty="0">
                <a:latin typeface="Verdana" panose="020B0604030504040204" pitchFamily="34" charset="0"/>
                <a:ea typeface="Verdana" panose="020B0604030504040204" pitchFamily="34" charset="0"/>
              </a:rPr>
              <a:t>Daha detaylı sunumlar ve tartışmalar, e-posta listeleri ve T-CY Bürosu aracılığıyla yürütülmüştür (2017 ve 2018);</a:t>
            </a:r>
          </a:p>
          <a:p>
            <a:pPr marL="457200" lvl="0" indent="-457200">
              <a:spcBef>
                <a:spcPts val="600"/>
              </a:spcBef>
              <a:spcAft>
                <a:spcPts val="600"/>
              </a:spcAft>
              <a:buFont typeface="Arial" pitchFamily="34" charset="0"/>
              <a:buChar char="•"/>
            </a:pPr>
            <a:r>
              <a:rPr lang="tr-TR" sz="1600" dirty="0">
                <a:latin typeface="Verdana" panose="020B0604030504040204" pitchFamily="34" charset="0"/>
                <a:ea typeface="Verdana" panose="020B0604030504040204" pitchFamily="34" charset="0"/>
              </a:rPr>
              <a:t>Son hali T-CY 19. Genel Kurulunda (9-10 Temmuz 2018) incelenmiş ve kabul edilmiştir </a:t>
            </a:r>
          </a:p>
        </p:txBody>
      </p:sp>
      <p:sp>
        <p:nvSpPr>
          <p:cNvPr id="12" name="Rectangle 11"/>
          <p:cNvSpPr/>
          <p:nvPr/>
        </p:nvSpPr>
        <p:spPr>
          <a:xfrm>
            <a:off x="0" y="6588125"/>
            <a:ext cx="9144000" cy="296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FFFFFF"/>
                </a:solidFill>
                <a:latin typeface="Arial Narrow" panose="020B0606020202030204" pitchFamily="34" charset="0"/>
                <a:cs typeface="Verdana" charset="0"/>
              </a:rPr>
              <a:t>www.coe.int/cybercrime</a:t>
            </a:r>
            <a:endParaRPr lang="en-GB" dirty="0"/>
          </a:p>
        </p:txBody>
      </p:sp>
      <p:sp>
        <p:nvSpPr>
          <p:cNvPr id="6" name="Rectangle 4">
            <a:extLst>
              <a:ext uri="{FF2B5EF4-FFF2-40B4-BE49-F238E27FC236}">
                <a16:creationId xmlns:a16="http://schemas.microsoft.com/office/drawing/2014/main" id="{C88053CA-270D-410B-9EE3-CE117A0E464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A2D56477-F1A4-4CAA-8455-82A0B63ABF5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Avrupa Konseyi şablonları: Arka plan</a:t>
            </a:r>
          </a:p>
        </p:txBody>
      </p:sp>
      <p:pic>
        <p:nvPicPr>
          <p:cNvPr id="8" name="Picture 4">
            <a:extLst>
              <a:ext uri="{FF2B5EF4-FFF2-40B4-BE49-F238E27FC236}">
                <a16:creationId xmlns:a16="http://schemas.microsoft.com/office/drawing/2014/main" id="{7806AF4A-3E52-420F-9625-BE2358578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45201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496" y="1000755"/>
            <a:ext cx="8933934" cy="5555367"/>
          </a:xfrm>
          <a:prstGeom prst="rect">
            <a:avLst/>
          </a:prstGeom>
          <a:noFill/>
        </p:spPr>
        <p:txBody>
          <a:bodyPr wrap="square" rtlCol="0">
            <a:spAutoFit/>
          </a:bodyPr>
          <a:lstStyle/>
          <a:p>
            <a:pPr>
              <a:spcAft>
                <a:spcPts val="600"/>
              </a:spcAft>
            </a:pPr>
            <a:r>
              <a:rPr lang="tr-TR" b="1" dirty="0">
                <a:solidFill>
                  <a:schemeClr val="tx2"/>
                </a:solidFill>
                <a:latin typeface="Verdana" panose="020B0604030504040204" pitchFamily="34" charset="0"/>
                <a:ea typeface="Verdana" panose="020B0604030504040204" pitchFamily="34" charset="0"/>
              </a:rPr>
              <a:t>Madde 29/30 şablon – ana unsurlar:</a:t>
            </a:r>
            <a:endParaRPr lang="tr-TR" sz="1600"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Zorunlu hususların yıldız işareti ile işaretlenmesi (35. madde yükümlülükleri);</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Referans/dosya statüsü;</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Genel olarak daha az detay / talepte bulunan makama ilişkin daha fazla detay;</a:t>
            </a:r>
          </a:p>
          <a:p>
            <a:pPr marL="45720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Soruşturmadan ve kovuşturmadan sorumlu makamlara ilişkin detaylar (ayrı ayrı);</a:t>
            </a:r>
          </a:p>
          <a:p>
            <a:pPr marL="45720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Ek teyit için irtibat kurulacak kişinin detayları;</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Hangi cevap yönteminin kullanılacağı;</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Karşılıklı adli yardımlaşma talebinin eklenebilmesi seçeneği;</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“Suçlar” kısmının daha elverişli niteliği;</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Talep edilen verinin tanımı / ek (açıklayıcı form);</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Kişinin veya örgütün tespitine yönelik bilgi;</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30. maddeye atıf;</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Dosya statüsü / acil durum (daha önceden tanımlanmış unsurlar) / gizlilik;</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Teyit/bildirim seçenekleri.</a:t>
            </a:r>
          </a:p>
        </p:txBody>
      </p:sp>
      <p:sp>
        <p:nvSpPr>
          <p:cNvPr id="9" name="Slide Number Placeholder 1">
            <a:extLst>
              <a:ext uri="{FF2B5EF4-FFF2-40B4-BE49-F238E27FC236}">
                <a16:creationId xmlns:a16="http://schemas.microsoft.com/office/drawing/2014/main" id="{CBEEFD16-46E2-4732-BBFC-C085508B06B1}"/>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86</a:t>
            </a:fld>
            <a:endParaRPr lang="en-GB" dirty="0"/>
          </a:p>
        </p:txBody>
      </p:sp>
      <p:sp>
        <p:nvSpPr>
          <p:cNvPr id="10" name="TextBox 9">
            <a:extLst>
              <a:ext uri="{FF2B5EF4-FFF2-40B4-BE49-F238E27FC236}">
                <a16:creationId xmlns:a16="http://schemas.microsoft.com/office/drawing/2014/main" id="{51B8798A-0019-4545-9A12-131724C55B9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11" name="Slide Number Placeholder 4">
            <a:extLst>
              <a:ext uri="{FF2B5EF4-FFF2-40B4-BE49-F238E27FC236}">
                <a16:creationId xmlns:a16="http://schemas.microsoft.com/office/drawing/2014/main" id="{40F22D54-68B0-4E70-9EF6-B2B192F8334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86</a:t>
            </a:fld>
            <a:endParaRPr lang="en-GB" dirty="0">
              <a:solidFill>
                <a:schemeClr val="tx1"/>
              </a:solidFill>
            </a:endParaRPr>
          </a:p>
        </p:txBody>
      </p:sp>
      <p:sp>
        <p:nvSpPr>
          <p:cNvPr id="13" name="Rectangle 12">
            <a:extLst>
              <a:ext uri="{FF2B5EF4-FFF2-40B4-BE49-F238E27FC236}">
                <a16:creationId xmlns:a16="http://schemas.microsoft.com/office/drawing/2014/main" id="{312C2593-7C60-46C1-91B2-377889D21D4E}"/>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4">
            <a:extLst>
              <a:ext uri="{FF2B5EF4-FFF2-40B4-BE49-F238E27FC236}">
                <a16:creationId xmlns:a16="http://schemas.microsoft.com/office/drawing/2014/main" id="{61FE5FAA-D5B9-4BAA-B107-AF34C01FFEE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15">
            <a:extLst>
              <a:ext uri="{FF2B5EF4-FFF2-40B4-BE49-F238E27FC236}">
                <a16:creationId xmlns:a16="http://schemas.microsoft.com/office/drawing/2014/main" id="{5D3DE080-A417-415F-91A9-A71615912EF9}"/>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Madde 29/30 örneği – Koruma için Karşılıklı </a:t>
            </a:r>
          </a:p>
          <a:p>
            <a:pPr algn="r"/>
            <a:r>
              <a:rPr lang="tr-TR" sz="3200" b="1" dirty="0">
                <a:solidFill>
                  <a:schemeClr val="bg1"/>
                </a:solidFill>
              </a:rPr>
              <a:t>Adli Yardımlaşma Talebi</a:t>
            </a:r>
          </a:p>
        </p:txBody>
      </p:sp>
      <p:pic>
        <p:nvPicPr>
          <p:cNvPr id="17" name="Picture 4">
            <a:extLst>
              <a:ext uri="{FF2B5EF4-FFF2-40B4-BE49-F238E27FC236}">
                <a16:creationId xmlns:a16="http://schemas.microsoft.com/office/drawing/2014/main" id="{4D73E5F6-2FA0-440C-A9BA-3233BA207A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a:extLst>
              <a:ext uri="{FF2B5EF4-FFF2-40B4-BE49-F238E27FC236}">
                <a16:creationId xmlns:a16="http://schemas.microsoft.com/office/drawing/2014/main" id="{39E63EE2-FAFE-40D7-9581-D2538CA7E641}"/>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4772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87</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87</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87</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Madde 29/30 şablonu</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7" name="Picture 16">
            <a:extLst>
              <a:ext uri="{FF2B5EF4-FFF2-40B4-BE49-F238E27FC236}">
                <a16:creationId xmlns:a16="http://schemas.microsoft.com/office/drawing/2014/main" id="{6BD1C26D-1F22-4B98-A214-032715ED6FBB}"/>
              </a:ext>
            </a:extLst>
          </p:cNvPr>
          <p:cNvPicPr>
            <a:picLocks noChangeAspect="1"/>
          </p:cNvPicPr>
          <p:nvPr/>
        </p:nvPicPr>
        <p:blipFill>
          <a:blip r:embed="rId4"/>
          <a:stretch>
            <a:fillRect/>
          </a:stretch>
        </p:blipFill>
        <p:spPr>
          <a:xfrm>
            <a:off x="0" y="558835"/>
            <a:ext cx="4592499" cy="5962377"/>
          </a:xfrm>
          <a:prstGeom prst="rect">
            <a:avLst/>
          </a:prstGeom>
        </p:spPr>
      </p:pic>
      <p:pic>
        <p:nvPicPr>
          <p:cNvPr id="18" name="Picture 17">
            <a:extLst>
              <a:ext uri="{FF2B5EF4-FFF2-40B4-BE49-F238E27FC236}">
                <a16:creationId xmlns:a16="http://schemas.microsoft.com/office/drawing/2014/main" id="{4EE12ACF-86D3-4F3A-813D-61C197F27D57}"/>
              </a:ext>
            </a:extLst>
          </p:cNvPr>
          <p:cNvPicPr>
            <a:picLocks noChangeAspect="1"/>
          </p:cNvPicPr>
          <p:nvPr/>
        </p:nvPicPr>
        <p:blipFill>
          <a:blip r:embed="rId5"/>
          <a:stretch>
            <a:fillRect/>
          </a:stretch>
        </p:blipFill>
        <p:spPr>
          <a:xfrm>
            <a:off x="4597728" y="558835"/>
            <a:ext cx="4546272" cy="5998447"/>
          </a:xfrm>
          <a:prstGeom prst="rect">
            <a:avLst/>
          </a:prstGeom>
        </p:spPr>
      </p:pic>
    </p:spTree>
    <p:extLst>
      <p:ext uri="{BB962C8B-B14F-4D97-AF65-F5344CB8AC3E}">
        <p14:creationId xmlns:p14="http://schemas.microsoft.com/office/powerpoint/2010/main" val="3151617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88</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88</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88</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Madde 29/30 şablonu</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10A514D6-C5F9-4F10-9260-560C136ACD23}"/>
              </a:ext>
            </a:extLst>
          </p:cNvPr>
          <p:cNvPicPr>
            <a:picLocks noChangeAspect="1"/>
          </p:cNvPicPr>
          <p:nvPr/>
        </p:nvPicPr>
        <p:blipFill>
          <a:blip r:embed="rId4"/>
          <a:stretch>
            <a:fillRect/>
          </a:stretch>
        </p:blipFill>
        <p:spPr>
          <a:xfrm>
            <a:off x="0" y="564647"/>
            <a:ext cx="4597727" cy="5994747"/>
          </a:xfrm>
          <a:prstGeom prst="rect">
            <a:avLst/>
          </a:prstGeom>
        </p:spPr>
      </p:pic>
      <p:pic>
        <p:nvPicPr>
          <p:cNvPr id="4" name="Picture 3">
            <a:extLst>
              <a:ext uri="{FF2B5EF4-FFF2-40B4-BE49-F238E27FC236}">
                <a16:creationId xmlns:a16="http://schemas.microsoft.com/office/drawing/2014/main" id="{53CB7484-BBEF-41A1-91C0-C44710C4363D}"/>
              </a:ext>
            </a:extLst>
          </p:cNvPr>
          <p:cNvPicPr>
            <a:picLocks noChangeAspect="1"/>
          </p:cNvPicPr>
          <p:nvPr/>
        </p:nvPicPr>
        <p:blipFill>
          <a:blip r:embed="rId5"/>
          <a:stretch>
            <a:fillRect/>
          </a:stretch>
        </p:blipFill>
        <p:spPr>
          <a:xfrm>
            <a:off x="4572000" y="600280"/>
            <a:ext cx="4450476" cy="5920932"/>
          </a:xfrm>
          <a:prstGeom prst="rect">
            <a:avLst/>
          </a:prstGeom>
        </p:spPr>
      </p:pic>
    </p:spTree>
    <p:extLst>
      <p:ext uri="{BB962C8B-B14F-4D97-AF65-F5344CB8AC3E}">
        <p14:creationId xmlns:p14="http://schemas.microsoft.com/office/powerpoint/2010/main" val="38145746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89</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89</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89</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Madde 29/30 şablonu</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4" name="Picture 13">
            <a:extLst>
              <a:ext uri="{FF2B5EF4-FFF2-40B4-BE49-F238E27FC236}">
                <a16:creationId xmlns:a16="http://schemas.microsoft.com/office/drawing/2014/main" id="{D39A2F3C-8579-4334-938F-99D4C1479C6D}"/>
              </a:ext>
            </a:extLst>
          </p:cNvPr>
          <p:cNvPicPr>
            <a:picLocks noChangeAspect="1"/>
          </p:cNvPicPr>
          <p:nvPr/>
        </p:nvPicPr>
        <p:blipFill>
          <a:blip r:embed="rId4"/>
          <a:stretch>
            <a:fillRect/>
          </a:stretch>
        </p:blipFill>
        <p:spPr>
          <a:xfrm>
            <a:off x="36563" y="586219"/>
            <a:ext cx="4535437" cy="5966981"/>
          </a:xfrm>
          <a:prstGeom prst="rect">
            <a:avLst/>
          </a:prstGeom>
        </p:spPr>
      </p:pic>
      <p:pic>
        <p:nvPicPr>
          <p:cNvPr id="15" name="Picture 14">
            <a:extLst>
              <a:ext uri="{FF2B5EF4-FFF2-40B4-BE49-F238E27FC236}">
                <a16:creationId xmlns:a16="http://schemas.microsoft.com/office/drawing/2014/main" id="{9BB72623-5C38-4BAE-BB08-361AACEC5F14}"/>
              </a:ext>
            </a:extLst>
          </p:cNvPr>
          <p:cNvPicPr>
            <a:picLocks noChangeAspect="1"/>
          </p:cNvPicPr>
          <p:nvPr/>
        </p:nvPicPr>
        <p:blipFill>
          <a:blip r:embed="rId5"/>
          <a:stretch>
            <a:fillRect/>
          </a:stretch>
        </p:blipFill>
        <p:spPr>
          <a:xfrm>
            <a:off x="4662928" y="558835"/>
            <a:ext cx="4474346" cy="5994365"/>
          </a:xfrm>
          <a:prstGeom prst="rect">
            <a:avLst/>
          </a:prstGeom>
        </p:spPr>
      </p:pic>
    </p:spTree>
    <p:extLst>
      <p:ext uri="{BB962C8B-B14F-4D97-AF65-F5344CB8AC3E}">
        <p14:creationId xmlns:p14="http://schemas.microsoft.com/office/powerpoint/2010/main" val="762621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tr-TR" sz="3200" b="1" dirty="0"/>
              <a:t>Sorular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277994363"/>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690963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522" y="961736"/>
            <a:ext cx="8933934" cy="6017032"/>
          </a:xfrm>
          <a:prstGeom prst="rect">
            <a:avLst/>
          </a:prstGeom>
          <a:noFill/>
        </p:spPr>
        <p:txBody>
          <a:bodyPr wrap="square" rtlCol="0">
            <a:spAutoFit/>
          </a:bodyPr>
          <a:lstStyle/>
          <a:p>
            <a:pPr>
              <a:spcAft>
                <a:spcPts val="600"/>
              </a:spcAft>
            </a:pPr>
            <a:r>
              <a:rPr lang="tr-TR" b="1" dirty="0">
                <a:solidFill>
                  <a:schemeClr val="tx2"/>
                </a:solidFill>
                <a:latin typeface="Verdana" panose="020B0604030504040204" pitchFamily="34" charset="0"/>
                <a:ea typeface="Verdana" panose="020B0604030504040204" pitchFamily="34" charset="0"/>
              </a:rPr>
              <a:t>Madde 31 şablonu – Abone bilgisi için Karşılıklı Adli Yardımlaşma Talebi</a:t>
            </a:r>
            <a:endParaRPr lang="tr-TR" sz="1600"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Madde 29/30 şablonunun uygulanabilir içeriği ile senkronize edilmiş; </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Yalnızca abone bilgilerine odaklı;</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Özel olarak zorunlu unsur öngörülmediğinden daha fazla esneklik sağlanması;</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Önceki karşılıklı adli yardımlaşmaya </a:t>
            </a:r>
            <a:r>
              <a:rPr lang="tr-TR" sz="1700" dirty="0" smtClean="0">
                <a:latin typeface="Verdana" panose="020B0604030504040204" pitchFamily="34" charset="0"/>
                <a:ea typeface="Verdana" panose="020B0604030504040204" pitchFamily="34" charset="0"/>
              </a:rPr>
              <a:t>(</a:t>
            </a:r>
            <a:r>
              <a:rPr lang="tr-TR" sz="1700" dirty="0" err="1" smtClean="0">
                <a:latin typeface="Verdana" panose="020B0604030504040204" pitchFamily="34" charset="0"/>
                <a:ea typeface="Verdana" panose="020B0604030504040204" pitchFamily="34" charset="0"/>
              </a:rPr>
              <a:t>MLA</a:t>
            </a:r>
            <a:r>
              <a:rPr lang="tr-TR" sz="1700" dirty="0" smtClean="0">
                <a:latin typeface="Verdana" panose="020B0604030504040204" pitchFamily="34" charset="0"/>
                <a:ea typeface="Verdana" panose="020B0604030504040204" pitchFamily="34" charset="0"/>
              </a:rPr>
              <a:t>) veya </a:t>
            </a:r>
            <a:r>
              <a:rPr lang="tr-TR" sz="1700" dirty="0">
                <a:latin typeface="Verdana" panose="020B0604030504040204" pitchFamily="34" charset="0"/>
                <a:ea typeface="Verdana" panose="020B0604030504040204" pitchFamily="34" charset="0"/>
              </a:rPr>
              <a:t>koruma talebine ilişkin detaylar;</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Suçlar listesinin daha elverişli oluşu;</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İç hukuk dayanaklarına ilişkin ayrı bölüm;</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Hizmet sağlayıcısını tespit eden bilgilere odaklı;</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IP adresleri için gerekli abone bilgilerine ve hesaplar için gerekli abone bilgilerine ilişkin ayrı ekler;</a:t>
            </a:r>
          </a:p>
          <a:p>
            <a:pPr marL="457200" lvl="0"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Gelecek gelişmeler: </a:t>
            </a:r>
          </a:p>
          <a:p>
            <a:pPr marL="914400" lvl="1"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Karşılıklı adli yardımlaşma şablonları, tercüme ve işlem zamanından kazanmak için çok dilli olmalıdır;</a:t>
            </a:r>
          </a:p>
          <a:p>
            <a:pPr marL="914400" lvl="1"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Şablonun elektronik olması planı / şu anda düzenlenebilir PDF formatında;</a:t>
            </a:r>
          </a:p>
          <a:p>
            <a:pPr marL="914400" lvl="1" indent="-457200">
              <a:spcAft>
                <a:spcPts val="600"/>
              </a:spcAft>
              <a:buFont typeface="Arial" pitchFamily="34" charset="0"/>
              <a:buChar char="•"/>
            </a:pPr>
            <a:r>
              <a:rPr lang="tr-TR" sz="1700" dirty="0">
                <a:latin typeface="Verdana" panose="020B0604030504040204" pitchFamily="34" charset="0"/>
                <a:ea typeface="Verdana" panose="020B0604030504040204" pitchFamily="34" charset="0"/>
              </a:rPr>
              <a:t>Kimlik doğrulama / imza (7/24 Ağı ile benzer)</a:t>
            </a:r>
          </a:p>
        </p:txBody>
      </p:sp>
      <p:sp>
        <p:nvSpPr>
          <p:cNvPr id="19" name="Slide Number Placeholder 1">
            <a:extLst>
              <a:ext uri="{FF2B5EF4-FFF2-40B4-BE49-F238E27FC236}">
                <a16:creationId xmlns:a16="http://schemas.microsoft.com/office/drawing/2014/main" id="{CBA86D5C-9A17-4181-AB57-DB705070B1E2}"/>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90</a:t>
            </a:fld>
            <a:endParaRPr lang="en-GB" dirty="0"/>
          </a:p>
        </p:txBody>
      </p:sp>
      <p:sp>
        <p:nvSpPr>
          <p:cNvPr id="20" name="TextBox 19">
            <a:extLst>
              <a:ext uri="{FF2B5EF4-FFF2-40B4-BE49-F238E27FC236}">
                <a16:creationId xmlns:a16="http://schemas.microsoft.com/office/drawing/2014/main" id="{D68F6C8B-9755-4CEF-A975-484422E3F9A9}"/>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21" name="Slide Number Placeholder 4">
            <a:extLst>
              <a:ext uri="{FF2B5EF4-FFF2-40B4-BE49-F238E27FC236}">
                <a16:creationId xmlns:a16="http://schemas.microsoft.com/office/drawing/2014/main" id="{523E7629-9AC2-4AF2-89E6-65293C7C280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90</a:t>
            </a:fld>
            <a:endParaRPr lang="en-GB" dirty="0">
              <a:solidFill>
                <a:schemeClr val="tx1"/>
              </a:solidFill>
            </a:endParaRPr>
          </a:p>
        </p:txBody>
      </p:sp>
      <p:sp>
        <p:nvSpPr>
          <p:cNvPr id="22" name="Rectangle 21">
            <a:extLst>
              <a:ext uri="{FF2B5EF4-FFF2-40B4-BE49-F238E27FC236}">
                <a16:creationId xmlns:a16="http://schemas.microsoft.com/office/drawing/2014/main" id="{CC2238F6-4243-40B8-83DB-193C09FF9BD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4">
            <a:extLst>
              <a:ext uri="{FF2B5EF4-FFF2-40B4-BE49-F238E27FC236}">
                <a16:creationId xmlns:a16="http://schemas.microsoft.com/office/drawing/2014/main" id="{E8BC2B71-582D-46D8-B4C4-8C452E00A8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7" name="Rectangle 26">
            <a:extLst>
              <a:ext uri="{FF2B5EF4-FFF2-40B4-BE49-F238E27FC236}">
                <a16:creationId xmlns:a16="http://schemas.microsoft.com/office/drawing/2014/main" id="{FF34D282-F752-4725-8F2A-0D1CCAAD4448}"/>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Madde 31 şablonu – Abone Bilgisi için Karşılıklı </a:t>
            </a:r>
          </a:p>
          <a:p>
            <a:pPr algn="r"/>
            <a:r>
              <a:rPr lang="tr-TR" sz="3200" b="1" dirty="0">
                <a:solidFill>
                  <a:schemeClr val="bg1"/>
                </a:solidFill>
              </a:rPr>
              <a:t>Adli Yardımlaşma Talebi</a:t>
            </a:r>
          </a:p>
        </p:txBody>
      </p:sp>
      <p:pic>
        <p:nvPicPr>
          <p:cNvPr id="28" name="Picture 4">
            <a:extLst>
              <a:ext uri="{FF2B5EF4-FFF2-40B4-BE49-F238E27FC236}">
                <a16:creationId xmlns:a16="http://schemas.microsoft.com/office/drawing/2014/main" id="{BF285362-B678-4178-83C1-EF22EA7BA0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a:extLst>
              <a:ext uri="{FF2B5EF4-FFF2-40B4-BE49-F238E27FC236}">
                <a16:creationId xmlns:a16="http://schemas.microsoft.com/office/drawing/2014/main" id="{4B238654-FB1C-418A-B995-11E9ED90F0D0}"/>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99246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91</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91</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91</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Madde 31 şablonu</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198C62AB-3921-4492-A72B-2AC1A07B4F0A}"/>
              </a:ext>
            </a:extLst>
          </p:cNvPr>
          <p:cNvPicPr>
            <a:picLocks noChangeAspect="1"/>
          </p:cNvPicPr>
          <p:nvPr/>
        </p:nvPicPr>
        <p:blipFill>
          <a:blip r:embed="rId4"/>
          <a:stretch>
            <a:fillRect/>
          </a:stretch>
        </p:blipFill>
        <p:spPr>
          <a:xfrm>
            <a:off x="-2654" y="600280"/>
            <a:ext cx="4554102" cy="5952919"/>
          </a:xfrm>
          <a:prstGeom prst="rect">
            <a:avLst/>
          </a:prstGeom>
        </p:spPr>
      </p:pic>
      <p:pic>
        <p:nvPicPr>
          <p:cNvPr id="16" name="Picture 15">
            <a:extLst>
              <a:ext uri="{FF2B5EF4-FFF2-40B4-BE49-F238E27FC236}">
                <a16:creationId xmlns:a16="http://schemas.microsoft.com/office/drawing/2014/main" id="{93A874A7-F9C3-49D2-B88F-1DC6014AB941}"/>
              </a:ext>
            </a:extLst>
          </p:cNvPr>
          <p:cNvPicPr>
            <a:picLocks noChangeAspect="1"/>
          </p:cNvPicPr>
          <p:nvPr/>
        </p:nvPicPr>
        <p:blipFill>
          <a:blip r:embed="rId5"/>
          <a:stretch>
            <a:fillRect/>
          </a:stretch>
        </p:blipFill>
        <p:spPr>
          <a:xfrm>
            <a:off x="4760315" y="550424"/>
            <a:ext cx="4337538" cy="6002772"/>
          </a:xfrm>
          <a:prstGeom prst="rect">
            <a:avLst/>
          </a:prstGeom>
        </p:spPr>
      </p:pic>
    </p:spTree>
    <p:extLst>
      <p:ext uri="{BB962C8B-B14F-4D97-AF65-F5344CB8AC3E}">
        <p14:creationId xmlns:p14="http://schemas.microsoft.com/office/powerpoint/2010/main" val="11910064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92</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92</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92</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Madde 31 şablonu</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DFE457A1-3B6E-46D6-A77B-E70BCD439BD2}"/>
              </a:ext>
            </a:extLst>
          </p:cNvPr>
          <p:cNvPicPr>
            <a:picLocks noChangeAspect="1"/>
          </p:cNvPicPr>
          <p:nvPr/>
        </p:nvPicPr>
        <p:blipFill>
          <a:blip r:embed="rId4"/>
          <a:stretch>
            <a:fillRect/>
          </a:stretch>
        </p:blipFill>
        <p:spPr>
          <a:xfrm>
            <a:off x="-10355" y="558835"/>
            <a:ext cx="4661640" cy="5954306"/>
          </a:xfrm>
          <a:prstGeom prst="rect">
            <a:avLst/>
          </a:prstGeom>
        </p:spPr>
      </p:pic>
      <p:pic>
        <p:nvPicPr>
          <p:cNvPr id="4" name="Picture 3">
            <a:extLst>
              <a:ext uri="{FF2B5EF4-FFF2-40B4-BE49-F238E27FC236}">
                <a16:creationId xmlns:a16="http://schemas.microsoft.com/office/drawing/2014/main" id="{6EA6DBFC-3F39-4757-B156-4AA9C435722C}"/>
              </a:ext>
            </a:extLst>
          </p:cNvPr>
          <p:cNvPicPr>
            <a:picLocks noChangeAspect="1"/>
          </p:cNvPicPr>
          <p:nvPr/>
        </p:nvPicPr>
        <p:blipFill>
          <a:blip r:embed="rId5"/>
          <a:stretch>
            <a:fillRect/>
          </a:stretch>
        </p:blipFill>
        <p:spPr>
          <a:xfrm>
            <a:off x="4744150" y="588646"/>
            <a:ext cx="4306984" cy="5940941"/>
          </a:xfrm>
          <a:prstGeom prst="rect">
            <a:avLst/>
          </a:prstGeom>
        </p:spPr>
      </p:pic>
    </p:spTree>
    <p:extLst>
      <p:ext uri="{BB962C8B-B14F-4D97-AF65-F5344CB8AC3E}">
        <p14:creationId xmlns:p14="http://schemas.microsoft.com/office/powerpoint/2010/main" val="7360924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93</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93</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93</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Madde 31 şablonu</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3" name="Picture 12">
            <a:extLst>
              <a:ext uri="{FF2B5EF4-FFF2-40B4-BE49-F238E27FC236}">
                <a16:creationId xmlns:a16="http://schemas.microsoft.com/office/drawing/2014/main" id="{247949AA-96DB-4699-A77A-31787E4E28E9}"/>
              </a:ext>
            </a:extLst>
          </p:cNvPr>
          <p:cNvPicPr>
            <a:picLocks noChangeAspect="1"/>
          </p:cNvPicPr>
          <p:nvPr/>
        </p:nvPicPr>
        <p:blipFill>
          <a:blip r:embed="rId4"/>
          <a:stretch>
            <a:fillRect/>
          </a:stretch>
        </p:blipFill>
        <p:spPr>
          <a:xfrm>
            <a:off x="1" y="572897"/>
            <a:ext cx="4572000" cy="5922384"/>
          </a:xfrm>
          <a:prstGeom prst="rect">
            <a:avLst/>
          </a:prstGeom>
        </p:spPr>
      </p:pic>
      <p:pic>
        <p:nvPicPr>
          <p:cNvPr id="14" name="Picture 13">
            <a:extLst>
              <a:ext uri="{FF2B5EF4-FFF2-40B4-BE49-F238E27FC236}">
                <a16:creationId xmlns:a16="http://schemas.microsoft.com/office/drawing/2014/main" id="{B6B02872-75A1-411D-84D7-3582E6E88586}"/>
              </a:ext>
            </a:extLst>
          </p:cNvPr>
          <p:cNvPicPr>
            <a:picLocks noChangeAspect="1"/>
          </p:cNvPicPr>
          <p:nvPr/>
        </p:nvPicPr>
        <p:blipFill>
          <a:blip r:embed="rId5"/>
          <a:stretch>
            <a:fillRect/>
          </a:stretch>
        </p:blipFill>
        <p:spPr>
          <a:xfrm>
            <a:off x="4573380" y="600280"/>
            <a:ext cx="4570619" cy="5889124"/>
          </a:xfrm>
          <a:prstGeom prst="rect">
            <a:avLst/>
          </a:prstGeom>
        </p:spPr>
      </p:pic>
    </p:spTree>
    <p:extLst>
      <p:ext uri="{BB962C8B-B14F-4D97-AF65-F5344CB8AC3E}">
        <p14:creationId xmlns:p14="http://schemas.microsoft.com/office/powerpoint/2010/main" val="205581412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94</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94</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94</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rPr>
              <a:t>Madde 31 şablonu</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3F92EE19-E334-4A5D-A751-826E4E7BD712}"/>
              </a:ext>
            </a:extLst>
          </p:cNvPr>
          <p:cNvPicPr>
            <a:picLocks noChangeAspect="1"/>
          </p:cNvPicPr>
          <p:nvPr/>
        </p:nvPicPr>
        <p:blipFill>
          <a:blip r:embed="rId4"/>
          <a:stretch>
            <a:fillRect/>
          </a:stretch>
        </p:blipFill>
        <p:spPr>
          <a:xfrm>
            <a:off x="2271633" y="585413"/>
            <a:ext cx="4281567" cy="5971869"/>
          </a:xfrm>
          <a:prstGeom prst="rect">
            <a:avLst/>
          </a:prstGeom>
        </p:spPr>
      </p:pic>
    </p:spTree>
    <p:extLst>
      <p:ext uri="{BB962C8B-B14F-4D97-AF65-F5344CB8AC3E}">
        <p14:creationId xmlns:p14="http://schemas.microsoft.com/office/powerpoint/2010/main" val="377151446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ea typeface="+mn-lt"/>
                <a:cs typeface="+mn-lt"/>
              </a:rPr>
              <a:t>Adli Personel için Uluslararası İşbirliğine İlişkin Uzmanlık </a:t>
            </a:r>
            <a:r>
              <a:rPr lang="tr-TR" sz="3200" b="1" dirty="0" smtClean="0">
                <a:solidFill>
                  <a:schemeClr val="bg1"/>
                </a:solidFill>
                <a:ea typeface="+mn-lt"/>
                <a:cs typeface="+mn-lt"/>
              </a:rPr>
              <a:t>Eğitimi</a:t>
            </a:r>
            <a:endParaRPr lang="tr-TR" sz="3200" b="1" dirty="0">
              <a:solidFill>
                <a:schemeClr val="bg1"/>
              </a:solidFill>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996226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solidFill>
                  <a:schemeClr val="bg1"/>
                </a:solidFill>
                <a:ea typeface="+mn-lt"/>
                <a:cs typeface="+mn-lt"/>
              </a:rPr>
              <a:t>Adli Personel için Uluslararası İşbirliğine İlişkin Uzmanlık </a:t>
            </a:r>
            <a:r>
              <a:rPr lang="tr-TR" sz="3200" b="1" dirty="0" smtClean="0">
                <a:solidFill>
                  <a:schemeClr val="bg1"/>
                </a:solidFill>
                <a:ea typeface="+mn-lt"/>
                <a:cs typeface="+mn-lt"/>
              </a:rPr>
              <a:t>Eğitimi</a:t>
            </a:r>
            <a:endParaRPr lang="tr-TR" sz="3200" b="1" dirty="0">
              <a:solidFill>
                <a:schemeClr val="bg1"/>
              </a:solidFill>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tr-TR" sz="3200" b="1" dirty="0">
                <a:ea typeface="ＭＳ Ｐゴシック" charset="0"/>
                <a:cs typeface="ＭＳ Ｐゴシック" charset="0"/>
              </a:rPr>
              <a:t>Dördüncü Bölüm</a:t>
            </a:r>
          </a:p>
          <a:p>
            <a:pPr algn="ctr">
              <a:lnSpc>
                <a:spcPct val="80000"/>
              </a:lnSpc>
            </a:pPr>
            <a:endParaRPr lang="tr-TR" sz="3200" b="1" dirty="0">
              <a:latin typeface="Arial"/>
              <a:ea typeface="ＭＳ Ｐゴシック"/>
              <a:cs typeface="Arial"/>
            </a:endParaRPr>
          </a:p>
          <a:p>
            <a:pPr algn="ctr">
              <a:lnSpc>
                <a:spcPct val="80000"/>
              </a:lnSpc>
            </a:pPr>
            <a:r>
              <a:rPr lang="tr-TR" sz="3200" b="1" dirty="0">
                <a:latin typeface="Arial"/>
                <a:ea typeface="ＭＳ Ｐゴシック"/>
                <a:cs typeface="Arial"/>
              </a:rPr>
              <a:t>Budapeşte </a:t>
            </a:r>
            <a:r>
              <a:rPr lang="tr-TR" sz="3200" b="1" dirty="0" smtClean="0">
                <a:latin typeface="Arial"/>
                <a:ea typeface="ＭＳ Ｐゴシック"/>
                <a:cs typeface="Arial"/>
              </a:rPr>
              <a:t>Sözleşmesin İkinci Ek  Protokolüne </a:t>
            </a:r>
            <a:r>
              <a:rPr lang="tr-TR" sz="3200" b="1" dirty="0">
                <a:latin typeface="Arial"/>
                <a:ea typeface="ＭＳ Ｐゴシック"/>
                <a:cs typeface="Arial"/>
              </a:rPr>
              <a:t>Genel Bakış</a:t>
            </a:r>
            <a:endParaRPr lang="tr-TR" sz="3200" dirty="0">
              <a:cs typeface="Arial"/>
            </a:endParaRPr>
          </a:p>
        </p:txBody>
      </p:sp>
    </p:spTree>
    <p:extLst>
      <p:ext uri="{BB962C8B-B14F-4D97-AF65-F5344CB8AC3E}">
        <p14:creationId xmlns:p14="http://schemas.microsoft.com/office/powerpoint/2010/main" val="10563844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a:rPr>
              <a:t>İkinci Ek Protokol'e Genel Bakış</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369342" y="1490178"/>
            <a:ext cx="4653114" cy="4293483"/>
          </a:xfrm>
          <a:prstGeom prst="rect">
            <a:avLst/>
          </a:prstGeom>
        </p:spPr>
        <p:txBody>
          <a:bodyPr wrap="square">
            <a:spAutoFit/>
          </a:bodyPr>
          <a:lstStyle/>
          <a:p>
            <a:pPr marL="342900" indent="-342900" algn="just">
              <a:buFont typeface="Wingdings" pitchFamily="2" charset="2"/>
              <a:buChar char="Ø"/>
            </a:pPr>
            <a:r>
              <a:rPr lang="tr-TR" sz="2100" dirty="0">
                <a:latin typeface="Arial"/>
                <a:ea typeface="ＭＳ Ｐゴシック"/>
                <a:cs typeface="Arial"/>
              </a:rPr>
              <a:t>Delil depolamaya ilişkin yabancı, çeşitli, değişen veya bilinmeyen yargı yetkilerinde giderek artan sunucu (bulut) kullanımı</a:t>
            </a:r>
          </a:p>
          <a:p>
            <a:pPr marL="342900" indent="-342900" algn="just">
              <a:buFont typeface="Wingdings" pitchFamily="2" charset="2"/>
              <a:buChar char="Ø"/>
            </a:pPr>
            <a:endParaRPr lang="tr-TR" sz="2100" dirty="0">
              <a:cs typeface="Arial"/>
            </a:endParaRPr>
          </a:p>
          <a:p>
            <a:pPr marL="342900" indent="-342900" algn="just">
              <a:buFont typeface="Wingdings" pitchFamily="2" charset="2"/>
              <a:buChar char="Ø"/>
            </a:pPr>
            <a:r>
              <a:rPr lang="tr-TR" sz="2100" dirty="0">
                <a:latin typeface="Arial"/>
                <a:ea typeface="ＭＳ Ｐゴシック"/>
                <a:cs typeface="Arial"/>
              </a:rPr>
              <a:t>Kolluk yetkilerinin bölgesel sınırlar sebebiyle kısıtlı kalması</a:t>
            </a:r>
          </a:p>
          <a:p>
            <a:pPr marL="342900" indent="-342900" algn="just">
              <a:buFont typeface="Wingdings" pitchFamily="2" charset="2"/>
              <a:buChar char="Ø"/>
            </a:pPr>
            <a:endParaRPr lang="tr-TR" sz="2100" dirty="0">
              <a:cs typeface="Arial"/>
            </a:endParaRPr>
          </a:p>
          <a:p>
            <a:pPr marL="342900" indent="-342900" algn="just">
              <a:buFont typeface="Wingdings" pitchFamily="2" charset="2"/>
              <a:buChar char="Ø"/>
            </a:pPr>
            <a:r>
              <a:rPr lang="tr-TR" sz="2100" dirty="0">
                <a:latin typeface="Arial"/>
                <a:ea typeface="ＭＳ Ｐゴシック"/>
                <a:cs typeface="Arial"/>
              </a:rPr>
              <a:t>Budapeşte Sözleşmesi tarafları bu sorunlara çözüm bulmak amacıyla aşağıdakileri kurmuştur:</a:t>
            </a:r>
          </a:p>
          <a:p>
            <a:pPr marL="800100" lvl="1" indent="-342900" algn="just">
              <a:buFont typeface="Wingdings" pitchFamily="2" charset="2"/>
              <a:buChar char="Ø"/>
            </a:pPr>
            <a:r>
              <a:rPr lang="tr-TR" sz="2100" dirty="0">
                <a:latin typeface="Arial"/>
                <a:ea typeface="ＭＳ Ｐゴシック"/>
                <a:cs typeface="Arial"/>
              </a:rPr>
              <a:t>Sınır Ötesi Çalışma Grubu</a:t>
            </a:r>
          </a:p>
          <a:p>
            <a:pPr marL="800100" lvl="1" indent="-342900" algn="just">
              <a:buFont typeface="Wingdings" pitchFamily="2" charset="2"/>
              <a:buChar char="Ø"/>
            </a:pPr>
            <a:r>
              <a:rPr lang="tr-TR" sz="2100" dirty="0">
                <a:latin typeface="Arial"/>
                <a:ea typeface="ＭＳ Ｐゴシック"/>
                <a:cs typeface="Arial"/>
              </a:rPr>
              <a:t>Bulut Delilleri Grubu</a:t>
            </a:r>
            <a:endParaRPr lang="tr-TR" sz="2100" dirty="0">
              <a:cs typeface="Arial"/>
            </a:endParaRPr>
          </a:p>
        </p:txBody>
      </p:sp>
      <p:pic>
        <p:nvPicPr>
          <p:cNvPr id="10" name="Picture 6" descr="Council of Europe - Wikipedia">
            <a:extLst>
              <a:ext uri="{FF2B5EF4-FFF2-40B4-BE49-F238E27FC236}">
                <a16:creationId xmlns:a16="http://schemas.microsoft.com/office/drawing/2014/main" id="{8DBADDCD-8E10-4E83-9855-3FD54FC7D8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08" y="2236519"/>
            <a:ext cx="2978235" cy="2384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5608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a:rPr>
              <a:t>Sınır Ötesi Çalışma Grubu</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369342" y="1150544"/>
            <a:ext cx="4653114" cy="4524315"/>
          </a:xfrm>
          <a:prstGeom prst="rect">
            <a:avLst/>
          </a:prstGeom>
        </p:spPr>
        <p:txBody>
          <a:bodyPr wrap="square">
            <a:spAutoFit/>
          </a:bodyPr>
          <a:lstStyle/>
          <a:p>
            <a:pPr marL="342900" indent="-342900" algn="just">
              <a:buFont typeface="Wingdings" pitchFamily="2" charset="2"/>
              <a:buChar char="Ø"/>
            </a:pPr>
            <a:r>
              <a:rPr lang="tr-TR" sz="2400" dirty="0">
                <a:latin typeface="Arial"/>
                <a:ea typeface="ＭＳ Ｐゴシック"/>
                <a:cs typeface="Arial"/>
              </a:rPr>
              <a:t>Dönem: 2012-2014 </a:t>
            </a:r>
            <a:endParaRPr lang="tr-TR" sz="2400" dirty="0">
              <a:cs typeface="Arial"/>
            </a:endParaRPr>
          </a:p>
          <a:p>
            <a:pPr marL="342900" indent="-342900" algn="just">
              <a:buFont typeface="Wingdings" pitchFamily="2" charset="2"/>
              <a:buChar char="Ø"/>
            </a:pPr>
            <a:endParaRPr lang="tr-TR" sz="2400" dirty="0">
              <a:cs typeface="Arial"/>
            </a:endParaRPr>
          </a:p>
          <a:p>
            <a:pPr marL="342900" indent="-342900" algn="just">
              <a:buFont typeface="Wingdings" pitchFamily="2" charset="2"/>
              <a:buChar char="Ø"/>
            </a:pPr>
            <a:r>
              <a:rPr lang="tr-TR" sz="2400" dirty="0">
                <a:latin typeface="Arial"/>
                <a:ea typeface="ＭＳ Ｐゴシック"/>
                <a:cs typeface="Arial"/>
              </a:rPr>
              <a:t>3 </a:t>
            </a:r>
            <a:r>
              <a:rPr lang="tr-TR" sz="2400" dirty="0" err="1">
                <a:latin typeface="Arial"/>
                <a:ea typeface="ＭＳ Ｐゴシック"/>
                <a:cs typeface="Arial"/>
              </a:rPr>
              <a:t>No.lu</a:t>
            </a:r>
            <a:r>
              <a:rPr lang="tr-TR" sz="2400" dirty="0">
                <a:latin typeface="Arial"/>
                <a:ea typeface="ＭＳ Ｐゴシック"/>
                <a:cs typeface="Arial"/>
              </a:rPr>
              <a:t> Veriye Sınır Ötesi Erişim Kılavuz Notu ile sonuçlanmıştır</a:t>
            </a:r>
          </a:p>
          <a:p>
            <a:pPr marL="342900" indent="-342900" algn="just">
              <a:buFont typeface="Wingdings" pitchFamily="2" charset="2"/>
              <a:buChar char="Ø"/>
            </a:pPr>
            <a:endParaRPr lang="tr-TR" sz="2400" dirty="0">
              <a:cs typeface="Arial"/>
            </a:endParaRPr>
          </a:p>
          <a:p>
            <a:pPr marL="342900" indent="-342900" algn="just">
              <a:buFont typeface="Wingdings" pitchFamily="2" charset="2"/>
              <a:buChar char="Ø"/>
            </a:pPr>
            <a:r>
              <a:rPr lang="tr-TR" sz="2400" dirty="0">
                <a:latin typeface="Arial"/>
                <a:ea typeface="ＭＳ Ｐゴシック"/>
                <a:cs typeface="Arial"/>
              </a:rPr>
              <a:t>Sınır ötesi erişimin kapsamını (Madde 32b'yi aşarak) genişletecek ek bir protokol için bir dizi öneri sunmuştur</a:t>
            </a:r>
            <a:endParaRPr lang="en-US" sz="2400" dirty="0"/>
          </a:p>
          <a:p>
            <a:pPr marL="342900" indent="-342900" algn="just">
              <a:buFont typeface="Wingdings" pitchFamily="2" charset="2"/>
              <a:buChar char="Ø"/>
            </a:pPr>
            <a:endParaRPr lang="en-US" sz="2400" dirty="0"/>
          </a:p>
          <a:p>
            <a:pPr marL="342900" indent="-342900" algn="just">
              <a:buFont typeface="Wingdings" pitchFamily="2" charset="2"/>
              <a:buChar char="Ø"/>
            </a:pPr>
            <a:endParaRPr lang="en-GB" sz="2400" dirty="0"/>
          </a:p>
        </p:txBody>
      </p:sp>
      <p:pic>
        <p:nvPicPr>
          <p:cNvPr id="5" name="Picture 4">
            <a:extLst>
              <a:ext uri="{FF2B5EF4-FFF2-40B4-BE49-F238E27FC236}">
                <a16:creationId xmlns:a16="http://schemas.microsoft.com/office/drawing/2014/main" id="{277D4BBE-B9F1-41FB-8DAF-6463078CA638}"/>
              </a:ext>
            </a:extLst>
          </p:cNvPr>
          <p:cNvPicPr>
            <a:picLocks noChangeAspect="1"/>
          </p:cNvPicPr>
          <p:nvPr/>
        </p:nvPicPr>
        <p:blipFill>
          <a:blip r:embed="rId4"/>
          <a:stretch>
            <a:fillRect/>
          </a:stretch>
        </p:blipFill>
        <p:spPr>
          <a:xfrm>
            <a:off x="257279" y="2389586"/>
            <a:ext cx="3771023" cy="2674964"/>
          </a:xfrm>
          <a:prstGeom prst="rect">
            <a:avLst/>
          </a:prstGeom>
        </p:spPr>
      </p:pic>
    </p:spTree>
    <p:extLst>
      <p:ext uri="{BB962C8B-B14F-4D97-AF65-F5344CB8AC3E}">
        <p14:creationId xmlns:p14="http://schemas.microsoft.com/office/powerpoint/2010/main" val="26783873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3200" b="1" dirty="0">
                <a:ea typeface="ＭＳ Ｐゴシック"/>
              </a:rPr>
              <a:t>Bulut Delilleri Grubu</a:t>
            </a:r>
            <a:endParaRPr lang="tr-TR" sz="3200"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3978876" y="894204"/>
            <a:ext cx="5043580" cy="5709255"/>
          </a:xfrm>
          <a:prstGeom prst="rect">
            <a:avLst/>
          </a:prstGeom>
        </p:spPr>
        <p:txBody>
          <a:bodyPr wrap="square">
            <a:spAutoFit/>
          </a:bodyPr>
          <a:lstStyle/>
          <a:p>
            <a:pPr marL="342900" indent="-342900" algn="just">
              <a:buFont typeface="Wingdings" pitchFamily="2" charset="2"/>
              <a:buChar char="Ø"/>
            </a:pPr>
            <a:r>
              <a:rPr lang="tr-TR" sz="1900" dirty="0">
                <a:latin typeface="Arial"/>
                <a:ea typeface="ＭＳ Ｐゴシック"/>
                <a:cs typeface="Arial"/>
              </a:rPr>
              <a:t>Dönem: 2015-2017</a:t>
            </a:r>
          </a:p>
          <a:p>
            <a:pPr marL="342900" indent="-342900" algn="just">
              <a:buFont typeface="Wingdings" pitchFamily="2" charset="2"/>
              <a:buChar char="Ø"/>
            </a:pPr>
            <a:r>
              <a:rPr lang="tr-TR" sz="1900" dirty="0">
                <a:latin typeface="Arial"/>
                <a:ea typeface="ＭＳ Ｐゴシック"/>
                <a:cs typeface="Arial"/>
              </a:rPr>
              <a:t>Ek Protokol'de ele alınması gereken aşağıdaki sorunları tespit etmiştir:</a:t>
            </a:r>
            <a:r>
              <a:rPr lang="tr-TR" sz="2000" dirty="0">
                <a:latin typeface="Arial"/>
                <a:ea typeface="ＭＳ Ｐゴシック"/>
                <a:cs typeface="Arial"/>
              </a:rPr>
              <a:t> </a:t>
            </a:r>
          </a:p>
          <a:p>
            <a:pPr marL="800100" lvl="1" indent="-342900" algn="just">
              <a:buFont typeface="Wingdings" pitchFamily="2" charset="2"/>
              <a:buChar char="Ø"/>
            </a:pPr>
            <a:r>
              <a:rPr lang="tr-TR" dirty="0">
                <a:latin typeface="Arial"/>
                <a:ea typeface="ＭＳ Ｐゴシック"/>
                <a:cs typeface="Arial"/>
              </a:rPr>
              <a:t>Abone, trafik ve içerik verileri için farklı eşiklerin geliştirilmesi gerekliliği</a:t>
            </a:r>
          </a:p>
          <a:p>
            <a:pPr marL="800100" lvl="1" indent="-342900" algn="just">
              <a:buFont typeface="Wingdings" pitchFamily="2" charset="2"/>
              <a:buChar char="Ø"/>
            </a:pPr>
            <a:r>
              <a:rPr lang="tr-TR" dirty="0">
                <a:latin typeface="Arial"/>
                <a:ea typeface="ＭＳ Ｐゴシック"/>
                <a:cs typeface="Arial"/>
              </a:rPr>
              <a:t>Kaybolmaya elverişli elektronik delillerin güvence altına alınması konusunda karşılıklı adli </a:t>
            </a:r>
            <a:r>
              <a:rPr lang="tr-TR" dirty="0" smtClean="0">
                <a:latin typeface="Arial"/>
                <a:ea typeface="ＭＳ Ｐゴシック"/>
                <a:cs typeface="Arial"/>
              </a:rPr>
              <a:t>yardımlaşmanın (</a:t>
            </a:r>
            <a:r>
              <a:rPr lang="tr-TR" dirty="0" err="1" smtClean="0">
                <a:latin typeface="Arial"/>
                <a:ea typeface="ＭＳ Ｐゴシック"/>
                <a:cs typeface="Arial"/>
              </a:rPr>
              <a:t>MLA</a:t>
            </a:r>
            <a:r>
              <a:rPr lang="tr-TR" dirty="0" smtClean="0">
                <a:latin typeface="Arial"/>
                <a:ea typeface="ＭＳ Ｐゴシック"/>
                <a:cs typeface="Arial"/>
              </a:rPr>
              <a:t>)</a:t>
            </a:r>
            <a:r>
              <a:rPr lang="tr-TR" dirty="0">
                <a:latin typeface="Arial"/>
                <a:ea typeface="ＭＳ Ｐゴシック"/>
                <a:cs typeface="Arial"/>
              </a:rPr>
              <a:t> sınırlı etkililiği</a:t>
            </a:r>
          </a:p>
          <a:p>
            <a:pPr marL="800100" lvl="1" indent="-342900" algn="just">
              <a:buFont typeface="Wingdings" pitchFamily="2" charset="2"/>
              <a:buChar char="Ø"/>
            </a:pPr>
            <a:r>
              <a:rPr lang="tr-TR" dirty="0">
                <a:latin typeface="Arial"/>
                <a:ea typeface="ＭＳ Ｐゴシック"/>
                <a:cs typeface="Arial"/>
              </a:rPr>
              <a:t>Verinin konumunun bilinmediği durumlar</a:t>
            </a:r>
          </a:p>
          <a:p>
            <a:pPr marL="800100" lvl="1" indent="-342900" algn="just">
              <a:buFont typeface="Wingdings" pitchFamily="2" charset="2"/>
              <a:buChar char="Ø"/>
            </a:pPr>
            <a:r>
              <a:rPr lang="tr-TR" dirty="0">
                <a:latin typeface="Arial"/>
                <a:ea typeface="ＭＳ Ｐゴシック"/>
                <a:cs typeface="Arial"/>
              </a:rPr>
              <a:t>Hizmet sağlayıcısının ilgili bölgede yeterli olup olmadığı veya yeterli hizmet sağlayıp sağlamadığı sorunu </a:t>
            </a:r>
          </a:p>
          <a:p>
            <a:pPr marL="800100" lvl="1" indent="-342900" algn="just">
              <a:buFont typeface="Wingdings" pitchFamily="2" charset="2"/>
              <a:buChar char="Ø"/>
            </a:pPr>
            <a:r>
              <a:rPr lang="tr-TR" dirty="0">
                <a:latin typeface="Arial"/>
                <a:ea typeface="ＭＳ Ｐゴシック"/>
                <a:cs typeface="Arial"/>
              </a:rPr>
              <a:t>ABD sağlayıcılarının isteğe bağlı açıklama </a:t>
            </a:r>
            <a:r>
              <a:rPr lang="tr-TR" dirty="0" smtClean="0">
                <a:latin typeface="Arial"/>
                <a:ea typeface="ＭＳ Ｐゴシック"/>
                <a:cs typeface="Arial"/>
              </a:rPr>
              <a:t>rejimi</a:t>
            </a:r>
          </a:p>
          <a:p>
            <a:pPr marL="800100" lvl="1" indent="-342900" algn="just">
              <a:buFont typeface="Wingdings" pitchFamily="2" charset="2"/>
              <a:buChar char="Ø"/>
            </a:pPr>
            <a:r>
              <a:rPr lang="tr-TR" dirty="0" smtClean="0">
                <a:latin typeface="Arial"/>
                <a:ea typeface="ＭＳ Ｐゴシック"/>
                <a:cs typeface="Arial"/>
              </a:rPr>
              <a:t>Acil durumlarda hızlandırılmış açıklama</a:t>
            </a:r>
            <a:endParaRPr lang="tr-TR" dirty="0">
              <a:latin typeface="Arial"/>
              <a:ea typeface="ＭＳ Ｐゴシック"/>
              <a:cs typeface="Arial"/>
            </a:endParaRPr>
          </a:p>
          <a:p>
            <a:pPr marL="800100" lvl="1" indent="-342900" algn="just">
              <a:buFont typeface="Wingdings" pitchFamily="2" charset="2"/>
              <a:buChar char="Ø"/>
            </a:pPr>
            <a:r>
              <a:rPr lang="tr-TR" dirty="0">
                <a:latin typeface="Arial"/>
                <a:ea typeface="ＭＳ Ｐゴシック"/>
                <a:cs typeface="Arial"/>
              </a:rPr>
              <a:t>Veri koruma &amp; hukukun üstünlüğü teminatları</a:t>
            </a:r>
          </a:p>
        </p:txBody>
      </p:sp>
      <p:pic>
        <p:nvPicPr>
          <p:cNvPr id="8" name="Picture 7">
            <a:extLst>
              <a:ext uri="{FF2B5EF4-FFF2-40B4-BE49-F238E27FC236}">
                <a16:creationId xmlns:a16="http://schemas.microsoft.com/office/drawing/2014/main" id="{D2483154-2E4B-4AF7-874C-F5FA451997E3}"/>
              </a:ext>
            </a:extLst>
          </p:cNvPr>
          <p:cNvPicPr>
            <a:picLocks noChangeAspect="1"/>
          </p:cNvPicPr>
          <p:nvPr/>
        </p:nvPicPr>
        <p:blipFill>
          <a:blip r:embed="rId4"/>
          <a:stretch>
            <a:fillRect/>
          </a:stretch>
        </p:blipFill>
        <p:spPr>
          <a:xfrm>
            <a:off x="356643" y="2030227"/>
            <a:ext cx="3404287" cy="2320361"/>
          </a:xfrm>
          <a:prstGeom prst="rect">
            <a:avLst/>
          </a:prstGeom>
        </p:spPr>
      </p:pic>
    </p:spTree>
    <p:extLst>
      <p:ext uri="{BB962C8B-B14F-4D97-AF65-F5344CB8AC3E}">
        <p14:creationId xmlns:p14="http://schemas.microsoft.com/office/powerpoint/2010/main" val="1009545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21554</TotalTime>
  <Words>20926</Words>
  <Application>Microsoft Office PowerPoint</Application>
  <PresentationFormat>Ekran Gösterisi (4:3)</PresentationFormat>
  <Paragraphs>1934</Paragraphs>
  <Slides>106</Slides>
  <Notes>97</Notes>
  <HiddenSlides>0</HiddenSlides>
  <MMClips>0</MMClips>
  <ScaleCrop>false</ScaleCrop>
  <HeadingPairs>
    <vt:vector size="6" baseType="variant">
      <vt:variant>
        <vt:lpstr>Kullanılan Yazı Tipleri</vt:lpstr>
      </vt:variant>
      <vt:variant>
        <vt:i4>10</vt:i4>
      </vt:variant>
      <vt:variant>
        <vt:lpstr>Tema</vt:lpstr>
      </vt:variant>
      <vt:variant>
        <vt:i4>1</vt:i4>
      </vt:variant>
      <vt:variant>
        <vt:lpstr>Slayt Başlıkları</vt:lpstr>
      </vt:variant>
      <vt:variant>
        <vt:i4>106</vt:i4>
      </vt:variant>
    </vt:vector>
  </HeadingPairs>
  <TitlesOfParts>
    <vt:vector size="117" baseType="lpstr">
      <vt:lpstr>MS PGothic</vt:lpstr>
      <vt:lpstr>MS PGothic</vt:lpstr>
      <vt:lpstr>Arial</vt:lpstr>
      <vt:lpstr>Arial Narrow</vt:lpstr>
      <vt:lpstr>Calibri</vt:lpstr>
      <vt:lpstr>Segoe UI</vt:lpstr>
      <vt:lpstr>Times New Roman</vt:lpstr>
      <vt:lpstr>Verdana</vt:lpstr>
      <vt:lpstr>Wingdings</vt:lpstr>
      <vt:lpstr>Wingdings,Sans-Serif</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 ERENOGLU CONSULTANCY TRANSLATION</dc:creator>
  <dc:description>ERENOGLU CONSULTANCY TRANSLATION_x000d_
GSM    : (+90 532) 235 58 23_x000d_
Tel         : (+90 312) 441 91 00 (pbx)_x000d_
Web      : www.erenoglu.com.tr_x000d_
e-mail   : erenoglu@erenoglu.com.tr_x000d_
ANKARA – TURKIYE (TURKEY)_x000d_
</dc:description>
  <cp:lastModifiedBy>CP</cp:lastModifiedBy>
  <cp:revision>724</cp:revision>
  <dcterms:created xsi:type="dcterms:W3CDTF">2012-01-25T15:22:10Z</dcterms:created>
  <dcterms:modified xsi:type="dcterms:W3CDTF">2021-04-11T22:59:35Z</dcterms:modified>
</cp:coreProperties>
</file>