
<file path=[Content_Types].xml><?xml version="1.0" encoding="utf-8"?>
<Types xmlns="http://schemas.openxmlformats.org/package/2006/content-types">
  <Default Extension="glb" ContentType="model/gltf.binary"/>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21.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38"/>
  </p:notesMasterIdLst>
  <p:sldIdLst>
    <p:sldId id="355" r:id="rId2"/>
    <p:sldId id="567" r:id="rId3"/>
    <p:sldId id="568" r:id="rId4"/>
    <p:sldId id="569" r:id="rId5"/>
    <p:sldId id="671" r:id="rId6"/>
    <p:sldId id="670" r:id="rId7"/>
    <p:sldId id="669" r:id="rId8"/>
    <p:sldId id="672" r:id="rId9"/>
    <p:sldId id="673" r:id="rId10"/>
    <p:sldId id="675" r:id="rId11"/>
    <p:sldId id="674" r:id="rId12"/>
    <p:sldId id="676" r:id="rId13"/>
    <p:sldId id="677" r:id="rId14"/>
    <p:sldId id="678" r:id="rId15"/>
    <p:sldId id="680" r:id="rId16"/>
    <p:sldId id="683" r:id="rId17"/>
    <p:sldId id="785" r:id="rId18"/>
    <p:sldId id="690" r:id="rId19"/>
    <p:sldId id="691" r:id="rId20"/>
    <p:sldId id="692" r:id="rId21"/>
    <p:sldId id="693" r:id="rId22"/>
    <p:sldId id="698" r:id="rId23"/>
    <p:sldId id="787" r:id="rId24"/>
    <p:sldId id="788" r:id="rId25"/>
    <p:sldId id="699" r:id="rId26"/>
    <p:sldId id="700" r:id="rId27"/>
    <p:sldId id="701" r:id="rId28"/>
    <p:sldId id="703" r:id="rId29"/>
    <p:sldId id="712" r:id="rId30"/>
    <p:sldId id="713" r:id="rId31"/>
    <p:sldId id="715" r:id="rId32"/>
    <p:sldId id="716" r:id="rId33"/>
    <p:sldId id="718" r:id="rId34"/>
    <p:sldId id="789" r:id="rId35"/>
    <p:sldId id="717" r:id="rId36"/>
    <p:sldId id="719" r:id="rId37"/>
  </p:sldIdLst>
  <p:sldSz cx="9144000" cy="6858000" type="screen4x3"/>
  <p:notesSz cx="6858000" cy="9144000"/>
  <p:defaultTextStyle>
    <a:defPPr>
      <a:defRPr lang="en-US"/>
    </a:defPPr>
    <a:lvl1pPr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1pPr>
    <a:lvl2pPr marL="4572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2pPr>
    <a:lvl3pPr marL="9144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3pPr>
    <a:lvl4pPr marL="13716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4pPr>
    <a:lvl5pPr marL="18288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5pPr>
    <a:lvl6pPr marL="2286000" algn="l" defTabSz="914400" rtl="0" eaLnBrk="1" latinLnBrk="0" hangingPunct="1">
      <a:defRPr kern="1200">
        <a:solidFill>
          <a:schemeClr val="tx1"/>
        </a:solidFill>
        <a:latin typeface="Arial" pitchFamily="34" charset="0"/>
        <a:ea typeface="ＭＳ Ｐゴシック" pitchFamily="34" charset="-128"/>
        <a:cs typeface="+mn-cs"/>
      </a:defRPr>
    </a:lvl6pPr>
    <a:lvl7pPr marL="2743200" algn="l" defTabSz="914400" rtl="0" eaLnBrk="1" latinLnBrk="0" hangingPunct="1">
      <a:defRPr kern="1200">
        <a:solidFill>
          <a:schemeClr val="tx1"/>
        </a:solidFill>
        <a:latin typeface="Arial" pitchFamily="34" charset="0"/>
        <a:ea typeface="ＭＳ Ｐゴシック" pitchFamily="34" charset="-128"/>
        <a:cs typeface="+mn-cs"/>
      </a:defRPr>
    </a:lvl7pPr>
    <a:lvl8pPr marL="3200400" algn="l" defTabSz="914400" rtl="0" eaLnBrk="1" latinLnBrk="0" hangingPunct="1">
      <a:defRPr kern="1200">
        <a:solidFill>
          <a:schemeClr val="tx1"/>
        </a:solidFill>
        <a:latin typeface="Arial" pitchFamily="34" charset="0"/>
        <a:ea typeface="ＭＳ Ｐゴシック" pitchFamily="34" charset="-128"/>
        <a:cs typeface="+mn-cs"/>
      </a:defRPr>
    </a:lvl8pPr>
    <a:lvl9pPr marL="3657600" algn="l" defTabSz="914400" rtl="0" eaLnBrk="1" latinLnBrk="0" hangingPunct="1">
      <a:defRPr kern="1200">
        <a:solidFill>
          <a:schemeClr val="tx1"/>
        </a:solidFill>
        <a:latin typeface="Arial" pitchFamily="34" charset="0"/>
        <a:ea typeface="ＭＳ Ｐゴシック" pitchFamily="34"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3009" autoAdjust="0"/>
    <p:restoredTop sz="72517" autoAdjust="0"/>
  </p:normalViewPr>
  <p:slideViewPr>
    <p:cSldViewPr snapToGrid="0" snapToObjects="1">
      <p:cViewPr varScale="1">
        <p:scale>
          <a:sx n="62" d="100"/>
          <a:sy n="62" d="100"/>
        </p:scale>
        <p:origin x="1714" y="43"/>
      </p:cViewPr>
      <p:guideLst>
        <p:guide orient="horz" pos="2160"/>
        <p:guide pos="2880"/>
      </p:guideLst>
    </p:cSldViewPr>
  </p:slideViewPr>
  <p:outlineViewPr>
    <p:cViewPr>
      <p:scale>
        <a:sx n="33" d="100"/>
        <a:sy n="33" d="100"/>
      </p:scale>
      <p:origin x="0" y="39756"/>
    </p:cViewPr>
  </p:outlineViewPr>
  <p:notesTextViewPr>
    <p:cViewPr>
      <p:scale>
        <a:sx n="125" d="100"/>
        <a:sy n="125"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C2DC94A-F46E-4809-A556-37C0BBA51067}" type="doc">
      <dgm:prSet loTypeId="urn:microsoft.com/office/officeart/2008/layout/RadialCluster" loCatId="cycle" qsTypeId="urn:microsoft.com/office/officeart/2005/8/quickstyle/3d3" qsCatId="3D" csTypeId="urn:microsoft.com/office/officeart/2005/8/colors/accent1_2" csCatId="accent1" phldr="1"/>
      <dgm:spPr/>
      <dgm:t>
        <a:bodyPr/>
        <a:lstStyle/>
        <a:p>
          <a:endParaRPr lang="en-GB"/>
        </a:p>
      </dgm:t>
    </dgm:pt>
    <dgm:pt modelId="{D43B8C40-B09F-496C-A11E-9AB196DE8852}">
      <dgm:prSet phldrT="[Text]" custT="1"/>
      <dgm:spPr/>
      <dgm:t>
        <a:bodyPr/>
        <a:lstStyle/>
        <a:p>
          <a:r>
            <a:rPr lang="en-US" sz="2000" dirty="0"/>
            <a:t>Enjuiciamiento</a:t>
          </a:r>
          <a:endParaRPr lang="es-ES" sz="2000" dirty="0"/>
        </a:p>
      </dgm:t>
    </dgm:pt>
    <dgm:pt modelId="{DFF318B4-6623-4B79-8021-B55DDC5F5913}" type="parTrans" cxnId="{C0C7F667-BCAF-4C4C-BBD1-69861C3A6D6B}">
      <dgm:prSet/>
      <dgm:spPr/>
      <dgm:t>
        <a:bodyPr/>
        <a:lstStyle/>
        <a:p>
          <a:endParaRPr lang="en-GB"/>
        </a:p>
      </dgm:t>
    </dgm:pt>
    <dgm:pt modelId="{83AE1716-A533-4BAD-90D0-041F7CD5EEA4}" type="sibTrans" cxnId="{C0C7F667-BCAF-4C4C-BBD1-69861C3A6D6B}">
      <dgm:prSet/>
      <dgm:spPr/>
      <dgm:t>
        <a:bodyPr/>
        <a:lstStyle/>
        <a:p>
          <a:endParaRPr lang="en-GB"/>
        </a:p>
      </dgm:t>
    </dgm:pt>
    <dgm:pt modelId="{9CF39C4A-30CA-42B0-8F51-75EF260277FC}">
      <dgm:prSet phldrT="[Text]" custT="1"/>
      <dgm:spPr/>
      <dgm:t>
        <a:bodyPr/>
        <a:lstStyle/>
        <a:p>
          <a:r>
            <a:rPr lang="en-US" sz="2400" dirty="0"/>
            <a:t>Policía/fuerzas del orden</a:t>
          </a:r>
          <a:endParaRPr lang="es-ES" sz="2400" dirty="0"/>
        </a:p>
      </dgm:t>
    </dgm:pt>
    <dgm:pt modelId="{395D9510-08EA-432D-9A00-9294E0BDBA2B}" type="parTrans" cxnId="{C1B80BB4-F9BB-4D8B-826E-9C22386A69BD}">
      <dgm:prSet/>
      <dgm:spPr/>
      <dgm:t>
        <a:bodyPr/>
        <a:lstStyle/>
        <a:p>
          <a:endParaRPr lang="en-GB"/>
        </a:p>
      </dgm:t>
    </dgm:pt>
    <dgm:pt modelId="{DB59FA91-CE6B-4BFC-93A0-B654BED5A30B}" type="sibTrans" cxnId="{C1B80BB4-F9BB-4D8B-826E-9C22386A69BD}">
      <dgm:prSet/>
      <dgm:spPr/>
      <dgm:t>
        <a:bodyPr/>
        <a:lstStyle/>
        <a:p>
          <a:endParaRPr lang="en-GB"/>
        </a:p>
      </dgm:t>
    </dgm:pt>
    <dgm:pt modelId="{9FFE1DC2-7997-45EF-B054-D9C101A58696}">
      <dgm:prSet phldrT="[Text]"/>
      <dgm:spPr/>
      <dgm:t>
        <a:bodyPr/>
        <a:lstStyle/>
        <a:p>
          <a:r>
            <a:t>Tribunal</a:t>
          </a:r>
          <a:endParaRPr lang="es-ES" dirty="0"/>
        </a:p>
      </dgm:t>
    </dgm:pt>
    <dgm:pt modelId="{A66FDFC0-6D16-4DD6-98C8-29F8AEF8F4CA}" type="parTrans" cxnId="{04192292-C89F-4D48-8DD7-FB01C4BE1EB4}">
      <dgm:prSet/>
      <dgm:spPr/>
      <dgm:t>
        <a:bodyPr/>
        <a:lstStyle/>
        <a:p>
          <a:endParaRPr lang="en-GB"/>
        </a:p>
      </dgm:t>
    </dgm:pt>
    <dgm:pt modelId="{8C87C095-02EA-42BE-9394-5DF2692F7F21}" type="sibTrans" cxnId="{04192292-C89F-4D48-8DD7-FB01C4BE1EB4}">
      <dgm:prSet/>
      <dgm:spPr/>
      <dgm:t>
        <a:bodyPr/>
        <a:lstStyle/>
        <a:p>
          <a:endParaRPr lang="en-GB"/>
        </a:p>
      </dgm:t>
    </dgm:pt>
    <dgm:pt modelId="{3252F450-8240-4917-B119-144A08BE229A}">
      <dgm:prSet phldrT="[Text]" custT="1"/>
      <dgm:spPr/>
      <dgm:t>
        <a:bodyPr/>
        <a:lstStyle/>
        <a:p>
          <a:r>
            <a:rPr lang="en-US" sz="1400" dirty="0"/>
            <a:t>Juez de instrucción </a:t>
          </a:r>
          <a:endParaRPr lang="es-ES" sz="1400" dirty="0"/>
        </a:p>
      </dgm:t>
    </dgm:pt>
    <dgm:pt modelId="{1A2AEAF1-B9D2-424A-8D47-9B457536792F}" type="parTrans" cxnId="{7624529B-E6C5-438C-89CD-2810B3EF84E3}">
      <dgm:prSet/>
      <dgm:spPr/>
      <dgm:t>
        <a:bodyPr/>
        <a:lstStyle/>
        <a:p>
          <a:endParaRPr lang="en-GB"/>
        </a:p>
      </dgm:t>
    </dgm:pt>
    <dgm:pt modelId="{A3273DCF-25D8-40EE-9F00-79853BAB7E64}" type="sibTrans" cxnId="{7624529B-E6C5-438C-89CD-2810B3EF84E3}">
      <dgm:prSet/>
      <dgm:spPr/>
      <dgm:t>
        <a:bodyPr/>
        <a:lstStyle/>
        <a:p>
          <a:endParaRPr lang="en-GB"/>
        </a:p>
      </dgm:t>
    </dgm:pt>
    <dgm:pt modelId="{B1ED9FE3-0FDE-490A-95F0-24B8C8680FB0}" type="pres">
      <dgm:prSet presAssocID="{BC2DC94A-F46E-4809-A556-37C0BBA51067}" presName="Name0" presStyleCnt="0">
        <dgm:presLayoutVars>
          <dgm:chMax val="1"/>
          <dgm:chPref val="1"/>
          <dgm:dir/>
          <dgm:animOne val="branch"/>
          <dgm:animLvl val="lvl"/>
        </dgm:presLayoutVars>
      </dgm:prSet>
      <dgm:spPr/>
    </dgm:pt>
    <dgm:pt modelId="{2AC7FB11-42FD-4827-AB09-EA1A48F64086}" type="pres">
      <dgm:prSet presAssocID="{D43B8C40-B09F-496C-A11E-9AB196DE8852}" presName="singleCycle" presStyleCnt="0"/>
      <dgm:spPr/>
    </dgm:pt>
    <dgm:pt modelId="{8E69E85C-938C-4ED1-9ABD-8A0A2496C4D9}" type="pres">
      <dgm:prSet presAssocID="{D43B8C40-B09F-496C-A11E-9AB196DE8852}" presName="singleCenter" presStyleLbl="node1" presStyleIdx="0" presStyleCnt="4" custScaleX="129865">
        <dgm:presLayoutVars>
          <dgm:chMax val="7"/>
          <dgm:chPref val="7"/>
        </dgm:presLayoutVars>
      </dgm:prSet>
      <dgm:spPr/>
    </dgm:pt>
    <dgm:pt modelId="{D12E1021-53A6-485E-9233-4EDE67BEC917}" type="pres">
      <dgm:prSet presAssocID="{395D9510-08EA-432D-9A00-9294E0BDBA2B}" presName="Name56" presStyleLbl="parChTrans1D2" presStyleIdx="0" presStyleCnt="3"/>
      <dgm:spPr/>
    </dgm:pt>
    <dgm:pt modelId="{5D1F438F-1B8F-4D2A-A343-2D8B40A9494D}" type="pres">
      <dgm:prSet presAssocID="{9CF39C4A-30CA-42B0-8F51-75EF260277FC}" presName="text0" presStyleLbl="node1" presStyleIdx="1" presStyleCnt="4" custScaleX="196030">
        <dgm:presLayoutVars>
          <dgm:bulletEnabled val="1"/>
        </dgm:presLayoutVars>
      </dgm:prSet>
      <dgm:spPr/>
    </dgm:pt>
    <dgm:pt modelId="{3778DF30-23E2-4C7D-A959-3BE0EC75CBBD}" type="pres">
      <dgm:prSet presAssocID="{A66FDFC0-6D16-4DD6-98C8-29F8AEF8F4CA}" presName="Name56" presStyleLbl="parChTrans1D2" presStyleIdx="1" presStyleCnt="3"/>
      <dgm:spPr/>
    </dgm:pt>
    <dgm:pt modelId="{6963355E-90FB-4F2F-8A04-33DF3325C0FF}" type="pres">
      <dgm:prSet presAssocID="{9FFE1DC2-7997-45EF-B054-D9C101A58696}" presName="text0" presStyleLbl="node1" presStyleIdx="2" presStyleCnt="4">
        <dgm:presLayoutVars>
          <dgm:bulletEnabled val="1"/>
        </dgm:presLayoutVars>
      </dgm:prSet>
      <dgm:spPr/>
    </dgm:pt>
    <dgm:pt modelId="{F950A281-5A65-4A2C-946C-1B2B20A221D8}" type="pres">
      <dgm:prSet presAssocID="{1A2AEAF1-B9D2-424A-8D47-9B457536792F}" presName="Name56" presStyleLbl="parChTrans1D2" presStyleIdx="2" presStyleCnt="3"/>
      <dgm:spPr/>
    </dgm:pt>
    <dgm:pt modelId="{DD254159-A8A1-4609-AFBB-38BCC8794B5D}" type="pres">
      <dgm:prSet presAssocID="{3252F450-8240-4917-B119-144A08BE229A}" presName="text0" presStyleLbl="node1" presStyleIdx="3" presStyleCnt="4">
        <dgm:presLayoutVars>
          <dgm:bulletEnabled val="1"/>
        </dgm:presLayoutVars>
      </dgm:prSet>
      <dgm:spPr/>
    </dgm:pt>
  </dgm:ptLst>
  <dgm:cxnLst>
    <dgm:cxn modelId="{7093F91C-F25A-4713-9450-D289C85C689F}" type="presOf" srcId="{D43B8C40-B09F-496C-A11E-9AB196DE8852}" destId="{8E69E85C-938C-4ED1-9ABD-8A0A2496C4D9}" srcOrd="0" destOrd="0" presId="urn:microsoft.com/office/officeart/2008/layout/RadialCluster"/>
    <dgm:cxn modelId="{046FE429-3AF9-438D-B236-1C9F2842FA52}" type="presOf" srcId="{3252F450-8240-4917-B119-144A08BE229A}" destId="{DD254159-A8A1-4609-AFBB-38BCC8794B5D}" srcOrd="0" destOrd="0" presId="urn:microsoft.com/office/officeart/2008/layout/RadialCluster"/>
    <dgm:cxn modelId="{C0C7F667-BCAF-4C4C-BBD1-69861C3A6D6B}" srcId="{BC2DC94A-F46E-4809-A556-37C0BBA51067}" destId="{D43B8C40-B09F-496C-A11E-9AB196DE8852}" srcOrd="0" destOrd="0" parTransId="{DFF318B4-6623-4B79-8021-B55DDC5F5913}" sibTransId="{83AE1716-A533-4BAD-90D0-041F7CD5EEA4}"/>
    <dgm:cxn modelId="{6E0ED378-CCD5-46CD-9201-E4F681A017BC}" type="presOf" srcId="{9FFE1DC2-7997-45EF-B054-D9C101A58696}" destId="{6963355E-90FB-4F2F-8A04-33DF3325C0FF}" srcOrd="0" destOrd="0" presId="urn:microsoft.com/office/officeart/2008/layout/RadialCluster"/>
    <dgm:cxn modelId="{632DD17B-FF0E-4ACC-9442-2AC4AD8C48A7}" type="presOf" srcId="{A66FDFC0-6D16-4DD6-98C8-29F8AEF8F4CA}" destId="{3778DF30-23E2-4C7D-A959-3BE0EC75CBBD}" srcOrd="0" destOrd="0" presId="urn:microsoft.com/office/officeart/2008/layout/RadialCluster"/>
    <dgm:cxn modelId="{04192292-C89F-4D48-8DD7-FB01C4BE1EB4}" srcId="{D43B8C40-B09F-496C-A11E-9AB196DE8852}" destId="{9FFE1DC2-7997-45EF-B054-D9C101A58696}" srcOrd="1" destOrd="0" parTransId="{A66FDFC0-6D16-4DD6-98C8-29F8AEF8F4CA}" sibTransId="{8C87C095-02EA-42BE-9394-5DF2692F7F21}"/>
    <dgm:cxn modelId="{7624529B-E6C5-438C-89CD-2810B3EF84E3}" srcId="{D43B8C40-B09F-496C-A11E-9AB196DE8852}" destId="{3252F450-8240-4917-B119-144A08BE229A}" srcOrd="2" destOrd="0" parTransId="{1A2AEAF1-B9D2-424A-8D47-9B457536792F}" sibTransId="{A3273DCF-25D8-40EE-9F00-79853BAB7E64}"/>
    <dgm:cxn modelId="{C1B80BB4-F9BB-4D8B-826E-9C22386A69BD}" srcId="{D43B8C40-B09F-496C-A11E-9AB196DE8852}" destId="{9CF39C4A-30CA-42B0-8F51-75EF260277FC}" srcOrd="0" destOrd="0" parTransId="{395D9510-08EA-432D-9A00-9294E0BDBA2B}" sibTransId="{DB59FA91-CE6B-4BFC-93A0-B654BED5A30B}"/>
    <dgm:cxn modelId="{0B3C9FB8-EF2B-483E-A55C-373BD058998C}" type="presOf" srcId="{BC2DC94A-F46E-4809-A556-37C0BBA51067}" destId="{B1ED9FE3-0FDE-490A-95F0-24B8C8680FB0}" srcOrd="0" destOrd="0" presId="urn:microsoft.com/office/officeart/2008/layout/RadialCluster"/>
    <dgm:cxn modelId="{E67C86BE-7ADC-461D-AE53-B0F1B8853306}" type="presOf" srcId="{9CF39C4A-30CA-42B0-8F51-75EF260277FC}" destId="{5D1F438F-1B8F-4D2A-A343-2D8B40A9494D}" srcOrd="0" destOrd="0" presId="urn:microsoft.com/office/officeart/2008/layout/RadialCluster"/>
    <dgm:cxn modelId="{9BBF65CB-8998-4CBF-8F1B-891ABDBF50D0}" type="presOf" srcId="{395D9510-08EA-432D-9A00-9294E0BDBA2B}" destId="{D12E1021-53A6-485E-9233-4EDE67BEC917}" srcOrd="0" destOrd="0" presId="urn:microsoft.com/office/officeart/2008/layout/RadialCluster"/>
    <dgm:cxn modelId="{A686AECC-8786-4472-9AD8-2139E086FA02}" type="presOf" srcId="{1A2AEAF1-B9D2-424A-8D47-9B457536792F}" destId="{F950A281-5A65-4A2C-946C-1B2B20A221D8}" srcOrd="0" destOrd="0" presId="urn:microsoft.com/office/officeart/2008/layout/RadialCluster"/>
    <dgm:cxn modelId="{31748BB1-8708-47FA-A645-17A091426605}" type="presParOf" srcId="{B1ED9FE3-0FDE-490A-95F0-24B8C8680FB0}" destId="{2AC7FB11-42FD-4827-AB09-EA1A48F64086}" srcOrd="0" destOrd="0" presId="urn:microsoft.com/office/officeart/2008/layout/RadialCluster"/>
    <dgm:cxn modelId="{72B74CF8-6F50-4941-B13D-654AED60B684}" type="presParOf" srcId="{2AC7FB11-42FD-4827-AB09-EA1A48F64086}" destId="{8E69E85C-938C-4ED1-9ABD-8A0A2496C4D9}" srcOrd="0" destOrd="0" presId="urn:microsoft.com/office/officeart/2008/layout/RadialCluster"/>
    <dgm:cxn modelId="{68C67879-7295-4E0C-84FB-524FCB6D5773}" type="presParOf" srcId="{2AC7FB11-42FD-4827-AB09-EA1A48F64086}" destId="{D12E1021-53A6-485E-9233-4EDE67BEC917}" srcOrd="1" destOrd="0" presId="urn:microsoft.com/office/officeart/2008/layout/RadialCluster"/>
    <dgm:cxn modelId="{95C4EA79-64BF-4B53-BE1D-009496AB48A6}" type="presParOf" srcId="{2AC7FB11-42FD-4827-AB09-EA1A48F64086}" destId="{5D1F438F-1B8F-4D2A-A343-2D8B40A9494D}" srcOrd="2" destOrd="0" presId="urn:microsoft.com/office/officeart/2008/layout/RadialCluster"/>
    <dgm:cxn modelId="{B66EF75B-1464-4875-828D-7B5C4035A201}" type="presParOf" srcId="{2AC7FB11-42FD-4827-AB09-EA1A48F64086}" destId="{3778DF30-23E2-4C7D-A959-3BE0EC75CBBD}" srcOrd="3" destOrd="0" presId="urn:microsoft.com/office/officeart/2008/layout/RadialCluster"/>
    <dgm:cxn modelId="{EFED9834-C940-42D7-BC2B-91AC53921B2C}" type="presParOf" srcId="{2AC7FB11-42FD-4827-AB09-EA1A48F64086}" destId="{6963355E-90FB-4F2F-8A04-33DF3325C0FF}" srcOrd="4" destOrd="0" presId="urn:microsoft.com/office/officeart/2008/layout/RadialCluster"/>
    <dgm:cxn modelId="{FFD364FA-5031-4E16-9889-02636AD40446}" type="presParOf" srcId="{2AC7FB11-42FD-4827-AB09-EA1A48F64086}" destId="{F950A281-5A65-4A2C-946C-1B2B20A221D8}" srcOrd="5" destOrd="0" presId="urn:microsoft.com/office/officeart/2008/layout/RadialCluster"/>
    <dgm:cxn modelId="{8F86025F-089A-4CA7-9B3B-9BA9CDAFE632}" type="presParOf" srcId="{2AC7FB11-42FD-4827-AB09-EA1A48F64086}" destId="{DD254159-A8A1-4609-AFBB-38BCC8794B5D}" srcOrd="6" destOrd="0" presId="urn:microsoft.com/office/officeart/2008/layout/RadialCluster"/>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F7A60466-050F-4FAB-81C9-333DBBDA5025}" type="doc">
      <dgm:prSet loTypeId="urn:microsoft.com/office/officeart/2005/8/layout/vProcess5" loCatId="process" qsTypeId="urn:microsoft.com/office/officeart/2005/8/quickstyle/3d3" qsCatId="3D" csTypeId="urn:microsoft.com/office/officeart/2005/8/colors/accent1_2" csCatId="accent1" phldr="1"/>
      <dgm:spPr/>
      <dgm:t>
        <a:bodyPr/>
        <a:lstStyle/>
        <a:p>
          <a:endParaRPr lang="en-GB"/>
        </a:p>
      </dgm:t>
    </dgm:pt>
    <dgm:pt modelId="{7A452A7C-B6BC-4B77-9442-DD3FF081B7B6}">
      <dgm:prSet phldrT="[Text]"/>
      <dgm:spPr/>
      <dgm:t>
        <a:bodyPr/>
        <a:lstStyle/>
        <a:p>
          <a:r>
            <a:rPr lang="en-GB" b="1" dirty="0"/>
            <a:t>Paso 1</a:t>
          </a:r>
          <a:r>
            <a:rPr lang="en-GB" i="1" dirty="0"/>
            <a:t>: Se reconoce el elemento internacional </a:t>
          </a:r>
          <a:endParaRPr lang="es-ES" dirty="0"/>
        </a:p>
      </dgm:t>
    </dgm:pt>
    <dgm:pt modelId="{C35F6F9B-CEE8-4F6E-9B73-59011540D1B5}" type="parTrans" cxnId="{D167D995-3DCE-4A2E-926F-7EB79E16C602}">
      <dgm:prSet/>
      <dgm:spPr/>
      <dgm:t>
        <a:bodyPr/>
        <a:lstStyle/>
        <a:p>
          <a:endParaRPr lang="en-GB"/>
        </a:p>
      </dgm:t>
    </dgm:pt>
    <dgm:pt modelId="{CCF26C20-3D67-4A0F-A86B-F7ECF91E0B57}" type="sibTrans" cxnId="{D167D995-3DCE-4A2E-926F-7EB79E16C602}">
      <dgm:prSet/>
      <dgm:spPr/>
      <dgm:t>
        <a:bodyPr/>
        <a:lstStyle/>
        <a:p>
          <a:endParaRPr lang="en-GB"/>
        </a:p>
      </dgm:t>
    </dgm:pt>
    <dgm:pt modelId="{D2C43026-6EBC-40E9-8051-6F477BFA81E0}">
      <dgm:prSet phldrT="[Text]"/>
      <dgm:spPr/>
      <dgm:t>
        <a:bodyPr/>
        <a:lstStyle/>
        <a:p>
          <a:r>
            <a:rPr lang="en-GB" b="1" dirty="0"/>
            <a:t>Paso 2</a:t>
          </a:r>
          <a:r>
            <a:rPr lang="en-GB" i="1" dirty="0"/>
            <a:t>: La autoridad local competente determina qué conjunto de hechos debe ser esclarecido o qué pruebas deben obtenerse</a:t>
          </a:r>
          <a:endParaRPr lang="es-ES" dirty="0"/>
        </a:p>
      </dgm:t>
    </dgm:pt>
    <dgm:pt modelId="{8A83E9BE-7D26-42C3-A7D7-80062A26D9CB}" type="parTrans" cxnId="{B6C8DED4-5745-42CD-8C5F-F492B04A876E}">
      <dgm:prSet/>
      <dgm:spPr/>
      <dgm:t>
        <a:bodyPr/>
        <a:lstStyle/>
        <a:p>
          <a:endParaRPr lang="en-GB"/>
        </a:p>
      </dgm:t>
    </dgm:pt>
    <dgm:pt modelId="{6251F902-B282-4E45-A2C3-054B87D1F06C}" type="sibTrans" cxnId="{B6C8DED4-5745-42CD-8C5F-F492B04A876E}">
      <dgm:prSet/>
      <dgm:spPr/>
      <dgm:t>
        <a:bodyPr/>
        <a:lstStyle/>
        <a:p>
          <a:endParaRPr lang="en-GB"/>
        </a:p>
      </dgm:t>
    </dgm:pt>
    <dgm:pt modelId="{03E8CFDF-6B2F-4591-AC43-5F25F37959DB}">
      <dgm:prSet phldrT="[Text]"/>
      <dgm:spPr/>
      <dgm:t>
        <a:bodyPr/>
        <a:lstStyle/>
        <a:p>
          <a:r>
            <a:rPr lang="en-GB" b="1" dirty="0"/>
            <a:t>Paso 3</a:t>
          </a:r>
          <a:r>
            <a:rPr lang="en-GB" i="1" dirty="0"/>
            <a:t>: La autoridad local decide qué nivel de cooperación es necesario</a:t>
          </a:r>
          <a:endParaRPr lang="es-ES" dirty="0"/>
        </a:p>
      </dgm:t>
    </dgm:pt>
    <dgm:pt modelId="{39F0876A-2049-474F-8153-AE12B207D4ED}" type="parTrans" cxnId="{15AA90C9-195B-4202-8FAE-37CDF42DC54A}">
      <dgm:prSet/>
      <dgm:spPr/>
      <dgm:t>
        <a:bodyPr/>
        <a:lstStyle/>
        <a:p>
          <a:endParaRPr lang="en-GB"/>
        </a:p>
      </dgm:t>
    </dgm:pt>
    <dgm:pt modelId="{7130FFAE-23E2-42AB-8DF9-3E3B606EA1F1}" type="sibTrans" cxnId="{15AA90C9-195B-4202-8FAE-37CDF42DC54A}">
      <dgm:prSet/>
      <dgm:spPr/>
      <dgm:t>
        <a:bodyPr/>
        <a:lstStyle/>
        <a:p>
          <a:endParaRPr lang="en-GB"/>
        </a:p>
      </dgm:t>
    </dgm:pt>
    <dgm:pt modelId="{D67B9855-30CA-4B69-8E89-B58AECE74B0D}">
      <dgm:prSet phldrT="[Text]"/>
      <dgm:spPr/>
      <dgm:t>
        <a:bodyPr/>
        <a:lstStyle/>
        <a:p>
          <a:r>
            <a:rPr lang="en-US" b="1" dirty="0"/>
            <a:t>Paso 4</a:t>
          </a:r>
          <a:r>
            <a:t>: </a:t>
          </a:r>
          <a:r>
            <a:rPr lang="en-US" i="1" dirty="0"/>
            <a:t>La autoridad local, siguiendo el marco jurídico de la asistencia jurídica mutua, inicia el procedimiento de asistencia (variaciones)</a:t>
          </a:r>
          <a:endParaRPr lang="es-ES" dirty="0"/>
        </a:p>
      </dgm:t>
    </dgm:pt>
    <dgm:pt modelId="{9C586F1F-E9FD-488C-8FEB-A374116A82DF}" type="parTrans" cxnId="{7B22C53D-BCA7-4B64-A8D4-5E2A88CB7168}">
      <dgm:prSet/>
      <dgm:spPr/>
      <dgm:t>
        <a:bodyPr/>
        <a:lstStyle/>
        <a:p>
          <a:endParaRPr lang="en-GB"/>
        </a:p>
      </dgm:t>
    </dgm:pt>
    <dgm:pt modelId="{18CA57ED-17E1-4ED1-A65C-E613A28F23AE}" type="sibTrans" cxnId="{7B22C53D-BCA7-4B64-A8D4-5E2A88CB7168}">
      <dgm:prSet/>
      <dgm:spPr/>
      <dgm:t>
        <a:bodyPr/>
        <a:lstStyle/>
        <a:p>
          <a:endParaRPr lang="en-GB"/>
        </a:p>
      </dgm:t>
    </dgm:pt>
    <dgm:pt modelId="{CFE6A816-EE38-4556-B48D-B6B53EABA66F}">
      <dgm:prSet phldrT="[Text]"/>
      <dgm:spPr/>
      <dgm:t>
        <a:bodyPr/>
        <a:lstStyle/>
        <a:p>
          <a:r>
            <a:rPr lang="en-GB" b="1" dirty="0"/>
            <a:t>Paso 5</a:t>
          </a:r>
          <a:r>
            <a:t>: </a:t>
          </a:r>
          <a:r>
            <a:rPr lang="en-GB" i="1" dirty="0"/>
            <a:t>Se envía la carta de solicitud de asistencia jurídica mutua </a:t>
          </a:r>
          <a:endParaRPr lang="es-ES" dirty="0"/>
        </a:p>
      </dgm:t>
    </dgm:pt>
    <dgm:pt modelId="{E6842191-924E-4C4C-9023-A5ED02B7E9CA}" type="parTrans" cxnId="{9D44E23F-A6E8-4EE7-8134-ABCCAC3C9D49}">
      <dgm:prSet/>
      <dgm:spPr/>
      <dgm:t>
        <a:bodyPr/>
        <a:lstStyle/>
        <a:p>
          <a:endParaRPr lang="en-GB"/>
        </a:p>
      </dgm:t>
    </dgm:pt>
    <dgm:pt modelId="{05AD4850-8D2E-4CE7-9484-0E4CE0FFDC16}" type="sibTrans" cxnId="{9D44E23F-A6E8-4EE7-8134-ABCCAC3C9D49}">
      <dgm:prSet/>
      <dgm:spPr/>
      <dgm:t>
        <a:bodyPr/>
        <a:lstStyle/>
        <a:p>
          <a:endParaRPr lang="en-GB"/>
        </a:p>
      </dgm:t>
    </dgm:pt>
    <dgm:pt modelId="{D49D3713-8B36-49A1-A871-289F50659A31}" type="pres">
      <dgm:prSet presAssocID="{F7A60466-050F-4FAB-81C9-333DBBDA5025}" presName="outerComposite" presStyleCnt="0">
        <dgm:presLayoutVars>
          <dgm:chMax val="5"/>
          <dgm:dir/>
          <dgm:resizeHandles val="exact"/>
        </dgm:presLayoutVars>
      </dgm:prSet>
      <dgm:spPr/>
    </dgm:pt>
    <dgm:pt modelId="{7F16E418-AF09-4F21-96C0-C435EDA75404}" type="pres">
      <dgm:prSet presAssocID="{F7A60466-050F-4FAB-81C9-333DBBDA5025}" presName="dummyMaxCanvas" presStyleCnt="0">
        <dgm:presLayoutVars/>
      </dgm:prSet>
      <dgm:spPr/>
    </dgm:pt>
    <dgm:pt modelId="{B11FE610-347E-4DC6-963D-5A8D93D8B534}" type="pres">
      <dgm:prSet presAssocID="{F7A60466-050F-4FAB-81C9-333DBBDA5025}" presName="FiveNodes_1" presStyleLbl="node1" presStyleIdx="0" presStyleCnt="5">
        <dgm:presLayoutVars>
          <dgm:bulletEnabled val="1"/>
        </dgm:presLayoutVars>
      </dgm:prSet>
      <dgm:spPr/>
    </dgm:pt>
    <dgm:pt modelId="{5E518954-471A-4A0A-8052-11BC5FD08113}" type="pres">
      <dgm:prSet presAssocID="{F7A60466-050F-4FAB-81C9-333DBBDA5025}" presName="FiveNodes_2" presStyleLbl="node1" presStyleIdx="1" presStyleCnt="5">
        <dgm:presLayoutVars>
          <dgm:bulletEnabled val="1"/>
        </dgm:presLayoutVars>
      </dgm:prSet>
      <dgm:spPr/>
    </dgm:pt>
    <dgm:pt modelId="{FA0C563D-4AC4-49D4-8B82-2B3DA636C5B8}" type="pres">
      <dgm:prSet presAssocID="{F7A60466-050F-4FAB-81C9-333DBBDA5025}" presName="FiveNodes_3" presStyleLbl="node1" presStyleIdx="2" presStyleCnt="5">
        <dgm:presLayoutVars>
          <dgm:bulletEnabled val="1"/>
        </dgm:presLayoutVars>
      </dgm:prSet>
      <dgm:spPr/>
    </dgm:pt>
    <dgm:pt modelId="{872E5D92-8A5B-4F0B-A582-AD2EC26DE1F1}" type="pres">
      <dgm:prSet presAssocID="{F7A60466-050F-4FAB-81C9-333DBBDA5025}" presName="FiveNodes_4" presStyleLbl="node1" presStyleIdx="3" presStyleCnt="5">
        <dgm:presLayoutVars>
          <dgm:bulletEnabled val="1"/>
        </dgm:presLayoutVars>
      </dgm:prSet>
      <dgm:spPr/>
    </dgm:pt>
    <dgm:pt modelId="{1570E3C4-0EB5-4850-977D-D7BF7804F5C5}" type="pres">
      <dgm:prSet presAssocID="{F7A60466-050F-4FAB-81C9-333DBBDA5025}" presName="FiveNodes_5" presStyleLbl="node1" presStyleIdx="4" presStyleCnt="5">
        <dgm:presLayoutVars>
          <dgm:bulletEnabled val="1"/>
        </dgm:presLayoutVars>
      </dgm:prSet>
      <dgm:spPr/>
    </dgm:pt>
    <dgm:pt modelId="{9D632434-7AD9-454C-A5B8-907A8A8AE164}" type="pres">
      <dgm:prSet presAssocID="{F7A60466-050F-4FAB-81C9-333DBBDA5025}" presName="FiveConn_1-2" presStyleLbl="fgAccFollowNode1" presStyleIdx="0" presStyleCnt="4">
        <dgm:presLayoutVars>
          <dgm:bulletEnabled val="1"/>
        </dgm:presLayoutVars>
      </dgm:prSet>
      <dgm:spPr/>
    </dgm:pt>
    <dgm:pt modelId="{E307F77B-0ACB-4F07-895E-E85A60F4A63D}" type="pres">
      <dgm:prSet presAssocID="{F7A60466-050F-4FAB-81C9-333DBBDA5025}" presName="FiveConn_2-3" presStyleLbl="fgAccFollowNode1" presStyleIdx="1" presStyleCnt="4">
        <dgm:presLayoutVars>
          <dgm:bulletEnabled val="1"/>
        </dgm:presLayoutVars>
      </dgm:prSet>
      <dgm:spPr/>
    </dgm:pt>
    <dgm:pt modelId="{AE8D6596-348E-4ED8-990E-2F72A02FE46C}" type="pres">
      <dgm:prSet presAssocID="{F7A60466-050F-4FAB-81C9-333DBBDA5025}" presName="FiveConn_3-4" presStyleLbl="fgAccFollowNode1" presStyleIdx="2" presStyleCnt="4">
        <dgm:presLayoutVars>
          <dgm:bulletEnabled val="1"/>
        </dgm:presLayoutVars>
      </dgm:prSet>
      <dgm:spPr/>
    </dgm:pt>
    <dgm:pt modelId="{49D1460C-DD90-4744-A72E-5022D2D8FCAD}" type="pres">
      <dgm:prSet presAssocID="{F7A60466-050F-4FAB-81C9-333DBBDA5025}" presName="FiveConn_4-5" presStyleLbl="fgAccFollowNode1" presStyleIdx="3" presStyleCnt="4">
        <dgm:presLayoutVars>
          <dgm:bulletEnabled val="1"/>
        </dgm:presLayoutVars>
      </dgm:prSet>
      <dgm:spPr/>
    </dgm:pt>
    <dgm:pt modelId="{3E52C829-E91D-421E-9F26-EF40DA920C07}" type="pres">
      <dgm:prSet presAssocID="{F7A60466-050F-4FAB-81C9-333DBBDA5025}" presName="FiveNodes_1_text" presStyleLbl="node1" presStyleIdx="4" presStyleCnt="5">
        <dgm:presLayoutVars>
          <dgm:bulletEnabled val="1"/>
        </dgm:presLayoutVars>
      </dgm:prSet>
      <dgm:spPr/>
    </dgm:pt>
    <dgm:pt modelId="{FEB94570-78AE-4C71-AD3D-B3E2E41E4F95}" type="pres">
      <dgm:prSet presAssocID="{F7A60466-050F-4FAB-81C9-333DBBDA5025}" presName="FiveNodes_2_text" presStyleLbl="node1" presStyleIdx="4" presStyleCnt="5">
        <dgm:presLayoutVars>
          <dgm:bulletEnabled val="1"/>
        </dgm:presLayoutVars>
      </dgm:prSet>
      <dgm:spPr/>
    </dgm:pt>
    <dgm:pt modelId="{F57F605C-A428-4198-89A0-9FEF5A61E9FC}" type="pres">
      <dgm:prSet presAssocID="{F7A60466-050F-4FAB-81C9-333DBBDA5025}" presName="FiveNodes_3_text" presStyleLbl="node1" presStyleIdx="4" presStyleCnt="5">
        <dgm:presLayoutVars>
          <dgm:bulletEnabled val="1"/>
        </dgm:presLayoutVars>
      </dgm:prSet>
      <dgm:spPr/>
    </dgm:pt>
    <dgm:pt modelId="{B7D7EC88-358D-4DCE-9AA7-72C1BE8FC72D}" type="pres">
      <dgm:prSet presAssocID="{F7A60466-050F-4FAB-81C9-333DBBDA5025}" presName="FiveNodes_4_text" presStyleLbl="node1" presStyleIdx="4" presStyleCnt="5">
        <dgm:presLayoutVars>
          <dgm:bulletEnabled val="1"/>
        </dgm:presLayoutVars>
      </dgm:prSet>
      <dgm:spPr/>
    </dgm:pt>
    <dgm:pt modelId="{B62D2397-C7EE-4451-8AAC-B4015EDF65D9}" type="pres">
      <dgm:prSet presAssocID="{F7A60466-050F-4FAB-81C9-333DBBDA5025}" presName="FiveNodes_5_text" presStyleLbl="node1" presStyleIdx="4" presStyleCnt="5">
        <dgm:presLayoutVars>
          <dgm:bulletEnabled val="1"/>
        </dgm:presLayoutVars>
      </dgm:prSet>
      <dgm:spPr/>
    </dgm:pt>
  </dgm:ptLst>
  <dgm:cxnLst>
    <dgm:cxn modelId="{6D950F09-7D21-4A97-97CD-834693987D10}" type="presOf" srcId="{D2C43026-6EBC-40E9-8051-6F477BFA81E0}" destId="{FEB94570-78AE-4C71-AD3D-B3E2E41E4F95}" srcOrd="1" destOrd="0" presId="urn:microsoft.com/office/officeart/2005/8/layout/vProcess5"/>
    <dgm:cxn modelId="{A3862F15-0F0A-4848-9F45-0F15FB3CE876}" type="presOf" srcId="{CFE6A816-EE38-4556-B48D-B6B53EABA66F}" destId="{B62D2397-C7EE-4451-8AAC-B4015EDF65D9}" srcOrd="1" destOrd="0" presId="urn:microsoft.com/office/officeart/2005/8/layout/vProcess5"/>
    <dgm:cxn modelId="{CBA9C324-6B90-4AEE-AF8B-FDBF3E02A060}" type="presOf" srcId="{03E8CFDF-6B2F-4591-AC43-5F25F37959DB}" destId="{F57F605C-A428-4198-89A0-9FEF5A61E9FC}" srcOrd="1" destOrd="0" presId="urn:microsoft.com/office/officeart/2005/8/layout/vProcess5"/>
    <dgm:cxn modelId="{76D0543C-A545-4634-B480-34F3B85BA76D}" type="presOf" srcId="{F7A60466-050F-4FAB-81C9-333DBBDA5025}" destId="{D49D3713-8B36-49A1-A871-289F50659A31}" srcOrd="0" destOrd="0" presId="urn:microsoft.com/office/officeart/2005/8/layout/vProcess5"/>
    <dgm:cxn modelId="{7B22C53D-BCA7-4B64-A8D4-5E2A88CB7168}" srcId="{F7A60466-050F-4FAB-81C9-333DBBDA5025}" destId="{D67B9855-30CA-4B69-8E89-B58AECE74B0D}" srcOrd="3" destOrd="0" parTransId="{9C586F1F-E9FD-488C-8FEB-A374116A82DF}" sibTransId="{18CA57ED-17E1-4ED1-A65C-E613A28F23AE}"/>
    <dgm:cxn modelId="{9D44E23F-A6E8-4EE7-8134-ABCCAC3C9D49}" srcId="{F7A60466-050F-4FAB-81C9-333DBBDA5025}" destId="{CFE6A816-EE38-4556-B48D-B6B53EABA66F}" srcOrd="4" destOrd="0" parTransId="{E6842191-924E-4C4C-9023-A5ED02B7E9CA}" sibTransId="{05AD4850-8D2E-4CE7-9484-0E4CE0FFDC16}"/>
    <dgm:cxn modelId="{6A26605C-4C3B-4316-8104-B60FD34739E6}" type="presOf" srcId="{6251F902-B282-4E45-A2C3-054B87D1F06C}" destId="{E307F77B-0ACB-4F07-895E-E85A60F4A63D}" srcOrd="0" destOrd="0" presId="urn:microsoft.com/office/officeart/2005/8/layout/vProcess5"/>
    <dgm:cxn modelId="{DD231A79-9AFB-401D-9415-3D12B78FBBF7}" type="presOf" srcId="{03E8CFDF-6B2F-4591-AC43-5F25F37959DB}" destId="{FA0C563D-4AC4-49D4-8B82-2B3DA636C5B8}" srcOrd="0" destOrd="0" presId="urn:microsoft.com/office/officeart/2005/8/layout/vProcess5"/>
    <dgm:cxn modelId="{4873BF82-82B3-4F68-97AD-E7CFDEA6E2F1}" type="presOf" srcId="{CFE6A816-EE38-4556-B48D-B6B53EABA66F}" destId="{1570E3C4-0EB5-4850-977D-D7BF7804F5C5}" srcOrd="0" destOrd="0" presId="urn:microsoft.com/office/officeart/2005/8/layout/vProcess5"/>
    <dgm:cxn modelId="{D167D995-3DCE-4A2E-926F-7EB79E16C602}" srcId="{F7A60466-050F-4FAB-81C9-333DBBDA5025}" destId="{7A452A7C-B6BC-4B77-9442-DD3FF081B7B6}" srcOrd="0" destOrd="0" parTransId="{C35F6F9B-CEE8-4F6E-9B73-59011540D1B5}" sibTransId="{CCF26C20-3D67-4A0F-A86B-F7ECF91E0B57}"/>
    <dgm:cxn modelId="{15AA90C9-195B-4202-8FAE-37CDF42DC54A}" srcId="{F7A60466-050F-4FAB-81C9-333DBBDA5025}" destId="{03E8CFDF-6B2F-4591-AC43-5F25F37959DB}" srcOrd="2" destOrd="0" parTransId="{39F0876A-2049-474F-8153-AE12B207D4ED}" sibTransId="{7130FFAE-23E2-42AB-8DF9-3E3B606EA1F1}"/>
    <dgm:cxn modelId="{B6C8DED4-5745-42CD-8C5F-F492B04A876E}" srcId="{F7A60466-050F-4FAB-81C9-333DBBDA5025}" destId="{D2C43026-6EBC-40E9-8051-6F477BFA81E0}" srcOrd="1" destOrd="0" parTransId="{8A83E9BE-7D26-42C3-A7D7-80062A26D9CB}" sibTransId="{6251F902-B282-4E45-A2C3-054B87D1F06C}"/>
    <dgm:cxn modelId="{ACF803DA-18C3-4E65-A3F4-A9065A887306}" type="presOf" srcId="{D67B9855-30CA-4B69-8E89-B58AECE74B0D}" destId="{B7D7EC88-358D-4DCE-9AA7-72C1BE8FC72D}" srcOrd="1" destOrd="0" presId="urn:microsoft.com/office/officeart/2005/8/layout/vProcess5"/>
    <dgm:cxn modelId="{39F636DC-E91E-4F85-A1B0-6B86147EC98F}" type="presOf" srcId="{7130FFAE-23E2-42AB-8DF9-3E3B606EA1F1}" destId="{AE8D6596-348E-4ED8-990E-2F72A02FE46C}" srcOrd="0" destOrd="0" presId="urn:microsoft.com/office/officeart/2005/8/layout/vProcess5"/>
    <dgm:cxn modelId="{3FF477DC-02D7-43AF-A031-AE65D76EFB84}" type="presOf" srcId="{7A452A7C-B6BC-4B77-9442-DD3FF081B7B6}" destId="{3E52C829-E91D-421E-9F26-EF40DA920C07}" srcOrd="1" destOrd="0" presId="urn:microsoft.com/office/officeart/2005/8/layout/vProcess5"/>
    <dgm:cxn modelId="{BE9135E3-24B2-4C84-8469-988D82CDE22D}" type="presOf" srcId="{D2C43026-6EBC-40E9-8051-6F477BFA81E0}" destId="{5E518954-471A-4A0A-8052-11BC5FD08113}" srcOrd="0" destOrd="0" presId="urn:microsoft.com/office/officeart/2005/8/layout/vProcess5"/>
    <dgm:cxn modelId="{8BDB7FE6-7A7C-4B90-8970-35008BF7D93A}" type="presOf" srcId="{CCF26C20-3D67-4A0F-A86B-F7ECF91E0B57}" destId="{9D632434-7AD9-454C-A5B8-907A8A8AE164}" srcOrd="0" destOrd="0" presId="urn:microsoft.com/office/officeart/2005/8/layout/vProcess5"/>
    <dgm:cxn modelId="{E3DC54EA-F92D-4456-B2E9-DE635B50BC83}" type="presOf" srcId="{18CA57ED-17E1-4ED1-A65C-E613A28F23AE}" destId="{49D1460C-DD90-4744-A72E-5022D2D8FCAD}" srcOrd="0" destOrd="0" presId="urn:microsoft.com/office/officeart/2005/8/layout/vProcess5"/>
    <dgm:cxn modelId="{54F087EF-7C3F-44DF-8827-905995F94191}" type="presOf" srcId="{D67B9855-30CA-4B69-8E89-B58AECE74B0D}" destId="{872E5D92-8A5B-4F0B-A582-AD2EC26DE1F1}" srcOrd="0" destOrd="0" presId="urn:microsoft.com/office/officeart/2005/8/layout/vProcess5"/>
    <dgm:cxn modelId="{E39A50FC-9F8A-4E3A-B016-188593E762ED}" type="presOf" srcId="{7A452A7C-B6BC-4B77-9442-DD3FF081B7B6}" destId="{B11FE610-347E-4DC6-963D-5A8D93D8B534}" srcOrd="0" destOrd="0" presId="urn:microsoft.com/office/officeart/2005/8/layout/vProcess5"/>
    <dgm:cxn modelId="{9D2D6E99-7E40-4499-8ECD-8FA7A348F51B}" type="presParOf" srcId="{D49D3713-8B36-49A1-A871-289F50659A31}" destId="{7F16E418-AF09-4F21-96C0-C435EDA75404}" srcOrd="0" destOrd="0" presId="urn:microsoft.com/office/officeart/2005/8/layout/vProcess5"/>
    <dgm:cxn modelId="{FC17CB6E-0240-4B35-85A6-5EF2323CCD5C}" type="presParOf" srcId="{D49D3713-8B36-49A1-A871-289F50659A31}" destId="{B11FE610-347E-4DC6-963D-5A8D93D8B534}" srcOrd="1" destOrd="0" presId="urn:microsoft.com/office/officeart/2005/8/layout/vProcess5"/>
    <dgm:cxn modelId="{05C71309-35F5-45F7-B98C-08D49DB47DCD}" type="presParOf" srcId="{D49D3713-8B36-49A1-A871-289F50659A31}" destId="{5E518954-471A-4A0A-8052-11BC5FD08113}" srcOrd="2" destOrd="0" presId="urn:microsoft.com/office/officeart/2005/8/layout/vProcess5"/>
    <dgm:cxn modelId="{88F81899-95A6-4DAE-AC6F-4FCC082B8248}" type="presParOf" srcId="{D49D3713-8B36-49A1-A871-289F50659A31}" destId="{FA0C563D-4AC4-49D4-8B82-2B3DA636C5B8}" srcOrd="3" destOrd="0" presId="urn:microsoft.com/office/officeart/2005/8/layout/vProcess5"/>
    <dgm:cxn modelId="{10B3898A-65C7-48B8-9496-6E147EFB7121}" type="presParOf" srcId="{D49D3713-8B36-49A1-A871-289F50659A31}" destId="{872E5D92-8A5B-4F0B-A582-AD2EC26DE1F1}" srcOrd="4" destOrd="0" presId="urn:microsoft.com/office/officeart/2005/8/layout/vProcess5"/>
    <dgm:cxn modelId="{2DB751CE-8376-44A1-B95C-6CF32841298F}" type="presParOf" srcId="{D49D3713-8B36-49A1-A871-289F50659A31}" destId="{1570E3C4-0EB5-4850-977D-D7BF7804F5C5}" srcOrd="5" destOrd="0" presId="urn:microsoft.com/office/officeart/2005/8/layout/vProcess5"/>
    <dgm:cxn modelId="{A6B19ED9-9181-4088-8836-168F4ED795F1}" type="presParOf" srcId="{D49D3713-8B36-49A1-A871-289F50659A31}" destId="{9D632434-7AD9-454C-A5B8-907A8A8AE164}" srcOrd="6" destOrd="0" presId="urn:microsoft.com/office/officeart/2005/8/layout/vProcess5"/>
    <dgm:cxn modelId="{6B4A13BA-F312-4C33-B196-4FD78C5385AD}" type="presParOf" srcId="{D49D3713-8B36-49A1-A871-289F50659A31}" destId="{E307F77B-0ACB-4F07-895E-E85A60F4A63D}" srcOrd="7" destOrd="0" presId="urn:microsoft.com/office/officeart/2005/8/layout/vProcess5"/>
    <dgm:cxn modelId="{4D59C5FA-F44C-4C35-96A6-74A16EB7087A}" type="presParOf" srcId="{D49D3713-8B36-49A1-A871-289F50659A31}" destId="{AE8D6596-348E-4ED8-990E-2F72A02FE46C}" srcOrd="8" destOrd="0" presId="urn:microsoft.com/office/officeart/2005/8/layout/vProcess5"/>
    <dgm:cxn modelId="{1432FF99-2C07-47EB-982C-DCB4EE2EEABA}" type="presParOf" srcId="{D49D3713-8B36-49A1-A871-289F50659A31}" destId="{49D1460C-DD90-4744-A72E-5022D2D8FCAD}" srcOrd="9" destOrd="0" presId="urn:microsoft.com/office/officeart/2005/8/layout/vProcess5"/>
    <dgm:cxn modelId="{1EC654F1-DF48-43BC-99D8-2C036B0109BC}" type="presParOf" srcId="{D49D3713-8B36-49A1-A871-289F50659A31}" destId="{3E52C829-E91D-421E-9F26-EF40DA920C07}" srcOrd="10" destOrd="0" presId="urn:microsoft.com/office/officeart/2005/8/layout/vProcess5"/>
    <dgm:cxn modelId="{0DE18D92-CE48-4FDC-9C6A-4D78A0DA080A}" type="presParOf" srcId="{D49D3713-8B36-49A1-A871-289F50659A31}" destId="{FEB94570-78AE-4C71-AD3D-B3E2E41E4F95}" srcOrd="11" destOrd="0" presId="urn:microsoft.com/office/officeart/2005/8/layout/vProcess5"/>
    <dgm:cxn modelId="{59E48D43-06E9-4423-AFC5-12974E01C5BD}" type="presParOf" srcId="{D49D3713-8B36-49A1-A871-289F50659A31}" destId="{F57F605C-A428-4198-89A0-9FEF5A61E9FC}" srcOrd="12" destOrd="0" presId="urn:microsoft.com/office/officeart/2005/8/layout/vProcess5"/>
    <dgm:cxn modelId="{5568F1AB-B8C7-4B04-8B45-A8A25B3FEC09}" type="presParOf" srcId="{D49D3713-8B36-49A1-A871-289F50659A31}" destId="{B7D7EC88-358D-4DCE-9AA7-72C1BE8FC72D}" srcOrd="13" destOrd="0" presId="urn:microsoft.com/office/officeart/2005/8/layout/vProcess5"/>
    <dgm:cxn modelId="{96689005-0AF1-40D5-93EB-45BF396723FE}" type="presParOf" srcId="{D49D3713-8B36-49A1-A871-289F50659A31}" destId="{B62D2397-C7EE-4451-8AAC-B4015EDF65D9}" srcOrd="14" destOrd="0" presId="urn:microsoft.com/office/officeart/2005/8/layout/vProcess5"/>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F7A60466-050F-4FAB-81C9-333DBBDA5025}" type="doc">
      <dgm:prSet loTypeId="urn:microsoft.com/office/officeart/2005/8/layout/vProcess5" loCatId="process" qsTypeId="urn:microsoft.com/office/officeart/2005/8/quickstyle/3d3" qsCatId="3D" csTypeId="urn:microsoft.com/office/officeart/2005/8/colors/accent1_2" csCatId="accent1" phldr="1"/>
      <dgm:spPr/>
      <dgm:t>
        <a:bodyPr/>
        <a:lstStyle/>
        <a:p>
          <a:endParaRPr lang="en-GB"/>
        </a:p>
      </dgm:t>
    </dgm:pt>
    <dgm:pt modelId="{7A452A7C-B6BC-4B77-9442-DD3FF081B7B6}">
      <dgm:prSet phldrT="[Text]"/>
      <dgm:spPr/>
      <dgm:t>
        <a:bodyPr/>
        <a:lstStyle/>
        <a:p>
          <a:r>
            <a:rPr lang="en-GB" b="1" dirty="0"/>
            <a:t>Paso 6</a:t>
          </a:r>
          <a:r>
            <a:t>: </a:t>
          </a:r>
          <a:r>
            <a:rPr lang="en-GB" i="1" dirty="0"/>
            <a:t>La autoridad central o de ejecución del Estado requerido recibe la carta de solicitud de asistencia jurídica mutua </a:t>
          </a:r>
          <a:endParaRPr lang="es-ES" dirty="0"/>
        </a:p>
      </dgm:t>
    </dgm:pt>
    <dgm:pt modelId="{C35F6F9B-CEE8-4F6E-9B73-59011540D1B5}" type="parTrans" cxnId="{D167D995-3DCE-4A2E-926F-7EB79E16C602}">
      <dgm:prSet/>
      <dgm:spPr/>
      <dgm:t>
        <a:bodyPr/>
        <a:lstStyle/>
        <a:p>
          <a:endParaRPr lang="en-GB"/>
        </a:p>
      </dgm:t>
    </dgm:pt>
    <dgm:pt modelId="{CCF26C20-3D67-4A0F-A86B-F7ECF91E0B57}" type="sibTrans" cxnId="{D167D995-3DCE-4A2E-926F-7EB79E16C602}">
      <dgm:prSet/>
      <dgm:spPr/>
      <dgm:t>
        <a:bodyPr/>
        <a:lstStyle/>
        <a:p>
          <a:endParaRPr lang="en-GB"/>
        </a:p>
      </dgm:t>
    </dgm:pt>
    <dgm:pt modelId="{D2C43026-6EBC-40E9-8051-6F477BFA81E0}">
      <dgm:prSet phldrT="[Text]"/>
      <dgm:spPr/>
      <dgm:t>
        <a:bodyPr/>
        <a:lstStyle/>
        <a:p>
          <a:r>
            <a:rPr lang="en-GB" b="1" dirty="0"/>
            <a:t>Paso 7</a:t>
          </a:r>
          <a:r>
            <a:t>: </a:t>
          </a:r>
          <a:r>
            <a:rPr lang="en-GB" i="1" dirty="0"/>
            <a:t>La Autoridad Central o de Ejecución del Estado requerido responde a la carta de solicitud y devuelve la respuesta/prueba </a:t>
          </a:r>
          <a:endParaRPr lang="es-ES" dirty="0"/>
        </a:p>
      </dgm:t>
    </dgm:pt>
    <dgm:pt modelId="{8A83E9BE-7D26-42C3-A7D7-80062A26D9CB}" type="parTrans" cxnId="{B6C8DED4-5745-42CD-8C5F-F492B04A876E}">
      <dgm:prSet/>
      <dgm:spPr/>
      <dgm:t>
        <a:bodyPr/>
        <a:lstStyle/>
        <a:p>
          <a:endParaRPr lang="en-GB"/>
        </a:p>
      </dgm:t>
    </dgm:pt>
    <dgm:pt modelId="{6251F902-B282-4E45-A2C3-054B87D1F06C}" type="sibTrans" cxnId="{B6C8DED4-5745-42CD-8C5F-F492B04A876E}">
      <dgm:prSet/>
      <dgm:spPr/>
      <dgm:t>
        <a:bodyPr/>
        <a:lstStyle/>
        <a:p>
          <a:endParaRPr lang="en-GB"/>
        </a:p>
      </dgm:t>
    </dgm:pt>
    <dgm:pt modelId="{03E8CFDF-6B2F-4591-AC43-5F25F37959DB}">
      <dgm:prSet phldrT="[Text]"/>
      <dgm:spPr/>
      <dgm:t>
        <a:bodyPr/>
        <a:lstStyle/>
        <a:p>
          <a:r>
            <a:rPr lang="en-GB" b="1" i="0" dirty="0"/>
            <a:t>Paso 8: </a:t>
          </a:r>
          <a:r>
            <a:rPr lang="en-GB" b="0" i="1" dirty="0"/>
            <a:t>La autoridad local que inició el procedimiento de asistencia jurídica mutua recibe una respuesta</a:t>
          </a:r>
          <a:endParaRPr lang="es-ES" b="0" i="1" dirty="0"/>
        </a:p>
      </dgm:t>
    </dgm:pt>
    <dgm:pt modelId="{39F0876A-2049-474F-8153-AE12B207D4ED}" type="parTrans" cxnId="{15AA90C9-195B-4202-8FAE-37CDF42DC54A}">
      <dgm:prSet/>
      <dgm:spPr/>
      <dgm:t>
        <a:bodyPr/>
        <a:lstStyle/>
        <a:p>
          <a:endParaRPr lang="en-GB"/>
        </a:p>
      </dgm:t>
    </dgm:pt>
    <dgm:pt modelId="{7130FFAE-23E2-42AB-8DF9-3E3B606EA1F1}" type="sibTrans" cxnId="{15AA90C9-195B-4202-8FAE-37CDF42DC54A}">
      <dgm:prSet/>
      <dgm:spPr/>
      <dgm:t>
        <a:bodyPr/>
        <a:lstStyle/>
        <a:p>
          <a:endParaRPr lang="en-GB"/>
        </a:p>
      </dgm:t>
    </dgm:pt>
    <dgm:pt modelId="{D67B9855-30CA-4B69-8E89-B58AECE74B0D}">
      <dgm:prSet phldrT="[Text]"/>
      <dgm:spPr/>
      <dgm:t>
        <a:bodyPr/>
        <a:lstStyle/>
        <a:p>
          <a:r>
            <a:rPr lang="en-GB" b="1" dirty="0"/>
            <a:t>Paso 9</a:t>
          </a:r>
          <a:r>
            <a:t>: La autoridad local examina la respuesta y toma una decisión sobre los pasos a seguir, incluida una carta de solicitud de asistencia jurídica mutua adicional </a:t>
          </a:r>
          <a:endParaRPr lang="es-ES" dirty="0"/>
        </a:p>
      </dgm:t>
    </dgm:pt>
    <dgm:pt modelId="{9C586F1F-E9FD-488C-8FEB-A374116A82DF}" type="parTrans" cxnId="{7B22C53D-BCA7-4B64-A8D4-5E2A88CB7168}">
      <dgm:prSet/>
      <dgm:spPr/>
      <dgm:t>
        <a:bodyPr/>
        <a:lstStyle/>
        <a:p>
          <a:endParaRPr lang="en-GB"/>
        </a:p>
      </dgm:t>
    </dgm:pt>
    <dgm:pt modelId="{18CA57ED-17E1-4ED1-A65C-E613A28F23AE}" type="sibTrans" cxnId="{7B22C53D-BCA7-4B64-A8D4-5E2A88CB7168}">
      <dgm:prSet/>
      <dgm:spPr/>
      <dgm:t>
        <a:bodyPr/>
        <a:lstStyle/>
        <a:p>
          <a:endParaRPr lang="en-GB"/>
        </a:p>
      </dgm:t>
    </dgm:pt>
    <dgm:pt modelId="{D49D3713-8B36-49A1-A871-289F50659A31}" type="pres">
      <dgm:prSet presAssocID="{F7A60466-050F-4FAB-81C9-333DBBDA5025}" presName="outerComposite" presStyleCnt="0">
        <dgm:presLayoutVars>
          <dgm:chMax val="5"/>
          <dgm:dir/>
          <dgm:resizeHandles val="exact"/>
        </dgm:presLayoutVars>
      </dgm:prSet>
      <dgm:spPr/>
    </dgm:pt>
    <dgm:pt modelId="{7F16E418-AF09-4F21-96C0-C435EDA75404}" type="pres">
      <dgm:prSet presAssocID="{F7A60466-050F-4FAB-81C9-333DBBDA5025}" presName="dummyMaxCanvas" presStyleCnt="0">
        <dgm:presLayoutVars/>
      </dgm:prSet>
      <dgm:spPr/>
    </dgm:pt>
    <dgm:pt modelId="{E3892E7C-CF81-4B0E-865C-F62F9E9E8E48}" type="pres">
      <dgm:prSet presAssocID="{F7A60466-050F-4FAB-81C9-333DBBDA5025}" presName="FourNodes_1" presStyleLbl="node1" presStyleIdx="0" presStyleCnt="4">
        <dgm:presLayoutVars>
          <dgm:bulletEnabled val="1"/>
        </dgm:presLayoutVars>
      </dgm:prSet>
      <dgm:spPr/>
    </dgm:pt>
    <dgm:pt modelId="{AF770465-1E5E-4638-9A1B-92EBE61B5D0C}" type="pres">
      <dgm:prSet presAssocID="{F7A60466-050F-4FAB-81C9-333DBBDA5025}" presName="FourNodes_2" presStyleLbl="node1" presStyleIdx="1" presStyleCnt="4">
        <dgm:presLayoutVars>
          <dgm:bulletEnabled val="1"/>
        </dgm:presLayoutVars>
      </dgm:prSet>
      <dgm:spPr/>
    </dgm:pt>
    <dgm:pt modelId="{D0B16B8F-93CF-4E2B-91BA-862EF9BD9990}" type="pres">
      <dgm:prSet presAssocID="{F7A60466-050F-4FAB-81C9-333DBBDA5025}" presName="FourNodes_3" presStyleLbl="node1" presStyleIdx="2" presStyleCnt="4">
        <dgm:presLayoutVars>
          <dgm:bulletEnabled val="1"/>
        </dgm:presLayoutVars>
      </dgm:prSet>
      <dgm:spPr/>
    </dgm:pt>
    <dgm:pt modelId="{A4F61184-0BBF-4AB9-8C6A-810F7F4CEAFF}" type="pres">
      <dgm:prSet presAssocID="{F7A60466-050F-4FAB-81C9-333DBBDA5025}" presName="FourNodes_4" presStyleLbl="node1" presStyleIdx="3" presStyleCnt="4">
        <dgm:presLayoutVars>
          <dgm:bulletEnabled val="1"/>
        </dgm:presLayoutVars>
      </dgm:prSet>
      <dgm:spPr/>
    </dgm:pt>
    <dgm:pt modelId="{C54CB6C8-8D3F-4FB6-9234-77A6ACED8420}" type="pres">
      <dgm:prSet presAssocID="{F7A60466-050F-4FAB-81C9-333DBBDA5025}" presName="FourConn_1-2" presStyleLbl="fgAccFollowNode1" presStyleIdx="0" presStyleCnt="3">
        <dgm:presLayoutVars>
          <dgm:bulletEnabled val="1"/>
        </dgm:presLayoutVars>
      </dgm:prSet>
      <dgm:spPr/>
    </dgm:pt>
    <dgm:pt modelId="{85C1F341-FC66-4D97-B213-31D1B3CF0866}" type="pres">
      <dgm:prSet presAssocID="{F7A60466-050F-4FAB-81C9-333DBBDA5025}" presName="FourConn_2-3" presStyleLbl="fgAccFollowNode1" presStyleIdx="1" presStyleCnt="3">
        <dgm:presLayoutVars>
          <dgm:bulletEnabled val="1"/>
        </dgm:presLayoutVars>
      </dgm:prSet>
      <dgm:spPr/>
    </dgm:pt>
    <dgm:pt modelId="{53FA1314-161C-4363-B4BB-A334788502EF}" type="pres">
      <dgm:prSet presAssocID="{F7A60466-050F-4FAB-81C9-333DBBDA5025}" presName="FourConn_3-4" presStyleLbl="fgAccFollowNode1" presStyleIdx="2" presStyleCnt="3">
        <dgm:presLayoutVars>
          <dgm:bulletEnabled val="1"/>
        </dgm:presLayoutVars>
      </dgm:prSet>
      <dgm:spPr/>
    </dgm:pt>
    <dgm:pt modelId="{F1BBA345-32CF-4F37-9B73-609E1C2A1C74}" type="pres">
      <dgm:prSet presAssocID="{F7A60466-050F-4FAB-81C9-333DBBDA5025}" presName="FourNodes_1_text" presStyleLbl="node1" presStyleIdx="3" presStyleCnt="4">
        <dgm:presLayoutVars>
          <dgm:bulletEnabled val="1"/>
        </dgm:presLayoutVars>
      </dgm:prSet>
      <dgm:spPr/>
    </dgm:pt>
    <dgm:pt modelId="{6E142851-0FC3-47AB-8F20-1CEF69FAA88D}" type="pres">
      <dgm:prSet presAssocID="{F7A60466-050F-4FAB-81C9-333DBBDA5025}" presName="FourNodes_2_text" presStyleLbl="node1" presStyleIdx="3" presStyleCnt="4">
        <dgm:presLayoutVars>
          <dgm:bulletEnabled val="1"/>
        </dgm:presLayoutVars>
      </dgm:prSet>
      <dgm:spPr/>
    </dgm:pt>
    <dgm:pt modelId="{C189177F-CB18-45F5-8095-CE0661086265}" type="pres">
      <dgm:prSet presAssocID="{F7A60466-050F-4FAB-81C9-333DBBDA5025}" presName="FourNodes_3_text" presStyleLbl="node1" presStyleIdx="3" presStyleCnt="4">
        <dgm:presLayoutVars>
          <dgm:bulletEnabled val="1"/>
        </dgm:presLayoutVars>
      </dgm:prSet>
      <dgm:spPr/>
    </dgm:pt>
    <dgm:pt modelId="{35D217BB-B869-4299-9939-EF61A0898F34}" type="pres">
      <dgm:prSet presAssocID="{F7A60466-050F-4FAB-81C9-333DBBDA5025}" presName="FourNodes_4_text" presStyleLbl="node1" presStyleIdx="3" presStyleCnt="4">
        <dgm:presLayoutVars>
          <dgm:bulletEnabled val="1"/>
        </dgm:presLayoutVars>
      </dgm:prSet>
      <dgm:spPr/>
    </dgm:pt>
  </dgm:ptLst>
  <dgm:cxnLst>
    <dgm:cxn modelId="{CC822C0C-15C9-42DF-B53B-5920AAC30432}" type="presOf" srcId="{D67B9855-30CA-4B69-8E89-B58AECE74B0D}" destId="{A4F61184-0BBF-4AB9-8C6A-810F7F4CEAFF}" srcOrd="0" destOrd="0" presId="urn:microsoft.com/office/officeart/2005/8/layout/vProcess5"/>
    <dgm:cxn modelId="{C4D3E527-062F-40F0-AF0A-7E1AB1124921}" type="presOf" srcId="{D2C43026-6EBC-40E9-8051-6F477BFA81E0}" destId="{6E142851-0FC3-47AB-8F20-1CEF69FAA88D}" srcOrd="1" destOrd="0" presId="urn:microsoft.com/office/officeart/2005/8/layout/vProcess5"/>
    <dgm:cxn modelId="{76D0543C-A545-4634-B480-34F3B85BA76D}" type="presOf" srcId="{F7A60466-050F-4FAB-81C9-333DBBDA5025}" destId="{D49D3713-8B36-49A1-A871-289F50659A31}" srcOrd="0" destOrd="0" presId="urn:microsoft.com/office/officeart/2005/8/layout/vProcess5"/>
    <dgm:cxn modelId="{7B22C53D-BCA7-4B64-A8D4-5E2A88CB7168}" srcId="{F7A60466-050F-4FAB-81C9-333DBBDA5025}" destId="{D67B9855-30CA-4B69-8E89-B58AECE74B0D}" srcOrd="3" destOrd="0" parTransId="{9C586F1F-E9FD-488C-8FEB-A374116A82DF}" sibTransId="{18CA57ED-17E1-4ED1-A65C-E613A28F23AE}"/>
    <dgm:cxn modelId="{CD2B2168-EEA4-4A0B-9DB4-08C00B2A43FB}" type="presOf" srcId="{03E8CFDF-6B2F-4591-AC43-5F25F37959DB}" destId="{D0B16B8F-93CF-4E2B-91BA-862EF9BD9990}" srcOrd="0" destOrd="0" presId="urn:microsoft.com/office/officeart/2005/8/layout/vProcess5"/>
    <dgm:cxn modelId="{50B99856-B0F9-4847-8C28-192EC7B4949C}" type="presOf" srcId="{D2C43026-6EBC-40E9-8051-6F477BFA81E0}" destId="{AF770465-1E5E-4638-9A1B-92EBE61B5D0C}" srcOrd="0" destOrd="0" presId="urn:microsoft.com/office/officeart/2005/8/layout/vProcess5"/>
    <dgm:cxn modelId="{58FDC577-A3D2-4C48-8276-C62CF69418DA}" type="presOf" srcId="{7A452A7C-B6BC-4B77-9442-DD3FF081B7B6}" destId="{F1BBA345-32CF-4F37-9B73-609E1C2A1C74}" srcOrd="1" destOrd="0" presId="urn:microsoft.com/office/officeart/2005/8/layout/vProcess5"/>
    <dgm:cxn modelId="{1D16D883-A9B5-403D-A48D-B001C550562F}" type="presOf" srcId="{D67B9855-30CA-4B69-8E89-B58AECE74B0D}" destId="{35D217BB-B869-4299-9939-EF61A0898F34}" srcOrd="1" destOrd="0" presId="urn:microsoft.com/office/officeart/2005/8/layout/vProcess5"/>
    <dgm:cxn modelId="{D167D995-3DCE-4A2E-926F-7EB79E16C602}" srcId="{F7A60466-050F-4FAB-81C9-333DBBDA5025}" destId="{7A452A7C-B6BC-4B77-9442-DD3FF081B7B6}" srcOrd="0" destOrd="0" parTransId="{C35F6F9B-CEE8-4F6E-9B73-59011540D1B5}" sibTransId="{CCF26C20-3D67-4A0F-A86B-F7ECF91E0B57}"/>
    <dgm:cxn modelId="{E5A9F59E-C50C-42E5-A966-A07B2C098A89}" type="presOf" srcId="{03E8CFDF-6B2F-4591-AC43-5F25F37959DB}" destId="{C189177F-CB18-45F5-8095-CE0661086265}" srcOrd="1" destOrd="0" presId="urn:microsoft.com/office/officeart/2005/8/layout/vProcess5"/>
    <dgm:cxn modelId="{15AA90C9-195B-4202-8FAE-37CDF42DC54A}" srcId="{F7A60466-050F-4FAB-81C9-333DBBDA5025}" destId="{03E8CFDF-6B2F-4591-AC43-5F25F37959DB}" srcOrd="2" destOrd="0" parTransId="{39F0876A-2049-474F-8153-AE12B207D4ED}" sibTransId="{7130FFAE-23E2-42AB-8DF9-3E3B606EA1F1}"/>
    <dgm:cxn modelId="{70F512CE-4529-4173-8C39-686AAF06590A}" type="presOf" srcId="{6251F902-B282-4E45-A2C3-054B87D1F06C}" destId="{85C1F341-FC66-4D97-B213-31D1B3CF0866}" srcOrd="0" destOrd="0" presId="urn:microsoft.com/office/officeart/2005/8/layout/vProcess5"/>
    <dgm:cxn modelId="{B6C8DED4-5745-42CD-8C5F-F492B04A876E}" srcId="{F7A60466-050F-4FAB-81C9-333DBBDA5025}" destId="{D2C43026-6EBC-40E9-8051-6F477BFA81E0}" srcOrd="1" destOrd="0" parTransId="{8A83E9BE-7D26-42C3-A7D7-80062A26D9CB}" sibTransId="{6251F902-B282-4E45-A2C3-054B87D1F06C}"/>
    <dgm:cxn modelId="{93CD1CEE-6062-4FC6-AC69-C863AF756720}" type="presOf" srcId="{7A452A7C-B6BC-4B77-9442-DD3FF081B7B6}" destId="{E3892E7C-CF81-4B0E-865C-F62F9E9E8E48}" srcOrd="0" destOrd="0" presId="urn:microsoft.com/office/officeart/2005/8/layout/vProcess5"/>
    <dgm:cxn modelId="{8EE373FD-4C7A-4896-943F-11B9917D5FF9}" type="presOf" srcId="{7130FFAE-23E2-42AB-8DF9-3E3B606EA1F1}" destId="{53FA1314-161C-4363-B4BB-A334788502EF}" srcOrd="0" destOrd="0" presId="urn:microsoft.com/office/officeart/2005/8/layout/vProcess5"/>
    <dgm:cxn modelId="{354015FF-52B5-4958-9243-AA1678C00FCE}" type="presOf" srcId="{CCF26C20-3D67-4A0F-A86B-F7ECF91E0B57}" destId="{C54CB6C8-8D3F-4FB6-9234-77A6ACED8420}" srcOrd="0" destOrd="0" presId="urn:microsoft.com/office/officeart/2005/8/layout/vProcess5"/>
    <dgm:cxn modelId="{9D2D6E99-7E40-4499-8ECD-8FA7A348F51B}" type="presParOf" srcId="{D49D3713-8B36-49A1-A871-289F50659A31}" destId="{7F16E418-AF09-4F21-96C0-C435EDA75404}" srcOrd="0" destOrd="0" presId="urn:microsoft.com/office/officeart/2005/8/layout/vProcess5"/>
    <dgm:cxn modelId="{0040AAA2-9ADE-4DCC-87B4-465D77239AD0}" type="presParOf" srcId="{D49D3713-8B36-49A1-A871-289F50659A31}" destId="{E3892E7C-CF81-4B0E-865C-F62F9E9E8E48}" srcOrd="1" destOrd="0" presId="urn:microsoft.com/office/officeart/2005/8/layout/vProcess5"/>
    <dgm:cxn modelId="{8E1F7E62-B0D7-4EB0-8E4E-C7E5DB5FFA33}" type="presParOf" srcId="{D49D3713-8B36-49A1-A871-289F50659A31}" destId="{AF770465-1E5E-4638-9A1B-92EBE61B5D0C}" srcOrd="2" destOrd="0" presId="urn:microsoft.com/office/officeart/2005/8/layout/vProcess5"/>
    <dgm:cxn modelId="{81F7EB90-4E52-44D7-8A7F-0200A2F9CCA0}" type="presParOf" srcId="{D49D3713-8B36-49A1-A871-289F50659A31}" destId="{D0B16B8F-93CF-4E2B-91BA-862EF9BD9990}" srcOrd="3" destOrd="0" presId="urn:microsoft.com/office/officeart/2005/8/layout/vProcess5"/>
    <dgm:cxn modelId="{68E70673-CB57-407B-8473-7F40D06FB994}" type="presParOf" srcId="{D49D3713-8B36-49A1-A871-289F50659A31}" destId="{A4F61184-0BBF-4AB9-8C6A-810F7F4CEAFF}" srcOrd="4" destOrd="0" presId="urn:microsoft.com/office/officeart/2005/8/layout/vProcess5"/>
    <dgm:cxn modelId="{59FE3E7E-BB55-4D44-AE79-35ED6508B88B}" type="presParOf" srcId="{D49D3713-8B36-49A1-A871-289F50659A31}" destId="{C54CB6C8-8D3F-4FB6-9234-77A6ACED8420}" srcOrd="5" destOrd="0" presId="urn:microsoft.com/office/officeart/2005/8/layout/vProcess5"/>
    <dgm:cxn modelId="{1310EF75-94B7-4B55-B7F7-5D47750A3D42}" type="presParOf" srcId="{D49D3713-8B36-49A1-A871-289F50659A31}" destId="{85C1F341-FC66-4D97-B213-31D1B3CF0866}" srcOrd="6" destOrd="0" presId="urn:microsoft.com/office/officeart/2005/8/layout/vProcess5"/>
    <dgm:cxn modelId="{1ABA17DA-3A17-4B11-AD95-EC4C07BFA5CB}" type="presParOf" srcId="{D49D3713-8B36-49A1-A871-289F50659A31}" destId="{53FA1314-161C-4363-B4BB-A334788502EF}" srcOrd="7" destOrd="0" presId="urn:microsoft.com/office/officeart/2005/8/layout/vProcess5"/>
    <dgm:cxn modelId="{E35CA25D-7F20-4FD8-BE18-309FA8E95F8F}" type="presParOf" srcId="{D49D3713-8B36-49A1-A871-289F50659A31}" destId="{F1BBA345-32CF-4F37-9B73-609E1C2A1C74}" srcOrd="8" destOrd="0" presId="urn:microsoft.com/office/officeart/2005/8/layout/vProcess5"/>
    <dgm:cxn modelId="{03281E78-921B-4128-9C41-7295ED87A9F2}" type="presParOf" srcId="{D49D3713-8B36-49A1-A871-289F50659A31}" destId="{6E142851-0FC3-47AB-8F20-1CEF69FAA88D}" srcOrd="9" destOrd="0" presId="urn:microsoft.com/office/officeart/2005/8/layout/vProcess5"/>
    <dgm:cxn modelId="{989C4ADA-B58D-48C3-A77E-3F588037D0C7}" type="presParOf" srcId="{D49D3713-8B36-49A1-A871-289F50659A31}" destId="{C189177F-CB18-45F5-8095-CE0661086265}" srcOrd="10" destOrd="0" presId="urn:microsoft.com/office/officeart/2005/8/layout/vProcess5"/>
    <dgm:cxn modelId="{E3971D62-8F37-42A9-AF8C-53EFD0928EAD}" type="presParOf" srcId="{D49D3713-8B36-49A1-A871-289F50659A31}" destId="{35D217BB-B869-4299-9939-EF61A0898F34}" srcOrd="11" destOrd="0" presId="urn:microsoft.com/office/officeart/2005/8/layout/vProcess5"/>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E69E85C-938C-4ED1-9ABD-8A0A2496C4D9}">
      <dsp:nvSpPr>
        <dsp:cNvPr id="0" name=""/>
        <dsp:cNvSpPr/>
      </dsp:nvSpPr>
      <dsp:spPr>
        <a:xfrm>
          <a:off x="2829268" y="2597032"/>
          <a:ext cx="2174798" cy="1674660"/>
        </a:xfrm>
        <a:prstGeom prst="roundRect">
          <a:avLst/>
        </a:prstGeom>
        <a:solidFill>
          <a:schemeClr val="accent1">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50800" tIns="50800" rIns="50800" bIns="50800" numCol="1" spcCol="1270" anchor="ctr" anchorCtr="0">
          <a:noAutofit/>
        </a:bodyPr>
        <a:lstStyle/>
        <a:p>
          <a:pPr marL="0" lvl="0" indent="0" algn="ctr" defTabSz="889000">
            <a:lnSpc>
              <a:spcPct val="90000"/>
            </a:lnSpc>
            <a:spcBef>
              <a:spcPct val="0"/>
            </a:spcBef>
            <a:spcAft>
              <a:spcPct val="35000"/>
            </a:spcAft>
            <a:buNone/>
          </a:pPr>
          <a:r>
            <a:rPr lang="en-US" sz="2000" kern="1200" dirty="0"/>
            <a:t>Enjuiciamiento</a:t>
          </a:r>
          <a:endParaRPr lang="es-ES" sz="2000" kern="1200" dirty="0"/>
        </a:p>
      </dsp:txBody>
      <dsp:txXfrm>
        <a:off x="2911018" y="2678782"/>
        <a:ext cx="2011298" cy="1511160"/>
      </dsp:txXfrm>
    </dsp:sp>
    <dsp:sp modelId="{D12E1021-53A6-485E-9233-4EDE67BEC917}">
      <dsp:nvSpPr>
        <dsp:cNvPr id="0" name=""/>
        <dsp:cNvSpPr/>
      </dsp:nvSpPr>
      <dsp:spPr>
        <a:xfrm rot="16200000">
          <a:off x="3329315" y="2009680"/>
          <a:ext cx="1174704" cy="0"/>
        </a:xfrm>
        <a:custGeom>
          <a:avLst/>
          <a:gdLst/>
          <a:ahLst/>
          <a:cxnLst/>
          <a:rect l="0" t="0" r="0" b="0"/>
          <a:pathLst>
            <a:path>
              <a:moveTo>
                <a:pt x="0" y="0"/>
              </a:moveTo>
              <a:lnTo>
                <a:pt x="1174704" y="0"/>
              </a:lnTo>
            </a:path>
          </a:pathLst>
        </a:custGeom>
        <a:noFill/>
        <a:ln w="25400" cap="flat" cmpd="sng" algn="ctr">
          <a:solidFill>
            <a:schemeClr val="accent1">
              <a:shade val="60000"/>
              <a:hueOff val="0"/>
              <a:satOff val="0"/>
              <a:lumOff val="0"/>
              <a:alphaOff val="0"/>
            </a:schemeClr>
          </a:solidFill>
          <a:prstDash val="solid"/>
        </a:ln>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sp>
    <dsp:sp modelId="{5D1F438F-1B8F-4D2A-A343-2D8B40A9494D}">
      <dsp:nvSpPr>
        <dsp:cNvPr id="0" name=""/>
        <dsp:cNvSpPr/>
      </dsp:nvSpPr>
      <dsp:spPr>
        <a:xfrm>
          <a:off x="2816916" y="300305"/>
          <a:ext cx="2199501" cy="1122022"/>
        </a:xfrm>
        <a:prstGeom prst="roundRect">
          <a:avLst/>
        </a:prstGeom>
        <a:solidFill>
          <a:schemeClr val="accent1">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1066800">
            <a:lnSpc>
              <a:spcPct val="90000"/>
            </a:lnSpc>
            <a:spcBef>
              <a:spcPct val="0"/>
            </a:spcBef>
            <a:spcAft>
              <a:spcPct val="35000"/>
            </a:spcAft>
            <a:buNone/>
          </a:pPr>
          <a:r>
            <a:rPr lang="en-US" sz="2400" kern="1200" dirty="0"/>
            <a:t>Policía/fuerzas del orden</a:t>
          </a:r>
          <a:endParaRPr lang="es-ES" sz="2400" kern="1200" dirty="0"/>
        </a:p>
      </dsp:txBody>
      <dsp:txXfrm>
        <a:off x="2871689" y="355078"/>
        <a:ext cx="2089955" cy="1012476"/>
      </dsp:txXfrm>
    </dsp:sp>
    <dsp:sp modelId="{3778DF30-23E2-4C7D-A959-3BE0EC75CBBD}">
      <dsp:nvSpPr>
        <dsp:cNvPr id="0" name=""/>
        <dsp:cNvSpPr/>
      </dsp:nvSpPr>
      <dsp:spPr>
        <a:xfrm rot="1800000">
          <a:off x="4959210" y="4229579"/>
          <a:ext cx="669626" cy="0"/>
        </a:xfrm>
        <a:custGeom>
          <a:avLst/>
          <a:gdLst/>
          <a:ahLst/>
          <a:cxnLst/>
          <a:rect l="0" t="0" r="0" b="0"/>
          <a:pathLst>
            <a:path>
              <a:moveTo>
                <a:pt x="0" y="0"/>
              </a:moveTo>
              <a:lnTo>
                <a:pt x="669626" y="0"/>
              </a:lnTo>
            </a:path>
          </a:pathLst>
        </a:custGeom>
        <a:noFill/>
        <a:ln w="25400" cap="flat" cmpd="sng" algn="ctr">
          <a:solidFill>
            <a:schemeClr val="accent1">
              <a:shade val="60000"/>
              <a:hueOff val="0"/>
              <a:satOff val="0"/>
              <a:lumOff val="0"/>
              <a:alphaOff val="0"/>
            </a:schemeClr>
          </a:solidFill>
          <a:prstDash val="solid"/>
        </a:ln>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sp>
    <dsp:sp modelId="{6963355E-90FB-4F2F-8A04-33DF3325C0FF}">
      <dsp:nvSpPr>
        <dsp:cNvPr id="0" name=""/>
        <dsp:cNvSpPr/>
      </dsp:nvSpPr>
      <dsp:spPr>
        <a:xfrm>
          <a:off x="5583979" y="4159875"/>
          <a:ext cx="1122022" cy="1122022"/>
        </a:xfrm>
        <a:prstGeom prst="roundRect">
          <a:avLst/>
        </a:prstGeom>
        <a:solidFill>
          <a:schemeClr val="accent1">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933450">
            <a:lnSpc>
              <a:spcPct val="90000"/>
            </a:lnSpc>
            <a:spcBef>
              <a:spcPct val="0"/>
            </a:spcBef>
            <a:spcAft>
              <a:spcPct val="35000"/>
            </a:spcAft>
            <a:buNone/>
          </a:pPr>
          <a:r>
            <a:rPr sz="2100" kern="1200"/>
            <a:t>Tribunal</a:t>
          </a:r>
          <a:endParaRPr lang="es-ES" sz="2100" kern="1200" dirty="0"/>
        </a:p>
      </dsp:txBody>
      <dsp:txXfrm>
        <a:off x="5638752" y="4214648"/>
        <a:ext cx="1012476" cy="1012476"/>
      </dsp:txXfrm>
    </dsp:sp>
    <dsp:sp modelId="{F950A281-5A65-4A2C-946C-1B2B20A221D8}">
      <dsp:nvSpPr>
        <dsp:cNvPr id="0" name=""/>
        <dsp:cNvSpPr/>
      </dsp:nvSpPr>
      <dsp:spPr>
        <a:xfrm rot="9000000">
          <a:off x="2204498" y="4229579"/>
          <a:ext cx="669626" cy="0"/>
        </a:xfrm>
        <a:custGeom>
          <a:avLst/>
          <a:gdLst/>
          <a:ahLst/>
          <a:cxnLst/>
          <a:rect l="0" t="0" r="0" b="0"/>
          <a:pathLst>
            <a:path>
              <a:moveTo>
                <a:pt x="0" y="0"/>
              </a:moveTo>
              <a:lnTo>
                <a:pt x="669626" y="0"/>
              </a:lnTo>
            </a:path>
          </a:pathLst>
        </a:custGeom>
        <a:noFill/>
        <a:ln w="25400" cap="flat" cmpd="sng" algn="ctr">
          <a:solidFill>
            <a:schemeClr val="accent1">
              <a:shade val="60000"/>
              <a:hueOff val="0"/>
              <a:satOff val="0"/>
              <a:lumOff val="0"/>
              <a:alphaOff val="0"/>
            </a:schemeClr>
          </a:solidFill>
          <a:prstDash val="solid"/>
        </a:ln>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sp>
    <dsp:sp modelId="{DD254159-A8A1-4609-AFBB-38BCC8794B5D}">
      <dsp:nvSpPr>
        <dsp:cNvPr id="0" name=""/>
        <dsp:cNvSpPr/>
      </dsp:nvSpPr>
      <dsp:spPr>
        <a:xfrm>
          <a:off x="1127332" y="4159875"/>
          <a:ext cx="1122022" cy="1122022"/>
        </a:xfrm>
        <a:prstGeom prst="roundRect">
          <a:avLst/>
        </a:prstGeom>
        <a:solidFill>
          <a:schemeClr val="accent1">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35560" tIns="35560" rIns="35560" bIns="35560" numCol="1" spcCol="1270" anchor="ctr" anchorCtr="0">
          <a:noAutofit/>
        </a:bodyPr>
        <a:lstStyle/>
        <a:p>
          <a:pPr marL="0" lvl="0" indent="0" algn="ctr" defTabSz="622300">
            <a:lnSpc>
              <a:spcPct val="90000"/>
            </a:lnSpc>
            <a:spcBef>
              <a:spcPct val="0"/>
            </a:spcBef>
            <a:spcAft>
              <a:spcPct val="35000"/>
            </a:spcAft>
            <a:buNone/>
          </a:pPr>
          <a:r>
            <a:rPr lang="en-US" sz="1400" kern="1200" dirty="0"/>
            <a:t>Juez de instrucción </a:t>
          </a:r>
          <a:endParaRPr lang="es-ES" sz="1400" kern="1200" dirty="0"/>
        </a:p>
      </dsp:txBody>
      <dsp:txXfrm>
        <a:off x="1182105" y="4214648"/>
        <a:ext cx="1012476" cy="1012476"/>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11FE610-347E-4DC6-963D-5A8D93D8B534}">
      <dsp:nvSpPr>
        <dsp:cNvPr id="0" name=""/>
        <dsp:cNvSpPr/>
      </dsp:nvSpPr>
      <dsp:spPr>
        <a:xfrm>
          <a:off x="0" y="0"/>
          <a:ext cx="5644331" cy="977013"/>
        </a:xfrm>
        <a:prstGeom prst="roundRect">
          <a:avLst>
            <a:gd name="adj" fmla="val 10000"/>
          </a:avLst>
        </a:prstGeom>
        <a:solidFill>
          <a:schemeClr val="accent1">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l" defTabSz="800100">
            <a:lnSpc>
              <a:spcPct val="90000"/>
            </a:lnSpc>
            <a:spcBef>
              <a:spcPct val="0"/>
            </a:spcBef>
            <a:spcAft>
              <a:spcPct val="35000"/>
            </a:spcAft>
            <a:buNone/>
          </a:pPr>
          <a:r>
            <a:rPr lang="en-GB" sz="1800" b="1" kern="1200" dirty="0"/>
            <a:t>Paso 1</a:t>
          </a:r>
          <a:r>
            <a:rPr lang="en-GB" sz="1800" i="1" kern="1200" dirty="0"/>
            <a:t>: Se reconoce el elemento internacional </a:t>
          </a:r>
          <a:endParaRPr lang="es-ES" sz="1800" kern="1200" dirty="0"/>
        </a:p>
      </dsp:txBody>
      <dsp:txXfrm>
        <a:off x="28616" y="28616"/>
        <a:ext cx="4475747" cy="919781"/>
      </dsp:txXfrm>
    </dsp:sp>
    <dsp:sp modelId="{5E518954-471A-4A0A-8052-11BC5FD08113}">
      <dsp:nvSpPr>
        <dsp:cNvPr id="0" name=""/>
        <dsp:cNvSpPr/>
      </dsp:nvSpPr>
      <dsp:spPr>
        <a:xfrm>
          <a:off x="421492" y="1112709"/>
          <a:ext cx="5644331" cy="977013"/>
        </a:xfrm>
        <a:prstGeom prst="roundRect">
          <a:avLst>
            <a:gd name="adj" fmla="val 10000"/>
          </a:avLst>
        </a:prstGeom>
        <a:solidFill>
          <a:schemeClr val="accent1">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l" defTabSz="800100">
            <a:lnSpc>
              <a:spcPct val="90000"/>
            </a:lnSpc>
            <a:spcBef>
              <a:spcPct val="0"/>
            </a:spcBef>
            <a:spcAft>
              <a:spcPct val="35000"/>
            </a:spcAft>
            <a:buNone/>
          </a:pPr>
          <a:r>
            <a:rPr lang="en-GB" sz="1800" b="1" kern="1200" dirty="0"/>
            <a:t>Paso 2</a:t>
          </a:r>
          <a:r>
            <a:rPr lang="en-GB" sz="1800" i="1" kern="1200" dirty="0"/>
            <a:t>: La autoridad local competente determina qué conjunto de hechos debe ser esclarecido o qué pruebas deben obtenerse</a:t>
          </a:r>
          <a:endParaRPr lang="es-ES" sz="1800" kern="1200" dirty="0"/>
        </a:p>
      </dsp:txBody>
      <dsp:txXfrm>
        <a:off x="450108" y="1141325"/>
        <a:ext cx="4530548" cy="919781"/>
      </dsp:txXfrm>
    </dsp:sp>
    <dsp:sp modelId="{FA0C563D-4AC4-49D4-8B82-2B3DA636C5B8}">
      <dsp:nvSpPr>
        <dsp:cNvPr id="0" name=""/>
        <dsp:cNvSpPr/>
      </dsp:nvSpPr>
      <dsp:spPr>
        <a:xfrm>
          <a:off x="842984" y="2225419"/>
          <a:ext cx="5644331" cy="977013"/>
        </a:xfrm>
        <a:prstGeom prst="roundRect">
          <a:avLst>
            <a:gd name="adj" fmla="val 10000"/>
          </a:avLst>
        </a:prstGeom>
        <a:solidFill>
          <a:schemeClr val="accent1">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l" defTabSz="800100">
            <a:lnSpc>
              <a:spcPct val="90000"/>
            </a:lnSpc>
            <a:spcBef>
              <a:spcPct val="0"/>
            </a:spcBef>
            <a:spcAft>
              <a:spcPct val="35000"/>
            </a:spcAft>
            <a:buNone/>
          </a:pPr>
          <a:r>
            <a:rPr lang="en-GB" sz="1800" b="1" kern="1200" dirty="0"/>
            <a:t>Paso 3</a:t>
          </a:r>
          <a:r>
            <a:rPr lang="en-GB" sz="1800" i="1" kern="1200" dirty="0"/>
            <a:t>: La autoridad local decide qué nivel de cooperación es necesario</a:t>
          </a:r>
          <a:endParaRPr lang="es-ES" sz="1800" kern="1200" dirty="0"/>
        </a:p>
      </dsp:txBody>
      <dsp:txXfrm>
        <a:off x="871600" y="2254035"/>
        <a:ext cx="4530548" cy="919781"/>
      </dsp:txXfrm>
    </dsp:sp>
    <dsp:sp modelId="{872E5D92-8A5B-4F0B-A582-AD2EC26DE1F1}">
      <dsp:nvSpPr>
        <dsp:cNvPr id="0" name=""/>
        <dsp:cNvSpPr/>
      </dsp:nvSpPr>
      <dsp:spPr>
        <a:xfrm>
          <a:off x="1264476" y="3338128"/>
          <a:ext cx="5644331" cy="977013"/>
        </a:xfrm>
        <a:prstGeom prst="roundRect">
          <a:avLst>
            <a:gd name="adj" fmla="val 10000"/>
          </a:avLst>
        </a:prstGeom>
        <a:solidFill>
          <a:schemeClr val="accent1">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l" defTabSz="800100">
            <a:lnSpc>
              <a:spcPct val="90000"/>
            </a:lnSpc>
            <a:spcBef>
              <a:spcPct val="0"/>
            </a:spcBef>
            <a:spcAft>
              <a:spcPct val="35000"/>
            </a:spcAft>
            <a:buNone/>
          </a:pPr>
          <a:r>
            <a:rPr lang="en-US" sz="1800" b="1" kern="1200" dirty="0"/>
            <a:t>Paso 4</a:t>
          </a:r>
          <a:r>
            <a:rPr sz="1800" kern="1200"/>
            <a:t>: </a:t>
          </a:r>
          <a:r>
            <a:rPr lang="en-US" sz="1800" i="1" kern="1200" dirty="0"/>
            <a:t>La autoridad local, siguiendo el marco jurídico de la asistencia jurídica mutua, inicia el procedimiento de asistencia (variaciones)</a:t>
          </a:r>
          <a:endParaRPr lang="es-ES" sz="1800" kern="1200" dirty="0"/>
        </a:p>
      </dsp:txBody>
      <dsp:txXfrm>
        <a:off x="1293092" y="3366744"/>
        <a:ext cx="4530548" cy="919781"/>
      </dsp:txXfrm>
    </dsp:sp>
    <dsp:sp modelId="{1570E3C4-0EB5-4850-977D-D7BF7804F5C5}">
      <dsp:nvSpPr>
        <dsp:cNvPr id="0" name=""/>
        <dsp:cNvSpPr/>
      </dsp:nvSpPr>
      <dsp:spPr>
        <a:xfrm>
          <a:off x="1685969" y="4450838"/>
          <a:ext cx="5644331" cy="977013"/>
        </a:xfrm>
        <a:prstGeom prst="roundRect">
          <a:avLst>
            <a:gd name="adj" fmla="val 10000"/>
          </a:avLst>
        </a:prstGeom>
        <a:solidFill>
          <a:schemeClr val="accent1">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l" defTabSz="800100">
            <a:lnSpc>
              <a:spcPct val="90000"/>
            </a:lnSpc>
            <a:spcBef>
              <a:spcPct val="0"/>
            </a:spcBef>
            <a:spcAft>
              <a:spcPct val="35000"/>
            </a:spcAft>
            <a:buNone/>
          </a:pPr>
          <a:r>
            <a:rPr lang="en-GB" sz="1800" b="1" kern="1200" dirty="0"/>
            <a:t>Paso 5</a:t>
          </a:r>
          <a:r>
            <a:rPr sz="1800" kern="1200"/>
            <a:t>: </a:t>
          </a:r>
          <a:r>
            <a:rPr lang="en-GB" sz="1800" i="1" kern="1200" dirty="0"/>
            <a:t>Se envía la carta de solicitud de asistencia jurídica mutua </a:t>
          </a:r>
          <a:endParaRPr lang="es-ES" sz="1800" kern="1200" dirty="0"/>
        </a:p>
      </dsp:txBody>
      <dsp:txXfrm>
        <a:off x="1714585" y="4479454"/>
        <a:ext cx="4530548" cy="919781"/>
      </dsp:txXfrm>
    </dsp:sp>
    <dsp:sp modelId="{9D632434-7AD9-454C-A5B8-907A8A8AE164}">
      <dsp:nvSpPr>
        <dsp:cNvPr id="0" name=""/>
        <dsp:cNvSpPr/>
      </dsp:nvSpPr>
      <dsp:spPr>
        <a:xfrm>
          <a:off x="5009273" y="713762"/>
          <a:ext cx="635058" cy="635058"/>
        </a:xfrm>
        <a:prstGeom prst="downArrow">
          <a:avLst>
            <a:gd name="adj1" fmla="val 55000"/>
            <a:gd name="adj2" fmla="val 45000"/>
          </a:avLst>
        </a:prstGeom>
        <a:solidFill>
          <a:schemeClr val="accent1">
            <a:alpha val="90000"/>
            <a:tint val="40000"/>
            <a:hueOff val="0"/>
            <a:satOff val="0"/>
            <a:lumOff val="0"/>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35560" tIns="35560" rIns="35560" bIns="35560" numCol="1" spcCol="1270" anchor="ctr" anchorCtr="0">
          <a:noAutofit/>
        </a:bodyPr>
        <a:lstStyle/>
        <a:p>
          <a:pPr marL="0" lvl="0" indent="0" algn="ctr" defTabSz="1244600">
            <a:lnSpc>
              <a:spcPct val="90000"/>
            </a:lnSpc>
            <a:spcBef>
              <a:spcPct val="0"/>
            </a:spcBef>
            <a:spcAft>
              <a:spcPct val="35000"/>
            </a:spcAft>
            <a:buNone/>
          </a:pPr>
          <a:endParaRPr lang="en-GB" sz="2800" kern="1200"/>
        </a:p>
      </dsp:txBody>
      <dsp:txXfrm>
        <a:off x="5152161" y="713762"/>
        <a:ext cx="349282" cy="477881"/>
      </dsp:txXfrm>
    </dsp:sp>
    <dsp:sp modelId="{E307F77B-0ACB-4F07-895E-E85A60F4A63D}">
      <dsp:nvSpPr>
        <dsp:cNvPr id="0" name=""/>
        <dsp:cNvSpPr/>
      </dsp:nvSpPr>
      <dsp:spPr>
        <a:xfrm>
          <a:off x="5430765" y="1826472"/>
          <a:ext cx="635058" cy="635058"/>
        </a:xfrm>
        <a:prstGeom prst="downArrow">
          <a:avLst>
            <a:gd name="adj1" fmla="val 55000"/>
            <a:gd name="adj2" fmla="val 45000"/>
          </a:avLst>
        </a:prstGeom>
        <a:solidFill>
          <a:schemeClr val="accent1">
            <a:alpha val="90000"/>
            <a:tint val="40000"/>
            <a:hueOff val="0"/>
            <a:satOff val="0"/>
            <a:lumOff val="0"/>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35560" tIns="35560" rIns="35560" bIns="35560" numCol="1" spcCol="1270" anchor="ctr" anchorCtr="0">
          <a:noAutofit/>
        </a:bodyPr>
        <a:lstStyle/>
        <a:p>
          <a:pPr marL="0" lvl="0" indent="0" algn="ctr" defTabSz="1244600">
            <a:lnSpc>
              <a:spcPct val="90000"/>
            </a:lnSpc>
            <a:spcBef>
              <a:spcPct val="0"/>
            </a:spcBef>
            <a:spcAft>
              <a:spcPct val="35000"/>
            </a:spcAft>
            <a:buNone/>
          </a:pPr>
          <a:endParaRPr lang="en-GB" sz="2800" kern="1200"/>
        </a:p>
      </dsp:txBody>
      <dsp:txXfrm>
        <a:off x="5573653" y="1826472"/>
        <a:ext cx="349282" cy="477881"/>
      </dsp:txXfrm>
    </dsp:sp>
    <dsp:sp modelId="{AE8D6596-348E-4ED8-990E-2F72A02FE46C}">
      <dsp:nvSpPr>
        <dsp:cNvPr id="0" name=""/>
        <dsp:cNvSpPr/>
      </dsp:nvSpPr>
      <dsp:spPr>
        <a:xfrm>
          <a:off x="5852257" y="2922898"/>
          <a:ext cx="635058" cy="635058"/>
        </a:xfrm>
        <a:prstGeom prst="downArrow">
          <a:avLst>
            <a:gd name="adj1" fmla="val 55000"/>
            <a:gd name="adj2" fmla="val 45000"/>
          </a:avLst>
        </a:prstGeom>
        <a:solidFill>
          <a:schemeClr val="accent1">
            <a:alpha val="90000"/>
            <a:tint val="40000"/>
            <a:hueOff val="0"/>
            <a:satOff val="0"/>
            <a:lumOff val="0"/>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35560" tIns="35560" rIns="35560" bIns="35560" numCol="1" spcCol="1270" anchor="ctr" anchorCtr="0">
          <a:noAutofit/>
        </a:bodyPr>
        <a:lstStyle/>
        <a:p>
          <a:pPr marL="0" lvl="0" indent="0" algn="ctr" defTabSz="1244600">
            <a:lnSpc>
              <a:spcPct val="90000"/>
            </a:lnSpc>
            <a:spcBef>
              <a:spcPct val="0"/>
            </a:spcBef>
            <a:spcAft>
              <a:spcPct val="35000"/>
            </a:spcAft>
            <a:buNone/>
          </a:pPr>
          <a:endParaRPr lang="en-GB" sz="2800" kern="1200"/>
        </a:p>
      </dsp:txBody>
      <dsp:txXfrm>
        <a:off x="5995145" y="2922898"/>
        <a:ext cx="349282" cy="477881"/>
      </dsp:txXfrm>
    </dsp:sp>
    <dsp:sp modelId="{49D1460C-DD90-4744-A72E-5022D2D8FCAD}">
      <dsp:nvSpPr>
        <dsp:cNvPr id="0" name=""/>
        <dsp:cNvSpPr/>
      </dsp:nvSpPr>
      <dsp:spPr>
        <a:xfrm>
          <a:off x="6273750" y="4046463"/>
          <a:ext cx="635058" cy="635058"/>
        </a:xfrm>
        <a:prstGeom prst="downArrow">
          <a:avLst>
            <a:gd name="adj1" fmla="val 55000"/>
            <a:gd name="adj2" fmla="val 45000"/>
          </a:avLst>
        </a:prstGeom>
        <a:solidFill>
          <a:schemeClr val="accent1">
            <a:alpha val="90000"/>
            <a:tint val="40000"/>
            <a:hueOff val="0"/>
            <a:satOff val="0"/>
            <a:lumOff val="0"/>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35560" tIns="35560" rIns="35560" bIns="35560" numCol="1" spcCol="1270" anchor="ctr" anchorCtr="0">
          <a:noAutofit/>
        </a:bodyPr>
        <a:lstStyle/>
        <a:p>
          <a:pPr marL="0" lvl="0" indent="0" algn="ctr" defTabSz="1244600">
            <a:lnSpc>
              <a:spcPct val="90000"/>
            </a:lnSpc>
            <a:spcBef>
              <a:spcPct val="0"/>
            </a:spcBef>
            <a:spcAft>
              <a:spcPct val="35000"/>
            </a:spcAft>
            <a:buNone/>
          </a:pPr>
          <a:endParaRPr lang="en-GB" sz="2800" kern="1200"/>
        </a:p>
      </dsp:txBody>
      <dsp:txXfrm>
        <a:off x="6416638" y="4046463"/>
        <a:ext cx="349282" cy="477881"/>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3892E7C-CF81-4B0E-865C-F62F9E9E8E48}">
      <dsp:nvSpPr>
        <dsp:cNvPr id="0" name=""/>
        <dsp:cNvSpPr/>
      </dsp:nvSpPr>
      <dsp:spPr>
        <a:xfrm>
          <a:off x="0" y="0"/>
          <a:ext cx="5864240" cy="1194127"/>
        </a:xfrm>
        <a:prstGeom prst="roundRect">
          <a:avLst>
            <a:gd name="adj" fmla="val 10000"/>
          </a:avLst>
        </a:prstGeom>
        <a:solidFill>
          <a:schemeClr val="accent1">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l" defTabSz="755650">
            <a:lnSpc>
              <a:spcPct val="90000"/>
            </a:lnSpc>
            <a:spcBef>
              <a:spcPct val="0"/>
            </a:spcBef>
            <a:spcAft>
              <a:spcPct val="35000"/>
            </a:spcAft>
            <a:buNone/>
          </a:pPr>
          <a:r>
            <a:rPr lang="en-GB" sz="1700" b="1" kern="1200" dirty="0"/>
            <a:t>Paso 6</a:t>
          </a:r>
          <a:r>
            <a:rPr sz="1700" kern="1200"/>
            <a:t>: </a:t>
          </a:r>
          <a:r>
            <a:rPr lang="en-GB" sz="1700" i="1" kern="1200" dirty="0"/>
            <a:t>La autoridad central o de ejecución del Estado requerido recibe la carta de solicitud de asistencia jurídica mutua </a:t>
          </a:r>
          <a:endParaRPr lang="es-ES" sz="1700" kern="1200" dirty="0"/>
        </a:p>
      </dsp:txBody>
      <dsp:txXfrm>
        <a:off x="34975" y="34975"/>
        <a:ext cx="4474779" cy="1124177"/>
      </dsp:txXfrm>
    </dsp:sp>
    <dsp:sp modelId="{AF770465-1E5E-4638-9A1B-92EBE61B5D0C}">
      <dsp:nvSpPr>
        <dsp:cNvPr id="0" name=""/>
        <dsp:cNvSpPr/>
      </dsp:nvSpPr>
      <dsp:spPr>
        <a:xfrm>
          <a:off x="491130" y="1411241"/>
          <a:ext cx="5864240" cy="1194127"/>
        </a:xfrm>
        <a:prstGeom prst="roundRect">
          <a:avLst>
            <a:gd name="adj" fmla="val 10000"/>
          </a:avLst>
        </a:prstGeom>
        <a:solidFill>
          <a:schemeClr val="accent1">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l" defTabSz="755650">
            <a:lnSpc>
              <a:spcPct val="90000"/>
            </a:lnSpc>
            <a:spcBef>
              <a:spcPct val="0"/>
            </a:spcBef>
            <a:spcAft>
              <a:spcPct val="35000"/>
            </a:spcAft>
            <a:buNone/>
          </a:pPr>
          <a:r>
            <a:rPr lang="en-GB" sz="1700" b="1" kern="1200" dirty="0"/>
            <a:t>Paso 7</a:t>
          </a:r>
          <a:r>
            <a:rPr sz="1700" kern="1200"/>
            <a:t>: </a:t>
          </a:r>
          <a:r>
            <a:rPr lang="en-GB" sz="1700" i="1" kern="1200" dirty="0"/>
            <a:t>La Autoridad Central o de Ejecución del Estado requerido responde a la carta de solicitud y devuelve la respuesta/prueba </a:t>
          </a:r>
          <a:endParaRPr lang="es-ES" sz="1700" kern="1200" dirty="0"/>
        </a:p>
      </dsp:txBody>
      <dsp:txXfrm>
        <a:off x="526105" y="1446216"/>
        <a:ext cx="4526977" cy="1124177"/>
      </dsp:txXfrm>
    </dsp:sp>
    <dsp:sp modelId="{D0B16B8F-93CF-4E2B-91BA-862EF9BD9990}">
      <dsp:nvSpPr>
        <dsp:cNvPr id="0" name=""/>
        <dsp:cNvSpPr/>
      </dsp:nvSpPr>
      <dsp:spPr>
        <a:xfrm>
          <a:off x="974930" y="2822483"/>
          <a:ext cx="5864240" cy="1194127"/>
        </a:xfrm>
        <a:prstGeom prst="roundRect">
          <a:avLst>
            <a:gd name="adj" fmla="val 10000"/>
          </a:avLst>
        </a:prstGeom>
        <a:solidFill>
          <a:schemeClr val="accent1">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l" defTabSz="755650">
            <a:lnSpc>
              <a:spcPct val="90000"/>
            </a:lnSpc>
            <a:spcBef>
              <a:spcPct val="0"/>
            </a:spcBef>
            <a:spcAft>
              <a:spcPct val="35000"/>
            </a:spcAft>
            <a:buNone/>
          </a:pPr>
          <a:r>
            <a:rPr lang="en-GB" sz="1700" b="1" i="0" kern="1200" dirty="0"/>
            <a:t>Paso 8: </a:t>
          </a:r>
          <a:r>
            <a:rPr lang="en-GB" sz="1700" b="0" i="1" kern="1200" dirty="0"/>
            <a:t>La autoridad local que inició el procedimiento de asistencia jurídica mutua recibe una respuesta</a:t>
          </a:r>
          <a:endParaRPr lang="es-ES" sz="1700" b="0" i="1" kern="1200" dirty="0"/>
        </a:p>
      </dsp:txBody>
      <dsp:txXfrm>
        <a:off x="1009905" y="2857458"/>
        <a:ext cx="4534308" cy="1124177"/>
      </dsp:txXfrm>
    </dsp:sp>
    <dsp:sp modelId="{A4F61184-0BBF-4AB9-8C6A-810F7F4CEAFF}">
      <dsp:nvSpPr>
        <dsp:cNvPr id="0" name=""/>
        <dsp:cNvSpPr/>
      </dsp:nvSpPr>
      <dsp:spPr>
        <a:xfrm>
          <a:off x="1466060" y="4233724"/>
          <a:ext cx="5864240" cy="1194127"/>
        </a:xfrm>
        <a:prstGeom prst="roundRect">
          <a:avLst>
            <a:gd name="adj" fmla="val 10000"/>
          </a:avLst>
        </a:prstGeom>
        <a:solidFill>
          <a:schemeClr val="accent1">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l" defTabSz="755650">
            <a:lnSpc>
              <a:spcPct val="90000"/>
            </a:lnSpc>
            <a:spcBef>
              <a:spcPct val="0"/>
            </a:spcBef>
            <a:spcAft>
              <a:spcPct val="35000"/>
            </a:spcAft>
            <a:buNone/>
          </a:pPr>
          <a:r>
            <a:rPr lang="en-GB" sz="1700" b="1" kern="1200" dirty="0"/>
            <a:t>Paso 9</a:t>
          </a:r>
          <a:r>
            <a:rPr sz="1700" kern="1200"/>
            <a:t>: La autoridad local examina la respuesta y toma una decisión sobre los pasos a seguir, incluida una carta de solicitud de asistencia jurídica mutua adicional </a:t>
          </a:r>
          <a:endParaRPr lang="es-ES" sz="1700" kern="1200" dirty="0"/>
        </a:p>
      </dsp:txBody>
      <dsp:txXfrm>
        <a:off x="1501035" y="4268699"/>
        <a:ext cx="4526977" cy="1124177"/>
      </dsp:txXfrm>
    </dsp:sp>
    <dsp:sp modelId="{C54CB6C8-8D3F-4FB6-9234-77A6ACED8420}">
      <dsp:nvSpPr>
        <dsp:cNvPr id="0" name=""/>
        <dsp:cNvSpPr/>
      </dsp:nvSpPr>
      <dsp:spPr>
        <a:xfrm>
          <a:off x="5088057" y="914593"/>
          <a:ext cx="776182" cy="776182"/>
        </a:xfrm>
        <a:prstGeom prst="downArrow">
          <a:avLst>
            <a:gd name="adj1" fmla="val 55000"/>
            <a:gd name="adj2" fmla="val 45000"/>
          </a:avLst>
        </a:prstGeom>
        <a:solidFill>
          <a:schemeClr val="accent1">
            <a:alpha val="90000"/>
            <a:tint val="40000"/>
            <a:hueOff val="0"/>
            <a:satOff val="0"/>
            <a:lumOff val="0"/>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44450" tIns="44450" rIns="44450" bIns="44450" numCol="1" spcCol="1270" anchor="ctr" anchorCtr="0">
          <a:noAutofit/>
        </a:bodyPr>
        <a:lstStyle/>
        <a:p>
          <a:pPr marL="0" lvl="0" indent="0" algn="ctr" defTabSz="1555750">
            <a:lnSpc>
              <a:spcPct val="90000"/>
            </a:lnSpc>
            <a:spcBef>
              <a:spcPct val="0"/>
            </a:spcBef>
            <a:spcAft>
              <a:spcPct val="35000"/>
            </a:spcAft>
            <a:buNone/>
          </a:pPr>
          <a:endParaRPr lang="en-GB" sz="3500" kern="1200"/>
        </a:p>
      </dsp:txBody>
      <dsp:txXfrm>
        <a:off x="5262698" y="914593"/>
        <a:ext cx="426900" cy="584077"/>
      </dsp:txXfrm>
    </dsp:sp>
    <dsp:sp modelId="{85C1F341-FC66-4D97-B213-31D1B3CF0866}">
      <dsp:nvSpPr>
        <dsp:cNvPr id="0" name=""/>
        <dsp:cNvSpPr/>
      </dsp:nvSpPr>
      <dsp:spPr>
        <a:xfrm>
          <a:off x="5579188" y="2325834"/>
          <a:ext cx="776182" cy="776182"/>
        </a:xfrm>
        <a:prstGeom prst="downArrow">
          <a:avLst>
            <a:gd name="adj1" fmla="val 55000"/>
            <a:gd name="adj2" fmla="val 45000"/>
          </a:avLst>
        </a:prstGeom>
        <a:solidFill>
          <a:schemeClr val="accent1">
            <a:alpha val="90000"/>
            <a:tint val="40000"/>
            <a:hueOff val="0"/>
            <a:satOff val="0"/>
            <a:lumOff val="0"/>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44450" tIns="44450" rIns="44450" bIns="44450" numCol="1" spcCol="1270" anchor="ctr" anchorCtr="0">
          <a:noAutofit/>
        </a:bodyPr>
        <a:lstStyle/>
        <a:p>
          <a:pPr marL="0" lvl="0" indent="0" algn="ctr" defTabSz="1555750">
            <a:lnSpc>
              <a:spcPct val="90000"/>
            </a:lnSpc>
            <a:spcBef>
              <a:spcPct val="0"/>
            </a:spcBef>
            <a:spcAft>
              <a:spcPct val="35000"/>
            </a:spcAft>
            <a:buNone/>
          </a:pPr>
          <a:endParaRPr lang="en-GB" sz="3500" kern="1200"/>
        </a:p>
      </dsp:txBody>
      <dsp:txXfrm>
        <a:off x="5753829" y="2325834"/>
        <a:ext cx="426900" cy="584077"/>
      </dsp:txXfrm>
    </dsp:sp>
    <dsp:sp modelId="{53FA1314-161C-4363-B4BB-A334788502EF}">
      <dsp:nvSpPr>
        <dsp:cNvPr id="0" name=""/>
        <dsp:cNvSpPr/>
      </dsp:nvSpPr>
      <dsp:spPr>
        <a:xfrm>
          <a:off x="6062987" y="3737076"/>
          <a:ext cx="776182" cy="776182"/>
        </a:xfrm>
        <a:prstGeom prst="downArrow">
          <a:avLst>
            <a:gd name="adj1" fmla="val 55000"/>
            <a:gd name="adj2" fmla="val 45000"/>
          </a:avLst>
        </a:prstGeom>
        <a:solidFill>
          <a:schemeClr val="accent1">
            <a:alpha val="90000"/>
            <a:tint val="40000"/>
            <a:hueOff val="0"/>
            <a:satOff val="0"/>
            <a:lumOff val="0"/>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44450" tIns="44450" rIns="44450" bIns="44450" numCol="1" spcCol="1270" anchor="ctr" anchorCtr="0">
          <a:noAutofit/>
        </a:bodyPr>
        <a:lstStyle/>
        <a:p>
          <a:pPr marL="0" lvl="0" indent="0" algn="ctr" defTabSz="1555750">
            <a:lnSpc>
              <a:spcPct val="90000"/>
            </a:lnSpc>
            <a:spcBef>
              <a:spcPct val="0"/>
            </a:spcBef>
            <a:spcAft>
              <a:spcPct val="35000"/>
            </a:spcAft>
            <a:buNone/>
          </a:pPr>
          <a:endParaRPr lang="en-GB" sz="3500" kern="1200"/>
        </a:p>
      </dsp:txBody>
      <dsp:txXfrm>
        <a:off x="6237628" y="3737076"/>
        <a:ext cx="426900" cy="584077"/>
      </dsp:txXfrm>
    </dsp:sp>
  </dsp:spTree>
</dsp:drawing>
</file>

<file path=ppt/diagrams/layout1.xml><?xml version="1.0" encoding="utf-8"?>
<dgm:layoutDef xmlns:dgm="http://schemas.openxmlformats.org/drawingml/2006/diagram" xmlns:a="http://schemas.openxmlformats.org/drawingml/2006/main" uniqueId="urn:microsoft.com/office/officeart/2008/layout/RadialCluster">
  <dgm:title val=""/>
  <dgm:desc val=""/>
  <dgm:catLst>
    <dgm:cat type="relationship" pri="19500"/>
    <dgm:cat type="cycle" pri="15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useDef="1">
    <dgm:dataModel>
      <dgm:ptLst/>
      <dgm:bg/>
      <dgm:whole/>
    </dgm:dataModel>
  </dgm:styleData>
  <dgm:clrData useDef="1">
    <dgm:dataModel>
      <dgm:ptLst/>
      <dgm:bg/>
      <dgm:whole/>
    </dgm:dataModel>
  </dgm:clrData>
  <dgm:layoutNode name="Name0">
    <dgm:varLst>
      <dgm:chMax val="1"/>
      <dgm:chPref val="1"/>
      <dgm:dir/>
      <dgm:animOne val="branch"/>
      <dgm:animLvl val="lvl"/>
    </dgm:varLst>
    <dgm:alg type="composite">
      <dgm:param type="ar" val="1.00"/>
    </dgm:alg>
    <dgm:shape xmlns:r="http://schemas.openxmlformats.org/officeDocument/2006/relationships" r:blip="">
      <dgm:adjLst/>
    </dgm:shape>
    <dgm:choose name="Name1">
      <dgm:if name="Name2" func="var" arg="dir" op="equ" val="norm">
        <dgm:choose name="Name3">
          <dgm:if name="Name4" axis="ch ch" ptType="node node" cnt="1 0" func="cnt" op="equ" val="1">
            <dgm:constrLst>
              <dgm:constr type="l" for="ch" forName="textCenter"/>
              <dgm:constr type="ctrY" for="ch" forName="textCenter" refType="h" fact="0.5"/>
              <dgm:constr type="w" for="ch" forName="textCenter" refType="w" fact="0.32"/>
              <dgm:constr type="h" for="ch" forName="textCenter" refType="w" refFor="ch" refForName="textCenter"/>
              <dgm:constr type="r" for="ch" forName="cycle_1" refType="w"/>
              <dgm:constr type="ctrY" for="ch" forName="cycle_1" refType="h" fact="0.5"/>
              <dgm:constr type="w" for="ch" forName="cycle_1" refType="w" fact="0.56"/>
              <dgm:constr type="h" for="ch" forName="cycle_1" refType="h"/>
              <dgm:constr type="primFontSz" for="ch" forName="textCenter" val="65"/>
              <dgm:constr type="primFontSz" for="des" forName="childCenter1" val="65"/>
              <dgm:constr type="primFontSz" for="des" forName="text1" op="equ" val="65"/>
              <dgm:constr type="userS" for="des" ptType="node" refType="w" refFor="ch" refForName="textCenter" fact="0.67"/>
            </dgm:constrLst>
          </dgm:if>
          <dgm:if name="Name5" axis="ch ch" ptType="node node" cnt="1 0" func="cnt" op="equ" val="2">
            <dgm:constrLst>
              <dgm:constr type="ctrX" for="ch" forName="textCenter" refType="w" fact="0.5"/>
              <dgm:constr type="ctrY" for="ch" forName="textCenter" refType="h" fact="0.5"/>
              <dgm:constr type="w" for="ch" forName="textCenter" refType="w" fact="0.25"/>
              <dgm:constr type="h" for="ch" forName="textCenter" refType="w" refFor="ch" refForName="textCenter"/>
              <dgm:constr type="ctrX" for="ch" forName="cycle_1" refType="w" fact="0.5"/>
              <dgm:constr type="t" for="ch" forName="cycle_1"/>
              <dgm:constr type="w" for="ch" forName="cycle_1" refType="w"/>
              <dgm:constr type="h" for="ch" forName="cycle_1" refType="h" fact="0.34"/>
              <dgm:constr type="ctrX" for="ch" forName="cycle_2" refType="w" fact="0.5"/>
              <dgm:constr type="b" for="ch" forName="cycle_2" refType="h"/>
              <dgm:constr type="w" for="ch" forName="cycle_2" refType="w"/>
              <dgm:constr type="h" for="ch" forName="cycle_2" refType="h" fact="0.34"/>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userS" for="des" ptType="node" refType="w" refFor="ch" refForName="textCenter" fact="0.67"/>
            </dgm:constrLst>
          </dgm:if>
          <dgm:if name="Name6" axis="ch ch" ptType="node node" cnt="1 0" func="cnt" op="equ" val="3">
            <dgm:choose name="Name7">
              <dgm:if name="Name8" axis="ch ch ch" ptType="node node node" st="1 2 0" cnt="1 1 0" func="cnt" op="equ" val="1">
                <dgm:choose name="Name9">
                  <dgm:if name="Name10"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fact="0.85"/>
                      <dgm:constr type="w" for="ch" forName="cycle_2" refType="w" fact="0.46"/>
                      <dgm:constr type="h" for="ch" forName="cycle_2" refType="h" fact="0.54"/>
                      <dgm:constr type="diam" for="ch" forName="cycle_2" refType="w" fact="0.5"/>
                      <dgm:constr type="l" for="ch" forName="cycle_3"/>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1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fact="0.85"/>
                      <dgm:constr type="w" for="ch" forName="cycle_2" refType="w" fact="0.46"/>
                      <dgm:constr type="h" for="ch" forName="cycle_2" refType="h" fact="0.54"/>
                      <dgm:constr type="diam" for="ch" forName="cycle_2" refType="w" fact="0.5"/>
                      <dgm:constr type="l" for="ch" forName="cycle_3"/>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if>
              <dgm:else name="Name12">
                <dgm:choose name="Name13">
                  <dgm:if name="Name14"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dgm:constr type="w" for="ch" forName="cycle_2" refType="w" fact="0.46"/>
                      <dgm:constr type="h" for="ch" forName="cycle_2" refType="h" fact="0.54"/>
                      <dgm:constr type="diam" for="ch" forName="cycle_2" refType="w" fact="0.5"/>
                      <dgm:constr type="l" for="ch" forName="cycle_3"/>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15">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dgm:constr type="w" for="ch" forName="cycle_2" refType="w" fact="0.46"/>
                      <dgm:constr type="h" for="ch" forName="cycle_2" refType="h" fact="0.54"/>
                      <dgm:constr type="diam" for="ch" forName="cycle_2" refType="w" fact="0.5"/>
                      <dgm:constr type="l" for="ch" forName="cycle_3"/>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else>
            </dgm:choose>
          </dgm:if>
          <dgm:if name="Name16" axis="ch ch" ptType="node node" cnt="1 0" func="cnt" op="equ" val="4">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5"/>
              <dgm:constr type="h" for="ch" forName="cycle_1" refType="h" fact="0.33"/>
              <dgm:constr type="r" for="ch" forName="cycle_2" refType="w"/>
              <dgm:constr type="ctrY" for="ch" forName="cycle_2" refType="h" fact="0.5"/>
              <dgm:constr type="w" for="ch" forName="cycle_2" refType="w" fact="0.33"/>
              <dgm:constr type="h" for="ch" forName="cycle_2" refType="h" fact="0.5"/>
              <dgm:constr type="ctrX" for="ch" forName="cycle_3" refType="w" fact="0.5"/>
              <dgm:constr type="b" for="ch" forName="cycle_3" refType="h"/>
              <dgm:constr type="w" for="ch" forName="cycle_3" refType="w" fact="0.5"/>
              <dgm:constr type="h" for="ch" forName="cycle_3" refType="h" fact="0.33"/>
              <dgm:constr type="l" for="ch" forName="cycle_4"/>
              <dgm:constr type="ctrY" for="ch" forName="cycle_4" refType="h" fact="0.5"/>
              <dgm:constr type="w" for="ch" forName="cycle_4" refType="w" fact="0.33"/>
              <dgm:constr type="h" for="ch" forName="cycle_4" refType="h"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userS" for="des" ptType="node" refType="w" refFor="ch" refForName="textCenter" fact="0.67"/>
            </dgm:constrLst>
          </dgm:if>
          <dgm:if name="Name17" axis="ch ch" ptType="node node" cnt="1 0" func="cnt" op="equ" val="5">
            <dgm:constrLst>
              <dgm:constr type="ctrX" for="ch" forName="textCenter" refType="w" fact="0.5"/>
              <dgm:constr type="t" for="ch" forName="textCenter" refType="h" fact="0.42"/>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r" for="ch" forName="cycle_2" refType="w"/>
              <dgm:constr type="t" for="ch" forName="cycle_2" refType="h" fact="0.24"/>
              <dgm:constr type="w" for="ch" forName="cycle_2" refType="w" fact="0.33"/>
              <dgm:constr type="h" for="ch" forName="cycle_2" refType="w" refFor="ch" refForName="cycle_2"/>
              <dgm:constr type="r" for="ch" forName="cycle_3" refType="w" fact="0.89"/>
              <dgm:constr type="b" for="ch" forName="cycle_3" refType="h"/>
              <dgm:constr type="w" for="ch" forName="cycle_3" refType="w" fact="0.33"/>
              <dgm:constr type="h" for="ch" forName="cycle_3" refType="w" refFor="ch" refForName="cycle_3"/>
              <dgm:constr type="l" for="ch" forName="cycle_4" refType="w" fact="0.11"/>
              <dgm:constr type="b" for="ch" forName="cycle_4" refType="h"/>
              <dgm:constr type="w" for="ch" forName="cycle_4" refType="w" fact="0.33"/>
              <dgm:constr type="h" for="ch" forName="cycle_4" refType="w" refFor="ch" refForName="cycle_4"/>
              <dgm:constr type="l" for="ch" forName="cycle_5"/>
              <dgm:constr type="t" for="ch" forName="cycle_5" refType="h" fact="0.24"/>
              <dgm:constr type="w" for="ch" forName="cycle_5" refType="w" fact="0.33"/>
              <dgm:constr type="h" for="ch" forName="cycle_5" refType="w" refFor="ch" refForName="cycle_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userS" for="des" ptType="node" refType="w" refFor="ch" refForName="textCenter" fact="0.67"/>
            </dgm:constrLst>
          </dgm:if>
          <dgm:if name="Name18" axis="ch ch" ptType="node node" cnt="1 0" func="cnt" op="equ" val="6">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r" for="ch" forName="cycle_2" refType="w"/>
              <dgm:constr type="t" for="ch" forName="cycle_2" refType="h" fact="0.17"/>
              <dgm:constr type="w" for="ch" forName="cycle_2" refType="w" fact="0.33"/>
              <dgm:constr type="h" for="ch" forName="cycle_2" refType="w" refFor="ch" refForName="cycle_2"/>
              <dgm:constr type="r" for="ch" forName="cycle_3" refType="w"/>
              <dgm:constr type="b" for="ch" forName="cycle_3" refType="h" fact="0.83"/>
              <dgm:constr type="w" for="ch" forName="cycle_3" refType="w" fact="0.33"/>
              <dgm:constr type="h" for="ch" forName="cycle_3" refType="w" refFor="ch" refForName="cycle_3"/>
              <dgm:constr type="ctrX" for="ch" forName="cycle_4" refType="w" fact="0.5"/>
              <dgm:constr type="b" for="ch" forName="cycle_4" refType="h"/>
              <dgm:constr type="w" for="ch" forName="cycle_4" refType="w" fact="0.33"/>
              <dgm:constr type="h" for="ch" forName="cycle_4" refType="w" refFor="ch" refForName="cycle_4"/>
              <dgm:constr type="l" for="ch" forName="cycle_5"/>
              <dgm:constr type="b" for="ch" forName="cycle_5" refType="h" fact="0.83"/>
              <dgm:constr type="w" for="ch" forName="cycle_5" refType="w" fact="0.33"/>
              <dgm:constr type="h" for="ch" forName="cycle_5" refType="w" refFor="ch" refForName="cycle_5"/>
              <dgm:constr type="l" for="ch" forName="cycle_6"/>
              <dgm:constr type="t" for="ch" forName="cycle_6" refType="h" fact="0.17"/>
              <dgm:constr type="w" for="ch" forName="cycle_6" refType="w" fact="0.33"/>
              <dgm:constr type="h" for="ch" forName="cycle_6" refType="w" refFor="ch" refForName="cycle_6"/>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userS" for="des" ptType="node" refType="w" refFor="ch" refForName="textCenter" fact="0.67"/>
            </dgm:constrLst>
          </dgm:if>
          <dgm:else name="Name19">
            <dgm:constrLst>
              <dgm:constr type="ctrX" for="ch" forName="textCenter" refType="w" fact="0.5"/>
              <dgm:constr type="t" for="ch" forName="textCenter" refType="h" fact="0.444"/>
              <dgm:constr type="w" for="ch" forName="textCenter" refType="w" fact="0.167"/>
              <dgm:constr type="h" for="ch" forName="textCenter" refType="w" refFor="ch" refForName="textCenter"/>
              <dgm:constr type="ctrX" for="ch" forName="cycle_1" refType="w" fact="0.5"/>
              <dgm:constr type="t" for="ch" forName="cycle_1"/>
              <dgm:constr type="w" for="ch" forName="cycle_1" refType="w" fact="0.263"/>
              <dgm:constr type="h" for="ch" forName="cycle_1" refType="w" refFor="ch" refForName="cycle_1"/>
              <dgm:constr type="r" for="ch" forName="cycle_2" refType="w" fact="0.938"/>
              <dgm:constr type="t" for="ch" forName="cycle_2" refType="h" fact="0.141"/>
              <dgm:constr type="w" for="ch" forName="cycle_2" refType="w" fact="0.263"/>
              <dgm:constr type="h" for="ch" forName="cycle_2" refType="w" refFor="ch" refForName="cycle_2"/>
              <dgm:constr type="r" for="ch" forName="cycle_3" refType="w"/>
              <dgm:constr type="b" for="ch" forName="cycle_3" refType="h" fact="0.74"/>
              <dgm:constr type="w" for="ch" forName="cycle_3" refType="w" fact="0.263"/>
              <dgm:constr type="h" for="ch" forName="cycle_3" refType="w" refFor="ch" refForName="cycle_3"/>
              <dgm:constr type="r" for="ch" forName="cycle_4" refType="w" fact="0.8"/>
              <dgm:constr type="b" for="ch" forName="cycle_4" refType="h"/>
              <dgm:constr type="w" for="ch" forName="cycle_4" refType="w" fact="0.263"/>
              <dgm:constr type="h" for="ch" forName="cycle_4" refType="w" refFor="ch" refForName="cycle_4"/>
              <dgm:constr type="l" for="ch" forName="cycle_5" refType="w" fact="0.2"/>
              <dgm:constr type="b" for="ch" forName="cycle_5" refType="h"/>
              <dgm:constr type="w" for="ch" forName="cycle_5" refType="w" fact="0.263"/>
              <dgm:constr type="h" for="ch" forName="cycle_5" refType="w" refFor="ch" refForName="cycle_5"/>
              <dgm:constr type="l" for="ch" forName="cycle_6"/>
              <dgm:constr type="b" for="ch" forName="cycle_6" refType="h" fact="0.74"/>
              <dgm:constr type="w" for="ch" forName="cycle_6" refType="w" fact="0.263"/>
              <dgm:constr type="h" for="ch" forName="cycle_6" refType="w" refFor="ch" refForName="cycle_6"/>
              <dgm:constr type="l" for="ch" forName="cycle_7" refType="w" fact="0.062"/>
              <dgm:constr type="t" for="ch" forName="cycle_7" refType="h" fact="0.141"/>
              <dgm:constr type="w" for="ch" forName="cycle_7" refType="w" fact="0.263"/>
              <dgm:constr type="h" for="ch" forName="cycle_7" refType="w" refFor="ch" refForName="cycle_7"/>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primFontSz" for="des" forName="childCenter7" refType="primFontSz" refFor="des" refForName="childCenter1" op="equ"/>
              <dgm:constr type="primFontSz" for="des" forName="text7" refType="primFontSz" refFor="des" refForName="text1" op="equ"/>
              <dgm:constr type="userS" for="des" ptType="node" refType="w" refFor="ch" refForName="textCenter" fact="0.67"/>
            </dgm:constrLst>
          </dgm:else>
        </dgm:choose>
      </dgm:if>
      <dgm:else name="Name20">
        <dgm:choose name="Name21">
          <dgm:if name="Name22" axis="ch ch" ptType="node node" func="cnt" op="equ" val="1">
            <dgm:constrLst>
              <dgm:constr type="r" for="ch" forName="textCenter" refType="w"/>
              <dgm:constr type="ctrY" for="ch" forName="textCenter" refType="h" fact="0.5"/>
              <dgm:constr type="w" for="ch" forName="textCenter" refType="w" fact="0.32"/>
              <dgm:constr type="h" for="ch" forName="textCenter" refType="w" refFor="ch" refForName="textCenter"/>
              <dgm:constr type="l" for="ch" forName="cycle_1"/>
              <dgm:constr type="ctrY" for="ch" forName="cycle_1" refType="h" fact="0.5"/>
              <dgm:constr type="w" for="ch" forName="cycle_1" refType="w" fact="0.56"/>
              <dgm:constr type="h" for="ch" forName="cycle_1" refType="h"/>
              <dgm:constr type="primFontSz" for="ch" forName="textCenter" val="65"/>
              <dgm:constr type="primFontSz" for="des" forName="childCenter1" val="65"/>
              <dgm:constr type="primFontSz" for="des" forName="text1" op="equ" val="65"/>
              <dgm:constr type="userS" for="des" ptType="node" refType="w" refFor="ch" refForName="textCenter" fact="0.67"/>
            </dgm:constrLst>
          </dgm:if>
          <dgm:if name="Name23" axis="ch ch" ptType="node node" func="cnt" op="equ" val="2">
            <dgm:constrLst>
              <dgm:constr type="ctrX" for="ch" forName="textCenter" refType="w" fact="0.5"/>
              <dgm:constr type="ctrY" for="ch" forName="textCenter" refType="h" fact="0.5"/>
              <dgm:constr type="w" for="ch" forName="textCenter" refType="w" fact="0.25"/>
              <dgm:constr type="h" for="ch" forName="textCenter" refType="w" refFor="ch" refForName="textCenter"/>
              <dgm:constr type="ctrX" for="ch" forName="cycle_1" refType="w" fact="0.5"/>
              <dgm:constr type="t" for="ch" forName="cycle_1"/>
              <dgm:constr type="w" for="ch" forName="cycle_1" refType="w"/>
              <dgm:constr type="h" for="ch" forName="cycle_1" refType="h" fact="0.34"/>
              <dgm:constr type="ctrX" for="ch" forName="cycle_2" refType="w" fact="0.5"/>
              <dgm:constr type="b" for="ch" forName="cycle_2" refType="h"/>
              <dgm:constr type="w" for="ch" forName="cycle_2" refType="w"/>
              <dgm:constr type="h" for="ch" forName="cycle_2" refType="h" fact="0.34"/>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userS" for="des" ptType="node" refType="w" refFor="ch" refForName="textCenter" fact="0.67"/>
            </dgm:constrLst>
          </dgm:if>
          <dgm:if name="Name24" axis="ch ch" ptType="node node" func="cnt" op="equ" val="3">
            <dgm:choose name="Name25">
              <dgm:if name="Name26" axis="ch ch ch" ptType="node node node" st="1 2 0" cnt="1 1 0" func="cnt" op="equ" val="1">
                <dgm:choose name="Name27">
                  <dgm:if name="Name28"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fact="0.85"/>
                      <dgm:constr type="w" for="ch" forName="cycle_2" refType="w" fact="0.46"/>
                      <dgm:constr type="h" for="ch" forName="cycle_2" refType="h" fact="0.54"/>
                      <dgm:constr type="diam" for="ch" forName="cycle_2" refType="w" fact="0.5"/>
                      <dgm:constr type="r" for="ch" forName="cycle_3" refType="w"/>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29">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fact="0.85"/>
                      <dgm:constr type="w" for="ch" forName="cycle_2" refType="w" fact="0.46"/>
                      <dgm:constr type="h" for="ch" forName="cycle_2" refType="h" fact="0.54"/>
                      <dgm:constr type="diam" for="ch" forName="cycle_2" refType="w" fact="0.5"/>
                      <dgm:constr type="r" for="ch" forName="cycle_3" refType="w"/>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if>
              <dgm:else name="Name30">
                <dgm:choose name="Name31">
                  <dgm:if name="Name32"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dgm:constr type="w" for="ch" forName="cycle_2" refType="w" fact="0.46"/>
                      <dgm:constr type="h" for="ch" forName="cycle_2" refType="h" fact="0.54"/>
                      <dgm:constr type="diam" for="ch" forName="cycle_2" refType="w" fact="0.5"/>
                      <dgm:constr type="r" for="ch" forName="cycle_3" refType="w"/>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33">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dgm:constr type="w" for="ch" forName="cycle_2" refType="w" fact="0.46"/>
                      <dgm:constr type="h" for="ch" forName="cycle_2" refType="h" fact="0.54"/>
                      <dgm:constr type="diam" for="ch" forName="cycle_2" refType="w" fact="0.5"/>
                      <dgm:constr type="r" for="ch" forName="cycle_3" refType="w"/>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else>
            </dgm:choose>
          </dgm:if>
          <dgm:if name="Name34" axis="ch ch" ptType="node node" func="cnt" op="equ" val="4">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5"/>
              <dgm:constr type="h" for="ch" forName="cycle_1" refType="h" fact="0.33"/>
              <dgm:constr type="l" for="ch" forName="cycle_2"/>
              <dgm:constr type="ctrY" for="ch" forName="cycle_2" refType="h" fact="0.5"/>
              <dgm:constr type="w" for="ch" forName="cycle_2" refType="w" fact="0.33"/>
              <dgm:constr type="h" for="ch" forName="cycle_2" refType="h" fact="0.5"/>
              <dgm:constr type="ctrX" for="ch" forName="cycle_3" refType="w" fact="0.5"/>
              <dgm:constr type="b" for="ch" forName="cycle_3" refType="h"/>
              <dgm:constr type="w" for="ch" forName="cycle_3" refType="w" fact="0.5"/>
              <dgm:constr type="h" for="ch" forName="cycle_3" refType="h" fact="0.33"/>
              <dgm:constr type="r" for="ch" forName="cycle_4" refType="w"/>
              <dgm:constr type="ctrY" for="ch" forName="cycle_4" refType="h" fact="0.5"/>
              <dgm:constr type="w" for="ch" forName="cycle_4" refType="w" fact="0.33"/>
              <dgm:constr type="h" for="ch" forName="cycle_4" refType="h"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userS" for="des" ptType="node" refType="w" refFor="ch" refForName="textCenter" fact="0.67"/>
            </dgm:constrLst>
          </dgm:if>
          <dgm:if name="Name35" axis="ch ch" ptType="node node" func="cnt" op="equ" val="5">
            <dgm:constrLst>
              <dgm:constr type="ctrX" for="ch" forName="textCenter" refType="w" fact="0.5"/>
              <dgm:constr type="t" for="ch" forName="textCenter" refType="h" fact="0.42"/>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l" for="ch" forName="cycle_2"/>
              <dgm:constr type="t" for="ch" forName="cycle_2" refType="h" fact="0.24"/>
              <dgm:constr type="w" for="ch" forName="cycle_2" refType="w" fact="0.33"/>
              <dgm:constr type="h" for="ch" forName="cycle_2" refType="w" refFor="ch" refForName="cycle_2"/>
              <dgm:constr type="l" for="ch" forName="cycle_3" refType="w" fact="0.11"/>
              <dgm:constr type="b" for="ch" forName="cycle_3" refType="h"/>
              <dgm:constr type="w" for="ch" forName="cycle_3" refType="w" fact="0.33"/>
              <dgm:constr type="h" for="ch" forName="cycle_3" refType="w" refFor="ch" refForName="cycle_3"/>
              <dgm:constr type="r" for="ch" forName="cycle_4" refType="w" fact="0.89"/>
              <dgm:constr type="b" for="ch" forName="cycle_4" refType="h"/>
              <dgm:constr type="w" for="ch" forName="cycle_4" refType="w" fact="0.33"/>
              <dgm:constr type="h" for="ch" forName="cycle_4" refType="w" refFor="ch" refForName="cycle_4"/>
              <dgm:constr type="r" for="ch" forName="cycle_5" refType="w"/>
              <dgm:constr type="t" for="ch" forName="cycle_5" refType="h" fact="0.24"/>
              <dgm:constr type="w" for="ch" forName="cycle_5" refType="w" fact="0.33"/>
              <dgm:constr type="h" for="ch" forName="cycle_5" refType="w" refFor="ch" refForName="cycle_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userS" for="des" ptType="node" refType="w" refFor="ch" refForName="textCenter" fact="0.67"/>
            </dgm:constrLst>
          </dgm:if>
          <dgm:if name="Name36" axis="ch ch" ptType="node node" func="cnt" op="equ" val="6">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l" for="ch" forName="cycle_2"/>
              <dgm:constr type="t" for="ch" forName="cycle_2" refType="h" fact="0.17"/>
              <dgm:constr type="w" for="ch" forName="cycle_2" refType="w" fact="0.33"/>
              <dgm:constr type="h" for="ch" forName="cycle_2" refType="w" refFor="ch" refForName="cycle_2"/>
              <dgm:constr type="l" for="ch" forName="cycle_3"/>
              <dgm:constr type="b" for="ch" forName="cycle_3" refType="h" fact="0.83"/>
              <dgm:constr type="w" for="ch" forName="cycle_3" refType="w" fact="0.33"/>
              <dgm:constr type="h" for="ch" forName="cycle_3" refType="w" refFor="ch" refForName="cycle_3"/>
              <dgm:constr type="ctrX" for="ch" forName="cycle_4" refType="w" fact="0.5"/>
              <dgm:constr type="b" for="ch" forName="cycle_4" refType="h"/>
              <dgm:constr type="w" for="ch" forName="cycle_4" refType="w" fact="0.33"/>
              <dgm:constr type="h" for="ch" forName="cycle_4" refType="w" refFor="ch" refForName="cycle_4"/>
              <dgm:constr type="r" for="ch" forName="cycle_5" refType="w"/>
              <dgm:constr type="b" for="ch" forName="cycle_5" refType="h" fact="0.83"/>
              <dgm:constr type="w" for="ch" forName="cycle_5" refType="w" fact="0.33"/>
              <dgm:constr type="h" for="ch" forName="cycle_5" refType="w" refFor="ch" refForName="cycle_5"/>
              <dgm:constr type="r" for="ch" forName="cycle_6" refType="w"/>
              <dgm:constr type="t" for="ch" forName="cycle_6" refType="h" fact="0.17"/>
              <dgm:constr type="w" for="ch" forName="cycle_6" refType="w" fact="0.33"/>
              <dgm:constr type="h" for="ch" forName="cycle_6" refType="w" refFor="ch" refForName="cycle_6"/>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userS" for="des" ptType="node" refType="w" refFor="ch" refForName="textCenter" fact="0.67"/>
            </dgm:constrLst>
          </dgm:if>
          <dgm:else name="Name37">
            <dgm:constrLst>
              <dgm:constr type="ctrX" for="ch" forName="textCenter" refType="w" fact="0.5"/>
              <dgm:constr type="t" for="ch" forName="textCenter" refType="h" fact="0.444"/>
              <dgm:constr type="w" for="ch" forName="textCenter" refType="w" fact="0.167"/>
              <dgm:constr type="h" for="ch" forName="textCenter" refType="w" refFor="ch" refForName="textCenter"/>
              <dgm:constr type="ctrX" for="ch" forName="cycle_1" refType="w" fact="0.5"/>
              <dgm:constr type="t" for="ch" forName="cycle_1"/>
              <dgm:constr type="w" for="ch" forName="cycle_1" refType="w" fact="0.263"/>
              <dgm:constr type="h" for="ch" forName="cycle_1" refType="w" refFor="ch" refForName="cycle_1"/>
              <dgm:constr type="l" for="ch" forName="cycle_2" refType="w" fact="0.062"/>
              <dgm:constr type="t" for="ch" forName="cycle_2" refType="h" fact="0.141"/>
              <dgm:constr type="w" for="ch" forName="cycle_2" refType="w" fact="0.263"/>
              <dgm:constr type="h" for="ch" forName="cycle_2" refType="w" refFor="ch" refForName="cycle_2"/>
              <dgm:constr type="l" for="ch" forName="cycle_3"/>
              <dgm:constr type="b" for="ch" forName="cycle_3" refType="h" fact="0.74"/>
              <dgm:constr type="w" for="ch" forName="cycle_3" refType="w" fact="0.263"/>
              <dgm:constr type="h" for="ch" forName="cycle_3" refType="w" refFor="ch" refForName="cycle_3"/>
              <dgm:constr type="l" for="ch" forName="cycle_4" refType="w" fact="0.2"/>
              <dgm:constr type="b" for="ch" forName="cycle_4" refType="h"/>
              <dgm:constr type="w" for="ch" forName="cycle_4" refType="w" fact="0.263"/>
              <dgm:constr type="h" for="ch" forName="cycle_4" refType="w" refFor="ch" refForName="cycle_4"/>
              <dgm:constr type="r" for="ch" forName="cycle_5" refType="w" fact="0.8"/>
              <dgm:constr type="b" for="ch" forName="cycle_5" refType="h"/>
              <dgm:constr type="w" for="ch" forName="cycle_5" refType="w" fact="0.263"/>
              <dgm:constr type="h" for="ch" forName="cycle_5" refType="w" refFor="ch" refForName="cycle_5"/>
              <dgm:constr type="r" for="ch" forName="cycle_6" refType="w"/>
              <dgm:constr type="b" for="ch" forName="cycle_6" refType="h" fact="0.74"/>
              <dgm:constr type="w" for="ch" forName="cycle_6" refType="w" fact="0.263"/>
              <dgm:constr type="h" for="ch" forName="cycle_6" refType="w" refFor="ch" refForName="cycle_6"/>
              <dgm:constr type="r" for="ch" forName="cycle_7" refType="w" fact="0.938"/>
              <dgm:constr type="t" for="ch" forName="cycle_7" refType="h" fact="0.141"/>
              <dgm:constr type="w" for="ch" forName="cycle_7" refType="w" fact="0.263"/>
              <dgm:constr type="h" for="ch" forName="cycle_7" refType="w" refFor="ch" refForName="cycle_7"/>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primFontSz" for="des" forName="childCenter7" refType="primFontSz" refFor="des" refForName="childCenter1" op="equ"/>
              <dgm:constr type="primFontSz" for="des" forName="text7" refType="primFontSz" refFor="des" refForName="text1" op="equ"/>
              <dgm:constr type="userS" for="des" ptType="node" refType="w" refFor="ch" refForName="textCenter" fact="0.67"/>
            </dgm:constrLst>
          </dgm:else>
        </dgm:choose>
      </dgm:else>
    </dgm:choose>
    <dgm:forEach name="Name38" axis="ch" ptType="node" cnt="1">
      <dgm:choose name="Name39">
        <dgm:if name="Name40" axis="des" func="maxDepth" op="lte" val="1">
          <dgm:layoutNode name="singleCycle">
            <dgm:choose name="Name41">
              <dgm:if name="Name42" axis="ch" ptType="node" func="cnt" op="equ" val="1">
                <dgm:choose name="Name43">
                  <dgm:if name="Name44" func="var" arg="dir" op="equ" val="norm">
                    <dgm:alg type="cycle">
                      <dgm:param type="stAng" val="90"/>
                      <dgm:param type="ctrShpMap" val="fNode"/>
                    </dgm:alg>
                  </dgm:if>
                  <dgm:else name="Name45">
                    <dgm:alg type="cycle">
                      <dgm:param type="stAng" val="-90"/>
                      <dgm:param type="spanAng" val="-360"/>
                      <dgm:param type="ctrShpMap" val="fNode"/>
                    </dgm:alg>
                  </dgm:else>
                </dgm:choose>
              </dgm:if>
              <dgm:else name="Name46">
                <dgm:choose name="Name47">
                  <dgm:if name="Name48" func="var" arg="dir" op="equ" val="norm">
                    <dgm:alg type="cycle">
                      <dgm:param type="ctrShpMap" val="fNode"/>
                    </dgm:alg>
                  </dgm:if>
                  <dgm:else name="Name49">
                    <dgm:alg type="cycle">
                      <dgm:param type="spanAng" val="-360"/>
                      <dgm:param type="ctrShpMap" val="fNode"/>
                    </dgm:alg>
                  </dgm:else>
                </dgm:choose>
              </dgm:else>
            </dgm:choose>
            <dgm:shape xmlns:r="http://schemas.openxmlformats.org/officeDocument/2006/relationships" r:blip="">
              <dgm:adjLst/>
            </dgm:shape>
            <dgm:presOf/>
            <dgm:choose name="Name50">
              <dgm:if name="Name51" axis="ch" ptType="node" func="cnt" op="equ" val="0">
                <dgm:constrLst>
                  <dgm:constr type="w" for="ch" forName="singleCenter" refType="w"/>
                  <dgm:constr type="h" for="ch" forName="singleCenter" refType="w" refFor="ch" refForName="singleCenter"/>
                </dgm:constrLst>
              </dgm:if>
              <dgm:if name="Name52" axis="ch" ptType="node" func="cnt" op="equ" val="1">
                <dgm:constrLst>
                  <dgm:constr type="w" for="ch" forName="singleCenter" refType="w" fact="0.5"/>
                  <dgm:constr type="h" for="ch" forName="singleCenter" refType="w" refFor="ch" refForName="singleCenter"/>
                  <dgm:constr type="userS" for="ch" ptType="node" refType="w" refFor="ch" refForName="singleCenter" fact="0.67"/>
                </dgm:constrLst>
              </dgm:if>
              <dgm:else name="Name53">
                <dgm:constrLst>
                  <dgm:constr type="w" for="ch" forName="singleCenter" refType="w" fact="0.3"/>
                  <dgm:constr type="h" for="ch" forName="singleCenter" refType="w" refFor="ch" refForName="singleCenter"/>
                  <dgm:constr type="userS" for="ch" ptType="node" refType="w" refFor="ch" refForName="singleCenter" fact="0.67"/>
                </dgm:constrLst>
              </dgm:else>
            </dgm:choose>
            <dgm:layoutNode name="singleCenter" styleLbl="node1">
              <dgm:varLst>
                <dgm:chMax val="7"/>
                <dgm:chPref val="7"/>
              </dgm:varLst>
              <dgm:alg type="tx"/>
              <dgm:shape xmlns:r="http://schemas.openxmlformats.org/officeDocument/2006/relationships" type="roundRect" r:blip="">
                <dgm:adjLst/>
              </dgm:shape>
              <dgm:presOf axis="self" ptType="node"/>
              <dgm:constrLst>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54" axis="ch" cnt="21">
              <dgm:forEach name="Name55" axis="self" ptType="parTrans">
                <dgm:layoutNode name="Name56">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57" axis="self" ptType="node">
                <dgm:layoutNode name="text0"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layoutNode>
        </dgm:if>
        <dgm:else name="Name58">
          <dgm:layoutNode name="textCenter" styleLbl="node1">
            <dgm:alg type="tx"/>
            <dgm:shape xmlns:r="http://schemas.openxmlformats.org/officeDocument/2006/relationships" type="roundRect" r:blip="">
              <dgm:adjLst/>
            </dgm:shape>
            <dgm:presOf axis="self" ptType="node"/>
            <dgm:constrLst>
              <dgm:constr type="tMarg" refType="primFontSz" fact="0.2"/>
              <dgm:constr type="bMarg" refType="primFontSz" fact="0.2"/>
              <dgm:constr type="lMarg" refType="primFontSz" fact="0.2"/>
              <dgm:constr type="rMarg" refType="primFontSz" fact="0.2"/>
            </dgm:constrLst>
            <dgm:ruleLst>
              <dgm:rule type="primFontSz" val="5" fact="NaN" max="NaN"/>
            </dgm:ruleLst>
          </dgm:layoutNode>
          <dgm:choose name="Name59">
            <dgm:if name="Name60" axis="ch" ptType="node" func="cnt" op="gte" val="1">
              <dgm:layoutNode name="cycle_1">
                <dgm:choose name="Name61">
                  <dgm:if name="Name62" func="var" arg="dir" op="equ" val="norm">
                    <dgm:choose name="Name63">
                      <dgm:if name="Name64" axis="ch" ptType="node" func="cnt" op="equ" val="1">
                        <dgm:choose name="Name65">
                          <dgm:if name="Name66" axis="ch ch" ptType="node node" st="1 1" cnt="1 0" func="cnt" op="equ" val="1">
                            <dgm:alg type="cycle">
                              <dgm:param type="ctrShpMap" val="fNode"/>
                              <dgm:param type="stAng" val="90"/>
                            </dgm:alg>
                          </dgm:if>
                          <dgm:if name="Name67" axis="ch ch" ptType="node node" st="1 1" cnt="1 0" func="cnt" op="equ" val="2">
                            <dgm:alg type="cycle">
                              <dgm:param type="ctrShpMap" val="fNode"/>
                              <dgm:param type="stAng" val="45"/>
                              <dgm:param type="spanAng" val="90"/>
                            </dgm:alg>
                          </dgm:if>
                          <dgm:else name="Name68">
                            <dgm:alg type="cycle">
                              <dgm:param type="ctrShpMap" val="fNode"/>
                              <dgm:param type="stAng" val="0"/>
                              <dgm:param type="spanAng" val="180"/>
                            </dgm:alg>
                          </dgm:else>
                        </dgm:choose>
                      </dgm:if>
                      <dgm:if name="Name69" axis="ch" ptType="node" func="cnt" op="equ" val="2">
                        <dgm:choose name="Name70">
                          <dgm:if name="Name71" axis="ch ch" ptType="node node" st="1 1" cnt="1 0" func="cnt" op="equ" val="1">
                            <dgm:alg type="cycle">
                              <dgm:param type="ctrShpMap" val="fNode"/>
                              <dgm:param type="stAng" val="0"/>
                            </dgm:alg>
                          </dgm:if>
                          <dgm:if name="Name72" axis="ch ch" ptType="node node" st="1 1" cnt="1 0" func="cnt" op="equ" val="2">
                            <dgm:alg type="cycle">
                              <dgm:param type="ctrShpMap" val="fNode"/>
                              <dgm:param type="stAng" val="315"/>
                              <dgm:param type="spanAng" val="90"/>
                            </dgm:alg>
                          </dgm:if>
                          <dgm:else name="Name73">
                            <dgm:alg type="cycle">
                              <dgm:param type="ctrShpMap" val="fNode"/>
                              <dgm:param type="stAng" val="270"/>
                              <dgm:param type="spanAng" val="180"/>
                            </dgm:alg>
                          </dgm:else>
                        </dgm:choose>
                      </dgm:if>
                      <dgm:if name="Name74" axis="ch" ptType="node" func="cnt" op="equ" val="3">
                        <dgm:choose name="Name75">
                          <dgm:if name="Name76" axis="ch ch" ptType="node node" st="1 1" cnt="1 0" func="cnt" op="equ" val="1">
                            <dgm:alg type="cycle">
                              <dgm:param type="ctrShpMap" val="fNode"/>
                              <dgm:param type="stAng" val="0"/>
                            </dgm:alg>
                          </dgm:if>
                          <dgm:if name="Name77" axis="ch ch" ptType="node node" st="1 1" cnt="1 0" func="cnt" op="equ" val="2">
                            <dgm:alg type="cycle">
                              <dgm:param type="ctrShpMap" val="fNode"/>
                              <dgm:param type="stAng" val="315"/>
                              <dgm:param type="spanAng" val="90"/>
                            </dgm:alg>
                          </dgm:if>
                          <dgm:else name="Name78">
                            <dgm:alg type="cycle">
                              <dgm:param type="ctrShpMap" val="fNode"/>
                              <dgm:param type="stAng" val="270"/>
                              <dgm:param type="spanAng" val="180"/>
                            </dgm:alg>
                          </dgm:else>
                        </dgm:choose>
                      </dgm:if>
                      <dgm:if name="Name79" axis="ch" ptType="node" func="cnt" op="equ" val="4">
                        <dgm:choose name="Name80">
                          <dgm:if name="Name81" axis="ch ch" ptType="node node" st="1 1" cnt="1 0" func="cnt" op="equ" val="1">
                            <dgm:alg type="cycle">
                              <dgm:param type="ctrShpMap" val="fNode"/>
                              <dgm:param type="stAng" val="0"/>
                            </dgm:alg>
                          </dgm:if>
                          <dgm:if name="Name82" axis="ch ch" ptType="node node" st="1 1" cnt="1 0" func="cnt" op="equ" val="2">
                            <dgm:alg type="cycle">
                              <dgm:param type="ctrShpMap" val="fNode"/>
                              <dgm:param type="stAng" val="315"/>
                              <dgm:param type="spanAng" val="90"/>
                            </dgm:alg>
                          </dgm:if>
                          <dgm:else name="Name83">
                            <dgm:alg type="cycle">
                              <dgm:param type="ctrShpMap" val="fNode"/>
                              <dgm:param type="stAng" val="292.5"/>
                              <dgm:param type="spanAng" val="135"/>
                            </dgm:alg>
                          </dgm:else>
                        </dgm:choose>
                      </dgm:if>
                      <dgm:if name="Name84" axis="ch" ptType="node" func="cnt" op="equ" val="5">
                        <dgm:choose name="Name85">
                          <dgm:if name="Name86" axis="ch ch" ptType="node node" st="1 1" cnt="1 0" func="cnt" op="equ" val="1">
                            <dgm:alg type="cycle">
                              <dgm:param type="ctrShpMap" val="fNode"/>
                              <dgm:param type="stAng" val="0"/>
                            </dgm:alg>
                          </dgm:if>
                          <dgm:if name="Name87" axis="ch ch" ptType="node node" st="1 1" cnt="1 0" func="cnt" op="equ" val="2">
                            <dgm:alg type="cycle">
                              <dgm:param type="ctrShpMap" val="fNode"/>
                              <dgm:param type="stAng" val="315"/>
                              <dgm:param type="spanAng" val="90"/>
                            </dgm:alg>
                          </dgm:if>
                          <dgm:else name="Name88">
                            <dgm:alg type="cycle">
                              <dgm:param type="ctrShpMap" val="fNode"/>
                              <dgm:param type="stAng" val="0"/>
                              <dgm:param type="spanAng" val="360"/>
                            </dgm:alg>
                          </dgm:else>
                        </dgm:choose>
                      </dgm:if>
                      <dgm:if name="Name89" axis="ch" ptType="node" func="cnt" op="equ" val="6">
                        <dgm:choose name="Name90">
                          <dgm:if name="Name91" axis="ch ch" ptType="node node" st="1 1" cnt="1 0" func="cnt" op="equ" val="1">
                            <dgm:alg type="cycle">
                              <dgm:param type="ctrShpMap" val="fNode"/>
                              <dgm:param type="stAng" val="0"/>
                            </dgm:alg>
                          </dgm:if>
                          <dgm:if name="Name92" axis="ch ch" ptType="node node" st="1 1" cnt="1 0" func="cnt" op="equ" val="2">
                            <dgm:alg type="cycle">
                              <dgm:param type="ctrShpMap" val="fNode"/>
                              <dgm:param type="stAng" val="315"/>
                              <dgm:param type="spanAng" val="90"/>
                            </dgm:alg>
                          </dgm:if>
                          <dgm:else name="Name93">
                            <dgm:alg type="cycle">
                              <dgm:param type="ctrShpMap" val="fNode"/>
                              <dgm:param type="stAng" val="0"/>
                              <dgm:param type="spanAng" val="360"/>
                            </dgm:alg>
                          </dgm:else>
                        </dgm:choose>
                      </dgm:if>
                      <dgm:if name="Name94" axis="ch" ptType="node" func="cnt" op="gte" val="7">
                        <dgm:choose name="Name95">
                          <dgm:if name="Name96" axis="ch ch" ptType="node node" st="1 1" cnt="1 0" func="cnt" op="equ" val="1">
                            <dgm:alg type="cycle">
                              <dgm:param type="ctrShpMap" val="fNode"/>
                              <dgm:param type="stAng" val="0"/>
                            </dgm:alg>
                          </dgm:if>
                          <dgm:if name="Name97" axis="ch ch" ptType="node node" st="1 1" cnt="1 0" func="cnt" op="equ" val="2">
                            <dgm:alg type="cycle">
                              <dgm:param type="ctrShpMap" val="fNode"/>
                              <dgm:param type="stAng" val="315"/>
                              <dgm:param type="spanAng" val="90"/>
                            </dgm:alg>
                          </dgm:if>
                          <dgm:else name="Name98">
                            <dgm:alg type="cycle">
                              <dgm:param type="ctrShpMap" val="fNode"/>
                              <dgm:param type="stAng" val="0"/>
                              <dgm:param type="spanAng" val="360"/>
                            </dgm:alg>
                          </dgm:else>
                        </dgm:choose>
                      </dgm:if>
                      <dgm:else name="Name99"/>
                    </dgm:choose>
                  </dgm:if>
                  <dgm:else name="Name100">
                    <dgm:choose name="Name101">
                      <dgm:if name="Name102" axis="ch" ptType="node" func="cnt" op="equ" val="1">
                        <dgm:choose name="Name103">
                          <dgm:if name="Name104" axis="ch ch" ptType="node node" st="1 1" cnt="1 0" func="cnt" op="equ" val="1">
                            <dgm:alg type="cycle">
                              <dgm:param type="ctrShpMap" val="fNode"/>
                              <dgm:param type="stAng" val="270"/>
                            </dgm:alg>
                          </dgm:if>
                          <dgm:if name="Name105" axis="ch ch" ptType="node node" st="1 1" cnt="1 0" func="cnt" op="equ" val="2">
                            <dgm:alg type="cycle">
                              <dgm:param type="ctrShpMap" val="fNode"/>
                              <dgm:param type="stAng" val="315"/>
                              <dgm:param type="spanAng" val="-90"/>
                            </dgm:alg>
                          </dgm:if>
                          <dgm:else name="Name106">
                            <dgm:alg type="cycle">
                              <dgm:param type="ctrShpMap" val="fNode"/>
                              <dgm:param type="stAng" val="0"/>
                              <dgm:param type="spanAng" val="-180"/>
                            </dgm:alg>
                          </dgm:else>
                        </dgm:choose>
                      </dgm:if>
                      <dgm:if name="Name107" axis="ch" ptType="node" func="cnt" op="equ" val="2">
                        <dgm:choose name="Name108">
                          <dgm:if name="Name109" axis="ch ch" ptType="node node" st="1 1" cnt="1 0" func="cnt" op="equ" val="1">
                            <dgm:alg type="cycle">
                              <dgm:param type="ctrShpMap" val="fNode"/>
                              <dgm:param type="stAng" val="0"/>
                            </dgm:alg>
                          </dgm:if>
                          <dgm:if name="Name110" axis="ch ch" ptType="node node" st="1 1" cnt="1 0" func="cnt" op="equ" val="2">
                            <dgm:alg type="cycle">
                              <dgm:param type="ctrShpMap" val="fNode"/>
                              <dgm:param type="stAng" val="45"/>
                              <dgm:param type="spanAng" val="-90"/>
                            </dgm:alg>
                          </dgm:if>
                          <dgm:else name="Name111">
                            <dgm:alg type="cycle">
                              <dgm:param type="ctrShpMap" val="fNode"/>
                              <dgm:param type="stAng" val="90"/>
                              <dgm:param type="spanAng" val="-180"/>
                            </dgm:alg>
                          </dgm:else>
                        </dgm:choose>
                      </dgm:if>
                      <dgm:if name="Name112" axis="ch" ptType="node" func="cnt" op="equ" val="3">
                        <dgm:choose name="Name113">
                          <dgm:if name="Name114" axis="ch ch" ptType="node node" st="1 1" cnt="1 0" func="cnt" op="equ" val="1">
                            <dgm:alg type="cycle">
                              <dgm:param type="ctrShpMap" val="fNode"/>
                              <dgm:param type="stAng" val="0"/>
                            </dgm:alg>
                          </dgm:if>
                          <dgm:if name="Name115" axis="ch ch" ptType="node node" st="1 1" cnt="1 0" func="cnt" op="equ" val="2">
                            <dgm:alg type="cycle">
                              <dgm:param type="ctrShpMap" val="fNode"/>
                              <dgm:param type="stAng" val="45"/>
                              <dgm:param type="spanAng" val="-90"/>
                            </dgm:alg>
                          </dgm:if>
                          <dgm:else name="Name116">
                            <dgm:alg type="cycle">
                              <dgm:param type="ctrShpMap" val="fNode"/>
                              <dgm:param type="stAng" val="90"/>
                              <dgm:param type="spanAng" val="-180"/>
                            </dgm:alg>
                          </dgm:else>
                        </dgm:choose>
                      </dgm:if>
                      <dgm:if name="Name117" axis="ch" ptType="node" func="cnt" op="equ" val="4">
                        <dgm:choose name="Name118">
                          <dgm:if name="Name119" axis="ch ch" ptType="node node" st="1 1" cnt="1 0" func="cnt" op="equ" val="1">
                            <dgm:alg type="cycle">
                              <dgm:param type="ctrShpMap" val="fNode"/>
                              <dgm:param type="stAng" val="0"/>
                            </dgm:alg>
                          </dgm:if>
                          <dgm:if name="Name120" axis="ch ch" ptType="node node" st="1 1" cnt="1 0" func="cnt" op="equ" val="2">
                            <dgm:alg type="cycle">
                              <dgm:param type="ctrShpMap" val="fNode"/>
                              <dgm:param type="stAng" val="45"/>
                              <dgm:param type="spanAng" val="-90"/>
                            </dgm:alg>
                          </dgm:if>
                          <dgm:else name="Name121">
                            <dgm:alg type="cycle">
                              <dgm:param type="ctrShpMap" val="fNode"/>
                              <dgm:param type="stAng" val="67.5"/>
                              <dgm:param type="spanAng" val="-135"/>
                            </dgm:alg>
                          </dgm:else>
                        </dgm:choose>
                      </dgm:if>
                      <dgm:if name="Name122" axis="ch" ptType="node" func="cnt" op="equ" val="5">
                        <dgm:choose name="Name123">
                          <dgm:if name="Name124" axis="ch ch" ptType="node node" st="1 1" cnt="1 0" func="cnt" op="equ" val="1">
                            <dgm:alg type="cycle">
                              <dgm:param type="ctrShpMap" val="fNode"/>
                              <dgm:param type="stAng" val="0"/>
                            </dgm:alg>
                          </dgm:if>
                          <dgm:if name="Name125" axis="ch ch" ptType="node node" st="1 1" cnt="1 0" func="cnt" op="equ" val="2">
                            <dgm:alg type="cycle">
                              <dgm:param type="ctrShpMap" val="fNode"/>
                              <dgm:param type="stAng" val="45"/>
                              <dgm:param type="spanAng" val="-90"/>
                            </dgm:alg>
                          </dgm:if>
                          <dgm:else name="Name126">
                            <dgm:alg type="cycle">
                              <dgm:param type="ctrShpMap" val="fNode"/>
                              <dgm:param type="stAng" val="0"/>
                              <dgm:param type="spanAng" val="-360"/>
                            </dgm:alg>
                          </dgm:else>
                        </dgm:choose>
                      </dgm:if>
                      <dgm:if name="Name127" axis="ch" ptType="node" func="cnt" op="equ" val="6">
                        <dgm:choose name="Name128">
                          <dgm:if name="Name129" axis="ch ch" ptType="node node" st="1 1" cnt="1 0" func="cnt" op="equ" val="1">
                            <dgm:alg type="cycle">
                              <dgm:param type="ctrShpMap" val="fNode"/>
                              <dgm:param type="stAng" val="0"/>
                            </dgm:alg>
                          </dgm:if>
                          <dgm:if name="Name130" axis="ch ch" ptType="node node" st="1 1" cnt="1 0" func="cnt" op="equ" val="2">
                            <dgm:alg type="cycle">
                              <dgm:param type="ctrShpMap" val="fNode"/>
                              <dgm:param type="stAng" val="45"/>
                              <dgm:param type="spanAng" val="-90"/>
                            </dgm:alg>
                          </dgm:if>
                          <dgm:else name="Name131">
                            <dgm:alg type="cycle">
                              <dgm:param type="ctrShpMap" val="fNode"/>
                              <dgm:param type="stAng" val="0"/>
                              <dgm:param type="spanAng" val="-360"/>
                            </dgm:alg>
                          </dgm:else>
                        </dgm:choose>
                      </dgm:if>
                      <dgm:if name="Name132" axis="ch" ptType="node" func="cnt" op="gte" val="7">
                        <dgm:choose name="Name133">
                          <dgm:if name="Name134" axis="ch ch" ptType="node node" st="1 1" cnt="1 0" func="cnt" op="equ" val="1">
                            <dgm:alg type="cycle">
                              <dgm:param type="ctrShpMap" val="fNode"/>
                              <dgm:param type="stAng" val="0"/>
                            </dgm:alg>
                          </dgm:if>
                          <dgm:if name="Name135" axis="ch ch" ptType="node node" st="1 1" cnt="1 0" func="cnt" op="equ" val="2">
                            <dgm:alg type="cycle">
                              <dgm:param type="ctrShpMap" val="fNode"/>
                              <dgm:param type="stAng" val="45"/>
                              <dgm:param type="spanAng" val="-90"/>
                            </dgm:alg>
                          </dgm:if>
                          <dgm:else name="Name136">
                            <dgm:alg type="cycle">
                              <dgm:param type="ctrShpMap" val="fNode"/>
                              <dgm:param type="stAng" val="0"/>
                              <dgm:param type="spanAng" val="-360"/>
                            </dgm:alg>
                          </dgm:else>
                        </dgm:choose>
                      </dgm:if>
                      <dgm:else name="Name137"/>
                    </dgm:choose>
                  </dgm:else>
                </dgm:choose>
                <dgm:shape xmlns:r="http://schemas.openxmlformats.org/officeDocument/2006/relationships" r:blip="">
                  <dgm:adjLst/>
                </dgm:shape>
                <dgm:presOf/>
                <dgm:constrLst>
                  <dgm:constr type="sp" refType="w" fact="0.1"/>
                  <dgm:constr type="sibSp" refType="w" fact="0.1"/>
                </dgm:constrLst>
                <dgm:forEach name="Name138" axis="ch" ptType="node" cnt="1">
                  <dgm:layoutNode name="childCenter1"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139" axis="ch">
                    <dgm:forEach name="Name140" axis="self" ptType="parTrans">
                      <dgm:layoutNode name="Name141">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142" axis="self" ptType="node">
                      <dgm:layoutNode name="text1"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143" axis="ch" ptType="parTrans" cnt="1">
                <dgm:layoutNode name="Name144">
                  <dgm:alg type="conn">
                    <dgm:param type="dim" val="1D"/>
                    <dgm:param type="begPts" val="auto"/>
                    <dgm:param type="endPts" val="auto"/>
                    <dgm:param type="endSty" val="noArr"/>
                    <dgm:param type="srcNode" val="textCenter"/>
                    <dgm:param type="dstNode" val="childCenter1"/>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145"/>
          </dgm:choose>
          <dgm:choose name="Name146">
            <dgm:if name="Name147" axis="ch" ptType="node" func="cnt" op="gte" val="2">
              <dgm:layoutNode name="cycle_2">
                <dgm:choose name="Name148">
                  <dgm:if name="Name149" func="var" arg="dir" op="equ" val="norm">
                    <dgm:choose name="Name150">
                      <dgm:if name="Name151" axis="ch" ptType="node" func="cnt" op="equ" val="2">
                        <dgm:choose name="Name152">
                          <dgm:if name="Name153" axis="ch ch" ptType="node node" st="2 1" cnt="1 0" func="cnt" op="equ" val="1">
                            <dgm:alg type="cycle">
                              <dgm:param type="ctrShpMap" val="fNode"/>
                              <dgm:param type="stAng" val="180"/>
                            </dgm:alg>
                          </dgm:if>
                          <dgm:if name="Name154" axis="ch ch" ptType="node node" st="2 1" cnt="1 0" func="cnt" op="equ" val="2">
                            <dgm:alg type="cycle">
                              <dgm:param type="ctrShpMap" val="fNode"/>
                              <dgm:param type="stAng" val="135"/>
                              <dgm:param type="spanAng" val="90"/>
                            </dgm:alg>
                          </dgm:if>
                          <dgm:else name="Name155">
                            <dgm:alg type="cycle">
                              <dgm:param type="ctrShpMap" val="fNode"/>
                              <dgm:param type="stAng" val="90"/>
                              <dgm:param type="spanAng" val="180"/>
                            </dgm:alg>
                          </dgm:else>
                        </dgm:choose>
                      </dgm:if>
                      <dgm:if name="Name156" axis="ch" ptType="node" func="cnt" op="equ" val="3">
                        <dgm:choose name="Name157">
                          <dgm:if name="Name158" axis="ch ch" ptType="node node" st="2 1" cnt="1 0" func="cnt" op="equ" val="1">
                            <dgm:alg type="cycle">
                              <dgm:param type="ctrShpMap" val="fNode"/>
                              <dgm:param type="stAng" val="120"/>
                              <dgm:param type="horzAlign" val="r"/>
                              <dgm:param type="vertAlign" val="b"/>
                            </dgm:alg>
                          </dgm:if>
                          <dgm:if name="Name159" axis="ch ch" ptType="node node" st="2 1" cnt="1 0" func="cnt" op="equ" val="2">
                            <dgm:alg type="cycle">
                              <dgm:param type="ctrShpMap" val="fNode"/>
                              <dgm:param type="stAng" val="75"/>
                              <dgm:param type="spanAng" val="90"/>
                              <dgm:param type="horzAlign" val="r"/>
                              <dgm:param type="vertAlign" val="b"/>
                            </dgm:alg>
                          </dgm:if>
                          <dgm:else name="Name160">
                            <dgm:alg type="cycle">
                              <dgm:param type="ctrShpMap" val="fNode"/>
                              <dgm:param type="stAng" val="30"/>
                              <dgm:param type="spanAng" val="180"/>
                            </dgm:alg>
                          </dgm:else>
                        </dgm:choose>
                      </dgm:if>
                      <dgm:if name="Name161" axis="ch" ptType="node" func="cnt" op="equ" val="4">
                        <dgm:choose name="Name162">
                          <dgm:if name="Name163" axis="ch ch" ptType="node node" st="2 1" cnt="1 0" func="cnt" op="equ" val="1">
                            <dgm:alg type="cycle">
                              <dgm:param type="ctrShpMap" val="fNode"/>
                              <dgm:param type="stAng" val="90"/>
                            </dgm:alg>
                          </dgm:if>
                          <dgm:if name="Name164" axis="ch ch" ptType="node node" st="2 1" cnt="1 0" func="cnt" op="equ" val="2">
                            <dgm:alg type="cycle">
                              <dgm:param type="ctrShpMap" val="fNode"/>
                              <dgm:param type="stAng" val="45"/>
                              <dgm:param type="spanAng" val="90"/>
                            </dgm:alg>
                          </dgm:if>
                          <dgm:else name="Name165">
                            <dgm:alg type="cycle">
                              <dgm:param type="ctrShpMap" val="fNode"/>
                              <dgm:param type="stAng" val="22.5"/>
                              <dgm:param type="spanAng" val="135"/>
                            </dgm:alg>
                          </dgm:else>
                        </dgm:choose>
                      </dgm:if>
                      <dgm:if name="Name166" axis="ch" ptType="node" func="cnt" op="equ" val="5">
                        <dgm:choose name="Name167">
                          <dgm:if name="Name168" axis="ch ch" ptType="node node" st="2 1" cnt="1 0" func="cnt" op="equ" val="1">
                            <dgm:alg type="cycle">
                              <dgm:param type="ctrShpMap" val="fNode"/>
                              <dgm:param type="stAng" val="72"/>
                            </dgm:alg>
                          </dgm:if>
                          <dgm:if name="Name169" axis="ch ch" ptType="node node" st="2 1" cnt="1 0" func="cnt" op="equ" val="2">
                            <dgm:alg type="cycle">
                              <dgm:param type="ctrShpMap" val="fNode"/>
                              <dgm:param type="stAng" val="27"/>
                              <dgm:param type="spanAng" val="90"/>
                            </dgm:alg>
                          </dgm:if>
                          <dgm:else name="Name170">
                            <dgm:alg type="cycle">
                              <dgm:param type="ctrShpMap" val="fNode"/>
                              <dgm:param type="stAng" val="0"/>
                              <dgm:param type="spanAng" val="360"/>
                            </dgm:alg>
                          </dgm:else>
                        </dgm:choose>
                      </dgm:if>
                      <dgm:if name="Name171" axis="ch" ptType="node" func="cnt" op="equ" val="6">
                        <dgm:choose name="Name172">
                          <dgm:if name="Name173" axis="ch ch" ptType="node node" st="2 1" cnt="1 0" func="cnt" op="equ" val="1">
                            <dgm:alg type="cycle">
                              <dgm:param type="ctrShpMap" val="fNode"/>
                              <dgm:param type="stAng" val="60"/>
                            </dgm:alg>
                          </dgm:if>
                          <dgm:if name="Name174" axis="ch ch" ptType="node node" st="2 1" cnt="1 0" func="cnt" op="equ" val="2">
                            <dgm:alg type="cycle">
                              <dgm:param type="ctrShpMap" val="fNode"/>
                              <dgm:param type="stAng" val="15"/>
                              <dgm:param type="spanAng" val="90"/>
                            </dgm:alg>
                          </dgm:if>
                          <dgm:else name="Name175">
                            <dgm:alg type="cycle">
                              <dgm:param type="ctrShpMap" val="fNode"/>
                              <dgm:param type="stAng" val="0"/>
                              <dgm:param type="spanAng" val="360"/>
                            </dgm:alg>
                          </dgm:else>
                        </dgm:choose>
                      </dgm:if>
                      <dgm:if name="Name176" axis="ch" ptType="node" func="cnt" op="gte" val="7">
                        <dgm:choose name="Name177">
                          <dgm:if name="Name178" axis="ch ch" ptType="node node" st="2 1" cnt="1 0" func="cnt" op="equ" val="1">
                            <dgm:alg type="cycle">
                              <dgm:param type="ctrShpMap" val="fNode"/>
                              <dgm:param type="stAng" val="51"/>
                            </dgm:alg>
                          </dgm:if>
                          <dgm:if name="Name179" axis="ch ch" ptType="node node" st="2 1" cnt="1 0" func="cnt" op="equ" val="2">
                            <dgm:alg type="cycle">
                              <dgm:param type="ctrShpMap" val="fNode"/>
                              <dgm:param type="stAng" val="6"/>
                              <dgm:param type="spanAng" val="90"/>
                            </dgm:alg>
                          </dgm:if>
                          <dgm:else name="Name180">
                            <dgm:alg type="cycle">
                              <dgm:param type="ctrShpMap" val="fNode"/>
                              <dgm:param type="stAng" val="0"/>
                              <dgm:param type="spanAng" val="360"/>
                            </dgm:alg>
                          </dgm:else>
                        </dgm:choose>
                      </dgm:if>
                      <dgm:else name="Name181"/>
                    </dgm:choose>
                  </dgm:if>
                  <dgm:else name="Name182">
                    <dgm:choose name="Name183">
                      <dgm:if name="Name184" axis="ch" ptType="node" func="cnt" op="equ" val="2">
                        <dgm:choose name="Name185">
                          <dgm:if name="Name186" axis="ch ch" ptType="node node" st="2 1" cnt="1 0" func="cnt" op="equ" val="1">
                            <dgm:alg type="cycle">
                              <dgm:param type="ctrShpMap" val="fNode"/>
                              <dgm:param type="stAng" val="180"/>
                            </dgm:alg>
                          </dgm:if>
                          <dgm:if name="Name187" axis="ch ch" ptType="node node" st="2 1" cnt="1 0" func="cnt" op="equ" val="2">
                            <dgm:alg type="cycle">
                              <dgm:param type="ctrShpMap" val="fNode"/>
                              <dgm:param type="stAng" val="225"/>
                              <dgm:param type="spanAng" val="-90"/>
                            </dgm:alg>
                          </dgm:if>
                          <dgm:else name="Name188">
                            <dgm:alg type="cycle">
                              <dgm:param type="ctrShpMap" val="fNode"/>
                              <dgm:param type="stAng" val="270"/>
                              <dgm:param type="spanAng" val="-180"/>
                            </dgm:alg>
                          </dgm:else>
                        </dgm:choose>
                      </dgm:if>
                      <dgm:if name="Name189" axis="ch" ptType="node" func="cnt" op="equ" val="3">
                        <dgm:choose name="Name190">
                          <dgm:if name="Name191" axis="ch ch" ptType="node node" st="2 1" cnt="1 0" func="cnt" op="equ" val="1">
                            <dgm:alg type="cycle">
                              <dgm:param type="ctrShpMap" val="fNode"/>
                              <dgm:param type="stAng" val="240"/>
                              <dgm:param type="horzAlign" val="l"/>
                              <dgm:param type="vertAlign" val="b"/>
                            </dgm:alg>
                          </dgm:if>
                          <dgm:if name="Name192" axis="ch ch" ptType="node node" st="2 1" cnt="1 0" func="cnt" op="equ" val="2">
                            <dgm:alg type="cycle">
                              <dgm:param type="ctrShpMap" val="fNode"/>
                              <dgm:param type="stAng" val="285"/>
                              <dgm:param type="spanAng" val="-90"/>
                              <dgm:param type="horzAlign" val="l"/>
                              <dgm:param type="vertAlign" val="b"/>
                            </dgm:alg>
                          </dgm:if>
                          <dgm:else name="Name193">
                            <dgm:alg type="cycle">
                              <dgm:param type="ctrShpMap" val="fNode"/>
                              <dgm:param type="stAng" val="330"/>
                              <dgm:param type="spanAng" val="-180"/>
                            </dgm:alg>
                          </dgm:else>
                        </dgm:choose>
                      </dgm:if>
                      <dgm:if name="Name194" axis="ch" ptType="node" func="cnt" op="equ" val="4">
                        <dgm:choose name="Name195">
                          <dgm:if name="Name196" axis="ch ch" ptType="node node" st="2 1" cnt="1 0" func="cnt" op="equ" val="1">
                            <dgm:alg type="cycle">
                              <dgm:param type="ctrShpMap" val="fNode"/>
                              <dgm:param type="stAng" val="270"/>
                            </dgm:alg>
                          </dgm:if>
                          <dgm:if name="Name197" axis="ch ch" ptType="node node" st="2 1" cnt="1 0" func="cnt" op="equ" val="2">
                            <dgm:alg type="cycle">
                              <dgm:param type="ctrShpMap" val="fNode"/>
                              <dgm:param type="stAng" val="315"/>
                              <dgm:param type="spanAng" val="-90"/>
                            </dgm:alg>
                          </dgm:if>
                          <dgm:else name="Name198">
                            <dgm:alg type="cycle">
                              <dgm:param type="ctrShpMap" val="fNode"/>
                              <dgm:param type="stAng" val="337.5"/>
                              <dgm:param type="spanAng" val="-135"/>
                            </dgm:alg>
                          </dgm:else>
                        </dgm:choose>
                      </dgm:if>
                      <dgm:if name="Name199" axis="ch" ptType="node" func="cnt" op="equ" val="5">
                        <dgm:choose name="Name200">
                          <dgm:if name="Name201" axis="ch ch" ptType="node node" st="2 1" cnt="1 0" func="cnt" op="equ" val="1">
                            <dgm:alg type="cycle">
                              <dgm:param type="ctrShpMap" val="fNode"/>
                              <dgm:param type="stAng" val="288"/>
                            </dgm:alg>
                          </dgm:if>
                          <dgm:if name="Name202" axis="ch ch" ptType="node node" st="2 1" cnt="1 0" func="cnt" op="equ" val="2">
                            <dgm:alg type="cycle">
                              <dgm:param type="ctrShpMap" val="fNode"/>
                              <dgm:param type="stAng" val="333"/>
                              <dgm:param type="spanAng" val="-90"/>
                            </dgm:alg>
                          </dgm:if>
                          <dgm:else name="Name203">
                            <dgm:alg type="cycle">
                              <dgm:param type="ctrShpMap" val="fNode"/>
                              <dgm:param type="stAng" val="0"/>
                              <dgm:param type="spanAng" val="-360"/>
                            </dgm:alg>
                          </dgm:else>
                        </dgm:choose>
                      </dgm:if>
                      <dgm:if name="Name204" axis="ch" ptType="node" func="cnt" op="equ" val="6">
                        <dgm:choose name="Name205">
                          <dgm:if name="Name206" axis="ch ch" ptType="node node" st="2 1" cnt="1 0" func="cnt" op="equ" val="1">
                            <dgm:alg type="cycle">
                              <dgm:param type="ctrShpMap" val="fNode"/>
                              <dgm:param type="stAng" val="300"/>
                            </dgm:alg>
                          </dgm:if>
                          <dgm:if name="Name207" axis="ch ch" ptType="node node" st="2 1" cnt="1 0" func="cnt" op="equ" val="2">
                            <dgm:alg type="cycle">
                              <dgm:param type="ctrShpMap" val="fNode"/>
                              <dgm:param type="stAng" val="345"/>
                              <dgm:param type="spanAng" val="-90"/>
                            </dgm:alg>
                          </dgm:if>
                          <dgm:else name="Name208">
                            <dgm:alg type="cycle">
                              <dgm:param type="ctrShpMap" val="fNode"/>
                              <dgm:param type="stAng" val="0"/>
                              <dgm:param type="spanAng" val="-360"/>
                            </dgm:alg>
                          </dgm:else>
                        </dgm:choose>
                      </dgm:if>
                      <dgm:if name="Name209" axis="ch" ptType="node" func="cnt" op="gte" val="7">
                        <dgm:choose name="Name210">
                          <dgm:if name="Name211" axis="ch ch" ptType="node node" st="2 1" cnt="1 0" func="cnt" op="equ" val="1">
                            <dgm:alg type="cycle">
                              <dgm:param type="ctrShpMap" val="fNode"/>
                              <dgm:param type="stAng" val="308"/>
                            </dgm:alg>
                          </dgm:if>
                          <dgm:if name="Name212" axis="ch ch" ptType="node node" st="2 1" cnt="1 0" func="cnt" op="equ" val="2">
                            <dgm:alg type="cycle">
                              <dgm:param type="ctrShpMap" val="fNode"/>
                              <dgm:param type="stAng" val="353"/>
                              <dgm:param type="spanAng" val="-90"/>
                            </dgm:alg>
                          </dgm:if>
                          <dgm:else name="Name213">
                            <dgm:alg type="cycle">
                              <dgm:param type="ctrShpMap" val="fNode"/>
                              <dgm:param type="stAng" val="0"/>
                              <dgm:param type="spanAng" val="-360"/>
                            </dgm:alg>
                          </dgm:else>
                        </dgm:choose>
                      </dgm:if>
                      <dgm:else name="Name214"/>
                    </dgm:choose>
                  </dgm:else>
                </dgm:choose>
                <dgm:shape xmlns:r="http://schemas.openxmlformats.org/officeDocument/2006/relationships" r:blip="">
                  <dgm:adjLst/>
                </dgm:shape>
                <dgm:presOf/>
                <dgm:constrLst>
                  <dgm:constr type="sp" refType="w" fact="0.1"/>
                  <dgm:constr type="sibSp" refType="w" fact="0.1"/>
                </dgm:constrLst>
                <dgm:forEach name="Name215" axis="ch" ptType="node" st="2" cnt="1">
                  <dgm:layoutNode name="childCenter2"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216" axis="ch">
                    <dgm:forEach name="Name217" axis="self" ptType="parTrans">
                      <dgm:layoutNode name="Name218">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219" axis="self" ptType="node">
                      <dgm:layoutNode name="text2"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220" axis="ch" ptType="parTrans" st="2" cnt="1">
                <dgm:layoutNode name="Name221">
                  <dgm:alg type="conn">
                    <dgm:param type="dim" val="1D"/>
                    <dgm:param type="begPts" val="auto"/>
                    <dgm:param type="endPts" val="auto"/>
                    <dgm:param type="endSty" val="noArr"/>
                    <dgm:param type="srcNode" val="textCenter"/>
                    <dgm:param type="dstNode" val="childCenter2"/>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222"/>
          </dgm:choose>
          <dgm:choose name="Name223">
            <dgm:if name="Name224" axis="ch" ptType="node" func="cnt" op="gte" val="3">
              <dgm:layoutNode name="cycle_3">
                <dgm:choose name="Name225">
                  <dgm:if name="Name226" func="var" arg="dir" op="equ" val="norm">
                    <dgm:choose name="Name227">
                      <dgm:if name="Name228" axis="ch" ptType="node" func="cnt" op="equ" val="3">
                        <dgm:choose name="Name229">
                          <dgm:if name="Name230" axis="ch ch" ptType="node node" st="3 1" cnt="1 0" func="cnt" op="equ" val="1">
                            <dgm:alg type="cycle">
                              <dgm:param type="ctrShpMap" val="fNode"/>
                              <dgm:param type="stAng" val="240"/>
                              <dgm:param type="horzAlign" val="l"/>
                              <dgm:param type="vertAlign" val="b"/>
                            </dgm:alg>
                          </dgm:if>
                          <dgm:if name="Name231" axis="ch ch" ptType="node node" st="3 1" cnt="1 0" func="cnt" op="equ" val="2">
                            <dgm:alg type="cycle">
                              <dgm:param type="ctrShpMap" val="fNode"/>
                              <dgm:param type="stAng" val="195"/>
                              <dgm:param type="spanAng" val="90"/>
                              <dgm:param type="horzAlign" val="l"/>
                              <dgm:param type="vertAlign" val="b"/>
                            </dgm:alg>
                          </dgm:if>
                          <dgm:else name="Name232">
                            <dgm:alg type="cycle">
                              <dgm:param type="ctrShpMap" val="fNode"/>
                              <dgm:param type="stAng" val="150"/>
                              <dgm:param type="spanAng" val="180"/>
                            </dgm:alg>
                          </dgm:else>
                        </dgm:choose>
                      </dgm:if>
                      <dgm:if name="Name233" axis="ch" ptType="node" func="cnt" op="equ" val="4">
                        <dgm:choose name="Name234">
                          <dgm:if name="Name235" axis="ch ch" ptType="node node" st="3 1" cnt="1 0" func="cnt" op="equ" val="1">
                            <dgm:alg type="cycle">
                              <dgm:param type="ctrShpMap" val="fNode"/>
                              <dgm:param type="stAng" val="180"/>
                            </dgm:alg>
                          </dgm:if>
                          <dgm:if name="Name236" axis="ch ch" ptType="node node" st="3 1" cnt="1 0" func="cnt" op="equ" val="2">
                            <dgm:alg type="cycle">
                              <dgm:param type="ctrShpMap" val="fNode"/>
                              <dgm:param type="stAng" val="135"/>
                              <dgm:param type="spanAng" val="90"/>
                            </dgm:alg>
                          </dgm:if>
                          <dgm:else name="Name237">
                            <dgm:alg type="cycle">
                              <dgm:param type="ctrShpMap" val="fNode"/>
                              <dgm:param type="stAng" val="112.5"/>
                              <dgm:param type="spanAng" val="135"/>
                            </dgm:alg>
                          </dgm:else>
                        </dgm:choose>
                      </dgm:if>
                      <dgm:if name="Name238" axis="ch" ptType="node" func="cnt" op="equ" val="5">
                        <dgm:choose name="Name239">
                          <dgm:if name="Name240" axis="ch ch" ptType="node node" st="3 1" cnt="1 0" func="cnt" op="equ" val="1">
                            <dgm:alg type="cycle">
                              <dgm:param type="ctrShpMap" val="fNode"/>
                              <dgm:param type="stAng" val="144"/>
                            </dgm:alg>
                          </dgm:if>
                          <dgm:if name="Name241" axis="ch ch" ptType="node node" st="3 1" cnt="1 0" func="cnt" op="equ" val="2">
                            <dgm:alg type="cycle">
                              <dgm:param type="ctrShpMap" val="fNode"/>
                              <dgm:param type="stAng" val="99"/>
                              <dgm:param type="spanAng" val="90"/>
                            </dgm:alg>
                          </dgm:if>
                          <dgm:else name="Name242">
                            <dgm:alg type="cycle">
                              <dgm:param type="ctrShpMap" val="fNode"/>
                              <dgm:param type="stAng" val="0"/>
                              <dgm:param type="spanAng" val="360"/>
                            </dgm:alg>
                          </dgm:else>
                        </dgm:choose>
                      </dgm:if>
                      <dgm:if name="Name243" axis="ch" ptType="node" func="cnt" op="equ" val="6">
                        <dgm:choose name="Name244">
                          <dgm:if name="Name245" axis="ch ch" ptType="node node" st="3 1" cnt="1 0" func="cnt" op="equ" val="1">
                            <dgm:alg type="cycle">
                              <dgm:param type="ctrShpMap" val="fNode"/>
                              <dgm:param type="stAng" val="120"/>
                            </dgm:alg>
                          </dgm:if>
                          <dgm:if name="Name246" axis="ch ch" ptType="node node" st="3 1" cnt="1 0" func="cnt" op="equ" val="2">
                            <dgm:alg type="cycle">
                              <dgm:param type="ctrShpMap" val="fNode"/>
                              <dgm:param type="stAng" val="75"/>
                              <dgm:param type="spanAng" val="90"/>
                            </dgm:alg>
                          </dgm:if>
                          <dgm:else name="Name247">
                            <dgm:alg type="cycle">
                              <dgm:param type="ctrShpMap" val="fNode"/>
                              <dgm:param type="stAng" val="0"/>
                              <dgm:param type="spanAng" val="360"/>
                            </dgm:alg>
                          </dgm:else>
                        </dgm:choose>
                      </dgm:if>
                      <dgm:if name="Name248" axis="ch" ptType="node" func="cnt" op="gte" val="7">
                        <dgm:choose name="Name249">
                          <dgm:if name="Name250" axis="ch ch" ptType="node node" st="3 1" cnt="1 0" func="cnt" op="equ" val="1">
                            <dgm:alg type="cycle">
                              <dgm:param type="ctrShpMap" val="fNode"/>
                              <dgm:param type="stAng" val="102"/>
                            </dgm:alg>
                          </dgm:if>
                          <dgm:if name="Name251" axis="ch ch" ptType="node node" st="3 1" cnt="1 0" func="cnt" op="equ" val="2">
                            <dgm:alg type="cycle">
                              <dgm:param type="ctrShpMap" val="fNode"/>
                              <dgm:param type="stAng" val="57"/>
                              <dgm:param type="spanAng" val="90"/>
                            </dgm:alg>
                          </dgm:if>
                          <dgm:else name="Name252">
                            <dgm:alg type="cycle">
                              <dgm:param type="ctrShpMap" val="fNode"/>
                              <dgm:param type="stAng" val="0"/>
                              <dgm:param type="spanAng" val="360"/>
                            </dgm:alg>
                          </dgm:else>
                        </dgm:choose>
                      </dgm:if>
                      <dgm:else name="Name253"/>
                    </dgm:choose>
                  </dgm:if>
                  <dgm:else name="Name254">
                    <dgm:choose name="Name255">
                      <dgm:if name="Name256" axis="ch" ptType="node" func="cnt" op="equ" val="3">
                        <dgm:choose name="Name257">
                          <dgm:if name="Name258" axis="ch ch" ptType="node node" st="3 1" cnt="1 0" func="cnt" op="equ" val="1">
                            <dgm:alg type="cycle">
                              <dgm:param type="ctrShpMap" val="fNode"/>
                              <dgm:param type="stAng" val="120"/>
                              <dgm:param type="horzAlign" val="r"/>
                              <dgm:param type="vertAlign" val="b"/>
                            </dgm:alg>
                          </dgm:if>
                          <dgm:if name="Name259" axis="ch ch" ptType="node node" st="3 1" cnt="1 0" func="cnt" op="equ" val="2">
                            <dgm:alg type="cycle">
                              <dgm:param type="ctrShpMap" val="fNode"/>
                              <dgm:param type="stAng" val="165"/>
                              <dgm:param type="spanAng" val="-90"/>
                              <dgm:param type="horzAlign" val="r"/>
                              <dgm:param type="vertAlign" val="b"/>
                            </dgm:alg>
                          </dgm:if>
                          <dgm:else name="Name260">
                            <dgm:alg type="cycle">
                              <dgm:param type="ctrShpMap" val="fNode"/>
                              <dgm:param type="stAng" val="210"/>
                              <dgm:param type="spanAng" val="-180"/>
                            </dgm:alg>
                          </dgm:else>
                        </dgm:choose>
                      </dgm:if>
                      <dgm:if name="Name261" axis="ch" ptType="node" func="cnt" op="equ" val="4">
                        <dgm:choose name="Name262">
                          <dgm:if name="Name263" axis="ch ch" ptType="node node" st="3 1" cnt="1 0" func="cnt" op="equ" val="1">
                            <dgm:alg type="cycle">
                              <dgm:param type="ctrShpMap" val="fNode"/>
                              <dgm:param type="stAng" val="180"/>
                            </dgm:alg>
                          </dgm:if>
                          <dgm:if name="Name264" axis="ch ch" ptType="node node" st="3 1" cnt="1 0" func="cnt" op="equ" val="2">
                            <dgm:alg type="cycle">
                              <dgm:param type="ctrShpMap" val="fNode"/>
                              <dgm:param type="stAng" val="225"/>
                              <dgm:param type="spanAng" val="-90"/>
                            </dgm:alg>
                          </dgm:if>
                          <dgm:else name="Name265">
                            <dgm:alg type="cycle">
                              <dgm:param type="ctrShpMap" val="fNode"/>
                              <dgm:param type="stAng" val="247.5"/>
                              <dgm:param type="spanAng" val="-135"/>
                            </dgm:alg>
                          </dgm:else>
                        </dgm:choose>
                      </dgm:if>
                      <dgm:if name="Name266" axis="ch" ptType="node" func="cnt" op="equ" val="5">
                        <dgm:choose name="Name267">
                          <dgm:if name="Name268" axis="ch ch" ptType="node node" st="3 1" cnt="1 0" func="cnt" op="equ" val="1">
                            <dgm:alg type="cycle">
                              <dgm:param type="ctrShpMap" val="fNode"/>
                              <dgm:param type="stAng" val="216"/>
                            </dgm:alg>
                          </dgm:if>
                          <dgm:if name="Name269" axis="ch ch" ptType="node node" st="3 1" cnt="1 0" func="cnt" op="equ" val="2">
                            <dgm:alg type="cycle">
                              <dgm:param type="ctrShpMap" val="fNode"/>
                              <dgm:param type="stAng" val="261"/>
                              <dgm:param type="spanAng" val="-90"/>
                            </dgm:alg>
                          </dgm:if>
                          <dgm:else name="Name270">
                            <dgm:alg type="cycle">
                              <dgm:param type="ctrShpMap" val="fNode"/>
                              <dgm:param type="stAng" val="0"/>
                              <dgm:param type="spanAng" val="-360"/>
                            </dgm:alg>
                          </dgm:else>
                        </dgm:choose>
                      </dgm:if>
                      <dgm:if name="Name271" axis="ch" ptType="node" func="cnt" op="equ" val="6">
                        <dgm:choose name="Name272">
                          <dgm:if name="Name273" axis="ch ch" ptType="node node" st="3 1" cnt="1 0" func="cnt" op="equ" val="1">
                            <dgm:alg type="cycle">
                              <dgm:param type="ctrShpMap" val="fNode"/>
                              <dgm:param type="stAng" val="240"/>
                            </dgm:alg>
                          </dgm:if>
                          <dgm:if name="Name274" axis="ch ch" ptType="node node" st="3 1" cnt="1 0" func="cnt" op="equ" val="2">
                            <dgm:alg type="cycle">
                              <dgm:param type="ctrShpMap" val="fNode"/>
                              <dgm:param type="stAng" val="285"/>
                              <dgm:param type="spanAng" val="-90"/>
                            </dgm:alg>
                          </dgm:if>
                          <dgm:else name="Name275">
                            <dgm:alg type="cycle">
                              <dgm:param type="ctrShpMap" val="fNode"/>
                              <dgm:param type="stAng" val="0"/>
                              <dgm:param type="spanAng" val="-360"/>
                            </dgm:alg>
                          </dgm:else>
                        </dgm:choose>
                      </dgm:if>
                      <dgm:if name="Name276" axis="ch" ptType="node" func="cnt" op="gte" val="7">
                        <dgm:choose name="Name277">
                          <dgm:if name="Name278" axis="ch ch" ptType="node node" st="3 1" cnt="1 0" func="cnt" op="equ" val="1">
                            <dgm:alg type="cycle">
                              <dgm:param type="ctrShpMap" val="fNode"/>
                              <dgm:param type="stAng" val="257"/>
                            </dgm:alg>
                          </dgm:if>
                          <dgm:if name="Name279" axis="ch ch" ptType="node node" st="3 1" cnt="1 0" func="cnt" op="equ" val="2">
                            <dgm:alg type="cycle">
                              <dgm:param type="ctrShpMap" val="fNode"/>
                              <dgm:param type="stAng" val="302"/>
                              <dgm:param type="spanAng" val="-90"/>
                            </dgm:alg>
                          </dgm:if>
                          <dgm:else name="Name280">
                            <dgm:alg type="cycle">
                              <dgm:param type="ctrShpMap" val="fNode"/>
                              <dgm:param type="stAng" val="0"/>
                              <dgm:param type="spanAng" val="-360"/>
                            </dgm:alg>
                          </dgm:else>
                        </dgm:choose>
                      </dgm:if>
                      <dgm:else name="Name281"/>
                    </dgm:choose>
                  </dgm:else>
                </dgm:choose>
                <dgm:shape xmlns:r="http://schemas.openxmlformats.org/officeDocument/2006/relationships" r:blip="">
                  <dgm:adjLst/>
                </dgm:shape>
                <dgm:presOf/>
                <dgm:constrLst>
                  <dgm:constr type="sp" refType="w" fact="0.1"/>
                  <dgm:constr type="sibSp" refType="w" fact="0.1"/>
                </dgm:constrLst>
                <dgm:forEach name="Name282" axis="ch" ptType="node" st="3" cnt="1">
                  <dgm:layoutNode name="childCenter3"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283" axis="ch">
                    <dgm:forEach name="Name284" axis="self" ptType="parTrans">
                      <dgm:layoutNode name="Name285">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286" axis="self" ptType="node">
                      <dgm:layoutNode name="text3"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287" axis="ch" ptType="parTrans" st="3" cnt="1">
                <dgm:layoutNode name="Name288">
                  <dgm:alg type="conn">
                    <dgm:param type="dim" val="1D"/>
                    <dgm:param type="begPts" val="auto"/>
                    <dgm:param type="endPts" val="auto"/>
                    <dgm:param type="endSty" val="noArr"/>
                    <dgm:param type="srcNode" val="textCenter"/>
                    <dgm:param type="dstNode" val="childCenter3"/>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289"/>
          </dgm:choose>
          <dgm:choose name="Name290">
            <dgm:if name="Name291" axis="ch" ptType="node" func="cnt" op="gte" val="4">
              <dgm:layoutNode name="cycle_4">
                <dgm:choose name="Name292">
                  <dgm:if name="Name293" func="var" arg="dir" op="equ" val="norm">
                    <dgm:choose name="Name294">
                      <dgm:if name="Name295" axis="ch" ptType="node" func="cnt" op="equ" val="4">
                        <dgm:choose name="Name296">
                          <dgm:if name="Name297" axis="ch ch" ptType="node node" st="4 1" cnt="1 0" func="cnt" op="equ" val="1">
                            <dgm:alg type="cycle">
                              <dgm:param type="ctrShpMap" val="fNode"/>
                              <dgm:param type="stAng" val="270"/>
                            </dgm:alg>
                          </dgm:if>
                          <dgm:if name="Name298" axis="ch ch" ptType="node node" st="4 1" cnt="1 0" func="cnt" op="equ" val="2">
                            <dgm:alg type="cycle">
                              <dgm:param type="ctrShpMap" val="fNode"/>
                              <dgm:param type="stAng" val="225"/>
                              <dgm:param type="spanAng" val="90"/>
                            </dgm:alg>
                          </dgm:if>
                          <dgm:else name="Name299">
                            <dgm:alg type="cycle">
                              <dgm:param type="ctrShpMap" val="fNode"/>
                              <dgm:param type="stAng" val="202.5"/>
                              <dgm:param type="spanAng" val="135"/>
                            </dgm:alg>
                          </dgm:else>
                        </dgm:choose>
                      </dgm:if>
                      <dgm:if name="Name300" axis="ch" ptType="node" func="cnt" op="equ" val="5">
                        <dgm:choose name="Name301">
                          <dgm:if name="Name302" axis="ch ch" ptType="node node" st="4 1" cnt="1 0" func="cnt" op="equ" val="1">
                            <dgm:alg type="cycle">
                              <dgm:param type="ctrShpMap" val="fNode"/>
                              <dgm:param type="stAng" val="216"/>
                            </dgm:alg>
                          </dgm:if>
                          <dgm:if name="Name303" axis="ch ch" ptType="node node" st="4 1" cnt="1 0" func="cnt" op="equ" val="2">
                            <dgm:alg type="cycle">
                              <dgm:param type="ctrShpMap" val="fNode"/>
                              <dgm:param type="stAng" val="171"/>
                              <dgm:param type="spanAng" val="90"/>
                            </dgm:alg>
                          </dgm:if>
                          <dgm:else name="Name304">
                            <dgm:alg type="cycle">
                              <dgm:param type="ctrShpMap" val="fNode"/>
                              <dgm:param type="stAng" val="0"/>
                              <dgm:param type="spanAng" val="360"/>
                            </dgm:alg>
                          </dgm:else>
                        </dgm:choose>
                      </dgm:if>
                      <dgm:if name="Name305" axis="ch" ptType="node" func="cnt" op="equ" val="6">
                        <dgm:choose name="Name306">
                          <dgm:if name="Name307" axis="ch ch" ptType="node node" st="4 1" cnt="1 0" func="cnt" op="equ" val="1">
                            <dgm:alg type="cycle">
                              <dgm:param type="ctrShpMap" val="fNode"/>
                              <dgm:param type="stAng" val="180"/>
                            </dgm:alg>
                          </dgm:if>
                          <dgm:if name="Name308" axis="ch ch" ptType="node node" st="4 1" cnt="1 0" func="cnt" op="equ" val="2">
                            <dgm:alg type="cycle">
                              <dgm:param type="ctrShpMap" val="fNode"/>
                              <dgm:param type="stAng" val="135"/>
                              <dgm:param type="spanAng" val="90"/>
                            </dgm:alg>
                          </dgm:if>
                          <dgm:else name="Name309">
                            <dgm:alg type="cycle">
                              <dgm:param type="ctrShpMap" val="fNode"/>
                              <dgm:param type="stAng" val="0"/>
                              <dgm:param type="spanAng" val="360"/>
                            </dgm:alg>
                          </dgm:else>
                        </dgm:choose>
                      </dgm:if>
                      <dgm:if name="Name310" axis="ch" ptType="node" func="cnt" op="gte" val="7">
                        <dgm:choose name="Name311">
                          <dgm:if name="Name312" axis="ch ch" ptType="node node" st="4 1" cnt="1 0" func="cnt" op="equ" val="1">
                            <dgm:alg type="cycle">
                              <dgm:param type="ctrShpMap" val="fNode"/>
                              <dgm:param type="stAng" val="154"/>
                            </dgm:alg>
                          </dgm:if>
                          <dgm:if name="Name313" axis="ch ch" ptType="node node" st="4 1" cnt="1 0" func="cnt" op="equ" val="2">
                            <dgm:alg type="cycle">
                              <dgm:param type="ctrShpMap" val="fNode"/>
                              <dgm:param type="stAng" val="109"/>
                              <dgm:param type="spanAng" val="90"/>
                            </dgm:alg>
                          </dgm:if>
                          <dgm:else name="Name314">
                            <dgm:alg type="cycle">
                              <dgm:param type="ctrShpMap" val="fNode"/>
                              <dgm:param type="stAng" val="0"/>
                              <dgm:param type="spanAng" val="360"/>
                            </dgm:alg>
                          </dgm:else>
                        </dgm:choose>
                      </dgm:if>
                      <dgm:else name="Name315"/>
                    </dgm:choose>
                  </dgm:if>
                  <dgm:else name="Name316">
                    <dgm:choose name="Name317">
                      <dgm:if name="Name318" axis="ch" ptType="node" func="cnt" op="equ" val="4">
                        <dgm:choose name="Name319">
                          <dgm:if name="Name320" axis="ch ch" ptType="node node" st="4 1" cnt="1 0" func="cnt" op="equ" val="1">
                            <dgm:alg type="cycle">
                              <dgm:param type="ctrShpMap" val="fNode"/>
                              <dgm:param type="stAng" val="90"/>
                            </dgm:alg>
                          </dgm:if>
                          <dgm:if name="Name321" axis="ch ch" ptType="node node" st="4 1" cnt="1 0" func="cnt" op="equ" val="2">
                            <dgm:alg type="cycle">
                              <dgm:param type="ctrShpMap" val="fNode"/>
                              <dgm:param type="stAng" val="135"/>
                              <dgm:param type="spanAng" val="-90"/>
                            </dgm:alg>
                          </dgm:if>
                          <dgm:else name="Name322">
                            <dgm:alg type="cycle">
                              <dgm:param type="ctrShpMap" val="fNode"/>
                              <dgm:param type="stAng" val="157.5"/>
                              <dgm:param type="spanAng" val="-135"/>
                            </dgm:alg>
                          </dgm:else>
                        </dgm:choose>
                      </dgm:if>
                      <dgm:if name="Name323" axis="ch" ptType="node" func="cnt" op="equ" val="5">
                        <dgm:choose name="Name324">
                          <dgm:if name="Name325" axis="ch ch" ptType="node node" st="4 1" cnt="1 0" func="cnt" op="equ" val="1">
                            <dgm:alg type="cycle">
                              <dgm:param type="ctrShpMap" val="fNode"/>
                              <dgm:param type="stAng" val="144"/>
                            </dgm:alg>
                          </dgm:if>
                          <dgm:if name="Name326" axis="ch ch" ptType="node node" st="4 1" cnt="1 0" func="cnt" op="equ" val="2">
                            <dgm:alg type="cycle">
                              <dgm:param type="ctrShpMap" val="fNode"/>
                              <dgm:param type="stAng" val="189"/>
                              <dgm:param type="spanAng" val="-90"/>
                            </dgm:alg>
                          </dgm:if>
                          <dgm:else name="Name327">
                            <dgm:alg type="cycle">
                              <dgm:param type="ctrShpMap" val="fNode"/>
                              <dgm:param type="stAng" val="0"/>
                              <dgm:param type="spanAng" val="-360"/>
                            </dgm:alg>
                          </dgm:else>
                        </dgm:choose>
                      </dgm:if>
                      <dgm:if name="Name328" axis="ch" ptType="node" func="cnt" op="equ" val="6">
                        <dgm:choose name="Name329">
                          <dgm:if name="Name330" axis="ch ch" ptType="node node" st="4 1" cnt="1 0" func="cnt" op="equ" val="1">
                            <dgm:alg type="cycle">
                              <dgm:param type="ctrShpMap" val="fNode"/>
                              <dgm:param type="stAng" val="180"/>
                            </dgm:alg>
                          </dgm:if>
                          <dgm:if name="Name331" axis="ch ch" ptType="node node" st="4 1" cnt="1 0" func="cnt" op="equ" val="2">
                            <dgm:alg type="cycle">
                              <dgm:param type="ctrShpMap" val="fNode"/>
                              <dgm:param type="stAng" val="225"/>
                              <dgm:param type="spanAng" val="-90"/>
                            </dgm:alg>
                          </dgm:if>
                          <dgm:else name="Name332">
                            <dgm:alg type="cycle">
                              <dgm:param type="ctrShpMap" val="fNode"/>
                              <dgm:param type="stAng" val="0"/>
                              <dgm:param type="spanAng" val="-360"/>
                            </dgm:alg>
                          </dgm:else>
                        </dgm:choose>
                      </dgm:if>
                      <dgm:if name="Name333" axis="ch" ptType="node" func="cnt" op="gte" val="7">
                        <dgm:choose name="Name334">
                          <dgm:if name="Name335" axis="ch ch" ptType="node node" st="4 1" cnt="1 0" func="cnt" op="equ" val="1">
                            <dgm:alg type="cycle">
                              <dgm:param type="ctrShpMap" val="fNode"/>
                              <dgm:param type="stAng" val="205"/>
                            </dgm:alg>
                          </dgm:if>
                          <dgm:if name="Name336" axis="ch ch" ptType="node node" st="4 1" cnt="1 0" func="cnt" op="equ" val="2">
                            <dgm:alg type="cycle">
                              <dgm:param type="ctrShpMap" val="fNode"/>
                              <dgm:param type="stAng" val="250"/>
                              <dgm:param type="spanAng" val="-90"/>
                            </dgm:alg>
                          </dgm:if>
                          <dgm:else name="Name337">
                            <dgm:alg type="cycle">
                              <dgm:param type="ctrShpMap" val="fNode"/>
                              <dgm:param type="stAng" val="0"/>
                              <dgm:param type="spanAng" val="-360"/>
                            </dgm:alg>
                          </dgm:else>
                        </dgm:choose>
                      </dgm:if>
                      <dgm:else name="Name338"/>
                    </dgm:choose>
                  </dgm:else>
                </dgm:choose>
                <dgm:shape xmlns:r="http://schemas.openxmlformats.org/officeDocument/2006/relationships" r:blip="">
                  <dgm:adjLst/>
                </dgm:shape>
                <dgm:presOf/>
                <dgm:constrLst>
                  <dgm:constr type="sp" refType="w" fact="0.1"/>
                  <dgm:constr type="sibSp" refType="w" fact="0.1"/>
                </dgm:constrLst>
                <dgm:forEach name="Name339" axis="ch" ptType="node" st="4" cnt="1">
                  <dgm:layoutNode name="childCenter4"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340" axis="ch">
                    <dgm:forEach name="Name341" axis="self" ptType="parTrans">
                      <dgm:layoutNode name="Name342">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343" axis="self" ptType="node">
                      <dgm:layoutNode name="text4"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344" axis="ch" ptType="parTrans" st="4" cnt="1">
                <dgm:layoutNode name="Name345">
                  <dgm:alg type="conn">
                    <dgm:param type="dim" val="1D"/>
                    <dgm:param type="begPts" val="auto"/>
                    <dgm:param type="endPts" val="auto"/>
                    <dgm:param type="endSty" val="noArr"/>
                    <dgm:param type="srcNode" val="textCenter"/>
                    <dgm:param type="dstNode" val="childCenter4"/>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346"/>
          </dgm:choose>
          <dgm:choose name="Name347">
            <dgm:if name="Name348" axis="ch" ptType="node" func="cnt" op="gte" val="5">
              <dgm:layoutNode name="cycle_5">
                <dgm:choose name="Name349">
                  <dgm:if name="Name350" func="var" arg="dir" op="equ" val="norm">
                    <dgm:choose name="Name351">
                      <dgm:if name="Name352" axis="ch" ptType="node" func="cnt" op="equ" val="5">
                        <dgm:choose name="Name353">
                          <dgm:if name="Name354" axis="ch ch" ptType="node node" st="5 1" cnt="1 0" func="cnt" op="equ" val="1">
                            <dgm:alg type="cycle">
                              <dgm:param type="ctrShpMap" val="fNode"/>
                              <dgm:param type="stAng" val="288"/>
                            </dgm:alg>
                          </dgm:if>
                          <dgm:if name="Name355" axis="ch ch" ptType="node node" st="5 1" cnt="1 0" func="cnt" op="equ" val="2">
                            <dgm:alg type="cycle">
                              <dgm:param type="ctrShpMap" val="fNode"/>
                              <dgm:param type="stAng" val="243"/>
                              <dgm:param type="spanAng" val="90"/>
                            </dgm:alg>
                          </dgm:if>
                          <dgm:else name="Name356">
                            <dgm:alg type="cycle">
                              <dgm:param type="ctrShpMap" val="fNode"/>
                              <dgm:param type="stAng" val="0"/>
                              <dgm:param type="spanAng" val="360"/>
                            </dgm:alg>
                          </dgm:else>
                        </dgm:choose>
                      </dgm:if>
                      <dgm:if name="Name357" axis="ch" ptType="node" func="cnt" op="equ" val="6">
                        <dgm:choose name="Name358">
                          <dgm:if name="Name359" axis="ch ch" ptType="node node" st="5 1" cnt="1 0" func="cnt" op="equ" val="1">
                            <dgm:alg type="cycle">
                              <dgm:param type="ctrShpMap" val="fNode"/>
                              <dgm:param type="stAng" val="240"/>
                            </dgm:alg>
                          </dgm:if>
                          <dgm:if name="Name360" axis="ch ch" ptType="node node" st="5 1" cnt="1 0" func="cnt" op="equ" val="2">
                            <dgm:alg type="cycle">
                              <dgm:param type="ctrShpMap" val="fNode"/>
                              <dgm:param type="stAng" val="195"/>
                              <dgm:param type="spanAng" val="90"/>
                            </dgm:alg>
                          </dgm:if>
                          <dgm:else name="Name361">
                            <dgm:alg type="cycle">
                              <dgm:param type="ctrShpMap" val="fNode"/>
                              <dgm:param type="stAng" val="0"/>
                              <dgm:param type="spanAng" val="360"/>
                            </dgm:alg>
                          </dgm:else>
                        </dgm:choose>
                      </dgm:if>
                      <dgm:if name="Name362" axis="ch" ptType="node" func="cnt" op="gte" val="7">
                        <dgm:choose name="Name363">
                          <dgm:if name="Name364" axis="ch ch" ptType="node node" st="5 1" cnt="1 0" func="cnt" op="equ" val="1">
                            <dgm:alg type="cycle">
                              <dgm:param type="ctrShpMap" val="fNode"/>
                              <dgm:param type="stAng" val="205"/>
                            </dgm:alg>
                          </dgm:if>
                          <dgm:if name="Name365" axis="ch ch" ptType="node node" st="5 1" cnt="1 0" func="cnt" op="equ" val="2">
                            <dgm:alg type="cycle">
                              <dgm:param type="ctrShpMap" val="fNode"/>
                              <dgm:param type="stAng" val="160"/>
                              <dgm:param type="spanAng" val="90"/>
                            </dgm:alg>
                          </dgm:if>
                          <dgm:else name="Name366">
                            <dgm:alg type="cycle">
                              <dgm:param type="ctrShpMap" val="fNode"/>
                              <dgm:param type="stAng" val="0"/>
                              <dgm:param type="spanAng" val="360"/>
                            </dgm:alg>
                          </dgm:else>
                        </dgm:choose>
                      </dgm:if>
                      <dgm:else name="Name367"/>
                    </dgm:choose>
                  </dgm:if>
                  <dgm:else name="Name368">
                    <dgm:choose name="Name369">
                      <dgm:if name="Name370" axis="ch" ptType="node" func="cnt" op="equ" val="5">
                        <dgm:choose name="Name371">
                          <dgm:if name="Name372" axis="ch ch" ptType="node node" st="5 1" cnt="1 0" func="cnt" op="equ" val="1">
                            <dgm:alg type="cycle">
                              <dgm:param type="ctrShpMap" val="fNode"/>
                              <dgm:param type="stAng" val="72"/>
                            </dgm:alg>
                          </dgm:if>
                          <dgm:if name="Name373" axis="ch ch" ptType="node node" st="5 1" cnt="1 0" func="cnt" op="equ" val="2">
                            <dgm:alg type="cycle">
                              <dgm:param type="ctrShpMap" val="fNode"/>
                              <dgm:param type="stAng" val="117"/>
                              <dgm:param type="spanAng" val="-90"/>
                            </dgm:alg>
                          </dgm:if>
                          <dgm:else name="Name374">
                            <dgm:alg type="cycle">
                              <dgm:param type="ctrShpMap" val="fNode"/>
                              <dgm:param type="stAng" val="0"/>
                              <dgm:param type="spanAng" val="-360"/>
                            </dgm:alg>
                          </dgm:else>
                        </dgm:choose>
                      </dgm:if>
                      <dgm:if name="Name375" axis="ch" ptType="node" func="cnt" op="equ" val="6">
                        <dgm:choose name="Name376">
                          <dgm:if name="Name377" axis="ch ch" ptType="node node" st="5 1" cnt="1 0" func="cnt" op="equ" val="1">
                            <dgm:alg type="cycle">
                              <dgm:param type="ctrShpMap" val="fNode"/>
                              <dgm:param type="stAng" val="120"/>
                            </dgm:alg>
                          </dgm:if>
                          <dgm:if name="Name378" axis="ch ch" ptType="node node" st="5 1" cnt="1 0" func="cnt" op="equ" val="2">
                            <dgm:alg type="cycle">
                              <dgm:param type="ctrShpMap" val="fNode"/>
                              <dgm:param type="stAng" val="165"/>
                              <dgm:param type="spanAng" val="-90"/>
                            </dgm:alg>
                          </dgm:if>
                          <dgm:else name="Name379">
                            <dgm:alg type="cycle">
                              <dgm:param type="ctrShpMap" val="fNode"/>
                              <dgm:param type="stAng" val="0"/>
                              <dgm:param type="spanAng" val="-360"/>
                            </dgm:alg>
                          </dgm:else>
                        </dgm:choose>
                      </dgm:if>
                      <dgm:if name="Name380" axis="ch" ptType="node" func="cnt" op="gte" val="7">
                        <dgm:choose name="Name381">
                          <dgm:if name="Name382" axis="ch ch" ptType="node node" st="5 1" cnt="1 0" func="cnt" op="equ" val="1">
                            <dgm:alg type="cycle">
                              <dgm:param type="ctrShpMap" val="fNode"/>
                              <dgm:param type="stAng" val="154"/>
                            </dgm:alg>
                          </dgm:if>
                          <dgm:if name="Name383" axis="ch ch" ptType="node node" st="5 1" cnt="1 0" func="cnt" op="equ" val="2">
                            <dgm:alg type="cycle">
                              <dgm:param type="ctrShpMap" val="fNode"/>
                              <dgm:param type="stAng" val="199"/>
                              <dgm:param type="spanAng" val="-90"/>
                            </dgm:alg>
                          </dgm:if>
                          <dgm:else name="Name384">
                            <dgm:alg type="cycle">
                              <dgm:param type="ctrShpMap" val="fNode"/>
                              <dgm:param type="stAng" val="0"/>
                              <dgm:param type="spanAng" val="-360"/>
                            </dgm:alg>
                          </dgm:else>
                        </dgm:choose>
                      </dgm:if>
                      <dgm:else name="Name385"/>
                    </dgm:choose>
                  </dgm:else>
                </dgm:choose>
                <dgm:shape xmlns:r="http://schemas.openxmlformats.org/officeDocument/2006/relationships" r:blip="">
                  <dgm:adjLst/>
                </dgm:shape>
                <dgm:presOf/>
                <dgm:constrLst>
                  <dgm:constr type="sp" refType="w" fact="0.1"/>
                  <dgm:constr type="sibSp" refType="w" fact="0.1"/>
                </dgm:constrLst>
                <dgm:forEach name="Name386" axis="ch" ptType="node" st="5" cnt="1">
                  <dgm:layoutNode name="childCenter5"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387" axis="ch">
                    <dgm:forEach name="Name388" axis="self" ptType="parTrans">
                      <dgm:layoutNode name="Name38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390" axis="self" ptType="node">
                      <dgm:layoutNode name="text5"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391" axis="ch" ptType="parTrans" st="5" cnt="1">
                <dgm:layoutNode name="Name392">
                  <dgm:alg type="conn">
                    <dgm:param type="dim" val="1D"/>
                    <dgm:param type="begPts" val="auto"/>
                    <dgm:param type="endPts" val="auto"/>
                    <dgm:param type="endSty" val="noArr"/>
                    <dgm:param type="srcNode" val="textCenter"/>
                    <dgm:param type="dstNode" val="childCenter5"/>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393"/>
          </dgm:choose>
          <dgm:choose name="Name394">
            <dgm:if name="Name395" axis="ch" ptType="node" func="cnt" op="gte" val="6">
              <dgm:layoutNode name="cycle_6">
                <dgm:choose name="Name396">
                  <dgm:if name="Name397" func="var" arg="dir" op="equ" val="norm">
                    <dgm:choose name="Name398">
                      <dgm:if name="Name399" axis="ch" ptType="node" func="cnt" op="equ" val="6">
                        <dgm:choose name="Name400">
                          <dgm:if name="Name401" axis="ch ch" ptType="node node" st="6 1" cnt="1 0" func="cnt" op="equ" val="1">
                            <dgm:alg type="cycle">
                              <dgm:param type="ctrShpMap" val="fNode"/>
                              <dgm:param type="stAng" val="300"/>
                            </dgm:alg>
                          </dgm:if>
                          <dgm:if name="Name402" axis="ch ch" ptType="node node" st="6 1" cnt="1 0" func="cnt" op="equ" val="2">
                            <dgm:alg type="cycle">
                              <dgm:param type="ctrShpMap" val="fNode"/>
                              <dgm:param type="stAng" val="255"/>
                              <dgm:param type="spanAng" val="90"/>
                            </dgm:alg>
                          </dgm:if>
                          <dgm:else name="Name403">
                            <dgm:alg type="cycle">
                              <dgm:param type="ctrShpMap" val="fNode"/>
                              <dgm:param type="stAng" val="0"/>
                              <dgm:param type="spanAng" val="360"/>
                            </dgm:alg>
                          </dgm:else>
                        </dgm:choose>
                      </dgm:if>
                      <dgm:if name="Name404" axis="ch" ptType="node" func="cnt" op="gte" val="7">
                        <dgm:choose name="Name405">
                          <dgm:if name="Name406" axis="ch ch" ptType="node node" st="6 1" cnt="1 0" func="cnt" op="equ" val="1">
                            <dgm:alg type="cycle">
                              <dgm:param type="ctrShpMap" val="fNode"/>
                              <dgm:param type="stAng" val="257"/>
                            </dgm:alg>
                          </dgm:if>
                          <dgm:if name="Name407" axis="ch ch" ptType="node node" st="6 1" cnt="1 0" func="cnt" op="equ" val="2">
                            <dgm:alg type="cycle">
                              <dgm:param type="ctrShpMap" val="fNode"/>
                              <dgm:param type="stAng" val="212"/>
                              <dgm:param type="spanAng" val="90"/>
                            </dgm:alg>
                          </dgm:if>
                          <dgm:else name="Name408">
                            <dgm:alg type="cycle">
                              <dgm:param type="ctrShpMap" val="fNode"/>
                              <dgm:param type="stAng" val="0"/>
                              <dgm:param type="spanAng" val="360"/>
                            </dgm:alg>
                          </dgm:else>
                        </dgm:choose>
                      </dgm:if>
                      <dgm:else name="Name409"/>
                    </dgm:choose>
                  </dgm:if>
                  <dgm:else name="Name410">
                    <dgm:choose name="Name411">
                      <dgm:if name="Name412" axis="ch" ptType="node" func="cnt" op="equ" val="6">
                        <dgm:choose name="Name413">
                          <dgm:if name="Name414" axis="ch ch" ptType="node node" st="6 1" cnt="1 0" func="cnt" op="equ" val="1">
                            <dgm:alg type="cycle">
                              <dgm:param type="ctrShpMap" val="fNode"/>
                              <dgm:param type="stAng" val="60"/>
                            </dgm:alg>
                          </dgm:if>
                          <dgm:if name="Name415" axis="ch ch" ptType="node node" st="6 1" cnt="1 0" func="cnt" op="equ" val="2">
                            <dgm:alg type="cycle">
                              <dgm:param type="ctrShpMap" val="fNode"/>
                              <dgm:param type="stAng" val="105"/>
                              <dgm:param type="spanAng" val="-90"/>
                            </dgm:alg>
                          </dgm:if>
                          <dgm:else name="Name416">
                            <dgm:alg type="cycle">
                              <dgm:param type="ctrShpMap" val="fNode"/>
                              <dgm:param type="stAng" val="0"/>
                              <dgm:param type="spanAng" val="-360"/>
                            </dgm:alg>
                          </dgm:else>
                        </dgm:choose>
                      </dgm:if>
                      <dgm:if name="Name417" axis="ch" ptType="node" func="cnt" op="gte" val="7">
                        <dgm:choose name="Name418">
                          <dgm:if name="Name419" axis="ch ch" ptType="node node" st="6 1" cnt="1 0" func="cnt" op="equ" val="1">
                            <dgm:alg type="cycle">
                              <dgm:param type="ctrShpMap" val="fNode"/>
                              <dgm:param type="stAng" val="102"/>
                            </dgm:alg>
                          </dgm:if>
                          <dgm:if name="Name420" axis="ch ch" ptType="node node" st="6 1" cnt="1 0" func="cnt" op="equ" val="2">
                            <dgm:alg type="cycle">
                              <dgm:param type="ctrShpMap" val="fNode"/>
                              <dgm:param type="stAng" val="147"/>
                              <dgm:param type="spanAng" val="-90"/>
                            </dgm:alg>
                          </dgm:if>
                          <dgm:else name="Name421">
                            <dgm:alg type="cycle">
                              <dgm:param type="ctrShpMap" val="fNode"/>
                              <dgm:param type="stAng" val="0"/>
                              <dgm:param type="spanAng" val="-360"/>
                            </dgm:alg>
                          </dgm:else>
                        </dgm:choose>
                      </dgm:if>
                      <dgm:else name="Name422"/>
                    </dgm:choose>
                  </dgm:else>
                </dgm:choose>
                <dgm:shape xmlns:r="http://schemas.openxmlformats.org/officeDocument/2006/relationships" r:blip="">
                  <dgm:adjLst/>
                </dgm:shape>
                <dgm:presOf/>
                <dgm:constrLst>
                  <dgm:constr type="sp" refType="w" fact="0.1"/>
                  <dgm:constr type="sibSp" refType="w" fact="0.1"/>
                </dgm:constrLst>
                <dgm:forEach name="Name423" axis="ch" ptType="node" st="6" cnt="1">
                  <dgm:layoutNode name="childCenter6"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424" axis="ch">
                    <dgm:forEach name="Name425" axis="self" ptType="parTrans">
                      <dgm:layoutNode name="Name426">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427" axis="self" ptType="node">
                      <dgm:layoutNode name="text6"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428" axis="ch" ptType="parTrans" st="6" cnt="1">
                <dgm:layoutNode name="Name429">
                  <dgm:alg type="conn">
                    <dgm:param type="dim" val="1D"/>
                    <dgm:param type="begPts" val="auto"/>
                    <dgm:param type="endPts" val="auto"/>
                    <dgm:param type="endSty" val="noArr"/>
                    <dgm:param type="srcNode" val="textCenter"/>
                    <dgm:param type="dstNode" val="childCenter6"/>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430"/>
          </dgm:choose>
          <dgm:choose name="Name431">
            <dgm:if name="Name432" axis="ch" ptType="node" func="cnt" op="gte" val="7">
              <dgm:layoutNode name="cycle_7">
                <dgm:choose name="Name433">
                  <dgm:if name="Name434" func="var" arg="dir" op="equ" val="norm">
                    <dgm:choose name="Name435">
                      <dgm:if name="Name436" axis="ch" ptType="node" func="cnt" op="gte" val="7">
                        <dgm:choose name="Name437">
                          <dgm:if name="Name438" axis="ch ch" ptType="node node" st="7 1" cnt="1 0" func="cnt" op="equ" val="1">
                            <dgm:alg type="cycle">
                              <dgm:param type="ctrShpMap" val="fNode"/>
                              <dgm:param type="stAng" val="308"/>
                            </dgm:alg>
                          </dgm:if>
                          <dgm:if name="Name439" axis="ch ch" ptType="node node" st="7 1" cnt="1 0" func="cnt" op="equ" val="2">
                            <dgm:alg type="cycle">
                              <dgm:param type="ctrShpMap" val="fNode"/>
                              <dgm:param type="stAng" val="263"/>
                              <dgm:param type="spanAng" val="90"/>
                            </dgm:alg>
                          </dgm:if>
                          <dgm:else name="Name440">
                            <dgm:alg type="cycle">
                              <dgm:param type="ctrShpMap" val="fNode"/>
                              <dgm:param type="stAng" val="0"/>
                              <dgm:param type="spanAng" val="360"/>
                            </dgm:alg>
                          </dgm:else>
                        </dgm:choose>
                      </dgm:if>
                      <dgm:else name="Name441"/>
                    </dgm:choose>
                  </dgm:if>
                  <dgm:else name="Name442">
                    <dgm:choose name="Name443">
                      <dgm:if name="Name444" axis="ch" ptType="node" func="cnt" op="gte" val="7">
                        <dgm:choose name="Name445">
                          <dgm:if name="Name446" axis="ch ch" ptType="node node" st="7 1" cnt="1 0" func="cnt" op="equ" val="1">
                            <dgm:alg type="cycle">
                              <dgm:param type="ctrShpMap" val="fNode"/>
                              <dgm:param type="stAng" val="51"/>
                            </dgm:alg>
                          </dgm:if>
                          <dgm:if name="Name447" axis="ch ch" ptType="node node" st="7 1" cnt="1 0" func="cnt" op="equ" val="2">
                            <dgm:alg type="cycle">
                              <dgm:param type="ctrShpMap" val="fNode"/>
                              <dgm:param type="stAng" val="96"/>
                              <dgm:param type="spanAng" val="-90"/>
                            </dgm:alg>
                          </dgm:if>
                          <dgm:else name="Name448">
                            <dgm:alg type="cycle">
                              <dgm:param type="ctrShpMap" val="fNode"/>
                              <dgm:param type="stAng" val="0"/>
                              <dgm:param type="spanAng" val="-360"/>
                            </dgm:alg>
                          </dgm:else>
                        </dgm:choose>
                      </dgm:if>
                      <dgm:else name="Name449"/>
                    </dgm:choose>
                  </dgm:else>
                </dgm:choose>
                <dgm:shape xmlns:r="http://schemas.openxmlformats.org/officeDocument/2006/relationships" r:blip="">
                  <dgm:adjLst/>
                </dgm:shape>
                <dgm:presOf/>
                <dgm:constrLst>
                  <dgm:constr type="sp" refType="w" fact="0.1"/>
                  <dgm:constr type="sibSp" refType="w" fact="0.1"/>
                </dgm:constrLst>
                <dgm:forEach name="Name450" axis="ch" ptType="node" st="7" cnt="1">
                  <dgm:layoutNode name="childCenter7"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451" axis="ch">
                    <dgm:forEach name="Name452" axis="self" ptType="parTrans">
                      <dgm:layoutNode name="Name453">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454" axis="self" ptType="node">
                      <dgm:layoutNode name="text7"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455" axis="ch" ptType="parTrans" st="7" cnt="1">
                <dgm:layoutNode name="Name456">
                  <dgm:alg type="conn">
                    <dgm:param type="dim" val="1D"/>
                    <dgm:param type="begPts" val="auto"/>
                    <dgm:param type="endPts" val="auto"/>
                    <dgm:param type="endSty" val="noArr"/>
                    <dgm:param type="srcNode" val="textCenter"/>
                    <dgm:param type="dstNode" val="childCenter7"/>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45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3.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ea typeface="+mn-ea"/>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smtClean="0">
                <a:latin typeface="Calibri" pitchFamily="34" charset="0"/>
              </a:defRPr>
            </a:lvl1pPr>
          </a:lstStyle>
          <a:p>
            <a:pPr>
              <a:defRPr/>
            </a:pPr>
            <a:fld id="{C1B3EDF1-F18A-45C1-B6F1-897AB80CF26C}" type="datetime1">
              <a:rPr lang="en-US"/>
              <a:pPr>
                <a:defRPr/>
              </a:pPr>
              <a:t>5/29/2021</a:t>
            </a:fld>
            <a:endParaRPr lang="es-E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wrap="square" lIns="91440" tIns="45720" rIns="91440" bIns="45720" numCol="1" anchor="t" anchorCtr="0" compatLnSpc="1">
            <a:prstTxWarp prst="textNoShape">
              <a:avLst/>
            </a:prstTxWarp>
            <a:normAutofit/>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endParaRPr lang="en-US"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ea typeface="+mn-ea"/>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smtClean="0">
                <a:latin typeface="Calibri" pitchFamily="34" charset="0"/>
              </a:defRPr>
            </a:lvl1pPr>
          </a:lstStyle>
          <a:p>
            <a:pPr>
              <a:defRPr/>
            </a:pPr>
            <a:fld id="{26CF4C01-59D1-40AC-ABAA-0AE036E9F18B}" type="slidenum">
              <a:rPr lang="en-US"/>
              <a:pPr>
                <a:defRPr/>
              </a:pPr>
              <a:t>‹Nº›</a:t>
            </a:fld>
            <a:endParaRPr lang="es-ES"/>
          </a:p>
        </p:txBody>
      </p:sp>
    </p:spTree>
    <p:extLst>
      <p:ext uri="{BB962C8B-B14F-4D97-AF65-F5344CB8AC3E}">
        <p14:creationId xmlns:p14="http://schemas.microsoft.com/office/powerpoint/2010/main" val="1028704913"/>
      </p:ext>
    </p:extLst>
  </p:cSld>
  <p:clrMap bg1="lt1" tx1="dk1" bg2="lt2" tx2="dk2" accent1="accent1" accent2="accent2" accent3="accent3" accent4="accent4" accent5="accent5" accent6="accent6" hlink="hlink" folHlink="folHlink"/>
  <p:notesStyle>
    <a:lvl1pPr algn="l" defTabSz="457200" rtl="0" eaLnBrk="0" fontAlgn="base" hangingPunct="0">
      <a:spcBef>
        <a:spcPct val="30000"/>
      </a:spcBef>
      <a:spcAft>
        <a:spcPct val="0"/>
      </a:spcAft>
      <a:defRPr sz="1200" kern="1200">
        <a:solidFill>
          <a:schemeClr val="tx1"/>
        </a:solidFill>
        <a:latin typeface="+mn-lt"/>
        <a:ea typeface="ＭＳ Ｐゴシック" pitchFamily="-65" charset="-128"/>
        <a:cs typeface="ＭＳ Ｐゴシック" pitchFamily="-65" charset="-128"/>
      </a:defRPr>
    </a:lvl1pPr>
    <a:lvl2pPr marL="457200" algn="l" defTabSz="457200" rtl="0" eaLnBrk="0" fontAlgn="base" hangingPunct="0">
      <a:spcBef>
        <a:spcPct val="30000"/>
      </a:spcBef>
      <a:spcAft>
        <a:spcPct val="0"/>
      </a:spcAft>
      <a:defRPr sz="1200" kern="1200">
        <a:solidFill>
          <a:schemeClr val="tx1"/>
        </a:solidFill>
        <a:latin typeface="+mn-lt"/>
        <a:ea typeface="ＭＳ Ｐゴシック" pitchFamily="-65" charset="-128"/>
        <a:cs typeface="+mn-cs"/>
      </a:defRPr>
    </a:lvl2pPr>
    <a:lvl3pPr marL="914400" algn="l" defTabSz="457200" rtl="0" eaLnBrk="0" fontAlgn="base" hangingPunct="0">
      <a:spcBef>
        <a:spcPct val="30000"/>
      </a:spcBef>
      <a:spcAft>
        <a:spcPct val="0"/>
      </a:spcAft>
      <a:defRPr sz="1200" kern="1200">
        <a:solidFill>
          <a:schemeClr val="tx1"/>
        </a:solidFill>
        <a:latin typeface="+mn-lt"/>
        <a:ea typeface="ＭＳ Ｐゴシック" pitchFamily="-65" charset="-128"/>
        <a:cs typeface="+mn-cs"/>
      </a:defRPr>
    </a:lvl3pPr>
    <a:lvl4pPr marL="1371600" algn="l" defTabSz="457200" rtl="0" eaLnBrk="0" fontAlgn="base" hangingPunct="0">
      <a:spcBef>
        <a:spcPct val="30000"/>
      </a:spcBef>
      <a:spcAft>
        <a:spcPct val="0"/>
      </a:spcAft>
      <a:defRPr sz="1200" kern="1200">
        <a:solidFill>
          <a:schemeClr val="tx1"/>
        </a:solidFill>
        <a:latin typeface="+mn-lt"/>
        <a:ea typeface="ＭＳ Ｐゴシック" pitchFamily="-65" charset="-128"/>
        <a:cs typeface="+mn-cs"/>
      </a:defRPr>
    </a:lvl4pPr>
    <a:lvl5pPr marL="1828800" algn="l" defTabSz="457200" rtl="0" eaLnBrk="0" fontAlgn="base" hangingPunct="0">
      <a:spcBef>
        <a:spcPct val="30000"/>
      </a:spcBef>
      <a:spcAft>
        <a:spcPct val="0"/>
      </a:spcAft>
      <a:defRPr sz="1200" kern="1200">
        <a:solidFill>
          <a:schemeClr val="tx1"/>
        </a:solidFill>
        <a:latin typeface="+mn-lt"/>
        <a:ea typeface="ＭＳ Ｐゴシック" pitchFamily="-65"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a:t>
            </a:fld>
            <a:endParaRPr lang="es-ES"/>
          </a:p>
        </p:txBody>
      </p:sp>
    </p:spTree>
    <p:extLst>
      <p:ext uri="{BB962C8B-B14F-4D97-AF65-F5344CB8AC3E}">
        <p14:creationId xmlns:p14="http://schemas.microsoft.com/office/powerpoint/2010/main" val="117652338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r>
              <a:rPr lang="es-ES"/>
              <a:t>El Convenio de Budapest no ofrece una definición de los datos relativos al contenido. Sin embargo, existen diferentes fuentes jurídicas que proporcionan descripciones similares del término "datos relativos al contenido".</a:t>
            </a:r>
          </a:p>
          <a:p>
            <a:pPr algn="just"/>
            <a:endParaRPr lang="es-ES" dirty="0"/>
          </a:p>
          <a:p>
            <a:pPr algn="just"/>
            <a:r>
              <a:rPr lang="es-ES"/>
              <a:t>Todas las descripciones y definiciones coinciden en que los datos relativos al contenido representan lo que hay "dentro" del archivo que se envía por la red.</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11</a:t>
            </a:fld>
            <a:endParaRPr lang="es-ES"/>
          </a:p>
        </p:txBody>
      </p:sp>
    </p:spTree>
    <p:extLst>
      <p:ext uri="{BB962C8B-B14F-4D97-AF65-F5344CB8AC3E}">
        <p14:creationId xmlns:p14="http://schemas.microsoft.com/office/powerpoint/2010/main" val="16216788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r>
              <a:rPr lang="es-ES" b="0" dirty="0"/>
              <a:t>La computación en la nube es la disponibilidad bajo demanda de los recursos de un sistema informático, especialmente el almacenamiento de datos (almacenamiento en la nube) y la potencia informática, sin una gestión activa directa por parte del usuario. El término se utiliza generalmente para describir los centros de datos disponibles para muchos usuarios a través de Internet. </a:t>
            </a:r>
          </a:p>
          <a:p>
            <a:pPr algn="just"/>
            <a:endParaRPr lang="es-ES" b="0" dirty="0"/>
          </a:p>
          <a:p>
            <a:pPr algn="just"/>
            <a:r>
              <a:rPr lang="es-ES" b="0" dirty="0"/>
              <a:t>Las nubes grandes, predominantes en la actualidad, a menudo tienen funciones distribuidas en múltiples ubicaciones desde servidores centrales. Si la conexión con el usuario es relativamente cercana, se puede designar como servidor de borde.</a:t>
            </a:r>
          </a:p>
          <a:p>
            <a:pPr algn="just"/>
            <a:endParaRPr lang="es-ES" b="0" dirty="0"/>
          </a:p>
          <a:p>
            <a:pPr algn="just"/>
            <a:r>
              <a:rPr lang="es-ES" b="0" dirty="0"/>
              <a:t>Las nubes pueden estar limitadas a una sola organización (nubes empresariales) o estar disponibles para varias organizaciones (nube pública). </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12</a:t>
            </a:fld>
            <a:endParaRPr lang="es-ES"/>
          </a:p>
        </p:txBody>
      </p:sp>
    </p:spTree>
    <p:extLst>
      <p:ext uri="{BB962C8B-B14F-4D97-AF65-F5344CB8AC3E}">
        <p14:creationId xmlns:p14="http://schemas.microsoft.com/office/powerpoint/2010/main" val="24274583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s-ES"/>
              <a:t>Algunos de los desafíos más importantes en relación con la obtención de pruebas electrónicas a través de la asistencia jurídica mutua en materia penal. Durante la formación introductoria se han presentado a los delegados algunos aspectos relacionados con los desafíos.</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13</a:t>
            </a:fld>
            <a:endParaRPr lang="es-ES"/>
          </a:p>
        </p:txBody>
      </p:sp>
    </p:spTree>
    <p:extLst>
      <p:ext uri="{BB962C8B-B14F-4D97-AF65-F5344CB8AC3E}">
        <p14:creationId xmlns:p14="http://schemas.microsoft.com/office/powerpoint/2010/main" val="425801119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s-ES"/>
              <a:t>Tiempo asignado a las preguntas de los delegados.</a:t>
            </a:r>
            <a:endParaRPr lang="es-E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14</a:t>
            </a:fld>
            <a:endParaRPr lang="es-ES"/>
          </a:p>
        </p:txBody>
      </p:sp>
    </p:spTree>
    <p:extLst>
      <p:ext uri="{BB962C8B-B14F-4D97-AF65-F5344CB8AC3E}">
        <p14:creationId xmlns:p14="http://schemas.microsoft.com/office/powerpoint/2010/main" val="7615605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s-ES"/>
              <a:t>Existen diferentes enfoques en cuanto a la configuración de las autoridades centrales y de ejecución relativas a la asistencia jurídica mutua. Dependiendo del marco jurídico nacional, incluidos los tratados internacionales adoptados, la configuración puede variar. </a:t>
            </a:r>
          </a:p>
          <a:p>
            <a:endParaRPr lang="es-ES" dirty="0"/>
          </a:p>
          <a:p>
            <a:r>
              <a:rPr lang="es-ES"/>
              <a:t>Hay que animar a los delegados a que presenten la situación de su país.</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16</a:t>
            </a:fld>
            <a:endParaRPr lang="es-ES"/>
          </a:p>
        </p:txBody>
      </p:sp>
    </p:spTree>
    <p:extLst>
      <p:ext uri="{BB962C8B-B14F-4D97-AF65-F5344CB8AC3E}">
        <p14:creationId xmlns:p14="http://schemas.microsoft.com/office/powerpoint/2010/main" val="262820537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17</a:t>
            </a:fld>
            <a:endParaRPr lang="es-ES"/>
          </a:p>
        </p:txBody>
      </p:sp>
    </p:spTree>
    <p:extLst>
      <p:ext uri="{BB962C8B-B14F-4D97-AF65-F5344CB8AC3E}">
        <p14:creationId xmlns:p14="http://schemas.microsoft.com/office/powerpoint/2010/main" val="307548915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s-ES"/>
              <a:t>Las recomendaciones se han tomado del informe de evaluación de la asistencia jurídica mutua del T-CY de 2014 y no necesitan explicación. El experto debe subrayar la importancia de la aplicación de los conceptos e ideas que se han planteado y recomendado. </a:t>
            </a:r>
          </a:p>
          <a:p>
            <a:endParaRPr lang="es-ES" dirty="0"/>
          </a:p>
          <a:p>
            <a:r>
              <a:rPr lang="es-ES"/>
              <a:t>Se debe animar a los delegados a que lean el Informe de evaluación que se encuentra en https://rm.coe.int/t-cy-2017-2-mla-follow-up-rep/168076d55f </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18</a:t>
            </a:fld>
            <a:endParaRPr lang="es-ES"/>
          </a:p>
        </p:txBody>
      </p:sp>
    </p:spTree>
    <p:extLst>
      <p:ext uri="{BB962C8B-B14F-4D97-AF65-F5344CB8AC3E}">
        <p14:creationId xmlns:p14="http://schemas.microsoft.com/office/powerpoint/2010/main" val="13417029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s-ES"/>
              <a:t>Tiempo asignado a las preguntas de los delegados.</a:t>
            </a:r>
            <a:endParaRPr lang="es-ES" dirty="0"/>
          </a:p>
          <a:p>
            <a:endParaRPr lang="es-E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19</a:t>
            </a:fld>
            <a:endParaRPr lang="es-ES"/>
          </a:p>
        </p:txBody>
      </p:sp>
    </p:spTree>
    <p:extLst>
      <p:ext uri="{BB962C8B-B14F-4D97-AF65-F5344CB8AC3E}">
        <p14:creationId xmlns:p14="http://schemas.microsoft.com/office/powerpoint/2010/main" val="425875259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s-ES"/>
              <a:t>En esta y las siguientes diapositivas se describen los pasos prácticos habituales en los procedimientos de asistencia jurídica mutua. Los pasos se explican por sí mismos y deberían ser bien conocidos por los profesionales del derecho penal, ya que se corresponden con el procedimiento de los casos nacionales con la adición del elemento internacional.</a:t>
            </a:r>
          </a:p>
          <a:p>
            <a:endParaRPr lang="es-ES" dirty="0"/>
          </a:p>
          <a:p>
            <a:r>
              <a:rPr lang="es-ES"/>
              <a:t>Paso 1: la condición previa para etiquetar el caso como asistencia jurídica mutua consiste en establecer el elemento internacional en el caso de acuerdo con la ley.</a:t>
            </a:r>
          </a:p>
          <a:p>
            <a:r>
              <a:rPr lang="es-ES"/>
              <a:t>Paso 2: la autoridad competente debe analizar a fondo el caso y determinar qué hechos deben determinarse</a:t>
            </a:r>
          </a:p>
          <a:p>
            <a:r>
              <a:rPr lang="es-ES"/>
              <a:t>Paso 3: el nivel de la información puede ser diferente debido a las diferentes etapas del procedimiento</a:t>
            </a:r>
          </a:p>
          <a:p>
            <a:r>
              <a:rPr lang="es-ES"/>
              <a:t>Paso 4: la asistencia oficial y no oficial varía en rapidez, lo que se ha explicado anteriormente</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21</a:t>
            </a:fld>
            <a:endParaRPr lang="es-ES"/>
          </a:p>
        </p:txBody>
      </p:sp>
    </p:spTree>
    <p:extLst>
      <p:ext uri="{BB962C8B-B14F-4D97-AF65-F5344CB8AC3E}">
        <p14:creationId xmlns:p14="http://schemas.microsoft.com/office/powerpoint/2010/main" val="79673301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s-ES"/>
              <a:t>Paso 5: el procedimiento de asistencia jurídica mutua puede ser y es muy largo. Aun así, las autoridades en espera no deberían depender únicamente de la respuesta a esta. Deben actuar de forma proactiva y tomar todas las medidas necesarias que se puedan llevar a cabo a la espera de una respuesta. Habría que preguntar a los delegados cuál puede ser.</a:t>
            </a:r>
          </a:p>
          <a:p>
            <a:endParaRPr lang="es-ES" dirty="0"/>
          </a:p>
          <a:p>
            <a:r>
              <a:rPr lang="es-ES"/>
              <a:t>Paso 6: el Estado requerido recibe la carta de solicitud e inicia el procedimiento local, que también puede ser diferente al descrito anteriormente en el lado requirente.</a:t>
            </a:r>
          </a:p>
          <a:p>
            <a:endParaRPr lang="es-ES" dirty="0"/>
          </a:p>
          <a:p>
            <a:r>
              <a:rPr lang="es-ES"/>
              <a:t>Paso 7: responder en el envío de vuelta de acuerdo con las posibilidades fácticas y jurídicas locales.</a:t>
            </a:r>
          </a:p>
          <a:p>
            <a:endParaRPr lang="es-ES" dirty="0"/>
          </a:p>
          <a:p>
            <a:r>
              <a:rPr lang="es-ES"/>
              <a:t>Paso 8 y 9: se recibe la respuesta y se analiza. Se encuentra disponible una carta de solicitud adicional, ya sea como aclaración, anexo o carta completamente nueva sobre la base de los hechos establecidos en la primera carta de solicitud.</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22</a:t>
            </a:fld>
            <a:endParaRPr lang="es-ES"/>
          </a:p>
        </p:txBody>
      </p:sp>
    </p:spTree>
    <p:extLst>
      <p:ext uri="{BB962C8B-B14F-4D97-AF65-F5344CB8AC3E}">
        <p14:creationId xmlns:p14="http://schemas.microsoft.com/office/powerpoint/2010/main" val="408773543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s-ES"/>
              <a:t>Programa de la sesión. Los delegados deben tener una copia del programa en su poder.</a:t>
            </a:r>
            <a:endParaRPr lang="es-ES" dirty="0"/>
          </a:p>
          <a:p>
            <a:endParaRPr lang="es-E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a:t>
            </a:fld>
            <a:endParaRPr lang="es-ES"/>
          </a:p>
        </p:txBody>
      </p:sp>
    </p:spTree>
    <p:extLst>
      <p:ext uri="{BB962C8B-B14F-4D97-AF65-F5344CB8AC3E}">
        <p14:creationId xmlns:p14="http://schemas.microsoft.com/office/powerpoint/2010/main" val="122455511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23</a:t>
            </a:fld>
            <a:endParaRPr lang="es-ES"/>
          </a:p>
        </p:txBody>
      </p:sp>
    </p:spTree>
    <p:extLst>
      <p:ext uri="{BB962C8B-B14F-4D97-AF65-F5344CB8AC3E}">
        <p14:creationId xmlns:p14="http://schemas.microsoft.com/office/powerpoint/2010/main" val="29649166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24</a:t>
            </a:fld>
            <a:endParaRPr lang="es-ES"/>
          </a:p>
        </p:txBody>
      </p:sp>
    </p:spTree>
    <p:extLst>
      <p:ext uri="{BB962C8B-B14F-4D97-AF65-F5344CB8AC3E}">
        <p14:creationId xmlns:p14="http://schemas.microsoft.com/office/powerpoint/2010/main" val="3074871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s-ES"/>
              <a:t>Existe la posibilidad de que las autoridades requeridas soliciten información adicional, justificación jurídica o similar. La autoridad requirente debe estar al tanto y dispuesta a responder con prontitud.</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25</a:t>
            </a:fld>
            <a:endParaRPr lang="es-ES"/>
          </a:p>
        </p:txBody>
      </p:sp>
    </p:spTree>
    <p:extLst>
      <p:ext uri="{BB962C8B-B14F-4D97-AF65-F5344CB8AC3E}">
        <p14:creationId xmlns:p14="http://schemas.microsoft.com/office/powerpoint/2010/main" val="260779815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s-ES"/>
              <a:t>Se invita a los delegados a que compartan su experiencia.</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26</a:t>
            </a:fld>
            <a:endParaRPr lang="es-ES"/>
          </a:p>
        </p:txBody>
      </p:sp>
    </p:spTree>
    <p:extLst>
      <p:ext uri="{BB962C8B-B14F-4D97-AF65-F5344CB8AC3E}">
        <p14:creationId xmlns:p14="http://schemas.microsoft.com/office/powerpoint/2010/main" val="73078359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s-ES"/>
              <a:t>Tiempo asignado a las preguntas de los delegados.</a:t>
            </a:r>
            <a:endParaRPr lang="es-E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27</a:t>
            </a:fld>
            <a:endParaRPr lang="es-ES"/>
          </a:p>
        </p:txBody>
      </p:sp>
    </p:spTree>
    <p:extLst>
      <p:ext uri="{BB962C8B-B14F-4D97-AF65-F5344CB8AC3E}">
        <p14:creationId xmlns:p14="http://schemas.microsoft.com/office/powerpoint/2010/main" val="203545374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s-ES"/>
              <a:t>Estudio de caso de un caso real de 2020. En el paquete de formación se ofrece material adicional al respecto.</a:t>
            </a:r>
          </a:p>
          <a:p>
            <a:endParaRPr lang="es-ES" dirty="0"/>
          </a:p>
          <a:p>
            <a:r>
              <a:rPr lang="es-ES"/>
              <a:t>Dependiendo de las circunstancias, se puede organizar el trabajo en grupos con un tiempo asignado para el análisis de la sinopsis y la redacción de las conclusiones, o el experto puede considerar a la audiencia como un solo grupo y acompañar a los delegados en el análisis y las conclusiones.</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29</a:t>
            </a:fld>
            <a:endParaRPr lang="es-ES"/>
          </a:p>
        </p:txBody>
      </p:sp>
    </p:spTree>
    <p:extLst>
      <p:ext uri="{BB962C8B-B14F-4D97-AF65-F5344CB8AC3E}">
        <p14:creationId xmlns:p14="http://schemas.microsoft.com/office/powerpoint/2010/main" val="105781003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30</a:t>
            </a:fld>
            <a:endParaRPr lang="es-ES"/>
          </a:p>
        </p:txBody>
      </p:sp>
    </p:spTree>
    <p:extLst>
      <p:ext uri="{BB962C8B-B14F-4D97-AF65-F5344CB8AC3E}">
        <p14:creationId xmlns:p14="http://schemas.microsoft.com/office/powerpoint/2010/main" val="38048750"/>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31</a:t>
            </a:fld>
            <a:endParaRPr lang="es-ES"/>
          </a:p>
        </p:txBody>
      </p:sp>
    </p:spTree>
    <p:extLst>
      <p:ext uri="{BB962C8B-B14F-4D97-AF65-F5344CB8AC3E}">
        <p14:creationId xmlns:p14="http://schemas.microsoft.com/office/powerpoint/2010/main" val="2437361655"/>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32</a:t>
            </a:fld>
            <a:endParaRPr lang="es-ES"/>
          </a:p>
        </p:txBody>
      </p:sp>
    </p:spTree>
    <p:extLst>
      <p:ext uri="{BB962C8B-B14F-4D97-AF65-F5344CB8AC3E}">
        <p14:creationId xmlns:p14="http://schemas.microsoft.com/office/powerpoint/2010/main" val="371266511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s-ES"/>
              <a:t>Tiempo asignado a las preguntas de los delegados.</a:t>
            </a:r>
            <a:endParaRPr lang="es-E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33</a:t>
            </a:fld>
            <a:endParaRPr lang="es-ES"/>
          </a:p>
        </p:txBody>
      </p:sp>
    </p:spTree>
    <p:extLst>
      <p:ext uri="{BB962C8B-B14F-4D97-AF65-F5344CB8AC3E}">
        <p14:creationId xmlns:p14="http://schemas.microsoft.com/office/powerpoint/2010/main" val="98637939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s-ES"/>
              <a:t>Objetivos de la sesión. Se debe presentar a los delegados lo que se espera conseguir al final de la sesión.</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a:t>
            </a:fld>
            <a:endParaRPr lang="es-ES"/>
          </a:p>
        </p:txBody>
      </p:sp>
    </p:spTree>
    <p:extLst>
      <p:ext uri="{BB962C8B-B14F-4D97-AF65-F5344CB8AC3E}">
        <p14:creationId xmlns:p14="http://schemas.microsoft.com/office/powerpoint/2010/main" val="960460116"/>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s-ES"/>
              <a:t>Objetivos de la sesión. Se debe presentar a los delegados lo que se espera conseguir al final de la sesión.</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35</a:t>
            </a:fld>
            <a:endParaRPr lang="es-ES"/>
          </a:p>
        </p:txBody>
      </p:sp>
    </p:spTree>
    <p:extLst>
      <p:ext uri="{BB962C8B-B14F-4D97-AF65-F5344CB8AC3E}">
        <p14:creationId xmlns:p14="http://schemas.microsoft.com/office/powerpoint/2010/main" val="30039291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s-ES"/>
              <a:t>Tiempo asignado para las preguntas finales.</a:t>
            </a:r>
            <a:endParaRPr lang="es-E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36</a:t>
            </a:fld>
            <a:endParaRPr lang="es-ES"/>
          </a:p>
        </p:txBody>
      </p:sp>
    </p:spTree>
    <p:extLst>
      <p:ext uri="{BB962C8B-B14F-4D97-AF65-F5344CB8AC3E}">
        <p14:creationId xmlns:p14="http://schemas.microsoft.com/office/powerpoint/2010/main" val="15476746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r>
              <a:rPr lang="es-ES"/>
              <a:t>En esta diapositiva se presenta una rápida recapitulación de las definiciones, información y explicaciones sobre los tipos de datos informáticos más típicos que se utilizan hoy en día. Esto ya se presenta a los delegados en las sesiones sobre los artículos del Convenio de Budapest (1 y 18), las pruebas electrónicas y similares.</a:t>
            </a:r>
            <a:endParaRPr lang="es-E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5</a:t>
            </a:fld>
            <a:endParaRPr lang="es-ES"/>
          </a:p>
        </p:txBody>
      </p:sp>
    </p:spTree>
    <p:extLst>
      <p:ext uri="{BB962C8B-B14F-4D97-AF65-F5344CB8AC3E}">
        <p14:creationId xmlns:p14="http://schemas.microsoft.com/office/powerpoint/2010/main" val="317125842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s-ES"/>
              <a:t>Explicación más sencilla de la información presentada en la diapositiva anterior.</a:t>
            </a:r>
            <a:endParaRPr lang="es-E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6</a:t>
            </a:fld>
            <a:endParaRPr lang="es-ES"/>
          </a:p>
        </p:txBody>
      </p:sp>
    </p:spTree>
    <p:extLst>
      <p:ext uri="{BB962C8B-B14F-4D97-AF65-F5344CB8AC3E}">
        <p14:creationId xmlns:p14="http://schemas.microsoft.com/office/powerpoint/2010/main" val="100601869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r>
              <a:rPr lang="es-ES"/>
              <a:t>Información adicional sobre la esencia de la información que son los datos relativos a los abonados, el tráfico, el contenido y los datos en la nube.</a:t>
            </a:r>
            <a:endParaRPr lang="es-E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7</a:t>
            </a:fld>
            <a:endParaRPr lang="es-ES"/>
          </a:p>
        </p:txBody>
      </p:sp>
    </p:spTree>
    <p:extLst>
      <p:ext uri="{BB962C8B-B14F-4D97-AF65-F5344CB8AC3E}">
        <p14:creationId xmlns:p14="http://schemas.microsoft.com/office/powerpoint/2010/main" val="404656082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just" defTabSz="457200" rtl="0" eaLnBrk="0" fontAlgn="base" latinLnBrk="0" hangingPunct="0">
              <a:lnSpc>
                <a:spcPct val="100000"/>
              </a:lnSpc>
              <a:spcBef>
                <a:spcPct val="30000"/>
              </a:spcBef>
              <a:spcAft>
                <a:spcPct val="0"/>
              </a:spcAft>
              <a:buClrTx/>
              <a:buSzTx/>
              <a:buFontTx/>
              <a:buNone/>
              <a:tabLst/>
              <a:defRPr/>
            </a:pPr>
            <a:r>
              <a:rPr lang="es-ES" b="0" dirty="0">
                <a:solidFill>
                  <a:srgbClr val="555555"/>
                </a:solidFill>
                <a:effectLst/>
              </a:rPr>
              <a:t>La información básica de los abonados es definida en primer lugar por las empresas y medios de comunicación telefónica: (A) Nombre, (B) dirección, (C) registros de conexiones telefónicas locales y de larga distancia o registros de horas y duración de las sesiones, (D) duración del servicio, incluida la fecha de inicio, y tipos de servicios utilizados, (E) número de teléfono o de instrumento u otro número o identidad de abonado, incluida cualquier dirección de protocolo de Internet asignada, y (F) medio y fuente de pago de dicho servicio, incluido cualquier número de tarjeta de crédito o cuenta bancaria.</a:t>
            </a:r>
          </a:p>
          <a:p>
            <a:pPr marL="0" marR="0" lvl="0" indent="0" algn="just" defTabSz="457200" rtl="0" eaLnBrk="0" fontAlgn="base" latinLnBrk="0" hangingPunct="0">
              <a:lnSpc>
                <a:spcPct val="100000"/>
              </a:lnSpc>
              <a:spcBef>
                <a:spcPct val="30000"/>
              </a:spcBef>
              <a:spcAft>
                <a:spcPct val="0"/>
              </a:spcAft>
              <a:buClrTx/>
              <a:buSzTx/>
              <a:buFontTx/>
              <a:buNone/>
              <a:tabLst/>
              <a:defRPr/>
            </a:pPr>
            <a:endParaRPr lang="es-ES" b="0" dirty="0">
              <a:solidFill>
                <a:srgbClr val="555555"/>
              </a:solidFill>
              <a:effectLst/>
            </a:endParaRPr>
          </a:p>
          <a:p>
            <a:pPr marL="0" marR="0" lvl="0" indent="0" algn="just" defTabSz="457200" rtl="0" eaLnBrk="0" fontAlgn="base" latinLnBrk="0" hangingPunct="0">
              <a:lnSpc>
                <a:spcPct val="100000"/>
              </a:lnSpc>
              <a:spcBef>
                <a:spcPct val="30000"/>
              </a:spcBef>
              <a:spcAft>
                <a:spcPct val="0"/>
              </a:spcAft>
              <a:buClrTx/>
              <a:buSzTx/>
              <a:buFontTx/>
              <a:buNone/>
              <a:tabLst/>
              <a:defRPr/>
            </a:pPr>
            <a:r>
              <a:rPr lang="es-ES" b="0" dirty="0">
                <a:solidFill>
                  <a:srgbClr val="555555"/>
                </a:solidFill>
                <a:effectLst/>
              </a:rPr>
              <a:t>Hoy en día se implementa para los abonados de los proveedores de servicios de Internet con el fin de acceder a Internet.</a:t>
            </a:r>
            <a:endParaRPr lang="es-ES" b="0"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8</a:t>
            </a:fld>
            <a:endParaRPr lang="es-ES"/>
          </a:p>
        </p:txBody>
      </p:sp>
    </p:spTree>
    <p:extLst>
      <p:ext uri="{BB962C8B-B14F-4D97-AF65-F5344CB8AC3E}">
        <p14:creationId xmlns:p14="http://schemas.microsoft.com/office/powerpoint/2010/main" val="251121400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85000" lnSpcReduction="10000"/>
          </a:bodyPr>
          <a:lstStyle/>
          <a:p>
            <a:pPr algn="just"/>
            <a:r>
              <a:rPr lang="es-ES" dirty="0">
                <a:effectLst/>
                <a:latin typeface="Arial" panose="020B0604020202020204" pitchFamily="34" charset="0"/>
              </a:rPr>
              <a:t>En principio, los datos relativos a los abonados abarcan cualquier tipo de información que posea un proveedor de servicios y que se refiera a los abonados de sus servicios. La información relativa a los abonados puede consistir tanto en datos informáticos como en información que puede estar en cualquier otro formato como, por ej., los registros impresos. </a:t>
            </a:r>
          </a:p>
          <a:p>
            <a:pPr algn="just"/>
            <a:endParaRPr lang="es-ES" dirty="0">
              <a:effectLst/>
              <a:latin typeface="Arial" panose="020B0604020202020204" pitchFamily="34" charset="0"/>
            </a:endParaRPr>
          </a:p>
          <a:p>
            <a:pPr algn="just"/>
            <a:r>
              <a:rPr lang="es-ES" dirty="0">
                <a:effectLst/>
                <a:latin typeface="Arial" panose="020B0604020202020204" pitchFamily="34" charset="0"/>
              </a:rPr>
              <a:t>Dado que la información relativa a los abonados incluye otras formas de datos y no solo los informáticos, se ha incluido una disposición especial en el artículo para dar cuenta de este tipo de información. El término "abonado" abarca a una amplia gama de clientes del proveedor de servicios, e incluye a quienes tienen abonos pagos, aquellos que pagan en función del uso que hacen, y los que reciben los servicios en forma gratuita. También incluye la información respecto de las personas que tienen derecho a utilizar la cuenta del abonado. </a:t>
            </a:r>
          </a:p>
          <a:p>
            <a:pPr algn="just"/>
            <a:endParaRPr lang="es-ES" dirty="0">
              <a:effectLst/>
              <a:latin typeface="Arial" panose="020B0604020202020204" pitchFamily="34" charset="0"/>
            </a:endParaRPr>
          </a:p>
          <a:p>
            <a:pPr algn="just"/>
            <a:r>
              <a:rPr lang="es-ES" dirty="0">
                <a:effectLst/>
                <a:latin typeface="Arial" panose="020B0604020202020204" pitchFamily="34" charset="0"/>
              </a:rPr>
              <a:t>En el curso de una investigación penal, la información relativa a los abonados puede ser necesaria mayormente en dos situaciones específicas. En primer lugar, la información relativa a los abonados es necesaria para determinar los servicios y las medidas técnicas que han sido utilizadas o están siendo utilizados por un abonado, tales como el tipo de servicio telefónico utilizado (por ej., móvil), los diferentes servicios conexos utilizados (por ejemplo, desvío de llamadas, buzón de voz, etc.), el número de teléfono u otra dirección técnica (por ej., la dirección de correo electrónico). </a:t>
            </a:r>
          </a:p>
          <a:p>
            <a:pPr algn="just"/>
            <a:endParaRPr lang="es-ES" dirty="0">
              <a:effectLst/>
              <a:latin typeface="Arial" panose="020B0604020202020204" pitchFamily="34" charset="0"/>
            </a:endParaRPr>
          </a:p>
          <a:p>
            <a:pPr algn="just"/>
            <a:r>
              <a:rPr lang="es-ES" dirty="0">
                <a:effectLst/>
                <a:latin typeface="Arial" panose="020B0604020202020204" pitchFamily="34" charset="0"/>
              </a:rPr>
              <a:t>En segundo lugar, cuando se conoce una dirección técnica, es necesario tener la información relativa al abonado para poder establecer la identidad de la persona en cuestión. Otra información relativa a los abonados, tal como la información comercial sobre los registros de facturación y los pagos de los abonados también pueden ser relevantes para las investigaciones penales, especialmente cuando el delito que se investiga está relacionado con el fraude informático u otros delitos económicos</a:t>
            </a:r>
            <a:endParaRPr lang="es-E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9</a:t>
            </a:fld>
            <a:endParaRPr lang="es-ES"/>
          </a:p>
        </p:txBody>
      </p:sp>
    </p:spTree>
    <p:extLst>
      <p:ext uri="{BB962C8B-B14F-4D97-AF65-F5344CB8AC3E}">
        <p14:creationId xmlns:p14="http://schemas.microsoft.com/office/powerpoint/2010/main" val="420721861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r>
              <a:rPr lang="es-ES" dirty="0">
                <a:effectLst/>
                <a:latin typeface="Arial" panose="020B0604020202020204" pitchFamily="34" charset="0"/>
              </a:rPr>
              <a:t>Estos datos son generados por los ordenadores en la cadena de comunicación con el fin de encaminar una comunicación desde su punto de origen hasta su destino. Por tanto, son datos auxiliares a la comunicación misma. </a:t>
            </a:r>
          </a:p>
          <a:p>
            <a:pPr algn="just"/>
            <a:endParaRPr lang="es-ES" dirty="0">
              <a:effectLst/>
              <a:latin typeface="Arial" panose="020B0604020202020204" pitchFamily="34" charset="0"/>
            </a:endParaRPr>
          </a:p>
          <a:p>
            <a:pPr algn="just"/>
            <a:r>
              <a:rPr lang="es-ES" dirty="0">
                <a:effectLst/>
                <a:latin typeface="Arial" panose="020B0604020202020204" pitchFamily="34" charset="0"/>
              </a:rPr>
              <a:t>En el caso de la investigación de un delito penal cometido en relación con un sistema informático, los datos relativos al tráfico son necesarios para rastrear el origen de una comunicación como punto de partida para reunir otras pruebas, o como parte de las pruebas del delito. Los datos relativos al tráfico podrían tener solo una duración efímera, lo que hace necesario ordenar su rápida conservación. En consecuencia, su rápida revelación puede ser necesaria para averiguar la ruta de una comunicación, a fin de obtener otras pruebas antes de que sean eliminadas o para identificar a un sospechoso. Por lo tanto, el procedimiento ordinario para la obtención y revelación de los datos informáticos podría ser insuficiente. </a:t>
            </a:r>
          </a:p>
          <a:p>
            <a:pPr algn="just"/>
            <a:endParaRPr lang="es-ES" dirty="0">
              <a:effectLst/>
              <a:latin typeface="Arial" panose="020B0604020202020204" pitchFamily="34" charset="0"/>
            </a:endParaRPr>
          </a:p>
          <a:p>
            <a:pPr algn="just"/>
            <a:r>
              <a:rPr lang="es-ES" dirty="0">
                <a:effectLst/>
                <a:latin typeface="Arial" panose="020B0604020202020204" pitchFamily="34" charset="0"/>
              </a:rPr>
              <a:t>Además, la obtención de estos datos se considera, en principio, menos intrusiva ya que, como tal, no revela el contenido de la comunicación, que es considerado más sensible. </a:t>
            </a:r>
            <a:endParaRPr lang="es-E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10</a:t>
            </a:fld>
            <a:endParaRPr lang="es-ES"/>
          </a:p>
        </p:txBody>
      </p:sp>
    </p:spTree>
    <p:extLst>
      <p:ext uri="{BB962C8B-B14F-4D97-AF65-F5344CB8AC3E}">
        <p14:creationId xmlns:p14="http://schemas.microsoft.com/office/powerpoint/2010/main" val="203342804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7F985A80-396C-432A-AED1-BB91A46A9726}" type="datetime1">
              <a:rPr lang="en-US" smtClean="0"/>
              <a:t>5/29/2021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5BAC3DF9-EB27-4BC5-A9AA-9B5C3DCB30A7}" type="slidenum">
              <a:rPr lang="en-US"/>
              <a:pPr>
                <a:defRPr/>
              </a:pPr>
              <a:t>‹Nº›</a:t>
            </a:fld>
            <a:endParaRPr lang="en-US"/>
          </a:p>
        </p:txBody>
      </p:sp>
    </p:spTree>
    <p:extLst>
      <p:ext uri="{BB962C8B-B14F-4D97-AF65-F5344CB8AC3E}">
        <p14:creationId xmlns:p14="http://schemas.microsoft.com/office/powerpoint/2010/main" val="304135637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lvl1pPr>
              <a:defRPr/>
            </a:lvl1pPr>
          </a:lstStyle>
          <a:p>
            <a:pPr>
              <a:defRPr/>
            </a:pPr>
            <a:fld id="{65D87E4E-3D49-4E25-B91F-1AF555572B9A}" type="datetime1">
              <a:rPr lang="en-US" smtClean="0"/>
              <a:t>5/29/2021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758759AC-EF4E-4891-8C4E-2B6B0574FFCB}" type="slidenum">
              <a:rPr lang="en-US"/>
              <a:pPr>
                <a:defRPr/>
              </a:pPr>
              <a:t>‹Nº›</a:t>
            </a:fld>
            <a:endParaRPr lang="en-US"/>
          </a:p>
        </p:txBody>
      </p:sp>
    </p:spTree>
    <p:extLst>
      <p:ext uri="{BB962C8B-B14F-4D97-AF65-F5344CB8AC3E}">
        <p14:creationId xmlns:p14="http://schemas.microsoft.com/office/powerpoint/2010/main" val="312799427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GB"/>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lvl1pPr>
              <a:defRPr/>
            </a:lvl1pPr>
          </a:lstStyle>
          <a:p>
            <a:pPr>
              <a:defRPr/>
            </a:pPr>
            <a:fld id="{1FA30660-A67E-4513-A4DA-263C7D4FFDA1}" type="datetime1">
              <a:rPr lang="en-US" smtClean="0"/>
              <a:t>5/29/2021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B51468EF-0C7D-4815-977B-643162CBB358}" type="slidenum">
              <a:rPr lang="en-US"/>
              <a:pPr>
                <a:defRPr/>
              </a:pPr>
              <a:t>‹Nº›</a:t>
            </a:fld>
            <a:endParaRPr lang="en-US"/>
          </a:p>
        </p:txBody>
      </p:sp>
    </p:spTree>
    <p:extLst>
      <p:ext uri="{BB962C8B-B14F-4D97-AF65-F5344CB8AC3E}">
        <p14:creationId xmlns:p14="http://schemas.microsoft.com/office/powerpoint/2010/main" val="95241680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lvl1pPr>
              <a:defRPr/>
            </a:lvl1pPr>
          </a:lstStyle>
          <a:p>
            <a:pPr>
              <a:defRPr/>
            </a:pPr>
            <a:fld id="{02A1A101-F5D9-4E0F-A2E3-31653A394A9B}" type="datetime1">
              <a:rPr lang="en-US" smtClean="0"/>
              <a:t>5/29/2021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0E62E50F-F83A-42AC-8BE7-462956D58F63}" type="slidenum">
              <a:rPr lang="en-US"/>
              <a:pPr>
                <a:defRPr/>
              </a:pPr>
              <a:t>‹Nº›</a:t>
            </a:fld>
            <a:endParaRPr lang="en-US"/>
          </a:p>
        </p:txBody>
      </p:sp>
    </p:spTree>
    <p:extLst>
      <p:ext uri="{BB962C8B-B14F-4D97-AF65-F5344CB8AC3E}">
        <p14:creationId xmlns:p14="http://schemas.microsoft.com/office/powerpoint/2010/main" val="234558063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lvl1pPr>
              <a:defRPr/>
            </a:lvl1pPr>
          </a:lstStyle>
          <a:p>
            <a:pPr>
              <a:defRPr/>
            </a:pPr>
            <a:fld id="{F237E559-1D42-4C9E-AF2B-8C267B8483A3}" type="datetime1">
              <a:rPr lang="en-US" smtClean="0"/>
              <a:t>5/29/2021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AEAF6ED3-4F23-422B-A4EE-4F2AB80A7581}" type="slidenum">
              <a:rPr lang="en-US"/>
              <a:pPr>
                <a:defRPr/>
              </a:pPr>
              <a:t>‹Nº›</a:t>
            </a:fld>
            <a:endParaRPr lang="en-US"/>
          </a:p>
        </p:txBody>
      </p:sp>
    </p:spTree>
    <p:extLst>
      <p:ext uri="{BB962C8B-B14F-4D97-AF65-F5344CB8AC3E}">
        <p14:creationId xmlns:p14="http://schemas.microsoft.com/office/powerpoint/2010/main" val="103046168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3"/>
          <p:cNvSpPr>
            <a:spLocks noGrp="1"/>
          </p:cNvSpPr>
          <p:nvPr>
            <p:ph type="dt" sz="half" idx="10"/>
          </p:nvPr>
        </p:nvSpPr>
        <p:spPr/>
        <p:txBody>
          <a:bodyPr/>
          <a:lstStyle>
            <a:lvl1pPr>
              <a:defRPr/>
            </a:lvl1pPr>
          </a:lstStyle>
          <a:p>
            <a:pPr>
              <a:defRPr/>
            </a:pPr>
            <a:fld id="{1D44EE50-C615-4D24-A3C7-A3917EF0D195}" type="datetime1">
              <a:rPr lang="en-US" smtClean="0"/>
              <a:t>5/29/2021</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31016F37-E157-4A71-B74F-13F2098F89EA}" type="slidenum">
              <a:rPr lang="en-US"/>
              <a:pPr>
                <a:defRPr/>
              </a:pPr>
              <a:t>‹Nº›</a:t>
            </a:fld>
            <a:endParaRPr lang="en-US"/>
          </a:p>
        </p:txBody>
      </p:sp>
    </p:spTree>
    <p:extLst>
      <p:ext uri="{BB962C8B-B14F-4D97-AF65-F5344CB8AC3E}">
        <p14:creationId xmlns:p14="http://schemas.microsoft.com/office/powerpoint/2010/main" val="24111975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3"/>
          <p:cNvSpPr>
            <a:spLocks noGrp="1"/>
          </p:cNvSpPr>
          <p:nvPr>
            <p:ph type="dt" sz="half" idx="10"/>
          </p:nvPr>
        </p:nvSpPr>
        <p:spPr/>
        <p:txBody>
          <a:bodyPr/>
          <a:lstStyle>
            <a:lvl1pPr>
              <a:defRPr/>
            </a:lvl1pPr>
          </a:lstStyle>
          <a:p>
            <a:pPr>
              <a:defRPr/>
            </a:pPr>
            <a:fld id="{73BDF75B-5A96-4B4E-909F-7188D5946C4A}" type="datetime1">
              <a:rPr lang="en-US" smtClean="0"/>
              <a:t>5/29/2021</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E6CED92E-D081-4650-BDA2-FDC72F732BC2}" type="slidenum">
              <a:rPr lang="en-US"/>
              <a:pPr>
                <a:defRPr/>
              </a:pPr>
              <a:t>‹Nº›</a:t>
            </a:fld>
            <a:endParaRPr lang="en-US"/>
          </a:p>
        </p:txBody>
      </p:sp>
    </p:spTree>
    <p:extLst>
      <p:ext uri="{BB962C8B-B14F-4D97-AF65-F5344CB8AC3E}">
        <p14:creationId xmlns:p14="http://schemas.microsoft.com/office/powerpoint/2010/main" val="296823621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CC745634-5B54-4CAE-83D1-A8AF6AAE209A}" type="datetime1">
              <a:rPr lang="en-US" smtClean="0"/>
              <a:t>5/29/2021</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21119672-D0A0-4718-8BBB-2A72124EA1FA}" type="slidenum">
              <a:rPr lang="en-US"/>
              <a:pPr>
                <a:defRPr/>
              </a:pPr>
              <a:t>‹Nº›</a:t>
            </a:fld>
            <a:endParaRPr lang="en-US"/>
          </a:p>
        </p:txBody>
      </p:sp>
    </p:spTree>
    <p:extLst>
      <p:ext uri="{BB962C8B-B14F-4D97-AF65-F5344CB8AC3E}">
        <p14:creationId xmlns:p14="http://schemas.microsoft.com/office/powerpoint/2010/main" val="44210530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4BF79A50-A670-4F3D-AEBB-FB493323224A}" type="datetime1">
              <a:rPr lang="en-US" smtClean="0"/>
              <a:t>5/29/2021</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0E1F2CE5-82EE-4D86-A1BA-A62E2F853B8E}" type="slidenum">
              <a:rPr lang="en-US"/>
              <a:pPr>
                <a:defRPr/>
              </a:pPr>
              <a:t>‹Nº›</a:t>
            </a:fld>
            <a:endParaRPr lang="en-US"/>
          </a:p>
        </p:txBody>
      </p:sp>
    </p:spTree>
    <p:extLst>
      <p:ext uri="{BB962C8B-B14F-4D97-AF65-F5344CB8AC3E}">
        <p14:creationId xmlns:p14="http://schemas.microsoft.com/office/powerpoint/2010/main" val="119457495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3"/>
          <p:cNvSpPr>
            <a:spLocks noGrp="1"/>
          </p:cNvSpPr>
          <p:nvPr>
            <p:ph type="dt" sz="half" idx="10"/>
          </p:nvPr>
        </p:nvSpPr>
        <p:spPr/>
        <p:txBody>
          <a:bodyPr/>
          <a:lstStyle>
            <a:lvl1pPr>
              <a:defRPr/>
            </a:lvl1pPr>
          </a:lstStyle>
          <a:p>
            <a:pPr>
              <a:defRPr/>
            </a:pPr>
            <a:fld id="{4292BC24-DDCD-4AF4-94D4-31CBBA7DC30E}" type="datetime1">
              <a:rPr lang="en-US" smtClean="0"/>
              <a:t>5/29/2021</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F60783FF-B27A-4DA4-8DF3-25C8A2D9A4EA}" type="slidenum">
              <a:rPr lang="en-US"/>
              <a:pPr>
                <a:defRPr/>
              </a:pPr>
              <a:t>‹Nº›</a:t>
            </a:fld>
            <a:endParaRPr lang="en-US"/>
          </a:p>
        </p:txBody>
      </p:sp>
    </p:spTree>
    <p:extLst>
      <p:ext uri="{BB962C8B-B14F-4D97-AF65-F5344CB8AC3E}">
        <p14:creationId xmlns:p14="http://schemas.microsoft.com/office/powerpoint/2010/main" val="125957845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3"/>
          <p:cNvSpPr>
            <a:spLocks noGrp="1"/>
          </p:cNvSpPr>
          <p:nvPr>
            <p:ph type="dt" sz="half" idx="10"/>
          </p:nvPr>
        </p:nvSpPr>
        <p:spPr/>
        <p:txBody>
          <a:bodyPr/>
          <a:lstStyle>
            <a:lvl1pPr>
              <a:defRPr/>
            </a:lvl1pPr>
          </a:lstStyle>
          <a:p>
            <a:pPr>
              <a:defRPr/>
            </a:pPr>
            <a:fld id="{99F740F2-BF0B-43DC-8CFA-2E210D9DDBF7}" type="datetime1">
              <a:rPr lang="en-US" smtClean="0"/>
              <a:t>5/29/2021</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4A79B6B6-9482-44D1-B9B3-C0B6ADDE66E2}" type="slidenum">
              <a:rPr lang="en-US"/>
              <a:pPr>
                <a:defRPr/>
              </a:pPr>
              <a:t>‹Nº›</a:t>
            </a:fld>
            <a:endParaRPr lang="en-US"/>
          </a:p>
        </p:txBody>
      </p:sp>
    </p:spTree>
    <p:extLst>
      <p:ext uri="{BB962C8B-B14F-4D97-AF65-F5344CB8AC3E}">
        <p14:creationId xmlns:p14="http://schemas.microsoft.com/office/powerpoint/2010/main" val="331425706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GB"/>
              <a:t>Click to edit Master title style</a:t>
            </a:r>
            <a:endParaRPr lang="en-US"/>
          </a:p>
        </p:txBody>
      </p:sp>
      <p:sp>
        <p:nvSpPr>
          <p:cNvPr id="1027"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wrap="square" lIns="91440" tIns="45720" rIns="91440" bIns="45720" numCol="1" anchor="ctr" anchorCtr="0" compatLnSpc="1">
            <a:prstTxWarp prst="textNoShape">
              <a:avLst/>
            </a:prstTxWarp>
          </a:bodyPr>
          <a:lstStyle>
            <a:lvl1pPr>
              <a:defRPr sz="1200" smtClean="0">
                <a:solidFill>
                  <a:srgbClr val="898989"/>
                </a:solidFill>
                <a:latin typeface="Calibri" pitchFamily="34" charset="0"/>
              </a:defRPr>
            </a:lvl1pPr>
          </a:lstStyle>
          <a:p>
            <a:pPr>
              <a:defRPr/>
            </a:pPr>
            <a:fld id="{3D6731DF-1C75-45F0-AD20-F5D76F80E562}" type="datetime1">
              <a:rPr lang="en-US" smtClean="0"/>
              <a:t>5/29/2021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ea typeface="+mn-ea"/>
                <a:cs typeface="+mn-cs"/>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1200" smtClean="0">
                <a:solidFill>
                  <a:srgbClr val="898989"/>
                </a:solidFill>
                <a:latin typeface="Calibri" pitchFamily="34" charset="0"/>
              </a:defRPr>
            </a:lvl1pPr>
          </a:lstStyle>
          <a:p>
            <a:pPr>
              <a:defRPr/>
            </a:pPr>
            <a:fld id="{33356E94-CB88-43B7-8FBD-51FAC28F172A}" type="slidenum">
              <a:rPr lang="en-US"/>
              <a:pPr>
                <a:defRPr/>
              </a:pPr>
              <a:t>‹Nº›</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457200" rtl="0" eaLnBrk="0" fontAlgn="base" hangingPunct="0">
        <a:spcBef>
          <a:spcPct val="0"/>
        </a:spcBef>
        <a:spcAft>
          <a:spcPct val="0"/>
        </a:spcAft>
        <a:defRPr sz="4400" kern="1200">
          <a:solidFill>
            <a:schemeClr val="tx1"/>
          </a:solidFill>
          <a:latin typeface="+mj-lt"/>
          <a:ea typeface="ＭＳ Ｐゴシック" pitchFamily="-65" charset="-128"/>
          <a:cs typeface="ＭＳ Ｐゴシック" pitchFamily="-65" charset="-128"/>
        </a:defRPr>
      </a:lvl1pPr>
      <a:lvl2pPr algn="ctr" defTabSz="457200" rtl="0" eaLnBrk="0" fontAlgn="base" hangingPunct="0">
        <a:spcBef>
          <a:spcPct val="0"/>
        </a:spcBef>
        <a:spcAft>
          <a:spcPct val="0"/>
        </a:spcAft>
        <a:defRPr sz="4400">
          <a:solidFill>
            <a:schemeClr val="tx1"/>
          </a:solidFill>
          <a:latin typeface="Calibri" pitchFamily="34" charset="0"/>
          <a:ea typeface="ＭＳ Ｐゴシック" pitchFamily="-65" charset="-128"/>
          <a:cs typeface="ＭＳ Ｐゴシック" pitchFamily="-65" charset="-128"/>
        </a:defRPr>
      </a:lvl2pPr>
      <a:lvl3pPr algn="ctr" defTabSz="457200" rtl="0" eaLnBrk="0" fontAlgn="base" hangingPunct="0">
        <a:spcBef>
          <a:spcPct val="0"/>
        </a:spcBef>
        <a:spcAft>
          <a:spcPct val="0"/>
        </a:spcAft>
        <a:defRPr sz="4400">
          <a:solidFill>
            <a:schemeClr val="tx1"/>
          </a:solidFill>
          <a:latin typeface="Calibri" pitchFamily="34" charset="0"/>
          <a:ea typeface="ＭＳ Ｐゴシック" pitchFamily="-65" charset="-128"/>
          <a:cs typeface="ＭＳ Ｐゴシック" pitchFamily="-65" charset="-128"/>
        </a:defRPr>
      </a:lvl3pPr>
      <a:lvl4pPr algn="ctr" defTabSz="457200" rtl="0" eaLnBrk="0" fontAlgn="base" hangingPunct="0">
        <a:spcBef>
          <a:spcPct val="0"/>
        </a:spcBef>
        <a:spcAft>
          <a:spcPct val="0"/>
        </a:spcAft>
        <a:defRPr sz="4400">
          <a:solidFill>
            <a:schemeClr val="tx1"/>
          </a:solidFill>
          <a:latin typeface="Calibri" pitchFamily="34" charset="0"/>
          <a:ea typeface="ＭＳ Ｐゴシック" pitchFamily="-65" charset="-128"/>
          <a:cs typeface="ＭＳ Ｐゴシック" pitchFamily="-65" charset="-128"/>
        </a:defRPr>
      </a:lvl4pPr>
      <a:lvl5pPr algn="ctr" defTabSz="457200" rtl="0" eaLnBrk="0" fontAlgn="base" hangingPunct="0">
        <a:spcBef>
          <a:spcPct val="0"/>
        </a:spcBef>
        <a:spcAft>
          <a:spcPct val="0"/>
        </a:spcAft>
        <a:defRPr sz="4400">
          <a:solidFill>
            <a:schemeClr val="tx1"/>
          </a:solidFill>
          <a:latin typeface="Calibri" pitchFamily="34" charset="0"/>
          <a:ea typeface="ＭＳ Ｐゴシック" pitchFamily="-65" charset="-128"/>
          <a:cs typeface="ＭＳ Ｐゴシック" pitchFamily="-65" charset="-128"/>
        </a:defRPr>
      </a:lvl5pPr>
      <a:lvl6pPr marL="457200" algn="ctr" defTabSz="457200" rtl="0" fontAlgn="base">
        <a:spcBef>
          <a:spcPct val="0"/>
        </a:spcBef>
        <a:spcAft>
          <a:spcPct val="0"/>
        </a:spcAft>
        <a:defRPr sz="4400">
          <a:solidFill>
            <a:schemeClr val="tx1"/>
          </a:solidFill>
          <a:latin typeface="Calibri" pitchFamily="34" charset="0"/>
        </a:defRPr>
      </a:lvl6pPr>
      <a:lvl7pPr marL="914400" algn="ctr" defTabSz="457200" rtl="0" fontAlgn="base">
        <a:spcBef>
          <a:spcPct val="0"/>
        </a:spcBef>
        <a:spcAft>
          <a:spcPct val="0"/>
        </a:spcAft>
        <a:defRPr sz="4400">
          <a:solidFill>
            <a:schemeClr val="tx1"/>
          </a:solidFill>
          <a:latin typeface="Calibri" pitchFamily="34" charset="0"/>
        </a:defRPr>
      </a:lvl7pPr>
      <a:lvl8pPr marL="1371600" algn="ctr" defTabSz="457200" rtl="0" fontAlgn="base">
        <a:spcBef>
          <a:spcPct val="0"/>
        </a:spcBef>
        <a:spcAft>
          <a:spcPct val="0"/>
        </a:spcAft>
        <a:defRPr sz="4400">
          <a:solidFill>
            <a:schemeClr val="tx1"/>
          </a:solidFill>
          <a:latin typeface="Calibri" pitchFamily="34" charset="0"/>
        </a:defRPr>
      </a:lvl8pPr>
      <a:lvl9pPr marL="1828800" algn="ctr" defTabSz="457200" rtl="0" fontAlgn="base">
        <a:spcBef>
          <a:spcPct val="0"/>
        </a:spcBef>
        <a:spcAft>
          <a:spcPct val="0"/>
        </a:spcAft>
        <a:defRPr sz="4400">
          <a:solidFill>
            <a:schemeClr val="tx1"/>
          </a:solidFill>
          <a:latin typeface="Calibri" pitchFamily="34" charset="0"/>
        </a:defRPr>
      </a:lvl9pPr>
    </p:titleStyle>
    <p:bodyStyle>
      <a:lvl1pPr marL="342900" indent="-342900" algn="l" defTabSz="457200" rtl="0" eaLnBrk="0" fontAlgn="base" hangingPunct="0">
        <a:spcBef>
          <a:spcPct val="20000"/>
        </a:spcBef>
        <a:spcAft>
          <a:spcPct val="0"/>
        </a:spcAft>
        <a:buFont typeface="Arial" pitchFamily="34" charset="0"/>
        <a:buChar char="•"/>
        <a:defRPr sz="3200" kern="1200">
          <a:solidFill>
            <a:schemeClr val="tx1"/>
          </a:solidFill>
          <a:latin typeface="+mn-lt"/>
          <a:ea typeface="ＭＳ Ｐゴシック" pitchFamily="-65" charset="-128"/>
          <a:cs typeface="ＭＳ Ｐゴシック" pitchFamily="-65" charset="-128"/>
        </a:defRPr>
      </a:lvl1pPr>
      <a:lvl2pPr marL="742950" indent="-285750" algn="l" defTabSz="457200" rtl="0" eaLnBrk="0" fontAlgn="base" hangingPunct="0">
        <a:spcBef>
          <a:spcPct val="20000"/>
        </a:spcBef>
        <a:spcAft>
          <a:spcPct val="0"/>
        </a:spcAft>
        <a:buFont typeface="Arial" pitchFamily="34" charset="0"/>
        <a:buChar char="–"/>
        <a:defRPr sz="2800" kern="1200">
          <a:solidFill>
            <a:schemeClr val="tx1"/>
          </a:solidFill>
          <a:latin typeface="+mn-lt"/>
          <a:ea typeface="ＭＳ Ｐゴシック" pitchFamily="-65" charset="-128"/>
          <a:cs typeface="+mn-cs"/>
        </a:defRPr>
      </a:lvl2pPr>
      <a:lvl3pPr marL="1143000" indent="-228600" algn="l" defTabSz="457200" rtl="0" eaLnBrk="0" fontAlgn="base" hangingPunct="0">
        <a:spcBef>
          <a:spcPct val="20000"/>
        </a:spcBef>
        <a:spcAft>
          <a:spcPct val="0"/>
        </a:spcAft>
        <a:buFont typeface="Arial" pitchFamily="34" charset="0"/>
        <a:buChar char="•"/>
        <a:defRPr sz="2400" kern="1200">
          <a:solidFill>
            <a:schemeClr val="tx1"/>
          </a:solidFill>
          <a:latin typeface="+mn-lt"/>
          <a:ea typeface="ＭＳ Ｐゴシック" pitchFamily="-65" charset="-128"/>
          <a:cs typeface="+mn-cs"/>
        </a:defRPr>
      </a:lvl3pPr>
      <a:lvl4pPr marL="16002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65" charset="-128"/>
          <a:cs typeface="+mn-cs"/>
        </a:defRPr>
      </a:lvl4pPr>
      <a:lvl5pPr marL="20574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65"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9.xml"/><Relationship Id="rId1" Type="http://schemas.openxmlformats.org/officeDocument/2006/relationships/slideLayout" Target="../slideLayouts/slideLayout7.xml"/><Relationship Id="rId5" Type="http://schemas.openxmlformats.org/officeDocument/2006/relationships/image" Target="../media/image7.jpeg"/><Relationship Id="rId4" Type="http://schemas.openxmlformats.org/officeDocument/2006/relationships/hyperlink" Target="https://www.google.com/search?q=budapest+convention&amp;client=firefox-b-d&amp;tbm=isch&amp;source=iu&amp;ictx=1&amp;fir=ZZ7-eGVsgWp-4M%252C3KYhsb_5-Pi7FM%252C%252Fm%252F0fz_nr&amp;vet=1&amp;usg=AI4_-kSJDlP6Pr2ZoTW71_tmQNmWSirr8g&amp;sa=X&amp;ved=2ahUKEwjp7IWV0u3rAhVw-SoKHXmpBjYQ_B16BAgTEAM#imgrc=ZZ7-eGVsgWp-4M" TargetMode="External"/></Relationships>
</file>

<file path=ppt/slides/_rels/slide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0.xml"/><Relationship Id="rId1" Type="http://schemas.openxmlformats.org/officeDocument/2006/relationships/slideLayout" Target="../slideLayouts/slideLayout7.xml"/><Relationship Id="rId5" Type="http://schemas.openxmlformats.org/officeDocument/2006/relationships/image" Target="../media/image8.png"/><Relationship Id="rId4" Type="http://schemas.microsoft.com/office/2017/06/relationships/model3d" Target="../media/model3d1.glb"/></Relationships>
</file>

<file path=ppt/slides/_rels/slide1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2.xml"/><Relationship Id="rId1" Type="http://schemas.openxmlformats.org/officeDocument/2006/relationships/slideLayout" Target="../slideLayouts/slideLayout7.xml"/><Relationship Id="rId5" Type="http://schemas.openxmlformats.org/officeDocument/2006/relationships/image" Target="../media/image9.jpeg"/><Relationship Id="rId4" Type="http://schemas.openxmlformats.org/officeDocument/2006/relationships/hyperlink" Target="https://www.google.com/imgres?imgurl=http%3A%2F%2Fwww.coe.int%2Fdocuments%2F8475493%2F52004869%2FFotoJet%2B%25281%2529.jpg%2Fc45f3b85-1d37-b73e-bffa-6fa22ff908ab&amp;imgrefurl=https%3A%2F%2Fwww.coe.int%2Fen%2Fweb%2Fcybercrime%2F-%2Fthe-coe-standard-operating-procedures-for-the-collection-analysis-and-presentation-of-electronic-evidence-have-been-released&amp;tbnid=zrU4UzEl0OUWJM&amp;vet=12ahUKEwig_tDL0-3rAhWCk6QKHeeBDDAQMygEegUIARCsAQ..i&amp;docid=gkXd6B1mxcCGCM&amp;w=870&amp;h=489&amp;q=electronic%20evidence&amp;client=firefox-b-d&amp;ved=2ahUKEwig_tDL0-3rAhWCk6QKHeeBDDAQMygEegUIARCsAQ" TargetMode="External"/></Relationships>
</file>

<file path=ppt/slides/_rels/slide1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3.xml"/><Relationship Id="rId1" Type="http://schemas.openxmlformats.org/officeDocument/2006/relationships/slideLayout" Target="../slideLayouts/slideLayout7.xml"/><Relationship Id="rId4" Type="http://schemas.openxmlformats.org/officeDocument/2006/relationships/image" Target="../media/image10.jpeg"/></Relationships>
</file>

<file path=ppt/slides/_rels/slide1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image" Target="../media/image1.png"/><Relationship Id="rId7" Type="http://schemas.openxmlformats.org/officeDocument/2006/relationships/diagramColors" Target="../diagrams/colors1.xml"/><Relationship Id="rId2" Type="http://schemas.openxmlformats.org/officeDocument/2006/relationships/notesSlide" Target="../notesSlides/notesSlide15.xml"/><Relationship Id="rId1" Type="http://schemas.openxmlformats.org/officeDocument/2006/relationships/slideLayout" Target="../slideLayouts/slideLayout7.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s>
</file>

<file path=ppt/slides/_rels/slide1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7.xml"/><Relationship Id="rId1" Type="http://schemas.openxmlformats.org/officeDocument/2006/relationships/slideLayout" Target="../slideLayouts/slideLayout7.xml"/><Relationship Id="rId4" Type="http://schemas.openxmlformats.org/officeDocument/2006/relationships/image" Target="../media/image10.jpeg"/></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2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8" Type="http://schemas.microsoft.com/office/2007/relationships/diagramDrawing" Target="../diagrams/drawing2.xml"/><Relationship Id="rId3" Type="http://schemas.openxmlformats.org/officeDocument/2006/relationships/image" Target="../media/image1.png"/><Relationship Id="rId7" Type="http://schemas.openxmlformats.org/officeDocument/2006/relationships/diagramColors" Target="../diagrams/colors2.xml"/><Relationship Id="rId2" Type="http://schemas.openxmlformats.org/officeDocument/2006/relationships/notesSlide" Target="../notesSlides/notesSlide20.xml"/><Relationship Id="rId1" Type="http://schemas.openxmlformats.org/officeDocument/2006/relationships/slideLayout" Target="../slideLayouts/slideLayout7.xml"/><Relationship Id="rId6" Type="http://schemas.openxmlformats.org/officeDocument/2006/relationships/diagramQuickStyle" Target="../diagrams/quickStyle2.xml"/><Relationship Id="rId5" Type="http://schemas.openxmlformats.org/officeDocument/2006/relationships/diagramLayout" Target="../diagrams/layout2.xml"/><Relationship Id="rId4" Type="http://schemas.openxmlformats.org/officeDocument/2006/relationships/diagramData" Target="../diagrams/data2.xml"/></Relationships>
</file>

<file path=ppt/slides/_rels/slide24.xml.rels><?xml version="1.0" encoding="UTF-8" standalone="yes"?>
<Relationships xmlns="http://schemas.openxmlformats.org/package/2006/relationships"><Relationship Id="rId8" Type="http://schemas.microsoft.com/office/2007/relationships/diagramDrawing" Target="../diagrams/drawing3.xml"/><Relationship Id="rId3" Type="http://schemas.openxmlformats.org/officeDocument/2006/relationships/image" Target="../media/image1.png"/><Relationship Id="rId7" Type="http://schemas.openxmlformats.org/officeDocument/2006/relationships/diagramColors" Target="../diagrams/colors3.xml"/><Relationship Id="rId2" Type="http://schemas.openxmlformats.org/officeDocument/2006/relationships/notesSlide" Target="../notesSlides/notesSlide21.xml"/><Relationship Id="rId1" Type="http://schemas.openxmlformats.org/officeDocument/2006/relationships/slideLayout" Target="../slideLayouts/slideLayout7.xml"/><Relationship Id="rId6" Type="http://schemas.openxmlformats.org/officeDocument/2006/relationships/diagramQuickStyle" Target="../diagrams/quickStyle3.xml"/><Relationship Id="rId5" Type="http://schemas.openxmlformats.org/officeDocument/2006/relationships/diagramLayout" Target="../diagrams/layout3.xml"/><Relationship Id="rId4" Type="http://schemas.openxmlformats.org/officeDocument/2006/relationships/diagramData" Target="../diagrams/data3.xml"/></Relationships>
</file>

<file path=ppt/slides/_rels/slide2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4.xml"/><Relationship Id="rId1" Type="http://schemas.openxmlformats.org/officeDocument/2006/relationships/slideLayout" Target="../slideLayouts/slideLayout7.xml"/><Relationship Id="rId4" Type="http://schemas.openxmlformats.org/officeDocument/2006/relationships/image" Target="../media/image10.jpeg"/></Relationships>
</file>

<file path=ppt/slides/_rels/slide2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7.xml"/><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8.xml"/><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9.xml"/><Relationship Id="rId1" Type="http://schemas.openxmlformats.org/officeDocument/2006/relationships/slideLayout" Target="../slideLayouts/slideLayout7.xml"/><Relationship Id="rId4" Type="http://schemas.openxmlformats.org/officeDocument/2006/relationships/image" Target="../media/image10.jpeg"/></Relationships>
</file>

<file path=ppt/slides/_rels/slide3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0.xml"/><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1.xml"/><Relationship Id="rId1" Type="http://schemas.openxmlformats.org/officeDocument/2006/relationships/slideLayout" Target="../slideLayouts/slideLayout7.xml"/><Relationship Id="rId4" Type="http://schemas.openxmlformats.org/officeDocument/2006/relationships/image" Target="../media/image10.jpeg"/></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7.xml"/><Relationship Id="rId5" Type="http://schemas.openxmlformats.org/officeDocument/2006/relationships/image" Target="../media/image4.jpeg"/><Relationship Id="rId4" Type="http://schemas.openxmlformats.org/officeDocument/2006/relationships/hyperlink" Target="https://www.google.com/imgres?imgurl=https%3A%2F%2Fwww.simplilearn.com%2Fice9%2Ffree_resources_article_thumb%2FWhat_is_Data_Types_of_Data_and_How_To_Analyze_Data.jpg&amp;imgrefurl=https%3A%2F%2Fwww.simplilearn.com%2Fwhat-is-data-article&amp;tbnid=1UG-ZP1lhdESkM&amp;vet=12ahUKEwi5rPSWze3rAhUJ16QKHYKtANMQMygNegUIARC7AQ..i&amp;docid=_VmfOCU-RFECDM&amp;w=848&amp;h=477&amp;q=electronic%20data%20types&amp;client=firefox-b-d&amp;ved=2ahUKEwi5rPSWze3rAhUJ16QKHYKtANMQMygNegUIARC7AQ" TargetMode="External"/></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7.xml"/><Relationship Id="rId4" Type="http://schemas.openxmlformats.org/officeDocument/2006/relationships/image" Target="../media/image5.png"/></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7.xml"/><Relationship Id="rId1" Type="http://schemas.openxmlformats.org/officeDocument/2006/relationships/slideLayout" Target="../slideLayouts/slideLayout7.xml"/><Relationship Id="rId4" Type="http://schemas.openxmlformats.org/officeDocument/2006/relationships/image" Target="../media/image6.png"/></Relationships>
</file>

<file path=ppt/slides/_rels/slide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ChangeArrowheads="1"/>
          </p:cNvSpPr>
          <p:nvPr/>
        </p:nvSpPr>
        <p:spPr bwMode="auto">
          <a:xfrm>
            <a:off x="2928926" y="6279703"/>
            <a:ext cx="3072123"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altLang="en-US" sz="2400" b="1" i="0" u="none" strike="noStrike" cap="none" normalizeH="0" baseline="0" dirty="0">
                <a:ln>
                  <a:noFill/>
                </a:ln>
                <a:solidFill>
                  <a:srgbClr val="2F618F"/>
                </a:solidFill>
                <a:effectLst/>
                <a:latin typeface="Arial Narrow" panose="020B0606020202030204" pitchFamily="34" charset="0"/>
              </a:rPr>
              <a:t>www.coe.int/cybercrime</a:t>
            </a:r>
            <a:endParaRPr kumimoji="0" lang="es-ES" altLang="en-US" sz="2400" b="0" i="0" u="none" strike="noStrike" cap="none" normalizeH="0" baseline="0" dirty="0">
              <a:ln>
                <a:noFill/>
              </a:ln>
              <a:solidFill>
                <a:schemeClr val="tx1"/>
              </a:solidFill>
              <a:effectLst/>
              <a:latin typeface="Arial Narrow" panose="020B0606020202030204" pitchFamily="34" charset="0"/>
              <a:cs typeface="Arial" pitchFamily="34" charset="0"/>
            </a:endParaRPr>
          </a:p>
        </p:txBody>
      </p:sp>
      <p:sp>
        <p:nvSpPr>
          <p:cNvPr id="10" name="Rectangle 9"/>
          <p:cNvSpPr/>
          <p:nvPr/>
        </p:nvSpPr>
        <p:spPr>
          <a:xfrm>
            <a:off x="179512" y="1454030"/>
            <a:ext cx="8750206" cy="4924425"/>
          </a:xfrm>
          <a:prstGeom prst="rect">
            <a:avLst/>
          </a:prstGeom>
          <a:ln>
            <a:noFill/>
          </a:ln>
        </p:spPr>
        <p:txBody>
          <a:bodyPr wrap="square">
            <a:spAutoFit/>
          </a:bodyPr>
          <a:lstStyle/>
          <a:p>
            <a:pPr algn="ctr"/>
            <a:r>
              <a:rPr lang="es-ES" sz="3600" b="1" i="1" dirty="0">
                <a:solidFill>
                  <a:schemeClr val="tx2"/>
                </a:solidFill>
              </a:rPr>
              <a:t>Curso Judicial Especializado sobre Cooperación Internacional</a:t>
            </a:r>
            <a:endParaRPr lang="es-ES" b="1" dirty="0"/>
          </a:p>
          <a:p>
            <a:pPr algn="ctr"/>
            <a:endParaRPr lang="es-ES" b="1" dirty="0"/>
          </a:p>
          <a:p>
            <a:pPr marL="0" indent="0" algn="ctr">
              <a:buFont typeface="Arial" charset="0"/>
              <a:buNone/>
              <a:defRPr/>
            </a:pPr>
            <a:r>
              <a:rPr lang="es-ES"/>
              <a:t> </a:t>
            </a:r>
            <a:endParaRPr lang="es-ES" sz="3200" b="1" dirty="0">
              <a:solidFill>
                <a:schemeClr val="tx2"/>
              </a:solidFill>
            </a:endParaRPr>
          </a:p>
          <a:p>
            <a:pPr marL="0" indent="0" algn="ctr">
              <a:buFont typeface="Arial" charset="0"/>
              <a:buNone/>
              <a:defRPr/>
            </a:pPr>
            <a:r>
              <a:rPr lang="es-ES" sz="3200" b="1" dirty="0">
                <a:solidFill>
                  <a:schemeClr val="tx2"/>
                </a:solidFill>
              </a:rPr>
              <a:t>Sesión 2.2 </a:t>
            </a:r>
          </a:p>
          <a:p>
            <a:pPr marL="0" indent="0" algn="ctr">
              <a:buFont typeface="Arial" charset="0"/>
              <a:buNone/>
              <a:defRPr/>
            </a:pPr>
            <a:r>
              <a:rPr lang="es-ES" sz="3200" b="1" dirty="0">
                <a:solidFill>
                  <a:schemeClr val="tx2"/>
                </a:solidFill>
              </a:rPr>
              <a:t>Utilización de la obtención de pruebas electrónicas mediante mecanismos de cooperación internacional</a:t>
            </a:r>
          </a:p>
          <a:p>
            <a:pPr marL="0" indent="0" algn="ctr">
              <a:buFont typeface="Arial" charset="0"/>
              <a:buNone/>
              <a:defRPr/>
            </a:pPr>
            <a:endParaRPr lang="es-ES" sz="3200" b="1" dirty="0">
              <a:solidFill>
                <a:schemeClr val="tx2"/>
              </a:solidFill>
            </a:endParaRPr>
          </a:p>
          <a:p>
            <a:pPr marL="0" indent="0" algn="ctr">
              <a:buFont typeface="Arial" charset="0"/>
              <a:buNone/>
              <a:defRPr/>
            </a:pPr>
            <a:r>
              <a:rPr lang="es-ES" sz="2800" b="1" dirty="0">
                <a:solidFill>
                  <a:schemeClr val="tx2"/>
                </a:solidFill>
              </a:rPr>
              <a:t>- versión en línea - </a:t>
            </a:r>
          </a:p>
        </p:txBody>
      </p:sp>
      <p:sp>
        <p:nvSpPr>
          <p:cNvPr id="11" name="Rectangle 10">
            <a:extLst>
              <a:ext uri="{FF2B5EF4-FFF2-40B4-BE49-F238E27FC236}">
                <a16:creationId xmlns:a16="http://schemas.microsoft.com/office/drawing/2014/main" id="{28D03BE2-FB8E-7347-AE47-AF895B0A6135}"/>
              </a:ext>
            </a:extLst>
          </p:cNvPr>
          <p:cNvSpPr/>
          <p:nvPr/>
        </p:nvSpPr>
        <p:spPr>
          <a:xfrm>
            <a:off x="-16565" y="-4763"/>
            <a:ext cx="9180513"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GB"/>
          </a:p>
        </p:txBody>
      </p:sp>
      <p:pic>
        <p:nvPicPr>
          <p:cNvPr id="19" name="Picture 4">
            <a:extLst>
              <a:ext uri="{FF2B5EF4-FFF2-40B4-BE49-F238E27FC236}">
                <a16:creationId xmlns:a16="http://schemas.microsoft.com/office/drawing/2014/main" id="{753D533C-3528-6B42-B05B-8356FF76FC1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565" y="-4254"/>
            <a:ext cx="1321766" cy="10789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 name="TextBox 13">
            <a:extLst>
              <a:ext uri="{FF2B5EF4-FFF2-40B4-BE49-F238E27FC236}">
                <a16:creationId xmlns:a16="http://schemas.microsoft.com/office/drawing/2014/main" id="{E9D04F56-8666-F64D-B157-6DE9DDF12FF0}"/>
              </a:ext>
            </a:extLst>
          </p:cNvPr>
          <p:cNvSpPr txBox="1">
            <a:spLocks noChangeArrowheads="1"/>
          </p:cNvSpPr>
          <p:nvPr/>
        </p:nvSpPr>
        <p:spPr bwMode="auto">
          <a:xfrm>
            <a:off x="1278836" y="-11113"/>
            <a:ext cx="3817937"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endParaRPr lang="sr-Latn-CS" altLang="en-US" sz="1400" dirty="0">
              <a:solidFill>
                <a:schemeClr val="bg1"/>
              </a:solidFill>
              <a:ea typeface="MS PGothic" panose="020B0600070205080204" pitchFamily="34" charset="-128"/>
            </a:endParaRPr>
          </a:p>
          <a:p>
            <a:pPr eaLnBrk="1" hangingPunct="1">
              <a:spcBef>
                <a:spcPct val="0"/>
              </a:spcBef>
              <a:buFontTx/>
              <a:buNone/>
            </a:pPr>
            <a:endParaRPr lang="sr-Latn-CS" altLang="en-US" sz="1600" b="1" dirty="0">
              <a:solidFill>
                <a:schemeClr val="bg1"/>
              </a:solidFill>
              <a:latin typeface="Arial Narrow" panose="020B0604020202020204" pitchFamily="34" charset="0"/>
              <a:ea typeface="MS PGothic" panose="020B0600070205080204" pitchFamily="34" charset="-128"/>
            </a:endParaRPr>
          </a:p>
        </p:txBody>
      </p:sp>
      <p:pic>
        <p:nvPicPr>
          <p:cNvPr id="21" name="Picture 8" descr="http://www.coe.int/documents/16695/995226/Funded+EU%2BCOE+-+Implemented+COE+dark+background.png/643b8f9d-517b-4fad-82f4-488bde2625b0?t=1375371137000?t=1375371137000">
            <a:extLst>
              <a:ext uri="{FF2B5EF4-FFF2-40B4-BE49-F238E27FC236}">
                <a16:creationId xmlns:a16="http://schemas.microsoft.com/office/drawing/2014/main" id="{5F39A16C-F9D3-2A4D-98FE-6E0DFED1E2AE}"/>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896748" y="211138"/>
            <a:ext cx="4087813" cy="711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64232881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10</a:t>
            </a:fld>
            <a:endParaRPr lang="es-ES"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s-ES" sz="2000" b="1" dirty="0">
                <a:solidFill>
                  <a:schemeClr val="bg1"/>
                </a:solidFill>
                <a:latin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10</a:t>
            </a:fld>
            <a:endParaRPr lang="es-ES"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es-ES" sz="2400" b="1" dirty="0"/>
              <a:t>Tipos comunes de </a:t>
            </a:r>
          </a:p>
          <a:p>
            <a:pPr algn="r">
              <a:lnSpc>
                <a:spcPct val="80000"/>
              </a:lnSpc>
            </a:pPr>
            <a:r>
              <a:rPr lang="es-ES" sz="2400" b="1" dirty="0"/>
              <a:t>pruebas electrónicas en la asistencia jurídica mutua</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s-ES"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CAE5D1B-C7CD-DD44-B0C3-576B01C85806}"/>
              </a:ext>
            </a:extLst>
          </p:cNvPr>
          <p:cNvSpPr/>
          <p:nvPr/>
        </p:nvSpPr>
        <p:spPr>
          <a:xfrm>
            <a:off x="88521" y="1069177"/>
            <a:ext cx="5559319" cy="5847755"/>
          </a:xfrm>
          <a:prstGeom prst="rect">
            <a:avLst/>
          </a:prstGeom>
        </p:spPr>
        <p:txBody>
          <a:bodyPr wrap="square">
            <a:spAutoFit/>
          </a:bodyPr>
          <a:lstStyle/>
          <a:p>
            <a:pPr marL="342900" indent="-342900">
              <a:spcAft>
                <a:spcPts val="0"/>
              </a:spcAft>
              <a:buFont typeface="Wingdings" pitchFamily="2" charset="2"/>
              <a:buChar char="Ø"/>
            </a:pPr>
            <a:r>
              <a:rPr lang="es-ES" sz="2200" b="1" dirty="0"/>
              <a:t>Más sobre los datos relativos al tráfico</a:t>
            </a:r>
            <a:r>
              <a:rPr lang="es-ES" sz="2200" dirty="0"/>
              <a:t>:</a:t>
            </a:r>
          </a:p>
          <a:p>
            <a:pPr marL="342900" indent="-342900">
              <a:spcAft>
                <a:spcPts val="0"/>
              </a:spcAft>
              <a:buFont typeface="Wingdings" pitchFamily="2" charset="2"/>
              <a:buChar char="Ø"/>
            </a:pPr>
            <a:endParaRPr lang="es-ES" sz="2200" dirty="0">
              <a:cs typeface="Arial" panose="020B0604020202020204" pitchFamily="34" charset="0"/>
            </a:endParaRPr>
          </a:p>
          <a:p>
            <a:pPr marL="342900" indent="-342900" algn="just">
              <a:buFont typeface="Wingdings" pitchFamily="2" charset="2"/>
              <a:buChar char="ü"/>
            </a:pPr>
            <a:r>
              <a:rPr lang="es-ES" b="1" dirty="0"/>
              <a:t>Convenio sobre la Ciberdelincuencia (STE 185), artículo 1:</a:t>
            </a:r>
          </a:p>
          <a:p>
            <a:pPr marL="342900" indent="-342900" algn="just">
              <a:buFont typeface="Wingdings" pitchFamily="2" charset="2"/>
              <a:buChar char="§"/>
            </a:pPr>
            <a:r>
              <a:rPr lang="es-ES" sz="2200" dirty="0"/>
              <a:t>Para los fines del presente Convenio:</a:t>
            </a:r>
          </a:p>
          <a:p>
            <a:pPr algn="just">
              <a:buFont typeface="Arial" panose="020B0604020202020204" pitchFamily="34" charset="0"/>
              <a:buChar char="•"/>
            </a:pPr>
            <a:r>
              <a:rPr lang="es-ES" sz="2200" dirty="0"/>
              <a:t>d.) por "datos relativos al tráfico" se entenderá todos los datos </a:t>
            </a:r>
            <a:r>
              <a:rPr lang="es-ES" sz="2200" b="1" dirty="0"/>
              <a:t>relativos a una comunicación realizada por medio de un sistema informático</a:t>
            </a:r>
            <a:r>
              <a:rPr lang="es-ES" sz="2200" dirty="0"/>
              <a:t>, generados por este último en tanto que elemento de la cadena de comunicación, </a:t>
            </a:r>
            <a:r>
              <a:rPr lang="es-ES" sz="2200" b="1" dirty="0"/>
              <a:t>y que indiquen el origen, el destino, la ruta, la hora, la fecha, el tamaño y la duración de la comunicación o el tipo de servicio subyacente</a:t>
            </a:r>
            <a:r>
              <a:rPr lang="es-ES" sz="2200" dirty="0"/>
              <a:t>.</a:t>
            </a:r>
          </a:p>
          <a:p>
            <a:pPr marL="0" indent="0" algn="just">
              <a:buNone/>
            </a:pPr>
            <a:endParaRPr lang="es-ES" sz="2200" dirty="0"/>
          </a:p>
        </p:txBody>
      </p:sp>
      <p:pic>
        <p:nvPicPr>
          <p:cNvPr id="2050" name="Picture 2" descr="Image result for budapest convention">
            <a:hlinkClick r:id="rId4"/>
            <a:extLst>
              <a:ext uri="{FF2B5EF4-FFF2-40B4-BE49-F238E27FC236}">
                <a16:creationId xmlns:a16="http://schemas.microsoft.com/office/drawing/2014/main" id="{AA212368-0EDF-4310-8CE9-7FAFFB7E419F}"/>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174345" y="2310862"/>
            <a:ext cx="2358095" cy="334813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9627022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11</a:t>
            </a:fld>
            <a:endParaRPr lang="es-ES"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s-ES" sz="2000" b="1" dirty="0">
                <a:solidFill>
                  <a:schemeClr val="bg1"/>
                </a:solidFill>
                <a:latin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11</a:t>
            </a:fld>
            <a:endParaRPr lang="es-ES"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es-ES" sz="2400" b="1" dirty="0"/>
              <a:t>Tipos comunes de </a:t>
            </a:r>
          </a:p>
          <a:p>
            <a:pPr algn="r">
              <a:lnSpc>
                <a:spcPct val="80000"/>
              </a:lnSpc>
            </a:pPr>
            <a:r>
              <a:rPr lang="es-ES" sz="2400" b="1" dirty="0"/>
              <a:t>pruebas electrónicas en la asistencia jurídica mutua</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s-ES"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CAE5D1B-C7CD-DD44-B0C3-576B01C85806}"/>
              </a:ext>
            </a:extLst>
          </p:cNvPr>
          <p:cNvSpPr/>
          <p:nvPr/>
        </p:nvSpPr>
        <p:spPr>
          <a:xfrm>
            <a:off x="88522" y="1046027"/>
            <a:ext cx="4178678" cy="5509200"/>
          </a:xfrm>
          <a:prstGeom prst="rect">
            <a:avLst/>
          </a:prstGeom>
        </p:spPr>
        <p:txBody>
          <a:bodyPr wrap="square">
            <a:spAutoFit/>
          </a:bodyPr>
          <a:lstStyle/>
          <a:p>
            <a:pPr marL="342900" indent="-342900">
              <a:spcAft>
                <a:spcPts val="0"/>
              </a:spcAft>
              <a:buFont typeface="Wingdings" pitchFamily="2" charset="2"/>
              <a:buChar char="Ø"/>
            </a:pPr>
            <a:r>
              <a:rPr lang="es-ES" sz="2200" b="1" dirty="0"/>
              <a:t>Más sobre los datos relativos al contenido</a:t>
            </a:r>
            <a:r>
              <a:rPr lang="es-ES" sz="2200" dirty="0"/>
              <a:t>:</a:t>
            </a:r>
          </a:p>
          <a:p>
            <a:pPr marL="342900" indent="-342900">
              <a:spcAft>
                <a:spcPts val="0"/>
              </a:spcAft>
              <a:buFont typeface="Wingdings" pitchFamily="2" charset="2"/>
              <a:buChar char="Ø"/>
            </a:pPr>
            <a:endParaRPr lang="es-ES" sz="2200" dirty="0">
              <a:cs typeface="Arial" panose="020B0604020202020204" pitchFamily="34" charset="0"/>
            </a:endParaRPr>
          </a:p>
          <a:p>
            <a:pPr marL="342900" indent="-342900" algn="just">
              <a:buFont typeface="Arial" panose="020B0604020202020204" pitchFamily="34" charset="0"/>
              <a:buChar char="•"/>
            </a:pPr>
            <a:r>
              <a:rPr lang="es-ES"/>
              <a:t>En el Convenio no se define el término "</a:t>
            </a:r>
            <a:r>
              <a:rPr lang="es-ES" b="1"/>
              <a:t>datos relativos al contenido</a:t>
            </a:r>
            <a:r>
              <a:rPr lang="es-ES"/>
              <a:t>”, pero éste se refiere al contenido comunicativo de la comunicación, es decir, el </a:t>
            </a:r>
            <a:r>
              <a:rPr lang="es-ES" b="1"/>
              <a:t>significado o la finalidad</a:t>
            </a:r>
            <a:r>
              <a:rPr lang="es-ES"/>
              <a:t> de la comunicación, o el </a:t>
            </a:r>
            <a:r>
              <a:rPr lang="es-ES" b="1"/>
              <a:t>mensaje o información transmitidos</a:t>
            </a:r>
            <a:r>
              <a:rPr lang="es-ES"/>
              <a:t> por la comunicación (excepto los datos relativos al tráfico)</a:t>
            </a:r>
            <a:r>
              <a:rPr lang="es-ES" sz="2200" dirty="0"/>
              <a:t>. </a:t>
            </a:r>
          </a:p>
          <a:p>
            <a:pPr marL="342900" indent="-342900" algn="just">
              <a:buFont typeface="Arial" panose="020B0604020202020204" pitchFamily="34" charset="0"/>
              <a:buChar char="•"/>
            </a:pPr>
            <a:r>
              <a:rPr lang="es-ES" sz="2200" i="1" dirty="0"/>
              <a:t>Informe explicativo del Convenio sobre la Ciberdelincuencia, sección 209</a:t>
            </a:r>
          </a:p>
        </p:txBody>
      </p:sp>
      <p:sp>
        <p:nvSpPr>
          <p:cNvPr id="6" name="Rectangle 5">
            <a:extLst>
              <a:ext uri="{FF2B5EF4-FFF2-40B4-BE49-F238E27FC236}">
                <a16:creationId xmlns:a16="http://schemas.microsoft.com/office/drawing/2014/main" id="{BF5622A4-1462-0B49-BF72-B0E54A13499C}"/>
              </a:ext>
            </a:extLst>
          </p:cNvPr>
          <p:cNvSpPr/>
          <p:nvPr/>
        </p:nvSpPr>
        <p:spPr>
          <a:xfrm>
            <a:off x="4660522" y="1069177"/>
            <a:ext cx="4063064" cy="2462213"/>
          </a:xfrm>
          <a:prstGeom prst="rect">
            <a:avLst/>
          </a:prstGeom>
        </p:spPr>
        <p:txBody>
          <a:bodyPr wrap="square">
            <a:spAutoFit/>
          </a:bodyPr>
          <a:lstStyle/>
          <a:p>
            <a:pPr marL="342900" indent="-342900" algn="just">
              <a:buFont typeface="Arial" panose="020B0604020202020204" pitchFamily="34" charset="0"/>
              <a:buChar char="•"/>
            </a:pPr>
            <a:r>
              <a:rPr lang="es-ES" sz="2200" b="1" dirty="0"/>
              <a:t>Los datos relativos al contenido incluyen datos que transmiten el significado o la esencia de una comunicación</a:t>
            </a:r>
            <a:r>
              <a:rPr lang="es-ES" sz="2200" dirty="0"/>
              <a:t>, así como los datos procesados, almacenados o transmitidos por programas informáticos.</a:t>
            </a:r>
          </a:p>
        </p:txBody>
      </p:sp>
      <mc:AlternateContent xmlns:mc="http://schemas.openxmlformats.org/markup-compatibility/2006">
        <mc:Choice xmlns:am3d="http://schemas.microsoft.com/office/drawing/2017/model3d" Requires="am3d">
          <p:graphicFrame>
            <p:nvGraphicFramePr>
              <p:cNvPr id="5" name="3D Model 4" descr="File folder with contents">
                <a:extLst>
                  <a:ext uri="{FF2B5EF4-FFF2-40B4-BE49-F238E27FC236}">
                    <a16:creationId xmlns:a16="http://schemas.microsoft.com/office/drawing/2014/main" id="{CC0C120A-4857-4C5F-BC05-1F9A87EF797F}"/>
                  </a:ext>
                </a:extLst>
              </p:cNvPr>
              <p:cNvGraphicFramePr>
                <a:graphicFrameLocks noChangeAspect="1"/>
              </p:cNvGraphicFramePr>
              <p:nvPr>
                <p:extLst>
                  <p:ext uri="{D42A27DB-BD31-4B8C-83A1-F6EECF244321}">
                    <p14:modId xmlns:p14="http://schemas.microsoft.com/office/powerpoint/2010/main" val="452635578"/>
                  </p:ext>
                </p:extLst>
              </p:nvPr>
            </p:nvGraphicFramePr>
            <p:xfrm>
              <a:off x="5856726" y="4139513"/>
              <a:ext cx="3093208" cy="2350021"/>
            </p:xfrm>
            <a:graphic>
              <a:graphicData uri="http://schemas.microsoft.com/office/drawing/2017/model3d">
                <am3d:model3d r:embed="rId4">
                  <am3d:spPr>
                    <a:xfrm>
                      <a:off x="0" y="0"/>
                      <a:ext cx="3093208" cy="2350021"/>
                    </a:xfrm>
                    <a:prstGeom prst="rect">
                      <a:avLst/>
                    </a:prstGeom>
                  </am3d:spPr>
                  <am3d:camera>
                    <am3d:pos x="0" y="0" z="61547015"/>
                    <am3d:up dx="0" dy="36000000" dz="0"/>
                    <am3d:lookAt x="0" y="0" z="0"/>
                    <am3d:perspective fov="2700000"/>
                  </am3d:camera>
                  <am3d:trans>
                    <am3d:meterPerModelUnit n="5746901" d="1000000"/>
                    <am3d:preTrans dx="0" dy="-13710234" dz="362805"/>
                    <am3d:scale>
                      <am3d:sx n="1000000" d="1000000"/>
                      <am3d:sy n="1000000" d="1000000"/>
                      <am3d:sz n="1000000" d="1000000"/>
                    </am3d:scale>
                    <am3d:rot ax="472991" ay="3127645" az="374251"/>
                    <am3d:postTrans dx="0" dy="0" dz="0"/>
                  </am3d:trans>
                  <am3d:raster rName="Office3DRenderer" rVer="16.0.8326">
                    <am3d:blip r:embed="rId5"/>
                  </am3d:raster>
                  <am3d:objViewport viewportSz="3038820"/>
                  <am3d:ambientLight>
                    <am3d:clr>
                      <a:scrgbClr r="50000" g="50000" b="50000"/>
                    </am3d:clr>
                    <am3d:illuminance n="500000" d="1000000"/>
                  </am3d:ambientLight>
                  <am3d:ptLight rad="0">
                    <am3d:clr>
                      <a:scrgbClr r="100000" g="75000" b="50000"/>
                    </am3d:clr>
                    <am3d:intensity n="9765625" d="1000000"/>
                    <am3d:pos x="21959998" y="70920001" z="16344003"/>
                  </am3d:ptLight>
                  <am3d:ptLight rad="0">
                    <am3d:clr>
                      <a:scrgbClr r="40000" g="60000" b="95000"/>
                    </am3d:clr>
                    <am3d:intensity n="12250000" d="1000000"/>
                    <am3d:pos x="-37964106" y="51130435" z="57631972"/>
                  </am3d:ptLight>
                  <am3d:ptLight rad="0">
                    <am3d:clr>
                      <a:scrgbClr r="86837" g="72700" b="100000"/>
                    </am3d:clr>
                    <am3d:intensity n="3125000" d="1000000"/>
                    <am3d:pos x="-37739122" y="58056624" z="-34769649"/>
                  </am3d:ptLight>
                </am3d:model3d>
              </a:graphicData>
            </a:graphic>
          </p:graphicFrame>
        </mc:Choice>
        <mc:Fallback>
          <p:pic>
            <p:nvPicPr>
              <p:cNvPr id="5" name="3D Model 4" descr="File folder with contents">
                <a:extLst>
                  <a:ext uri="{FF2B5EF4-FFF2-40B4-BE49-F238E27FC236}">
                    <a16:creationId xmlns:a16="http://schemas.microsoft.com/office/drawing/2014/main" id="{CC0C120A-4857-4C5F-BC05-1F9A87EF797F}"/>
                  </a:ext>
                </a:extLst>
              </p:cNvPr>
              <p:cNvPicPr>
                <a:picLocks noGrp="1" noRot="1" noChangeAspect="1" noMove="1" noResize="1" noEditPoints="1" noAdjustHandles="1" noChangeArrowheads="1" noChangeShapeType="1" noCrop="1"/>
              </p:cNvPicPr>
              <p:nvPr/>
            </p:nvPicPr>
            <p:blipFill>
              <a:blip r:embed="rId5"/>
              <a:stretch>
                <a:fillRect/>
              </a:stretch>
            </p:blipFill>
            <p:spPr>
              <a:xfrm>
                <a:off x="5856726" y="4139513"/>
                <a:ext cx="3093208" cy="2350021"/>
              </a:xfrm>
              <a:prstGeom prst="rect">
                <a:avLst/>
              </a:prstGeom>
            </p:spPr>
          </p:pic>
        </mc:Fallback>
      </mc:AlternateContent>
    </p:spTree>
    <p:extLst>
      <p:ext uri="{BB962C8B-B14F-4D97-AF65-F5344CB8AC3E}">
        <p14:creationId xmlns:p14="http://schemas.microsoft.com/office/powerpoint/2010/main" val="238849983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12</a:t>
            </a:fld>
            <a:endParaRPr lang="es-ES"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s-ES" sz="2000" b="1" dirty="0">
                <a:solidFill>
                  <a:schemeClr val="bg1"/>
                </a:solidFill>
                <a:latin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12</a:t>
            </a:fld>
            <a:endParaRPr lang="es-ES"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es-ES" sz="2400" b="1" dirty="0"/>
              <a:t>Tipos comunes de </a:t>
            </a:r>
          </a:p>
          <a:p>
            <a:pPr algn="r">
              <a:lnSpc>
                <a:spcPct val="80000"/>
              </a:lnSpc>
            </a:pPr>
            <a:r>
              <a:rPr lang="es-ES" sz="2400" b="1" dirty="0"/>
              <a:t>pruebas electrónicas en la asistencia jurídica mutua</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s-ES"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CAE5D1B-C7CD-DD44-B0C3-576B01C85806}"/>
              </a:ext>
            </a:extLst>
          </p:cNvPr>
          <p:cNvSpPr/>
          <p:nvPr/>
        </p:nvSpPr>
        <p:spPr>
          <a:xfrm>
            <a:off x="88522" y="825546"/>
            <a:ext cx="4483478" cy="5078313"/>
          </a:xfrm>
          <a:prstGeom prst="rect">
            <a:avLst/>
          </a:prstGeom>
        </p:spPr>
        <p:txBody>
          <a:bodyPr wrap="square">
            <a:spAutoFit/>
          </a:bodyPr>
          <a:lstStyle/>
          <a:p>
            <a:pPr marL="342900" indent="-342900">
              <a:spcAft>
                <a:spcPts val="0"/>
              </a:spcAft>
              <a:buFont typeface="Wingdings" pitchFamily="2" charset="2"/>
              <a:buChar char="Ø"/>
            </a:pPr>
            <a:r>
              <a:rPr lang="es-ES" b="1" dirty="0"/>
              <a:t>Más sobre los datos en la nube</a:t>
            </a:r>
            <a:r>
              <a:rPr lang="es-ES" dirty="0"/>
              <a:t>:</a:t>
            </a:r>
          </a:p>
          <a:p>
            <a:pPr marL="342900" indent="-342900">
              <a:spcAft>
                <a:spcPts val="0"/>
              </a:spcAft>
              <a:buFont typeface="Wingdings" pitchFamily="2" charset="2"/>
              <a:buChar char="Ø"/>
            </a:pPr>
            <a:endParaRPr lang="es-ES" dirty="0">
              <a:ea typeface="Times New Roman" panose="02020603050405020304" pitchFamily="18" charset="0"/>
              <a:cs typeface="Arial" panose="020B0604020202020204" pitchFamily="34" charset="0"/>
            </a:endParaRPr>
          </a:p>
          <a:p>
            <a:pPr marL="342900" indent="-342900">
              <a:spcAft>
                <a:spcPts val="0"/>
              </a:spcAft>
              <a:buFont typeface="Wingdings" pitchFamily="2" charset="2"/>
              <a:buChar char="ü"/>
            </a:pPr>
            <a:r>
              <a:rPr lang="es-ES" b="1" dirty="0"/>
              <a:t>Definición de Wikipedia</a:t>
            </a:r>
            <a:r>
              <a:rPr lang="es-ES" dirty="0"/>
              <a:t>:</a:t>
            </a:r>
          </a:p>
          <a:p>
            <a:pPr marL="342900" indent="-342900">
              <a:spcAft>
                <a:spcPts val="0"/>
              </a:spcAft>
              <a:buFont typeface="Arial" panose="020B0604020202020204" pitchFamily="34" charset="0"/>
              <a:buChar char="•"/>
            </a:pPr>
            <a:r>
              <a:rPr lang="es-ES" b="1" dirty="0"/>
              <a:t>El almacenamiento en la nube es un modelo de almacenamiento de datos informáticos</a:t>
            </a:r>
            <a:r>
              <a:rPr lang="es-ES" dirty="0"/>
              <a:t> en el que los datos digitales se guardan en conjuntos lógicos. </a:t>
            </a:r>
          </a:p>
          <a:p>
            <a:pPr marL="342900" indent="-342900" algn="just">
              <a:spcAft>
                <a:spcPts val="0"/>
              </a:spcAft>
              <a:buFont typeface="Arial" panose="020B0604020202020204" pitchFamily="34" charset="0"/>
              <a:buChar char="•"/>
            </a:pPr>
            <a:r>
              <a:rPr lang="es-ES" b="1" dirty="0"/>
              <a:t>El almacenamiento físico abarca varios servidores</a:t>
            </a:r>
            <a:r>
              <a:rPr lang="es-ES" dirty="0"/>
              <a:t> (a veces en varias ubicaciones), y el entorno físico suele ser propiedad de una empresa de alojamiento y está gestionado por ella. </a:t>
            </a:r>
          </a:p>
          <a:p>
            <a:pPr marL="342900" indent="-342900">
              <a:spcAft>
                <a:spcPts val="0"/>
              </a:spcAft>
              <a:buFont typeface="Arial" panose="020B0604020202020204" pitchFamily="34" charset="0"/>
              <a:buChar char="•"/>
            </a:pPr>
            <a:r>
              <a:rPr lang="es-ES" b="1" dirty="0"/>
              <a:t>Estos proveedores de almacenamiento en la nube se encargan</a:t>
            </a:r>
            <a:r>
              <a:rPr lang="es-ES" dirty="0"/>
              <a:t> de mantener la disponibilidad y accesibilidad de los datos.</a:t>
            </a:r>
          </a:p>
        </p:txBody>
      </p:sp>
      <p:sp>
        <p:nvSpPr>
          <p:cNvPr id="6" name="Rectangle 5">
            <a:extLst>
              <a:ext uri="{FF2B5EF4-FFF2-40B4-BE49-F238E27FC236}">
                <a16:creationId xmlns:a16="http://schemas.microsoft.com/office/drawing/2014/main" id="{BF5622A4-1462-0B49-BF72-B0E54A13499C}"/>
              </a:ext>
            </a:extLst>
          </p:cNvPr>
          <p:cNvSpPr/>
          <p:nvPr/>
        </p:nvSpPr>
        <p:spPr>
          <a:xfrm>
            <a:off x="4667903" y="952123"/>
            <a:ext cx="4109545" cy="5139869"/>
          </a:xfrm>
          <a:prstGeom prst="rect">
            <a:avLst/>
          </a:prstGeom>
        </p:spPr>
        <p:txBody>
          <a:bodyPr wrap="square">
            <a:spAutoFit/>
          </a:bodyPr>
          <a:lstStyle/>
          <a:p>
            <a:pPr marL="342900" indent="-342900" algn="just">
              <a:buFont typeface="Wingdings" pitchFamily="2" charset="2"/>
              <a:buChar char="ü"/>
            </a:pPr>
            <a:r>
              <a:rPr lang="es-ES" b="1" dirty="0"/>
              <a:t>Definiciones de jurisprudencia (país miembro del T-CY – Serbia - ejemplo):</a:t>
            </a:r>
          </a:p>
          <a:p>
            <a:pPr marL="342900" indent="-342900" algn="just">
              <a:buFont typeface="Arial" panose="020B0604020202020204" pitchFamily="34" charset="0"/>
              <a:buChar char="•"/>
            </a:pPr>
            <a:endParaRPr lang="es-ES" b="1" dirty="0"/>
          </a:p>
          <a:p>
            <a:pPr marL="342900" indent="-342900" algn="just">
              <a:buFont typeface="Arial" panose="020B0604020202020204" pitchFamily="34" charset="0"/>
              <a:buChar char="•"/>
            </a:pPr>
            <a:r>
              <a:rPr lang="es-ES" b="1" dirty="0"/>
              <a:t>datos en la nube </a:t>
            </a:r>
            <a:r>
              <a:rPr lang="es-ES" dirty="0"/>
              <a:t>– </a:t>
            </a:r>
            <a:r>
              <a:rPr lang="es-ES" i="1" dirty="0"/>
              <a:t>datos almacenados a menudo en paquetes divididos por un algoritmo de programa especial en servidores dedicados instalados en diferentes países y que se trasladan de acuerdo con la carga del programa/sistema</a:t>
            </a:r>
          </a:p>
          <a:p>
            <a:pPr marL="342900" indent="-342900" algn="just">
              <a:buFont typeface="Arial" panose="020B0604020202020204" pitchFamily="34" charset="0"/>
              <a:buChar char="•"/>
            </a:pPr>
            <a:endParaRPr lang="es-ES" b="1" dirty="0"/>
          </a:p>
          <a:p>
            <a:pPr marL="342900" indent="-342900" algn="just">
              <a:buFont typeface="Arial" panose="020B0604020202020204" pitchFamily="34" charset="0"/>
              <a:buChar char="•"/>
            </a:pPr>
            <a:r>
              <a:rPr lang="es-ES" b="1" dirty="0">
                <a:solidFill>
                  <a:srgbClr val="FF0000"/>
                </a:solidFill>
              </a:rPr>
              <a:t>Cabe señalar que el Convenio de Budapest no considera los datos en la nube como un tipo de datos independiente.</a:t>
            </a:r>
          </a:p>
          <a:p>
            <a:pPr marL="342900" indent="-342900" algn="just">
              <a:buFont typeface="Arial" panose="020B0604020202020204" pitchFamily="34" charset="0"/>
              <a:buChar char="•"/>
            </a:pPr>
            <a:endParaRPr lang="es-ES" sz="2200" dirty="0"/>
          </a:p>
        </p:txBody>
      </p:sp>
    </p:spTree>
    <p:extLst>
      <p:ext uri="{BB962C8B-B14F-4D97-AF65-F5344CB8AC3E}">
        <p14:creationId xmlns:p14="http://schemas.microsoft.com/office/powerpoint/2010/main" val="241954199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13</a:t>
            </a:fld>
            <a:endParaRPr lang="es-ES"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s-ES" sz="2000" b="1" dirty="0">
                <a:solidFill>
                  <a:schemeClr val="bg1"/>
                </a:solidFill>
                <a:latin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13</a:t>
            </a:fld>
            <a:endParaRPr lang="es-ES"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es-ES" sz="2400" b="1" dirty="0"/>
              <a:t>Tipos comunes de </a:t>
            </a:r>
          </a:p>
          <a:p>
            <a:pPr algn="r">
              <a:lnSpc>
                <a:spcPct val="80000"/>
              </a:lnSpc>
            </a:pPr>
            <a:r>
              <a:rPr lang="es-ES" sz="2400" b="1" dirty="0"/>
              <a:t>pruebas electrónicas en la asistencia jurídica mutua</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s-ES"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CAE5D1B-C7CD-DD44-B0C3-576B01C85806}"/>
              </a:ext>
            </a:extLst>
          </p:cNvPr>
          <p:cNvSpPr/>
          <p:nvPr/>
        </p:nvSpPr>
        <p:spPr>
          <a:xfrm>
            <a:off x="88522" y="989546"/>
            <a:ext cx="4572000" cy="5509200"/>
          </a:xfrm>
          <a:prstGeom prst="rect">
            <a:avLst/>
          </a:prstGeom>
        </p:spPr>
        <p:txBody>
          <a:bodyPr>
            <a:spAutoFit/>
          </a:bodyPr>
          <a:lstStyle/>
          <a:p>
            <a:pPr marL="342900" indent="-342900">
              <a:buFont typeface="Wingdings" pitchFamily="2" charset="2"/>
              <a:buChar char="Ø"/>
            </a:pPr>
            <a:r>
              <a:rPr lang="es-ES" b="1" dirty="0"/>
              <a:t>Los desafíos existentes en materia de pruebas electrónicas se reflejan en los procedimientos de asistencia jurídica mutua:</a:t>
            </a:r>
          </a:p>
          <a:p>
            <a:endParaRPr lang="es-ES" sz="2200" dirty="0">
              <a:ea typeface="Verdana" panose="020B0604030504040204" pitchFamily="34" charset="0"/>
              <a:cs typeface="Arial" panose="020B0604020202020204" pitchFamily="34" charset="0"/>
            </a:endParaRPr>
          </a:p>
          <a:p>
            <a:pPr marL="342900" indent="-342900">
              <a:buFont typeface="Arial" panose="020B0604020202020204" pitchFamily="34" charset="0"/>
              <a:buChar char="•"/>
            </a:pPr>
            <a:r>
              <a:rPr lang="es-ES" sz="2200" i="1" dirty="0"/>
              <a:t>Identificación y localización de las pruebas</a:t>
            </a:r>
          </a:p>
          <a:p>
            <a:pPr marL="342900" indent="-342900">
              <a:buFont typeface="Arial" panose="020B0604020202020204" pitchFamily="34" charset="0"/>
              <a:buChar char="•"/>
            </a:pPr>
            <a:r>
              <a:rPr lang="es-ES" sz="2200" i="1" dirty="0"/>
              <a:t>Aseguramiento del hardware</a:t>
            </a:r>
          </a:p>
          <a:p>
            <a:pPr marL="342900" indent="-342900">
              <a:buFont typeface="Arial" panose="020B0604020202020204" pitchFamily="34" charset="0"/>
              <a:buChar char="•"/>
            </a:pPr>
            <a:r>
              <a:rPr lang="es-ES" sz="2200" i="1" dirty="0"/>
              <a:t>Captura y análisis de los datos</a:t>
            </a:r>
          </a:p>
          <a:p>
            <a:pPr marL="342900" indent="-342900">
              <a:buFont typeface="Arial" panose="020B0604020202020204" pitchFamily="34" charset="0"/>
              <a:buChar char="•"/>
            </a:pPr>
            <a:r>
              <a:rPr lang="es-ES" sz="2200" i="1" dirty="0"/>
              <a:t>Mantenimiento de la integridad y la cadena de custodia </a:t>
            </a:r>
          </a:p>
          <a:p>
            <a:pPr marL="342900" indent="-342900">
              <a:buFont typeface="Arial" panose="020B0604020202020204" pitchFamily="34" charset="0"/>
              <a:buChar char="•"/>
            </a:pPr>
            <a:r>
              <a:rPr lang="es-ES" sz="2200" i="1" dirty="0"/>
              <a:t>Cumplimiento de las normas judiciales y de admisibilidad</a:t>
            </a:r>
          </a:p>
          <a:p>
            <a:pPr marL="342900" indent="-342900">
              <a:buFont typeface="Arial" panose="020B0604020202020204" pitchFamily="34" charset="0"/>
              <a:buChar char="•"/>
            </a:pPr>
            <a:r>
              <a:rPr lang="es-ES" sz="2200" i="1" dirty="0"/>
              <a:t>Vinculación del sospechoso con el uso del dispositivo en el momento pertinente ("Atribución")</a:t>
            </a:r>
          </a:p>
        </p:txBody>
      </p:sp>
      <p:pic>
        <p:nvPicPr>
          <p:cNvPr id="3074" name="Picture 2" descr="The CoE Standard Operating Procedures for the collection, analysis and  presentation of electronic evidence have been released - CyberSouth  Activities">
            <a:hlinkClick r:id="rId4"/>
            <a:extLst>
              <a:ext uri="{FF2B5EF4-FFF2-40B4-BE49-F238E27FC236}">
                <a16:creationId xmlns:a16="http://schemas.microsoft.com/office/drawing/2014/main" id="{14F97D7E-CCF2-450D-9780-FB27E4BC1A78}"/>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308380" y="2717549"/>
            <a:ext cx="3570353" cy="201129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2063626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14</a:t>
            </a:fld>
            <a:endParaRPr lang="es-ES"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s-ES" sz="2000" b="1" dirty="0">
                <a:solidFill>
                  <a:schemeClr val="bg1"/>
                </a:solidFill>
                <a:latin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14</a:t>
            </a:fld>
            <a:endParaRPr lang="es-ES"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es-ES" sz="2400" b="1" dirty="0"/>
              <a:t>Tipos comunes de </a:t>
            </a:r>
          </a:p>
          <a:p>
            <a:pPr algn="r">
              <a:lnSpc>
                <a:spcPct val="80000"/>
              </a:lnSpc>
            </a:pPr>
            <a:r>
              <a:rPr lang="es-ES" sz="2400" b="1" dirty="0"/>
              <a:t>pruebas electrónicas en la asistencia jurídica mutua</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s-ES" sz="2200" b="1" dirty="0">
                <a:solidFill>
                  <a:schemeClr val="bg1"/>
                </a:solidFill>
                <a:latin typeface="Arial Narrow" panose="020B0606020202030204" pitchFamily="34" charset="0"/>
              </a:rPr>
              <a:t>www.coe.int/cybercrime</a:t>
            </a:r>
          </a:p>
        </p:txBody>
      </p:sp>
      <p:pic>
        <p:nvPicPr>
          <p:cNvPr id="11" name="Picture 10">
            <a:extLst>
              <a:ext uri="{FF2B5EF4-FFF2-40B4-BE49-F238E27FC236}">
                <a16:creationId xmlns:a16="http://schemas.microsoft.com/office/drawing/2014/main" id="{6C59456A-02DA-0F46-BF32-314184E697A0}"/>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706029" y="2029522"/>
            <a:ext cx="3731941" cy="2798956"/>
          </a:xfrm>
          <a:prstGeom prst="rect">
            <a:avLst/>
          </a:prstGeom>
        </p:spPr>
      </p:pic>
    </p:spTree>
    <p:extLst>
      <p:ext uri="{BB962C8B-B14F-4D97-AF65-F5344CB8AC3E}">
        <p14:creationId xmlns:p14="http://schemas.microsoft.com/office/powerpoint/2010/main" val="376449916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15</a:t>
            </a:fld>
            <a:endParaRPr lang="es-ES"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s-ES" sz="2000" b="1" dirty="0">
                <a:solidFill>
                  <a:schemeClr val="bg1"/>
                </a:solidFill>
                <a:latin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15</a:t>
            </a:fld>
            <a:endParaRPr lang="es-ES"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lgn="r">
              <a:buFont typeface="Arial" charset="0"/>
              <a:buNone/>
              <a:defRPr/>
            </a:pPr>
            <a:r>
              <a:rPr lang="es-ES" sz="2800" b="1" dirty="0">
                <a:solidFill>
                  <a:schemeClr val="bg1"/>
                </a:solidFill>
              </a:rPr>
              <a:t>Utilización de la obtención de pruebas electrónicas mediante mecanismos de cooperación internacional </a:t>
            </a:r>
          </a:p>
        </p:txBody>
      </p:sp>
      <p:pic>
        <p:nvPicPr>
          <p:cNvPr id="17"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s-ES"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309489" y="2594925"/>
            <a:ext cx="8525021" cy="2062103"/>
          </a:xfrm>
          <a:prstGeom prst="rect">
            <a:avLst/>
          </a:prstGeom>
        </p:spPr>
        <p:txBody>
          <a:bodyPr wrap="square">
            <a:spAutoFit/>
          </a:bodyPr>
          <a:lstStyle/>
          <a:p>
            <a:pPr algn="ctr" eaLnBrk="1" hangingPunct="1">
              <a:lnSpc>
                <a:spcPct val="80000"/>
              </a:lnSpc>
            </a:pPr>
            <a:r>
              <a:rPr lang="es-ES" sz="3200" b="1" dirty="0"/>
              <a:t>Parte 2</a:t>
            </a:r>
          </a:p>
          <a:p>
            <a:pPr algn="ctr">
              <a:lnSpc>
                <a:spcPct val="80000"/>
              </a:lnSpc>
            </a:pPr>
            <a:br/>
            <a:r>
              <a:rPr lang="es-ES" sz="3200" b="1" dirty="0"/>
              <a:t>Configuración de las autoridades competentes - centrales y de ejecución</a:t>
            </a:r>
          </a:p>
          <a:p>
            <a:pPr algn="ctr" eaLnBrk="1" hangingPunct="1">
              <a:lnSpc>
                <a:spcPct val="80000"/>
              </a:lnSpc>
            </a:pPr>
            <a:endParaRPr lang="es-ES" sz="3200" dirty="0"/>
          </a:p>
        </p:txBody>
      </p:sp>
    </p:spTree>
    <p:extLst>
      <p:ext uri="{BB962C8B-B14F-4D97-AF65-F5344CB8AC3E}">
        <p14:creationId xmlns:p14="http://schemas.microsoft.com/office/powerpoint/2010/main" val="319041356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16</a:t>
            </a:fld>
            <a:endParaRPr lang="es-ES"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s-ES" sz="2000" b="1" dirty="0">
                <a:solidFill>
                  <a:schemeClr val="bg1"/>
                </a:solidFill>
                <a:latin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16</a:t>
            </a:fld>
            <a:endParaRPr lang="es-ES"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es-ES" sz="2800" b="1" dirty="0"/>
              <a:t>Configuración de las autoridades competentes – </a:t>
            </a:r>
          </a:p>
          <a:p>
            <a:pPr algn="r">
              <a:lnSpc>
                <a:spcPct val="80000"/>
              </a:lnSpc>
            </a:pPr>
            <a:r>
              <a:rPr lang="es-ES" sz="2800" b="1" dirty="0"/>
              <a:t>centrales y de ejecución</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s-ES"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CAE5D1B-C7CD-DD44-B0C3-576B01C85806}"/>
              </a:ext>
            </a:extLst>
          </p:cNvPr>
          <p:cNvSpPr/>
          <p:nvPr/>
        </p:nvSpPr>
        <p:spPr>
          <a:xfrm>
            <a:off x="106706" y="1121399"/>
            <a:ext cx="4162097" cy="3816429"/>
          </a:xfrm>
          <a:prstGeom prst="rect">
            <a:avLst/>
          </a:prstGeom>
        </p:spPr>
        <p:txBody>
          <a:bodyPr wrap="square">
            <a:spAutoFit/>
          </a:bodyPr>
          <a:lstStyle/>
          <a:p>
            <a:pPr marL="342900" indent="-342900">
              <a:spcAft>
                <a:spcPts val="0"/>
              </a:spcAft>
              <a:buFont typeface="Wingdings" pitchFamily="2" charset="2"/>
              <a:buChar char="Ø"/>
            </a:pPr>
            <a:r>
              <a:rPr lang="es-ES" b="1"/>
              <a:t>Soluciones disponibles en diferentes países:</a:t>
            </a:r>
          </a:p>
          <a:p>
            <a:pPr marL="342900" indent="-342900">
              <a:spcAft>
                <a:spcPts val="0"/>
              </a:spcAft>
              <a:buFont typeface="Wingdings" pitchFamily="2" charset="2"/>
              <a:buChar char="Ø"/>
            </a:pPr>
            <a:endParaRPr lang="es-ES" sz="2200" dirty="0">
              <a:ea typeface="Verdana" panose="020B0604030504040204" pitchFamily="34" charset="0"/>
              <a:cs typeface="Arial" panose="020B0604020202020204" pitchFamily="34" charset="0"/>
            </a:endParaRPr>
          </a:p>
          <a:p>
            <a:pPr marL="342900" indent="-342900">
              <a:spcAft>
                <a:spcPts val="0"/>
              </a:spcAft>
              <a:buFont typeface="Wingdings" pitchFamily="2" charset="2"/>
              <a:buChar char="Ø"/>
            </a:pPr>
            <a:r>
              <a:rPr lang="es-ES" sz="2200" i="1" dirty="0"/>
              <a:t>Ministerio (Departamento) de Justicia como autoridad central y una unidad nacional para tramitar todas las solicitudes </a:t>
            </a:r>
          </a:p>
          <a:p>
            <a:pPr marL="342900" indent="-342900">
              <a:spcAft>
                <a:spcPts val="0"/>
              </a:spcAft>
              <a:buFont typeface="Wingdings" pitchFamily="2" charset="2"/>
              <a:buChar char="Ø"/>
            </a:pPr>
            <a:r>
              <a:rPr lang="es-ES" sz="2200" i="1" dirty="0"/>
              <a:t>Puntos únicos de contacto (SPOC) en diferentes autoridades (Ministerio de Justicia, fuerzas del orden, Fiscalía, Tribunal, etc.)</a:t>
            </a:r>
          </a:p>
        </p:txBody>
      </p:sp>
      <p:sp>
        <p:nvSpPr>
          <p:cNvPr id="6" name="Rectangle 5">
            <a:extLst>
              <a:ext uri="{FF2B5EF4-FFF2-40B4-BE49-F238E27FC236}">
                <a16:creationId xmlns:a16="http://schemas.microsoft.com/office/drawing/2014/main" id="{BF5622A4-1462-0B49-BF72-B0E54A13499C}"/>
              </a:ext>
            </a:extLst>
          </p:cNvPr>
          <p:cNvSpPr/>
          <p:nvPr/>
        </p:nvSpPr>
        <p:spPr>
          <a:xfrm>
            <a:off x="5023944" y="1121399"/>
            <a:ext cx="4162097" cy="4832092"/>
          </a:xfrm>
          <a:prstGeom prst="rect">
            <a:avLst/>
          </a:prstGeom>
        </p:spPr>
        <p:txBody>
          <a:bodyPr wrap="square">
            <a:spAutoFit/>
          </a:bodyPr>
          <a:lstStyle/>
          <a:p>
            <a:pPr marL="342900" indent="-342900">
              <a:buFont typeface="Wingdings" pitchFamily="2" charset="2"/>
              <a:buChar char="Ø"/>
            </a:pPr>
            <a:r>
              <a:rPr lang="es-ES" i="1"/>
              <a:t>Un grupo operativo/unidad con funcionarios de enlace de servicios competentes como:</a:t>
            </a:r>
          </a:p>
          <a:p>
            <a:pPr marL="342900" indent="-342900">
              <a:spcAft>
                <a:spcPts val="0"/>
              </a:spcAft>
              <a:buFont typeface="Arial" panose="020B0604020202020204" pitchFamily="34" charset="0"/>
              <a:buChar char="•"/>
            </a:pPr>
            <a:r>
              <a:rPr lang="es-ES" sz="2200" dirty="0"/>
              <a:t>Policía</a:t>
            </a:r>
          </a:p>
          <a:p>
            <a:pPr marL="342900" indent="-342900">
              <a:spcAft>
                <a:spcPts val="0"/>
              </a:spcAft>
              <a:buFont typeface="Arial" panose="020B0604020202020204" pitchFamily="34" charset="0"/>
              <a:buChar char="•"/>
            </a:pPr>
            <a:r>
              <a:rPr lang="es-ES" sz="2200" dirty="0"/>
              <a:t>Investigadores (si son diferentes)</a:t>
            </a:r>
          </a:p>
          <a:p>
            <a:pPr marL="342900" indent="-342900">
              <a:spcAft>
                <a:spcPts val="0"/>
              </a:spcAft>
              <a:buFont typeface="Arial" panose="020B0604020202020204" pitchFamily="34" charset="0"/>
              <a:buChar char="•"/>
            </a:pPr>
            <a:r>
              <a:rPr lang="es-ES" sz="2200" dirty="0"/>
              <a:t>Fiscales/Jueces de instrucción</a:t>
            </a:r>
          </a:p>
          <a:p>
            <a:pPr marL="342900" indent="-342900">
              <a:spcAft>
                <a:spcPts val="0"/>
              </a:spcAft>
              <a:buFont typeface="Arial" panose="020B0604020202020204" pitchFamily="34" charset="0"/>
              <a:buChar char="•"/>
            </a:pPr>
            <a:r>
              <a:rPr lang="es-ES" sz="2200" dirty="0"/>
              <a:t>Seguridad nacional</a:t>
            </a:r>
          </a:p>
          <a:p>
            <a:pPr marL="342900" indent="-342900">
              <a:spcAft>
                <a:spcPts val="0"/>
              </a:spcAft>
              <a:buFont typeface="Arial" panose="020B0604020202020204" pitchFamily="34" charset="0"/>
              <a:buChar char="•"/>
            </a:pPr>
            <a:r>
              <a:rPr lang="es-ES" sz="2200" dirty="0"/>
              <a:t>Servicio forense</a:t>
            </a:r>
          </a:p>
          <a:p>
            <a:pPr marL="342900" indent="-342900">
              <a:spcAft>
                <a:spcPts val="0"/>
              </a:spcAft>
              <a:buFont typeface="Arial" panose="020B0604020202020204" pitchFamily="34" charset="0"/>
              <a:buChar char="•"/>
            </a:pPr>
            <a:endParaRPr lang="es-ES" sz="2200" dirty="0">
              <a:ea typeface="Verdana" panose="020B0604030504040204" pitchFamily="34" charset="0"/>
              <a:cs typeface="Arial" panose="020B0604020202020204" pitchFamily="34" charset="0"/>
            </a:endParaRPr>
          </a:p>
          <a:p>
            <a:pPr marL="342900" indent="-342900">
              <a:spcAft>
                <a:spcPts val="0"/>
              </a:spcAft>
              <a:buFont typeface="Wingdings" pitchFamily="2" charset="2"/>
              <a:buChar char="Ø"/>
            </a:pPr>
            <a:r>
              <a:rPr lang="es-ES" sz="2200" b="1" dirty="0"/>
              <a:t>¿Cuál es la situación en su país?</a:t>
            </a:r>
          </a:p>
          <a:p>
            <a:pPr marL="342900" indent="-342900">
              <a:buFont typeface="Arial" panose="020B0604020202020204" pitchFamily="34" charset="0"/>
              <a:buChar char="•"/>
            </a:pPr>
            <a:endParaRPr lang="es-ES" sz="2200" dirty="0"/>
          </a:p>
        </p:txBody>
      </p:sp>
    </p:spTree>
    <p:extLst>
      <p:ext uri="{BB962C8B-B14F-4D97-AF65-F5344CB8AC3E}">
        <p14:creationId xmlns:p14="http://schemas.microsoft.com/office/powerpoint/2010/main" val="23332725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17</a:t>
            </a:fld>
            <a:endParaRPr lang="es-ES"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s-ES" sz="2000" b="1" dirty="0">
                <a:solidFill>
                  <a:schemeClr val="bg1"/>
                </a:solidFill>
                <a:latin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17</a:t>
            </a:fld>
            <a:endParaRPr lang="es-ES"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es-ES" sz="2800" b="1" dirty="0"/>
              <a:t>Configuración de las autoridades competentes – </a:t>
            </a:r>
          </a:p>
          <a:p>
            <a:pPr algn="r">
              <a:lnSpc>
                <a:spcPct val="80000"/>
              </a:lnSpc>
            </a:pPr>
            <a:r>
              <a:rPr lang="es-ES" sz="2800" b="1" dirty="0"/>
              <a:t>centrales y de ejecución</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s-ES" sz="2200" b="1" dirty="0">
                <a:solidFill>
                  <a:schemeClr val="bg1"/>
                </a:solidFill>
                <a:latin typeface="Arial Narrow" panose="020B0606020202030204" pitchFamily="34" charset="0"/>
              </a:rPr>
              <a:t>www.coe.int/cybercrime</a:t>
            </a:r>
          </a:p>
        </p:txBody>
      </p:sp>
      <p:graphicFrame>
        <p:nvGraphicFramePr>
          <p:cNvPr id="5" name="Diagram 4">
            <a:extLst>
              <a:ext uri="{FF2B5EF4-FFF2-40B4-BE49-F238E27FC236}">
                <a16:creationId xmlns:a16="http://schemas.microsoft.com/office/drawing/2014/main" id="{3F8472A9-1742-4150-8D1B-FC3B3B72FEFD}"/>
              </a:ext>
            </a:extLst>
          </p:cNvPr>
          <p:cNvGraphicFramePr/>
          <p:nvPr>
            <p:extLst>
              <p:ext uri="{D42A27DB-BD31-4B8C-83A1-F6EECF244321}">
                <p14:modId xmlns:p14="http://schemas.microsoft.com/office/powerpoint/2010/main" val="2080831571"/>
              </p:ext>
            </p:extLst>
          </p:nvPr>
        </p:nvGraphicFramePr>
        <p:xfrm>
          <a:off x="655332" y="865407"/>
          <a:ext cx="7833335" cy="5582203"/>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155774257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18</a:t>
            </a:fld>
            <a:endParaRPr lang="es-ES"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s-ES" sz="2000" b="1" dirty="0">
                <a:solidFill>
                  <a:schemeClr val="bg1"/>
                </a:solidFill>
                <a:latin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18</a:t>
            </a:fld>
            <a:endParaRPr lang="es-ES"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es-ES" sz="2800" b="1" dirty="0"/>
              <a:t>Configuración de las autoridades competentes – </a:t>
            </a:r>
          </a:p>
          <a:p>
            <a:pPr algn="r">
              <a:lnSpc>
                <a:spcPct val="80000"/>
              </a:lnSpc>
            </a:pPr>
            <a:r>
              <a:rPr lang="es-ES" sz="2800" b="1" dirty="0"/>
              <a:t>centrales y de ejecución</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s-ES"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CAE5D1B-C7CD-DD44-B0C3-576B01C85806}"/>
              </a:ext>
            </a:extLst>
          </p:cNvPr>
          <p:cNvSpPr/>
          <p:nvPr/>
        </p:nvSpPr>
        <p:spPr>
          <a:xfrm>
            <a:off x="106706" y="921588"/>
            <a:ext cx="4572000" cy="6309420"/>
          </a:xfrm>
          <a:prstGeom prst="rect">
            <a:avLst/>
          </a:prstGeom>
        </p:spPr>
        <p:txBody>
          <a:bodyPr>
            <a:spAutoFit/>
          </a:bodyPr>
          <a:lstStyle/>
          <a:p>
            <a:pPr marL="342900" indent="-342900">
              <a:spcAft>
                <a:spcPts val="0"/>
              </a:spcAft>
              <a:buFont typeface="Wingdings" pitchFamily="2" charset="2"/>
              <a:buChar char="Ø"/>
            </a:pPr>
            <a:r>
              <a:rPr lang="es-ES" b="1" dirty="0"/>
              <a:t>Sea cual sea el sistema implantado, se recomienda encarecidamente, como mínimo:</a:t>
            </a:r>
          </a:p>
          <a:p>
            <a:pPr marL="342900" indent="-342900">
              <a:spcAft>
                <a:spcPts val="0"/>
              </a:spcAft>
              <a:buFont typeface="Wingdings" pitchFamily="2" charset="2"/>
              <a:buChar char="ü"/>
            </a:pPr>
            <a:r>
              <a:rPr lang="es-ES" dirty="0"/>
              <a:t>disponibilidad de </a:t>
            </a:r>
            <a:r>
              <a:rPr lang="es-ES" b="1" dirty="0"/>
              <a:t>personal capacitado y equipado</a:t>
            </a:r>
            <a:r>
              <a:rPr lang="es-ES" dirty="0"/>
              <a:t> las 24 horas del día, los 7 días de la semana, para facilitar el trabajo operativo y realizar o apoyar las actividades de asistencia jurídica mutua</a:t>
            </a:r>
          </a:p>
          <a:p>
            <a:pPr marL="342900" indent="-342900">
              <a:spcAft>
                <a:spcPts val="0"/>
              </a:spcAft>
              <a:buFont typeface="Wingdings" pitchFamily="2" charset="2"/>
              <a:buChar char="ü"/>
            </a:pPr>
            <a:r>
              <a:rPr lang="es-ES" dirty="0"/>
              <a:t>personal con </a:t>
            </a:r>
            <a:r>
              <a:rPr lang="es-ES" b="1" dirty="0"/>
              <a:t>experiencia avanzada</a:t>
            </a:r>
            <a:r>
              <a:rPr lang="es-ES" dirty="0"/>
              <a:t> en investigaciones penales para poder conocer el contexto</a:t>
            </a:r>
          </a:p>
          <a:p>
            <a:pPr marL="342900" indent="-342900">
              <a:spcAft>
                <a:spcPts val="0"/>
              </a:spcAft>
              <a:buFont typeface="Wingdings" pitchFamily="2" charset="2"/>
              <a:buChar char="ü"/>
            </a:pPr>
            <a:r>
              <a:rPr lang="es-ES" sz="2100" b="1" dirty="0"/>
              <a:t>sólida formación en tecnología de la información/ciencia forense digital</a:t>
            </a:r>
            <a:r>
              <a:rPr lang="es-ES" sz="2100" dirty="0"/>
              <a:t> para ejecutar las solicitudes cuando sea necesario</a:t>
            </a:r>
          </a:p>
          <a:p>
            <a:pPr marL="342900" indent="-342900">
              <a:spcAft>
                <a:spcPts val="0"/>
              </a:spcAft>
              <a:buFont typeface="Wingdings" pitchFamily="2" charset="2"/>
              <a:buChar char="ü"/>
            </a:pPr>
            <a:endParaRPr lang="es-ES" sz="2200" dirty="0"/>
          </a:p>
          <a:p>
            <a:pPr marL="342900" indent="-342900">
              <a:spcAft>
                <a:spcPts val="0"/>
              </a:spcAft>
              <a:buFont typeface="Wingdings" pitchFamily="2" charset="2"/>
              <a:buChar char="Ø"/>
            </a:pPr>
            <a:endParaRPr lang="es-ES" sz="2200" i="1" dirty="0">
              <a:ea typeface="Verdana" panose="020B0604030504040204" pitchFamily="34" charset="0"/>
              <a:cs typeface="Arial" panose="020B0604020202020204" pitchFamily="34" charset="0"/>
            </a:endParaRPr>
          </a:p>
        </p:txBody>
      </p:sp>
      <p:sp>
        <p:nvSpPr>
          <p:cNvPr id="5" name="Rectangle 4">
            <a:extLst>
              <a:ext uri="{FF2B5EF4-FFF2-40B4-BE49-F238E27FC236}">
                <a16:creationId xmlns:a16="http://schemas.microsoft.com/office/drawing/2014/main" id="{6F403814-7FF3-CA4C-8D90-DEA86A31516C}"/>
              </a:ext>
            </a:extLst>
          </p:cNvPr>
          <p:cNvSpPr/>
          <p:nvPr/>
        </p:nvSpPr>
        <p:spPr>
          <a:xfrm>
            <a:off x="4672870" y="989546"/>
            <a:ext cx="4572000" cy="4955203"/>
          </a:xfrm>
          <a:prstGeom prst="rect">
            <a:avLst/>
          </a:prstGeom>
        </p:spPr>
        <p:txBody>
          <a:bodyPr>
            <a:spAutoFit/>
          </a:bodyPr>
          <a:lstStyle/>
          <a:p>
            <a:pPr marL="342900" indent="-342900">
              <a:buFont typeface="Wingdings" pitchFamily="2" charset="2"/>
              <a:buChar char="ü"/>
            </a:pPr>
            <a:r>
              <a:rPr lang="es-ES" b="1"/>
              <a:t>sólidos conocimientos</a:t>
            </a:r>
            <a:r>
              <a:rPr lang="es-ES"/>
              <a:t> del marco jurídico y los procedimientos de la </a:t>
            </a:r>
            <a:r>
              <a:rPr lang="es-ES" b="1"/>
              <a:t>asistencia jurídica mutua</a:t>
            </a:r>
          </a:p>
          <a:p>
            <a:pPr marL="342900" indent="-342900">
              <a:buFont typeface="Wingdings" pitchFamily="2" charset="2"/>
              <a:buChar char="ü"/>
            </a:pPr>
            <a:r>
              <a:rPr lang="es-ES" b="1"/>
              <a:t>competencia y posibilidad de:</a:t>
            </a:r>
          </a:p>
          <a:p>
            <a:pPr marL="342900" indent="-342900">
              <a:buFont typeface="Arial" panose="020B0604020202020204" pitchFamily="34" charset="0"/>
              <a:buChar char="•"/>
            </a:pPr>
            <a:r>
              <a:rPr lang="es-ES" b="1"/>
              <a:t>prestar asistencia inmediata</a:t>
            </a:r>
            <a:r>
              <a:rPr lang="es-ES"/>
              <a:t> en las investigaciones o procesos judiciales relativos a delitos relacionados con los sistemas y datos informáticos</a:t>
            </a:r>
            <a:endParaRPr lang="es-ES" sz="2100" dirty="0"/>
          </a:p>
          <a:p>
            <a:pPr marL="342900" indent="-342900">
              <a:buFont typeface="Arial" panose="020B0604020202020204" pitchFamily="34" charset="0"/>
              <a:buChar char="•"/>
            </a:pPr>
            <a:r>
              <a:rPr lang="es-ES" b="1"/>
              <a:t>obtener pruebas</a:t>
            </a:r>
            <a:r>
              <a:rPr lang="es-ES"/>
              <a:t> en formato electrónico sobre delitos</a:t>
            </a:r>
          </a:p>
          <a:p>
            <a:pPr marL="342900" indent="-342900">
              <a:buFont typeface="Arial" panose="020B0604020202020204" pitchFamily="34" charset="0"/>
              <a:buChar char="•"/>
            </a:pPr>
            <a:r>
              <a:rPr lang="es-ES" sz="2100" b="1" dirty="0"/>
              <a:t>intercambiar pruebas electrónicas</a:t>
            </a:r>
            <a:r>
              <a:rPr lang="es-ES" sz="2100" dirty="0"/>
              <a:t> sin demora con la autoridad competente del país requirente</a:t>
            </a:r>
          </a:p>
          <a:p>
            <a:pPr marL="342900" indent="-342900">
              <a:buFont typeface="Wingdings" pitchFamily="2" charset="2"/>
              <a:buChar char="ü"/>
            </a:pPr>
            <a:endParaRPr lang="es-ES" sz="2200" dirty="0"/>
          </a:p>
        </p:txBody>
      </p:sp>
    </p:spTree>
    <p:extLst>
      <p:ext uri="{BB962C8B-B14F-4D97-AF65-F5344CB8AC3E}">
        <p14:creationId xmlns:p14="http://schemas.microsoft.com/office/powerpoint/2010/main" val="111082923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19</a:t>
            </a:fld>
            <a:endParaRPr lang="es-ES"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s-ES" sz="2000" b="1" dirty="0">
                <a:solidFill>
                  <a:schemeClr val="bg1"/>
                </a:solidFill>
                <a:latin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19</a:t>
            </a:fld>
            <a:endParaRPr lang="es-ES"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es-ES" sz="2800" b="1" dirty="0"/>
              <a:t>Configuración de las autoridades competentes – </a:t>
            </a:r>
          </a:p>
          <a:p>
            <a:pPr algn="r">
              <a:lnSpc>
                <a:spcPct val="80000"/>
              </a:lnSpc>
            </a:pPr>
            <a:r>
              <a:rPr lang="es-ES" sz="2800" b="1" dirty="0"/>
              <a:t>centrales y de ejecución</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s-ES" sz="2200" b="1" dirty="0">
                <a:solidFill>
                  <a:schemeClr val="bg1"/>
                </a:solidFill>
                <a:latin typeface="Arial Narrow" panose="020B0606020202030204" pitchFamily="34" charset="0"/>
              </a:rPr>
              <a:t>www.coe.int/cybercrime</a:t>
            </a:r>
          </a:p>
        </p:txBody>
      </p:sp>
      <p:pic>
        <p:nvPicPr>
          <p:cNvPr id="11" name="Picture 10">
            <a:extLst>
              <a:ext uri="{FF2B5EF4-FFF2-40B4-BE49-F238E27FC236}">
                <a16:creationId xmlns:a16="http://schemas.microsoft.com/office/drawing/2014/main" id="{6C59456A-02DA-0F46-BF32-314184E697A0}"/>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706029" y="2029522"/>
            <a:ext cx="3731941" cy="2798956"/>
          </a:xfrm>
          <a:prstGeom prst="rect">
            <a:avLst/>
          </a:prstGeom>
        </p:spPr>
      </p:pic>
    </p:spTree>
    <p:extLst>
      <p:ext uri="{BB962C8B-B14F-4D97-AF65-F5344CB8AC3E}">
        <p14:creationId xmlns:p14="http://schemas.microsoft.com/office/powerpoint/2010/main" val="152630316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a:t>
            </a:fld>
            <a:endParaRPr lang="es-ES"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s-ES" sz="2000" b="1" dirty="0">
                <a:solidFill>
                  <a:schemeClr val="bg1"/>
                </a:solidFill>
                <a:latin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a:t>
            </a:fld>
            <a:endParaRPr lang="es-ES"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s-ES" sz="3200" b="1" dirty="0"/>
              <a:t>Programa</a:t>
            </a:r>
            <a:endParaRPr lang="es-ES"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s-ES"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350199" y="1040990"/>
            <a:ext cx="3791244" cy="4924425"/>
          </a:xfrm>
          <a:prstGeom prst="rect">
            <a:avLst/>
          </a:prstGeom>
        </p:spPr>
        <p:txBody>
          <a:bodyPr wrap="square">
            <a:spAutoFit/>
          </a:bodyPr>
          <a:lstStyle/>
          <a:p>
            <a:pPr marL="342900" indent="-342900" eaLnBrk="1" hangingPunct="1">
              <a:buFont typeface="Wingdings" pitchFamily="2" charset="2"/>
              <a:buChar char="Ø"/>
            </a:pPr>
            <a:r>
              <a:rPr lang="es-ES" sz="2200" b="1" dirty="0"/>
              <a:t>Parte 1</a:t>
            </a:r>
          </a:p>
          <a:p>
            <a:pPr marL="342900" indent="-342900" eaLnBrk="1" hangingPunct="1">
              <a:buFont typeface="Wingdings" pitchFamily="2" charset="2"/>
              <a:buChar char="ü"/>
            </a:pPr>
            <a:r>
              <a:rPr lang="es-ES" sz="2200" i="1" dirty="0"/>
              <a:t>Tipos comunes de pruebas electrónicas en la asistencia jurídica mutua</a:t>
            </a:r>
          </a:p>
          <a:p>
            <a:pPr marL="0" indent="0" eaLnBrk="1" hangingPunct="1">
              <a:buNone/>
            </a:pPr>
            <a:endParaRPr lang="es-ES" sz="2200" dirty="0"/>
          </a:p>
          <a:p>
            <a:pPr marL="342900" indent="-342900" eaLnBrk="1" hangingPunct="1">
              <a:buFont typeface="Wingdings" pitchFamily="2" charset="2"/>
              <a:buChar char="Ø"/>
            </a:pPr>
            <a:r>
              <a:rPr lang="es-ES" sz="2200" b="1" dirty="0"/>
              <a:t>Parte 2</a:t>
            </a:r>
          </a:p>
          <a:p>
            <a:pPr marL="342900" indent="-342900" eaLnBrk="1" hangingPunct="1">
              <a:buFont typeface="Wingdings" pitchFamily="2" charset="2"/>
              <a:buChar char="ü"/>
            </a:pPr>
            <a:r>
              <a:rPr lang="es-ES" sz="2200" i="1" dirty="0"/>
              <a:t>Procedimientos de las autoridades competentes - centrales y de ejecución</a:t>
            </a:r>
          </a:p>
          <a:p>
            <a:pPr marL="0" indent="0" eaLnBrk="1" hangingPunct="1">
              <a:buNone/>
            </a:pPr>
            <a:endParaRPr lang="es-ES" sz="2200" dirty="0"/>
          </a:p>
          <a:p>
            <a:pPr marL="342900" indent="-342900" eaLnBrk="1" hangingPunct="1">
              <a:buFont typeface="Wingdings" pitchFamily="2" charset="2"/>
              <a:buChar char="Ø"/>
            </a:pPr>
            <a:r>
              <a:rPr lang="es-ES" sz="2200" b="1" dirty="0"/>
              <a:t>Parte 3</a:t>
            </a:r>
          </a:p>
          <a:p>
            <a:pPr marL="342900" indent="-342900">
              <a:buFont typeface="Wingdings" pitchFamily="2" charset="2"/>
              <a:buChar char="ü"/>
            </a:pPr>
            <a:r>
              <a:rPr lang="es-ES" sz="2200" i="1" dirty="0"/>
              <a:t>Visión general práctica de los procedimientos de asistencia jurídica mutua</a:t>
            </a:r>
          </a:p>
        </p:txBody>
      </p:sp>
      <p:sp>
        <p:nvSpPr>
          <p:cNvPr id="6" name="Rectangle 5">
            <a:extLst>
              <a:ext uri="{FF2B5EF4-FFF2-40B4-BE49-F238E27FC236}">
                <a16:creationId xmlns:a16="http://schemas.microsoft.com/office/drawing/2014/main" id="{EA3FFC4F-A0C7-6241-A6A3-D4D1CB58E595}"/>
              </a:ext>
            </a:extLst>
          </p:cNvPr>
          <p:cNvSpPr/>
          <p:nvPr/>
        </p:nvSpPr>
        <p:spPr>
          <a:xfrm>
            <a:off x="4732127" y="1040990"/>
            <a:ext cx="4572000" cy="2123658"/>
          </a:xfrm>
          <a:prstGeom prst="rect">
            <a:avLst/>
          </a:prstGeom>
        </p:spPr>
        <p:txBody>
          <a:bodyPr>
            <a:spAutoFit/>
          </a:bodyPr>
          <a:lstStyle/>
          <a:p>
            <a:pPr marL="342900" indent="-342900" eaLnBrk="1" hangingPunct="1">
              <a:buFont typeface="Wingdings" pitchFamily="2" charset="2"/>
              <a:buChar char="Ø"/>
            </a:pPr>
            <a:r>
              <a:rPr lang="es-ES" sz="2200" b="1" dirty="0"/>
              <a:t>Parte 4</a:t>
            </a:r>
          </a:p>
          <a:p>
            <a:pPr marL="342900" indent="-342900">
              <a:buFont typeface="Wingdings" pitchFamily="2" charset="2"/>
              <a:buChar char="ü"/>
            </a:pPr>
            <a:r>
              <a:rPr lang="es-ES" sz="2200" i="1" dirty="0"/>
              <a:t>Estudio de caso</a:t>
            </a:r>
          </a:p>
          <a:p>
            <a:pPr marL="342900" indent="-342900">
              <a:buFont typeface="Wingdings" pitchFamily="2" charset="2"/>
              <a:buChar char="Ø"/>
            </a:pPr>
            <a:endParaRPr lang="es-ES" sz="2200" b="1" dirty="0"/>
          </a:p>
          <a:p>
            <a:pPr marL="342900" indent="-342900">
              <a:buFont typeface="Wingdings" pitchFamily="2" charset="2"/>
              <a:buChar char="Ø"/>
            </a:pPr>
            <a:r>
              <a:rPr lang="es-ES" sz="2200" b="1" dirty="0"/>
              <a:t>Parte 5</a:t>
            </a:r>
          </a:p>
          <a:p>
            <a:pPr marL="342900" indent="-342900">
              <a:buFont typeface="Wingdings" pitchFamily="2" charset="2"/>
              <a:buChar char="ü"/>
            </a:pPr>
            <a:r>
              <a:rPr lang="es-ES" sz="2200" i="1" dirty="0"/>
              <a:t>Resumen</a:t>
            </a:r>
          </a:p>
          <a:p>
            <a:pPr marL="0" indent="0" eaLnBrk="1" hangingPunct="1">
              <a:buNone/>
            </a:pPr>
            <a:endParaRPr lang="es-ES" sz="2200" dirty="0"/>
          </a:p>
        </p:txBody>
      </p:sp>
      <p:pic>
        <p:nvPicPr>
          <p:cNvPr id="7" name="Picture 6" descr="A picture containing keyboard&#10;&#10;Description automatically generated">
            <a:extLst>
              <a:ext uri="{FF2B5EF4-FFF2-40B4-BE49-F238E27FC236}">
                <a16:creationId xmlns:a16="http://schemas.microsoft.com/office/drawing/2014/main" id="{455AF801-88F3-47B2-A204-6A319231F35D}"/>
              </a:ext>
            </a:extLst>
          </p:cNvPr>
          <p:cNvPicPr>
            <a:picLocks noChangeAspect="1"/>
          </p:cNvPicPr>
          <p:nvPr/>
        </p:nvPicPr>
        <p:blipFill>
          <a:blip r:embed="rId4"/>
          <a:stretch>
            <a:fillRect/>
          </a:stretch>
        </p:blipFill>
        <p:spPr>
          <a:xfrm>
            <a:off x="5189785" y="3503202"/>
            <a:ext cx="3121938" cy="2077508"/>
          </a:xfrm>
          <a:prstGeom prst="rect">
            <a:avLst/>
          </a:prstGeom>
        </p:spPr>
      </p:pic>
    </p:spTree>
    <p:extLst>
      <p:ext uri="{BB962C8B-B14F-4D97-AF65-F5344CB8AC3E}">
        <p14:creationId xmlns:p14="http://schemas.microsoft.com/office/powerpoint/2010/main" val="229725584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20</a:t>
            </a:fld>
            <a:endParaRPr lang="es-ES"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s-ES" sz="2000" b="1" dirty="0">
                <a:solidFill>
                  <a:schemeClr val="bg1"/>
                </a:solidFill>
                <a:latin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20</a:t>
            </a:fld>
            <a:endParaRPr lang="es-ES"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lgn="r">
              <a:buFont typeface="Arial" charset="0"/>
              <a:buNone/>
              <a:defRPr/>
            </a:pPr>
            <a:r>
              <a:rPr lang="es-ES" sz="2800" b="1" dirty="0">
                <a:solidFill>
                  <a:schemeClr val="bg1"/>
                </a:solidFill>
              </a:rPr>
              <a:t>Utilización de la obtención de pruebas electrónicas mediante mecanismos de cooperación internacional </a:t>
            </a:r>
          </a:p>
        </p:txBody>
      </p:sp>
      <p:pic>
        <p:nvPicPr>
          <p:cNvPr id="17"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s-ES"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309489" y="2594925"/>
            <a:ext cx="8525021" cy="2062103"/>
          </a:xfrm>
          <a:prstGeom prst="rect">
            <a:avLst/>
          </a:prstGeom>
        </p:spPr>
        <p:txBody>
          <a:bodyPr wrap="square">
            <a:spAutoFit/>
          </a:bodyPr>
          <a:lstStyle/>
          <a:p>
            <a:pPr algn="ctr" eaLnBrk="1" hangingPunct="1">
              <a:lnSpc>
                <a:spcPct val="80000"/>
              </a:lnSpc>
            </a:pPr>
            <a:r>
              <a:rPr lang="es-ES" sz="3200" b="1" dirty="0"/>
              <a:t>Parte 3</a:t>
            </a:r>
          </a:p>
          <a:p>
            <a:pPr algn="ctr">
              <a:lnSpc>
                <a:spcPct val="80000"/>
              </a:lnSpc>
            </a:pPr>
            <a:br/>
            <a:r>
              <a:rPr lang="es-ES" sz="3200" b="1" dirty="0"/>
              <a:t>Visión general práctica de los procedimientos de asistencia jurídica mutua</a:t>
            </a:r>
          </a:p>
          <a:p>
            <a:pPr algn="ctr" eaLnBrk="1" hangingPunct="1">
              <a:lnSpc>
                <a:spcPct val="80000"/>
              </a:lnSpc>
            </a:pPr>
            <a:endParaRPr lang="es-ES" sz="3200" dirty="0"/>
          </a:p>
        </p:txBody>
      </p:sp>
    </p:spTree>
    <p:extLst>
      <p:ext uri="{BB962C8B-B14F-4D97-AF65-F5344CB8AC3E}">
        <p14:creationId xmlns:p14="http://schemas.microsoft.com/office/powerpoint/2010/main" val="233556005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21</a:t>
            </a:fld>
            <a:endParaRPr lang="es-ES"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s-ES" sz="2000" b="1" dirty="0">
                <a:solidFill>
                  <a:schemeClr val="bg1"/>
                </a:solidFill>
                <a:latin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21</a:t>
            </a:fld>
            <a:endParaRPr lang="es-ES"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es-ES" sz="3200" b="1" dirty="0"/>
              <a:t>Visión general práctica de </a:t>
            </a:r>
          </a:p>
          <a:p>
            <a:pPr algn="r">
              <a:lnSpc>
                <a:spcPct val="80000"/>
              </a:lnSpc>
            </a:pPr>
            <a:r>
              <a:rPr lang="es-ES" sz="3200" b="1" dirty="0"/>
              <a:t>los procedimientos de asistencia jurídica mutua</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s-ES"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CAE5D1B-C7CD-DD44-B0C3-576B01C85806}"/>
              </a:ext>
            </a:extLst>
          </p:cNvPr>
          <p:cNvSpPr/>
          <p:nvPr/>
        </p:nvSpPr>
        <p:spPr>
          <a:xfrm>
            <a:off x="88522" y="1121399"/>
            <a:ext cx="4572000" cy="4832092"/>
          </a:xfrm>
          <a:prstGeom prst="rect">
            <a:avLst/>
          </a:prstGeom>
        </p:spPr>
        <p:txBody>
          <a:bodyPr>
            <a:spAutoFit/>
          </a:bodyPr>
          <a:lstStyle/>
          <a:p>
            <a:pPr marL="342900" indent="-342900">
              <a:spcAft>
                <a:spcPts val="0"/>
              </a:spcAft>
              <a:buFont typeface="Wingdings" pitchFamily="2" charset="2"/>
              <a:buChar char="Ø"/>
            </a:pPr>
            <a:r>
              <a:rPr lang="es-ES" sz="2000" b="1" dirty="0"/>
              <a:t>Condición previa: </a:t>
            </a:r>
            <a:r>
              <a:rPr lang="es-ES" sz="2000" i="1" dirty="0"/>
              <a:t>se ha perpetrado un acto delictivo e incluye un elemento internacional</a:t>
            </a:r>
          </a:p>
          <a:p>
            <a:pPr marL="342900" indent="-342900">
              <a:spcAft>
                <a:spcPts val="0"/>
              </a:spcAft>
              <a:buFont typeface="Wingdings" pitchFamily="2" charset="2"/>
              <a:buChar char="Ø"/>
            </a:pPr>
            <a:endParaRPr lang="es-ES" sz="2000" i="1" dirty="0">
              <a:cs typeface="Arial" panose="020B0604020202020204" pitchFamily="34" charset="0"/>
            </a:endParaRPr>
          </a:p>
          <a:p>
            <a:pPr marL="342900" indent="-342900">
              <a:spcAft>
                <a:spcPts val="0"/>
              </a:spcAft>
              <a:buFont typeface="Wingdings" pitchFamily="2" charset="2"/>
              <a:buChar char="ü"/>
            </a:pPr>
            <a:r>
              <a:rPr lang="es-ES" sz="2000" b="1" dirty="0"/>
              <a:t>Paso 1</a:t>
            </a:r>
            <a:r>
              <a:rPr lang="es-ES" sz="2000" i="1" dirty="0"/>
              <a:t>: se reconoce el elemento internacional como derecho sustantivo y/o procesal relacionado</a:t>
            </a:r>
          </a:p>
          <a:p>
            <a:pPr marL="342900" indent="-342900">
              <a:spcAft>
                <a:spcPts val="0"/>
              </a:spcAft>
              <a:buFont typeface="Wingdings" pitchFamily="2" charset="2"/>
              <a:buChar char="ü"/>
            </a:pPr>
            <a:endParaRPr lang="es-ES" sz="2000" i="1" dirty="0">
              <a:cs typeface="Arial" panose="020B0604020202020204" pitchFamily="34" charset="0"/>
            </a:endParaRPr>
          </a:p>
          <a:p>
            <a:pPr marL="342900" indent="-342900">
              <a:spcAft>
                <a:spcPts val="0"/>
              </a:spcAft>
              <a:buFont typeface="Wingdings" pitchFamily="2" charset="2"/>
              <a:buChar char="ü"/>
            </a:pPr>
            <a:r>
              <a:rPr lang="es-ES" sz="2000" b="1" dirty="0"/>
              <a:t>Paso 2</a:t>
            </a:r>
            <a:r>
              <a:rPr lang="es-ES" sz="2000" i="1" dirty="0"/>
              <a:t>: la autoridad local competente y conductora del caso (fuerzas del orden, fiscalía, tribunal) determina qué conjunto de hechos debe ser esclarecido o qué pruebas deben obtenerse</a:t>
            </a:r>
          </a:p>
          <a:p>
            <a:pPr marL="342900" indent="-342900">
              <a:spcAft>
                <a:spcPts val="0"/>
              </a:spcAft>
              <a:buFont typeface="Wingdings" pitchFamily="2" charset="2"/>
              <a:buChar char="Ø"/>
            </a:pPr>
            <a:endParaRPr lang="es-ES" sz="2200" i="1" dirty="0">
              <a:ea typeface="Verdana" panose="020B0604030504040204" pitchFamily="34" charset="0"/>
              <a:cs typeface="Arial" panose="020B0604020202020204" pitchFamily="34" charset="0"/>
            </a:endParaRPr>
          </a:p>
        </p:txBody>
      </p:sp>
      <p:sp>
        <p:nvSpPr>
          <p:cNvPr id="5" name="Rectangle 4">
            <a:extLst>
              <a:ext uri="{FF2B5EF4-FFF2-40B4-BE49-F238E27FC236}">
                <a16:creationId xmlns:a16="http://schemas.microsoft.com/office/drawing/2014/main" id="{6F403814-7FF3-CA4C-8D90-DEA86A31516C}"/>
              </a:ext>
            </a:extLst>
          </p:cNvPr>
          <p:cNvSpPr/>
          <p:nvPr/>
        </p:nvSpPr>
        <p:spPr>
          <a:xfrm>
            <a:off x="4590184" y="1121399"/>
            <a:ext cx="4572000" cy="5509200"/>
          </a:xfrm>
          <a:prstGeom prst="rect">
            <a:avLst/>
          </a:prstGeom>
        </p:spPr>
        <p:txBody>
          <a:bodyPr>
            <a:spAutoFit/>
          </a:bodyPr>
          <a:lstStyle/>
          <a:p>
            <a:pPr marL="342900" indent="-342900">
              <a:spcAft>
                <a:spcPts val="0"/>
              </a:spcAft>
              <a:buFont typeface="Wingdings" pitchFamily="2" charset="2"/>
              <a:buChar char="ü"/>
            </a:pPr>
            <a:r>
              <a:rPr lang="es-ES" sz="2000" b="1" dirty="0"/>
              <a:t>Paso 3</a:t>
            </a:r>
            <a:r>
              <a:rPr lang="es-ES" sz="2000" i="1" dirty="0"/>
              <a:t>: la autoridad local decide qué nivel de cooperación es necesario: solo se necesita el nivel de intercambio de información de las fuerzas del orden (oficial o no oficial) o el nivel de pruebas</a:t>
            </a:r>
          </a:p>
          <a:p>
            <a:endParaRPr lang="es-ES" sz="2000" b="1" dirty="0"/>
          </a:p>
          <a:p>
            <a:pPr marL="342900" indent="-342900">
              <a:buFont typeface="Wingdings" pitchFamily="2" charset="2"/>
              <a:buChar char="ü"/>
            </a:pPr>
            <a:r>
              <a:rPr lang="es-ES" sz="2000" b="1" dirty="0"/>
              <a:t>Paso 4</a:t>
            </a:r>
            <a:r>
              <a:rPr lang="es-ES" sz="2000" dirty="0"/>
              <a:t>: </a:t>
            </a:r>
            <a:r>
              <a:rPr lang="es-ES" sz="2000" i="1" dirty="0"/>
              <a:t>la autoridad local, siguiendo el marco jurídico de la asistencia jurídica mutua, inicia el procedimiento de asistencia:</a:t>
            </a:r>
          </a:p>
          <a:p>
            <a:pPr marL="342900" indent="-342900">
              <a:buFont typeface="Arial" panose="020B0604020202020204" pitchFamily="34" charset="0"/>
              <a:buChar char="•"/>
            </a:pPr>
            <a:r>
              <a:rPr lang="es-ES" sz="2000" i="1" dirty="0"/>
              <a:t>si no es oficial espera a los resultados de la investigación</a:t>
            </a:r>
          </a:p>
          <a:p>
            <a:pPr marL="342900" indent="-342900">
              <a:buFont typeface="Arial" panose="020B0604020202020204" pitchFamily="34" charset="0"/>
              <a:buChar char="•"/>
            </a:pPr>
            <a:r>
              <a:rPr lang="es-ES" sz="2000" i="1" dirty="0"/>
              <a:t>si es oficial sigue el procedimiento oficial previsto por el ordenamiento jurídico</a:t>
            </a:r>
            <a:endParaRPr lang="es-ES" sz="2000" dirty="0"/>
          </a:p>
          <a:p>
            <a:pPr marL="342900" indent="-342900">
              <a:buFont typeface="Wingdings" pitchFamily="2" charset="2"/>
              <a:buChar char="ü"/>
            </a:pPr>
            <a:endParaRPr lang="es-ES" sz="2200" dirty="0"/>
          </a:p>
        </p:txBody>
      </p:sp>
    </p:spTree>
    <p:extLst>
      <p:ext uri="{BB962C8B-B14F-4D97-AF65-F5344CB8AC3E}">
        <p14:creationId xmlns:p14="http://schemas.microsoft.com/office/powerpoint/2010/main" val="62818670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22</a:t>
            </a:fld>
            <a:endParaRPr lang="es-ES"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s-ES" sz="2000" b="1" dirty="0">
                <a:solidFill>
                  <a:schemeClr val="bg1"/>
                </a:solidFill>
                <a:latin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22</a:t>
            </a:fld>
            <a:endParaRPr lang="es-ES"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es-ES" sz="3200" b="1" dirty="0"/>
              <a:t>Visión general práctica de </a:t>
            </a:r>
          </a:p>
          <a:p>
            <a:pPr algn="r">
              <a:lnSpc>
                <a:spcPct val="80000"/>
              </a:lnSpc>
            </a:pPr>
            <a:r>
              <a:rPr lang="es-ES" sz="3200" b="1" dirty="0"/>
              <a:t>los procedimientos de asistencia jurídica mutua</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s-ES"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CAE5D1B-C7CD-DD44-B0C3-576B01C85806}"/>
              </a:ext>
            </a:extLst>
          </p:cNvPr>
          <p:cNvSpPr/>
          <p:nvPr/>
        </p:nvSpPr>
        <p:spPr>
          <a:xfrm>
            <a:off x="88522" y="1046041"/>
            <a:ext cx="4572000" cy="5016758"/>
          </a:xfrm>
          <a:prstGeom prst="rect">
            <a:avLst/>
          </a:prstGeom>
        </p:spPr>
        <p:txBody>
          <a:bodyPr>
            <a:spAutoFit/>
          </a:bodyPr>
          <a:lstStyle/>
          <a:p>
            <a:pPr marL="342900" indent="-342900">
              <a:spcAft>
                <a:spcPts val="0"/>
              </a:spcAft>
              <a:buFont typeface="Wingdings" pitchFamily="2" charset="2"/>
              <a:buChar char="ü"/>
            </a:pPr>
            <a:r>
              <a:rPr lang="es-ES" sz="2000" b="1" dirty="0"/>
              <a:t>Paso 5</a:t>
            </a:r>
            <a:r>
              <a:rPr lang="es-ES" sz="2000" dirty="0"/>
              <a:t>: </a:t>
            </a:r>
            <a:r>
              <a:rPr lang="es-ES" sz="2000" i="1" dirty="0"/>
              <a:t>Se envía la carta de solicitud de asistencia jurídica mutua y la autoridad central o ejecutiva espera la respuesta...</a:t>
            </a:r>
          </a:p>
          <a:p>
            <a:pPr marL="342900" indent="-342900">
              <a:spcAft>
                <a:spcPts val="0"/>
              </a:spcAft>
              <a:buFont typeface="Arial" panose="020B0604020202020204" pitchFamily="34" charset="0"/>
              <a:buChar char="•"/>
            </a:pPr>
            <a:r>
              <a:rPr lang="es-ES" sz="2000" i="1" dirty="0"/>
              <a:t>durante un tiempo o no…</a:t>
            </a:r>
          </a:p>
          <a:p>
            <a:pPr marL="342900" indent="-342900">
              <a:spcAft>
                <a:spcPts val="0"/>
              </a:spcAft>
              <a:buFont typeface="Arial" panose="020B0604020202020204" pitchFamily="34" charset="0"/>
              <a:buChar char="•"/>
            </a:pPr>
            <a:endParaRPr lang="es-ES" sz="2000" i="1" dirty="0">
              <a:cs typeface="Arial" panose="020B0604020202020204" pitchFamily="34" charset="0"/>
            </a:endParaRPr>
          </a:p>
          <a:p>
            <a:pPr marL="342900" indent="-342900">
              <a:spcAft>
                <a:spcPts val="0"/>
              </a:spcAft>
              <a:buFont typeface="Arial" panose="020B0604020202020204" pitchFamily="34" charset="0"/>
              <a:buChar char="•"/>
            </a:pPr>
            <a:r>
              <a:rPr lang="es-ES" sz="2000" b="1" i="1" dirty="0"/>
              <a:t>Pregunta: ¿qué podemos hacer mientras esperamos?</a:t>
            </a:r>
          </a:p>
          <a:p>
            <a:pPr marL="342900" indent="-342900">
              <a:spcAft>
                <a:spcPts val="0"/>
              </a:spcAft>
              <a:buFont typeface="Arial" panose="020B0604020202020204" pitchFamily="34" charset="0"/>
              <a:buChar char="•"/>
            </a:pPr>
            <a:endParaRPr lang="es-ES" sz="2000" i="1" dirty="0">
              <a:cs typeface="Arial" panose="020B0604020202020204" pitchFamily="34" charset="0"/>
            </a:endParaRPr>
          </a:p>
          <a:p>
            <a:pPr marL="342900" indent="-342900">
              <a:spcAft>
                <a:spcPts val="0"/>
              </a:spcAft>
              <a:buFont typeface="Wingdings" pitchFamily="2" charset="2"/>
              <a:buChar char="ü"/>
            </a:pPr>
            <a:r>
              <a:rPr lang="es-ES" sz="2000" b="1" dirty="0"/>
              <a:t>Paso 6</a:t>
            </a:r>
            <a:r>
              <a:rPr lang="es-ES" sz="2000" dirty="0"/>
              <a:t>: </a:t>
            </a:r>
            <a:r>
              <a:rPr lang="es-ES" sz="2000" i="1" dirty="0"/>
              <a:t>la autoridad central o de ejecución del Estado requerido recibe la carta de solicitud de asistencia jurídica mutua</a:t>
            </a:r>
          </a:p>
          <a:p>
            <a:pPr marL="342900" indent="-342900">
              <a:spcAft>
                <a:spcPts val="0"/>
              </a:spcAft>
              <a:buFont typeface="Wingdings" pitchFamily="2" charset="2"/>
              <a:buChar char="ü"/>
            </a:pPr>
            <a:endParaRPr lang="es-ES" sz="2000" i="1" dirty="0">
              <a:cs typeface="Arial" panose="020B0604020202020204" pitchFamily="34" charset="0"/>
            </a:endParaRPr>
          </a:p>
          <a:p>
            <a:pPr marL="342900" indent="-342900">
              <a:spcAft>
                <a:spcPts val="0"/>
              </a:spcAft>
              <a:buFont typeface="Arial" panose="020B0604020202020204" pitchFamily="34" charset="0"/>
              <a:buChar char="•"/>
            </a:pPr>
            <a:r>
              <a:rPr lang="es-ES" sz="2000" b="1" i="1" dirty="0"/>
              <a:t>¡Todas las variaciones son posibles también para ellos!</a:t>
            </a:r>
            <a:endParaRPr lang="es-ES" sz="2000" b="1" dirty="0">
              <a:cs typeface="Arial" panose="020B0604020202020204" pitchFamily="34" charset="0"/>
            </a:endParaRPr>
          </a:p>
        </p:txBody>
      </p:sp>
      <p:sp>
        <p:nvSpPr>
          <p:cNvPr id="11" name="Rectangle 10">
            <a:extLst>
              <a:ext uri="{FF2B5EF4-FFF2-40B4-BE49-F238E27FC236}">
                <a16:creationId xmlns:a16="http://schemas.microsoft.com/office/drawing/2014/main" id="{0B60D565-6283-1748-95F5-67F9DB5E2D82}"/>
              </a:ext>
            </a:extLst>
          </p:cNvPr>
          <p:cNvSpPr/>
          <p:nvPr/>
        </p:nvSpPr>
        <p:spPr>
          <a:xfrm>
            <a:off x="4572000" y="1044000"/>
            <a:ext cx="4572000" cy="5509200"/>
          </a:xfrm>
          <a:prstGeom prst="rect">
            <a:avLst/>
          </a:prstGeom>
        </p:spPr>
        <p:txBody>
          <a:bodyPr>
            <a:spAutoFit/>
          </a:bodyPr>
          <a:lstStyle/>
          <a:p>
            <a:pPr marL="342900" indent="-342900">
              <a:spcAft>
                <a:spcPts val="0"/>
              </a:spcAft>
              <a:buFont typeface="Wingdings" pitchFamily="2" charset="2"/>
              <a:buChar char="ü"/>
            </a:pPr>
            <a:r>
              <a:rPr lang="es-ES" sz="2000" b="1" dirty="0"/>
              <a:t>Paso 7</a:t>
            </a:r>
            <a:r>
              <a:rPr lang="es-ES" sz="2000" dirty="0"/>
              <a:t>: </a:t>
            </a:r>
            <a:r>
              <a:rPr lang="es-ES" sz="2000" i="1" dirty="0"/>
              <a:t>la Autoridad Central o de Ejecución del Estado requerido responde a la carta de solicitud y devuelve la respuesta/prueba a la Autoridad Central o de Ejecución del Estado requirente</a:t>
            </a:r>
          </a:p>
          <a:p>
            <a:pPr marL="342900" indent="-342900">
              <a:spcAft>
                <a:spcPts val="0"/>
              </a:spcAft>
              <a:buFont typeface="Arial" panose="020B0604020202020204" pitchFamily="34" charset="0"/>
              <a:buChar char="•"/>
            </a:pPr>
            <a:endParaRPr lang="es-ES" sz="2000" i="1" dirty="0">
              <a:cs typeface="Arial" panose="020B0604020202020204" pitchFamily="34" charset="0"/>
            </a:endParaRPr>
          </a:p>
          <a:p>
            <a:pPr marL="342900" indent="-342900">
              <a:spcAft>
                <a:spcPts val="0"/>
              </a:spcAft>
              <a:buFont typeface="Wingdings" pitchFamily="2" charset="2"/>
              <a:buChar char="ü"/>
            </a:pPr>
            <a:r>
              <a:rPr lang="es-ES" sz="2000" b="1" dirty="0"/>
              <a:t>Paso 8</a:t>
            </a:r>
            <a:r>
              <a:rPr lang="es-ES" sz="2000" dirty="0"/>
              <a:t>:</a:t>
            </a:r>
            <a:r>
              <a:rPr lang="es-ES" sz="2000" b="1" dirty="0"/>
              <a:t> la autoridad local que inició el procedimiento de asistencia jurídica mutua recibe una respuesta</a:t>
            </a:r>
          </a:p>
          <a:p>
            <a:pPr marL="342900" indent="-342900">
              <a:spcAft>
                <a:spcPts val="0"/>
              </a:spcAft>
              <a:buFont typeface="Wingdings" pitchFamily="2" charset="2"/>
              <a:buChar char="ü"/>
            </a:pPr>
            <a:endParaRPr lang="es-ES" sz="2000" b="1" dirty="0">
              <a:cs typeface="Arial" panose="020B0604020202020204" pitchFamily="34" charset="0"/>
            </a:endParaRPr>
          </a:p>
          <a:p>
            <a:pPr marL="342900" indent="-342900">
              <a:spcAft>
                <a:spcPts val="0"/>
              </a:spcAft>
              <a:buFont typeface="Wingdings" pitchFamily="2" charset="2"/>
              <a:buChar char="ü"/>
            </a:pPr>
            <a:r>
              <a:rPr lang="es-ES" sz="2000" b="1" dirty="0"/>
              <a:t>Paso 9</a:t>
            </a:r>
            <a:r>
              <a:rPr lang="es-ES" sz="2000" dirty="0"/>
              <a:t>: </a:t>
            </a:r>
            <a:r>
              <a:rPr lang="es-ES" sz="2000" i="1" dirty="0"/>
              <a:t>la autoridad local examina la respuesta y toma una decisión sobre los pasos a seguir, incluida una carta de solicitud de asistencia jurídica mutua adicional</a:t>
            </a:r>
            <a:endParaRPr lang="es-ES" sz="2000" dirty="0">
              <a:cs typeface="Arial" panose="020B0604020202020204" pitchFamily="34" charset="0"/>
            </a:endParaRPr>
          </a:p>
        </p:txBody>
      </p:sp>
    </p:spTree>
    <p:extLst>
      <p:ext uri="{BB962C8B-B14F-4D97-AF65-F5344CB8AC3E}">
        <p14:creationId xmlns:p14="http://schemas.microsoft.com/office/powerpoint/2010/main" val="197742244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23</a:t>
            </a:fld>
            <a:endParaRPr lang="es-ES"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s-ES" sz="2000" b="1" dirty="0">
                <a:solidFill>
                  <a:schemeClr val="bg1"/>
                </a:solidFill>
                <a:latin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23</a:t>
            </a:fld>
            <a:endParaRPr lang="es-ES"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es-ES" sz="3200" b="1" dirty="0"/>
              <a:t>Visión general práctica de </a:t>
            </a:r>
          </a:p>
          <a:p>
            <a:pPr algn="r">
              <a:lnSpc>
                <a:spcPct val="80000"/>
              </a:lnSpc>
            </a:pPr>
            <a:r>
              <a:rPr lang="es-ES" sz="3200" b="1" dirty="0"/>
              <a:t>los procedimientos de asistencia jurídica mutua</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s-ES" sz="2200" b="1" dirty="0">
                <a:solidFill>
                  <a:schemeClr val="bg1"/>
                </a:solidFill>
                <a:latin typeface="Arial Narrow" panose="020B0606020202030204" pitchFamily="34" charset="0"/>
              </a:rPr>
              <a:t>www.coe.int/cybercrime</a:t>
            </a:r>
          </a:p>
        </p:txBody>
      </p:sp>
      <p:graphicFrame>
        <p:nvGraphicFramePr>
          <p:cNvPr id="6" name="Diagram 5">
            <a:extLst>
              <a:ext uri="{FF2B5EF4-FFF2-40B4-BE49-F238E27FC236}">
                <a16:creationId xmlns:a16="http://schemas.microsoft.com/office/drawing/2014/main" id="{81F5343C-3B8C-4F05-911D-60641D1FCDF7}"/>
              </a:ext>
            </a:extLst>
          </p:cNvPr>
          <p:cNvGraphicFramePr/>
          <p:nvPr>
            <p:extLst>
              <p:ext uri="{D42A27DB-BD31-4B8C-83A1-F6EECF244321}">
                <p14:modId xmlns:p14="http://schemas.microsoft.com/office/powerpoint/2010/main" val="2777219195"/>
              </p:ext>
            </p:extLst>
          </p:nvPr>
        </p:nvGraphicFramePr>
        <p:xfrm>
          <a:off x="1039325" y="989546"/>
          <a:ext cx="7330301" cy="5427852"/>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252788457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24</a:t>
            </a:fld>
            <a:endParaRPr lang="es-ES"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s-ES" sz="2000" b="1" dirty="0">
                <a:solidFill>
                  <a:schemeClr val="bg1"/>
                </a:solidFill>
                <a:latin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24</a:t>
            </a:fld>
            <a:endParaRPr lang="es-ES"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es-ES" sz="3200" b="1" dirty="0"/>
              <a:t>Visión general práctica de </a:t>
            </a:r>
          </a:p>
          <a:p>
            <a:pPr algn="r">
              <a:lnSpc>
                <a:spcPct val="80000"/>
              </a:lnSpc>
            </a:pPr>
            <a:r>
              <a:rPr lang="es-ES" sz="3200" b="1" dirty="0"/>
              <a:t>los procedimientos de asistencia jurídica mutua</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s-ES" sz="2200" b="1" dirty="0">
                <a:solidFill>
                  <a:schemeClr val="bg1"/>
                </a:solidFill>
                <a:latin typeface="Arial Narrow" panose="020B0606020202030204" pitchFamily="34" charset="0"/>
              </a:rPr>
              <a:t>www.coe.int/cybercrime</a:t>
            </a:r>
          </a:p>
        </p:txBody>
      </p:sp>
      <p:graphicFrame>
        <p:nvGraphicFramePr>
          <p:cNvPr id="6" name="Diagram 5">
            <a:extLst>
              <a:ext uri="{FF2B5EF4-FFF2-40B4-BE49-F238E27FC236}">
                <a16:creationId xmlns:a16="http://schemas.microsoft.com/office/drawing/2014/main" id="{81F5343C-3B8C-4F05-911D-60641D1FCDF7}"/>
              </a:ext>
            </a:extLst>
          </p:cNvPr>
          <p:cNvGraphicFramePr/>
          <p:nvPr>
            <p:extLst>
              <p:ext uri="{D42A27DB-BD31-4B8C-83A1-F6EECF244321}">
                <p14:modId xmlns:p14="http://schemas.microsoft.com/office/powerpoint/2010/main" val="1772102223"/>
              </p:ext>
            </p:extLst>
          </p:nvPr>
        </p:nvGraphicFramePr>
        <p:xfrm>
          <a:off x="1039325" y="989546"/>
          <a:ext cx="7330301" cy="5427852"/>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351573325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25</a:t>
            </a:fld>
            <a:endParaRPr lang="es-ES"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s-ES" sz="2000" b="1" dirty="0">
                <a:solidFill>
                  <a:schemeClr val="bg1"/>
                </a:solidFill>
                <a:latin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25</a:t>
            </a:fld>
            <a:endParaRPr lang="es-ES"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es-ES" sz="3200" b="1" dirty="0"/>
              <a:t>Visión general práctica de </a:t>
            </a:r>
          </a:p>
          <a:p>
            <a:pPr algn="r">
              <a:lnSpc>
                <a:spcPct val="80000"/>
              </a:lnSpc>
            </a:pPr>
            <a:r>
              <a:rPr lang="es-ES" sz="3200" b="1" dirty="0"/>
              <a:t>los procedimientos de asistencia jurídica mutua</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s-ES"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CAE5D1B-C7CD-DD44-B0C3-576B01C85806}"/>
              </a:ext>
            </a:extLst>
          </p:cNvPr>
          <p:cNvSpPr/>
          <p:nvPr/>
        </p:nvSpPr>
        <p:spPr>
          <a:xfrm>
            <a:off x="1062110" y="1906316"/>
            <a:ext cx="7019779" cy="3539430"/>
          </a:xfrm>
          <a:prstGeom prst="rect">
            <a:avLst/>
          </a:prstGeom>
        </p:spPr>
        <p:txBody>
          <a:bodyPr wrap="square">
            <a:spAutoFit/>
          </a:bodyPr>
          <a:lstStyle/>
          <a:p>
            <a:pPr algn="ctr">
              <a:spcAft>
                <a:spcPts val="0"/>
              </a:spcAft>
            </a:pPr>
            <a:r>
              <a:rPr lang="es-ES" sz="2800" b="1" dirty="0">
                <a:solidFill>
                  <a:srgbClr val="FF0000"/>
                </a:solidFill>
              </a:rPr>
              <a:t>ATENCIÓN: </a:t>
            </a:r>
          </a:p>
          <a:p>
            <a:pPr algn="ctr">
              <a:spcAft>
                <a:spcPts val="0"/>
              </a:spcAft>
            </a:pPr>
            <a:endParaRPr lang="es-ES" sz="2800" b="1" dirty="0">
              <a:solidFill>
                <a:srgbClr val="FF0000"/>
              </a:solidFill>
              <a:cs typeface="Arial" panose="020B0604020202020204" pitchFamily="34" charset="0"/>
            </a:endParaRPr>
          </a:p>
          <a:p>
            <a:pPr algn="just">
              <a:spcAft>
                <a:spcPts val="0"/>
              </a:spcAft>
            </a:pPr>
            <a:r>
              <a:rPr lang="es-ES" sz="2800" b="1" dirty="0">
                <a:solidFill>
                  <a:srgbClr val="FF0000"/>
                </a:solidFill>
              </a:rPr>
              <a:t>Existe la posibilidad de que los procedimientos de asistencia jurídica mutua en el país requerido incluyan la adopción de medidas jurídicas y/o realización de solicitudes adicionales o la participación de autoridades sobre la base del marco jurídico nacional.</a:t>
            </a:r>
          </a:p>
        </p:txBody>
      </p:sp>
    </p:spTree>
    <p:extLst>
      <p:ext uri="{BB962C8B-B14F-4D97-AF65-F5344CB8AC3E}">
        <p14:creationId xmlns:p14="http://schemas.microsoft.com/office/powerpoint/2010/main" val="63069367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26</a:t>
            </a:fld>
            <a:endParaRPr lang="es-ES"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s-ES" sz="2000" b="1" dirty="0">
                <a:solidFill>
                  <a:schemeClr val="bg1"/>
                </a:solidFill>
                <a:latin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26</a:t>
            </a:fld>
            <a:endParaRPr lang="es-ES"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es-ES" sz="3200" b="1" dirty="0"/>
              <a:t>Visión general práctica de </a:t>
            </a:r>
          </a:p>
          <a:p>
            <a:pPr algn="r">
              <a:lnSpc>
                <a:spcPct val="80000"/>
              </a:lnSpc>
            </a:pPr>
            <a:r>
              <a:rPr lang="es-ES" sz="3200" b="1" dirty="0"/>
              <a:t>los procedimientos de asistencia jurídica mutua</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s-ES"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CAE5D1B-C7CD-DD44-B0C3-576B01C85806}"/>
              </a:ext>
            </a:extLst>
          </p:cNvPr>
          <p:cNvSpPr/>
          <p:nvPr/>
        </p:nvSpPr>
        <p:spPr>
          <a:xfrm>
            <a:off x="1387726" y="2305615"/>
            <a:ext cx="6368548" cy="2246769"/>
          </a:xfrm>
          <a:prstGeom prst="rect">
            <a:avLst/>
          </a:prstGeom>
        </p:spPr>
        <p:txBody>
          <a:bodyPr wrap="square">
            <a:spAutoFit/>
          </a:bodyPr>
          <a:lstStyle/>
          <a:p>
            <a:pPr algn="ctr">
              <a:spcAft>
                <a:spcPts val="0"/>
              </a:spcAft>
            </a:pPr>
            <a:r>
              <a:rPr lang="es-ES" sz="2800" b="1" dirty="0"/>
              <a:t>Pregunta:</a:t>
            </a:r>
          </a:p>
          <a:p>
            <a:pPr algn="ctr">
              <a:spcAft>
                <a:spcPts val="0"/>
              </a:spcAft>
            </a:pPr>
            <a:endParaRPr lang="es-ES" sz="2800" b="1" dirty="0">
              <a:cs typeface="Arial" panose="020B0604020202020204" pitchFamily="34" charset="0"/>
            </a:endParaRPr>
          </a:p>
          <a:p>
            <a:pPr>
              <a:spcAft>
                <a:spcPts val="0"/>
              </a:spcAft>
            </a:pPr>
            <a:r>
              <a:rPr lang="es-ES" sz="2800" b="1" dirty="0"/>
              <a:t>Asistencia jurídica mutua y cartas de solicitud - ¿cuál es la situación y el procedimiento en su país?</a:t>
            </a:r>
          </a:p>
        </p:txBody>
      </p:sp>
    </p:spTree>
    <p:extLst>
      <p:ext uri="{BB962C8B-B14F-4D97-AF65-F5344CB8AC3E}">
        <p14:creationId xmlns:p14="http://schemas.microsoft.com/office/powerpoint/2010/main" val="150029686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27</a:t>
            </a:fld>
            <a:endParaRPr lang="es-ES"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s-ES" sz="2000" b="1" dirty="0">
                <a:solidFill>
                  <a:schemeClr val="bg1"/>
                </a:solidFill>
                <a:latin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27</a:t>
            </a:fld>
            <a:endParaRPr lang="es-ES"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es-ES" sz="3200" b="1" dirty="0"/>
              <a:t>Visión general práctica de </a:t>
            </a:r>
          </a:p>
          <a:p>
            <a:pPr algn="r">
              <a:lnSpc>
                <a:spcPct val="80000"/>
              </a:lnSpc>
            </a:pPr>
            <a:r>
              <a:rPr lang="es-ES" sz="3200" b="1" dirty="0"/>
              <a:t>los procedimientos de asistencia jurídica mutua</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s-ES" sz="2200" b="1" dirty="0">
                <a:solidFill>
                  <a:schemeClr val="bg1"/>
                </a:solidFill>
                <a:latin typeface="Arial Narrow" panose="020B0606020202030204" pitchFamily="34" charset="0"/>
              </a:rPr>
              <a:t>www.coe.int/cybercrime</a:t>
            </a:r>
          </a:p>
        </p:txBody>
      </p:sp>
      <p:pic>
        <p:nvPicPr>
          <p:cNvPr id="11" name="Picture 10">
            <a:extLst>
              <a:ext uri="{FF2B5EF4-FFF2-40B4-BE49-F238E27FC236}">
                <a16:creationId xmlns:a16="http://schemas.microsoft.com/office/drawing/2014/main" id="{6C59456A-02DA-0F46-BF32-314184E697A0}"/>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706029" y="2029522"/>
            <a:ext cx="3731941" cy="2798956"/>
          </a:xfrm>
          <a:prstGeom prst="rect">
            <a:avLst/>
          </a:prstGeom>
        </p:spPr>
      </p:pic>
    </p:spTree>
    <p:extLst>
      <p:ext uri="{BB962C8B-B14F-4D97-AF65-F5344CB8AC3E}">
        <p14:creationId xmlns:p14="http://schemas.microsoft.com/office/powerpoint/2010/main" val="411492093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28</a:t>
            </a:fld>
            <a:endParaRPr lang="es-ES"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s-ES" sz="2000" b="1" dirty="0">
                <a:solidFill>
                  <a:schemeClr val="bg1"/>
                </a:solidFill>
                <a:latin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28</a:t>
            </a:fld>
            <a:endParaRPr lang="es-ES"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lgn="r">
              <a:buFont typeface="Arial" charset="0"/>
              <a:buNone/>
              <a:defRPr/>
            </a:pPr>
            <a:r>
              <a:rPr lang="es-ES" sz="2800" b="1" dirty="0">
                <a:solidFill>
                  <a:schemeClr val="bg1"/>
                </a:solidFill>
              </a:rPr>
              <a:t>Utilización de la obtención de pruebas electrónicas mediante mecanismos de cooperación internacional </a:t>
            </a:r>
          </a:p>
        </p:txBody>
      </p:sp>
      <p:pic>
        <p:nvPicPr>
          <p:cNvPr id="17"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s-ES"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309489" y="2594925"/>
            <a:ext cx="8525021" cy="1668149"/>
          </a:xfrm>
          <a:prstGeom prst="rect">
            <a:avLst/>
          </a:prstGeom>
        </p:spPr>
        <p:txBody>
          <a:bodyPr wrap="square">
            <a:spAutoFit/>
          </a:bodyPr>
          <a:lstStyle/>
          <a:p>
            <a:pPr algn="ctr" eaLnBrk="1" hangingPunct="1">
              <a:lnSpc>
                <a:spcPct val="80000"/>
              </a:lnSpc>
            </a:pPr>
            <a:r>
              <a:rPr lang="es-ES" sz="3200" b="1" dirty="0"/>
              <a:t>Parte 4</a:t>
            </a:r>
          </a:p>
          <a:p>
            <a:pPr algn="ctr">
              <a:lnSpc>
                <a:spcPct val="80000"/>
              </a:lnSpc>
            </a:pPr>
            <a:br/>
            <a:r>
              <a:rPr lang="es-ES" sz="3200" b="1" dirty="0"/>
              <a:t>Estudio de caso</a:t>
            </a:r>
          </a:p>
          <a:p>
            <a:pPr algn="ctr" eaLnBrk="1" hangingPunct="1">
              <a:lnSpc>
                <a:spcPct val="80000"/>
              </a:lnSpc>
            </a:pPr>
            <a:endParaRPr lang="es-ES" sz="3200" dirty="0"/>
          </a:p>
        </p:txBody>
      </p:sp>
    </p:spTree>
    <p:extLst>
      <p:ext uri="{BB962C8B-B14F-4D97-AF65-F5344CB8AC3E}">
        <p14:creationId xmlns:p14="http://schemas.microsoft.com/office/powerpoint/2010/main" val="285773086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29</a:t>
            </a:fld>
            <a:endParaRPr lang="es-ES"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s-ES" sz="2000" b="1" dirty="0">
                <a:solidFill>
                  <a:schemeClr val="bg1"/>
                </a:solidFill>
                <a:latin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29</a:t>
            </a:fld>
            <a:endParaRPr lang="es-ES"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es-ES" sz="3200" b="1" dirty="0"/>
              <a:t>Estudio de caso</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s-ES"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CAE5D1B-C7CD-DD44-B0C3-576B01C85806}"/>
              </a:ext>
            </a:extLst>
          </p:cNvPr>
          <p:cNvSpPr/>
          <p:nvPr/>
        </p:nvSpPr>
        <p:spPr>
          <a:xfrm>
            <a:off x="88522" y="886602"/>
            <a:ext cx="4180850" cy="5355312"/>
          </a:xfrm>
          <a:prstGeom prst="rect">
            <a:avLst/>
          </a:prstGeom>
        </p:spPr>
        <p:txBody>
          <a:bodyPr wrap="square">
            <a:spAutoFit/>
          </a:bodyPr>
          <a:lstStyle/>
          <a:p>
            <a:pPr marL="342900" indent="-342900">
              <a:spcAft>
                <a:spcPts val="0"/>
              </a:spcAft>
              <a:buFont typeface="Wingdings" pitchFamily="2" charset="2"/>
              <a:buChar char="Ø"/>
            </a:pPr>
            <a:r>
              <a:rPr lang="es-ES" b="1" dirty="0"/>
              <a:t>Breve sinopsis del estudio de caso WolfJäger</a:t>
            </a:r>
            <a:r>
              <a:rPr lang="es-ES" dirty="0"/>
              <a:t>:</a:t>
            </a:r>
          </a:p>
          <a:p>
            <a:pPr marL="342900" indent="-342900">
              <a:spcAft>
                <a:spcPts val="0"/>
              </a:spcAft>
              <a:buFont typeface="Wingdings" pitchFamily="2" charset="2"/>
              <a:buChar char="Ø"/>
            </a:pPr>
            <a:endParaRPr lang="es-ES" dirty="0">
              <a:cs typeface="Arial" panose="020B0604020202020204" pitchFamily="34" charset="0"/>
            </a:endParaRPr>
          </a:p>
          <a:p>
            <a:pPr marL="342900" indent="-342900" algn="just">
              <a:spcAft>
                <a:spcPts val="0"/>
              </a:spcAft>
              <a:buFont typeface="Arial" panose="020B0604020202020204" pitchFamily="34" charset="0"/>
              <a:buChar char="•"/>
            </a:pPr>
            <a:r>
              <a:rPr lang="es-ES" dirty="0"/>
              <a:t>La Fiscalía alemana recibió denuncias de posibles víctimas que son ciudadanos alemanes, sobre posibles fraudes de inversión en los mercados financieros</a:t>
            </a:r>
          </a:p>
          <a:p>
            <a:pPr marL="342900" indent="-342900" algn="just">
              <a:spcAft>
                <a:spcPts val="0"/>
              </a:spcAft>
              <a:buFont typeface="Arial" panose="020B0604020202020204" pitchFamily="34" charset="0"/>
              <a:buChar char="•"/>
            </a:pPr>
            <a:r>
              <a:rPr lang="es-ES" dirty="0"/>
              <a:t>Las víctimas son atraídas por una agresiva publicidad en línea sobre posibles ganancias por medio de inversiones</a:t>
            </a:r>
          </a:p>
          <a:p>
            <a:pPr marL="342900" indent="-342900" algn="just">
              <a:spcAft>
                <a:spcPts val="0"/>
              </a:spcAft>
              <a:buFont typeface="Arial" panose="020B0604020202020204" pitchFamily="34" charset="0"/>
              <a:buChar char="•"/>
            </a:pPr>
            <a:r>
              <a:rPr lang="es-ES" dirty="0"/>
              <a:t>Después de responder al anuncio las víctimas son contactadas por los "brókeres" de "Cactus Market" que ofrecen cartera de socios, inversión en "opciones binarias" y cuenta de control en línea, en perfecto alemán.</a:t>
            </a:r>
          </a:p>
        </p:txBody>
      </p:sp>
      <p:sp>
        <p:nvSpPr>
          <p:cNvPr id="11" name="Rectangle 10">
            <a:extLst>
              <a:ext uri="{FF2B5EF4-FFF2-40B4-BE49-F238E27FC236}">
                <a16:creationId xmlns:a16="http://schemas.microsoft.com/office/drawing/2014/main" id="{0B60D565-6283-1748-95F5-67F9DB5E2D82}"/>
              </a:ext>
            </a:extLst>
          </p:cNvPr>
          <p:cNvSpPr/>
          <p:nvPr/>
        </p:nvSpPr>
        <p:spPr>
          <a:xfrm>
            <a:off x="4749044" y="961456"/>
            <a:ext cx="4306434" cy="5955476"/>
          </a:xfrm>
          <a:prstGeom prst="rect">
            <a:avLst/>
          </a:prstGeom>
        </p:spPr>
        <p:txBody>
          <a:bodyPr wrap="square">
            <a:spAutoFit/>
          </a:bodyPr>
          <a:lstStyle/>
          <a:p>
            <a:pPr marL="342900" indent="-342900" algn="just">
              <a:spcAft>
                <a:spcPts val="0"/>
              </a:spcAft>
              <a:buFont typeface="Arial" panose="020B0604020202020204" pitchFamily="34" charset="0"/>
              <a:buChar char="•"/>
            </a:pPr>
            <a:r>
              <a:rPr lang="es-ES" dirty="0"/>
              <a:t>A las víctimas se les aconseja y se les incita a aumentar las inversiones pagando dinero de sus tarjetas de crédito a la cuenta en línea proporcionada por el bróker de "Cactus Market"</a:t>
            </a:r>
          </a:p>
          <a:p>
            <a:pPr marL="342900" indent="-342900" algn="just">
              <a:spcAft>
                <a:spcPts val="0"/>
              </a:spcAft>
              <a:buFont typeface="Arial" panose="020B0604020202020204" pitchFamily="34" charset="0"/>
              <a:buChar char="•"/>
            </a:pPr>
            <a:r>
              <a:rPr lang="es-ES" dirty="0"/>
              <a:t>Las víctimas tienen acceso a sus cuentas en línea donde pueden observar el estado de sus inversiones y ganancias</a:t>
            </a:r>
          </a:p>
          <a:p>
            <a:pPr marL="342900" indent="-342900" algn="just">
              <a:spcAft>
                <a:spcPts val="0"/>
              </a:spcAft>
              <a:buFont typeface="Arial" panose="020B0604020202020204" pitchFamily="34" charset="0"/>
              <a:buChar char="•"/>
            </a:pPr>
            <a:r>
              <a:rPr lang="es-ES" dirty="0"/>
              <a:t>Las ganancias muestran un aumento constante en cantidades significativas lo que, en combinación con los consejos de los "brókeres", asegura que las víctimas sigan invirtiendo</a:t>
            </a:r>
          </a:p>
          <a:p>
            <a:pPr marL="342900" indent="-342900" algn="just">
              <a:spcAft>
                <a:spcPts val="0"/>
              </a:spcAft>
              <a:buFont typeface="Arial" panose="020B0604020202020204" pitchFamily="34" charset="0"/>
              <a:buChar char="•"/>
            </a:pPr>
            <a:r>
              <a:rPr lang="es-ES" dirty="0"/>
              <a:t>Pero, cuando las víctimas quieren cobrar se les niega parcial o totalmente el pago en base a las "reglas del mercado".</a:t>
            </a:r>
          </a:p>
          <a:p>
            <a:pPr marL="342900" indent="-342900" algn="just">
              <a:spcAft>
                <a:spcPts val="0"/>
              </a:spcAft>
              <a:buFont typeface="Arial" panose="020B0604020202020204" pitchFamily="34" charset="0"/>
              <a:buChar char="•"/>
            </a:pPr>
            <a:endParaRPr lang="es-ES" sz="2100" dirty="0">
              <a:cs typeface="Arial" panose="020B0604020202020204" pitchFamily="34" charset="0"/>
            </a:endParaRPr>
          </a:p>
        </p:txBody>
      </p:sp>
    </p:spTree>
    <p:extLst>
      <p:ext uri="{BB962C8B-B14F-4D97-AF65-F5344CB8AC3E}">
        <p14:creationId xmlns:p14="http://schemas.microsoft.com/office/powerpoint/2010/main" val="24693959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a:t>
            </a:fld>
            <a:endParaRPr lang="es-ES"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s-ES" sz="2000" b="1" dirty="0">
                <a:solidFill>
                  <a:schemeClr val="bg1"/>
                </a:solidFill>
                <a:latin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a:t>
            </a:fld>
            <a:endParaRPr lang="es-ES"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s-ES" sz="3200" b="1" dirty="0"/>
              <a:t>Objetivos de la sesión</a:t>
            </a:r>
            <a:endParaRPr lang="es-ES"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s-ES"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B0D9B726-2DA9-204B-BF3E-36B6AB6770F1}"/>
              </a:ext>
            </a:extLst>
          </p:cNvPr>
          <p:cNvSpPr/>
          <p:nvPr/>
        </p:nvSpPr>
        <p:spPr>
          <a:xfrm>
            <a:off x="88522" y="1044000"/>
            <a:ext cx="4572000" cy="5509200"/>
          </a:xfrm>
          <a:prstGeom prst="rect">
            <a:avLst/>
          </a:prstGeom>
        </p:spPr>
        <p:txBody>
          <a:bodyPr>
            <a:spAutoFit/>
          </a:bodyPr>
          <a:lstStyle/>
          <a:p>
            <a:pPr marL="342900" lvl="2" indent="-342900">
              <a:buFont typeface="Wingdings" pitchFamily="2" charset="2"/>
              <a:buChar char="ü"/>
            </a:pPr>
            <a:r>
              <a:rPr lang="es-ES" sz="2000" i="1" dirty="0"/>
              <a:t>repasar y ampliar los conocimientos sobre los tipos de pruebas electrónicas típicas para las solicitudes de asistencia jurídica mutua y el intercambio</a:t>
            </a:r>
          </a:p>
          <a:p>
            <a:pPr marL="342900" lvl="2" indent="-342900">
              <a:buFont typeface="Wingdings" pitchFamily="2" charset="2"/>
              <a:buChar char="ü"/>
            </a:pPr>
            <a:r>
              <a:rPr lang="es-ES" sz="2000" i="1" dirty="0"/>
              <a:t>ampliar el conocimiento sobre los tipos de autoridades competentes que pueden participar en la asistencia jurídica mutua</a:t>
            </a:r>
          </a:p>
          <a:p>
            <a:pPr marL="342900" lvl="2" indent="-342900">
              <a:buFont typeface="Wingdings" pitchFamily="2" charset="2"/>
              <a:buChar char="ü"/>
            </a:pPr>
            <a:r>
              <a:rPr lang="es-ES" sz="2000" i="1" dirty="0"/>
              <a:t>comprender la diferencia entre la Autoridad Central y la Autoridad de Ejecución de asistencia jurídica mutua y los sistemas híbridos</a:t>
            </a:r>
          </a:p>
          <a:p>
            <a:pPr marL="342900" lvl="2" indent="-342900">
              <a:buFont typeface="Wingdings" pitchFamily="2" charset="2"/>
              <a:buChar char="ü"/>
            </a:pPr>
            <a:r>
              <a:rPr lang="es-ES" sz="2000" i="1" dirty="0"/>
              <a:t>entender cuáles son las competencias procesales en materia de asistencia jurídica mutua de las distintas autoridades </a:t>
            </a:r>
          </a:p>
        </p:txBody>
      </p:sp>
      <p:sp>
        <p:nvSpPr>
          <p:cNvPr id="8" name="Rectangle 7">
            <a:extLst>
              <a:ext uri="{FF2B5EF4-FFF2-40B4-BE49-F238E27FC236}">
                <a16:creationId xmlns:a16="http://schemas.microsoft.com/office/drawing/2014/main" id="{318C602D-ED60-F847-ABCD-A03310105151}"/>
              </a:ext>
            </a:extLst>
          </p:cNvPr>
          <p:cNvSpPr/>
          <p:nvPr/>
        </p:nvSpPr>
        <p:spPr>
          <a:xfrm>
            <a:off x="4694525" y="1090708"/>
            <a:ext cx="4327931" cy="5355312"/>
          </a:xfrm>
          <a:prstGeom prst="rect">
            <a:avLst/>
          </a:prstGeom>
        </p:spPr>
        <p:txBody>
          <a:bodyPr wrap="square">
            <a:spAutoFit/>
          </a:bodyPr>
          <a:lstStyle/>
          <a:p>
            <a:pPr marL="342900" lvl="2" indent="-342900">
              <a:buFont typeface="Wingdings" pitchFamily="2" charset="2"/>
              <a:buChar char="ü"/>
            </a:pPr>
            <a:r>
              <a:rPr lang="es-ES" sz="2000" i="1" dirty="0"/>
              <a:t>conocer los posibles pasos y las variaciones de los pasos realizados durante el procedimiento de asistencia jurídica mutua por las diferentes autoridades competentes</a:t>
            </a:r>
          </a:p>
          <a:p>
            <a:pPr marL="342900" lvl="2" indent="-342900">
              <a:buFont typeface="Wingdings" pitchFamily="2" charset="2"/>
              <a:buChar char="ü"/>
            </a:pPr>
            <a:r>
              <a:rPr lang="es-ES" sz="2000" i="1" dirty="0"/>
              <a:t>participar activamente en el análisis de los estudios de caso aplicando los conocimientos y habilidades previamente adoptados</a:t>
            </a:r>
          </a:p>
          <a:p>
            <a:pPr marL="342900" lvl="2" indent="-342900">
              <a:buFont typeface="Wingdings" pitchFamily="2" charset="2"/>
              <a:buChar char="ü"/>
            </a:pPr>
            <a:r>
              <a:rPr lang="es-ES" sz="2000" i="1" dirty="0"/>
              <a:t>mejorar el conocimiento general de la asistencia jurídica mutua en relación con los procedimientos de obtención de pruebas electrónicas</a:t>
            </a:r>
          </a:p>
          <a:p>
            <a:pPr marL="342900" lvl="2" indent="-342900">
              <a:buFont typeface="Wingdings" pitchFamily="2" charset="2"/>
              <a:buChar char="ü"/>
            </a:pPr>
            <a:endParaRPr lang="es-ES" sz="2200" dirty="0"/>
          </a:p>
        </p:txBody>
      </p:sp>
    </p:spTree>
    <p:extLst>
      <p:ext uri="{BB962C8B-B14F-4D97-AF65-F5344CB8AC3E}">
        <p14:creationId xmlns:p14="http://schemas.microsoft.com/office/powerpoint/2010/main" val="130140962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30</a:t>
            </a:fld>
            <a:endParaRPr lang="es-ES"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s-ES" sz="2000" b="1" dirty="0">
                <a:solidFill>
                  <a:schemeClr val="bg1"/>
                </a:solidFill>
                <a:latin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30</a:t>
            </a:fld>
            <a:endParaRPr lang="es-ES"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es-ES" sz="3200" b="1" dirty="0"/>
              <a:t>Estudio de caso</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s-ES"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CAE5D1B-C7CD-DD44-B0C3-576B01C85806}"/>
              </a:ext>
            </a:extLst>
          </p:cNvPr>
          <p:cNvSpPr/>
          <p:nvPr/>
        </p:nvSpPr>
        <p:spPr>
          <a:xfrm>
            <a:off x="121544" y="833608"/>
            <a:ext cx="4366373" cy="5663089"/>
          </a:xfrm>
          <a:prstGeom prst="rect">
            <a:avLst/>
          </a:prstGeom>
        </p:spPr>
        <p:txBody>
          <a:bodyPr wrap="square">
            <a:spAutoFit/>
          </a:bodyPr>
          <a:lstStyle/>
          <a:p>
            <a:pPr marL="342900" indent="-342900" algn="just">
              <a:spcAft>
                <a:spcPts val="0"/>
              </a:spcAft>
              <a:buFont typeface="Wingdings" pitchFamily="2" charset="2"/>
              <a:buChar char="Ø"/>
            </a:pPr>
            <a:r>
              <a:rPr lang="es-ES" b="1" dirty="0"/>
              <a:t>Breve sinopsis del estudio de caso WolfJäger</a:t>
            </a:r>
            <a:r>
              <a:rPr lang="es-ES" dirty="0"/>
              <a:t>:</a:t>
            </a:r>
          </a:p>
          <a:p>
            <a:pPr marL="342900" indent="-342900" algn="just">
              <a:spcAft>
                <a:spcPts val="0"/>
              </a:spcAft>
              <a:buFont typeface="Wingdings" pitchFamily="2" charset="2"/>
              <a:buChar char="Ø"/>
            </a:pPr>
            <a:endParaRPr lang="es-ES" dirty="0">
              <a:cs typeface="Arial" panose="020B0604020202020204" pitchFamily="34" charset="0"/>
            </a:endParaRPr>
          </a:p>
          <a:p>
            <a:pPr marL="342900" indent="-342900" algn="just">
              <a:spcAft>
                <a:spcPts val="0"/>
              </a:spcAft>
              <a:buFont typeface="Arial" panose="020B0604020202020204" pitchFamily="34" charset="0"/>
              <a:buChar char="•"/>
            </a:pPr>
            <a:r>
              <a:rPr lang="es-ES" dirty="0"/>
              <a:t>Si las víctimas siguen insistiendo en que se les pague una cantidad mayor o todo el importe, los "brókeres" las remiten a los "directivos".</a:t>
            </a:r>
          </a:p>
          <a:p>
            <a:pPr marL="342900" indent="-342900" algn="just">
              <a:spcAft>
                <a:spcPts val="0"/>
              </a:spcAft>
              <a:buFont typeface="Arial" panose="020B0604020202020204" pitchFamily="34" charset="0"/>
              <a:buChar char="•"/>
            </a:pPr>
            <a:r>
              <a:rPr lang="es-ES" dirty="0"/>
              <a:t>Los directivos siguen persuadiendo a las víctimas para que sigan invirtiendo</a:t>
            </a:r>
          </a:p>
          <a:p>
            <a:pPr marL="342900" indent="-342900" algn="just">
              <a:spcAft>
                <a:spcPts val="0"/>
              </a:spcAft>
              <a:buFont typeface="Arial" panose="020B0604020202020204" pitchFamily="34" charset="0"/>
              <a:buChar char="•"/>
            </a:pPr>
            <a:r>
              <a:rPr lang="es-ES" dirty="0"/>
              <a:t>Algunas víctimas no se conforman e insisten en cobrar</a:t>
            </a:r>
          </a:p>
          <a:p>
            <a:pPr marL="342900" indent="-342900" algn="just">
              <a:spcAft>
                <a:spcPts val="0"/>
              </a:spcAft>
              <a:buFont typeface="Arial" panose="020B0604020202020204" pitchFamily="34" charset="0"/>
              <a:buChar char="•"/>
            </a:pPr>
            <a:r>
              <a:rPr lang="es-ES" dirty="0"/>
              <a:t>En ese momento los "directivos" informan a las víctimas que debido a la fluctuación del mercado financiero su cartera de "opciones binarias" se ha perdido y todo el dinero se ha esfumado, lo cual se puede comprobar también en la cuenta en línea</a:t>
            </a:r>
          </a:p>
        </p:txBody>
      </p:sp>
      <p:sp>
        <p:nvSpPr>
          <p:cNvPr id="11" name="Rectangle 10">
            <a:extLst>
              <a:ext uri="{FF2B5EF4-FFF2-40B4-BE49-F238E27FC236}">
                <a16:creationId xmlns:a16="http://schemas.microsoft.com/office/drawing/2014/main" id="{0B60D565-6283-1748-95F5-67F9DB5E2D82}"/>
              </a:ext>
            </a:extLst>
          </p:cNvPr>
          <p:cNvSpPr/>
          <p:nvPr/>
        </p:nvSpPr>
        <p:spPr>
          <a:xfrm>
            <a:off x="4855778" y="950707"/>
            <a:ext cx="3972911" cy="5078313"/>
          </a:xfrm>
          <a:prstGeom prst="rect">
            <a:avLst/>
          </a:prstGeom>
        </p:spPr>
        <p:txBody>
          <a:bodyPr wrap="square">
            <a:spAutoFit/>
          </a:bodyPr>
          <a:lstStyle/>
          <a:p>
            <a:pPr marL="342900" indent="-342900" algn="just">
              <a:spcAft>
                <a:spcPts val="0"/>
              </a:spcAft>
              <a:buFont typeface="Arial" panose="020B0604020202020204" pitchFamily="34" charset="0"/>
              <a:buChar char="•"/>
            </a:pPr>
            <a:r>
              <a:rPr lang="es-ES" dirty="0"/>
              <a:t>Las víctimas empiezan a entrar en pánico y piden explicaciones adicionales y en persona, no en línea</a:t>
            </a:r>
          </a:p>
          <a:p>
            <a:pPr marL="342900" indent="-342900" algn="just">
              <a:spcAft>
                <a:spcPts val="0"/>
              </a:spcAft>
              <a:buFont typeface="Arial" panose="020B0604020202020204" pitchFamily="34" charset="0"/>
              <a:buChar char="•"/>
            </a:pPr>
            <a:r>
              <a:rPr lang="es-ES" dirty="0"/>
              <a:t>Después de dicha solicitud la comunicación se detiene. Nadie responde a las llamadas telefónicas y la cuenta en línea desaparece</a:t>
            </a:r>
          </a:p>
          <a:p>
            <a:pPr marL="342900" indent="-342900" algn="just">
              <a:spcAft>
                <a:spcPts val="0"/>
              </a:spcAft>
              <a:buFont typeface="Arial" panose="020B0604020202020204" pitchFamily="34" charset="0"/>
              <a:buChar char="•"/>
            </a:pPr>
            <a:r>
              <a:rPr lang="es-ES" dirty="0"/>
              <a:t>Los daños son a nivel personal y oscilan entre decenas de miles y cientos de miles de euros.</a:t>
            </a:r>
          </a:p>
          <a:p>
            <a:pPr marL="342900" indent="-342900" algn="just">
              <a:spcAft>
                <a:spcPts val="0"/>
              </a:spcAft>
              <a:buFont typeface="Arial" panose="020B0604020202020204" pitchFamily="34" charset="0"/>
              <a:buChar char="•"/>
            </a:pPr>
            <a:r>
              <a:rPr lang="es-ES" dirty="0"/>
              <a:t>Cada vez se presentan más denuncias. Parece que el fraude absorbe millones, o incluso decenas de millones de euros</a:t>
            </a:r>
          </a:p>
          <a:p>
            <a:pPr marL="342900" indent="-342900" algn="just">
              <a:spcAft>
                <a:spcPts val="0"/>
              </a:spcAft>
              <a:buFont typeface="Arial" panose="020B0604020202020204" pitchFamily="34" charset="0"/>
              <a:buChar char="•"/>
            </a:pPr>
            <a:r>
              <a:rPr lang="es-ES" dirty="0"/>
              <a:t>La Fiscalía alemana debe reaccionar rápidamente</a:t>
            </a:r>
          </a:p>
        </p:txBody>
      </p:sp>
    </p:spTree>
    <p:extLst>
      <p:ext uri="{BB962C8B-B14F-4D97-AF65-F5344CB8AC3E}">
        <p14:creationId xmlns:p14="http://schemas.microsoft.com/office/powerpoint/2010/main" val="283059381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31</a:t>
            </a:fld>
            <a:endParaRPr lang="es-ES"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s-ES" sz="2000" b="1" dirty="0">
                <a:solidFill>
                  <a:schemeClr val="bg1"/>
                </a:solidFill>
                <a:latin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31</a:t>
            </a:fld>
            <a:endParaRPr lang="es-ES"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es-ES" sz="3200" b="1" dirty="0"/>
              <a:t>Estudio de caso</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s-ES"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CAE5D1B-C7CD-DD44-B0C3-576B01C85806}"/>
              </a:ext>
            </a:extLst>
          </p:cNvPr>
          <p:cNvSpPr/>
          <p:nvPr/>
        </p:nvSpPr>
        <p:spPr>
          <a:xfrm>
            <a:off x="88522" y="987557"/>
            <a:ext cx="4199699" cy="5078313"/>
          </a:xfrm>
          <a:prstGeom prst="rect">
            <a:avLst/>
          </a:prstGeom>
        </p:spPr>
        <p:txBody>
          <a:bodyPr wrap="square">
            <a:spAutoFit/>
          </a:bodyPr>
          <a:lstStyle/>
          <a:p>
            <a:pPr marL="342900" indent="-342900" algn="just">
              <a:spcAft>
                <a:spcPts val="0"/>
              </a:spcAft>
              <a:buFont typeface="Wingdings" pitchFamily="2" charset="2"/>
              <a:buChar char="Ø"/>
            </a:pPr>
            <a:r>
              <a:rPr lang="es-ES" b="1" dirty="0"/>
              <a:t>Breve sinopsis del estudio de caso WolfJäger</a:t>
            </a:r>
            <a:r>
              <a:rPr lang="es-ES" dirty="0"/>
              <a:t>:</a:t>
            </a:r>
          </a:p>
          <a:p>
            <a:pPr marL="342900" indent="-342900" algn="just">
              <a:spcAft>
                <a:spcPts val="0"/>
              </a:spcAft>
              <a:buFont typeface="Wingdings" pitchFamily="2" charset="2"/>
              <a:buChar char="Ø"/>
            </a:pPr>
            <a:endParaRPr lang="es-ES" dirty="0">
              <a:cs typeface="Arial" panose="020B0604020202020204" pitchFamily="34" charset="0"/>
            </a:endParaRPr>
          </a:p>
          <a:p>
            <a:pPr marL="342900" indent="-342900" algn="just">
              <a:spcAft>
                <a:spcPts val="0"/>
              </a:spcAft>
              <a:buFont typeface="Arial" panose="020B0604020202020204" pitchFamily="34" charset="0"/>
              <a:buChar char="•"/>
            </a:pPr>
            <a:r>
              <a:rPr lang="es-ES" dirty="0"/>
              <a:t>Los primeros informes policiales muestran que todos los contactos, telefónicos o por correo electrónico, se realizan utilizando servicios de VoIP o de correo electrónico por Internet.</a:t>
            </a:r>
          </a:p>
          <a:p>
            <a:pPr marL="342900" indent="-342900" algn="just">
              <a:spcAft>
                <a:spcPts val="0"/>
              </a:spcAft>
              <a:buFont typeface="Arial" panose="020B0604020202020204" pitchFamily="34" charset="0"/>
              <a:buChar char="•"/>
            </a:pPr>
            <a:r>
              <a:rPr lang="es-ES" dirty="0"/>
              <a:t>Ninguna de las direcciones IP se encuentra en Alemania</a:t>
            </a:r>
          </a:p>
          <a:p>
            <a:pPr marL="342900" indent="-342900" algn="just">
              <a:spcAft>
                <a:spcPts val="0"/>
              </a:spcAft>
              <a:buFont typeface="Arial" panose="020B0604020202020204" pitchFamily="34" charset="0"/>
              <a:buChar char="•"/>
            </a:pPr>
            <a:r>
              <a:rPr lang="es-ES" dirty="0"/>
              <a:t>Las direcciones VoIP apuntan al sureste de Europa, principalmente a Serbia y Bulgaria</a:t>
            </a:r>
          </a:p>
          <a:p>
            <a:pPr marL="342900" indent="-342900" algn="just">
              <a:spcAft>
                <a:spcPts val="0"/>
              </a:spcAft>
              <a:buFont typeface="Arial" panose="020B0604020202020204" pitchFamily="34" charset="0"/>
              <a:buChar char="•"/>
            </a:pPr>
            <a:r>
              <a:rPr lang="es-ES" dirty="0"/>
              <a:t>Los primeros informes bancarios de las víctimas muestran que la cuenta en la que depositaron el dinero se encuentra en la República Checa</a:t>
            </a:r>
          </a:p>
        </p:txBody>
      </p:sp>
      <p:sp>
        <p:nvSpPr>
          <p:cNvPr id="11" name="Rectangle 10">
            <a:extLst>
              <a:ext uri="{FF2B5EF4-FFF2-40B4-BE49-F238E27FC236}">
                <a16:creationId xmlns:a16="http://schemas.microsoft.com/office/drawing/2014/main" id="{0B60D565-6283-1748-95F5-67F9DB5E2D82}"/>
              </a:ext>
            </a:extLst>
          </p:cNvPr>
          <p:cNvSpPr/>
          <p:nvPr/>
        </p:nvSpPr>
        <p:spPr>
          <a:xfrm>
            <a:off x="4836069" y="987557"/>
            <a:ext cx="3941379" cy="4016484"/>
          </a:xfrm>
          <a:prstGeom prst="rect">
            <a:avLst/>
          </a:prstGeom>
        </p:spPr>
        <p:txBody>
          <a:bodyPr wrap="square">
            <a:spAutoFit/>
          </a:bodyPr>
          <a:lstStyle/>
          <a:p>
            <a:pPr marL="342900" indent="-342900" algn="just">
              <a:spcAft>
                <a:spcPts val="0"/>
              </a:spcAft>
              <a:buFont typeface="Arial" panose="020B0604020202020204" pitchFamily="34" charset="0"/>
              <a:buChar char="•"/>
            </a:pPr>
            <a:r>
              <a:rPr lang="es-ES" dirty="0"/>
              <a:t>La empresa intermediaria "My Market" no está registrada en Alemania ni en la República Checa</a:t>
            </a:r>
          </a:p>
          <a:p>
            <a:pPr marL="342900" indent="-342900" algn="just">
              <a:spcAft>
                <a:spcPts val="0"/>
              </a:spcAft>
              <a:buFont typeface="Arial" panose="020B0604020202020204" pitchFamily="34" charset="0"/>
              <a:buChar char="•"/>
            </a:pPr>
            <a:r>
              <a:rPr lang="es-ES" dirty="0"/>
              <a:t>Las víctimas informaron de que los brókeres se identificaban con nombres y apellidos alemanes y que hablaban en perfecto alemán sin acento</a:t>
            </a:r>
          </a:p>
          <a:p>
            <a:pPr marL="342900" indent="-342900" algn="just">
              <a:spcAft>
                <a:spcPts val="0"/>
              </a:spcAft>
              <a:buFont typeface="Arial" panose="020B0604020202020204" pitchFamily="34" charset="0"/>
              <a:buChar char="•"/>
            </a:pPr>
            <a:r>
              <a:rPr lang="es-ES" dirty="0"/>
              <a:t>La Fiscalía inicia la investigación con cartas de solicitud de asistencia jurídica mutua inmediatas y urgentes</a:t>
            </a:r>
          </a:p>
          <a:p>
            <a:pPr marL="342900" indent="-342900" algn="just">
              <a:spcAft>
                <a:spcPts val="0"/>
              </a:spcAft>
              <a:buFont typeface="Arial" panose="020B0604020202020204" pitchFamily="34" charset="0"/>
              <a:buChar char="•"/>
            </a:pPr>
            <a:endParaRPr lang="es-ES" sz="2100" dirty="0">
              <a:cs typeface="Arial" panose="020B0604020202020204" pitchFamily="34" charset="0"/>
            </a:endParaRPr>
          </a:p>
        </p:txBody>
      </p:sp>
    </p:spTree>
    <p:extLst>
      <p:ext uri="{BB962C8B-B14F-4D97-AF65-F5344CB8AC3E}">
        <p14:creationId xmlns:p14="http://schemas.microsoft.com/office/powerpoint/2010/main" val="119857823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32</a:t>
            </a:fld>
            <a:endParaRPr lang="es-ES"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s-ES" sz="2000" b="1" dirty="0">
                <a:solidFill>
                  <a:schemeClr val="bg1"/>
                </a:solidFill>
                <a:latin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32</a:t>
            </a:fld>
            <a:endParaRPr lang="es-ES"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es-ES" sz="3200" b="1" dirty="0"/>
              <a:t>Estudio de caso</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s-ES"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CAE5D1B-C7CD-DD44-B0C3-576B01C85806}"/>
              </a:ext>
            </a:extLst>
          </p:cNvPr>
          <p:cNvSpPr/>
          <p:nvPr/>
        </p:nvSpPr>
        <p:spPr>
          <a:xfrm>
            <a:off x="121544" y="948690"/>
            <a:ext cx="4784088" cy="5586145"/>
          </a:xfrm>
          <a:prstGeom prst="rect">
            <a:avLst/>
          </a:prstGeom>
        </p:spPr>
        <p:txBody>
          <a:bodyPr wrap="square">
            <a:spAutoFit/>
          </a:bodyPr>
          <a:lstStyle/>
          <a:p>
            <a:pPr marL="342900" indent="-342900">
              <a:spcAft>
                <a:spcPts val="0"/>
              </a:spcAft>
              <a:buFont typeface="Wingdings" pitchFamily="2" charset="2"/>
              <a:buChar char="Ø"/>
            </a:pPr>
            <a:r>
              <a:rPr lang="es-ES" b="1" dirty="0"/>
              <a:t>Preguntas iniciales:</a:t>
            </a:r>
          </a:p>
          <a:p>
            <a:pPr marL="342900" indent="-342900">
              <a:spcAft>
                <a:spcPts val="0"/>
              </a:spcAft>
              <a:buFont typeface="Wingdings" pitchFamily="2" charset="2"/>
              <a:buChar char="Ø"/>
            </a:pPr>
            <a:endParaRPr lang="es-ES" sz="2100" dirty="0">
              <a:cs typeface="Arial" panose="020B0604020202020204" pitchFamily="34" charset="0"/>
            </a:endParaRPr>
          </a:p>
          <a:p>
            <a:pPr marL="342900" indent="-342900">
              <a:spcAft>
                <a:spcPts val="0"/>
              </a:spcAft>
              <a:buFont typeface="Arial" panose="020B0604020202020204" pitchFamily="34" charset="0"/>
              <a:buChar char="•"/>
            </a:pPr>
            <a:r>
              <a:rPr lang="es-ES" sz="2100" i="1" dirty="0"/>
              <a:t>¿Cuáles son las principales vías de investigación?</a:t>
            </a:r>
          </a:p>
          <a:p>
            <a:pPr marL="342900" indent="-342900">
              <a:spcAft>
                <a:spcPts val="0"/>
              </a:spcAft>
              <a:buFont typeface="Arial" panose="020B0604020202020204" pitchFamily="34" charset="0"/>
              <a:buChar char="•"/>
            </a:pPr>
            <a:r>
              <a:rPr lang="es-ES" sz="2100" i="1" dirty="0"/>
              <a:t>¿Qué se debe investigar en primer lugar?</a:t>
            </a:r>
          </a:p>
          <a:p>
            <a:pPr marL="342900" indent="-342900">
              <a:spcAft>
                <a:spcPts val="0"/>
              </a:spcAft>
              <a:buFont typeface="Arial" panose="020B0604020202020204" pitchFamily="34" charset="0"/>
              <a:buChar char="•"/>
            </a:pPr>
            <a:r>
              <a:rPr lang="es-ES" sz="2100" i="1" dirty="0"/>
              <a:t>¿Existe algún tipo de urgencia relacionada con alguna parte de la investigación?</a:t>
            </a:r>
          </a:p>
          <a:p>
            <a:pPr marL="342900" indent="-342900">
              <a:spcAft>
                <a:spcPts val="0"/>
              </a:spcAft>
              <a:buFont typeface="Arial" panose="020B0604020202020204" pitchFamily="34" charset="0"/>
              <a:buChar char="•"/>
            </a:pPr>
            <a:r>
              <a:rPr lang="es-ES" sz="2100" i="1" dirty="0"/>
              <a:t>¿Qué tipo de solicitudes enviará el fiscal/juez de instrucción?</a:t>
            </a:r>
          </a:p>
          <a:p>
            <a:pPr marL="342900" indent="-342900">
              <a:spcAft>
                <a:spcPts val="0"/>
              </a:spcAft>
              <a:buFont typeface="Arial" panose="020B0604020202020204" pitchFamily="34" charset="0"/>
              <a:buChar char="•"/>
            </a:pPr>
            <a:r>
              <a:rPr lang="es-ES" sz="2100" i="1" dirty="0"/>
              <a:t>¿A quién se enviarán las solicitudes?</a:t>
            </a:r>
          </a:p>
          <a:p>
            <a:pPr marL="342900" indent="-342900">
              <a:spcAft>
                <a:spcPts val="0"/>
              </a:spcAft>
              <a:buFont typeface="Arial" panose="020B0604020202020204" pitchFamily="34" charset="0"/>
              <a:buChar char="•"/>
            </a:pPr>
            <a:r>
              <a:rPr lang="es-ES" sz="2100" i="1" dirty="0"/>
              <a:t>¿Qué hechos se van a solicitar?</a:t>
            </a:r>
          </a:p>
          <a:p>
            <a:pPr marL="342900" indent="-342900">
              <a:spcAft>
                <a:spcPts val="0"/>
              </a:spcAft>
              <a:buFont typeface="Arial" panose="020B0604020202020204" pitchFamily="34" charset="0"/>
              <a:buChar char="•"/>
            </a:pPr>
            <a:r>
              <a:rPr lang="es-ES" sz="2100" i="1" dirty="0"/>
              <a:t>¿Qué pruebas se solicitarán?</a:t>
            </a:r>
          </a:p>
          <a:p>
            <a:pPr marL="342900" indent="-342900">
              <a:spcAft>
                <a:spcPts val="0"/>
              </a:spcAft>
              <a:buFont typeface="Arial" panose="020B0604020202020204" pitchFamily="34" charset="0"/>
              <a:buChar char="•"/>
            </a:pPr>
            <a:r>
              <a:rPr lang="es-ES" sz="2100" i="1" dirty="0"/>
              <a:t>¿Es necesario realizar alguna actividad de investigación especial?</a:t>
            </a:r>
          </a:p>
        </p:txBody>
      </p:sp>
      <p:sp>
        <p:nvSpPr>
          <p:cNvPr id="11" name="Rectangle 10">
            <a:extLst>
              <a:ext uri="{FF2B5EF4-FFF2-40B4-BE49-F238E27FC236}">
                <a16:creationId xmlns:a16="http://schemas.microsoft.com/office/drawing/2014/main" id="{0B60D565-6283-1748-95F5-67F9DB5E2D82}"/>
              </a:ext>
            </a:extLst>
          </p:cNvPr>
          <p:cNvSpPr/>
          <p:nvPr/>
        </p:nvSpPr>
        <p:spPr>
          <a:xfrm>
            <a:off x="4572000" y="1604204"/>
            <a:ext cx="4572000" cy="4939814"/>
          </a:xfrm>
          <a:prstGeom prst="rect">
            <a:avLst/>
          </a:prstGeom>
        </p:spPr>
        <p:txBody>
          <a:bodyPr>
            <a:spAutoFit/>
          </a:bodyPr>
          <a:lstStyle/>
          <a:p>
            <a:pPr marL="342900" indent="-342900">
              <a:spcAft>
                <a:spcPts val="0"/>
              </a:spcAft>
              <a:buFont typeface="Arial" panose="020B0604020202020204" pitchFamily="34" charset="0"/>
              <a:buChar char="•"/>
            </a:pPr>
            <a:r>
              <a:rPr lang="es-ES" sz="2100" i="1" dirty="0"/>
              <a:t>¿Qué medidas se van a exigir a las fuerzas del orden/Fiscalía/juez de instrucción extranjeros?</a:t>
            </a:r>
          </a:p>
          <a:p>
            <a:pPr marL="342900" indent="-342900">
              <a:spcAft>
                <a:spcPts val="0"/>
              </a:spcAft>
              <a:buFont typeface="Arial" panose="020B0604020202020204" pitchFamily="34" charset="0"/>
              <a:buChar char="•"/>
            </a:pPr>
            <a:r>
              <a:rPr lang="es-ES" sz="2100" i="1" dirty="0"/>
              <a:t>¿Cómo determinará la Fiscalía/juez de instrucción qué debe enviarse, cómo y a quién?</a:t>
            </a:r>
          </a:p>
          <a:p>
            <a:pPr marL="342900" indent="-342900">
              <a:spcAft>
                <a:spcPts val="0"/>
              </a:spcAft>
              <a:buFont typeface="Arial" panose="020B0604020202020204" pitchFamily="34" charset="0"/>
              <a:buChar char="•"/>
            </a:pPr>
            <a:r>
              <a:rPr lang="es-ES" sz="2100" i="1" dirty="0"/>
              <a:t>¿Hay motivos para iniciar una investigación financiera?</a:t>
            </a:r>
          </a:p>
          <a:p>
            <a:pPr marL="342900" indent="-342900">
              <a:spcAft>
                <a:spcPts val="0"/>
              </a:spcAft>
              <a:buFont typeface="Arial" panose="020B0604020202020204" pitchFamily="34" charset="0"/>
              <a:buChar char="•"/>
            </a:pPr>
            <a:r>
              <a:rPr lang="es-ES" sz="2100" i="1" dirty="0"/>
              <a:t>¿Qué otros pasos y/o medidas/acciones deberían emprenderse?</a:t>
            </a:r>
          </a:p>
          <a:p>
            <a:pPr marL="342900" indent="-342900">
              <a:spcAft>
                <a:spcPts val="0"/>
              </a:spcAft>
              <a:buFont typeface="Arial" panose="020B0604020202020204" pitchFamily="34" charset="0"/>
              <a:buChar char="•"/>
            </a:pPr>
            <a:r>
              <a:rPr lang="es-ES" sz="2100" i="1" dirty="0"/>
              <a:t>¿Hay algo más que haría en su país?</a:t>
            </a:r>
          </a:p>
        </p:txBody>
      </p:sp>
    </p:spTree>
    <p:extLst>
      <p:ext uri="{BB962C8B-B14F-4D97-AF65-F5344CB8AC3E}">
        <p14:creationId xmlns:p14="http://schemas.microsoft.com/office/powerpoint/2010/main" val="92511655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33</a:t>
            </a:fld>
            <a:endParaRPr lang="es-ES"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s-ES" sz="2000" b="1" dirty="0">
                <a:solidFill>
                  <a:schemeClr val="bg1"/>
                </a:solidFill>
                <a:latin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33</a:t>
            </a:fld>
            <a:endParaRPr lang="es-ES"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es-ES" sz="3200" b="1" dirty="0"/>
              <a:t>Estudio de caso</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s-ES" sz="2200" b="1" dirty="0">
                <a:solidFill>
                  <a:schemeClr val="bg1"/>
                </a:solidFill>
                <a:latin typeface="Arial Narrow" panose="020B0606020202030204" pitchFamily="34" charset="0"/>
              </a:rPr>
              <a:t>www.coe.int/cybercrime</a:t>
            </a:r>
          </a:p>
        </p:txBody>
      </p:sp>
      <p:pic>
        <p:nvPicPr>
          <p:cNvPr id="11" name="Picture 10">
            <a:extLst>
              <a:ext uri="{FF2B5EF4-FFF2-40B4-BE49-F238E27FC236}">
                <a16:creationId xmlns:a16="http://schemas.microsoft.com/office/drawing/2014/main" id="{6C59456A-02DA-0F46-BF32-314184E697A0}"/>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706029" y="2029522"/>
            <a:ext cx="3731941" cy="2798956"/>
          </a:xfrm>
          <a:prstGeom prst="rect">
            <a:avLst/>
          </a:prstGeom>
        </p:spPr>
      </p:pic>
    </p:spTree>
    <p:extLst>
      <p:ext uri="{BB962C8B-B14F-4D97-AF65-F5344CB8AC3E}">
        <p14:creationId xmlns:p14="http://schemas.microsoft.com/office/powerpoint/2010/main" val="3253483906"/>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34</a:t>
            </a:fld>
            <a:endParaRPr lang="es-ES"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s-ES" sz="2000" b="1" dirty="0">
                <a:solidFill>
                  <a:schemeClr val="bg1"/>
                </a:solidFill>
                <a:latin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34</a:t>
            </a:fld>
            <a:endParaRPr lang="es-ES"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lgn="r">
              <a:buFont typeface="Arial" charset="0"/>
              <a:buNone/>
              <a:defRPr/>
            </a:pPr>
            <a:r>
              <a:rPr lang="es-ES" sz="2800" b="1" dirty="0">
                <a:solidFill>
                  <a:schemeClr val="bg1"/>
                </a:solidFill>
              </a:rPr>
              <a:t>Utilización de la obtención de pruebas electrónicas mediante mecanismos de cooperación internacional </a:t>
            </a:r>
          </a:p>
        </p:txBody>
      </p:sp>
      <p:pic>
        <p:nvPicPr>
          <p:cNvPr id="17"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s-ES"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309489" y="3062727"/>
            <a:ext cx="8525021" cy="1274195"/>
          </a:xfrm>
          <a:prstGeom prst="rect">
            <a:avLst/>
          </a:prstGeom>
        </p:spPr>
        <p:txBody>
          <a:bodyPr wrap="square">
            <a:spAutoFit/>
          </a:bodyPr>
          <a:lstStyle/>
          <a:p>
            <a:pPr algn="ctr" eaLnBrk="1" hangingPunct="1">
              <a:lnSpc>
                <a:spcPct val="80000"/>
              </a:lnSpc>
            </a:pPr>
            <a:r>
              <a:rPr lang="es-ES" sz="3200" b="1" dirty="0"/>
              <a:t>Parte 5</a:t>
            </a:r>
          </a:p>
          <a:p>
            <a:pPr algn="ctr" eaLnBrk="1" hangingPunct="1">
              <a:lnSpc>
                <a:spcPct val="80000"/>
              </a:lnSpc>
            </a:pPr>
            <a:endParaRPr lang="es-ES" sz="3200" b="1" dirty="0">
              <a:ea typeface="ＭＳ Ｐゴシック" charset="0"/>
            </a:endParaRPr>
          </a:p>
          <a:p>
            <a:pPr algn="ctr" eaLnBrk="1" hangingPunct="1">
              <a:lnSpc>
                <a:spcPct val="80000"/>
              </a:lnSpc>
            </a:pPr>
            <a:r>
              <a:rPr lang="es-ES" sz="3200" b="1" dirty="0"/>
              <a:t>Resumen</a:t>
            </a:r>
          </a:p>
        </p:txBody>
      </p:sp>
    </p:spTree>
    <p:extLst>
      <p:ext uri="{BB962C8B-B14F-4D97-AF65-F5344CB8AC3E}">
        <p14:creationId xmlns:p14="http://schemas.microsoft.com/office/powerpoint/2010/main" val="1164740838"/>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35</a:t>
            </a:fld>
            <a:endParaRPr lang="es-ES"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s-ES" sz="2000" b="1" dirty="0">
                <a:solidFill>
                  <a:schemeClr val="bg1"/>
                </a:solidFill>
                <a:latin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35</a:t>
            </a:fld>
            <a:endParaRPr lang="es-ES"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s-ES" sz="3200" b="1" dirty="0"/>
              <a:t>Objetivos de la sesión</a:t>
            </a:r>
            <a:endParaRPr lang="es-ES"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s-ES"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B0D9B726-2DA9-204B-BF3E-36B6AB6770F1}"/>
              </a:ext>
            </a:extLst>
          </p:cNvPr>
          <p:cNvSpPr/>
          <p:nvPr/>
        </p:nvSpPr>
        <p:spPr>
          <a:xfrm>
            <a:off x="88522" y="1129045"/>
            <a:ext cx="4572000" cy="5509200"/>
          </a:xfrm>
          <a:prstGeom prst="rect">
            <a:avLst/>
          </a:prstGeom>
        </p:spPr>
        <p:txBody>
          <a:bodyPr>
            <a:spAutoFit/>
          </a:bodyPr>
          <a:lstStyle/>
          <a:p>
            <a:pPr marL="342900" lvl="2" indent="-342900">
              <a:buFont typeface="Wingdings" pitchFamily="2" charset="2"/>
              <a:buChar char="ü"/>
            </a:pPr>
            <a:r>
              <a:rPr lang="es-ES" sz="2000" i="1" dirty="0"/>
              <a:t>repasar y ampliar los conocimientos sobre los tipos de pruebas electrónicas típicas para las solicitudes de asistencia jurídica mutua y el intercambio</a:t>
            </a:r>
          </a:p>
          <a:p>
            <a:pPr marL="342900" lvl="2" indent="-342900">
              <a:buFont typeface="Wingdings" pitchFamily="2" charset="2"/>
              <a:buChar char="ü"/>
            </a:pPr>
            <a:r>
              <a:rPr lang="es-ES" sz="2000" i="1" dirty="0"/>
              <a:t>ampliar el conocimiento sobre los tipos de autoridades competentes que pueden participar en la asistencia jurídica mutua</a:t>
            </a:r>
          </a:p>
          <a:p>
            <a:pPr marL="342900" lvl="2" indent="-342900">
              <a:buFont typeface="Wingdings" pitchFamily="2" charset="2"/>
              <a:buChar char="ü"/>
            </a:pPr>
            <a:r>
              <a:rPr lang="es-ES" sz="2000" i="1" dirty="0"/>
              <a:t>comprender la diferencia entre la Autoridad Central y la Autoridad de Ejecución de asistencia jurídica mutua y los sistemas híbridos</a:t>
            </a:r>
          </a:p>
          <a:p>
            <a:pPr marL="342900" lvl="2" indent="-342900">
              <a:buFont typeface="Wingdings" pitchFamily="2" charset="2"/>
              <a:buChar char="ü"/>
            </a:pPr>
            <a:r>
              <a:rPr lang="es-ES" sz="2000" i="1" dirty="0"/>
              <a:t>entender cuáles son las competencias procesales en materia de asistencia jurídica mutua de las distintas autoridades </a:t>
            </a:r>
          </a:p>
        </p:txBody>
      </p:sp>
      <p:sp>
        <p:nvSpPr>
          <p:cNvPr id="8" name="Rectangle 7">
            <a:extLst>
              <a:ext uri="{FF2B5EF4-FFF2-40B4-BE49-F238E27FC236}">
                <a16:creationId xmlns:a16="http://schemas.microsoft.com/office/drawing/2014/main" id="{318C602D-ED60-F847-ABCD-A03310105151}"/>
              </a:ext>
            </a:extLst>
          </p:cNvPr>
          <p:cNvSpPr/>
          <p:nvPr/>
        </p:nvSpPr>
        <p:spPr>
          <a:xfrm>
            <a:off x="4732127" y="1163467"/>
            <a:ext cx="4572000" cy="4431983"/>
          </a:xfrm>
          <a:prstGeom prst="rect">
            <a:avLst/>
          </a:prstGeom>
        </p:spPr>
        <p:txBody>
          <a:bodyPr>
            <a:spAutoFit/>
          </a:bodyPr>
          <a:lstStyle/>
          <a:p>
            <a:pPr marL="342900" lvl="2" indent="-342900">
              <a:buFont typeface="Wingdings" pitchFamily="2" charset="2"/>
              <a:buChar char="ü"/>
            </a:pPr>
            <a:r>
              <a:rPr lang="es-ES" sz="2000" i="1" dirty="0"/>
              <a:t>conocer los posibles pasos y las variaciones de los pasos realizados durante el procedimiento de asistencia jurídica mutua por las diferentes autoridades competentes</a:t>
            </a:r>
          </a:p>
          <a:p>
            <a:pPr marL="342900" lvl="2" indent="-342900">
              <a:buFont typeface="Wingdings" pitchFamily="2" charset="2"/>
              <a:buChar char="ü"/>
            </a:pPr>
            <a:r>
              <a:rPr lang="es-ES" sz="2000" i="1" dirty="0"/>
              <a:t>participar activamente en el análisis de los estudios de caso aplicando los conocimientos y habilidades previamente adoptados</a:t>
            </a:r>
          </a:p>
          <a:p>
            <a:pPr marL="342900" lvl="2" indent="-342900">
              <a:buFont typeface="Wingdings" pitchFamily="2" charset="2"/>
              <a:buChar char="ü"/>
            </a:pPr>
            <a:r>
              <a:rPr lang="es-ES" sz="2000" i="1" dirty="0"/>
              <a:t>mejorar el conocimiento general de la asistencia jurídica mutua en relación con los procedimientos de obtención de pruebas electrónicas</a:t>
            </a:r>
          </a:p>
          <a:p>
            <a:pPr marL="342900" lvl="2" indent="-342900">
              <a:buFont typeface="Wingdings" pitchFamily="2" charset="2"/>
              <a:buChar char="ü"/>
            </a:pPr>
            <a:endParaRPr lang="es-ES" sz="2200" dirty="0"/>
          </a:p>
        </p:txBody>
      </p:sp>
    </p:spTree>
    <p:extLst>
      <p:ext uri="{BB962C8B-B14F-4D97-AF65-F5344CB8AC3E}">
        <p14:creationId xmlns:p14="http://schemas.microsoft.com/office/powerpoint/2010/main" val="12137535"/>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36</a:t>
            </a:fld>
            <a:endParaRPr lang="es-ES"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s-ES" sz="2000" b="1" dirty="0">
                <a:solidFill>
                  <a:schemeClr val="bg1"/>
                </a:solidFill>
                <a:latin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36</a:t>
            </a:fld>
            <a:endParaRPr lang="es-ES"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lgn="r">
              <a:buFont typeface="Arial" charset="0"/>
              <a:buNone/>
              <a:defRPr/>
            </a:pPr>
            <a:r>
              <a:rPr lang="es-ES" sz="2800" b="1" dirty="0">
                <a:solidFill>
                  <a:schemeClr val="bg1"/>
                </a:solidFill>
              </a:rPr>
              <a:t>Utilización de la obtención de pruebas electrónicas mediante mecanismos de cooperación internacional </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s-ES" sz="2200" b="1" dirty="0">
                <a:solidFill>
                  <a:schemeClr val="bg1"/>
                </a:solidFill>
                <a:latin typeface="Arial Narrow" panose="020B0606020202030204" pitchFamily="34" charset="0"/>
              </a:rPr>
              <a:t>www.coe.int/cybercrime</a:t>
            </a:r>
          </a:p>
        </p:txBody>
      </p:sp>
      <p:pic>
        <p:nvPicPr>
          <p:cNvPr id="11" name="Picture 10">
            <a:extLst>
              <a:ext uri="{FF2B5EF4-FFF2-40B4-BE49-F238E27FC236}">
                <a16:creationId xmlns:a16="http://schemas.microsoft.com/office/drawing/2014/main" id="{6C59456A-02DA-0F46-BF32-314184E697A0}"/>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706029" y="2029522"/>
            <a:ext cx="3731941" cy="2798956"/>
          </a:xfrm>
          <a:prstGeom prst="rect">
            <a:avLst/>
          </a:prstGeom>
        </p:spPr>
      </p:pic>
    </p:spTree>
    <p:extLst>
      <p:ext uri="{BB962C8B-B14F-4D97-AF65-F5344CB8AC3E}">
        <p14:creationId xmlns:p14="http://schemas.microsoft.com/office/powerpoint/2010/main" val="99987196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4</a:t>
            </a:fld>
            <a:endParaRPr lang="es-ES"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s-ES" sz="2000" b="1" dirty="0">
                <a:solidFill>
                  <a:schemeClr val="bg1"/>
                </a:solidFill>
                <a:latin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4</a:t>
            </a:fld>
            <a:endParaRPr lang="es-ES"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lgn="r">
              <a:buFont typeface="Arial" charset="0"/>
              <a:buNone/>
              <a:defRPr/>
            </a:pPr>
            <a:r>
              <a:rPr lang="es-ES" sz="2800" b="1" dirty="0">
                <a:solidFill>
                  <a:schemeClr val="bg1"/>
                </a:solidFill>
              </a:rPr>
              <a:t>Utilización de la obtención de pruebas electrónicas mediante mecanismos de cooperación internacional</a:t>
            </a:r>
            <a:r>
              <a:rPr lang="es-ES" sz="3000" b="1" dirty="0">
                <a:solidFill>
                  <a:schemeClr val="bg1"/>
                </a:solidFill>
              </a:rPr>
              <a:t> </a:t>
            </a:r>
          </a:p>
        </p:txBody>
      </p:sp>
      <p:pic>
        <p:nvPicPr>
          <p:cNvPr id="17"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s-ES"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309489" y="2906522"/>
            <a:ext cx="8525021" cy="1668149"/>
          </a:xfrm>
          <a:prstGeom prst="rect">
            <a:avLst/>
          </a:prstGeom>
        </p:spPr>
        <p:txBody>
          <a:bodyPr wrap="square">
            <a:spAutoFit/>
          </a:bodyPr>
          <a:lstStyle/>
          <a:p>
            <a:pPr algn="ctr" eaLnBrk="1" hangingPunct="1">
              <a:lnSpc>
                <a:spcPct val="80000"/>
              </a:lnSpc>
            </a:pPr>
            <a:r>
              <a:rPr lang="es-ES" sz="3200" b="1" dirty="0"/>
              <a:t>Parte 1</a:t>
            </a:r>
          </a:p>
          <a:p>
            <a:pPr algn="ctr">
              <a:lnSpc>
                <a:spcPct val="80000"/>
              </a:lnSpc>
            </a:pPr>
            <a:br/>
            <a:r>
              <a:rPr lang="es-ES" sz="3200" b="1" dirty="0"/>
              <a:t>Tipos comunes de pruebas electrónicas en la asistencia jurídica mutua</a:t>
            </a:r>
          </a:p>
        </p:txBody>
      </p:sp>
    </p:spTree>
    <p:extLst>
      <p:ext uri="{BB962C8B-B14F-4D97-AF65-F5344CB8AC3E}">
        <p14:creationId xmlns:p14="http://schemas.microsoft.com/office/powerpoint/2010/main" val="274553008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5</a:t>
            </a:fld>
            <a:endParaRPr lang="es-ES"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s-ES" sz="2000" b="1" dirty="0">
                <a:solidFill>
                  <a:schemeClr val="bg1"/>
                </a:solidFill>
                <a:latin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5</a:t>
            </a:fld>
            <a:endParaRPr lang="es-ES"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es-ES" sz="2800" b="1" dirty="0"/>
              <a:t>Tipos comunes de </a:t>
            </a:r>
          </a:p>
          <a:p>
            <a:pPr algn="r">
              <a:lnSpc>
                <a:spcPct val="80000"/>
              </a:lnSpc>
            </a:pPr>
            <a:r>
              <a:rPr lang="es-ES" sz="2800" b="1" dirty="0"/>
              <a:t>pruebas electrónicas en la asistencia jurídica mutua</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s-ES"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CAE5D1B-C7CD-DD44-B0C3-576B01C85806}"/>
              </a:ext>
            </a:extLst>
          </p:cNvPr>
          <p:cNvSpPr/>
          <p:nvPr/>
        </p:nvSpPr>
        <p:spPr>
          <a:xfrm>
            <a:off x="88521" y="1120348"/>
            <a:ext cx="5311381" cy="5509200"/>
          </a:xfrm>
          <a:prstGeom prst="rect">
            <a:avLst/>
          </a:prstGeom>
        </p:spPr>
        <p:txBody>
          <a:bodyPr wrap="square">
            <a:spAutoFit/>
          </a:bodyPr>
          <a:lstStyle/>
          <a:p>
            <a:pPr marL="342900" indent="-342900">
              <a:spcAft>
                <a:spcPts val="0"/>
              </a:spcAft>
              <a:buFont typeface="Wingdings" pitchFamily="2" charset="2"/>
              <a:buChar char="Ø"/>
            </a:pPr>
            <a:r>
              <a:rPr lang="es-ES" sz="2200" b="1" dirty="0"/>
              <a:t>Datos informáticos</a:t>
            </a:r>
            <a:r>
              <a:rPr lang="es-ES" sz="2200" dirty="0"/>
              <a:t>:</a:t>
            </a:r>
          </a:p>
          <a:p>
            <a:pPr marL="342900" indent="-342900" algn="just">
              <a:spcAft>
                <a:spcPts val="0"/>
              </a:spcAft>
              <a:buFont typeface="Arial" panose="020B0604020202020204" pitchFamily="34" charset="0"/>
              <a:buChar char="•"/>
            </a:pPr>
            <a:r>
              <a:rPr lang="es-ES" sz="2200" i="1" dirty="0"/>
              <a:t>Toda representación de hechos, información o conceptos expresados de cualquier forma que se preste a tratamiento informático</a:t>
            </a:r>
          </a:p>
          <a:p>
            <a:pPr marL="342900" indent="-342900">
              <a:spcAft>
                <a:spcPts val="0"/>
              </a:spcAft>
              <a:buFont typeface="Wingdings" pitchFamily="2" charset="2"/>
              <a:buChar char="Ø"/>
            </a:pPr>
            <a:endParaRPr lang="es-ES" sz="2200" dirty="0">
              <a:cs typeface="Arial" panose="020B0604020202020204" pitchFamily="34" charset="0"/>
            </a:endParaRPr>
          </a:p>
          <a:p>
            <a:pPr marL="342900" indent="-342900">
              <a:spcAft>
                <a:spcPts val="0"/>
              </a:spcAft>
              <a:buFont typeface="Wingdings" pitchFamily="2" charset="2"/>
              <a:buChar char="Ø"/>
            </a:pPr>
            <a:r>
              <a:rPr lang="es-ES" b="1" dirty="0"/>
              <a:t>Tipos</a:t>
            </a:r>
            <a:r>
              <a:rPr lang="es-ES" dirty="0"/>
              <a:t> </a:t>
            </a:r>
            <a:r>
              <a:rPr lang="es-ES" sz="2200" b="1" dirty="0"/>
              <a:t>“clásicos” de datos informáticos</a:t>
            </a:r>
            <a:r>
              <a:rPr lang="es-ES" sz="2200" dirty="0"/>
              <a:t>:</a:t>
            </a:r>
          </a:p>
          <a:p>
            <a:pPr marL="342900" indent="-342900">
              <a:spcAft>
                <a:spcPts val="0"/>
              </a:spcAft>
              <a:buFont typeface="Wingdings" pitchFamily="2" charset="2"/>
              <a:buChar char="Ø"/>
            </a:pPr>
            <a:endParaRPr lang="es-ES" sz="2200" dirty="0">
              <a:cs typeface="Arial" panose="020B0604020202020204" pitchFamily="34" charset="0"/>
            </a:endParaRPr>
          </a:p>
          <a:p>
            <a:pPr marL="342900" indent="-342900">
              <a:spcAft>
                <a:spcPts val="0"/>
              </a:spcAft>
              <a:buFont typeface="Arial" panose="020B0604020202020204" pitchFamily="34" charset="0"/>
              <a:buChar char="•"/>
            </a:pPr>
            <a:r>
              <a:rPr lang="es-ES" sz="2200" i="1" dirty="0"/>
              <a:t>Datos relativos al contenido</a:t>
            </a:r>
          </a:p>
          <a:p>
            <a:pPr marL="342900" indent="-342900">
              <a:spcAft>
                <a:spcPts val="0"/>
              </a:spcAft>
              <a:buFont typeface="Arial" panose="020B0604020202020204" pitchFamily="34" charset="0"/>
              <a:buChar char="•"/>
            </a:pPr>
            <a:r>
              <a:rPr lang="es-ES" sz="2200" i="1" dirty="0"/>
              <a:t>Datos relativos al tráfico</a:t>
            </a:r>
          </a:p>
          <a:p>
            <a:pPr marL="342900" indent="-342900">
              <a:spcAft>
                <a:spcPts val="0"/>
              </a:spcAft>
              <a:buFont typeface="Arial" panose="020B0604020202020204" pitchFamily="34" charset="0"/>
              <a:buChar char="•"/>
            </a:pPr>
            <a:r>
              <a:rPr lang="es-ES" sz="2200" i="1" dirty="0"/>
              <a:t>Datos relativos a los abonados</a:t>
            </a:r>
          </a:p>
          <a:p>
            <a:pPr marL="342900" indent="-342900">
              <a:spcAft>
                <a:spcPts val="0"/>
              </a:spcAft>
              <a:buFont typeface="Arial" panose="020B0604020202020204" pitchFamily="34" charset="0"/>
              <a:buChar char="•"/>
            </a:pPr>
            <a:endParaRPr lang="es-ES" sz="2200" i="1" dirty="0">
              <a:cs typeface="Arial" panose="020B0604020202020204" pitchFamily="34" charset="0"/>
            </a:endParaRPr>
          </a:p>
          <a:p>
            <a:pPr marL="342900" indent="-342900">
              <a:spcAft>
                <a:spcPts val="0"/>
              </a:spcAft>
              <a:buFont typeface="Arial" panose="020B0604020202020204" pitchFamily="34" charset="0"/>
              <a:buChar char="•"/>
            </a:pPr>
            <a:r>
              <a:rPr lang="es-ES" sz="2200" b="1" dirty="0"/>
              <a:t>Nuevas variaciones (</a:t>
            </a:r>
            <a:r>
              <a:rPr lang="es-ES" sz="2200" b="1" dirty="0">
                <a:solidFill>
                  <a:srgbClr val="FF0000"/>
                </a:solidFill>
              </a:rPr>
              <a:t>informales</a:t>
            </a:r>
            <a:r>
              <a:rPr lang="es-ES" sz="2200" b="1" dirty="0"/>
              <a:t>)</a:t>
            </a:r>
            <a:endParaRPr lang="es-ES" sz="2200" dirty="0">
              <a:cs typeface="Arial" panose="020B0604020202020204" pitchFamily="34" charset="0"/>
            </a:endParaRPr>
          </a:p>
          <a:p>
            <a:pPr marL="342900" indent="-342900">
              <a:spcAft>
                <a:spcPts val="0"/>
              </a:spcAft>
              <a:buFont typeface="Arial" panose="020B0604020202020204" pitchFamily="34" charset="0"/>
              <a:buChar char="•"/>
            </a:pPr>
            <a:r>
              <a:rPr lang="es-ES" sz="2200" i="1" dirty="0"/>
              <a:t>Metadatos</a:t>
            </a:r>
          </a:p>
          <a:p>
            <a:pPr marL="342900" indent="-342900">
              <a:spcAft>
                <a:spcPts val="0"/>
              </a:spcAft>
              <a:buFont typeface="Arial" panose="020B0604020202020204" pitchFamily="34" charset="0"/>
              <a:buChar char="•"/>
            </a:pPr>
            <a:r>
              <a:rPr lang="es-ES" sz="2200" i="1" dirty="0"/>
              <a:t>Datos en la nube</a:t>
            </a:r>
          </a:p>
        </p:txBody>
      </p:sp>
      <p:sp>
        <p:nvSpPr>
          <p:cNvPr id="6" name="Rectangle 5">
            <a:extLst>
              <a:ext uri="{FF2B5EF4-FFF2-40B4-BE49-F238E27FC236}">
                <a16:creationId xmlns:a16="http://schemas.microsoft.com/office/drawing/2014/main" id="{2AE8474D-B9FC-6748-820C-EB7B2D808B30}"/>
              </a:ext>
            </a:extLst>
          </p:cNvPr>
          <p:cNvSpPr/>
          <p:nvPr/>
        </p:nvSpPr>
        <p:spPr>
          <a:xfrm>
            <a:off x="5488422" y="1115068"/>
            <a:ext cx="3744099" cy="1446550"/>
          </a:xfrm>
          <a:prstGeom prst="rect">
            <a:avLst/>
          </a:prstGeom>
        </p:spPr>
        <p:txBody>
          <a:bodyPr wrap="square">
            <a:spAutoFit/>
          </a:bodyPr>
          <a:lstStyle/>
          <a:p>
            <a:pPr marL="285750" indent="-285750">
              <a:spcAft>
                <a:spcPts val="0"/>
              </a:spcAft>
              <a:buFont typeface="Arial" panose="020B0604020202020204" pitchFamily="34" charset="0"/>
              <a:buChar char="•"/>
            </a:pPr>
            <a:r>
              <a:rPr lang="es-ES" sz="2200" b="1" dirty="0"/>
              <a:t>¿Otras acciones y/o pruebas relacionadas con la perpetración de ciberdelitos?</a:t>
            </a:r>
          </a:p>
        </p:txBody>
      </p:sp>
      <p:pic>
        <p:nvPicPr>
          <p:cNvPr id="9" name="Picture 2" descr="What is Data: Types of Data and How To Analyze Data">
            <a:hlinkClick r:id="rId4"/>
            <a:extLst>
              <a:ext uri="{FF2B5EF4-FFF2-40B4-BE49-F238E27FC236}">
                <a16:creationId xmlns:a16="http://schemas.microsoft.com/office/drawing/2014/main" id="{1A0C7CEA-7226-43DF-A072-B67C94019C2A}"/>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930008" y="3294480"/>
            <a:ext cx="3882788" cy="218730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4386846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6</a:t>
            </a:fld>
            <a:endParaRPr lang="es-ES"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s-ES" sz="2000" b="1" dirty="0">
                <a:solidFill>
                  <a:schemeClr val="bg1"/>
                </a:solidFill>
                <a:latin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6</a:t>
            </a:fld>
            <a:endParaRPr lang="es-ES"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es-ES" sz="2800" b="1" dirty="0"/>
              <a:t>Tipos comunes de </a:t>
            </a:r>
          </a:p>
          <a:p>
            <a:pPr algn="r">
              <a:lnSpc>
                <a:spcPct val="80000"/>
              </a:lnSpc>
            </a:pPr>
            <a:r>
              <a:rPr lang="es-ES" sz="2800" b="1" dirty="0"/>
              <a:t>pruebas electrónicas en la asistencia jurídica mutua</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s-ES"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CAE5D1B-C7CD-DD44-B0C3-576B01C85806}"/>
              </a:ext>
            </a:extLst>
          </p:cNvPr>
          <p:cNvSpPr/>
          <p:nvPr/>
        </p:nvSpPr>
        <p:spPr>
          <a:xfrm>
            <a:off x="88521" y="1039323"/>
            <a:ext cx="5559319" cy="5509200"/>
          </a:xfrm>
          <a:prstGeom prst="rect">
            <a:avLst/>
          </a:prstGeom>
        </p:spPr>
        <p:txBody>
          <a:bodyPr wrap="square">
            <a:spAutoFit/>
          </a:bodyPr>
          <a:lstStyle/>
          <a:p>
            <a:pPr marL="342900" indent="-342900">
              <a:spcAft>
                <a:spcPts val="0"/>
              </a:spcAft>
              <a:buFont typeface="Wingdings" pitchFamily="2" charset="2"/>
              <a:buChar char="Ø"/>
            </a:pPr>
            <a:r>
              <a:rPr lang="es-ES" sz="2200" b="1" dirty="0"/>
              <a:t>Las pruebas electrónicas, en otras palabras</a:t>
            </a:r>
            <a:r>
              <a:rPr lang="es-ES" sz="2200" dirty="0"/>
              <a:t>:</a:t>
            </a:r>
            <a:endParaRPr lang="es-ES" sz="2200" b="1" dirty="0">
              <a:ea typeface="Verdana" panose="020B0604030504040204" pitchFamily="34" charset="0"/>
              <a:cs typeface="Arial" panose="020B0604020202020204" pitchFamily="34" charset="0"/>
            </a:endParaRPr>
          </a:p>
          <a:p>
            <a:pPr marL="342900" indent="-342900">
              <a:spcAft>
                <a:spcPts val="0"/>
              </a:spcAft>
              <a:buFont typeface="Arial" panose="020B0604020202020204" pitchFamily="34" charset="0"/>
              <a:buChar char="•"/>
            </a:pPr>
            <a:r>
              <a:rPr lang="es-ES" sz="2200" b="1" dirty="0"/>
              <a:t>Datos relativos a los abonados </a:t>
            </a:r>
            <a:r>
              <a:rPr lang="es-ES" sz="2200" dirty="0"/>
              <a:t>– datos de la persona propietaria de la cuenta utilizada</a:t>
            </a:r>
          </a:p>
          <a:p>
            <a:pPr marL="342900" indent="-342900">
              <a:spcAft>
                <a:spcPts val="0"/>
              </a:spcAft>
              <a:buFont typeface="Arial" panose="020B0604020202020204" pitchFamily="34" charset="0"/>
              <a:buChar char="•"/>
            </a:pPr>
            <a:r>
              <a:rPr lang="es-ES" sz="2200" b="1" dirty="0"/>
              <a:t>Datos relativos al tráfico </a:t>
            </a:r>
            <a:r>
              <a:rPr lang="es-ES" sz="2200" dirty="0"/>
              <a:t>- detalles y ruta de viaje)</a:t>
            </a:r>
          </a:p>
          <a:p>
            <a:pPr marL="342900" indent="-342900">
              <a:spcAft>
                <a:spcPts val="0"/>
              </a:spcAft>
              <a:buFont typeface="Arial" panose="020B0604020202020204" pitchFamily="34" charset="0"/>
              <a:buChar char="•"/>
            </a:pPr>
            <a:r>
              <a:rPr lang="es-ES" sz="2200" b="1" dirty="0"/>
              <a:t>Datos relativos al contenido </a:t>
            </a:r>
            <a:r>
              <a:rPr lang="es-ES" sz="2200" dirty="0"/>
              <a:t>- lo que hay dentro del sobre</a:t>
            </a:r>
          </a:p>
          <a:p>
            <a:pPr>
              <a:spcAft>
                <a:spcPts val="0"/>
              </a:spcAft>
            </a:pPr>
            <a:endParaRPr lang="es-ES" sz="2200" dirty="0">
              <a:ea typeface="Verdana" panose="020B0604030504040204" pitchFamily="34" charset="0"/>
              <a:cs typeface="Arial" panose="020B0604020202020204" pitchFamily="34" charset="0"/>
            </a:endParaRPr>
          </a:p>
          <a:p>
            <a:pPr marL="342900" indent="-342900">
              <a:spcAft>
                <a:spcPts val="0"/>
              </a:spcAft>
              <a:buFont typeface="Wingdings" pitchFamily="2" charset="2"/>
              <a:buChar char="Ø"/>
            </a:pPr>
            <a:r>
              <a:rPr lang="es-ES" sz="2200" b="1" dirty="0"/>
              <a:t>Otras posibles fuentes: </a:t>
            </a:r>
          </a:p>
          <a:p>
            <a:pPr marL="342900" indent="-342900">
              <a:spcAft>
                <a:spcPts val="0"/>
              </a:spcAft>
              <a:buFont typeface="Arial" panose="020B0604020202020204" pitchFamily="34" charset="0"/>
              <a:buChar char="•"/>
            </a:pPr>
            <a:r>
              <a:rPr lang="es-ES" sz="2200" b="1" i="1" dirty="0"/>
              <a:t>Metadatos </a:t>
            </a:r>
            <a:r>
              <a:rPr lang="es-ES" sz="2200" dirty="0"/>
              <a:t>- datos sobre los datos o lo escrito en el sobre</a:t>
            </a:r>
          </a:p>
          <a:p>
            <a:pPr marL="342900" indent="-342900">
              <a:spcAft>
                <a:spcPts val="0"/>
              </a:spcAft>
              <a:buFont typeface="Arial" panose="020B0604020202020204" pitchFamily="34" charset="0"/>
              <a:buChar char="•"/>
            </a:pPr>
            <a:r>
              <a:rPr lang="es-ES" sz="2200" b="1" i="1" dirty="0"/>
              <a:t>Datos en la nube </a:t>
            </a:r>
            <a:r>
              <a:rPr lang="es-ES" sz="2200" dirty="0"/>
              <a:t>– datos relativos al contenido divididos en partes y almacenados en múltiples ubicaciones</a:t>
            </a:r>
          </a:p>
        </p:txBody>
      </p:sp>
      <p:pic>
        <p:nvPicPr>
          <p:cNvPr id="5" name="Picture 4">
            <a:extLst>
              <a:ext uri="{FF2B5EF4-FFF2-40B4-BE49-F238E27FC236}">
                <a16:creationId xmlns:a16="http://schemas.microsoft.com/office/drawing/2014/main" id="{6A30170E-DD36-446A-A272-3C99F1AA7EC0}"/>
              </a:ext>
            </a:extLst>
          </p:cNvPr>
          <p:cNvPicPr>
            <a:picLocks noChangeAspect="1"/>
          </p:cNvPicPr>
          <p:nvPr/>
        </p:nvPicPr>
        <p:blipFill>
          <a:blip r:embed="rId4"/>
          <a:stretch>
            <a:fillRect/>
          </a:stretch>
        </p:blipFill>
        <p:spPr>
          <a:xfrm>
            <a:off x="5736361" y="2618422"/>
            <a:ext cx="3161062" cy="2205826"/>
          </a:xfrm>
          <a:prstGeom prst="rect">
            <a:avLst/>
          </a:prstGeom>
        </p:spPr>
      </p:pic>
    </p:spTree>
    <p:extLst>
      <p:ext uri="{BB962C8B-B14F-4D97-AF65-F5344CB8AC3E}">
        <p14:creationId xmlns:p14="http://schemas.microsoft.com/office/powerpoint/2010/main" val="70715750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7</a:t>
            </a:fld>
            <a:endParaRPr lang="es-ES"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s-ES" sz="2000" b="1" dirty="0">
                <a:solidFill>
                  <a:schemeClr val="bg1"/>
                </a:solidFill>
                <a:latin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7</a:t>
            </a:fld>
            <a:endParaRPr lang="es-ES"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es-ES" sz="2800" b="1" dirty="0"/>
              <a:t>Tipos comunes de </a:t>
            </a:r>
          </a:p>
          <a:p>
            <a:pPr algn="r">
              <a:lnSpc>
                <a:spcPct val="80000"/>
              </a:lnSpc>
            </a:pPr>
            <a:r>
              <a:rPr lang="es-ES" sz="2800" b="1" dirty="0"/>
              <a:t>pruebas electrónicas en la asistencia jurídica mutua</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s-ES"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4473146" y="1120348"/>
            <a:ext cx="4670854" cy="5262979"/>
          </a:xfrm>
          <a:prstGeom prst="rect">
            <a:avLst/>
          </a:prstGeom>
        </p:spPr>
        <p:txBody>
          <a:bodyPr wrap="square">
            <a:spAutoFit/>
          </a:bodyPr>
          <a:lstStyle/>
          <a:p>
            <a:pPr marL="342900" indent="-342900">
              <a:buFont typeface="Arial" panose="020B0604020202020204" pitchFamily="34" charset="0"/>
              <a:buChar char="•"/>
            </a:pPr>
            <a:r>
              <a:rPr lang="es-ES" b="1" dirty="0"/>
              <a:t>datos relativos al contenido</a:t>
            </a:r>
            <a:r>
              <a:rPr lang="es-ES" i="1" dirty="0"/>
              <a:t> - datos que muestran el fondo de una comunicación o el contenido ilícito adjunto a una comunicación</a:t>
            </a:r>
          </a:p>
          <a:p>
            <a:endParaRPr lang="es-ES" sz="2200" i="1" dirty="0">
              <a:ea typeface="Times New Roman" panose="02020603050405020304" pitchFamily="18" charset="0"/>
              <a:cs typeface="Arial" panose="020B0604020202020204" pitchFamily="34" charset="0"/>
            </a:endParaRPr>
          </a:p>
          <a:p>
            <a:r>
              <a:rPr lang="es-ES" sz="2200" b="1" dirty="0"/>
              <a:t>También se utilizan para indicar un tipo específico de datos:</a:t>
            </a:r>
          </a:p>
          <a:p>
            <a:endParaRPr lang="es-ES" sz="2200" b="1" dirty="0">
              <a:ea typeface="Times New Roman" panose="02020603050405020304" pitchFamily="18" charset="0"/>
              <a:cs typeface="Arial" panose="020B0604020202020204" pitchFamily="34" charset="0"/>
            </a:endParaRPr>
          </a:p>
          <a:p>
            <a:pPr marL="342900" indent="-342900">
              <a:buFont typeface="Arial" panose="020B0604020202020204" pitchFamily="34" charset="0"/>
              <a:buChar char="•"/>
            </a:pPr>
            <a:r>
              <a:rPr lang="es-ES" sz="2200" b="1" dirty="0"/>
              <a:t>Datos en la nube </a:t>
            </a:r>
            <a:r>
              <a:rPr lang="es-ES" sz="2200" dirty="0"/>
              <a:t>– </a:t>
            </a:r>
            <a:r>
              <a:rPr lang="es-ES" sz="2200" i="1" dirty="0"/>
              <a:t>datos almacenados a menudo en paquetes divididos por un algoritmo de programa especial en servidores dedicados instalados en diferentes países y que se trasladan de acuerdo con la carga del programa/sistema</a:t>
            </a:r>
          </a:p>
        </p:txBody>
      </p:sp>
      <p:sp>
        <p:nvSpPr>
          <p:cNvPr id="7" name="Rectangle 6">
            <a:extLst>
              <a:ext uri="{FF2B5EF4-FFF2-40B4-BE49-F238E27FC236}">
                <a16:creationId xmlns:a16="http://schemas.microsoft.com/office/drawing/2014/main" id="{1CAE5D1B-C7CD-DD44-B0C3-576B01C85806}"/>
              </a:ext>
            </a:extLst>
          </p:cNvPr>
          <p:cNvSpPr/>
          <p:nvPr/>
        </p:nvSpPr>
        <p:spPr>
          <a:xfrm>
            <a:off x="88522" y="854123"/>
            <a:ext cx="4572000" cy="5847755"/>
          </a:xfrm>
          <a:prstGeom prst="rect">
            <a:avLst/>
          </a:prstGeom>
        </p:spPr>
        <p:txBody>
          <a:bodyPr>
            <a:spAutoFit/>
          </a:bodyPr>
          <a:lstStyle/>
          <a:p>
            <a:pPr marL="342900" indent="-342900">
              <a:spcAft>
                <a:spcPts val="0"/>
              </a:spcAft>
              <a:buFont typeface="Wingdings" pitchFamily="2" charset="2"/>
              <a:buChar char="Ø"/>
            </a:pPr>
            <a:r>
              <a:rPr lang="es-ES" sz="2200" b="1" dirty="0"/>
              <a:t>Las pruebas electrónicas abarcan diferentes formas de datos informáticos</a:t>
            </a:r>
            <a:r>
              <a:rPr lang="es-ES" sz="2200" dirty="0"/>
              <a:t>:</a:t>
            </a:r>
          </a:p>
          <a:p>
            <a:pPr marL="342900" indent="-342900">
              <a:spcAft>
                <a:spcPts val="0"/>
              </a:spcAft>
              <a:buFont typeface="Wingdings" pitchFamily="2" charset="2"/>
              <a:buChar char="Ø"/>
            </a:pPr>
            <a:endParaRPr lang="es-ES" sz="2200" dirty="0">
              <a:cs typeface="Arial" panose="020B0604020202020204" pitchFamily="34" charset="0"/>
            </a:endParaRPr>
          </a:p>
          <a:p>
            <a:pPr marL="342900" indent="-342900">
              <a:spcAft>
                <a:spcPts val="0"/>
              </a:spcAft>
              <a:buFont typeface="Arial" panose="020B0604020202020204" pitchFamily="34" charset="0"/>
              <a:buChar char="•"/>
            </a:pPr>
            <a:r>
              <a:rPr lang="es-ES" b="1" dirty="0"/>
              <a:t>datos relativos a los abonados</a:t>
            </a:r>
            <a:r>
              <a:rPr lang="es-ES" dirty="0"/>
              <a:t> - </a:t>
            </a:r>
            <a:r>
              <a:rPr lang="es-ES" i="1" dirty="0"/>
              <a:t>se trata de datos en poder de un proveedor de servicios e incluyen el nombre, la dirección y los datos de contacto de una persona abonada a un servicio de telecomunicaciones</a:t>
            </a:r>
          </a:p>
          <a:p>
            <a:pPr>
              <a:spcAft>
                <a:spcPts val="0"/>
              </a:spcAft>
            </a:pPr>
            <a:endParaRPr lang="es-ES" sz="2200" i="1" dirty="0">
              <a:ea typeface="Times New Roman" panose="02020603050405020304" pitchFamily="18" charset="0"/>
              <a:cs typeface="Arial" panose="020B0604020202020204" pitchFamily="34" charset="0"/>
            </a:endParaRPr>
          </a:p>
          <a:p>
            <a:pPr marL="342900" indent="-342900">
              <a:spcAft>
                <a:spcPts val="0"/>
              </a:spcAft>
              <a:buFont typeface="Arial" panose="020B0604020202020204" pitchFamily="34" charset="0"/>
              <a:buChar char="•"/>
            </a:pPr>
            <a:r>
              <a:rPr lang="es-ES" b="1" dirty="0"/>
              <a:t>datos relativos al tráfico o datos de transmisión</a:t>
            </a:r>
            <a:r>
              <a:rPr lang="es-ES" dirty="0"/>
              <a:t> - </a:t>
            </a:r>
            <a:r>
              <a:rPr lang="es-ES" i="1" dirty="0"/>
              <a:t>son los datos informáticos relativos a una comunicación que muestran la fecha, el origen, la ruta y el destino de una comunicación</a:t>
            </a:r>
            <a:r>
              <a:rPr lang="es-ES" sz="2200" i="1" dirty="0"/>
              <a:t> </a:t>
            </a:r>
          </a:p>
        </p:txBody>
      </p:sp>
    </p:spTree>
    <p:extLst>
      <p:ext uri="{BB962C8B-B14F-4D97-AF65-F5344CB8AC3E}">
        <p14:creationId xmlns:p14="http://schemas.microsoft.com/office/powerpoint/2010/main" val="426838683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8</a:t>
            </a:fld>
            <a:endParaRPr lang="es-ES"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s-ES" sz="2000" b="1" dirty="0">
                <a:solidFill>
                  <a:schemeClr val="bg1"/>
                </a:solidFill>
                <a:latin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8</a:t>
            </a:fld>
            <a:endParaRPr lang="es-ES"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es-ES" sz="2800" b="1" dirty="0"/>
              <a:t>Tipos comunes de </a:t>
            </a:r>
          </a:p>
          <a:p>
            <a:pPr algn="r">
              <a:lnSpc>
                <a:spcPct val="80000"/>
              </a:lnSpc>
            </a:pPr>
            <a:r>
              <a:rPr lang="es-ES" sz="2800" b="1" dirty="0"/>
              <a:t>pruebas electrónicas en la asistencia jurídica mutua</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s-ES"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4572000" y="1120348"/>
            <a:ext cx="4572000" cy="2394502"/>
          </a:xfrm>
          <a:prstGeom prst="rect">
            <a:avLst/>
          </a:prstGeom>
        </p:spPr>
        <p:txBody>
          <a:bodyPr>
            <a:spAutoFit/>
          </a:bodyPr>
          <a:lstStyle/>
          <a:p>
            <a:pPr marL="342900" indent="-342900">
              <a:buFont typeface="Arial" panose="020B0604020202020204" pitchFamily="34" charset="0"/>
              <a:buChar char="•"/>
            </a:pPr>
            <a:r>
              <a:rPr lang="es-ES" sz="2200" b="1" dirty="0"/>
              <a:t>menos sensibles a la privacidad</a:t>
            </a:r>
            <a:r>
              <a:rPr lang="es-ES" sz="2200" dirty="0"/>
              <a:t> que los datos relativos al tráfico y al contenido</a:t>
            </a:r>
          </a:p>
          <a:p>
            <a:pPr marL="342900" indent="-342900">
              <a:buFont typeface="Arial" panose="020B0604020202020204" pitchFamily="34" charset="0"/>
              <a:buChar char="•"/>
            </a:pPr>
            <a:endParaRPr lang="es-ES" sz="2200" dirty="0"/>
          </a:p>
          <a:p>
            <a:pPr marL="342900" indent="-342900">
              <a:buFont typeface="Arial" panose="020B0604020202020204" pitchFamily="34" charset="0"/>
              <a:buChar char="•"/>
            </a:pPr>
            <a:r>
              <a:rPr lang="es-ES" sz="2200" b="1" dirty="0"/>
              <a:t>normalmente en manos de</a:t>
            </a:r>
            <a:r>
              <a:rPr lang="es-ES" sz="2200" dirty="0"/>
              <a:t> proveedores de servicios del </a:t>
            </a:r>
            <a:r>
              <a:rPr lang="es-ES" sz="2200" b="1" dirty="0"/>
              <a:t>sector privado</a:t>
            </a:r>
            <a:r>
              <a:rPr lang="es-ES" sz="2200" dirty="0"/>
              <a:t>, obtenidos mediante órdenes de presentación</a:t>
            </a:r>
          </a:p>
          <a:p>
            <a:pPr marL="0" indent="0" eaLnBrk="1" hangingPunct="1">
              <a:lnSpc>
                <a:spcPct val="80000"/>
              </a:lnSpc>
              <a:buNone/>
            </a:pPr>
            <a:endParaRPr lang="es-ES" sz="2200" dirty="0"/>
          </a:p>
        </p:txBody>
      </p:sp>
      <p:sp>
        <p:nvSpPr>
          <p:cNvPr id="7" name="Rectangle 6">
            <a:extLst>
              <a:ext uri="{FF2B5EF4-FFF2-40B4-BE49-F238E27FC236}">
                <a16:creationId xmlns:a16="http://schemas.microsoft.com/office/drawing/2014/main" id="{1CAE5D1B-C7CD-DD44-B0C3-576B01C85806}"/>
              </a:ext>
            </a:extLst>
          </p:cNvPr>
          <p:cNvSpPr/>
          <p:nvPr/>
        </p:nvSpPr>
        <p:spPr>
          <a:xfrm>
            <a:off x="88522" y="1120348"/>
            <a:ext cx="4572000" cy="4832092"/>
          </a:xfrm>
          <a:prstGeom prst="rect">
            <a:avLst/>
          </a:prstGeom>
        </p:spPr>
        <p:txBody>
          <a:bodyPr>
            <a:spAutoFit/>
          </a:bodyPr>
          <a:lstStyle/>
          <a:p>
            <a:pPr marL="342900" indent="-342900">
              <a:spcAft>
                <a:spcPts val="0"/>
              </a:spcAft>
              <a:buFont typeface="Wingdings" pitchFamily="2" charset="2"/>
              <a:buChar char="Ø"/>
            </a:pPr>
            <a:r>
              <a:rPr lang="es-ES" sz="2200" b="1" dirty="0"/>
              <a:t>Más datos sobre los abonados</a:t>
            </a:r>
            <a:r>
              <a:rPr lang="es-ES" sz="2200" dirty="0"/>
              <a:t>:</a:t>
            </a:r>
          </a:p>
          <a:p>
            <a:pPr marL="342900" indent="-342900">
              <a:spcAft>
                <a:spcPts val="0"/>
              </a:spcAft>
              <a:buFont typeface="Wingdings" pitchFamily="2" charset="2"/>
              <a:buChar char="Ø"/>
            </a:pPr>
            <a:endParaRPr lang="es-ES" sz="2200" dirty="0">
              <a:cs typeface="Arial" panose="020B0604020202020204" pitchFamily="34" charset="0"/>
            </a:endParaRPr>
          </a:p>
          <a:p>
            <a:pPr marL="342900" indent="-342900">
              <a:buFont typeface="Arial" panose="020B0604020202020204" pitchFamily="34" charset="0"/>
              <a:buChar char="•"/>
            </a:pPr>
            <a:r>
              <a:rPr lang="es-ES" sz="2200" b="1" dirty="0"/>
              <a:t>información en forma de datos informáticos</a:t>
            </a:r>
            <a:r>
              <a:rPr lang="es-ES" sz="2200" dirty="0"/>
              <a:t>/cualquier otro formato que posea un proveedor de servicios en relación con los abonados de sus servicios (distintos de los datos relativos al contenido y los datos relativos al tráfico)</a:t>
            </a:r>
          </a:p>
          <a:p>
            <a:pPr marL="342900" indent="-342900">
              <a:buFont typeface="Arial" panose="020B0604020202020204" pitchFamily="34" charset="0"/>
              <a:buChar char="•"/>
            </a:pPr>
            <a:endParaRPr lang="es-ES" sz="2200" dirty="0"/>
          </a:p>
          <a:p>
            <a:pPr marL="342900" indent="-342900">
              <a:buFont typeface="Arial" panose="020B0604020202020204" pitchFamily="34" charset="0"/>
              <a:buChar char="•"/>
            </a:pPr>
            <a:r>
              <a:rPr lang="es-ES" sz="2200" b="1" dirty="0"/>
              <a:t>información más solicitada</a:t>
            </a:r>
            <a:r>
              <a:rPr lang="es-ES" sz="2200" dirty="0"/>
              <a:t> en las investigaciones penales y las cartas de solicitud de asistencia jurídica mutua</a:t>
            </a:r>
          </a:p>
        </p:txBody>
      </p:sp>
      <p:pic>
        <p:nvPicPr>
          <p:cNvPr id="9" name="Picture 8" descr="A picture containing device&#10;&#10;Description automatically generated">
            <a:extLst>
              <a:ext uri="{FF2B5EF4-FFF2-40B4-BE49-F238E27FC236}">
                <a16:creationId xmlns:a16="http://schemas.microsoft.com/office/drawing/2014/main" id="{5E03EE9D-C303-4C85-9502-0B41916D6004}"/>
              </a:ext>
            </a:extLst>
          </p:cNvPr>
          <p:cNvPicPr>
            <a:picLocks noChangeAspect="1"/>
          </p:cNvPicPr>
          <p:nvPr/>
        </p:nvPicPr>
        <p:blipFill>
          <a:blip r:embed="rId4"/>
          <a:stretch>
            <a:fillRect/>
          </a:stretch>
        </p:blipFill>
        <p:spPr>
          <a:xfrm>
            <a:off x="5133318" y="4547286"/>
            <a:ext cx="3645322" cy="1405154"/>
          </a:xfrm>
          <a:prstGeom prst="rect">
            <a:avLst/>
          </a:prstGeom>
        </p:spPr>
      </p:pic>
    </p:spTree>
    <p:extLst>
      <p:ext uri="{BB962C8B-B14F-4D97-AF65-F5344CB8AC3E}">
        <p14:creationId xmlns:p14="http://schemas.microsoft.com/office/powerpoint/2010/main" val="132074174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9</a:t>
            </a:fld>
            <a:endParaRPr lang="es-ES"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s-ES" sz="2000" b="1" dirty="0">
                <a:solidFill>
                  <a:schemeClr val="bg1"/>
                </a:solidFill>
                <a:latin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9</a:t>
            </a:fld>
            <a:endParaRPr lang="es-ES"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es-ES" sz="2800" b="1" dirty="0"/>
              <a:t>Tipos comunes de </a:t>
            </a:r>
          </a:p>
          <a:p>
            <a:pPr algn="r">
              <a:lnSpc>
                <a:spcPct val="80000"/>
              </a:lnSpc>
            </a:pPr>
            <a:r>
              <a:rPr lang="es-ES" sz="2800" b="1" dirty="0"/>
              <a:t>pruebas electrónicas en la asistencia jurídica mutua</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s-ES"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4572000" y="838794"/>
            <a:ext cx="4572000" cy="5287601"/>
          </a:xfrm>
          <a:prstGeom prst="rect">
            <a:avLst/>
          </a:prstGeom>
        </p:spPr>
        <p:txBody>
          <a:bodyPr>
            <a:spAutoFit/>
          </a:bodyPr>
          <a:lstStyle/>
          <a:p>
            <a:pPr marL="342900" indent="-342900">
              <a:buFont typeface="Arial" panose="020B0604020202020204" pitchFamily="34" charset="0"/>
              <a:buChar char="•"/>
            </a:pPr>
            <a:r>
              <a:rPr lang="es-ES" sz="2000" dirty="0"/>
              <a:t>a.) el </a:t>
            </a:r>
            <a:r>
              <a:rPr lang="es-ES" sz="2000" b="1" dirty="0"/>
              <a:t>tipo de servicio de comunicación</a:t>
            </a:r>
            <a:r>
              <a:rPr lang="es-ES" sz="2000" dirty="0"/>
              <a:t> utilizado, las disposiciones técnicas adoptadas y el período de servicio;</a:t>
            </a:r>
          </a:p>
          <a:p>
            <a:pPr marL="342900" indent="-342900">
              <a:buFont typeface="Arial" panose="020B0604020202020204" pitchFamily="34" charset="0"/>
              <a:buChar char="•"/>
            </a:pPr>
            <a:r>
              <a:rPr lang="es-ES" sz="2000" dirty="0"/>
              <a:t>b.) la </a:t>
            </a:r>
            <a:r>
              <a:rPr lang="es-ES" sz="2000" b="1" dirty="0"/>
              <a:t>identidad, la dirección postal o geográfica, el número de teléfono y otros números de acceso, los datos de facturación y de pago del abonado</a:t>
            </a:r>
            <a:r>
              <a:rPr lang="es-ES" sz="2000" dirty="0"/>
              <a:t>, disponibles en función del acuerdo o convenio de servicio;</a:t>
            </a:r>
          </a:p>
          <a:p>
            <a:pPr marL="342900" indent="-342900">
              <a:buFont typeface="Arial" panose="020B0604020202020204" pitchFamily="34" charset="0"/>
              <a:buChar char="•"/>
            </a:pPr>
            <a:r>
              <a:rPr lang="es-ES" sz="2000" dirty="0"/>
              <a:t>c.) cualquier </a:t>
            </a:r>
            <a:r>
              <a:rPr lang="es-ES" sz="2000" b="1" dirty="0"/>
              <a:t>otra información sobre el lugar de la instalación de los equipos de comunicación</a:t>
            </a:r>
            <a:r>
              <a:rPr lang="es-ES" sz="2000" dirty="0"/>
              <a:t>, disponible sobre la base del acuerdo o convenio de servicio.</a:t>
            </a:r>
          </a:p>
          <a:p>
            <a:pPr marL="0" indent="0" eaLnBrk="1" hangingPunct="1">
              <a:lnSpc>
                <a:spcPct val="80000"/>
              </a:lnSpc>
              <a:buNone/>
            </a:pPr>
            <a:endParaRPr lang="es-ES" sz="2200" dirty="0"/>
          </a:p>
        </p:txBody>
      </p:sp>
      <p:sp>
        <p:nvSpPr>
          <p:cNvPr id="7" name="Rectangle 6">
            <a:extLst>
              <a:ext uri="{FF2B5EF4-FFF2-40B4-BE49-F238E27FC236}">
                <a16:creationId xmlns:a16="http://schemas.microsoft.com/office/drawing/2014/main" id="{1CAE5D1B-C7CD-DD44-B0C3-576B01C85806}"/>
              </a:ext>
            </a:extLst>
          </p:cNvPr>
          <p:cNvSpPr/>
          <p:nvPr/>
        </p:nvSpPr>
        <p:spPr>
          <a:xfrm>
            <a:off x="88522" y="1120348"/>
            <a:ext cx="4572000" cy="5847755"/>
          </a:xfrm>
          <a:prstGeom prst="rect">
            <a:avLst/>
          </a:prstGeom>
        </p:spPr>
        <p:txBody>
          <a:bodyPr>
            <a:spAutoFit/>
          </a:bodyPr>
          <a:lstStyle/>
          <a:p>
            <a:pPr marL="342900" indent="-342900">
              <a:spcAft>
                <a:spcPts val="0"/>
              </a:spcAft>
              <a:buFont typeface="Wingdings" pitchFamily="2" charset="2"/>
              <a:buChar char="Ø"/>
            </a:pPr>
            <a:r>
              <a:rPr lang="es-ES" sz="2200" b="1" dirty="0"/>
              <a:t>Más datos sobre los abonados</a:t>
            </a:r>
            <a:r>
              <a:rPr lang="es-ES" sz="2200" dirty="0"/>
              <a:t>:</a:t>
            </a:r>
          </a:p>
          <a:p>
            <a:pPr marL="342900" indent="-342900">
              <a:spcAft>
                <a:spcPts val="0"/>
              </a:spcAft>
              <a:buFont typeface="Wingdings" pitchFamily="2" charset="2"/>
              <a:buChar char="Ø"/>
            </a:pPr>
            <a:endParaRPr lang="es-ES" sz="2200" dirty="0">
              <a:cs typeface="Arial" panose="020B0604020202020204" pitchFamily="34" charset="0"/>
            </a:endParaRPr>
          </a:p>
          <a:p>
            <a:pPr marL="342900" indent="-342900" algn="just">
              <a:buFont typeface="Wingdings" pitchFamily="2" charset="2"/>
              <a:buChar char="ü"/>
            </a:pPr>
            <a:r>
              <a:rPr lang="es-ES" sz="2000" b="1" dirty="0"/>
              <a:t>Convenio sobre la Ciberdelincuencia (STE 185), artículo 18, párrafo 3:</a:t>
            </a:r>
          </a:p>
          <a:p>
            <a:pPr marL="342900" indent="-342900" algn="just">
              <a:buFont typeface="Arial" panose="020B0604020202020204" pitchFamily="34" charset="0"/>
              <a:buChar char="•"/>
            </a:pPr>
            <a:r>
              <a:rPr lang="es-ES" sz="2000" dirty="0"/>
              <a:t>A los efectos del presente artículo, se entenderá por «datos relativos a los abonados» cualquier información, en forma de </a:t>
            </a:r>
            <a:r>
              <a:rPr lang="es-ES" sz="2000" b="1" dirty="0"/>
              <a:t>datos informáticos</a:t>
            </a:r>
            <a:r>
              <a:rPr lang="es-ES" sz="2000" dirty="0"/>
              <a:t> o de </a:t>
            </a:r>
            <a:r>
              <a:rPr lang="es-ES" sz="2000" b="1" dirty="0"/>
              <a:t>cualquier otro modo</a:t>
            </a:r>
            <a:r>
              <a:rPr lang="es-ES" sz="2000" dirty="0"/>
              <a:t>, que posea un proveedor de servicios y que se refiera a los abonados de sus servicios, diferentes de los </a:t>
            </a:r>
            <a:r>
              <a:rPr lang="es-ES" sz="2000" b="1" dirty="0"/>
              <a:t>datos relativos al tráfico o al contenido</a:t>
            </a:r>
            <a:r>
              <a:rPr lang="es-ES" sz="2000" dirty="0"/>
              <a:t>, y que permitan determinar:</a:t>
            </a:r>
          </a:p>
          <a:p>
            <a:pPr marL="0" indent="0" algn="just">
              <a:buNone/>
            </a:pPr>
            <a:endParaRPr lang="es-ES" sz="2200" dirty="0"/>
          </a:p>
        </p:txBody>
      </p:sp>
    </p:spTree>
    <p:extLst>
      <p:ext uri="{BB962C8B-B14F-4D97-AF65-F5344CB8AC3E}">
        <p14:creationId xmlns:p14="http://schemas.microsoft.com/office/powerpoint/2010/main" val="404045166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18558</TotalTime>
  <Words>5383</Words>
  <Application>Microsoft Office PowerPoint</Application>
  <PresentationFormat>Presentación en pantalla (4:3)</PresentationFormat>
  <Paragraphs>514</Paragraphs>
  <Slides>36</Slides>
  <Notes>31</Notes>
  <HiddenSlides>0</HiddenSlides>
  <MMClips>0</MMClips>
  <ScaleCrop>false</ScaleCrop>
  <HeadingPairs>
    <vt:vector size="6" baseType="variant">
      <vt:variant>
        <vt:lpstr>Fuentes usadas</vt:lpstr>
      </vt:variant>
      <vt:variant>
        <vt:i4>5</vt:i4>
      </vt:variant>
      <vt:variant>
        <vt:lpstr>Tema</vt:lpstr>
      </vt:variant>
      <vt:variant>
        <vt:i4>1</vt:i4>
      </vt:variant>
      <vt:variant>
        <vt:lpstr>Títulos de diapositiva</vt:lpstr>
      </vt:variant>
      <vt:variant>
        <vt:i4>36</vt:i4>
      </vt:variant>
    </vt:vector>
  </HeadingPairs>
  <TitlesOfParts>
    <vt:vector size="42" baseType="lpstr">
      <vt:lpstr>Arial</vt:lpstr>
      <vt:lpstr>Arial Narrow</vt:lpstr>
      <vt:lpstr>Calibri</vt:lpstr>
      <vt:lpstr>Segoe UI</vt:lpstr>
      <vt:lpstr>Wingdings</vt:lpstr>
      <vt:lpstr>Office Theme</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Company>Technology Risk Limited</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Introductory Cybercrime Training for Judges and Prosecutors</dc:title>
  <dc:creator>Nigel Jones</dc:creator>
  <cp:lastModifiedBy>Javier Torres</cp:lastModifiedBy>
  <cp:revision>369</cp:revision>
  <dcterms:created xsi:type="dcterms:W3CDTF">2012-01-25T15:22:10Z</dcterms:created>
  <dcterms:modified xsi:type="dcterms:W3CDTF">2021-05-29T09:24:56Z</dcterms:modified>
</cp:coreProperties>
</file>