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lanzarote.rudn.ru/" TargetMode="Externa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hyperlink" Target="http://lanzarote.rudn.ru/en/downloads" TargetMode="External"/><Relationship Id="rId2" Type="http://schemas.openxmlformats.org/officeDocument/2006/relationships/hyperlink" Target="http://lanzarote.rudn.ru/en/news.php" TargetMode="External"/><Relationship Id="rId1" Type="http://schemas.openxmlformats.org/officeDocument/2006/relationships/hyperlink" Target="http://lanzarote.rudn.ru/en/materials" TargetMode="External"/><Relationship Id="rId4" Type="http://schemas.openxmlformats.org/officeDocument/2006/relationships/hyperlink" Target="http://lanzarote.rudn.ru/en/content" TargetMode="Externa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lanzarote.rudn.ru/" TargetMode="External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http://lanzarote.rudn.ru/en/downloads" TargetMode="External"/><Relationship Id="rId2" Type="http://schemas.openxmlformats.org/officeDocument/2006/relationships/hyperlink" Target="http://lanzarote.rudn.ru/en/news.php" TargetMode="External"/><Relationship Id="rId1" Type="http://schemas.openxmlformats.org/officeDocument/2006/relationships/hyperlink" Target="http://lanzarote.rudn.ru/en/materials" TargetMode="External"/><Relationship Id="rId4" Type="http://schemas.openxmlformats.org/officeDocument/2006/relationships/hyperlink" Target="http://lanzarote.rudn.ru/en/content" TargetMode="External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176B34-9ED1-4C75-A6A5-FA6D964A1944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65FA2F-C04F-49E4-B64F-8EDC8D6DA994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 w="76200"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 rtl="0"/>
          <a:r>
            <a:rPr lang="ru-RU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http://lanzarote.rudn.ru</a:t>
          </a:r>
          <a:r>
            <a: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AB8F58F-C226-4A68-9FBC-28B39E1AC8F0}" type="parTrans" cxnId="{BF83D0E3-DD26-4C4A-8DB3-CD52176E69A6}">
      <dgm:prSet/>
      <dgm:spPr/>
      <dgm:t>
        <a:bodyPr/>
        <a:lstStyle/>
        <a:p>
          <a:endParaRPr lang="ru-RU"/>
        </a:p>
      </dgm:t>
    </dgm:pt>
    <dgm:pt modelId="{7A2D486D-E80C-4C9E-9A45-8753AF5B80E0}" type="sibTrans" cxnId="{BF83D0E3-DD26-4C4A-8DB3-CD52176E69A6}">
      <dgm:prSet/>
      <dgm:spPr/>
      <dgm:t>
        <a:bodyPr/>
        <a:lstStyle/>
        <a:p>
          <a:endParaRPr lang="ru-RU"/>
        </a:p>
      </dgm:t>
    </dgm:pt>
    <dgm:pt modelId="{C87D0573-6998-4E73-9A17-14F0DA56F843}" type="pres">
      <dgm:prSet presAssocID="{7A176B34-9ED1-4C75-A6A5-FA6D964A19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D732A8-2EE3-4F30-9BFF-17DF7C2641DF}" type="pres">
      <dgm:prSet presAssocID="{6065FA2F-C04F-49E4-B64F-8EDC8D6DA99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83D0E3-DD26-4C4A-8DB3-CD52176E69A6}" srcId="{7A176B34-9ED1-4C75-A6A5-FA6D964A1944}" destId="{6065FA2F-C04F-49E4-B64F-8EDC8D6DA994}" srcOrd="0" destOrd="0" parTransId="{4AB8F58F-C226-4A68-9FBC-28B39E1AC8F0}" sibTransId="{7A2D486D-E80C-4C9E-9A45-8753AF5B80E0}"/>
    <dgm:cxn modelId="{7592319E-656A-419F-A8AC-1AE04A9DCB30}" type="presOf" srcId="{6065FA2F-C04F-49E4-B64F-8EDC8D6DA994}" destId="{02D732A8-2EE3-4F30-9BFF-17DF7C2641DF}" srcOrd="0" destOrd="0" presId="urn:microsoft.com/office/officeart/2005/8/layout/vList2"/>
    <dgm:cxn modelId="{A3312F91-939B-48B4-A0B8-54D4A3419E76}" type="presOf" srcId="{7A176B34-9ED1-4C75-A6A5-FA6D964A1944}" destId="{C87D0573-6998-4E73-9A17-14F0DA56F843}" srcOrd="0" destOrd="0" presId="urn:microsoft.com/office/officeart/2005/8/layout/vList2"/>
    <dgm:cxn modelId="{EAE7C252-B7B7-486E-9A64-21738F83D3C6}" type="presParOf" srcId="{C87D0573-6998-4E73-9A17-14F0DA56F843}" destId="{02D732A8-2EE3-4F30-9BFF-17DF7C2641D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9A352B-DB27-416A-B78F-B23879FB4E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A11077F-66FB-40A4-B9AA-FB78E982864D}">
      <dgm:prSet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 w="76200">
          <a:solidFill>
            <a:schemeClr val="tx2">
              <a:lumMod val="75000"/>
            </a:schemeClr>
          </a:solidFill>
        </a:ln>
      </dgm:spPr>
      <dgm:t>
        <a:bodyPr/>
        <a:lstStyle/>
        <a:p>
          <a:pPr algn="ctr" rtl="0"/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Design &amp; Content</a:t>
          </a:r>
          <a:r>
            <a: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 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RF Ministry of Education and Science and RUDN University 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0C9AB20-04FC-4170-82A5-F46C9B8AC24B}" type="parTrans" cxnId="{5C73D17B-BAD2-4730-B2E8-9E61CBF3DC40}">
      <dgm:prSet/>
      <dgm:spPr/>
      <dgm:t>
        <a:bodyPr/>
        <a:lstStyle/>
        <a:p>
          <a:endParaRPr lang="ru-RU"/>
        </a:p>
      </dgm:t>
    </dgm:pt>
    <dgm:pt modelId="{A39C0719-5EC8-41BF-8550-AD9A728E8448}" type="sibTrans" cxnId="{5C73D17B-BAD2-4730-B2E8-9E61CBF3DC40}">
      <dgm:prSet/>
      <dgm:spPr/>
      <dgm:t>
        <a:bodyPr/>
        <a:lstStyle/>
        <a:p>
          <a:endParaRPr lang="ru-RU"/>
        </a:p>
      </dgm:t>
    </dgm:pt>
    <dgm:pt modelId="{BA543069-ADB7-4462-8366-B677FA334AB8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 w="76200"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Official registration under relevant legislation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F0EAC1-B368-4AD8-8598-0DF850491929}" type="parTrans" cxnId="{5F5BED2A-D2FF-4AAF-8B3D-66317599146A}">
      <dgm:prSet/>
      <dgm:spPr/>
      <dgm:t>
        <a:bodyPr/>
        <a:lstStyle/>
        <a:p>
          <a:endParaRPr lang="ru-RU"/>
        </a:p>
      </dgm:t>
    </dgm:pt>
    <dgm:pt modelId="{FC12F112-33DC-470C-86AC-FA1DDEB4965D}" type="sibTrans" cxnId="{5F5BED2A-D2FF-4AAF-8B3D-66317599146A}">
      <dgm:prSet/>
      <dgm:spPr/>
      <dgm:t>
        <a:bodyPr/>
        <a:lstStyle/>
        <a:p>
          <a:endParaRPr lang="ru-RU"/>
        </a:p>
      </dgm:t>
    </dgm:pt>
    <dgm:pt modelId="{FFEC8FAC-64C4-4133-ADC3-037618C90701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 w="76200"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Working languages: Russian &amp; English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7F3207-447E-4479-BD15-D40B972756FB}" type="parTrans" cxnId="{62DD62B2-B777-4D2F-AA03-4E825E14AD25}">
      <dgm:prSet/>
      <dgm:spPr/>
      <dgm:t>
        <a:bodyPr/>
        <a:lstStyle/>
        <a:p>
          <a:endParaRPr lang="ru-RU"/>
        </a:p>
      </dgm:t>
    </dgm:pt>
    <dgm:pt modelId="{AD7A924E-DF90-481B-8312-21AB1C69D779}" type="sibTrans" cxnId="{62DD62B2-B777-4D2F-AA03-4E825E14AD25}">
      <dgm:prSet/>
      <dgm:spPr/>
      <dgm:t>
        <a:bodyPr/>
        <a:lstStyle/>
        <a:p>
          <a:endParaRPr lang="ru-RU"/>
        </a:p>
      </dgm:t>
    </dgm:pt>
    <dgm:pt modelId="{FE597D77-258D-45D3-9A00-C9D2634C0F68}" type="pres">
      <dgm:prSet presAssocID="{A09A352B-DB27-416A-B78F-B23879FB4E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66D773-7CB0-4EE1-B0FE-FECD1BF98363}" type="pres">
      <dgm:prSet presAssocID="{BA11077F-66FB-40A4-B9AA-FB78E982864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2D378-D826-4608-B294-058149C96F0F}" type="pres">
      <dgm:prSet presAssocID="{A39C0719-5EC8-41BF-8550-AD9A728E8448}" presName="spacer" presStyleCnt="0"/>
      <dgm:spPr/>
    </dgm:pt>
    <dgm:pt modelId="{88749BFC-CA62-4602-B47D-BA773B017148}" type="pres">
      <dgm:prSet presAssocID="{BA543069-ADB7-4462-8366-B677FA334AB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31893-2984-412B-A3B0-3D6F45F45851}" type="pres">
      <dgm:prSet presAssocID="{FC12F112-33DC-470C-86AC-FA1DDEB4965D}" presName="spacer" presStyleCnt="0"/>
      <dgm:spPr/>
    </dgm:pt>
    <dgm:pt modelId="{1872FA80-F246-495B-908D-ACE679565815}" type="pres">
      <dgm:prSet presAssocID="{FFEC8FAC-64C4-4133-ADC3-037618C9070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73D17B-BAD2-4730-B2E8-9E61CBF3DC40}" srcId="{A09A352B-DB27-416A-B78F-B23879FB4E82}" destId="{BA11077F-66FB-40A4-B9AA-FB78E982864D}" srcOrd="0" destOrd="0" parTransId="{F0C9AB20-04FC-4170-82A5-F46C9B8AC24B}" sibTransId="{A39C0719-5EC8-41BF-8550-AD9A728E8448}"/>
    <dgm:cxn modelId="{5F5BED2A-D2FF-4AAF-8B3D-66317599146A}" srcId="{A09A352B-DB27-416A-B78F-B23879FB4E82}" destId="{BA543069-ADB7-4462-8366-B677FA334AB8}" srcOrd="1" destOrd="0" parTransId="{EAF0EAC1-B368-4AD8-8598-0DF850491929}" sibTransId="{FC12F112-33DC-470C-86AC-FA1DDEB4965D}"/>
    <dgm:cxn modelId="{0005DA7F-F2C9-45F0-BB04-24278A6C0192}" type="presOf" srcId="{FFEC8FAC-64C4-4133-ADC3-037618C90701}" destId="{1872FA80-F246-495B-908D-ACE679565815}" srcOrd="0" destOrd="0" presId="urn:microsoft.com/office/officeart/2005/8/layout/vList2"/>
    <dgm:cxn modelId="{AB2C3092-81FA-4E55-A6F3-B3B84DC070BA}" type="presOf" srcId="{BA543069-ADB7-4462-8366-B677FA334AB8}" destId="{88749BFC-CA62-4602-B47D-BA773B017148}" srcOrd="0" destOrd="0" presId="urn:microsoft.com/office/officeart/2005/8/layout/vList2"/>
    <dgm:cxn modelId="{62DD62B2-B777-4D2F-AA03-4E825E14AD25}" srcId="{A09A352B-DB27-416A-B78F-B23879FB4E82}" destId="{FFEC8FAC-64C4-4133-ADC3-037618C90701}" srcOrd="2" destOrd="0" parTransId="{8E7F3207-447E-4479-BD15-D40B972756FB}" sibTransId="{AD7A924E-DF90-481B-8312-21AB1C69D779}"/>
    <dgm:cxn modelId="{21FC93FC-47E3-4F1E-9A4C-900EB4C77C59}" type="presOf" srcId="{BA11077F-66FB-40A4-B9AA-FB78E982864D}" destId="{8666D773-7CB0-4EE1-B0FE-FECD1BF98363}" srcOrd="0" destOrd="0" presId="urn:microsoft.com/office/officeart/2005/8/layout/vList2"/>
    <dgm:cxn modelId="{DA71CACB-3836-414C-8EA7-4D115663DE88}" type="presOf" srcId="{A09A352B-DB27-416A-B78F-B23879FB4E82}" destId="{FE597D77-258D-45D3-9A00-C9D2634C0F68}" srcOrd="0" destOrd="0" presId="urn:microsoft.com/office/officeart/2005/8/layout/vList2"/>
    <dgm:cxn modelId="{C00F2B08-59AE-46B4-97AE-61D8D7C76F7F}" type="presParOf" srcId="{FE597D77-258D-45D3-9A00-C9D2634C0F68}" destId="{8666D773-7CB0-4EE1-B0FE-FECD1BF98363}" srcOrd="0" destOrd="0" presId="urn:microsoft.com/office/officeart/2005/8/layout/vList2"/>
    <dgm:cxn modelId="{424D18B1-D161-4C64-9CF3-85AAEEAA6F52}" type="presParOf" srcId="{FE597D77-258D-45D3-9A00-C9D2634C0F68}" destId="{0A92D378-D826-4608-B294-058149C96F0F}" srcOrd="1" destOrd="0" presId="urn:microsoft.com/office/officeart/2005/8/layout/vList2"/>
    <dgm:cxn modelId="{1F101F06-7194-4CF9-A39A-A67F0A96D22A}" type="presParOf" srcId="{FE597D77-258D-45D3-9A00-C9D2634C0F68}" destId="{88749BFC-CA62-4602-B47D-BA773B017148}" srcOrd="2" destOrd="0" presId="urn:microsoft.com/office/officeart/2005/8/layout/vList2"/>
    <dgm:cxn modelId="{BA2BE2D7-3CED-4363-9A08-FDC5563EDFE2}" type="presParOf" srcId="{FE597D77-258D-45D3-9A00-C9D2634C0F68}" destId="{6AD31893-2984-412B-A3B0-3D6F45F45851}" srcOrd="3" destOrd="0" presId="urn:microsoft.com/office/officeart/2005/8/layout/vList2"/>
    <dgm:cxn modelId="{AC6A382D-FA83-4324-AB88-983C9D267E7E}" type="presParOf" srcId="{FE597D77-258D-45D3-9A00-C9D2634C0F68}" destId="{1872FA80-F246-495B-908D-ACE67956581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4EE6F5-0A30-4731-8040-AA1DDF1A495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7A4EA6-A370-4EFF-9EB0-230427BCA1A6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 w="76200"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ctr" rtl="0"/>
          <a:r>
            <a:rPr lang="en-US" b="1" cap="all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site goals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EC67A41-1CE8-4DF9-9E8C-9D1494B1246B}" type="parTrans" cxnId="{463F495A-10AF-46E1-8568-3F93078A3B41}">
      <dgm:prSet/>
      <dgm:spPr/>
      <dgm:t>
        <a:bodyPr/>
        <a:lstStyle/>
        <a:p>
          <a:endParaRPr lang="ru-RU"/>
        </a:p>
      </dgm:t>
    </dgm:pt>
    <dgm:pt modelId="{039A74D8-4957-46A1-BCE4-6A492D2E9912}" type="sibTrans" cxnId="{463F495A-10AF-46E1-8568-3F93078A3B41}">
      <dgm:prSet/>
      <dgm:spPr/>
      <dgm:t>
        <a:bodyPr/>
        <a:lstStyle/>
        <a:p>
          <a:endParaRPr lang="ru-RU"/>
        </a:p>
      </dgm:t>
    </dgm:pt>
    <dgm:pt modelId="{0E0143FD-F02F-417A-9110-21448881C057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 w="76200"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• disseminating  information about legislation and promising tools and practices to protect children from sexual abuse in Russia and abroad in the framework of the Lanzarote Convention </a:t>
          </a:r>
          <a:r>
            <a:rPr lang="es-E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implementation</a:t>
          </a:r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D0504EA-12F1-4DBA-B597-A7F1D2FB14D9}" type="parTrans" cxnId="{81C2D56A-489A-48DE-9866-C3D9A482379B}">
      <dgm:prSet/>
      <dgm:spPr/>
      <dgm:t>
        <a:bodyPr/>
        <a:lstStyle/>
        <a:p>
          <a:endParaRPr lang="ru-RU"/>
        </a:p>
      </dgm:t>
    </dgm:pt>
    <dgm:pt modelId="{8CCF2434-B3D0-4879-BCA1-A98434997F4F}" type="sibTrans" cxnId="{81C2D56A-489A-48DE-9866-C3D9A482379B}">
      <dgm:prSet/>
      <dgm:spPr/>
      <dgm:t>
        <a:bodyPr/>
        <a:lstStyle/>
        <a:p>
          <a:endParaRPr lang="ru-RU"/>
        </a:p>
      </dgm:t>
    </dgm:pt>
    <dgm:pt modelId="{6B4509A3-86ED-4040-BEE7-898AB0FAD13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ln w="76200"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• providing a platform for inter-agency cooperation in key areas of protecting  children from sexual abuse and exploitation</a:t>
          </a:r>
          <a:endParaRPr lang="ru-RU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4641220-5977-4C51-8EF0-CEBC850893B6}" type="parTrans" cxnId="{CE9FA322-5CC3-4BB8-9B29-C5FE16503294}">
      <dgm:prSet/>
      <dgm:spPr/>
      <dgm:t>
        <a:bodyPr/>
        <a:lstStyle/>
        <a:p>
          <a:endParaRPr lang="ru-RU"/>
        </a:p>
      </dgm:t>
    </dgm:pt>
    <dgm:pt modelId="{CAD1D963-7F36-465E-A068-0414AC330F30}" type="sibTrans" cxnId="{CE9FA322-5CC3-4BB8-9B29-C5FE16503294}">
      <dgm:prSet/>
      <dgm:spPr/>
      <dgm:t>
        <a:bodyPr/>
        <a:lstStyle/>
        <a:p>
          <a:endParaRPr lang="ru-RU"/>
        </a:p>
      </dgm:t>
    </dgm:pt>
    <dgm:pt modelId="{21171B71-5758-4645-BFD3-B07E79664D49}" type="pres">
      <dgm:prSet presAssocID="{EE4EE6F5-0A30-4731-8040-AA1DDF1A49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E9ADFC-634C-4F7B-B51E-ECE6466731C2}" type="pres">
      <dgm:prSet presAssocID="{C67A4EA6-A370-4EFF-9EB0-230427BCA1A6}" presName="parentText" presStyleLbl="node1" presStyleIdx="0" presStyleCnt="3" custScaleY="56436" custLinFactNeighborX="126" custLinFactNeighborY="-722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431D5-1566-4712-ABD0-5B443DD99A18}" type="pres">
      <dgm:prSet presAssocID="{039A74D8-4957-46A1-BCE4-6A492D2E9912}" presName="spacer" presStyleCnt="0"/>
      <dgm:spPr/>
    </dgm:pt>
    <dgm:pt modelId="{0FC5A2E8-891B-406B-9F79-BC47E541CF74}" type="pres">
      <dgm:prSet presAssocID="{0E0143FD-F02F-417A-9110-21448881C05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A87F06-C46C-4FAD-96E5-CA8A33C2D771}" type="pres">
      <dgm:prSet presAssocID="{8CCF2434-B3D0-4879-BCA1-A98434997F4F}" presName="spacer" presStyleCnt="0"/>
      <dgm:spPr/>
    </dgm:pt>
    <dgm:pt modelId="{37FDF170-6525-485F-9454-4A2D8387964B}" type="pres">
      <dgm:prSet presAssocID="{6B4509A3-86ED-4040-BEE7-898AB0FAD13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3F495A-10AF-46E1-8568-3F93078A3B41}" srcId="{EE4EE6F5-0A30-4731-8040-AA1DDF1A4950}" destId="{C67A4EA6-A370-4EFF-9EB0-230427BCA1A6}" srcOrd="0" destOrd="0" parTransId="{CEC67A41-1CE8-4DF9-9E8C-9D1494B1246B}" sibTransId="{039A74D8-4957-46A1-BCE4-6A492D2E9912}"/>
    <dgm:cxn modelId="{81C2D56A-489A-48DE-9866-C3D9A482379B}" srcId="{EE4EE6F5-0A30-4731-8040-AA1DDF1A4950}" destId="{0E0143FD-F02F-417A-9110-21448881C057}" srcOrd="1" destOrd="0" parTransId="{0D0504EA-12F1-4DBA-B597-A7F1D2FB14D9}" sibTransId="{8CCF2434-B3D0-4879-BCA1-A98434997F4F}"/>
    <dgm:cxn modelId="{E3BF07D0-526D-4F61-8871-B7279575D8D4}" type="presOf" srcId="{C67A4EA6-A370-4EFF-9EB0-230427BCA1A6}" destId="{5BE9ADFC-634C-4F7B-B51E-ECE6466731C2}" srcOrd="0" destOrd="0" presId="urn:microsoft.com/office/officeart/2005/8/layout/vList2"/>
    <dgm:cxn modelId="{CE9FA322-5CC3-4BB8-9B29-C5FE16503294}" srcId="{EE4EE6F5-0A30-4731-8040-AA1DDF1A4950}" destId="{6B4509A3-86ED-4040-BEE7-898AB0FAD13D}" srcOrd="2" destOrd="0" parTransId="{44641220-5977-4C51-8EF0-CEBC850893B6}" sibTransId="{CAD1D963-7F36-465E-A068-0414AC330F30}"/>
    <dgm:cxn modelId="{093EA646-FD3D-49ED-9271-E898A8751BB6}" type="presOf" srcId="{EE4EE6F5-0A30-4731-8040-AA1DDF1A4950}" destId="{21171B71-5758-4645-BFD3-B07E79664D49}" srcOrd="0" destOrd="0" presId="urn:microsoft.com/office/officeart/2005/8/layout/vList2"/>
    <dgm:cxn modelId="{63E476EF-5155-4EC1-B15A-4F25A6145D4E}" type="presOf" srcId="{0E0143FD-F02F-417A-9110-21448881C057}" destId="{0FC5A2E8-891B-406B-9F79-BC47E541CF74}" srcOrd="0" destOrd="0" presId="urn:microsoft.com/office/officeart/2005/8/layout/vList2"/>
    <dgm:cxn modelId="{C6DD382C-3125-471C-B035-B2AB77169B07}" type="presOf" srcId="{6B4509A3-86ED-4040-BEE7-898AB0FAD13D}" destId="{37FDF170-6525-485F-9454-4A2D8387964B}" srcOrd="0" destOrd="0" presId="urn:microsoft.com/office/officeart/2005/8/layout/vList2"/>
    <dgm:cxn modelId="{10647665-C871-44CC-929D-75D90A87C15F}" type="presParOf" srcId="{21171B71-5758-4645-BFD3-B07E79664D49}" destId="{5BE9ADFC-634C-4F7B-B51E-ECE6466731C2}" srcOrd="0" destOrd="0" presId="urn:microsoft.com/office/officeart/2005/8/layout/vList2"/>
    <dgm:cxn modelId="{F23A1B78-0177-478F-8A3C-558E1369ADB3}" type="presParOf" srcId="{21171B71-5758-4645-BFD3-B07E79664D49}" destId="{CD9431D5-1566-4712-ABD0-5B443DD99A18}" srcOrd="1" destOrd="0" presId="urn:microsoft.com/office/officeart/2005/8/layout/vList2"/>
    <dgm:cxn modelId="{A627476A-FDF1-436D-8BE0-60025258B195}" type="presParOf" srcId="{21171B71-5758-4645-BFD3-B07E79664D49}" destId="{0FC5A2E8-891B-406B-9F79-BC47E541CF74}" srcOrd="2" destOrd="0" presId="urn:microsoft.com/office/officeart/2005/8/layout/vList2"/>
    <dgm:cxn modelId="{F618011D-C750-4274-9862-45E4E16FE156}" type="presParOf" srcId="{21171B71-5758-4645-BFD3-B07E79664D49}" destId="{B6A87F06-C46C-4FAD-96E5-CA8A33C2D771}" srcOrd="3" destOrd="0" presId="urn:microsoft.com/office/officeart/2005/8/layout/vList2"/>
    <dgm:cxn modelId="{D553FDE8-3EFF-4174-89B3-1E21F5025D51}" type="presParOf" srcId="{21171B71-5758-4645-BFD3-B07E79664D49}" destId="{37FDF170-6525-485F-9454-4A2D8387964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E29050-252C-446B-9EEB-81CC8AA1F081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923FDD-FD74-4C84-A83A-2051334ACDBF}">
      <dgm:prSet custT="1"/>
      <dgm:spPr/>
      <dgm:t>
        <a:bodyPr/>
        <a:lstStyle/>
        <a:p>
          <a:pPr rtl="0"/>
          <a:r>
            <a:rPr lang="es-ES" sz="5400" b="1" cap="all" baseline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Site  pages</a:t>
          </a:r>
          <a:endParaRPr lang="ru-RU" sz="5400" b="1" cap="all" baseline="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753C12C-FBE1-433B-A2A9-D82F133B07E9}" type="parTrans" cxnId="{02D7C30A-4F87-458A-9646-9051AB117121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A26100D8-8D99-47F9-A415-AEC10EC63675}" type="sibTrans" cxnId="{02D7C30A-4F87-458A-9646-9051AB117121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706D9FA2-FC6B-433A-8D24-F051BECD86CE}" type="pres">
      <dgm:prSet presAssocID="{9DE29050-252C-446B-9EEB-81CC8AA1F0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3C23C1-7318-446B-9D59-2EED53B27BCD}" type="pres">
      <dgm:prSet presAssocID="{9DE29050-252C-446B-9EEB-81CC8AA1F081}" presName="dummy" presStyleCnt="0"/>
      <dgm:spPr/>
    </dgm:pt>
    <dgm:pt modelId="{BE0DA763-4261-474D-9431-B6DA911A243F}" type="pres">
      <dgm:prSet presAssocID="{9DE29050-252C-446B-9EEB-81CC8AA1F081}" presName="linH" presStyleCnt="0"/>
      <dgm:spPr/>
    </dgm:pt>
    <dgm:pt modelId="{A276ECC5-209A-42D1-88DB-D86E88D0B539}" type="pres">
      <dgm:prSet presAssocID="{9DE29050-252C-446B-9EEB-81CC8AA1F081}" presName="padding1" presStyleCnt="0"/>
      <dgm:spPr/>
    </dgm:pt>
    <dgm:pt modelId="{99DCDCA4-B81C-4670-82AA-9167CB53719D}" type="pres">
      <dgm:prSet presAssocID="{59923FDD-FD74-4C84-A83A-2051334ACDBF}" presName="linV" presStyleCnt="0"/>
      <dgm:spPr/>
    </dgm:pt>
    <dgm:pt modelId="{C2B725E3-FB77-40F9-B0F7-2A9FCE647149}" type="pres">
      <dgm:prSet presAssocID="{59923FDD-FD74-4C84-A83A-2051334ACDBF}" presName="spVertical1" presStyleCnt="0"/>
      <dgm:spPr/>
    </dgm:pt>
    <dgm:pt modelId="{E299ED24-274C-4FE3-B714-5B75628A9851}" type="pres">
      <dgm:prSet presAssocID="{59923FDD-FD74-4C84-A83A-2051334ACDBF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3DE0B-8D40-4616-8181-B30EF5B75192}" type="pres">
      <dgm:prSet presAssocID="{59923FDD-FD74-4C84-A83A-2051334ACDBF}" presName="spVertical2" presStyleCnt="0"/>
      <dgm:spPr/>
    </dgm:pt>
    <dgm:pt modelId="{FAAB4EC9-51D8-42D7-888B-8515E152C04D}" type="pres">
      <dgm:prSet presAssocID="{59923FDD-FD74-4C84-A83A-2051334ACDBF}" presName="spVertical3" presStyleCnt="0"/>
      <dgm:spPr/>
    </dgm:pt>
    <dgm:pt modelId="{B80082D7-7432-4D7B-A162-3FD62E70BBE8}" type="pres">
      <dgm:prSet presAssocID="{9DE29050-252C-446B-9EEB-81CC8AA1F081}" presName="padding2" presStyleCnt="0"/>
      <dgm:spPr/>
    </dgm:pt>
    <dgm:pt modelId="{222D30B0-0ADE-41A3-9D70-7B8A9BD81325}" type="pres">
      <dgm:prSet presAssocID="{9DE29050-252C-446B-9EEB-81CC8AA1F081}" presName="negArrow" presStyleCnt="0"/>
      <dgm:spPr/>
    </dgm:pt>
    <dgm:pt modelId="{E6B17ED5-667B-4177-AD21-8359C136B971}" type="pres">
      <dgm:prSet presAssocID="{9DE29050-252C-446B-9EEB-81CC8AA1F081}" presName="backgroundArrow" presStyleLbl="node1" presStyleIdx="0" presStyleCnt="1"/>
      <dgm:spPr/>
    </dgm:pt>
  </dgm:ptLst>
  <dgm:cxnLst>
    <dgm:cxn modelId="{47E76032-92A6-4B8F-8784-DB43C2662B1E}" type="presOf" srcId="{9DE29050-252C-446B-9EEB-81CC8AA1F081}" destId="{706D9FA2-FC6B-433A-8D24-F051BECD86CE}" srcOrd="0" destOrd="0" presId="urn:microsoft.com/office/officeart/2005/8/layout/hProcess3"/>
    <dgm:cxn modelId="{02D7C30A-4F87-458A-9646-9051AB117121}" srcId="{9DE29050-252C-446B-9EEB-81CC8AA1F081}" destId="{59923FDD-FD74-4C84-A83A-2051334ACDBF}" srcOrd="0" destOrd="0" parTransId="{4753C12C-FBE1-433B-A2A9-D82F133B07E9}" sibTransId="{A26100D8-8D99-47F9-A415-AEC10EC63675}"/>
    <dgm:cxn modelId="{0F33C438-DEC2-43A0-93E5-049D4472A43D}" type="presOf" srcId="{59923FDD-FD74-4C84-A83A-2051334ACDBF}" destId="{E299ED24-274C-4FE3-B714-5B75628A9851}" srcOrd="0" destOrd="0" presId="urn:microsoft.com/office/officeart/2005/8/layout/hProcess3"/>
    <dgm:cxn modelId="{152636A1-E4F9-43B0-91CA-9F3334E473BD}" type="presParOf" srcId="{706D9FA2-FC6B-433A-8D24-F051BECD86CE}" destId="{093C23C1-7318-446B-9D59-2EED53B27BCD}" srcOrd="0" destOrd="0" presId="urn:microsoft.com/office/officeart/2005/8/layout/hProcess3"/>
    <dgm:cxn modelId="{72560E2D-6752-4C57-9E14-C2C824C049CD}" type="presParOf" srcId="{706D9FA2-FC6B-433A-8D24-F051BECD86CE}" destId="{BE0DA763-4261-474D-9431-B6DA911A243F}" srcOrd="1" destOrd="0" presId="urn:microsoft.com/office/officeart/2005/8/layout/hProcess3"/>
    <dgm:cxn modelId="{CB288F56-439E-46F5-A080-699391948BD9}" type="presParOf" srcId="{BE0DA763-4261-474D-9431-B6DA911A243F}" destId="{A276ECC5-209A-42D1-88DB-D86E88D0B539}" srcOrd="0" destOrd="0" presId="urn:microsoft.com/office/officeart/2005/8/layout/hProcess3"/>
    <dgm:cxn modelId="{A5041E81-82CF-4BF1-8141-6128C05B2D97}" type="presParOf" srcId="{BE0DA763-4261-474D-9431-B6DA911A243F}" destId="{99DCDCA4-B81C-4670-82AA-9167CB53719D}" srcOrd="1" destOrd="0" presId="urn:microsoft.com/office/officeart/2005/8/layout/hProcess3"/>
    <dgm:cxn modelId="{EB07AE58-4C75-4A78-A665-C4A9FA18821C}" type="presParOf" srcId="{99DCDCA4-B81C-4670-82AA-9167CB53719D}" destId="{C2B725E3-FB77-40F9-B0F7-2A9FCE647149}" srcOrd="0" destOrd="0" presId="urn:microsoft.com/office/officeart/2005/8/layout/hProcess3"/>
    <dgm:cxn modelId="{BB1CD1E4-E950-4500-86DF-BAB3FFB4CE30}" type="presParOf" srcId="{99DCDCA4-B81C-4670-82AA-9167CB53719D}" destId="{E299ED24-274C-4FE3-B714-5B75628A9851}" srcOrd="1" destOrd="0" presId="urn:microsoft.com/office/officeart/2005/8/layout/hProcess3"/>
    <dgm:cxn modelId="{3C7E1B1F-5F32-4F6D-B504-6BA4F21A3CC9}" type="presParOf" srcId="{99DCDCA4-B81C-4670-82AA-9167CB53719D}" destId="{C453DE0B-8D40-4616-8181-B30EF5B75192}" srcOrd="2" destOrd="0" presId="urn:microsoft.com/office/officeart/2005/8/layout/hProcess3"/>
    <dgm:cxn modelId="{465FFF77-3C98-46E3-9B93-A8F4FEFF670A}" type="presParOf" srcId="{99DCDCA4-B81C-4670-82AA-9167CB53719D}" destId="{FAAB4EC9-51D8-42D7-888B-8515E152C04D}" srcOrd="3" destOrd="0" presId="urn:microsoft.com/office/officeart/2005/8/layout/hProcess3"/>
    <dgm:cxn modelId="{275529C8-F326-4DEE-B7BE-9A9563651557}" type="presParOf" srcId="{BE0DA763-4261-474D-9431-B6DA911A243F}" destId="{B80082D7-7432-4D7B-A162-3FD62E70BBE8}" srcOrd="2" destOrd="0" presId="urn:microsoft.com/office/officeart/2005/8/layout/hProcess3"/>
    <dgm:cxn modelId="{DB715FE2-91C6-4C25-B00A-EC48F4DB5C5B}" type="presParOf" srcId="{BE0DA763-4261-474D-9431-B6DA911A243F}" destId="{222D30B0-0ADE-41A3-9D70-7B8A9BD81325}" srcOrd="3" destOrd="0" presId="urn:microsoft.com/office/officeart/2005/8/layout/hProcess3"/>
    <dgm:cxn modelId="{B428E923-5A98-4865-9B2D-0817EC2952F3}" type="presParOf" srcId="{BE0DA763-4261-474D-9431-B6DA911A243F}" destId="{E6B17ED5-667B-4177-AD21-8359C136B971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A8B3A9-07C8-4145-8C88-F686C23C0140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85631C6-DEF6-4095-B48F-6893A84497BC}">
      <dgm:prSet/>
      <dgm:spPr>
        <a:solidFill>
          <a:schemeClr val="tx2">
            <a:lumMod val="40000"/>
            <a:lumOff val="60000"/>
          </a:schemeClr>
        </a:solidFill>
        <a:ln w="76200"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MATERIALS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067164-39D3-4386-B100-AB4C138F41B2}" type="parTrans" cxnId="{1E4919DD-3795-428A-8F58-35D40CCBFA85}">
      <dgm:prSet/>
      <dgm:spPr/>
      <dgm:t>
        <a:bodyPr/>
        <a:lstStyle/>
        <a:p>
          <a:endParaRPr lang="ru-RU"/>
        </a:p>
      </dgm:t>
    </dgm:pt>
    <dgm:pt modelId="{6C8C0460-14CF-4A02-9B53-2E4E824C7DA5}" type="sibTrans" cxnId="{1E4919DD-3795-428A-8F58-35D40CCBFA85}">
      <dgm:prSet/>
      <dgm:spPr/>
      <dgm:t>
        <a:bodyPr/>
        <a:lstStyle/>
        <a:p>
          <a:endParaRPr lang="ru-RU"/>
        </a:p>
      </dgm:t>
    </dgm:pt>
    <dgm:pt modelId="{515644AD-A1E2-4F2F-B8BB-751BC07D6801}">
      <dgm:prSet/>
      <dgm:spPr>
        <a:solidFill>
          <a:schemeClr val="tx2">
            <a:lumMod val="40000"/>
            <a:lumOff val="60000"/>
          </a:schemeClr>
        </a:solidFill>
        <a:ln w="76200"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2"/>
            </a:rPr>
            <a:t>NEWS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D39A2A-4266-49B3-9873-D1C063C72579}" type="parTrans" cxnId="{2573624A-EA00-4975-A015-17B7DB45124F}">
      <dgm:prSet/>
      <dgm:spPr/>
      <dgm:t>
        <a:bodyPr/>
        <a:lstStyle/>
        <a:p>
          <a:endParaRPr lang="ru-RU"/>
        </a:p>
      </dgm:t>
    </dgm:pt>
    <dgm:pt modelId="{E6695CEC-79EA-483A-AF99-071D6FB38ED3}" type="sibTrans" cxnId="{2573624A-EA00-4975-A015-17B7DB45124F}">
      <dgm:prSet/>
      <dgm:spPr/>
      <dgm:t>
        <a:bodyPr/>
        <a:lstStyle/>
        <a:p>
          <a:endParaRPr lang="ru-RU"/>
        </a:p>
      </dgm:t>
    </dgm:pt>
    <dgm:pt modelId="{BC23AD0E-B292-4416-967A-8CF42A85A10D}">
      <dgm:prSet/>
      <dgm:spPr>
        <a:solidFill>
          <a:schemeClr val="tx2">
            <a:lumMod val="40000"/>
            <a:lumOff val="60000"/>
          </a:schemeClr>
        </a:solidFill>
        <a:ln w="76200"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3"/>
            </a:rPr>
            <a:t>RUDN AND MINORS' PROTECTION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A9B2B95-8684-497A-B427-4F4DEE364036}" type="parTrans" cxnId="{463EE2BD-B60F-4FDB-B290-6BF9170E320B}">
      <dgm:prSet/>
      <dgm:spPr/>
      <dgm:t>
        <a:bodyPr/>
        <a:lstStyle/>
        <a:p>
          <a:endParaRPr lang="ru-RU"/>
        </a:p>
      </dgm:t>
    </dgm:pt>
    <dgm:pt modelId="{57732D31-EF75-47F4-80B8-CA53AC5F2629}" type="sibTrans" cxnId="{463EE2BD-B60F-4FDB-B290-6BF9170E320B}">
      <dgm:prSet/>
      <dgm:spPr/>
      <dgm:t>
        <a:bodyPr/>
        <a:lstStyle/>
        <a:p>
          <a:endParaRPr lang="ru-RU"/>
        </a:p>
      </dgm:t>
    </dgm:pt>
    <dgm:pt modelId="{9FD713BC-28AA-41DE-B4F9-72E7A9B58AD7}">
      <dgm:prSet/>
      <dgm:spPr>
        <a:solidFill>
          <a:schemeClr val="tx2">
            <a:lumMod val="40000"/>
            <a:lumOff val="60000"/>
          </a:schemeClr>
        </a:solidFill>
        <a:ln w="76200"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4"/>
            </a:rPr>
            <a:t>USEFUL LINKS</a:t>
          </a:r>
          <a:endParaRPr lang="en-US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DFBA324-5F8B-451E-919E-BF22846D4EEB}" type="parTrans" cxnId="{D88DA456-AB5A-4036-AB03-3A0EB36C5E1D}">
      <dgm:prSet/>
      <dgm:spPr/>
      <dgm:t>
        <a:bodyPr/>
        <a:lstStyle/>
        <a:p>
          <a:endParaRPr lang="ru-RU"/>
        </a:p>
      </dgm:t>
    </dgm:pt>
    <dgm:pt modelId="{080EC544-594C-4FE1-B6A9-C5F718F02B4E}" type="sibTrans" cxnId="{D88DA456-AB5A-4036-AB03-3A0EB36C5E1D}">
      <dgm:prSet/>
      <dgm:spPr/>
      <dgm:t>
        <a:bodyPr/>
        <a:lstStyle/>
        <a:p>
          <a:endParaRPr lang="ru-RU"/>
        </a:p>
      </dgm:t>
    </dgm:pt>
    <dgm:pt modelId="{21B49760-3E27-4042-844C-6DFB9584FFCE}">
      <dgm:prSet/>
      <dgm:spPr/>
      <dgm:t>
        <a:bodyPr/>
        <a:lstStyle/>
        <a:p>
          <a:pPr rtl="0"/>
          <a:endParaRPr lang="ru-RU" dirty="0"/>
        </a:p>
      </dgm:t>
    </dgm:pt>
    <dgm:pt modelId="{45C5DA9F-8311-40E9-956F-B995EE551B89}" type="parTrans" cxnId="{14E57BB5-45AD-481E-8EEF-769640621590}">
      <dgm:prSet/>
      <dgm:spPr/>
      <dgm:t>
        <a:bodyPr/>
        <a:lstStyle/>
        <a:p>
          <a:endParaRPr lang="ru-RU"/>
        </a:p>
      </dgm:t>
    </dgm:pt>
    <dgm:pt modelId="{9731E653-D142-4750-A33C-7162FC89DA12}" type="sibTrans" cxnId="{14E57BB5-45AD-481E-8EEF-769640621590}">
      <dgm:prSet/>
      <dgm:spPr/>
      <dgm:t>
        <a:bodyPr/>
        <a:lstStyle/>
        <a:p>
          <a:endParaRPr lang="ru-RU"/>
        </a:p>
      </dgm:t>
    </dgm:pt>
    <dgm:pt modelId="{5B156B63-7D72-4814-BAEA-AED963CC12F2}" type="pres">
      <dgm:prSet presAssocID="{F1A8B3A9-07C8-4145-8C88-F686C23C0140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5C45D1-940B-4E58-9795-080289B6EF22}" type="pres">
      <dgm:prSet presAssocID="{F1A8B3A9-07C8-4145-8C88-F686C23C0140}" presName="diamond" presStyleLbl="bgShp" presStyleIdx="0" presStyleCnt="1"/>
      <dgm:spPr>
        <a:solidFill>
          <a:schemeClr val="tx2">
            <a:lumMod val="60000"/>
            <a:lumOff val="40000"/>
          </a:schemeClr>
        </a:solidFill>
      </dgm:spPr>
    </dgm:pt>
    <dgm:pt modelId="{DE109AE5-542B-478A-B8A8-89E9A7D35938}" type="pres">
      <dgm:prSet presAssocID="{F1A8B3A9-07C8-4145-8C88-F686C23C0140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87B96-B2E8-4999-8BF7-CB6E8CC0FACD}" type="pres">
      <dgm:prSet presAssocID="{F1A8B3A9-07C8-4145-8C88-F686C23C0140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66C71-FB1D-4AAB-8C4C-B431BBE54972}" type="pres">
      <dgm:prSet presAssocID="{F1A8B3A9-07C8-4145-8C88-F686C23C0140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F27B2E-FB1E-4259-BEC1-B94432E3A05A}" type="pres">
      <dgm:prSet presAssocID="{F1A8B3A9-07C8-4145-8C88-F686C23C0140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953D0E-7B5D-4FB3-83FF-BAC75F95ABA3}" type="presOf" srcId="{515644AD-A1E2-4F2F-B8BB-751BC07D6801}" destId="{60387B96-B2E8-4999-8BF7-CB6E8CC0FACD}" srcOrd="0" destOrd="0" presId="urn:microsoft.com/office/officeart/2005/8/layout/matrix3"/>
    <dgm:cxn modelId="{D88DA456-AB5A-4036-AB03-3A0EB36C5E1D}" srcId="{F1A8B3A9-07C8-4145-8C88-F686C23C0140}" destId="{9FD713BC-28AA-41DE-B4F9-72E7A9B58AD7}" srcOrd="3" destOrd="0" parTransId="{FDFBA324-5F8B-451E-919E-BF22846D4EEB}" sibTransId="{080EC544-594C-4FE1-B6A9-C5F718F02B4E}"/>
    <dgm:cxn modelId="{14E57BB5-45AD-481E-8EEF-769640621590}" srcId="{F1A8B3A9-07C8-4145-8C88-F686C23C0140}" destId="{21B49760-3E27-4042-844C-6DFB9584FFCE}" srcOrd="4" destOrd="0" parTransId="{45C5DA9F-8311-40E9-956F-B995EE551B89}" sibTransId="{9731E653-D142-4750-A33C-7162FC89DA12}"/>
    <dgm:cxn modelId="{463EE2BD-B60F-4FDB-B290-6BF9170E320B}" srcId="{F1A8B3A9-07C8-4145-8C88-F686C23C0140}" destId="{BC23AD0E-B292-4416-967A-8CF42A85A10D}" srcOrd="2" destOrd="0" parTransId="{DA9B2B95-8684-497A-B427-4F4DEE364036}" sibTransId="{57732D31-EF75-47F4-80B8-CA53AC5F2629}"/>
    <dgm:cxn modelId="{2573624A-EA00-4975-A015-17B7DB45124F}" srcId="{F1A8B3A9-07C8-4145-8C88-F686C23C0140}" destId="{515644AD-A1E2-4F2F-B8BB-751BC07D6801}" srcOrd="1" destOrd="0" parTransId="{24D39A2A-4266-49B3-9873-D1C063C72579}" sibTransId="{E6695CEC-79EA-483A-AF99-071D6FB38ED3}"/>
    <dgm:cxn modelId="{D550DCBA-9BA9-4945-9FFE-6D04361EC08D}" type="presOf" srcId="{485631C6-DEF6-4095-B48F-6893A84497BC}" destId="{DE109AE5-542B-478A-B8A8-89E9A7D35938}" srcOrd="0" destOrd="0" presId="urn:microsoft.com/office/officeart/2005/8/layout/matrix3"/>
    <dgm:cxn modelId="{960EB629-44D9-4291-9941-F4CD01430287}" type="presOf" srcId="{F1A8B3A9-07C8-4145-8C88-F686C23C0140}" destId="{5B156B63-7D72-4814-BAEA-AED963CC12F2}" srcOrd="0" destOrd="0" presId="urn:microsoft.com/office/officeart/2005/8/layout/matrix3"/>
    <dgm:cxn modelId="{460487D6-A0F5-4A33-8BDA-DE8692EEE973}" type="presOf" srcId="{BC23AD0E-B292-4416-967A-8CF42A85A10D}" destId="{DEE66C71-FB1D-4AAB-8C4C-B431BBE54972}" srcOrd="0" destOrd="0" presId="urn:microsoft.com/office/officeart/2005/8/layout/matrix3"/>
    <dgm:cxn modelId="{366C0C69-9E4C-4219-8D51-FE1DA6C6E430}" type="presOf" srcId="{9FD713BC-28AA-41DE-B4F9-72E7A9B58AD7}" destId="{53F27B2E-FB1E-4259-BEC1-B94432E3A05A}" srcOrd="0" destOrd="0" presId="urn:microsoft.com/office/officeart/2005/8/layout/matrix3"/>
    <dgm:cxn modelId="{1E4919DD-3795-428A-8F58-35D40CCBFA85}" srcId="{F1A8B3A9-07C8-4145-8C88-F686C23C0140}" destId="{485631C6-DEF6-4095-B48F-6893A84497BC}" srcOrd="0" destOrd="0" parTransId="{F5067164-39D3-4386-B100-AB4C138F41B2}" sibTransId="{6C8C0460-14CF-4A02-9B53-2E4E824C7DA5}"/>
    <dgm:cxn modelId="{91DA96D2-7F4B-4283-A71C-A35ADCA934E7}" type="presParOf" srcId="{5B156B63-7D72-4814-BAEA-AED963CC12F2}" destId="{735C45D1-940B-4E58-9795-080289B6EF22}" srcOrd="0" destOrd="0" presId="urn:microsoft.com/office/officeart/2005/8/layout/matrix3"/>
    <dgm:cxn modelId="{511E3788-2D76-4643-98E2-6542D81E1951}" type="presParOf" srcId="{5B156B63-7D72-4814-BAEA-AED963CC12F2}" destId="{DE109AE5-542B-478A-B8A8-89E9A7D35938}" srcOrd="1" destOrd="0" presId="urn:microsoft.com/office/officeart/2005/8/layout/matrix3"/>
    <dgm:cxn modelId="{799F20DD-1AD1-424A-B1D9-D47CB438F0E7}" type="presParOf" srcId="{5B156B63-7D72-4814-BAEA-AED963CC12F2}" destId="{60387B96-B2E8-4999-8BF7-CB6E8CC0FACD}" srcOrd="2" destOrd="0" presId="urn:microsoft.com/office/officeart/2005/8/layout/matrix3"/>
    <dgm:cxn modelId="{004498A3-E465-4172-881F-16B49DCBE55F}" type="presParOf" srcId="{5B156B63-7D72-4814-BAEA-AED963CC12F2}" destId="{DEE66C71-FB1D-4AAB-8C4C-B431BBE54972}" srcOrd="3" destOrd="0" presId="urn:microsoft.com/office/officeart/2005/8/layout/matrix3"/>
    <dgm:cxn modelId="{8C8F9377-F9DC-42FD-90D4-E580F74AE20A}" type="presParOf" srcId="{5B156B63-7D72-4814-BAEA-AED963CC12F2}" destId="{53F27B2E-FB1E-4259-BEC1-B94432E3A05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2D3877C-33CC-44B7-B6F7-B9E045CEC4E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A927ADC-9EC0-4016-8447-F4494658B776}">
      <dgm:prSet/>
      <dgm:spPr>
        <a:solidFill>
          <a:schemeClr val="accent1">
            <a:lumMod val="60000"/>
            <a:lumOff val="40000"/>
          </a:schemeClr>
        </a:solidFill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 rtl="0"/>
          <a:r>
            <a:rPr lang="en-US" b="1" cap="all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Inter</a:t>
          </a:r>
          <a:r>
            <a:rPr lang="ru-RU" b="1" cap="all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en-US" b="1" cap="all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department workshops in 2015 and 2016 </a:t>
          </a:r>
          <a:endParaRPr lang="ru-RU" b="1" cap="all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D796280-7984-4528-9B6A-7E8A0AC8C764}" type="parTrans" cxnId="{4866C476-F3E0-4C98-B55D-15CCCB3BEC30}">
      <dgm:prSet/>
      <dgm:spPr/>
      <dgm:t>
        <a:bodyPr/>
        <a:lstStyle/>
        <a:p>
          <a:endParaRPr lang="ru-RU"/>
        </a:p>
      </dgm:t>
    </dgm:pt>
    <dgm:pt modelId="{1C3B69DB-65C6-4BC9-ABF6-D13AA53A4E6E}" type="sibTrans" cxnId="{4866C476-F3E0-4C98-B55D-15CCCB3BEC30}">
      <dgm:prSet/>
      <dgm:spPr/>
      <dgm:t>
        <a:bodyPr/>
        <a:lstStyle/>
        <a:p>
          <a:endParaRPr lang="ru-RU"/>
        </a:p>
      </dgm:t>
    </dgm:pt>
    <dgm:pt modelId="{A1DA1654-BB1C-4472-ADF7-32EDD7278993}">
      <dgm:prSet/>
      <dgm:spPr>
        <a:solidFill>
          <a:schemeClr val="accent1">
            <a:lumMod val="60000"/>
            <a:lumOff val="40000"/>
          </a:schemeClr>
        </a:solidFill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 rtl="0"/>
          <a:r>
            <a:rPr lang="en-US" b="1" cap="all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Federation Council </a:t>
          </a:r>
          <a:endParaRPr lang="ru-RU" b="1" cap="all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6D2B74-9EC0-4E23-9819-C733C6A9C935}" type="parTrans" cxnId="{C55DEE86-0C4B-42BD-A2CE-EEF068E9EB11}">
      <dgm:prSet/>
      <dgm:spPr/>
      <dgm:t>
        <a:bodyPr/>
        <a:lstStyle/>
        <a:p>
          <a:endParaRPr lang="ru-RU"/>
        </a:p>
      </dgm:t>
    </dgm:pt>
    <dgm:pt modelId="{FF5E4363-6EE8-4D12-AC4C-4DAC556A98D8}" type="sibTrans" cxnId="{C55DEE86-0C4B-42BD-A2CE-EEF068E9EB11}">
      <dgm:prSet/>
      <dgm:spPr/>
      <dgm:t>
        <a:bodyPr/>
        <a:lstStyle/>
        <a:p>
          <a:endParaRPr lang="ru-RU"/>
        </a:p>
      </dgm:t>
    </dgm:pt>
    <dgm:pt modelId="{308E641D-49FD-4E83-BF74-4F77A1108B5E}">
      <dgm:prSet/>
      <dgm:spPr>
        <a:solidFill>
          <a:schemeClr val="accent1">
            <a:lumMod val="60000"/>
            <a:lumOff val="40000"/>
          </a:schemeClr>
        </a:solidFill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 rtl="0"/>
          <a:r>
            <a:rPr lang="en-US" b="1" cap="all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Ministry of Internal Affairs</a:t>
          </a:r>
          <a:endParaRPr lang="ru-RU" b="1" cap="all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BBEC39-9F07-4D83-B5A0-B2778013D43E}" type="parTrans" cxnId="{B5ADE832-7A5C-4FAF-B7B1-0B23195A3FBD}">
      <dgm:prSet/>
      <dgm:spPr/>
      <dgm:t>
        <a:bodyPr/>
        <a:lstStyle/>
        <a:p>
          <a:endParaRPr lang="ru-RU"/>
        </a:p>
      </dgm:t>
    </dgm:pt>
    <dgm:pt modelId="{9BB80779-A380-4665-A484-38213DFC02B7}" type="sibTrans" cxnId="{B5ADE832-7A5C-4FAF-B7B1-0B23195A3FBD}">
      <dgm:prSet/>
      <dgm:spPr/>
      <dgm:t>
        <a:bodyPr/>
        <a:lstStyle/>
        <a:p>
          <a:endParaRPr lang="ru-RU"/>
        </a:p>
      </dgm:t>
    </dgm:pt>
    <dgm:pt modelId="{0D505426-BF8D-48BA-A373-C17C79144CB9}">
      <dgm:prSet/>
      <dgm:spPr>
        <a:solidFill>
          <a:schemeClr val="accent1">
            <a:lumMod val="60000"/>
            <a:lumOff val="40000"/>
          </a:schemeClr>
        </a:solidFill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 rtl="0"/>
          <a:r>
            <a:rPr lang="en-US" b="1" cap="all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Ministry of Foreign Affairs</a:t>
          </a:r>
          <a:endParaRPr lang="ru-RU" b="1" cap="all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5F6A179-B0C5-408E-AA66-C699328E7DF5}" type="parTrans" cxnId="{11E92791-CD69-4642-B7BB-184F46D197D8}">
      <dgm:prSet/>
      <dgm:spPr/>
      <dgm:t>
        <a:bodyPr/>
        <a:lstStyle/>
        <a:p>
          <a:endParaRPr lang="ru-RU"/>
        </a:p>
      </dgm:t>
    </dgm:pt>
    <dgm:pt modelId="{03E53BAE-0131-43B0-BF8D-655FF7334AED}" type="sibTrans" cxnId="{11E92791-CD69-4642-B7BB-184F46D197D8}">
      <dgm:prSet/>
      <dgm:spPr/>
      <dgm:t>
        <a:bodyPr/>
        <a:lstStyle/>
        <a:p>
          <a:endParaRPr lang="ru-RU"/>
        </a:p>
      </dgm:t>
    </dgm:pt>
    <dgm:pt modelId="{C769B850-47CF-4D51-AD28-D86AB25444AA}">
      <dgm:prSet/>
      <dgm:spPr>
        <a:solidFill>
          <a:schemeClr val="accent1">
            <a:lumMod val="60000"/>
            <a:lumOff val="40000"/>
          </a:schemeClr>
        </a:solidFill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 rtl="0"/>
          <a:r>
            <a:rPr lang="en-US" b="1" cap="all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Investigation Committee </a:t>
          </a:r>
          <a:endParaRPr lang="ru-RU" b="1" cap="all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B2F1D5-4BF0-4640-B4B6-FABE3C978DF4}" type="parTrans" cxnId="{DBDB3BBA-5A9B-4631-A83B-EEA9C3FD6742}">
      <dgm:prSet/>
      <dgm:spPr/>
      <dgm:t>
        <a:bodyPr/>
        <a:lstStyle/>
        <a:p>
          <a:endParaRPr lang="ru-RU"/>
        </a:p>
      </dgm:t>
    </dgm:pt>
    <dgm:pt modelId="{CEBD8908-181E-45CC-9B8B-05A1F2E5ECC2}" type="sibTrans" cxnId="{DBDB3BBA-5A9B-4631-A83B-EEA9C3FD6742}">
      <dgm:prSet/>
      <dgm:spPr/>
      <dgm:t>
        <a:bodyPr/>
        <a:lstStyle/>
        <a:p>
          <a:endParaRPr lang="ru-RU"/>
        </a:p>
      </dgm:t>
    </dgm:pt>
    <dgm:pt modelId="{5493DB9A-5819-48E6-9A29-BCD51320EC92}">
      <dgm:prSet/>
      <dgm:spPr>
        <a:solidFill>
          <a:schemeClr val="accent1">
            <a:lumMod val="60000"/>
            <a:lumOff val="40000"/>
          </a:schemeClr>
        </a:solidFill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 rtl="0"/>
          <a:r>
            <a:rPr lang="en-US" b="1" cap="all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Interpol </a:t>
          </a:r>
          <a:endParaRPr lang="ru-RU" b="1" cap="all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E6A647-21CF-4577-89A1-E27C145196E6}" type="parTrans" cxnId="{D2E74F01-2879-4866-BBE4-5C6D4EF45CAB}">
      <dgm:prSet/>
      <dgm:spPr/>
      <dgm:t>
        <a:bodyPr/>
        <a:lstStyle/>
        <a:p>
          <a:endParaRPr lang="ru-RU"/>
        </a:p>
      </dgm:t>
    </dgm:pt>
    <dgm:pt modelId="{69D2D57E-9D5B-4E80-83B5-0BA72AB4239A}" type="sibTrans" cxnId="{D2E74F01-2879-4866-BBE4-5C6D4EF45CAB}">
      <dgm:prSet/>
      <dgm:spPr/>
      <dgm:t>
        <a:bodyPr/>
        <a:lstStyle/>
        <a:p>
          <a:endParaRPr lang="ru-RU"/>
        </a:p>
      </dgm:t>
    </dgm:pt>
    <dgm:pt modelId="{EEF37AB4-3C13-45FD-BB47-16E2AB57D373}">
      <dgm:prSet/>
      <dgm:spPr>
        <a:solidFill>
          <a:schemeClr val="accent1">
            <a:lumMod val="60000"/>
            <a:lumOff val="40000"/>
          </a:schemeClr>
        </a:solidFill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 rtl="0"/>
          <a:r>
            <a:rPr lang="en-US" b="1" cap="all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Prosecutor's office</a:t>
          </a:r>
          <a:endParaRPr lang="ru-RU" b="1" cap="all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FD10C5D-F40B-4908-A560-D3F2BFCA9AD2}" type="parTrans" cxnId="{E0B6D307-BDE9-4740-BD7B-C3EDA232E650}">
      <dgm:prSet/>
      <dgm:spPr/>
      <dgm:t>
        <a:bodyPr/>
        <a:lstStyle/>
        <a:p>
          <a:endParaRPr lang="ru-RU"/>
        </a:p>
      </dgm:t>
    </dgm:pt>
    <dgm:pt modelId="{2569B0AA-14FD-4205-AC08-ED2CBF601B25}" type="sibTrans" cxnId="{E0B6D307-BDE9-4740-BD7B-C3EDA232E650}">
      <dgm:prSet/>
      <dgm:spPr/>
      <dgm:t>
        <a:bodyPr/>
        <a:lstStyle/>
        <a:p>
          <a:endParaRPr lang="ru-RU"/>
        </a:p>
      </dgm:t>
    </dgm:pt>
    <dgm:pt modelId="{AF6AB184-A956-41EB-8D45-31E47C9B5FBE}">
      <dgm:prSet/>
      <dgm:spPr>
        <a:solidFill>
          <a:schemeClr val="accent1">
            <a:lumMod val="60000"/>
            <a:lumOff val="40000"/>
          </a:schemeClr>
        </a:solidFill>
        <a:ln w="57150">
          <a:solidFill>
            <a:schemeClr val="accent1">
              <a:lumMod val="75000"/>
            </a:schemeClr>
          </a:solidFill>
        </a:ln>
      </dgm:spPr>
      <dgm:t>
        <a:bodyPr/>
        <a:lstStyle/>
        <a:p>
          <a:pPr algn="l" rtl="0"/>
          <a:r>
            <a:rPr lang="en-US" b="1" cap="all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Civil and academic community</a:t>
          </a:r>
          <a:endParaRPr lang="ru-RU" b="1" cap="all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A888E7A-29A0-4E70-B139-E2D78A7AE40A}" type="parTrans" cxnId="{6B887B32-99F4-4AB6-8F65-934CBBCE4D1D}">
      <dgm:prSet/>
      <dgm:spPr/>
      <dgm:t>
        <a:bodyPr/>
        <a:lstStyle/>
        <a:p>
          <a:endParaRPr lang="ru-RU"/>
        </a:p>
      </dgm:t>
    </dgm:pt>
    <dgm:pt modelId="{17F85FD1-666E-465D-8508-8DCD105C91E8}" type="sibTrans" cxnId="{6B887B32-99F4-4AB6-8F65-934CBBCE4D1D}">
      <dgm:prSet/>
      <dgm:spPr/>
      <dgm:t>
        <a:bodyPr/>
        <a:lstStyle/>
        <a:p>
          <a:endParaRPr lang="ru-RU"/>
        </a:p>
      </dgm:t>
    </dgm:pt>
    <dgm:pt modelId="{C7A359F2-027B-41C3-93EB-969809AD42B5}" type="pres">
      <dgm:prSet presAssocID="{02D3877C-33CC-44B7-B6F7-B9E045CEC4E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E11B61-72B8-47B7-9EC7-1BEDF7C70385}" type="pres">
      <dgm:prSet presAssocID="{3A927ADC-9EC0-4016-8447-F4494658B776}" presName="composite" presStyleCnt="0"/>
      <dgm:spPr/>
    </dgm:pt>
    <dgm:pt modelId="{D92C8535-E6F4-49E7-B2C2-1B31608354CE}" type="pres">
      <dgm:prSet presAssocID="{3A927ADC-9EC0-4016-8447-F4494658B776}" presName="imgShp" presStyleLbl="fgImgPlace1" presStyleIdx="0" presStyleCnt="8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57150">
          <a:solidFill>
            <a:schemeClr val="accent1">
              <a:lumMod val="75000"/>
            </a:schemeClr>
          </a:solidFill>
        </a:ln>
      </dgm:spPr>
    </dgm:pt>
    <dgm:pt modelId="{9BC2AB8D-B780-40AB-A70A-14340A7663B5}" type="pres">
      <dgm:prSet presAssocID="{3A927ADC-9EC0-4016-8447-F4494658B776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878CE5-8F7A-4BD5-B0D0-ECF00DF7515F}" type="pres">
      <dgm:prSet presAssocID="{1C3B69DB-65C6-4BC9-ABF6-D13AA53A4E6E}" presName="spacing" presStyleCnt="0"/>
      <dgm:spPr/>
    </dgm:pt>
    <dgm:pt modelId="{A7C0CD3D-C47E-4BFC-A024-48ED6CBA2292}" type="pres">
      <dgm:prSet presAssocID="{A1DA1654-BB1C-4472-ADF7-32EDD7278993}" presName="composite" presStyleCnt="0"/>
      <dgm:spPr/>
    </dgm:pt>
    <dgm:pt modelId="{A4C5D440-136E-4132-AF86-22C7982896D8}" type="pres">
      <dgm:prSet presAssocID="{A1DA1654-BB1C-4472-ADF7-32EDD7278993}" presName="imgShp" presStyleLbl="fgImgPlace1" presStyleIdx="1" presStyleCnt="8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57150">
          <a:solidFill>
            <a:schemeClr val="accent1">
              <a:lumMod val="75000"/>
            </a:schemeClr>
          </a:solidFill>
        </a:ln>
      </dgm:spPr>
    </dgm:pt>
    <dgm:pt modelId="{F2E0A60E-35EC-42D1-96B1-284FD038A64D}" type="pres">
      <dgm:prSet presAssocID="{A1DA1654-BB1C-4472-ADF7-32EDD7278993}" presName="txShp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5FE87B-BA4C-4A4B-9A27-EEC197A909E9}" type="pres">
      <dgm:prSet presAssocID="{FF5E4363-6EE8-4D12-AC4C-4DAC556A98D8}" presName="spacing" presStyleCnt="0"/>
      <dgm:spPr/>
    </dgm:pt>
    <dgm:pt modelId="{5993E036-49FF-4753-A2BA-33BF21417DC1}" type="pres">
      <dgm:prSet presAssocID="{308E641D-49FD-4E83-BF74-4F77A1108B5E}" presName="composite" presStyleCnt="0"/>
      <dgm:spPr/>
    </dgm:pt>
    <dgm:pt modelId="{6B74D7BB-134A-4CEC-BC51-8D45549AE76C}" type="pres">
      <dgm:prSet presAssocID="{308E641D-49FD-4E83-BF74-4F77A1108B5E}" presName="imgShp" presStyleLbl="fgImgPlace1" presStyleIdx="2" presStyleCnt="8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57150">
          <a:solidFill>
            <a:schemeClr val="accent1">
              <a:lumMod val="75000"/>
            </a:schemeClr>
          </a:solidFill>
        </a:ln>
      </dgm:spPr>
    </dgm:pt>
    <dgm:pt modelId="{C7439B8A-A794-483C-99C9-D17459DC3706}" type="pres">
      <dgm:prSet presAssocID="{308E641D-49FD-4E83-BF74-4F77A1108B5E}" presName="txShp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BDEDC-4248-4136-A2DD-4063E7CE715C}" type="pres">
      <dgm:prSet presAssocID="{9BB80779-A380-4665-A484-38213DFC02B7}" presName="spacing" presStyleCnt="0"/>
      <dgm:spPr/>
    </dgm:pt>
    <dgm:pt modelId="{278F934D-7A94-4026-A36F-0E9B44BD39AE}" type="pres">
      <dgm:prSet presAssocID="{0D505426-BF8D-48BA-A373-C17C79144CB9}" presName="composite" presStyleCnt="0"/>
      <dgm:spPr/>
    </dgm:pt>
    <dgm:pt modelId="{6F5E801C-0A28-4113-A581-F0CE92F2A591}" type="pres">
      <dgm:prSet presAssocID="{0D505426-BF8D-48BA-A373-C17C79144CB9}" presName="imgShp" presStyleLbl="fgImgPlace1" presStyleIdx="3" presStyleCnt="8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57150">
          <a:solidFill>
            <a:schemeClr val="accent1">
              <a:lumMod val="75000"/>
            </a:schemeClr>
          </a:solidFill>
        </a:ln>
      </dgm:spPr>
    </dgm:pt>
    <dgm:pt modelId="{B85D24AE-31BF-4C7E-A47A-E871ACE4F5C3}" type="pres">
      <dgm:prSet presAssocID="{0D505426-BF8D-48BA-A373-C17C79144CB9}" presName="txShp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271C25-57A3-41F2-8A68-C6CAB687E99C}" type="pres">
      <dgm:prSet presAssocID="{03E53BAE-0131-43B0-BF8D-655FF7334AED}" presName="spacing" presStyleCnt="0"/>
      <dgm:spPr/>
    </dgm:pt>
    <dgm:pt modelId="{960F4545-54E5-4AFF-893A-405FEB36385F}" type="pres">
      <dgm:prSet presAssocID="{C769B850-47CF-4D51-AD28-D86AB25444AA}" presName="composite" presStyleCnt="0"/>
      <dgm:spPr/>
    </dgm:pt>
    <dgm:pt modelId="{02C7DB37-D724-45D7-84B7-2F1AEB70442F}" type="pres">
      <dgm:prSet presAssocID="{C769B850-47CF-4D51-AD28-D86AB25444AA}" presName="imgShp" presStyleLbl="fgImgPlace1" presStyleIdx="4" presStyleCnt="8"/>
      <dgm:spPr>
        <a:blipFill rotWithShape="0">
          <a:blip xmlns:r="http://schemas.openxmlformats.org/officeDocument/2006/relationships" r:embed="rId5"/>
          <a:stretch>
            <a:fillRect/>
          </a:stretch>
        </a:blipFill>
        <a:ln w="57150">
          <a:solidFill>
            <a:schemeClr val="accent1">
              <a:lumMod val="75000"/>
            </a:schemeClr>
          </a:solidFill>
        </a:ln>
      </dgm:spPr>
    </dgm:pt>
    <dgm:pt modelId="{91A3227C-1F5C-4604-A7E9-51B123E1EDE5}" type="pres">
      <dgm:prSet presAssocID="{C769B850-47CF-4D51-AD28-D86AB25444AA}" presName="txShp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16F332-4404-446A-99D1-D10B2788F202}" type="pres">
      <dgm:prSet presAssocID="{CEBD8908-181E-45CC-9B8B-05A1F2E5ECC2}" presName="spacing" presStyleCnt="0"/>
      <dgm:spPr/>
    </dgm:pt>
    <dgm:pt modelId="{6ED35FC9-5C46-4280-887A-67145E968448}" type="pres">
      <dgm:prSet presAssocID="{5493DB9A-5819-48E6-9A29-BCD51320EC92}" presName="composite" presStyleCnt="0"/>
      <dgm:spPr/>
    </dgm:pt>
    <dgm:pt modelId="{12333AC5-90B7-4D70-8B8D-E979C04324B1}" type="pres">
      <dgm:prSet presAssocID="{5493DB9A-5819-48E6-9A29-BCD51320EC92}" presName="imgShp" presStyleLbl="fgImgPlace1" presStyleIdx="5" presStyleCnt="8"/>
      <dgm:spPr>
        <a:blipFill rotWithShape="0">
          <a:blip xmlns:r="http://schemas.openxmlformats.org/officeDocument/2006/relationships" r:embed="rId6"/>
          <a:stretch>
            <a:fillRect/>
          </a:stretch>
        </a:blipFill>
        <a:ln w="57150">
          <a:solidFill>
            <a:schemeClr val="accent1">
              <a:lumMod val="75000"/>
            </a:schemeClr>
          </a:solidFill>
        </a:ln>
      </dgm:spPr>
    </dgm:pt>
    <dgm:pt modelId="{423B37BF-87AE-4B0F-9029-53AEF8BCEB8E}" type="pres">
      <dgm:prSet presAssocID="{5493DB9A-5819-48E6-9A29-BCD51320EC92}" presName="txShp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5FFE33-4460-4F7E-950C-3DD512AFFA82}" type="pres">
      <dgm:prSet presAssocID="{69D2D57E-9D5B-4E80-83B5-0BA72AB4239A}" presName="spacing" presStyleCnt="0"/>
      <dgm:spPr/>
    </dgm:pt>
    <dgm:pt modelId="{E16FB223-2F3A-43F1-A854-CF546DD397B5}" type="pres">
      <dgm:prSet presAssocID="{EEF37AB4-3C13-45FD-BB47-16E2AB57D373}" presName="composite" presStyleCnt="0"/>
      <dgm:spPr/>
    </dgm:pt>
    <dgm:pt modelId="{118B10D9-725C-4235-AEDE-8F164DC5F051}" type="pres">
      <dgm:prSet presAssocID="{EEF37AB4-3C13-45FD-BB47-16E2AB57D373}" presName="imgShp" presStyleLbl="fgImgPlace1" presStyleIdx="6" presStyleCnt="8"/>
      <dgm:spPr>
        <a:blipFill rotWithShape="0">
          <a:blip xmlns:r="http://schemas.openxmlformats.org/officeDocument/2006/relationships" r:embed="rId7"/>
          <a:stretch>
            <a:fillRect/>
          </a:stretch>
        </a:blipFill>
        <a:ln w="57150">
          <a:solidFill>
            <a:schemeClr val="accent1">
              <a:lumMod val="75000"/>
            </a:schemeClr>
          </a:solidFill>
        </a:ln>
      </dgm:spPr>
    </dgm:pt>
    <dgm:pt modelId="{7A785443-DDE5-4176-8713-81082AD79422}" type="pres">
      <dgm:prSet presAssocID="{EEF37AB4-3C13-45FD-BB47-16E2AB57D373}" presName="txShp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8B47EB-742C-4235-9445-D70B161176D6}" type="pres">
      <dgm:prSet presAssocID="{2569B0AA-14FD-4205-AC08-ED2CBF601B25}" presName="spacing" presStyleCnt="0"/>
      <dgm:spPr/>
    </dgm:pt>
    <dgm:pt modelId="{FAF1D17E-B64B-4CFD-8FF7-3496ABAF5C04}" type="pres">
      <dgm:prSet presAssocID="{AF6AB184-A956-41EB-8D45-31E47C9B5FBE}" presName="composite" presStyleCnt="0"/>
      <dgm:spPr/>
    </dgm:pt>
    <dgm:pt modelId="{75D6CA0C-3FC2-4CEC-A0A9-6913C2D1AE08}" type="pres">
      <dgm:prSet presAssocID="{AF6AB184-A956-41EB-8D45-31E47C9B5FBE}" presName="imgShp" presStyleLbl="fgImgPlace1" presStyleIdx="7" presStyleCnt="8"/>
      <dgm:spPr>
        <a:blipFill rotWithShape="0">
          <a:blip xmlns:r="http://schemas.openxmlformats.org/officeDocument/2006/relationships" r:embed="rId8"/>
          <a:stretch>
            <a:fillRect/>
          </a:stretch>
        </a:blipFill>
        <a:ln w="57150">
          <a:solidFill>
            <a:schemeClr val="accent1">
              <a:lumMod val="75000"/>
            </a:schemeClr>
          </a:solidFill>
        </a:ln>
      </dgm:spPr>
    </dgm:pt>
    <dgm:pt modelId="{585148C2-F707-421D-8C0B-3EEF8A9BD228}" type="pres">
      <dgm:prSet presAssocID="{AF6AB184-A956-41EB-8D45-31E47C9B5FBE}" presName="txShp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5DEE86-0C4B-42BD-A2CE-EEF068E9EB11}" srcId="{02D3877C-33CC-44B7-B6F7-B9E045CEC4EF}" destId="{A1DA1654-BB1C-4472-ADF7-32EDD7278993}" srcOrd="1" destOrd="0" parTransId="{876D2B74-9EC0-4E23-9819-C733C6A9C935}" sibTransId="{FF5E4363-6EE8-4D12-AC4C-4DAC556A98D8}"/>
    <dgm:cxn modelId="{6E1CA0FC-1895-4077-9D46-0212322B9D4D}" type="presOf" srcId="{A1DA1654-BB1C-4472-ADF7-32EDD7278993}" destId="{F2E0A60E-35EC-42D1-96B1-284FD038A64D}" srcOrd="0" destOrd="0" presId="urn:microsoft.com/office/officeart/2005/8/layout/vList3#1"/>
    <dgm:cxn modelId="{05A99194-EEB0-463E-9DE1-1BE035013ADD}" type="presOf" srcId="{02D3877C-33CC-44B7-B6F7-B9E045CEC4EF}" destId="{C7A359F2-027B-41C3-93EB-969809AD42B5}" srcOrd="0" destOrd="0" presId="urn:microsoft.com/office/officeart/2005/8/layout/vList3#1"/>
    <dgm:cxn modelId="{D2E74F01-2879-4866-BBE4-5C6D4EF45CAB}" srcId="{02D3877C-33CC-44B7-B6F7-B9E045CEC4EF}" destId="{5493DB9A-5819-48E6-9A29-BCD51320EC92}" srcOrd="5" destOrd="0" parTransId="{0CE6A647-21CF-4577-89A1-E27C145196E6}" sibTransId="{69D2D57E-9D5B-4E80-83B5-0BA72AB4239A}"/>
    <dgm:cxn modelId="{3D8D2D07-1B55-4039-A15D-47592AECD3A2}" type="presOf" srcId="{C769B850-47CF-4D51-AD28-D86AB25444AA}" destId="{91A3227C-1F5C-4604-A7E9-51B123E1EDE5}" srcOrd="0" destOrd="0" presId="urn:microsoft.com/office/officeart/2005/8/layout/vList3#1"/>
    <dgm:cxn modelId="{1A58F72B-E88F-4E8C-BEBD-96423CCA82C0}" type="presOf" srcId="{308E641D-49FD-4E83-BF74-4F77A1108B5E}" destId="{C7439B8A-A794-483C-99C9-D17459DC3706}" srcOrd="0" destOrd="0" presId="urn:microsoft.com/office/officeart/2005/8/layout/vList3#1"/>
    <dgm:cxn modelId="{DBDB3BBA-5A9B-4631-A83B-EEA9C3FD6742}" srcId="{02D3877C-33CC-44B7-B6F7-B9E045CEC4EF}" destId="{C769B850-47CF-4D51-AD28-D86AB25444AA}" srcOrd="4" destOrd="0" parTransId="{B4B2F1D5-4BF0-4640-B4B6-FABE3C978DF4}" sibTransId="{CEBD8908-181E-45CC-9B8B-05A1F2E5ECC2}"/>
    <dgm:cxn modelId="{B415B1F3-BA79-436F-B699-347A955EA7B5}" type="presOf" srcId="{3A927ADC-9EC0-4016-8447-F4494658B776}" destId="{9BC2AB8D-B780-40AB-A70A-14340A7663B5}" srcOrd="0" destOrd="0" presId="urn:microsoft.com/office/officeart/2005/8/layout/vList3#1"/>
    <dgm:cxn modelId="{6B887B32-99F4-4AB6-8F65-934CBBCE4D1D}" srcId="{02D3877C-33CC-44B7-B6F7-B9E045CEC4EF}" destId="{AF6AB184-A956-41EB-8D45-31E47C9B5FBE}" srcOrd="7" destOrd="0" parTransId="{CA888E7A-29A0-4E70-B139-E2D78A7AE40A}" sibTransId="{17F85FD1-666E-465D-8508-8DCD105C91E8}"/>
    <dgm:cxn modelId="{AD4B8045-7A97-4956-9D01-FDDAF3799E92}" type="presOf" srcId="{5493DB9A-5819-48E6-9A29-BCD51320EC92}" destId="{423B37BF-87AE-4B0F-9029-53AEF8BCEB8E}" srcOrd="0" destOrd="0" presId="urn:microsoft.com/office/officeart/2005/8/layout/vList3#1"/>
    <dgm:cxn modelId="{3202DD68-85DC-4031-8CAB-E7315143E86E}" type="presOf" srcId="{0D505426-BF8D-48BA-A373-C17C79144CB9}" destId="{B85D24AE-31BF-4C7E-A47A-E871ACE4F5C3}" srcOrd="0" destOrd="0" presId="urn:microsoft.com/office/officeart/2005/8/layout/vList3#1"/>
    <dgm:cxn modelId="{E0B6D307-BDE9-4740-BD7B-C3EDA232E650}" srcId="{02D3877C-33CC-44B7-B6F7-B9E045CEC4EF}" destId="{EEF37AB4-3C13-45FD-BB47-16E2AB57D373}" srcOrd="6" destOrd="0" parTransId="{EFD10C5D-F40B-4908-A560-D3F2BFCA9AD2}" sibTransId="{2569B0AA-14FD-4205-AC08-ED2CBF601B25}"/>
    <dgm:cxn modelId="{B5ADE832-7A5C-4FAF-B7B1-0B23195A3FBD}" srcId="{02D3877C-33CC-44B7-B6F7-B9E045CEC4EF}" destId="{308E641D-49FD-4E83-BF74-4F77A1108B5E}" srcOrd="2" destOrd="0" parTransId="{BDBBEC39-9F07-4D83-B5A0-B2778013D43E}" sibTransId="{9BB80779-A380-4665-A484-38213DFC02B7}"/>
    <dgm:cxn modelId="{11E92791-CD69-4642-B7BB-184F46D197D8}" srcId="{02D3877C-33CC-44B7-B6F7-B9E045CEC4EF}" destId="{0D505426-BF8D-48BA-A373-C17C79144CB9}" srcOrd="3" destOrd="0" parTransId="{95F6A179-B0C5-408E-AA66-C699328E7DF5}" sibTransId="{03E53BAE-0131-43B0-BF8D-655FF7334AED}"/>
    <dgm:cxn modelId="{AE31162D-C3AB-49A8-AFEF-B41B3FCCF67B}" type="presOf" srcId="{EEF37AB4-3C13-45FD-BB47-16E2AB57D373}" destId="{7A785443-DDE5-4176-8713-81082AD79422}" srcOrd="0" destOrd="0" presId="urn:microsoft.com/office/officeart/2005/8/layout/vList3#1"/>
    <dgm:cxn modelId="{4866C476-F3E0-4C98-B55D-15CCCB3BEC30}" srcId="{02D3877C-33CC-44B7-B6F7-B9E045CEC4EF}" destId="{3A927ADC-9EC0-4016-8447-F4494658B776}" srcOrd="0" destOrd="0" parTransId="{8D796280-7984-4528-9B6A-7E8A0AC8C764}" sibTransId="{1C3B69DB-65C6-4BC9-ABF6-D13AA53A4E6E}"/>
    <dgm:cxn modelId="{FE15780E-EBB3-4D5B-9BF9-B7A249148671}" type="presOf" srcId="{AF6AB184-A956-41EB-8D45-31E47C9B5FBE}" destId="{585148C2-F707-421D-8C0B-3EEF8A9BD228}" srcOrd="0" destOrd="0" presId="urn:microsoft.com/office/officeart/2005/8/layout/vList3#1"/>
    <dgm:cxn modelId="{6F60C58E-DF04-433F-AAEE-8212B3F29A3C}" type="presParOf" srcId="{C7A359F2-027B-41C3-93EB-969809AD42B5}" destId="{40E11B61-72B8-47B7-9EC7-1BEDF7C70385}" srcOrd="0" destOrd="0" presId="urn:microsoft.com/office/officeart/2005/8/layout/vList3#1"/>
    <dgm:cxn modelId="{9BF011DE-9534-4F1F-B82B-0E58B78B1A48}" type="presParOf" srcId="{40E11B61-72B8-47B7-9EC7-1BEDF7C70385}" destId="{D92C8535-E6F4-49E7-B2C2-1B31608354CE}" srcOrd="0" destOrd="0" presId="urn:microsoft.com/office/officeart/2005/8/layout/vList3#1"/>
    <dgm:cxn modelId="{384F9A26-1F82-47E2-A006-73F8629233D4}" type="presParOf" srcId="{40E11B61-72B8-47B7-9EC7-1BEDF7C70385}" destId="{9BC2AB8D-B780-40AB-A70A-14340A7663B5}" srcOrd="1" destOrd="0" presId="urn:microsoft.com/office/officeart/2005/8/layout/vList3#1"/>
    <dgm:cxn modelId="{375D3C5F-6ACA-4D9E-9E0F-7F8E3BCF02FD}" type="presParOf" srcId="{C7A359F2-027B-41C3-93EB-969809AD42B5}" destId="{12878CE5-8F7A-4BD5-B0D0-ECF00DF7515F}" srcOrd="1" destOrd="0" presId="urn:microsoft.com/office/officeart/2005/8/layout/vList3#1"/>
    <dgm:cxn modelId="{C749C4E2-66C3-4DC9-ACAD-BAA111BBBDCF}" type="presParOf" srcId="{C7A359F2-027B-41C3-93EB-969809AD42B5}" destId="{A7C0CD3D-C47E-4BFC-A024-48ED6CBA2292}" srcOrd="2" destOrd="0" presId="urn:microsoft.com/office/officeart/2005/8/layout/vList3#1"/>
    <dgm:cxn modelId="{44254124-60DF-49E4-93A7-995B81006D62}" type="presParOf" srcId="{A7C0CD3D-C47E-4BFC-A024-48ED6CBA2292}" destId="{A4C5D440-136E-4132-AF86-22C7982896D8}" srcOrd="0" destOrd="0" presId="urn:microsoft.com/office/officeart/2005/8/layout/vList3#1"/>
    <dgm:cxn modelId="{6DDA4A1C-5933-4DED-A26F-02B18F0BCD87}" type="presParOf" srcId="{A7C0CD3D-C47E-4BFC-A024-48ED6CBA2292}" destId="{F2E0A60E-35EC-42D1-96B1-284FD038A64D}" srcOrd="1" destOrd="0" presId="urn:microsoft.com/office/officeart/2005/8/layout/vList3#1"/>
    <dgm:cxn modelId="{036CB242-4014-4F73-9C43-1013BDD5DBD9}" type="presParOf" srcId="{C7A359F2-027B-41C3-93EB-969809AD42B5}" destId="{E15FE87B-BA4C-4A4B-9A27-EEC197A909E9}" srcOrd="3" destOrd="0" presId="urn:microsoft.com/office/officeart/2005/8/layout/vList3#1"/>
    <dgm:cxn modelId="{9900DE0E-4B54-4A29-949C-72F4A527F3B7}" type="presParOf" srcId="{C7A359F2-027B-41C3-93EB-969809AD42B5}" destId="{5993E036-49FF-4753-A2BA-33BF21417DC1}" srcOrd="4" destOrd="0" presId="urn:microsoft.com/office/officeart/2005/8/layout/vList3#1"/>
    <dgm:cxn modelId="{59FB78BF-F1C1-4325-8500-F613C2DA28CE}" type="presParOf" srcId="{5993E036-49FF-4753-A2BA-33BF21417DC1}" destId="{6B74D7BB-134A-4CEC-BC51-8D45549AE76C}" srcOrd="0" destOrd="0" presId="urn:microsoft.com/office/officeart/2005/8/layout/vList3#1"/>
    <dgm:cxn modelId="{0320DF40-BEB6-41B8-8A3C-CE8D48A43529}" type="presParOf" srcId="{5993E036-49FF-4753-A2BA-33BF21417DC1}" destId="{C7439B8A-A794-483C-99C9-D17459DC3706}" srcOrd="1" destOrd="0" presId="urn:microsoft.com/office/officeart/2005/8/layout/vList3#1"/>
    <dgm:cxn modelId="{981E0E25-F794-4D67-9117-2594CE740483}" type="presParOf" srcId="{C7A359F2-027B-41C3-93EB-969809AD42B5}" destId="{D0CBDEDC-4248-4136-A2DD-4063E7CE715C}" srcOrd="5" destOrd="0" presId="urn:microsoft.com/office/officeart/2005/8/layout/vList3#1"/>
    <dgm:cxn modelId="{B5DCB006-C907-4195-8867-722FA994F5A7}" type="presParOf" srcId="{C7A359F2-027B-41C3-93EB-969809AD42B5}" destId="{278F934D-7A94-4026-A36F-0E9B44BD39AE}" srcOrd="6" destOrd="0" presId="urn:microsoft.com/office/officeart/2005/8/layout/vList3#1"/>
    <dgm:cxn modelId="{975AF817-66B7-4019-8E96-B0C14F9E2D3B}" type="presParOf" srcId="{278F934D-7A94-4026-A36F-0E9B44BD39AE}" destId="{6F5E801C-0A28-4113-A581-F0CE92F2A591}" srcOrd="0" destOrd="0" presId="urn:microsoft.com/office/officeart/2005/8/layout/vList3#1"/>
    <dgm:cxn modelId="{30EBB206-5BBD-4B53-BFF9-6FE38EDA38FE}" type="presParOf" srcId="{278F934D-7A94-4026-A36F-0E9B44BD39AE}" destId="{B85D24AE-31BF-4C7E-A47A-E871ACE4F5C3}" srcOrd="1" destOrd="0" presId="urn:microsoft.com/office/officeart/2005/8/layout/vList3#1"/>
    <dgm:cxn modelId="{E4961533-066D-4756-B4F0-837263C13E10}" type="presParOf" srcId="{C7A359F2-027B-41C3-93EB-969809AD42B5}" destId="{0F271C25-57A3-41F2-8A68-C6CAB687E99C}" srcOrd="7" destOrd="0" presId="urn:microsoft.com/office/officeart/2005/8/layout/vList3#1"/>
    <dgm:cxn modelId="{3D09890A-0336-4EC3-9780-6C81600FFA7C}" type="presParOf" srcId="{C7A359F2-027B-41C3-93EB-969809AD42B5}" destId="{960F4545-54E5-4AFF-893A-405FEB36385F}" srcOrd="8" destOrd="0" presId="urn:microsoft.com/office/officeart/2005/8/layout/vList3#1"/>
    <dgm:cxn modelId="{494041BE-D71B-4F37-924E-F863FE0E634E}" type="presParOf" srcId="{960F4545-54E5-4AFF-893A-405FEB36385F}" destId="{02C7DB37-D724-45D7-84B7-2F1AEB70442F}" srcOrd="0" destOrd="0" presId="urn:microsoft.com/office/officeart/2005/8/layout/vList3#1"/>
    <dgm:cxn modelId="{6E7DEE39-4981-448D-9744-8803D1E3BF24}" type="presParOf" srcId="{960F4545-54E5-4AFF-893A-405FEB36385F}" destId="{91A3227C-1F5C-4604-A7E9-51B123E1EDE5}" srcOrd="1" destOrd="0" presId="urn:microsoft.com/office/officeart/2005/8/layout/vList3#1"/>
    <dgm:cxn modelId="{7D82E8A2-28AC-490D-A745-28D2FF18BA47}" type="presParOf" srcId="{C7A359F2-027B-41C3-93EB-969809AD42B5}" destId="{9416F332-4404-446A-99D1-D10B2788F202}" srcOrd="9" destOrd="0" presId="urn:microsoft.com/office/officeart/2005/8/layout/vList3#1"/>
    <dgm:cxn modelId="{30DEDCF1-3F80-4A1F-B58E-05B86A2D77A3}" type="presParOf" srcId="{C7A359F2-027B-41C3-93EB-969809AD42B5}" destId="{6ED35FC9-5C46-4280-887A-67145E968448}" srcOrd="10" destOrd="0" presId="urn:microsoft.com/office/officeart/2005/8/layout/vList3#1"/>
    <dgm:cxn modelId="{C05005D4-4898-44F9-8E4F-1DF7785DA06A}" type="presParOf" srcId="{6ED35FC9-5C46-4280-887A-67145E968448}" destId="{12333AC5-90B7-4D70-8B8D-E979C04324B1}" srcOrd="0" destOrd="0" presId="urn:microsoft.com/office/officeart/2005/8/layout/vList3#1"/>
    <dgm:cxn modelId="{1A44EB50-DC91-4DA7-B786-792D4C005B72}" type="presParOf" srcId="{6ED35FC9-5C46-4280-887A-67145E968448}" destId="{423B37BF-87AE-4B0F-9029-53AEF8BCEB8E}" srcOrd="1" destOrd="0" presId="urn:microsoft.com/office/officeart/2005/8/layout/vList3#1"/>
    <dgm:cxn modelId="{29FA3005-7B34-4561-86FC-7503F9839BB3}" type="presParOf" srcId="{C7A359F2-027B-41C3-93EB-969809AD42B5}" destId="{F15FFE33-4460-4F7E-950C-3DD512AFFA82}" srcOrd="11" destOrd="0" presId="urn:microsoft.com/office/officeart/2005/8/layout/vList3#1"/>
    <dgm:cxn modelId="{6877B3BD-D1A2-4F2A-9AC9-491A013FB868}" type="presParOf" srcId="{C7A359F2-027B-41C3-93EB-969809AD42B5}" destId="{E16FB223-2F3A-43F1-A854-CF546DD397B5}" srcOrd="12" destOrd="0" presId="urn:microsoft.com/office/officeart/2005/8/layout/vList3#1"/>
    <dgm:cxn modelId="{EADC96FB-7502-44FD-AEC2-0CF5334C0E4D}" type="presParOf" srcId="{E16FB223-2F3A-43F1-A854-CF546DD397B5}" destId="{118B10D9-725C-4235-AEDE-8F164DC5F051}" srcOrd="0" destOrd="0" presId="urn:microsoft.com/office/officeart/2005/8/layout/vList3#1"/>
    <dgm:cxn modelId="{18BC8B29-CFD0-4365-8254-894F966F7F29}" type="presParOf" srcId="{E16FB223-2F3A-43F1-A854-CF546DD397B5}" destId="{7A785443-DDE5-4176-8713-81082AD79422}" srcOrd="1" destOrd="0" presId="urn:microsoft.com/office/officeart/2005/8/layout/vList3#1"/>
    <dgm:cxn modelId="{6A7EFFD4-1513-4816-A6F0-21169E8B1B21}" type="presParOf" srcId="{C7A359F2-027B-41C3-93EB-969809AD42B5}" destId="{308B47EB-742C-4235-9445-D70B161176D6}" srcOrd="13" destOrd="0" presId="urn:microsoft.com/office/officeart/2005/8/layout/vList3#1"/>
    <dgm:cxn modelId="{0FDD2273-1AD1-4494-887E-B1E8CED80154}" type="presParOf" srcId="{C7A359F2-027B-41C3-93EB-969809AD42B5}" destId="{FAF1D17E-B64B-4CFD-8FF7-3496ABAF5C04}" srcOrd="14" destOrd="0" presId="urn:microsoft.com/office/officeart/2005/8/layout/vList3#1"/>
    <dgm:cxn modelId="{D4B2CA43-F071-4CD5-9304-1880CE0E42B0}" type="presParOf" srcId="{FAF1D17E-B64B-4CFD-8FF7-3496ABAF5C04}" destId="{75D6CA0C-3FC2-4CEC-A0A9-6913C2D1AE08}" srcOrd="0" destOrd="0" presId="urn:microsoft.com/office/officeart/2005/8/layout/vList3#1"/>
    <dgm:cxn modelId="{478BA82B-48AA-4F7E-B41D-6ACEF0E27B09}" type="presParOf" srcId="{FAF1D17E-B64B-4CFD-8FF7-3496ABAF5C04}" destId="{585148C2-F707-421D-8C0B-3EEF8A9BD22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D732A8-2EE3-4F30-9BFF-17DF7C2641DF}">
      <dsp:nvSpPr>
        <dsp:cNvPr id="0" name=""/>
        <dsp:cNvSpPr/>
      </dsp:nvSpPr>
      <dsp:spPr>
        <a:xfrm>
          <a:off x="0" y="9900"/>
          <a:ext cx="8229600" cy="1123199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7620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chilly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u="sng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http://lanzarote.rudn.ru</a:t>
          </a:r>
          <a:r>
            <a:rPr lang="ru-RU" sz="4800" b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4800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830" y="64730"/>
        <a:ext cx="8119940" cy="10135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6D773-7CB0-4EE1-B0FE-FECD1BF98363}">
      <dsp:nvSpPr>
        <dsp:cNvPr id="0" name=""/>
        <dsp:cNvSpPr/>
      </dsp:nvSpPr>
      <dsp:spPr>
        <a:xfrm>
          <a:off x="0" y="455615"/>
          <a:ext cx="8229600" cy="119690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762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Design &amp; Content</a:t>
          </a:r>
          <a:r>
            <a:rPr lang="ru-RU" sz="3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 </a:t>
          </a:r>
          <a:r>
            <a:rPr lang="en-US" sz="3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RF Ministry of Education and Science and RUDN University </a:t>
          </a:r>
          <a:endParaRPr lang="ru-RU" sz="31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28" y="514043"/>
        <a:ext cx="8112744" cy="1080053"/>
      </dsp:txXfrm>
    </dsp:sp>
    <dsp:sp modelId="{88749BFC-CA62-4602-B47D-BA773B017148}">
      <dsp:nvSpPr>
        <dsp:cNvPr id="0" name=""/>
        <dsp:cNvSpPr/>
      </dsp:nvSpPr>
      <dsp:spPr>
        <a:xfrm>
          <a:off x="0" y="1741805"/>
          <a:ext cx="8229600" cy="1196909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76200" cap="flat" cmpd="sng" algn="ctr">
          <a:solidFill>
            <a:schemeClr val="accent1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Official registration under relevant legislation</a:t>
          </a:r>
          <a:endParaRPr lang="en-US" sz="31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28" y="1800233"/>
        <a:ext cx="8112744" cy="1080053"/>
      </dsp:txXfrm>
    </dsp:sp>
    <dsp:sp modelId="{1872FA80-F246-495B-908D-ACE679565815}">
      <dsp:nvSpPr>
        <dsp:cNvPr id="0" name=""/>
        <dsp:cNvSpPr/>
      </dsp:nvSpPr>
      <dsp:spPr>
        <a:xfrm>
          <a:off x="0" y="3027995"/>
          <a:ext cx="8229600" cy="1196909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76200" cap="flat" cmpd="sng" algn="ctr">
          <a:solidFill>
            <a:schemeClr val="accent1">
              <a:lumMod val="50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Working languages: Russian &amp; English</a:t>
          </a:r>
          <a:endParaRPr lang="ru-RU" sz="31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28" y="3086423"/>
        <a:ext cx="8112744" cy="10800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E9ADFC-634C-4F7B-B51E-ECE6466731C2}">
      <dsp:nvSpPr>
        <dsp:cNvPr id="0" name=""/>
        <dsp:cNvSpPr/>
      </dsp:nvSpPr>
      <dsp:spPr>
        <a:xfrm>
          <a:off x="0" y="35506"/>
          <a:ext cx="8208912" cy="1247969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7620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cap="all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site goals</a:t>
          </a:r>
          <a:endParaRPr lang="ru-RU" sz="2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921" y="96427"/>
        <a:ext cx="8087070" cy="1126127"/>
      </dsp:txXfrm>
    </dsp:sp>
    <dsp:sp modelId="{0FC5A2E8-891B-406B-9F79-BC47E541CF74}">
      <dsp:nvSpPr>
        <dsp:cNvPr id="0" name=""/>
        <dsp:cNvSpPr/>
      </dsp:nvSpPr>
      <dsp:spPr>
        <a:xfrm>
          <a:off x="0" y="1417450"/>
          <a:ext cx="8208912" cy="2211300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7620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• disseminating  information about legislation and promising tools and practices to protect children from sexual abuse in Russia and abroad in the framework of the Lanzarote Convention </a:t>
          </a:r>
          <a:r>
            <a:rPr lang="es-ES" sz="2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implementation</a:t>
          </a:r>
          <a:r>
            <a:rPr lang="en-US" sz="2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;</a:t>
          </a:r>
          <a:endParaRPr lang="ru-RU" sz="2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7947" y="1525397"/>
        <a:ext cx="7993018" cy="1995406"/>
      </dsp:txXfrm>
    </dsp:sp>
    <dsp:sp modelId="{37FDF170-6525-485F-9454-4A2D8387964B}">
      <dsp:nvSpPr>
        <dsp:cNvPr id="0" name=""/>
        <dsp:cNvSpPr/>
      </dsp:nvSpPr>
      <dsp:spPr>
        <a:xfrm>
          <a:off x="0" y="3706510"/>
          <a:ext cx="8208912" cy="2211300"/>
        </a:xfrm>
        <a:prstGeom prst="roundRect">
          <a:avLst/>
        </a:prstGeom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7620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• providing a platform for inter-agency cooperation in key areas of protecting  children from sexual abuse and exploitation</a:t>
          </a:r>
          <a:endParaRPr lang="ru-RU" sz="27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7947" y="3814457"/>
        <a:ext cx="7993018" cy="19954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B17ED5-667B-4177-AD21-8359C136B971}">
      <dsp:nvSpPr>
        <dsp:cNvPr id="0" name=""/>
        <dsp:cNvSpPr/>
      </dsp:nvSpPr>
      <dsp:spPr>
        <a:xfrm>
          <a:off x="12043" y="0"/>
          <a:ext cx="8205513" cy="3600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9ED24-274C-4FE3-B714-5B75628A9851}">
      <dsp:nvSpPr>
        <dsp:cNvPr id="0" name=""/>
        <dsp:cNvSpPr/>
      </dsp:nvSpPr>
      <dsp:spPr>
        <a:xfrm>
          <a:off x="672686" y="285750"/>
          <a:ext cx="7259956" cy="571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48640" rIns="0" bIns="548640" numCol="1" spcCol="1270" anchor="ctr" anchorCtr="0">
          <a:noAutofit/>
        </a:bodyPr>
        <a:lstStyle/>
        <a:p>
          <a:pPr lvl="0" algn="ctr" defTabSz="2400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400" b="1" kern="1200" cap="all" baseline="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Site  pages</a:t>
          </a:r>
          <a:endParaRPr lang="ru-RU" sz="5400" b="1" kern="1200" cap="all" baseline="0" dirty="0">
            <a:solidFill>
              <a:schemeClr val="accent1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2686" y="285750"/>
        <a:ext cx="7259956" cy="571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5C45D1-940B-4E58-9795-080289B6EF22}">
      <dsp:nvSpPr>
        <dsp:cNvPr id="0" name=""/>
        <dsp:cNvSpPr/>
      </dsp:nvSpPr>
      <dsp:spPr>
        <a:xfrm>
          <a:off x="1686098" y="0"/>
          <a:ext cx="4857402" cy="4857402"/>
        </a:xfrm>
        <a:prstGeom prst="diamond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109AE5-542B-478A-B8A8-89E9A7D35938}">
      <dsp:nvSpPr>
        <dsp:cNvPr id="0" name=""/>
        <dsp:cNvSpPr/>
      </dsp:nvSpPr>
      <dsp:spPr>
        <a:xfrm>
          <a:off x="2147551" y="461453"/>
          <a:ext cx="1894387" cy="189438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762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1"/>
            </a:rPr>
            <a:t>MATERIALS</a:t>
          </a:r>
          <a:endParaRPr lang="en-US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40027" y="553929"/>
        <a:ext cx="1709435" cy="1709435"/>
      </dsp:txXfrm>
    </dsp:sp>
    <dsp:sp modelId="{60387B96-B2E8-4999-8BF7-CB6E8CC0FACD}">
      <dsp:nvSpPr>
        <dsp:cNvPr id="0" name=""/>
        <dsp:cNvSpPr/>
      </dsp:nvSpPr>
      <dsp:spPr>
        <a:xfrm>
          <a:off x="4187661" y="461453"/>
          <a:ext cx="1894387" cy="189438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762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2"/>
            </a:rPr>
            <a:t>NEWS</a:t>
          </a:r>
          <a:endParaRPr lang="en-US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80137" y="553929"/>
        <a:ext cx="1709435" cy="1709435"/>
      </dsp:txXfrm>
    </dsp:sp>
    <dsp:sp modelId="{DEE66C71-FB1D-4AAB-8C4C-B431BBE54972}">
      <dsp:nvSpPr>
        <dsp:cNvPr id="0" name=""/>
        <dsp:cNvSpPr/>
      </dsp:nvSpPr>
      <dsp:spPr>
        <a:xfrm>
          <a:off x="2147551" y="2501562"/>
          <a:ext cx="1894387" cy="189438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762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3"/>
            </a:rPr>
            <a:t>RUDN AND MINORS' PROTECTION</a:t>
          </a:r>
          <a:endParaRPr lang="en-US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40027" y="2594038"/>
        <a:ext cx="1709435" cy="1709435"/>
      </dsp:txXfrm>
    </dsp:sp>
    <dsp:sp modelId="{53F27B2E-FB1E-4259-BEC1-B94432E3A05A}">
      <dsp:nvSpPr>
        <dsp:cNvPr id="0" name=""/>
        <dsp:cNvSpPr/>
      </dsp:nvSpPr>
      <dsp:spPr>
        <a:xfrm>
          <a:off x="4187661" y="2501562"/>
          <a:ext cx="1894387" cy="189438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762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xmlns:r="http://schemas.openxmlformats.org/officeDocument/2006/relationships" r:id="rId4"/>
            </a:rPr>
            <a:t>USEFUL LINKS</a:t>
          </a:r>
          <a:endParaRPr lang="en-US" sz="1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80137" y="2594038"/>
        <a:ext cx="1709435" cy="17094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C2AB8D-B780-40AB-A70A-14340A7663B5}">
      <dsp:nvSpPr>
        <dsp:cNvPr id="0" name=""/>
        <dsp:cNvSpPr/>
      </dsp:nvSpPr>
      <dsp:spPr>
        <a:xfrm rot="10800000">
          <a:off x="1157468" y="125"/>
          <a:ext cx="4125016" cy="473844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952" tIns="49530" rIns="92456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cap="all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Inter</a:t>
          </a:r>
          <a:r>
            <a:rPr lang="ru-RU" sz="1300" b="1" kern="1200" cap="all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- </a:t>
          </a:r>
          <a:r>
            <a:rPr lang="en-US" sz="1300" b="1" kern="1200" cap="all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department workshops in 2015 and 2016 </a:t>
          </a:r>
          <a:endParaRPr lang="ru-RU" sz="1300" b="1" kern="1200" cap="all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275929" y="125"/>
        <a:ext cx="4006555" cy="473844"/>
      </dsp:txXfrm>
    </dsp:sp>
    <dsp:sp modelId="{D92C8535-E6F4-49E7-B2C2-1B31608354CE}">
      <dsp:nvSpPr>
        <dsp:cNvPr id="0" name=""/>
        <dsp:cNvSpPr/>
      </dsp:nvSpPr>
      <dsp:spPr>
        <a:xfrm>
          <a:off x="920546" y="125"/>
          <a:ext cx="473844" cy="4738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E0A60E-35EC-42D1-96B1-284FD038A64D}">
      <dsp:nvSpPr>
        <dsp:cNvPr id="0" name=""/>
        <dsp:cNvSpPr/>
      </dsp:nvSpPr>
      <dsp:spPr>
        <a:xfrm rot="10800000">
          <a:off x="1157468" y="615415"/>
          <a:ext cx="4125016" cy="473844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952" tIns="49530" rIns="92456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cap="all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Federation Council </a:t>
          </a:r>
          <a:endParaRPr lang="ru-RU" sz="1300" b="1" kern="1200" cap="all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275929" y="615415"/>
        <a:ext cx="4006555" cy="473844"/>
      </dsp:txXfrm>
    </dsp:sp>
    <dsp:sp modelId="{A4C5D440-136E-4132-AF86-22C7982896D8}">
      <dsp:nvSpPr>
        <dsp:cNvPr id="0" name=""/>
        <dsp:cNvSpPr/>
      </dsp:nvSpPr>
      <dsp:spPr>
        <a:xfrm>
          <a:off x="920546" y="615415"/>
          <a:ext cx="473844" cy="47384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39B8A-A794-483C-99C9-D17459DC3706}">
      <dsp:nvSpPr>
        <dsp:cNvPr id="0" name=""/>
        <dsp:cNvSpPr/>
      </dsp:nvSpPr>
      <dsp:spPr>
        <a:xfrm rot="10800000">
          <a:off x="1157468" y="1230706"/>
          <a:ext cx="4125016" cy="473844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952" tIns="49530" rIns="92456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cap="all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Ministry of Internal Affairs</a:t>
          </a:r>
          <a:endParaRPr lang="ru-RU" sz="1300" b="1" kern="1200" cap="all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275929" y="1230706"/>
        <a:ext cx="4006555" cy="473844"/>
      </dsp:txXfrm>
    </dsp:sp>
    <dsp:sp modelId="{6B74D7BB-134A-4CEC-BC51-8D45549AE76C}">
      <dsp:nvSpPr>
        <dsp:cNvPr id="0" name=""/>
        <dsp:cNvSpPr/>
      </dsp:nvSpPr>
      <dsp:spPr>
        <a:xfrm>
          <a:off x="920546" y="1230706"/>
          <a:ext cx="473844" cy="47384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5D24AE-31BF-4C7E-A47A-E871ACE4F5C3}">
      <dsp:nvSpPr>
        <dsp:cNvPr id="0" name=""/>
        <dsp:cNvSpPr/>
      </dsp:nvSpPr>
      <dsp:spPr>
        <a:xfrm rot="10800000">
          <a:off x="1157468" y="1845996"/>
          <a:ext cx="4125016" cy="473844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952" tIns="49530" rIns="92456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cap="all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Ministry of Foreign Affairs</a:t>
          </a:r>
          <a:endParaRPr lang="ru-RU" sz="1300" b="1" kern="1200" cap="all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275929" y="1845996"/>
        <a:ext cx="4006555" cy="473844"/>
      </dsp:txXfrm>
    </dsp:sp>
    <dsp:sp modelId="{6F5E801C-0A28-4113-A581-F0CE92F2A591}">
      <dsp:nvSpPr>
        <dsp:cNvPr id="0" name=""/>
        <dsp:cNvSpPr/>
      </dsp:nvSpPr>
      <dsp:spPr>
        <a:xfrm>
          <a:off x="920546" y="1845996"/>
          <a:ext cx="473844" cy="47384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3227C-1F5C-4604-A7E9-51B123E1EDE5}">
      <dsp:nvSpPr>
        <dsp:cNvPr id="0" name=""/>
        <dsp:cNvSpPr/>
      </dsp:nvSpPr>
      <dsp:spPr>
        <a:xfrm rot="10800000">
          <a:off x="1157468" y="2461287"/>
          <a:ext cx="4125016" cy="473844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952" tIns="49530" rIns="92456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cap="all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Investigation Committee </a:t>
          </a:r>
          <a:endParaRPr lang="ru-RU" sz="1300" b="1" kern="1200" cap="all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275929" y="2461287"/>
        <a:ext cx="4006555" cy="473844"/>
      </dsp:txXfrm>
    </dsp:sp>
    <dsp:sp modelId="{02C7DB37-D724-45D7-84B7-2F1AEB70442F}">
      <dsp:nvSpPr>
        <dsp:cNvPr id="0" name=""/>
        <dsp:cNvSpPr/>
      </dsp:nvSpPr>
      <dsp:spPr>
        <a:xfrm>
          <a:off x="920546" y="2461287"/>
          <a:ext cx="473844" cy="47384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B37BF-87AE-4B0F-9029-53AEF8BCEB8E}">
      <dsp:nvSpPr>
        <dsp:cNvPr id="0" name=""/>
        <dsp:cNvSpPr/>
      </dsp:nvSpPr>
      <dsp:spPr>
        <a:xfrm rot="10800000">
          <a:off x="1157468" y="3076577"/>
          <a:ext cx="4125016" cy="473844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952" tIns="49530" rIns="92456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cap="all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Interpol </a:t>
          </a:r>
          <a:endParaRPr lang="ru-RU" sz="1300" b="1" kern="1200" cap="all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275929" y="3076577"/>
        <a:ext cx="4006555" cy="473844"/>
      </dsp:txXfrm>
    </dsp:sp>
    <dsp:sp modelId="{12333AC5-90B7-4D70-8B8D-E979C04324B1}">
      <dsp:nvSpPr>
        <dsp:cNvPr id="0" name=""/>
        <dsp:cNvSpPr/>
      </dsp:nvSpPr>
      <dsp:spPr>
        <a:xfrm>
          <a:off x="920546" y="3076577"/>
          <a:ext cx="473844" cy="473844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85443-DDE5-4176-8713-81082AD79422}">
      <dsp:nvSpPr>
        <dsp:cNvPr id="0" name=""/>
        <dsp:cNvSpPr/>
      </dsp:nvSpPr>
      <dsp:spPr>
        <a:xfrm rot="10800000">
          <a:off x="1157468" y="3691868"/>
          <a:ext cx="4125016" cy="473844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952" tIns="49530" rIns="92456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cap="all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Prosecutor's office</a:t>
          </a:r>
          <a:endParaRPr lang="ru-RU" sz="1300" b="1" kern="1200" cap="all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275929" y="3691868"/>
        <a:ext cx="4006555" cy="473844"/>
      </dsp:txXfrm>
    </dsp:sp>
    <dsp:sp modelId="{118B10D9-725C-4235-AEDE-8F164DC5F051}">
      <dsp:nvSpPr>
        <dsp:cNvPr id="0" name=""/>
        <dsp:cNvSpPr/>
      </dsp:nvSpPr>
      <dsp:spPr>
        <a:xfrm>
          <a:off x="920546" y="3691868"/>
          <a:ext cx="473844" cy="473844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148C2-F707-421D-8C0B-3EEF8A9BD228}">
      <dsp:nvSpPr>
        <dsp:cNvPr id="0" name=""/>
        <dsp:cNvSpPr/>
      </dsp:nvSpPr>
      <dsp:spPr>
        <a:xfrm rot="10800000">
          <a:off x="1157468" y="4307158"/>
          <a:ext cx="4125016" cy="473844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952" tIns="49530" rIns="92456" bIns="4953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cap="all" baseline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Civil and academic community</a:t>
          </a:r>
          <a:endParaRPr lang="ru-RU" sz="1300" b="1" kern="1200" cap="all" baseline="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1275929" y="4307158"/>
        <a:ext cx="4006555" cy="473844"/>
      </dsp:txXfrm>
    </dsp:sp>
    <dsp:sp modelId="{75D6CA0C-3FC2-4CEC-A0A9-6913C2D1AE08}">
      <dsp:nvSpPr>
        <dsp:cNvPr id="0" name=""/>
        <dsp:cNvSpPr/>
      </dsp:nvSpPr>
      <dsp:spPr>
        <a:xfrm>
          <a:off x="920546" y="4307158"/>
          <a:ext cx="473844" cy="473844"/>
        </a:xfrm>
        <a:prstGeom prst="ellipse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571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36A9-B736-4607-950B-F9DAE6732F07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BB19-EB47-472F-914A-0697E17064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36A9-B736-4607-950B-F9DAE6732F07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BB19-EB47-472F-914A-0697E17064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36A9-B736-4607-950B-F9DAE6732F07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BB19-EB47-472F-914A-0697E17064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36A9-B736-4607-950B-F9DAE6732F07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BB19-EB47-472F-914A-0697E17064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36A9-B736-4607-950B-F9DAE6732F07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BB19-EB47-472F-914A-0697E17064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36A9-B736-4607-950B-F9DAE6732F07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BB19-EB47-472F-914A-0697E17064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36A9-B736-4607-950B-F9DAE6732F07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BB19-EB47-472F-914A-0697E17064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36A9-B736-4607-950B-F9DAE6732F07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BB19-EB47-472F-914A-0697E17064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36A9-B736-4607-950B-F9DAE6732F07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BB19-EB47-472F-914A-0697E17064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36A9-B736-4607-950B-F9DAE6732F07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BB19-EB47-472F-914A-0697E17064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236A9-B736-4607-950B-F9DAE6732F07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FBB19-EB47-472F-914A-0697E17064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236A9-B736-4607-950B-F9DAE6732F07}" type="datetimeFigureOut">
              <a:rPr lang="ru-RU" smtClean="0"/>
              <a:t>26.06.2017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FBB19-EB47-472F-914A-0697E17064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9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132856"/>
            <a:ext cx="7128792" cy="3312367"/>
          </a:xfr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cap="all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cap="all" dirty="0" err="1" smtClean="0">
                <a:latin typeface="Times New Roman" pitchFamily="18" charset="0"/>
                <a:cs typeface="Times New Roman" pitchFamily="18" charset="0"/>
              </a:rPr>
              <a:t>Lanzarote</a:t>
            </a:r>
            <a:r>
              <a:rPr lang="en-US" b="1" cap="all" dirty="0" smtClean="0">
                <a:latin typeface="Times New Roman" pitchFamily="18" charset="0"/>
                <a:cs typeface="Times New Roman" pitchFamily="18" charset="0"/>
              </a:rPr>
              <a:t> Convention</a:t>
            </a:r>
            <a:br>
              <a:rPr lang="en-US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cap="all" dirty="0" smtClean="0">
                <a:latin typeface="Times New Roman" pitchFamily="18" charset="0"/>
                <a:cs typeface="Times New Roman" pitchFamily="18" charset="0"/>
              </a:rPr>
              <a:t>SITE</a:t>
            </a:r>
            <a:br>
              <a:rPr lang="en-US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b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Russian Federation Delegation</a:t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March 1-3, 2017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Картинки по запросу lanzarote conven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73016"/>
            <a:ext cx="2404646" cy="2921380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13316" name="AutoShape 4" descr="Картинки по запросу lanzarote conven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Картинки по запросу lanzarote conven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0" name="AutoShape 8" descr="Картинки по запросу lanzarote conven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2" name="Picture 10" descr="Картинки по запросу lanzarote conven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32656"/>
            <a:ext cx="2649661" cy="2060848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11560" y="1916832"/>
            <a:ext cx="8046156" cy="4525963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918781"/>
              </p:ext>
            </p:extLst>
          </p:nvPr>
        </p:nvGraphicFramePr>
        <p:xfrm>
          <a:off x="395536" y="1268760"/>
          <a:ext cx="8229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C:\Users\1\Desktop\41d4525a7d0a5397a42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5656" y="188640"/>
            <a:ext cx="1584176" cy="1372542"/>
          </a:xfrm>
          <a:prstGeom prst="rect">
            <a:avLst/>
          </a:prstGeom>
          <a:noFill/>
        </p:spPr>
      </p:pic>
      <p:pic>
        <p:nvPicPr>
          <p:cNvPr id="2053" name="Picture 5" descr="C:\Users\1\Desktop\logo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332656"/>
            <a:ext cx="3456384" cy="1207002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2055" name="Picture 7" descr="Картинки по запросу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36096" y="5301208"/>
            <a:ext cx="2136235" cy="1281742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</p:pic>
      <p:sp>
        <p:nvSpPr>
          <p:cNvPr id="2057" name="AutoShape 9" descr="Картинки по запросу флаг р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AutoShape 11" descr="Картинки по запросу флаг рф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1" name="Picture 13" descr="Картинки по запросу флаг рф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47664" y="5301208"/>
            <a:ext cx="2088232" cy="1305145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3405726"/>
              </p:ext>
            </p:extLst>
          </p:nvPr>
        </p:nvGraphicFramePr>
        <p:xfrm>
          <a:off x="467544" y="116632"/>
          <a:ext cx="8208912" cy="6009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86" name="Picture 2" descr="Похожее изображени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04248" y="260648"/>
            <a:ext cx="1573387" cy="101860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6388" name="Picture 4" descr="Похожее изображение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7584" y="260648"/>
            <a:ext cx="1584176" cy="105611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b="1" cap="all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Interagency cooperation </a:t>
            </a:r>
            <a:endParaRPr lang="ru-RU" sz="3200" b="1" cap="all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6203032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8434" name="Picture 2" descr="http://lanzarote.rudn.ru/news/pic.php?p_id=300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4509120"/>
            <a:ext cx="2700300" cy="1800200"/>
          </a:xfrm>
          <a:prstGeom prst="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Words>116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Тема Office</vt:lpstr>
      <vt:lpstr> Lanzarote Convention SITE  Russian Federation Delegation March 1-3, 2017 </vt:lpstr>
      <vt:lpstr>PowerPoint Presentation</vt:lpstr>
      <vt:lpstr>PowerPoint Presentation</vt:lpstr>
      <vt:lpstr>PowerPoint Presentation</vt:lpstr>
      <vt:lpstr>PowerPoint Presentation</vt:lpstr>
      <vt:lpstr>Interagency cooperation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Corinne Christophel</cp:lastModifiedBy>
  <cp:revision>28</cp:revision>
  <cp:lastPrinted>2017-02-27T10:00:55Z</cp:lastPrinted>
  <dcterms:created xsi:type="dcterms:W3CDTF">2017-02-27T00:11:42Z</dcterms:created>
  <dcterms:modified xsi:type="dcterms:W3CDTF">2017-06-26T12:31:14Z</dcterms:modified>
</cp:coreProperties>
</file>