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6"/>
  </p:notesMasterIdLst>
  <p:handoutMasterIdLst>
    <p:handoutMasterId r:id="rId7"/>
  </p:handoutMasterIdLst>
  <p:sldIdLst>
    <p:sldId id="257" r:id="rId2"/>
    <p:sldId id="260" r:id="rId3"/>
    <p:sldId id="258" r:id="rId4"/>
    <p:sldId id="263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3" frameSlides="1"/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 snapToGrid="0" snapToObjects="1">
      <p:cViewPr varScale="1">
        <p:scale>
          <a:sx n="51" d="100"/>
          <a:sy n="51" d="100"/>
        </p:scale>
        <p:origin x="-1752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EDDF30-3126-2040-9D5D-8B4E9730AD74}" type="datetimeFigureOut">
              <a:rPr lang="en-US" smtClean="0"/>
              <a:pPr/>
              <a:t>7/13/2013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E41E636-FFCD-D34A-924D-9FD82FD080B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81228988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C1F2E8-B2B0-0047-A630-5036FB7BC153}" type="datetimeFigureOut">
              <a:rPr lang="en-US" smtClean="0"/>
              <a:pPr/>
              <a:t>7/13/2013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827260C-95DC-194B-88B2-0B241DEC43B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9161002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27260C-95DC-194B-88B2-0B241DEC43BF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49707912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sr-Latn-R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Kao i kod svih prethodnih blokova obuke, treba</a:t>
            </a:r>
            <a:r>
              <a:rPr lang="sr-Latn-R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slediti sličan dnevni red i ciljeve bloka obuke iznetih na početku časa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27260C-95DC-194B-88B2-0B241DEC43BF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18655099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504A11-3BA0-4461-A1C5-454F02F9540C}" type="slidenum">
              <a:rPr lang="en-GB" smtClean="0"/>
              <a:pPr/>
              <a:t>4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93875C-D206-EB44-B59F-1EDFAD2C5F06}" type="datetimeFigureOut">
              <a:rPr lang="en-US" smtClean="0"/>
              <a:pPr/>
              <a:t>7/13/2013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1BBC2-C6C1-6D4F-9D3D-8F3A1589EE8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93875C-D206-EB44-B59F-1EDFAD2C5F06}" type="datetimeFigureOut">
              <a:rPr lang="en-US" smtClean="0"/>
              <a:pPr/>
              <a:t>7/13/2013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1BBC2-C6C1-6D4F-9D3D-8F3A1589EE8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93875C-D206-EB44-B59F-1EDFAD2C5F06}" type="datetimeFigureOut">
              <a:rPr lang="en-US" smtClean="0"/>
              <a:pPr/>
              <a:t>7/13/2013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1BBC2-C6C1-6D4F-9D3D-8F3A1589EE8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93875C-D206-EB44-B59F-1EDFAD2C5F06}" type="datetimeFigureOut">
              <a:rPr lang="en-US" smtClean="0"/>
              <a:pPr/>
              <a:t>7/13/2013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1BBC2-C6C1-6D4F-9D3D-8F3A1589EE8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93875C-D206-EB44-B59F-1EDFAD2C5F06}" type="datetimeFigureOut">
              <a:rPr lang="en-US" smtClean="0"/>
              <a:pPr/>
              <a:t>7/13/2013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1BBC2-C6C1-6D4F-9D3D-8F3A1589EE8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93875C-D206-EB44-B59F-1EDFAD2C5F06}" type="datetimeFigureOut">
              <a:rPr lang="en-US" smtClean="0"/>
              <a:pPr/>
              <a:t>7/13/2013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1BBC2-C6C1-6D4F-9D3D-8F3A1589EE8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93875C-D206-EB44-B59F-1EDFAD2C5F06}" type="datetimeFigureOut">
              <a:rPr lang="en-US" smtClean="0"/>
              <a:pPr/>
              <a:t>7/13/2013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1BBC2-C6C1-6D4F-9D3D-8F3A1589EE8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93875C-D206-EB44-B59F-1EDFAD2C5F06}" type="datetimeFigureOut">
              <a:rPr lang="en-US" smtClean="0"/>
              <a:pPr/>
              <a:t>7/13/2013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1BBC2-C6C1-6D4F-9D3D-8F3A1589EE8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93875C-D206-EB44-B59F-1EDFAD2C5F06}" type="datetimeFigureOut">
              <a:rPr lang="en-US" smtClean="0"/>
              <a:pPr/>
              <a:t>7/13/2013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1BBC2-C6C1-6D4F-9D3D-8F3A1589EE8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93875C-D206-EB44-B59F-1EDFAD2C5F06}" type="datetimeFigureOut">
              <a:rPr lang="en-US" smtClean="0"/>
              <a:pPr/>
              <a:t>7/13/2013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1BBC2-C6C1-6D4F-9D3D-8F3A1589EE8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93875C-D206-EB44-B59F-1EDFAD2C5F06}" type="datetimeFigureOut">
              <a:rPr lang="en-US" smtClean="0"/>
              <a:pPr/>
              <a:t>7/13/2013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1BBC2-C6C1-6D4F-9D3D-8F3A1589EE8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93875C-D206-EB44-B59F-1EDFAD2C5F06}" type="datetimeFigureOut">
              <a:rPr lang="en-US" smtClean="0"/>
              <a:pPr/>
              <a:t>7/13/2013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F1BBC2-C6C1-6D4F-9D3D-8F3A1589EE8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lker.com/clipart-10842.html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670638"/>
            <a:ext cx="6400800" cy="1752600"/>
          </a:xfrm>
        </p:spPr>
        <p:txBody>
          <a:bodyPr/>
          <a:lstStyle/>
          <a:p>
            <a:r>
              <a:rPr lang="sr-Latn-RS" dirty="0" smtClean="0"/>
              <a:t>Blok obuke</a:t>
            </a:r>
            <a:r>
              <a:rPr lang="en-US" dirty="0" smtClean="0"/>
              <a:t> 1.2.1</a:t>
            </a:r>
          </a:p>
          <a:p>
            <a:r>
              <a:rPr lang="sr-Latn-RS" dirty="0" smtClean="0"/>
              <a:t>Rekapitulacija dana</a:t>
            </a:r>
            <a:endParaRPr lang="en-US" dirty="0"/>
          </a:p>
        </p:txBody>
      </p:sp>
      <p:pic>
        <p:nvPicPr>
          <p:cNvPr id="4" name="Picture 3" descr="COE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17650" y="552450"/>
            <a:ext cx="6108700" cy="1104900"/>
          </a:xfrm>
          <a:prstGeom prst="rect">
            <a:avLst/>
          </a:prstGeom>
        </p:spPr>
      </p:pic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2473482"/>
          </a:xfrm>
        </p:spPr>
        <p:txBody>
          <a:bodyPr>
            <a:normAutofit/>
          </a:bodyPr>
          <a:lstStyle/>
          <a:p>
            <a:r>
              <a:rPr lang="sr-Latn-RS" dirty="0" smtClean="0"/>
              <a:t>Obuka za članove policijskih ekipa za uviđaje</a:t>
            </a:r>
            <a:endParaRPr lang="en-US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34396"/>
            <a:ext cx="8512512" cy="489176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sr-Latn-RS" sz="2800" dirty="0" smtClean="0"/>
              <a:t>Do kraja ovog predavanja, slušaoci će biti u stanju da:</a:t>
            </a:r>
            <a:endParaRPr lang="en-GB" sz="2800" dirty="0"/>
          </a:p>
          <a:p>
            <a:pPr lvl="0"/>
            <a:r>
              <a:rPr lang="sr-Latn-CS" sz="2800" dirty="0" smtClean="0"/>
              <a:t>identifikuju </a:t>
            </a:r>
            <a:r>
              <a:rPr lang="sr-Latn-CS" sz="2800" dirty="0" smtClean="0"/>
              <a:t>oblasti</a:t>
            </a:r>
            <a:r>
              <a:rPr lang="sr-Latn-RS" sz="2800" dirty="0" smtClean="0"/>
              <a:t> </a:t>
            </a:r>
            <a:r>
              <a:rPr lang="sr-Latn-RS" sz="2800" dirty="0" smtClean="0"/>
              <a:t>iz aktivnosti prethodnih dana koja su razumeli;</a:t>
            </a:r>
            <a:endParaRPr lang="en-GB" sz="2800" dirty="0"/>
          </a:p>
          <a:p>
            <a:pPr lvl="0"/>
            <a:r>
              <a:rPr lang="sr-Latn-CS" sz="2800" dirty="0" smtClean="0"/>
              <a:t>identifikuju</a:t>
            </a:r>
            <a:r>
              <a:rPr lang="sr-Latn-RS" sz="2800" dirty="0" smtClean="0"/>
              <a:t> one oblasti </a:t>
            </a:r>
            <a:r>
              <a:rPr lang="sr-Latn-RS" sz="2800" dirty="0" smtClean="0"/>
              <a:t>iz kojih </a:t>
            </a:r>
            <a:r>
              <a:rPr lang="sr-Latn-RS" sz="2800" dirty="0" smtClean="0"/>
              <a:t>će morati </a:t>
            </a:r>
            <a:r>
              <a:rPr lang="sr-Latn-RS" sz="2800" dirty="0" smtClean="0"/>
              <a:t>ponovo da </a:t>
            </a:r>
            <a:r>
              <a:rPr lang="sr-Latn-RS" sz="2800" dirty="0" smtClean="0"/>
              <a:t>prorade materijale kako bi dostigli zahtevani nivo </a:t>
            </a:r>
            <a:r>
              <a:rPr lang="sr-Latn-RS" sz="2800" dirty="0" smtClean="0"/>
              <a:t>znanja.</a:t>
            </a:r>
            <a:endParaRPr lang="en-GB" sz="2800" dirty="0"/>
          </a:p>
          <a:p>
            <a:pPr>
              <a:buFont typeface="Wingdings" charset="2"/>
              <a:buChar char="²"/>
            </a:pPr>
            <a:endParaRPr lang="en-US" sz="2600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3266"/>
          </a:xfrm>
        </p:spPr>
        <p:txBody>
          <a:bodyPr>
            <a:normAutofit/>
          </a:bodyPr>
          <a:lstStyle/>
          <a:p>
            <a:r>
              <a:rPr lang="sr-Latn-RS" b="1" dirty="0" smtClean="0"/>
              <a:t>Ciljevi bloka obuke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0293"/>
          </a:xfrm>
        </p:spPr>
        <p:txBody>
          <a:bodyPr/>
          <a:lstStyle/>
          <a:p>
            <a:r>
              <a:rPr lang="sr-Latn-RS" b="1" dirty="0" smtClean="0"/>
              <a:t>Dnevni red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34806"/>
            <a:ext cx="8513422" cy="3935167"/>
          </a:xfrm>
        </p:spPr>
        <p:txBody>
          <a:bodyPr>
            <a:normAutofit/>
          </a:bodyPr>
          <a:lstStyle/>
          <a:p>
            <a:r>
              <a:rPr lang="sr-Latn-RS" b="1" dirty="0" smtClean="0"/>
              <a:t>Teme prvog dana</a:t>
            </a:r>
            <a:endParaRPr lang="en-US" b="1" dirty="0" smtClean="0"/>
          </a:p>
          <a:p>
            <a:pPr lvl="2"/>
            <a:r>
              <a:rPr lang="sr-Latn-RS" sz="3600" dirty="0" smtClean="0"/>
              <a:t>Otvaranje kursa i uvodna izlaganja</a:t>
            </a:r>
            <a:endParaRPr lang="en-US" sz="3600" dirty="0" smtClean="0"/>
          </a:p>
          <a:p>
            <a:pPr lvl="2"/>
            <a:r>
              <a:rPr lang="sr-Latn-RS" sz="3600" dirty="0" smtClean="0"/>
              <a:t>Uvod u načela i procedure elektronskih dokaza</a:t>
            </a:r>
            <a:endParaRPr lang="en-US" sz="3600" dirty="0" smtClean="0"/>
          </a:p>
          <a:p>
            <a:pPr lvl="2"/>
            <a:r>
              <a:rPr lang="sr-Latn-RS" sz="3600" dirty="0" smtClean="0"/>
              <a:t>Izvori materijalnih dokaza</a:t>
            </a:r>
            <a:endParaRPr lang="en-US" sz="36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4" name="Picture 6" descr="Question Mark Clip Art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143240" y="1357298"/>
            <a:ext cx="2857500" cy="28575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3071802" y="4500570"/>
            <a:ext cx="218810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Latn-RS" sz="5400" b="1" dirty="0" smtClean="0"/>
              <a:t>Pitanja</a:t>
            </a:r>
            <a:endParaRPr lang="en-GB" sz="5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2949</TotalTime>
  <Words>101</Words>
  <Application>Microsoft Office PowerPoint</Application>
  <PresentationFormat>Projekcija na ekranu (4:3)</PresentationFormat>
  <Paragraphs>17</Paragraphs>
  <Slides>4</Slides>
  <Notes>3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Naslovi slajdova</vt:lpstr>
      </vt:variant>
      <vt:variant>
        <vt:i4>4</vt:i4>
      </vt:variant>
    </vt:vector>
  </HeadingPairs>
  <TitlesOfParts>
    <vt:vector size="5" baseType="lpstr">
      <vt:lpstr>Office Theme</vt:lpstr>
      <vt:lpstr>Obuka za članove policijskih ekipa za uviđaje</vt:lpstr>
      <vt:lpstr>Ciljevi bloka obuke</vt:lpstr>
      <vt:lpstr>Dnevni red</vt:lpstr>
      <vt:lpstr>Slajd 4</vt:lpstr>
    </vt:vector>
  </TitlesOfParts>
  <Company>Technology Risk Limited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Introductory Cybercrime Training for Judges and Prosecutors</dc:title>
  <dc:creator>Nigel Jones</dc:creator>
  <cp:lastModifiedBy>Jelica</cp:lastModifiedBy>
  <cp:revision>33</cp:revision>
  <cp:lastPrinted>2012-02-11T12:03:47Z</cp:lastPrinted>
  <dcterms:created xsi:type="dcterms:W3CDTF">2012-01-30T11:04:42Z</dcterms:created>
  <dcterms:modified xsi:type="dcterms:W3CDTF">2013-07-13T19:17:53Z</dcterms:modified>
</cp:coreProperties>
</file>