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sldIdLst>
    <p:sldId id="257" r:id="rId2"/>
    <p:sldId id="260" r:id="rId3"/>
    <p:sldId id="388" r:id="rId4"/>
    <p:sldId id="413" r:id="rId5"/>
    <p:sldId id="414" r:id="rId6"/>
    <p:sldId id="415" r:id="rId7"/>
    <p:sldId id="416" r:id="rId8"/>
    <p:sldId id="417" r:id="rId9"/>
    <p:sldId id="391" r:id="rId10"/>
    <p:sldId id="425" r:id="rId11"/>
    <p:sldId id="452" r:id="rId12"/>
    <p:sldId id="432" r:id="rId13"/>
    <p:sldId id="454" r:id="rId14"/>
    <p:sldId id="455" r:id="rId15"/>
    <p:sldId id="453" r:id="rId16"/>
    <p:sldId id="457" r:id="rId17"/>
    <p:sldId id="458" r:id="rId18"/>
    <p:sldId id="459" r:id="rId19"/>
    <p:sldId id="461" r:id="rId20"/>
    <p:sldId id="460" r:id="rId21"/>
    <p:sldId id="470" r:id="rId22"/>
    <p:sldId id="471" r:id="rId23"/>
    <p:sldId id="474" r:id="rId24"/>
    <p:sldId id="462" r:id="rId25"/>
    <p:sldId id="463" r:id="rId26"/>
    <p:sldId id="465" r:id="rId27"/>
    <p:sldId id="464" r:id="rId28"/>
    <p:sldId id="466" r:id="rId29"/>
    <p:sldId id="467" r:id="rId30"/>
    <p:sldId id="468" r:id="rId31"/>
    <p:sldId id="469" r:id="rId32"/>
    <p:sldId id="434" r:id="rId33"/>
    <p:sldId id="435" r:id="rId34"/>
    <p:sldId id="436" r:id="rId35"/>
    <p:sldId id="437" r:id="rId36"/>
    <p:sldId id="438" r:id="rId37"/>
    <p:sldId id="439" r:id="rId38"/>
    <p:sldId id="440" r:id="rId39"/>
    <p:sldId id="441" r:id="rId40"/>
    <p:sldId id="442" r:id="rId41"/>
    <p:sldId id="472" r:id="rId42"/>
    <p:sldId id="473" r:id="rId43"/>
    <p:sldId id="392" r:id="rId44"/>
    <p:sldId id="396" r:id="rId45"/>
    <p:sldId id="398" r:id="rId46"/>
    <p:sldId id="399" r:id="rId47"/>
    <p:sldId id="400" r:id="rId48"/>
    <p:sldId id="443" r:id="rId49"/>
    <p:sldId id="444" r:id="rId50"/>
    <p:sldId id="445" r:id="rId51"/>
    <p:sldId id="446" r:id="rId52"/>
    <p:sldId id="447" r:id="rId53"/>
    <p:sldId id="395" r:id="rId54"/>
    <p:sldId id="292" r:id="rId55"/>
    <p:sldId id="351" r:id="rId56"/>
    <p:sldId id="352" r:id="rId57"/>
    <p:sldId id="353" r:id="rId58"/>
    <p:sldId id="354" r:id="rId59"/>
    <p:sldId id="355" r:id="rId60"/>
    <p:sldId id="357" r:id="rId61"/>
    <p:sldId id="356" r:id="rId62"/>
    <p:sldId id="475" r:id="rId63"/>
    <p:sldId id="284" r:id="rId6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fontAlgn="base">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8053" autoAdjust="0"/>
    <p:restoredTop sz="92712" autoAdjust="0"/>
  </p:normalViewPr>
  <p:slideViewPr>
    <p:cSldViewPr snapToGrid="0" snapToObjects="1">
      <p:cViewPr>
        <p:scale>
          <a:sx n="70" d="100"/>
          <a:sy n="70" d="100"/>
        </p:scale>
        <p:origin x="-1374" y="-41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97111A7-4A2F-4E13-830E-E603659F1DBE}" type="datetimeFigureOut">
              <a:rPr lang="en-US"/>
              <a:pPr>
                <a:defRPr/>
              </a:pPr>
              <a:t>7/14/2013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6C93CF4-6289-4616-A51C-CEEE585B7B5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2283D6-B43D-41E0-A19D-0C88415425FF}"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buFontTx/>
              <a:buAutoNum type="arabicPeriod"/>
            </a:pPr>
            <a:endParaRPr lang="el-G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buFontTx/>
              <a:buAutoNum type="arabicPeriod"/>
            </a:pPr>
            <a:endParaRPr lang="el-G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830EB83-0063-4CD0-B4DB-36108F00E8C7}" type="slidenum">
              <a:rPr lang="en-US" smtClean="0"/>
              <a:pPr>
                <a:defRPr/>
              </a:pPr>
              <a:t>50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5466422-53E8-4272-999B-2ADE0E208AA1}" type="slidenum">
              <a:rPr lang="en-US" smtClean="0"/>
              <a:pPr>
                <a:defRPr/>
              </a:pPr>
              <a:t>51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427FA12-8AE7-486B-80F0-B0922C4720F6}" type="slidenum">
              <a:rPr lang="en-US" smtClean="0"/>
              <a:pPr>
                <a:defRPr/>
              </a:pPr>
              <a:t>52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9F45388-7BFF-4C0A-9409-5043126488E9}" type="slidenum">
              <a:rPr lang="en-US" smtClean="0"/>
              <a:pPr>
                <a:defRPr/>
              </a:pPr>
              <a:t>54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3A6DAE1-7D77-4746-9120-45248BB2C580}" type="slidenum">
              <a:rPr lang="en-US" smtClean="0"/>
              <a:pPr>
                <a:defRPr/>
              </a:pPr>
              <a:t>55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lvl="1">
              <a:buFont typeface="Arial" charset="0"/>
              <a:buNone/>
              <a:defRPr/>
            </a:pPr>
            <a:endParaRPr lang="en-GB" sz="2800" dirty="0" smtClean="0"/>
          </a:p>
        </p:txBody>
      </p:sp>
      <p:sp>
        <p:nvSpPr>
          <p:cNvPr id="4" name="Slide Number Placeholder 3"/>
          <p:cNvSpPr>
            <a:spLocks noGrp="1"/>
          </p:cNvSpPr>
          <p:nvPr>
            <p:ph type="sldNum" sz="quarter" idx="5"/>
          </p:nvPr>
        </p:nvSpPr>
        <p:spPr/>
        <p:txBody>
          <a:bodyPr/>
          <a:lstStyle/>
          <a:p>
            <a:pPr>
              <a:defRPr/>
            </a:pPr>
            <a:fld id="{2D475520-D066-48EA-AA4E-1AABA8C3F406}" type="slidenum">
              <a:rPr lang="en-US" smtClean="0"/>
              <a:pPr>
                <a:defRPr/>
              </a:pPr>
              <a:t>62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8B8C67-D50D-4551-A2F6-2E2BA031AC77}" type="slidenum">
              <a:rPr lang="en-GB" smtClean="0">
                <a:cs typeface="Arial" pitchFamily="34" charset="0"/>
              </a:rPr>
              <a:pPr fontAlgn="base">
                <a:spcBef>
                  <a:spcPct val="0"/>
                </a:spcBef>
                <a:spcAft>
                  <a:spcPct val="0"/>
                </a:spcAft>
                <a:defRPr/>
              </a:pPr>
              <a:t>63</a:t>
            </a:fld>
            <a:endParaRPr lang="en-GB"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lvl="1">
              <a:buFont typeface="Arial" charset="0"/>
              <a:buNone/>
              <a:defRPr/>
            </a:pPr>
            <a:endParaRPr lang="en-GB" sz="2800" dirty="0" smtClean="0"/>
          </a:p>
        </p:txBody>
      </p:sp>
      <p:sp>
        <p:nvSpPr>
          <p:cNvPr id="4" name="Slide Number Placeholder 3"/>
          <p:cNvSpPr>
            <a:spLocks noGrp="1"/>
          </p:cNvSpPr>
          <p:nvPr>
            <p:ph type="sldNum" sz="quarter" idx="5"/>
          </p:nvPr>
        </p:nvSpPr>
        <p:spPr/>
        <p:txBody>
          <a:bodyPr/>
          <a:lstStyle/>
          <a:p>
            <a:pPr>
              <a:defRPr/>
            </a:pPr>
            <a:fld id="{68A2A860-4C7D-4BAC-9652-8EC8C5B6B875}"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B6878B8-2092-44D6-87EC-78D21C903112}"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79FC743-23B1-4B47-B069-3897E935338F}"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669121-36B5-4E6D-805A-2B7687BA077D}" type="slidenum">
              <a:rPr lang="en-US" smtClean="0"/>
              <a:pPr>
                <a:defRPr/>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11079BF-A3B4-4A2D-9FEB-C8BD6145AC3C}"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RS" dirty="0" smtClean="0"/>
              <a:t>Cilj </a:t>
            </a:r>
            <a:r>
              <a:rPr lang="en-US" dirty="0" smtClean="0"/>
              <a:t>o</a:t>
            </a:r>
            <a:r>
              <a:rPr lang="sr-Latn-RS" dirty="0" smtClean="0"/>
              <a:t>vog</a:t>
            </a:r>
            <a:r>
              <a:rPr lang="en-US" dirty="0" smtClean="0"/>
              <a:t> </a:t>
            </a:r>
            <a:r>
              <a:rPr lang="en-US" dirty="0" err="1" smtClean="0"/>
              <a:t>pra</a:t>
            </a:r>
            <a:r>
              <a:rPr lang="sr-Latn-RS" dirty="0" smtClean="0"/>
              <a:t>k</a:t>
            </a:r>
            <a:r>
              <a:rPr lang="en-US" dirty="0" err="1" smtClean="0"/>
              <a:t>ti</a:t>
            </a:r>
            <a:r>
              <a:rPr lang="sr-Latn-RS" dirty="0" smtClean="0"/>
              <a:t>čnog dela</a:t>
            </a:r>
            <a:r>
              <a:rPr lang="en-US" dirty="0" smtClean="0"/>
              <a:t> </a:t>
            </a:r>
            <a:r>
              <a:rPr lang="sr-Latn-RS" dirty="0" smtClean="0"/>
              <a:t>je</a:t>
            </a:r>
            <a:r>
              <a:rPr lang="en-US" dirty="0" smtClean="0"/>
              <a:t> </a:t>
            </a:r>
            <a:r>
              <a:rPr lang="sr-Latn-RS" dirty="0" smtClean="0"/>
              <a:t>da se održi </a:t>
            </a:r>
            <a:r>
              <a:rPr lang="en-US" dirty="0" err="1" smtClean="0"/>
              <a:t>dis</a:t>
            </a:r>
            <a:r>
              <a:rPr lang="sr-Latn-RS" dirty="0" smtClean="0"/>
              <a:t>k</a:t>
            </a:r>
            <a:r>
              <a:rPr lang="en-US" dirty="0" err="1" smtClean="0"/>
              <a:t>usi</a:t>
            </a:r>
            <a:r>
              <a:rPr lang="sr-Latn-RS" dirty="0" smtClean="0"/>
              <a:t>ja među</a:t>
            </a:r>
            <a:r>
              <a:rPr lang="en-US" dirty="0" smtClean="0"/>
              <a:t> </a:t>
            </a:r>
            <a:r>
              <a:rPr lang="sr-Latn-RS" dirty="0" smtClean="0"/>
              <a:t>slušaocima,</a:t>
            </a:r>
            <a:r>
              <a:rPr lang="en-US" dirty="0" smtClean="0"/>
              <a:t> </a:t>
            </a:r>
            <a:r>
              <a:rPr lang="sr-Latn-RS" dirty="0" smtClean="0"/>
              <a:t>u</a:t>
            </a:r>
            <a:r>
              <a:rPr lang="en-US" dirty="0" smtClean="0"/>
              <a:t> </a:t>
            </a:r>
            <a:r>
              <a:rPr lang="en-US" dirty="0" err="1" smtClean="0"/>
              <a:t>grup</a:t>
            </a:r>
            <a:r>
              <a:rPr lang="sr-Latn-RS" dirty="0" smtClean="0"/>
              <a:t>ama,</a:t>
            </a:r>
            <a:r>
              <a:rPr lang="en-US" dirty="0" smtClean="0"/>
              <a:t> o </a:t>
            </a:r>
            <a:r>
              <a:rPr lang="sr-Latn-RS" dirty="0" smtClean="0"/>
              <a:t>i</a:t>
            </a:r>
            <a:r>
              <a:rPr lang="en-US" dirty="0" err="1" smtClean="0"/>
              <a:t>nforma</a:t>
            </a:r>
            <a:r>
              <a:rPr lang="sr-Latn-RS" dirty="0" smtClean="0"/>
              <a:t>c</a:t>
            </a:r>
            <a:r>
              <a:rPr lang="en-US" dirty="0" err="1" smtClean="0"/>
              <a:t>i</a:t>
            </a:r>
            <a:r>
              <a:rPr lang="sr-Latn-RS" dirty="0" smtClean="0"/>
              <a:t>jama</a:t>
            </a:r>
            <a:r>
              <a:rPr lang="en-US" dirty="0" smtClean="0"/>
              <a:t> </a:t>
            </a:r>
            <a:r>
              <a:rPr lang="sr-Latn-RS" dirty="0" smtClean="0"/>
              <a:t>koje bi mogle da se traže o datom osumnjičenom</a:t>
            </a:r>
            <a:r>
              <a:rPr lang="en-US" dirty="0" smtClean="0"/>
              <a:t> </a:t>
            </a:r>
            <a:r>
              <a:rPr lang="sr-Latn-RS" dirty="0" smtClean="0"/>
              <a:t>licu</a:t>
            </a:r>
            <a:r>
              <a:rPr lang="en-US" dirty="0" smtClean="0"/>
              <a:t>. </a:t>
            </a:r>
            <a:r>
              <a:rPr lang="sr-Latn-RS" dirty="0" smtClean="0"/>
              <a:t>Takođe</a:t>
            </a:r>
            <a:r>
              <a:rPr lang="en-US" dirty="0" smtClean="0"/>
              <a:t> </a:t>
            </a:r>
            <a:r>
              <a:rPr lang="sr-Latn-RS" dirty="0" smtClean="0"/>
              <a:t>je </a:t>
            </a:r>
            <a:r>
              <a:rPr lang="en-US" dirty="0" err="1" smtClean="0"/>
              <a:t>vr</a:t>
            </a:r>
            <a:r>
              <a:rPr lang="sr-Latn-RS" dirty="0" smtClean="0"/>
              <a:t>lo važno da</a:t>
            </a:r>
            <a:r>
              <a:rPr lang="en-US" dirty="0" smtClean="0"/>
              <a:t> </a:t>
            </a:r>
            <a:r>
              <a:rPr lang="sr-Latn-RS" dirty="0" smtClean="0"/>
              <a:t>s</a:t>
            </a:r>
            <a:r>
              <a:rPr lang="en-US" dirty="0" smtClean="0"/>
              <a:t>e </a:t>
            </a:r>
            <a:r>
              <a:rPr lang="en-US" dirty="0" err="1" smtClean="0"/>
              <a:t>identifi</a:t>
            </a:r>
            <a:r>
              <a:rPr lang="sr-Latn-RS" dirty="0" smtClean="0"/>
              <a:t>kuju mogući</a:t>
            </a:r>
            <a:r>
              <a:rPr lang="en-US" dirty="0" smtClean="0"/>
              <a:t> </a:t>
            </a:r>
            <a:r>
              <a:rPr lang="sr-Latn-RS" dirty="0" smtClean="0"/>
              <a:t>izvori tih</a:t>
            </a:r>
            <a:r>
              <a:rPr lang="en-US" dirty="0" smtClean="0"/>
              <a:t> </a:t>
            </a:r>
            <a:r>
              <a:rPr lang="en-US" dirty="0" err="1" smtClean="0"/>
              <a:t>informa</a:t>
            </a:r>
            <a:r>
              <a:rPr lang="sr-Latn-RS" dirty="0" smtClean="0"/>
              <a:t>c</a:t>
            </a:r>
            <a:r>
              <a:rPr lang="en-US" dirty="0" err="1" smtClean="0"/>
              <a:t>i</a:t>
            </a:r>
            <a:r>
              <a:rPr lang="sr-Latn-RS" dirty="0" smtClean="0"/>
              <a:t>ja</a:t>
            </a:r>
            <a:r>
              <a:rPr lang="en-US" dirty="0" smtClean="0"/>
              <a:t>. </a:t>
            </a:r>
          </a:p>
          <a:p>
            <a:r>
              <a:rPr lang="sr-Latn-RS" dirty="0" smtClean="0"/>
              <a:t>Posle</a:t>
            </a:r>
            <a:r>
              <a:rPr lang="en-US" dirty="0" smtClean="0"/>
              <a:t> </a:t>
            </a:r>
            <a:r>
              <a:rPr lang="en-US" dirty="0" err="1" smtClean="0"/>
              <a:t>dis</a:t>
            </a:r>
            <a:r>
              <a:rPr lang="sr-Latn-RS" dirty="0" smtClean="0"/>
              <a:t>k</a:t>
            </a:r>
            <a:r>
              <a:rPr lang="en-US" dirty="0" err="1" smtClean="0"/>
              <a:t>usi</a:t>
            </a:r>
            <a:r>
              <a:rPr lang="sr-Latn-RS" dirty="0" smtClean="0"/>
              <a:t>je među</a:t>
            </a:r>
            <a:r>
              <a:rPr lang="en-US" dirty="0" smtClean="0"/>
              <a:t> </a:t>
            </a:r>
            <a:r>
              <a:rPr lang="sr-Latn-RS" dirty="0" smtClean="0"/>
              <a:t>slušaocima </a:t>
            </a:r>
            <a:r>
              <a:rPr lang="sr-Latn-RS" dirty="0" smtClean="0"/>
              <a:t>u</a:t>
            </a:r>
            <a:r>
              <a:rPr lang="en-US" dirty="0" smtClean="0"/>
              <a:t> </a:t>
            </a:r>
            <a:r>
              <a:rPr lang="en-US" dirty="0" err="1" smtClean="0"/>
              <a:t>grup</a:t>
            </a:r>
            <a:r>
              <a:rPr lang="sr-Latn-RS" dirty="0" smtClean="0"/>
              <a:t>ama</a:t>
            </a:r>
            <a:r>
              <a:rPr lang="en-US" dirty="0" smtClean="0"/>
              <a:t>, </a:t>
            </a:r>
            <a:r>
              <a:rPr lang="sr-Latn-RS" dirty="0" smtClean="0"/>
              <a:t>oni bi trebalo da</a:t>
            </a:r>
            <a:r>
              <a:rPr lang="en-US" dirty="0" smtClean="0"/>
              <a:t> pre</a:t>
            </a:r>
            <a:r>
              <a:rPr lang="sr-Latn-RS" dirty="0" smtClean="0"/>
              <a:t>d</a:t>
            </a:r>
            <a:r>
              <a:rPr lang="en-US" dirty="0" err="1" smtClean="0"/>
              <a:t>st</a:t>
            </a:r>
            <a:r>
              <a:rPr lang="sr-Latn-RS" dirty="0" smtClean="0"/>
              <a:t>ave</a:t>
            </a:r>
            <a:r>
              <a:rPr lang="en-US" dirty="0" smtClean="0"/>
              <a:t> list</a:t>
            </a:r>
            <a:r>
              <a:rPr lang="sr-Latn-RS" dirty="0" smtClean="0"/>
              <a:t>u</a:t>
            </a:r>
            <a:r>
              <a:rPr lang="en-US" dirty="0" smtClean="0"/>
              <a:t> </a:t>
            </a:r>
            <a:r>
              <a:rPr lang="en-US" dirty="0" err="1" smtClean="0"/>
              <a:t>informa</a:t>
            </a:r>
            <a:r>
              <a:rPr lang="sr-Latn-RS" dirty="0" smtClean="0"/>
              <a:t>c</a:t>
            </a:r>
            <a:r>
              <a:rPr lang="en-US" dirty="0" err="1" smtClean="0"/>
              <a:t>i</a:t>
            </a:r>
            <a:r>
              <a:rPr lang="sr-Latn-RS" dirty="0" smtClean="0"/>
              <a:t>ja koje mogu</a:t>
            </a:r>
            <a:r>
              <a:rPr lang="en-US" dirty="0" smtClean="0"/>
              <a:t> </a:t>
            </a:r>
            <a:r>
              <a:rPr lang="sr-Latn-RS" dirty="0" smtClean="0"/>
              <a:t>da s</a:t>
            </a:r>
            <a:r>
              <a:rPr lang="en-US" dirty="0" smtClean="0"/>
              <a:t>e </a:t>
            </a:r>
            <a:r>
              <a:rPr lang="sr-Latn-RS" dirty="0" smtClean="0"/>
              <a:t>pribave iz različitih izvora </a:t>
            </a:r>
            <a:r>
              <a:rPr lang="en-US" dirty="0" err="1" smtClean="0"/>
              <a:t>informa</a:t>
            </a:r>
            <a:r>
              <a:rPr lang="sr-Latn-RS" dirty="0" smtClean="0"/>
              <a:t>c</a:t>
            </a:r>
            <a:r>
              <a:rPr lang="en-US" dirty="0" err="1" smtClean="0"/>
              <a:t>i</a:t>
            </a:r>
            <a:r>
              <a:rPr lang="sr-Latn-RS" dirty="0" smtClean="0"/>
              <a:t>ja</a:t>
            </a:r>
            <a:r>
              <a:rPr lang="en-US" dirty="0" smtClean="0"/>
              <a:t>.</a:t>
            </a:r>
          </a:p>
          <a:p>
            <a:r>
              <a:rPr lang="sr-Latn-RS" dirty="0" smtClean="0"/>
              <a:t>Očekujemo od </a:t>
            </a:r>
            <a:r>
              <a:rPr lang="en-US" dirty="0" smtClean="0"/>
              <a:t>t</a:t>
            </a:r>
            <a:r>
              <a:rPr lang="sr-Latn-RS" dirty="0" smtClean="0"/>
              <a:t>i</a:t>
            </a:r>
            <a:r>
              <a:rPr lang="en-US" dirty="0" smtClean="0"/>
              <a:t>h </a:t>
            </a:r>
            <a:r>
              <a:rPr lang="en-US" dirty="0" err="1" smtClean="0"/>
              <a:t>grup</a:t>
            </a:r>
            <a:r>
              <a:rPr lang="sr-Latn-RS" dirty="0" smtClean="0"/>
              <a:t>a</a:t>
            </a:r>
            <a:r>
              <a:rPr lang="en-US" dirty="0" smtClean="0"/>
              <a:t> </a:t>
            </a:r>
            <a:r>
              <a:rPr lang="sr-Latn-RS" dirty="0" smtClean="0"/>
              <a:t>da nabroje</a:t>
            </a:r>
            <a:r>
              <a:rPr lang="en-US" dirty="0" smtClean="0"/>
              <a:t> </a:t>
            </a:r>
            <a:r>
              <a:rPr lang="sr-Latn-RS" dirty="0" smtClean="0"/>
              <a:t>sve</a:t>
            </a:r>
            <a:r>
              <a:rPr lang="en-US" dirty="0" smtClean="0"/>
              <a:t> </a:t>
            </a:r>
            <a:r>
              <a:rPr lang="sr-Latn-RS" dirty="0" smtClean="0"/>
              <a:t>izvore</a:t>
            </a:r>
            <a:r>
              <a:rPr lang="en-US" dirty="0" smtClean="0"/>
              <a:t> </a:t>
            </a:r>
            <a:r>
              <a:rPr lang="en-US" dirty="0" err="1" smtClean="0"/>
              <a:t>informa</a:t>
            </a:r>
            <a:r>
              <a:rPr lang="sr-Latn-RS" dirty="0" smtClean="0"/>
              <a:t>c</a:t>
            </a:r>
            <a:r>
              <a:rPr lang="en-US" dirty="0" err="1" smtClean="0"/>
              <a:t>i</a:t>
            </a:r>
            <a:r>
              <a:rPr lang="sr-Latn-RS" dirty="0" smtClean="0"/>
              <a:t>ja</a:t>
            </a:r>
            <a:r>
              <a:rPr lang="en-US" dirty="0" smtClean="0"/>
              <a:t> o </a:t>
            </a:r>
            <a:r>
              <a:rPr lang="sr-Latn-RS" dirty="0" smtClean="0"/>
              <a:t>osumnjičenom licu</a:t>
            </a:r>
            <a:r>
              <a:rPr lang="en-US" dirty="0" smtClean="0"/>
              <a:t>, </a:t>
            </a:r>
            <a:r>
              <a:rPr lang="sr-Latn-RS" dirty="0" smtClean="0"/>
              <a:t>sa</a:t>
            </a:r>
            <a:r>
              <a:rPr lang="en-US" dirty="0" smtClean="0"/>
              <a:t> a</a:t>
            </a:r>
            <a:r>
              <a:rPr lang="sr-Latn-RS" dirty="0" smtClean="0"/>
              <a:t>k</a:t>
            </a:r>
            <a:r>
              <a:rPr lang="en-US" dirty="0" smtClean="0"/>
              <a:t>cent</a:t>
            </a:r>
            <a:r>
              <a:rPr lang="sr-Latn-RS" dirty="0" smtClean="0"/>
              <a:t>om na</a:t>
            </a:r>
            <a:r>
              <a:rPr lang="en-US" dirty="0" smtClean="0"/>
              <a:t> Internet </a:t>
            </a:r>
            <a:r>
              <a:rPr lang="sr-Latn-RS" dirty="0" smtClean="0"/>
              <a:t>k</a:t>
            </a:r>
            <a:r>
              <a:rPr lang="en-US" dirty="0" smtClean="0"/>
              <a:t>a</a:t>
            </a:r>
            <a:r>
              <a:rPr lang="sr-Latn-RS" dirty="0" smtClean="0"/>
              <a:t>o</a:t>
            </a:r>
            <a:r>
              <a:rPr lang="en-US" dirty="0" smtClean="0"/>
              <a:t> </a:t>
            </a:r>
            <a:r>
              <a:rPr lang="sr-Latn-RS" dirty="0" smtClean="0"/>
              <a:t>izvor</a:t>
            </a:r>
            <a:r>
              <a:rPr lang="en-US" dirty="0" smtClean="0"/>
              <a:t>  </a:t>
            </a:r>
            <a:r>
              <a:rPr lang="en-US" dirty="0" err="1" smtClean="0"/>
              <a:t>informa</a:t>
            </a:r>
            <a:r>
              <a:rPr lang="sr-Latn-RS" dirty="0" smtClean="0"/>
              <a:t>c</a:t>
            </a:r>
            <a:r>
              <a:rPr lang="en-US" dirty="0" err="1" smtClean="0"/>
              <a:t>i</a:t>
            </a:r>
            <a:r>
              <a:rPr lang="sr-Latn-RS" dirty="0" smtClean="0"/>
              <a:t>ja</a:t>
            </a:r>
            <a:r>
              <a:rPr lang="en-US" dirty="0" smtClean="0"/>
              <a:t>.</a:t>
            </a:r>
          </a:p>
          <a:p>
            <a:endParaRPr lang="en-US" dirty="0" smtClean="0"/>
          </a:p>
          <a:p>
            <a:r>
              <a:rPr lang="sr-Latn-RS" dirty="0" smtClean="0"/>
              <a:t>Na kraju ovog praktičnog dela</a:t>
            </a:r>
            <a:r>
              <a:rPr lang="en-US" dirty="0" smtClean="0"/>
              <a:t> </a:t>
            </a:r>
            <a:r>
              <a:rPr lang="sr-Latn-RS" dirty="0" smtClean="0"/>
              <a:t>treba</a:t>
            </a:r>
            <a:r>
              <a:rPr lang="en-US" dirty="0" smtClean="0"/>
              <a:t> </a:t>
            </a:r>
            <a:r>
              <a:rPr lang="sr-Latn-RS" dirty="0" smtClean="0"/>
              <a:t>da se saglasimo sa</a:t>
            </a:r>
            <a:r>
              <a:rPr lang="en-US" dirty="0" smtClean="0"/>
              <a:t> t</a:t>
            </a:r>
            <a:r>
              <a:rPr lang="sr-Latn-RS" dirty="0" smtClean="0"/>
              <a:t>om</a:t>
            </a:r>
            <a:r>
              <a:rPr lang="en-US" dirty="0" smtClean="0"/>
              <a:t> list</a:t>
            </a:r>
            <a:r>
              <a:rPr lang="sr-Latn-RS" dirty="0" smtClean="0"/>
              <a:t>om izvora</a:t>
            </a:r>
            <a:r>
              <a:rPr lang="en-US" dirty="0" smtClean="0"/>
              <a:t> t</a:t>
            </a:r>
            <a:r>
              <a:rPr lang="sr-Latn-RS" dirty="0" smtClean="0"/>
              <a:t>i</a:t>
            </a:r>
            <a:r>
              <a:rPr lang="en-US" dirty="0" smtClean="0"/>
              <a:t>h </a:t>
            </a:r>
            <a:r>
              <a:rPr lang="en-US" dirty="0" err="1" smtClean="0"/>
              <a:t>informa</a:t>
            </a:r>
            <a:r>
              <a:rPr lang="sr-Latn-RS" dirty="0" smtClean="0"/>
              <a:t>c</a:t>
            </a:r>
            <a:r>
              <a:rPr lang="en-US" dirty="0" err="1" smtClean="0"/>
              <a:t>i</a:t>
            </a:r>
            <a:r>
              <a:rPr lang="sr-Latn-RS" dirty="0" smtClean="0"/>
              <a:t>ja</a:t>
            </a:r>
            <a:r>
              <a:rPr lang="en-US" dirty="0" smtClean="0"/>
              <a:t> </a:t>
            </a:r>
            <a:r>
              <a:rPr lang="sr-Latn-RS" dirty="0" smtClean="0"/>
              <a:t>i</a:t>
            </a:r>
            <a:r>
              <a:rPr lang="en-US" dirty="0" smtClean="0"/>
              <a:t> </a:t>
            </a:r>
            <a:r>
              <a:rPr lang="en-US" dirty="0" err="1" smtClean="0"/>
              <a:t>informa</a:t>
            </a:r>
            <a:r>
              <a:rPr lang="sr-Latn-RS" dirty="0" smtClean="0"/>
              <a:t>c</a:t>
            </a:r>
            <a:r>
              <a:rPr lang="en-US" dirty="0" err="1" smtClean="0"/>
              <a:t>i</a:t>
            </a:r>
            <a:r>
              <a:rPr lang="sr-Latn-RS" dirty="0" smtClean="0"/>
              <a:t>jama koje bi mogle d</a:t>
            </a:r>
            <a:r>
              <a:rPr lang="en-US" dirty="0" smtClean="0"/>
              <a:t>a </a:t>
            </a:r>
            <a:r>
              <a:rPr lang="sr-Latn-RS" dirty="0" smtClean="0"/>
              <a:t>se razmotre</a:t>
            </a:r>
            <a:r>
              <a:rPr lang="en-US" dirty="0" smtClean="0"/>
              <a:t> </a:t>
            </a:r>
            <a:r>
              <a:rPr lang="sr-Latn-RS" dirty="0" smtClean="0"/>
              <a:t>p</a:t>
            </a:r>
            <a:r>
              <a:rPr lang="en-US" dirty="0" smtClean="0"/>
              <a:t>re </a:t>
            </a:r>
            <a:r>
              <a:rPr lang="sr-Latn-RS" dirty="0" smtClean="0"/>
              <a:t>faze</a:t>
            </a:r>
            <a:r>
              <a:rPr lang="en-US" dirty="0" smtClean="0"/>
              <a:t> </a:t>
            </a:r>
            <a:r>
              <a:rPr lang="en-US" dirty="0" err="1" smtClean="0"/>
              <a:t>plani</a:t>
            </a:r>
            <a:r>
              <a:rPr lang="sr-Latn-RS" dirty="0" smtClean="0"/>
              <a:t>ra</a:t>
            </a:r>
            <a:r>
              <a:rPr lang="en-US" dirty="0" smtClean="0"/>
              <a:t>n</a:t>
            </a:r>
            <a:r>
              <a:rPr lang="sr-Latn-RS" dirty="0" smtClean="0"/>
              <a:t>ja</a:t>
            </a:r>
            <a:r>
              <a:rPr lang="en-US" dirty="0" smtClean="0"/>
              <a:t> </a:t>
            </a:r>
            <a:r>
              <a:rPr lang="sr-Latn-RS" dirty="0" smtClean="0"/>
              <a:t>i</a:t>
            </a:r>
            <a:r>
              <a:rPr lang="en-US" dirty="0" smtClean="0"/>
              <a:t> pr</a:t>
            </a:r>
            <a:r>
              <a:rPr lang="sr-Latn-RS" dirty="0" smtClean="0"/>
              <a:t>i</a:t>
            </a:r>
            <a:r>
              <a:rPr lang="en-US" dirty="0" smtClean="0"/>
              <a:t>pr</a:t>
            </a:r>
            <a:r>
              <a:rPr lang="sr-Latn-RS" dirty="0" smtClean="0"/>
              <a:t>eme</a:t>
            </a:r>
            <a:r>
              <a:rPr lang="en-US" dirty="0" smtClean="0"/>
              <a:t> </a:t>
            </a:r>
            <a:r>
              <a:rPr lang="sr-Latn-RS" dirty="0" smtClean="0"/>
              <a:t>za započinjanje</a:t>
            </a:r>
            <a:r>
              <a:rPr lang="en-US" dirty="0" smtClean="0"/>
              <a:t> t</a:t>
            </a:r>
            <a:r>
              <a:rPr lang="sr-Latn-RS" dirty="0" smtClean="0"/>
              <a:t>og pretr</a:t>
            </a:r>
            <a:r>
              <a:rPr lang="en-US" dirty="0" smtClean="0"/>
              <a:t>e</a:t>
            </a:r>
            <a:r>
              <a:rPr lang="sr-Latn-RS" dirty="0" smtClean="0"/>
              <a:t>sa</a:t>
            </a:r>
            <a:r>
              <a:rPr lang="en-US" dirty="0" smtClean="0"/>
              <a:t> </a:t>
            </a:r>
            <a:r>
              <a:rPr lang="sr-Latn-RS" dirty="0" smtClean="0"/>
              <a:t>i zaplene</a:t>
            </a:r>
            <a:r>
              <a:rPr lang="en-US" dirty="0" smtClean="0"/>
              <a:t>. </a:t>
            </a:r>
          </a:p>
        </p:txBody>
      </p:sp>
      <p:sp>
        <p:nvSpPr>
          <p:cNvPr id="4" name="Slide Number Placeholder 3"/>
          <p:cNvSpPr>
            <a:spLocks noGrp="1"/>
          </p:cNvSpPr>
          <p:nvPr>
            <p:ph type="sldNum" sz="quarter" idx="5"/>
          </p:nvPr>
        </p:nvSpPr>
        <p:spPr/>
        <p:txBody>
          <a:bodyPr/>
          <a:lstStyle/>
          <a:p>
            <a:pPr>
              <a:defRPr/>
            </a:pPr>
            <a:fld id="{E8B538DE-B87C-45C3-AC8B-5D0C7F77CFDD}" type="slidenum">
              <a:rPr lang="en-US" smtClean="0"/>
              <a:pPr>
                <a:defRPr/>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BBB89D2A-066C-4498-9E14-DBA52296AA24}"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z="1200" kern="1200" dirty="0" smtClean="0">
                <a:solidFill>
                  <a:schemeClr val="tx1"/>
                </a:solidFill>
                <a:latin typeface="+mn-lt"/>
                <a:ea typeface="+mn-ea"/>
                <a:cs typeface="+mn-cs"/>
              </a:rPr>
              <a:t>Razmislite o nekom Web servisu koji memoriše sirove podatke na Amazon S3, koristi proveru autentičnosti Facebook-a</a:t>
            </a:r>
            <a:r>
              <a:rPr lang="en-US" dirty="0" smtClean="0"/>
              <a:t>, </a:t>
            </a:r>
            <a:r>
              <a:rPr lang="sr-Latn-CS" sz="1200" kern="1200" dirty="0" smtClean="0">
                <a:solidFill>
                  <a:schemeClr val="tx1"/>
                </a:solidFill>
                <a:latin typeface="+mn-lt"/>
                <a:ea typeface="+mn-ea"/>
                <a:cs typeface="+mn-cs"/>
              </a:rPr>
              <a:t>plaćanja preko PayPal-a i pruža “gurane” informacije u realnom vremenu </a:t>
            </a:r>
            <a:r>
              <a:rPr lang="en-US" dirty="0" smtClean="0"/>
              <a:t>o </a:t>
            </a:r>
            <a:r>
              <a:rPr lang="sr-Latn-RS" dirty="0" smtClean="0"/>
              <a:t>r</a:t>
            </a:r>
            <a:r>
              <a:rPr lang="sr-Latn-CS" sz="1200" kern="1200" dirty="0" smtClean="0">
                <a:solidFill>
                  <a:schemeClr val="tx1"/>
                </a:solidFill>
                <a:latin typeface="+mn-lt"/>
                <a:ea typeface="+mn-ea"/>
                <a:cs typeface="+mn-cs"/>
              </a:rPr>
              <a:t>elevantnoj aktivnosti preko Twitter-a svojim pretplaćenim korisnicima</a:t>
            </a:r>
            <a:endParaRPr lang="en-US" dirty="0" smtClean="0"/>
          </a:p>
        </p:txBody>
      </p:sp>
      <p:sp>
        <p:nvSpPr>
          <p:cNvPr id="4" name="Slide Number Placeholder 3"/>
          <p:cNvSpPr>
            <a:spLocks noGrp="1"/>
          </p:cNvSpPr>
          <p:nvPr>
            <p:ph type="sldNum" sz="quarter" idx="5"/>
          </p:nvPr>
        </p:nvSpPr>
        <p:spPr/>
        <p:txBody>
          <a:bodyPr/>
          <a:lstStyle/>
          <a:p>
            <a:pPr>
              <a:defRPr/>
            </a:pPr>
            <a:fld id="{987611B1-BE2F-4760-909A-791E9BD33D05}"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C010248-BA97-423F-8178-ABD726998A86}" type="datetime1">
              <a:rPr lang="en-US"/>
              <a:pPr>
                <a:defRPr/>
              </a:pPr>
              <a:t>7/14/2013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BB8F4597-699A-4B59-80F9-DB5F27DA9D0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9E0756-E73D-4903-9C6E-6225C3585311}" type="datetime1">
              <a:rPr lang="en-US"/>
              <a:pPr>
                <a:defRPr/>
              </a:pPr>
              <a:t>7/14/2013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4E5D50F2-5662-4078-A5D3-7BECFD72E2A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6F8ABF-0771-4BBD-8009-01AA3F41E513}" type="datetime1">
              <a:rPr lang="en-US"/>
              <a:pPr>
                <a:defRPr/>
              </a:pPr>
              <a:t>7/14/2013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5BF9375-C938-4230-BFED-D725B2948B1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1E604C-BD84-43AF-87F2-4776F15344B5}" type="datetime1">
              <a:rPr lang="en-US"/>
              <a:pPr>
                <a:defRPr/>
              </a:pPr>
              <a:t>7/14/2013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E125BE49-5940-4037-B828-7699EA6837E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037566-C3FB-48EE-BB00-3297FCD33CBB}" type="datetime1">
              <a:rPr lang="en-US"/>
              <a:pPr>
                <a:defRPr/>
              </a:pPr>
              <a:t>7/14/2013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C00B2FF5-5981-4A31-9C0B-E2C6EAD0DE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7EE8315-2E07-4D60-BDC1-37184764E85D}" type="datetime1">
              <a:rPr lang="en-US"/>
              <a:pPr>
                <a:defRPr/>
              </a:pPr>
              <a:t>7/14/2013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458AAD99-6984-4A13-AA23-68D014949CC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5B057EA-D58B-49F4-AD78-D65E7CB0D9B6}" type="datetime1">
              <a:rPr lang="en-US"/>
              <a:pPr>
                <a:defRPr/>
              </a:pPr>
              <a:t>7/14/2013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5749086E-CECA-4A7F-B5CB-ABDA9D756F9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AF2E1B7-330B-449B-AFE5-DA51F3DBD5E0}" type="datetime1">
              <a:rPr lang="en-US"/>
              <a:pPr>
                <a:defRPr/>
              </a:pPr>
              <a:t>7/14/2013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0CF1FC7D-A42D-4DD2-9CCD-D187C7A8F2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56174CB-B204-4520-9ABB-1A9357128168}" type="datetime1">
              <a:rPr lang="en-US"/>
              <a:pPr>
                <a:defRPr/>
              </a:pPr>
              <a:t>7/14/2013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5388F49A-E1B9-470B-98EB-C9CD89582A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1BC6B4B-DA84-4376-8E98-D57121D3D162}" type="datetime1">
              <a:rPr lang="en-US"/>
              <a:pPr>
                <a:defRPr/>
              </a:pPr>
              <a:t>7/14/2013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A6748140-54ED-4A87-A3C2-35796C4C41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9F400A-98CF-4485-B8AC-930598B133BC}" type="datetime1">
              <a:rPr lang="en-US"/>
              <a:pPr>
                <a:defRPr/>
              </a:pPr>
              <a:t>7/14/2013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9EC538A7-2817-4FC1-85C1-15E2E0AE079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A4F7517-3A2E-4309-B8CF-CC1C8E6E5C45}" type="datetime1">
              <a:rPr lang="en-US"/>
              <a:pPr>
                <a:defRPr/>
              </a:pPr>
              <a:t>7/14/2013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cs typeface="Arial" pitchFamily="34" charset="0"/>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9455D51-1A2D-4943-A7BA-E3F7CACC543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name-of-the-website.com/name-of-the-webpag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domaintools.com/" TargetMode="External"/><Relationship Id="rId2" Type="http://schemas.openxmlformats.org/officeDocument/2006/relationships/hyperlink" Target="http://www.dnsstuff.com/" TargetMode="External"/><Relationship Id="rId1" Type="http://schemas.openxmlformats.org/officeDocument/2006/relationships/slideLayout" Target="../slideLayouts/slideLayout2.xml"/><Relationship Id="rId4" Type="http://schemas.openxmlformats.org/officeDocument/2006/relationships/hyperlink" Target="http://www.centralops.ne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F8411586-1AC4-4685-B41D-E670799A7641}" type="slidenum">
              <a:rPr lang="en-US" smtClean="0"/>
              <a:pPr>
                <a:defRPr/>
              </a:pPr>
              <a:t>1</a:t>
            </a:fld>
            <a:endParaRPr lang="en-US" dirty="0"/>
          </a:p>
        </p:txBody>
      </p:sp>
      <p:sp>
        <p:nvSpPr>
          <p:cNvPr id="2051" name="Title 1"/>
          <p:cNvSpPr>
            <a:spLocks noGrp="1"/>
          </p:cNvSpPr>
          <p:nvPr>
            <p:ph type="ctrTitle"/>
          </p:nvPr>
        </p:nvSpPr>
        <p:spPr/>
        <p:txBody>
          <a:bodyPr/>
          <a:lstStyle/>
          <a:p>
            <a:pPr eaLnBrk="1" hangingPunct="1"/>
            <a:r>
              <a:rPr lang="sr-Latn-RS" b="1" dirty="0" smtClean="0"/>
              <a:t>Obuka za članove policijskih ekipa za uviđaje</a:t>
            </a:r>
            <a:endParaRPr lang="en-GB" dirty="0" smtClean="0"/>
          </a:p>
        </p:txBody>
      </p:sp>
      <p:sp>
        <p:nvSpPr>
          <p:cNvPr id="2052" name="Subtitle 2"/>
          <p:cNvSpPr>
            <a:spLocks noGrp="1"/>
          </p:cNvSpPr>
          <p:nvPr>
            <p:ph type="subTitle" idx="1"/>
          </p:nvPr>
        </p:nvSpPr>
        <p:spPr>
          <a:xfrm>
            <a:off x="685800" y="3886200"/>
            <a:ext cx="8001000" cy="2470150"/>
          </a:xfrm>
        </p:spPr>
        <p:txBody>
          <a:bodyPr/>
          <a:lstStyle/>
          <a:p>
            <a:pPr eaLnBrk="1" hangingPunct="1">
              <a:defRPr/>
            </a:pPr>
            <a:r>
              <a:rPr lang="sr-Latn-RS" dirty="0" smtClean="0">
                <a:solidFill>
                  <a:srgbClr val="A6A6A6"/>
                </a:solidFill>
              </a:rPr>
              <a:t>Blok obuke</a:t>
            </a:r>
            <a:r>
              <a:rPr lang="en-US" dirty="0" smtClean="0">
                <a:solidFill>
                  <a:srgbClr val="A6A6A6"/>
                </a:solidFill>
              </a:rPr>
              <a:t> 1.1.4</a:t>
            </a:r>
            <a:r>
              <a:rPr lang="sr-Latn-RS" dirty="0" smtClean="0">
                <a:solidFill>
                  <a:srgbClr val="A6A6A6"/>
                </a:solidFill>
              </a:rPr>
              <a:t>.</a:t>
            </a:r>
            <a:endParaRPr lang="en-US" dirty="0" smtClean="0">
              <a:solidFill>
                <a:srgbClr val="A6A6A6"/>
              </a:solidFill>
            </a:endParaRPr>
          </a:p>
          <a:p>
            <a:pPr>
              <a:defRPr/>
            </a:pPr>
            <a:r>
              <a:rPr lang="en-US" b="1" dirty="0" err="1" smtClean="0"/>
              <a:t>Ele</a:t>
            </a:r>
            <a:r>
              <a:rPr lang="sr-Latn-RS" b="1" dirty="0" smtClean="0"/>
              <a:t>k</a:t>
            </a:r>
            <a:r>
              <a:rPr lang="en-US" b="1" dirty="0" err="1" smtClean="0"/>
              <a:t>tron</a:t>
            </a:r>
            <a:r>
              <a:rPr lang="sr-Latn-RS" b="1" dirty="0" smtClean="0"/>
              <a:t>sk</a:t>
            </a:r>
            <a:r>
              <a:rPr lang="en-US" b="1" dirty="0" err="1" smtClean="0"/>
              <a:t>i</a:t>
            </a:r>
            <a:r>
              <a:rPr lang="en-US" b="1" dirty="0" smtClean="0"/>
              <a:t> </a:t>
            </a:r>
            <a:r>
              <a:rPr lang="sr-Latn-RS" b="1" dirty="0" smtClean="0"/>
              <a:t>dokazi</a:t>
            </a:r>
            <a:endParaRPr lang="en-US" dirty="0" smtClean="0">
              <a:solidFill>
                <a:srgbClr val="A6A6A6"/>
              </a:solidFill>
            </a:endParaRPr>
          </a:p>
        </p:txBody>
      </p:sp>
      <p:pic>
        <p:nvPicPr>
          <p:cNvPr id="2053" name="Picture 3" descr="COE.png"/>
          <p:cNvPicPr>
            <a:picLocks noChangeAspect="1"/>
          </p:cNvPicPr>
          <p:nvPr/>
        </p:nvPicPr>
        <p:blipFill>
          <a:blip r:embed="rId3"/>
          <a:srcRect/>
          <a:stretch>
            <a:fillRect/>
          </a:stretch>
        </p:blipFill>
        <p:spPr bwMode="auto">
          <a:xfrm>
            <a:off x="1517650" y="552450"/>
            <a:ext cx="6108700"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4000" b="1" dirty="0" smtClean="0"/>
              <a:t>I</a:t>
            </a:r>
            <a:r>
              <a:rPr lang="sr-Latn-RS" sz="4000" b="1" dirty="0" smtClean="0"/>
              <a:t>straga</a:t>
            </a:r>
            <a:endParaRPr lang="en-US" b="1" dirty="0" smtClean="0"/>
          </a:p>
        </p:txBody>
      </p:sp>
      <p:sp>
        <p:nvSpPr>
          <p:cNvPr id="3" name="Content Placeholder 2"/>
          <p:cNvSpPr>
            <a:spLocks noGrp="1"/>
          </p:cNvSpPr>
          <p:nvPr>
            <p:ph idx="1"/>
          </p:nvPr>
        </p:nvSpPr>
        <p:spPr/>
        <p:txBody>
          <a:bodyPr/>
          <a:lstStyle/>
          <a:p>
            <a:pPr marL="0" indent="0">
              <a:buFont typeface="Arial" charset="0"/>
              <a:buNone/>
              <a:defRPr/>
            </a:pPr>
            <a:r>
              <a:rPr lang="sr-Latn-RS" sz="2000" dirty="0" smtClean="0"/>
              <a:t>Pre započinjanja</a:t>
            </a:r>
            <a:r>
              <a:rPr lang="en-GB" sz="2000" dirty="0" smtClean="0"/>
              <a:t> </a:t>
            </a:r>
            <a:r>
              <a:rPr lang="en-GB" sz="2000" dirty="0" err="1" smtClean="0"/>
              <a:t>plani</a:t>
            </a:r>
            <a:r>
              <a:rPr lang="sr-Latn-RS" sz="2000" dirty="0" smtClean="0"/>
              <a:t>ra</a:t>
            </a:r>
            <a:r>
              <a:rPr lang="en-GB" sz="2000" dirty="0" smtClean="0"/>
              <a:t>n</a:t>
            </a:r>
            <a:r>
              <a:rPr lang="sr-Latn-RS" sz="2000" dirty="0" smtClean="0"/>
              <a:t>ja</a:t>
            </a:r>
            <a:r>
              <a:rPr lang="en-GB" sz="2000" dirty="0" smtClean="0"/>
              <a:t> </a:t>
            </a:r>
            <a:r>
              <a:rPr lang="sr-Latn-RS" sz="2000" dirty="0" smtClean="0"/>
              <a:t>i</a:t>
            </a:r>
            <a:r>
              <a:rPr lang="en-GB" sz="2000" dirty="0" smtClean="0"/>
              <a:t> pr</a:t>
            </a:r>
            <a:r>
              <a:rPr lang="sr-Latn-RS" sz="2000" dirty="0" smtClean="0"/>
              <a:t>i</a:t>
            </a:r>
            <a:r>
              <a:rPr lang="en-GB" sz="2000" dirty="0" smtClean="0"/>
              <a:t>pr</a:t>
            </a:r>
            <a:r>
              <a:rPr lang="sr-Latn-RS" sz="2000" dirty="0" smtClean="0"/>
              <a:t>eme za pretres</a:t>
            </a:r>
            <a:r>
              <a:rPr lang="en-GB" sz="2000" dirty="0" smtClean="0"/>
              <a:t>, </a:t>
            </a:r>
            <a:r>
              <a:rPr lang="sr-Latn-RS" sz="2000" dirty="0" smtClean="0"/>
              <a:t>prvo bi trebalo k</a:t>
            </a:r>
            <a:r>
              <a:rPr lang="en-GB" sz="2000" dirty="0" err="1" smtClean="0"/>
              <a:t>omplet</a:t>
            </a:r>
            <a:r>
              <a:rPr lang="sr-Latn-RS" sz="2000" dirty="0" smtClean="0"/>
              <a:t>irati</a:t>
            </a:r>
            <a:r>
              <a:rPr lang="en-GB" sz="2000" dirty="0" smtClean="0"/>
              <a:t> </a:t>
            </a:r>
            <a:r>
              <a:rPr lang="en-GB" sz="2000" dirty="0" err="1" smtClean="0"/>
              <a:t>profil</a:t>
            </a:r>
            <a:r>
              <a:rPr lang="en-GB" sz="2000" dirty="0" smtClean="0"/>
              <a:t> </a:t>
            </a:r>
            <a:r>
              <a:rPr lang="sr-Latn-RS" sz="2000" dirty="0" smtClean="0"/>
              <a:t>datog osumnjičenog</a:t>
            </a:r>
            <a:r>
              <a:rPr lang="en-GB" sz="2000" dirty="0" smtClean="0"/>
              <a:t> </a:t>
            </a:r>
            <a:r>
              <a:rPr lang="sr-Latn-RS" sz="2000" dirty="0" smtClean="0"/>
              <a:t>i uraditi</a:t>
            </a:r>
            <a:r>
              <a:rPr lang="en-GB" sz="2000" dirty="0" smtClean="0"/>
              <a:t> anal</a:t>
            </a:r>
            <a:r>
              <a:rPr lang="sr-Latn-RS" sz="2000" dirty="0" smtClean="0"/>
              <a:t>izu</a:t>
            </a:r>
            <a:r>
              <a:rPr lang="en-GB" sz="2000" dirty="0" smtClean="0"/>
              <a:t> </a:t>
            </a:r>
            <a:r>
              <a:rPr lang="sr-Latn-RS" sz="2000" dirty="0" smtClean="0"/>
              <a:t>date</a:t>
            </a:r>
            <a:r>
              <a:rPr lang="en-GB" sz="2000" dirty="0" smtClean="0"/>
              <a:t> </a:t>
            </a:r>
            <a:r>
              <a:rPr lang="en-GB" sz="2000" dirty="0" err="1" smtClean="0"/>
              <a:t>situa</a:t>
            </a:r>
            <a:r>
              <a:rPr lang="sr-Latn-RS" sz="2000" dirty="0" smtClean="0"/>
              <a:t>c</a:t>
            </a:r>
            <a:r>
              <a:rPr lang="en-GB" sz="2000" dirty="0" err="1" smtClean="0"/>
              <a:t>i</a:t>
            </a:r>
            <a:r>
              <a:rPr lang="sr-Latn-RS" sz="2000" dirty="0" smtClean="0"/>
              <a:t>je</a:t>
            </a:r>
            <a:r>
              <a:rPr lang="en-GB" sz="2000" dirty="0" smtClean="0"/>
              <a:t> </a:t>
            </a:r>
            <a:r>
              <a:rPr lang="sr-Latn-RS" sz="2000" dirty="0" smtClean="0"/>
              <a:t>odgovaranjem</a:t>
            </a:r>
            <a:r>
              <a:rPr lang="en-GB" sz="2000" dirty="0" smtClean="0"/>
              <a:t> </a:t>
            </a:r>
            <a:r>
              <a:rPr lang="sr-Latn-RS" sz="2000" dirty="0" smtClean="0"/>
              <a:t>na sledeća pitanja</a:t>
            </a:r>
            <a:r>
              <a:rPr lang="en-GB" sz="2000" dirty="0" smtClean="0"/>
              <a:t>:</a:t>
            </a:r>
            <a:endParaRPr lang="en-US" sz="2000" dirty="0" smtClean="0"/>
          </a:p>
          <a:p>
            <a:pPr>
              <a:buFont typeface="Arial" charset="0"/>
              <a:buNone/>
              <a:defRPr/>
            </a:pPr>
            <a:endParaRPr lang="en-US" sz="2000" dirty="0" smtClean="0"/>
          </a:p>
          <a:p>
            <a:pPr>
              <a:buFont typeface="Arial" charset="0"/>
              <a:buChar char="•"/>
              <a:defRPr/>
            </a:pPr>
            <a:r>
              <a:rPr lang="sr-Latn-RS" sz="2000" dirty="0" smtClean="0"/>
              <a:t>K</a:t>
            </a:r>
            <a:r>
              <a:rPr lang="en-GB" sz="2000" dirty="0" smtClean="0"/>
              <a:t>o? </a:t>
            </a:r>
            <a:r>
              <a:rPr lang="sr-Latn-RS" sz="2000" dirty="0" smtClean="0"/>
              <a:t>Koga tražimo</a:t>
            </a:r>
            <a:r>
              <a:rPr lang="en-GB" sz="2000" dirty="0" smtClean="0"/>
              <a:t>?</a:t>
            </a:r>
            <a:endParaRPr lang="en-US" sz="2000" dirty="0" smtClean="0"/>
          </a:p>
          <a:p>
            <a:pPr>
              <a:buFont typeface="Arial" charset="0"/>
              <a:buChar char="•"/>
              <a:defRPr/>
            </a:pPr>
            <a:r>
              <a:rPr lang="sr-Latn-RS" sz="2000" dirty="0" smtClean="0"/>
              <a:t>Šta</a:t>
            </a:r>
            <a:r>
              <a:rPr lang="en-GB" sz="2000" dirty="0" smtClean="0"/>
              <a:t>? </a:t>
            </a:r>
            <a:r>
              <a:rPr lang="sr-Latn-RS" sz="2000" dirty="0" smtClean="0"/>
              <a:t>Koje je to krivično delo</a:t>
            </a:r>
            <a:r>
              <a:rPr lang="en-GB" sz="2000" dirty="0" smtClean="0"/>
              <a:t> </a:t>
            </a:r>
            <a:r>
              <a:rPr lang="sr-Latn-RS" sz="2000" dirty="0" smtClean="0"/>
              <a:t>i</a:t>
            </a:r>
            <a:r>
              <a:rPr lang="en-GB" sz="2000" dirty="0" smtClean="0"/>
              <a:t> </a:t>
            </a:r>
            <a:r>
              <a:rPr lang="sr-Latn-RS" sz="2000" dirty="0" smtClean="0"/>
              <a:t>šta</a:t>
            </a:r>
            <a:r>
              <a:rPr lang="en-GB" sz="2000" dirty="0" smtClean="0"/>
              <a:t> </a:t>
            </a:r>
            <a:r>
              <a:rPr lang="sr-Latn-RS" sz="2000" dirty="0" smtClean="0"/>
              <a:t>tražimo</a:t>
            </a:r>
            <a:r>
              <a:rPr lang="en-GB" sz="2000" dirty="0" smtClean="0"/>
              <a:t>?</a:t>
            </a:r>
            <a:endParaRPr lang="en-US" sz="2000" dirty="0" smtClean="0"/>
          </a:p>
          <a:p>
            <a:pPr>
              <a:buFont typeface="Arial" charset="0"/>
              <a:buChar char="•"/>
              <a:defRPr/>
            </a:pPr>
            <a:r>
              <a:rPr lang="sr-Latn-RS" sz="2000" dirty="0" smtClean="0"/>
              <a:t>Gde</a:t>
            </a:r>
            <a:r>
              <a:rPr lang="en-GB" sz="2000" dirty="0" smtClean="0"/>
              <a:t>? </a:t>
            </a:r>
            <a:r>
              <a:rPr lang="sr-Latn-RS" sz="2000" dirty="0" smtClean="0"/>
              <a:t>Gde se odvija pretres </a:t>
            </a:r>
            <a:r>
              <a:rPr lang="en-GB" sz="2000" dirty="0" err="1" smtClean="0"/>
              <a:t>i</a:t>
            </a:r>
            <a:r>
              <a:rPr lang="en-GB" sz="2000" dirty="0" smtClean="0"/>
              <a:t> </a:t>
            </a:r>
            <a:r>
              <a:rPr lang="sr-Latn-RS" sz="2000" dirty="0" smtClean="0"/>
              <a:t>koja je to </a:t>
            </a:r>
            <a:r>
              <a:rPr lang="en-GB" sz="2000" dirty="0" smtClean="0"/>
              <a:t>lo</a:t>
            </a:r>
            <a:r>
              <a:rPr lang="sr-Latn-RS" sz="2000" dirty="0" smtClean="0"/>
              <a:t>k</a:t>
            </a:r>
            <a:r>
              <a:rPr lang="en-GB" sz="2000" dirty="0" smtClean="0"/>
              <a:t>a</a:t>
            </a:r>
            <a:r>
              <a:rPr lang="sr-Latn-RS" sz="2000" dirty="0" smtClean="0"/>
              <a:t>c</a:t>
            </a:r>
            <a:r>
              <a:rPr lang="en-GB" sz="2000" dirty="0" err="1" smtClean="0"/>
              <a:t>i</a:t>
            </a:r>
            <a:r>
              <a:rPr lang="sr-Latn-RS" sz="2000" dirty="0" smtClean="0"/>
              <a:t>ja</a:t>
            </a:r>
            <a:r>
              <a:rPr lang="en-GB" sz="2000" dirty="0" smtClean="0"/>
              <a:t>?</a:t>
            </a:r>
            <a:endParaRPr lang="en-US" sz="2000" dirty="0" smtClean="0"/>
          </a:p>
          <a:p>
            <a:pPr>
              <a:buFont typeface="Arial" charset="0"/>
              <a:buChar char="•"/>
              <a:defRPr/>
            </a:pPr>
            <a:r>
              <a:rPr lang="sr-Latn-RS" sz="2000" dirty="0" smtClean="0"/>
              <a:t>Kada</a:t>
            </a:r>
            <a:r>
              <a:rPr lang="en-GB" sz="2000" dirty="0" smtClean="0"/>
              <a:t>? </a:t>
            </a:r>
            <a:r>
              <a:rPr lang="sr-Latn-RS" sz="2000" dirty="0" smtClean="0"/>
              <a:t>Kada se planira pretres</a:t>
            </a:r>
            <a:r>
              <a:rPr lang="en-GB" sz="2000" dirty="0" smtClean="0"/>
              <a:t> </a:t>
            </a:r>
            <a:r>
              <a:rPr lang="en-GB" sz="2000" dirty="0" err="1" smtClean="0"/>
              <a:t>i</a:t>
            </a:r>
            <a:r>
              <a:rPr lang="en-GB" sz="2000" dirty="0" smtClean="0"/>
              <a:t> </a:t>
            </a:r>
            <a:r>
              <a:rPr lang="sr-Latn-RS" sz="2000" dirty="0" smtClean="0"/>
              <a:t>kada treba da ga </a:t>
            </a:r>
            <a:r>
              <a:rPr lang="en-GB" sz="2000" dirty="0" err="1" smtClean="0"/>
              <a:t>plani</a:t>
            </a:r>
            <a:r>
              <a:rPr lang="sr-Latn-RS" sz="2000" dirty="0" smtClean="0"/>
              <a:t>ramo</a:t>
            </a:r>
            <a:r>
              <a:rPr lang="en-GB" sz="2000" dirty="0" smtClean="0"/>
              <a:t>?</a:t>
            </a:r>
            <a:endParaRPr lang="en-US" sz="2000" dirty="0" smtClean="0"/>
          </a:p>
          <a:p>
            <a:pPr>
              <a:buFont typeface="Arial" charset="0"/>
              <a:buChar char="•"/>
              <a:defRPr/>
            </a:pPr>
            <a:r>
              <a:rPr lang="sr-Latn-RS" sz="2000" dirty="0" smtClean="0"/>
              <a:t>Kako</a:t>
            </a:r>
            <a:r>
              <a:rPr lang="en-GB" sz="2000" dirty="0" smtClean="0"/>
              <a:t>? </a:t>
            </a:r>
            <a:r>
              <a:rPr lang="sr-Latn-RS" sz="2000" dirty="0" smtClean="0"/>
              <a:t>Kako idemo tamo</a:t>
            </a:r>
            <a:r>
              <a:rPr lang="en-GB" sz="2000" dirty="0" smtClean="0"/>
              <a:t> </a:t>
            </a:r>
            <a:r>
              <a:rPr lang="sr-Latn-RS" sz="2000" dirty="0" smtClean="0"/>
              <a:t>i kako nameravamo da obavimo pretres</a:t>
            </a:r>
            <a:r>
              <a:rPr lang="en-GB" sz="2000" dirty="0" smtClean="0"/>
              <a:t>?</a:t>
            </a:r>
            <a:endParaRPr lang="en-US" sz="2000" dirty="0" smtClean="0"/>
          </a:p>
          <a:p>
            <a:pPr marL="0" indent="0">
              <a:buFont typeface="Arial" charset="0"/>
              <a:buNone/>
              <a:defRPr/>
            </a:pPr>
            <a:r>
              <a:rPr lang="sr-Latn-RS" sz="2000" dirty="0" smtClean="0"/>
              <a:t>Odgovori na</a:t>
            </a:r>
            <a:r>
              <a:rPr lang="en-GB" sz="2000" dirty="0" smtClean="0"/>
              <a:t> o</a:t>
            </a:r>
            <a:r>
              <a:rPr lang="sr-Latn-RS" sz="2000" dirty="0" smtClean="0"/>
              <a:t>va pitanja nam daju bolju</a:t>
            </a:r>
            <a:r>
              <a:rPr lang="en-GB" sz="2000" dirty="0" smtClean="0"/>
              <a:t> </a:t>
            </a:r>
            <a:r>
              <a:rPr lang="sr-Latn-RS" sz="2000" dirty="0" smtClean="0"/>
              <a:t>sliku</a:t>
            </a:r>
            <a:r>
              <a:rPr lang="en-GB" sz="2000" dirty="0" smtClean="0"/>
              <a:t> </a:t>
            </a:r>
            <a:r>
              <a:rPr lang="sr-Latn-RS" sz="2000" dirty="0" smtClean="0"/>
              <a:t>date </a:t>
            </a:r>
            <a:r>
              <a:rPr lang="en-GB" sz="2000" dirty="0" err="1" smtClean="0"/>
              <a:t>situa</a:t>
            </a:r>
            <a:r>
              <a:rPr lang="sr-Latn-RS" sz="2000" dirty="0" smtClean="0"/>
              <a:t>c</a:t>
            </a:r>
            <a:r>
              <a:rPr lang="en-GB" sz="2000" dirty="0" err="1" smtClean="0"/>
              <a:t>i</a:t>
            </a:r>
            <a:r>
              <a:rPr lang="sr-Latn-RS" sz="2000" dirty="0" smtClean="0"/>
              <a:t>je</a:t>
            </a:r>
            <a:r>
              <a:rPr lang="en-GB" sz="2000" dirty="0" smtClean="0"/>
              <a:t> </a:t>
            </a:r>
            <a:r>
              <a:rPr lang="sr-Latn-RS" sz="2000" dirty="0" smtClean="0"/>
              <a:t>i naše aktivnosti planiramo </a:t>
            </a:r>
            <a:r>
              <a:rPr lang="en-GB" sz="2000" dirty="0" smtClean="0"/>
              <a:t>n</a:t>
            </a:r>
            <a:r>
              <a:rPr lang="sr-Latn-RS" sz="2000" dirty="0" smtClean="0"/>
              <a:t>a</a:t>
            </a:r>
            <a:r>
              <a:rPr lang="en-GB" sz="2000" dirty="0" smtClean="0"/>
              <a:t> </a:t>
            </a:r>
            <a:r>
              <a:rPr lang="sr-Latn-RS" sz="2000" dirty="0" smtClean="0"/>
              <a:t>osnovu</a:t>
            </a:r>
            <a:r>
              <a:rPr lang="en-GB" sz="2000" dirty="0" smtClean="0"/>
              <a:t> t</a:t>
            </a:r>
            <a:r>
              <a:rPr lang="sr-Latn-RS" sz="2000" dirty="0" smtClean="0"/>
              <a:t>i</a:t>
            </a:r>
            <a:r>
              <a:rPr lang="en-GB" sz="2000" dirty="0" smtClean="0"/>
              <a:t>h </a:t>
            </a:r>
            <a:r>
              <a:rPr lang="sr-Latn-RS" sz="2000" dirty="0" smtClean="0"/>
              <a:t>odgovora</a:t>
            </a:r>
            <a:r>
              <a:rPr lang="en-GB" sz="2000" dirty="0" smtClean="0"/>
              <a:t>.</a:t>
            </a:r>
            <a:endParaRPr lang="en-US" sz="2000" dirty="0" smtClean="0"/>
          </a:p>
          <a:p>
            <a:pPr>
              <a:buFont typeface="Arial" charset="0"/>
              <a:buChar char="•"/>
              <a:defRPr/>
            </a:pPr>
            <a:endParaRPr lang="en-US" sz="2000" dirty="0"/>
          </a:p>
        </p:txBody>
      </p:sp>
      <p:sp>
        <p:nvSpPr>
          <p:cNvPr id="4" name="Slide Number Placeholder 3"/>
          <p:cNvSpPr>
            <a:spLocks noGrp="1"/>
          </p:cNvSpPr>
          <p:nvPr>
            <p:ph type="sldNum" sz="quarter" idx="12"/>
          </p:nvPr>
        </p:nvSpPr>
        <p:spPr/>
        <p:txBody>
          <a:bodyPr/>
          <a:lstStyle/>
          <a:p>
            <a:pPr>
              <a:defRPr/>
            </a:pPr>
            <a:fld id="{AEB47BD0-52AD-4D64-9401-9648F6EAF211}"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1" dirty="0" err="1" smtClean="0"/>
              <a:t>Grup</a:t>
            </a:r>
            <a:r>
              <a:rPr lang="sr-Latn-RS" b="1" dirty="0" smtClean="0"/>
              <a:t>ni rad</a:t>
            </a:r>
            <a:endParaRPr lang="en-US" b="1" dirty="0" smtClean="0"/>
          </a:p>
        </p:txBody>
      </p:sp>
      <p:sp>
        <p:nvSpPr>
          <p:cNvPr id="12291" name="Content Placeholder 2"/>
          <p:cNvSpPr>
            <a:spLocks noGrp="1"/>
          </p:cNvSpPr>
          <p:nvPr>
            <p:ph idx="1"/>
          </p:nvPr>
        </p:nvSpPr>
        <p:spPr>
          <a:xfrm>
            <a:off x="457200" y="1600200"/>
            <a:ext cx="8458200" cy="4525963"/>
          </a:xfrm>
        </p:spPr>
        <p:txBody>
          <a:bodyPr/>
          <a:lstStyle/>
          <a:p>
            <a:endParaRPr lang="en-US" sz="2800" dirty="0" smtClean="0"/>
          </a:p>
          <a:p>
            <a:r>
              <a:rPr lang="sr-Latn-RS" sz="2800" dirty="0" smtClean="0"/>
              <a:t>Iz vašeg iskustva</a:t>
            </a:r>
            <a:r>
              <a:rPr lang="en-US" sz="2800" dirty="0" smtClean="0"/>
              <a:t>, </a:t>
            </a:r>
            <a:r>
              <a:rPr lang="sr-Latn-RS" sz="2800" dirty="0" smtClean="0"/>
              <a:t>gde</a:t>
            </a:r>
            <a:r>
              <a:rPr lang="en-US" sz="2800" dirty="0" smtClean="0"/>
              <a:t> </a:t>
            </a:r>
            <a:r>
              <a:rPr lang="sr-Latn-RS" sz="2800" dirty="0" smtClean="0"/>
              <a:t>možemo da tražimo</a:t>
            </a:r>
            <a:r>
              <a:rPr lang="en-US" sz="2800" dirty="0" smtClean="0"/>
              <a:t> </a:t>
            </a:r>
            <a:r>
              <a:rPr lang="en-US" sz="2800" dirty="0" err="1" smtClean="0"/>
              <a:t>informa</a:t>
            </a:r>
            <a:r>
              <a:rPr lang="sr-Latn-RS" sz="2800" dirty="0" smtClean="0"/>
              <a:t>c</a:t>
            </a:r>
            <a:r>
              <a:rPr lang="en-US" sz="2800" dirty="0" err="1" smtClean="0"/>
              <a:t>i</a:t>
            </a:r>
            <a:r>
              <a:rPr lang="sr-Latn-RS" sz="2800" dirty="0" smtClean="0"/>
              <a:t>je </a:t>
            </a:r>
            <a:r>
              <a:rPr lang="en-US" sz="2800" dirty="0" smtClean="0"/>
              <a:t>o </a:t>
            </a:r>
            <a:r>
              <a:rPr lang="sr-Latn-RS" sz="2800" dirty="0" smtClean="0"/>
              <a:t>datom osumnjičenom</a:t>
            </a:r>
            <a:r>
              <a:rPr lang="en-US" sz="2800" dirty="0" smtClean="0"/>
              <a:t> </a:t>
            </a:r>
            <a:r>
              <a:rPr lang="sr-Latn-RS" sz="2800" dirty="0" smtClean="0"/>
              <a:t>licu</a:t>
            </a:r>
            <a:r>
              <a:rPr lang="en-US" sz="2800" dirty="0" smtClean="0"/>
              <a:t>?</a:t>
            </a:r>
          </a:p>
          <a:p>
            <a:pPr lvl="1">
              <a:buFont typeface="Arial" pitchFamily="34" charset="0"/>
              <a:buNone/>
            </a:pPr>
            <a:endParaRPr lang="en-US" dirty="0" smtClean="0"/>
          </a:p>
          <a:p>
            <a:pPr lvl="1">
              <a:buFont typeface="Arial" pitchFamily="34" charset="0"/>
              <a:buNone/>
            </a:pPr>
            <a:endParaRPr lang="en-US" dirty="0" smtClean="0"/>
          </a:p>
          <a:p>
            <a:pPr lvl="1">
              <a:buFont typeface="Arial" pitchFamily="34" charset="0"/>
              <a:buNone/>
            </a:pPr>
            <a:endParaRPr lang="en-US" dirty="0" smtClean="0"/>
          </a:p>
          <a:p>
            <a:pPr lvl="1">
              <a:buFont typeface="Arial" pitchFamily="34" charset="0"/>
              <a:buNone/>
            </a:pPr>
            <a:endParaRPr lang="en-US" dirty="0" smtClean="0"/>
          </a:p>
          <a:p>
            <a:pPr>
              <a:buFont typeface="Arial" pitchFamily="34" charset="0"/>
              <a:buNone/>
            </a:pPr>
            <a:endParaRPr lang="en-US" dirty="0" smtClean="0"/>
          </a:p>
          <a:p>
            <a:pPr>
              <a:buFont typeface="Arial" pitchFamily="34" charset="0"/>
              <a:buNone/>
            </a:pPr>
            <a:endParaRPr lang="en-US" sz="2400" dirty="0" smtClean="0"/>
          </a:p>
          <a:p>
            <a:pPr>
              <a:buFontTx/>
              <a:buChar char="-"/>
            </a:pPr>
            <a:endParaRPr lang="en-US" sz="2400" dirty="0" smtClean="0"/>
          </a:p>
        </p:txBody>
      </p:sp>
      <p:sp>
        <p:nvSpPr>
          <p:cNvPr id="4" name="Slide Number Placeholder 3"/>
          <p:cNvSpPr>
            <a:spLocks noGrp="1"/>
          </p:cNvSpPr>
          <p:nvPr>
            <p:ph type="sldNum" sz="quarter" idx="12"/>
          </p:nvPr>
        </p:nvSpPr>
        <p:spPr/>
        <p:txBody>
          <a:bodyPr/>
          <a:lstStyle/>
          <a:p>
            <a:pPr>
              <a:defRPr/>
            </a:pPr>
            <a:fld id="{D7B02A5B-50B1-415D-A094-4ABCD6B5D81C}"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31775" y="274638"/>
            <a:ext cx="8748713" cy="1143000"/>
          </a:xfrm>
        </p:spPr>
        <p:txBody>
          <a:bodyPr/>
          <a:lstStyle/>
          <a:p>
            <a:pPr marL="342900" indent="-342900"/>
            <a:r>
              <a:rPr lang="sr-Latn-RS" sz="3600" b="1" dirty="0" smtClean="0"/>
              <a:t>Prikupljanje informacija o osumnjičenom iz otvorenih</a:t>
            </a:r>
            <a:r>
              <a:rPr lang="en-US" sz="3600" b="1" dirty="0" smtClean="0"/>
              <a:t> </a:t>
            </a:r>
            <a:r>
              <a:rPr lang="sr-Latn-RS" sz="3600" b="1" dirty="0" smtClean="0"/>
              <a:t>izvora</a:t>
            </a:r>
            <a:endParaRPr lang="en-US" sz="3600" b="1" dirty="0" smtClean="0"/>
          </a:p>
        </p:txBody>
      </p:sp>
      <p:sp>
        <p:nvSpPr>
          <p:cNvPr id="13315" name="Content Placeholder 2"/>
          <p:cNvSpPr>
            <a:spLocks noGrp="1"/>
          </p:cNvSpPr>
          <p:nvPr>
            <p:ph idx="1"/>
          </p:nvPr>
        </p:nvSpPr>
        <p:spPr/>
        <p:txBody>
          <a:bodyPr/>
          <a:lstStyle/>
          <a:p>
            <a:pPr>
              <a:buFont typeface="Arial" pitchFamily="34" charset="0"/>
              <a:buNone/>
            </a:pPr>
            <a:endParaRPr lang="en-US" sz="2000" dirty="0" smtClean="0"/>
          </a:p>
          <a:p>
            <a:r>
              <a:rPr lang="sr-Latn-RS" sz="2400" dirty="0" smtClean="0"/>
              <a:t>Što se tiče i</a:t>
            </a:r>
            <a:r>
              <a:rPr lang="en-GB" sz="2400" dirty="0" err="1" smtClean="0"/>
              <a:t>nforma</a:t>
            </a:r>
            <a:r>
              <a:rPr lang="sr-Latn-RS" sz="2400" dirty="0" smtClean="0"/>
              <a:t>c</a:t>
            </a:r>
            <a:r>
              <a:rPr lang="en-GB" sz="2400" dirty="0" err="1" smtClean="0"/>
              <a:t>i</a:t>
            </a:r>
            <a:r>
              <a:rPr lang="sr-Latn-RS" sz="2400" dirty="0" smtClean="0"/>
              <a:t>ja</a:t>
            </a:r>
            <a:r>
              <a:rPr lang="en-GB" sz="2400" dirty="0" smtClean="0"/>
              <a:t> </a:t>
            </a:r>
            <a:r>
              <a:rPr lang="en-GB" sz="2400" dirty="0" smtClean="0"/>
              <a:t>o </a:t>
            </a:r>
            <a:r>
              <a:rPr lang="sr-Latn-RS" sz="2400" dirty="0" smtClean="0"/>
              <a:t>datim osumnjičenima </a:t>
            </a:r>
            <a:r>
              <a:rPr lang="en-GB" sz="2400" dirty="0" smtClean="0"/>
              <a:t>o</a:t>
            </a:r>
            <a:r>
              <a:rPr lang="sr-Latn-RS" sz="2400" dirty="0" smtClean="0"/>
              <a:t>d</a:t>
            </a:r>
            <a:r>
              <a:rPr lang="en-GB" sz="2400" dirty="0" smtClean="0"/>
              <a:t> </a:t>
            </a:r>
            <a:r>
              <a:rPr lang="sr-Latn-RS" sz="2400" dirty="0" smtClean="0"/>
              <a:t>Provajdera Internet servisa (</a:t>
            </a:r>
            <a:r>
              <a:rPr lang="en-GB" sz="2400" dirty="0" smtClean="0"/>
              <a:t>ISP</a:t>
            </a:r>
            <a:r>
              <a:rPr lang="sr-Latn-RS" sz="2400" dirty="0" smtClean="0"/>
              <a:t>)</a:t>
            </a:r>
            <a:r>
              <a:rPr lang="en-GB" sz="2400" dirty="0" smtClean="0"/>
              <a:t> </a:t>
            </a:r>
            <a:r>
              <a:rPr lang="sr-Latn-RS" sz="2400" dirty="0" smtClean="0"/>
              <a:t>ili</a:t>
            </a:r>
            <a:r>
              <a:rPr lang="en-GB" sz="2400" dirty="0" smtClean="0"/>
              <a:t> </a:t>
            </a:r>
            <a:r>
              <a:rPr lang="sr-Latn-RS" sz="2400" dirty="0" smtClean="0"/>
              <a:t>k</a:t>
            </a:r>
            <a:r>
              <a:rPr lang="en-GB" sz="2400" dirty="0" err="1" smtClean="0"/>
              <a:t>ompani</a:t>
            </a:r>
            <a:r>
              <a:rPr lang="sr-Latn-RS" sz="2400" dirty="0" smtClean="0"/>
              <a:t>ja</a:t>
            </a:r>
            <a:r>
              <a:rPr lang="en-GB" sz="2400" dirty="0" smtClean="0"/>
              <a:t> </a:t>
            </a:r>
            <a:r>
              <a:rPr lang="sr-Latn-RS" sz="2400" dirty="0" smtClean="0"/>
              <a:t>koje pružaju uslugu </a:t>
            </a:r>
            <a:r>
              <a:rPr lang="sr-Latn-RS" sz="2400" dirty="0" smtClean="0"/>
              <a:t>sedišta</a:t>
            </a:r>
            <a:r>
              <a:rPr lang="en-GB" sz="2400" dirty="0" smtClean="0"/>
              <a:t>, </a:t>
            </a:r>
            <a:r>
              <a:rPr lang="sr-Latn-RS" sz="2400" dirty="0" smtClean="0"/>
              <a:t>možemo da shvatimo da samo ove</a:t>
            </a:r>
            <a:r>
              <a:rPr lang="en-GB" sz="2400" dirty="0" smtClean="0"/>
              <a:t> </a:t>
            </a:r>
            <a:r>
              <a:rPr lang="en-GB" sz="2400" dirty="0" err="1" smtClean="0"/>
              <a:t>informa</a:t>
            </a:r>
            <a:r>
              <a:rPr lang="sr-Latn-RS" sz="2400" dirty="0" smtClean="0"/>
              <a:t>c</a:t>
            </a:r>
            <a:r>
              <a:rPr lang="en-GB" sz="2400" dirty="0" err="1" smtClean="0"/>
              <a:t>i</a:t>
            </a:r>
            <a:r>
              <a:rPr lang="sr-Latn-RS" sz="2400" dirty="0" smtClean="0"/>
              <a:t>je</a:t>
            </a:r>
            <a:r>
              <a:rPr lang="en-GB" sz="2400" dirty="0" smtClean="0"/>
              <a:t> </a:t>
            </a:r>
            <a:r>
              <a:rPr lang="sr-Latn-RS" sz="2400" dirty="0" smtClean="0"/>
              <a:t>ne moraju da budu dovoljne da se</a:t>
            </a:r>
            <a:r>
              <a:rPr lang="en-GB" sz="2400" dirty="0" smtClean="0"/>
              <a:t> </a:t>
            </a:r>
            <a:r>
              <a:rPr lang="en-GB" sz="2400" dirty="0" err="1" smtClean="0"/>
              <a:t>identif</a:t>
            </a:r>
            <a:r>
              <a:rPr lang="sr-Latn-RS" sz="2400" dirty="0" smtClean="0"/>
              <a:t>ikuje dati osumnjičeni</a:t>
            </a:r>
            <a:r>
              <a:rPr lang="en-GB" sz="2400" dirty="0" smtClean="0"/>
              <a:t>. </a:t>
            </a:r>
            <a:r>
              <a:rPr lang="sr-Latn-RS" sz="2400" dirty="0" smtClean="0"/>
              <a:t>Pokušaćemo da nađemo </a:t>
            </a:r>
            <a:r>
              <a:rPr lang="en-GB" sz="2400" dirty="0" err="1" smtClean="0"/>
              <a:t>i</a:t>
            </a:r>
            <a:r>
              <a:rPr lang="en-GB" sz="2400" dirty="0" smtClean="0"/>
              <a:t> </a:t>
            </a:r>
            <a:r>
              <a:rPr lang="sr-Latn-RS" sz="2400" dirty="0" smtClean="0"/>
              <a:t>prikupimo</a:t>
            </a:r>
            <a:r>
              <a:rPr lang="en-GB" sz="2400" dirty="0" smtClean="0"/>
              <a:t> </a:t>
            </a:r>
            <a:r>
              <a:rPr lang="sr-Latn-RS" sz="2400" dirty="0" smtClean="0"/>
              <a:t>još</a:t>
            </a:r>
            <a:r>
              <a:rPr lang="en-GB" sz="2400" dirty="0" smtClean="0"/>
              <a:t> </a:t>
            </a:r>
            <a:r>
              <a:rPr lang="en-GB" sz="2400" dirty="0" err="1" smtClean="0"/>
              <a:t>informa</a:t>
            </a:r>
            <a:r>
              <a:rPr lang="sr-Latn-RS" sz="2400" dirty="0" smtClean="0"/>
              <a:t>c</a:t>
            </a:r>
            <a:r>
              <a:rPr lang="en-GB" sz="2400" dirty="0" err="1" smtClean="0"/>
              <a:t>i</a:t>
            </a:r>
            <a:r>
              <a:rPr lang="sr-Latn-RS" sz="2400" dirty="0" smtClean="0"/>
              <a:t>ja</a:t>
            </a:r>
            <a:r>
              <a:rPr lang="en-GB" sz="2400" dirty="0" smtClean="0"/>
              <a:t>. </a:t>
            </a:r>
            <a:endParaRPr lang="en-US" sz="2400" dirty="0" smtClean="0"/>
          </a:p>
          <a:p>
            <a:pPr>
              <a:buFont typeface="Arial" pitchFamily="34" charset="0"/>
              <a:buNone/>
            </a:pPr>
            <a:endParaRPr lang="en-US" sz="2400" dirty="0" smtClean="0"/>
          </a:p>
          <a:p>
            <a:r>
              <a:rPr lang="sr-Latn-RS" sz="2400" dirty="0" smtClean="0"/>
              <a:t>Različiti načini za prikupljanje</a:t>
            </a:r>
            <a:r>
              <a:rPr lang="en-GB" sz="2400" dirty="0" smtClean="0"/>
              <a:t> </a:t>
            </a:r>
            <a:r>
              <a:rPr lang="en-GB" sz="2400" dirty="0" err="1" smtClean="0"/>
              <a:t>informa</a:t>
            </a:r>
            <a:r>
              <a:rPr lang="sr-Latn-RS" sz="2400" dirty="0" smtClean="0"/>
              <a:t>c</a:t>
            </a:r>
            <a:r>
              <a:rPr lang="en-GB" sz="2400" dirty="0" err="1" smtClean="0"/>
              <a:t>i</a:t>
            </a:r>
            <a:r>
              <a:rPr lang="sr-Latn-RS" sz="2400" dirty="0" smtClean="0"/>
              <a:t>ja</a:t>
            </a:r>
            <a:r>
              <a:rPr lang="en-GB" sz="2400" dirty="0" smtClean="0"/>
              <a:t>. </a:t>
            </a:r>
            <a:r>
              <a:rPr lang="sr-Latn-RS" sz="2400" dirty="0" smtClean="0"/>
              <a:t>Vrlo je korisno da se</a:t>
            </a:r>
            <a:r>
              <a:rPr lang="en-GB" sz="2400" dirty="0" smtClean="0"/>
              <a:t> </a:t>
            </a:r>
            <a:r>
              <a:rPr lang="sr-Latn-RS" sz="2400" dirty="0" smtClean="0"/>
              <a:t>proveri</a:t>
            </a:r>
            <a:r>
              <a:rPr lang="en-GB" sz="2400" dirty="0" smtClean="0"/>
              <a:t> </a:t>
            </a:r>
            <a:r>
              <a:rPr lang="sr-Latn-RS" sz="2400" dirty="0" smtClean="0"/>
              <a:t>evidencija o da</a:t>
            </a:r>
            <a:r>
              <a:rPr lang="en-GB" sz="2400" dirty="0" smtClean="0"/>
              <a:t>t</a:t>
            </a:r>
            <a:r>
              <a:rPr lang="sr-Latn-RS" sz="2400" dirty="0" smtClean="0"/>
              <a:t>om</a:t>
            </a:r>
            <a:r>
              <a:rPr lang="en-GB" sz="2400" dirty="0" smtClean="0"/>
              <a:t> </a:t>
            </a:r>
            <a:r>
              <a:rPr lang="sr-Latn-RS" sz="2400" dirty="0" smtClean="0"/>
              <a:t>osumnjičenom</a:t>
            </a:r>
            <a:r>
              <a:rPr lang="en-GB" sz="2400" dirty="0" smtClean="0"/>
              <a:t> </a:t>
            </a:r>
            <a:r>
              <a:rPr lang="sr-Latn-RS" sz="2400" dirty="0" smtClean="0"/>
              <a:t>u</a:t>
            </a:r>
            <a:r>
              <a:rPr lang="en-GB" sz="2400" dirty="0" smtClean="0"/>
              <a:t> </a:t>
            </a:r>
            <a:r>
              <a:rPr lang="sr-Latn-RS" sz="2400" dirty="0" smtClean="0"/>
              <a:t>Bazama podataka naše </a:t>
            </a:r>
            <a:r>
              <a:rPr lang="en-GB" sz="2400" dirty="0" err="1" smtClean="0"/>
              <a:t>Polic</a:t>
            </a:r>
            <a:r>
              <a:rPr lang="sr-Latn-RS" sz="2400" dirty="0" smtClean="0"/>
              <a:t>ij</a:t>
            </a:r>
            <a:r>
              <a:rPr lang="en-GB" sz="2400" dirty="0" smtClean="0"/>
              <a:t>e </a:t>
            </a:r>
            <a:r>
              <a:rPr lang="sr-Latn-RS" sz="2400" dirty="0" smtClean="0"/>
              <a:t>pošto bi on</a:t>
            </a:r>
            <a:r>
              <a:rPr lang="en-GB" sz="2400" dirty="0" smtClean="0"/>
              <a:t>/</a:t>
            </a:r>
            <a:r>
              <a:rPr lang="sr-Latn-RS" sz="2400" dirty="0" smtClean="0"/>
              <a:t>ona </a:t>
            </a:r>
            <a:r>
              <a:rPr lang="en-GB" sz="2400" dirty="0" smtClean="0"/>
              <a:t>m</a:t>
            </a:r>
            <a:r>
              <a:rPr lang="sr-Latn-RS" sz="2400" dirty="0" smtClean="0"/>
              <a:t>ogao/mogla da </a:t>
            </a:r>
            <a:r>
              <a:rPr lang="en-GB" sz="2400" dirty="0" smtClean="0"/>
              <a:t>b</a:t>
            </a:r>
            <a:r>
              <a:rPr lang="sr-Latn-RS" sz="2400" dirty="0" smtClean="0"/>
              <a:t>ud</a:t>
            </a:r>
            <a:r>
              <a:rPr lang="en-GB" sz="2400" dirty="0" smtClean="0"/>
              <a:t>e </a:t>
            </a:r>
            <a:r>
              <a:rPr lang="sr-Latn-RS" sz="2400" dirty="0" smtClean="0"/>
              <a:t>poznat(a)</a:t>
            </a:r>
            <a:r>
              <a:rPr lang="en-GB" sz="2400" dirty="0" smtClean="0"/>
              <a:t> </a:t>
            </a:r>
            <a:r>
              <a:rPr lang="sr-Latn-RS" sz="2400" dirty="0" smtClean="0"/>
              <a:t>u vezi sa sličnim</a:t>
            </a:r>
            <a:r>
              <a:rPr lang="en-GB" sz="2400" dirty="0" smtClean="0"/>
              <a:t> </a:t>
            </a:r>
            <a:r>
              <a:rPr lang="sr-Latn-RS" sz="2400" dirty="0" smtClean="0"/>
              <a:t>krivičnim delima</a:t>
            </a:r>
            <a:r>
              <a:rPr lang="en-GB" sz="2400" dirty="0" smtClean="0"/>
              <a:t>, </a:t>
            </a:r>
            <a:r>
              <a:rPr lang="sr-Latn-RS" sz="2400" dirty="0" smtClean="0"/>
              <a:t>ali je druga</a:t>
            </a:r>
            <a:r>
              <a:rPr lang="en-GB" sz="2400" dirty="0" smtClean="0"/>
              <a:t> op</a:t>
            </a:r>
            <a:r>
              <a:rPr lang="sr-Latn-RS" sz="2400" dirty="0" smtClean="0"/>
              <a:t>c</a:t>
            </a:r>
            <a:r>
              <a:rPr lang="en-GB" sz="2400" dirty="0" err="1" smtClean="0"/>
              <a:t>i</a:t>
            </a:r>
            <a:r>
              <a:rPr lang="sr-Latn-RS" sz="2400" dirty="0" smtClean="0"/>
              <a:t>ja da se provere</a:t>
            </a:r>
            <a:r>
              <a:rPr lang="en-GB" sz="2400" dirty="0" smtClean="0"/>
              <a:t> </a:t>
            </a:r>
            <a:r>
              <a:rPr lang="sr-Latn-RS" sz="2400" dirty="0" smtClean="0"/>
              <a:t>baze podataka iz otvorenih izvora:</a:t>
            </a:r>
            <a:r>
              <a:rPr lang="en-GB" sz="2400" dirty="0" smtClean="0"/>
              <a:t> </a:t>
            </a:r>
            <a:r>
              <a:rPr lang="en-GB" sz="2400" b="1" i="1" dirty="0" smtClean="0"/>
              <a:t>Internet</a:t>
            </a:r>
            <a:r>
              <a:rPr lang="sr-Latn-RS" sz="2400" b="1" i="1" dirty="0" smtClean="0"/>
              <a:t>a</a:t>
            </a:r>
            <a:r>
              <a:rPr lang="en-GB" sz="2400" dirty="0" smtClean="0"/>
              <a:t>.</a:t>
            </a:r>
            <a:endParaRPr lang="en-US" sz="2400" dirty="0" smtClean="0"/>
          </a:p>
          <a:p>
            <a:endParaRPr lang="en-US" sz="2400" dirty="0" smtClean="0"/>
          </a:p>
        </p:txBody>
      </p:sp>
      <p:sp>
        <p:nvSpPr>
          <p:cNvPr id="4" name="Slide Number Placeholder 3"/>
          <p:cNvSpPr>
            <a:spLocks noGrp="1"/>
          </p:cNvSpPr>
          <p:nvPr>
            <p:ph type="sldNum" sz="quarter" idx="12"/>
          </p:nvPr>
        </p:nvSpPr>
        <p:spPr/>
        <p:txBody>
          <a:bodyPr/>
          <a:lstStyle/>
          <a:p>
            <a:pPr>
              <a:defRPr/>
            </a:pPr>
            <a:fld id="{46FA43D1-3101-4D05-8325-371D88A2D218}"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r>
              <a:rPr lang="sr-Latn-RS" dirty="0" smtClean="0"/>
              <a:t>Akvizicija</a:t>
            </a:r>
            <a:r>
              <a:rPr lang="en-US" dirty="0" smtClean="0"/>
              <a:t> </a:t>
            </a:r>
            <a:r>
              <a:rPr lang="sr-Latn-RS" dirty="0" smtClean="0"/>
              <a:t>d</a:t>
            </a:r>
            <a:r>
              <a:rPr lang="en-US" dirty="0" smtClean="0"/>
              <a:t>o</a:t>
            </a:r>
            <a:r>
              <a:rPr lang="sr-Latn-RS" dirty="0" smtClean="0"/>
              <a:t>kaza</a:t>
            </a:r>
            <a:r>
              <a:rPr lang="en-US" dirty="0" smtClean="0"/>
              <a:t> </a:t>
            </a:r>
            <a:r>
              <a:rPr lang="sr-Latn-RS" dirty="0" smtClean="0"/>
              <a:t>iz javno raspoloživih</a:t>
            </a:r>
            <a:r>
              <a:rPr lang="en-US" dirty="0" smtClean="0"/>
              <a:t> </a:t>
            </a:r>
            <a:r>
              <a:rPr lang="en-US" dirty="0" err="1" smtClean="0"/>
              <a:t>informa</a:t>
            </a:r>
            <a:r>
              <a:rPr lang="sr-Latn-RS" dirty="0" smtClean="0"/>
              <a:t>c</a:t>
            </a:r>
            <a:r>
              <a:rPr lang="en-US" dirty="0" err="1" smtClean="0"/>
              <a:t>i</a:t>
            </a:r>
            <a:r>
              <a:rPr lang="sr-Latn-RS" dirty="0" smtClean="0"/>
              <a:t>ja</a:t>
            </a:r>
            <a:r>
              <a:rPr lang="en-US" dirty="0" smtClean="0"/>
              <a:t> n</a:t>
            </a:r>
            <a:r>
              <a:rPr lang="sr-Latn-RS" dirty="0" smtClean="0"/>
              <a:t>a</a:t>
            </a:r>
            <a:r>
              <a:rPr lang="en-US" dirty="0" smtClean="0"/>
              <a:t> Internet</a:t>
            </a:r>
            <a:r>
              <a:rPr lang="sr-Latn-RS" dirty="0" smtClean="0"/>
              <a:t>u</a:t>
            </a:r>
            <a:r>
              <a:rPr lang="en-US" dirty="0" smtClean="0"/>
              <a:t> </a:t>
            </a:r>
          </a:p>
          <a:p>
            <a:r>
              <a:rPr lang="sr-Latn-RS" dirty="0" smtClean="0"/>
              <a:t>Dokazi</a:t>
            </a:r>
            <a:r>
              <a:rPr lang="en-US" dirty="0" smtClean="0"/>
              <a:t> </a:t>
            </a:r>
            <a:r>
              <a:rPr lang="sr-Latn-RS" dirty="0" smtClean="0"/>
              <a:t>iz</a:t>
            </a:r>
            <a:r>
              <a:rPr lang="en-US" dirty="0" smtClean="0"/>
              <a:t> </a:t>
            </a:r>
            <a:r>
              <a:rPr lang="sr-Latn-RS" dirty="0" smtClean="0"/>
              <a:t>tajnih istraga na</a:t>
            </a:r>
            <a:r>
              <a:rPr lang="en-US" dirty="0" smtClean="0"/>
              <a:t> Internet</a:t>
            </a:r>
            <a:r>
              <a:rPr lang="sr-Latn-RS" dirty="0" smtClean="0"/>
              <a:t>u</a:t>
            </a:r>
            <a:endParaRPr lang="en-US" dirty="0" smtClean="0"/>
          </a:p>
          <a:p>
            <a:endParaRPr lang="en-US" dirty="0" smtClean="0"/>
          </a:p>
          <a:p>
            <a:pPr lvl="1"/>
            <a:r>
              <a:rPr lang="sr-Latn-RS" dirty="0" smtClean="0"/>
              <a:t>zahteva</a:t>
            </a:r>
            <a:r>
              <a:rPr lang="en-US" dirty="0" smtClean="0"/>
              <a:t> </a:t>
            </a:r>
            <a:r>
              <a:rPr lang="sr-Latn-RS" dirty="0" smtClean="0"/>
              <a:t>različite grupe</a:t>
            </a:r>
            <a:r>
              <a:rPr lang="en-US" dirty="0" smtClean="0"/>
              <a:t> </a:t>
            </a:r>
            <a:r>
              <a:rPr lang="sr-Latn-RS" dirty="0" smtClean="0"/>
              <a:t>znanja</a:t>
            </a:r>
            <a:r>
              <a:rPr lang="en-US" dirty="0" smtClean="0"/>
              <a:t> </a:t>
            </a:r>
            <a:r>
              <a:rPr lang="sr-Latn-RS" dirty="0" smtClean="0"/>
              <a:t>i veština</a:t>
            </a:r>
            <a:r>
              <a:rPr lang="en-US" dirty="0" smtClean="0"/>
              <a:t> </a:t>
            </a:r>
          </a:p>
          <a:p>
            <a:pPr lvl="1"/>
            <a:r>
              <a:rPr lang="sr-Latn-RS" dirty="0" smtClean="0"/>
              <a:t>zahteva</a:t>
            </a:r>
            <a:r>
              <a:rPr lang="en-US" dirty="0" smtClean="0"/>
              <a:t> </a:t>
            </a:r>
            <a:r>
              <a:rPr lang="sr-Latn-RS" dirty="0" smtClean="0"/>
              <a:t>zakonodavstvo </a:t>
            </a:r>
            <a:r>
              <a:rPr lang="en-US" dirty="0" err="1" smtClean="0"/>
              <a:t>i</a:t>
            </a:r>
            <a:r>
              <a:rPr lang="en-US" dirty="0" smtClean="0"/>
              <a:t> procedure</a:t>
            </a:r>
          </a:p>
          <a:p>
            <a:pPr lvl="1"/>
            <a:endParaRPr lang="en-US" dirty="0" smtClean="0"/>
          </a:p>
        </p:txBody>
      </p:sp>
      <p:sp>
        <p:nvSpPr>
          <p:cNvPr id="4" name="Slide Number Placeholder 3"/>
          <p:cNvSpPr>
            <a:spLocks noGrp="1"/>
          </p:cNvSpPr>
          <p:nvPr>
            <p:ph type="sldNum" sz="quarter" idx="12"/>
          </p:nvPr>
        </p:nvSpPr>
        <p:spPr/>
        <p:txBody>
          <a:bodyPr/>
          <a:lstStyle/>
          <a:p>
            <a:pPr>
              <a:defRPr/>
            </a:pPr>
            <a:fld id="{6087BB55-91D7-4B01-9CAB-ACB4CDA8E04E}" type="slidenum">
              <a:rPr lang="en-US" smtClean="0"/>
              <a:pPr>
                <a:defRPr/>
              </a:pPr>
              <a:t>13</a:t>
            </a:fld>
            <a:endParaRPr lang="en-US"/>
          </a:p>
        </p:txBody>
      </p:sp>
      <p:sp>
        <p:nvSpPr>
          <p:cNvPr id="5" name="Title 1"/>
          <p:cNvSpPr txBox="1">
            <a:spLocks/>
          </p:cNvSpPr>
          <p:nvPr/>
        </p:nvSpPr>
        <p:spPr bwMode="auto">
          <a:xfrm>
            <a:off x="457200" y="293688"/>
            <a:ext cx="8229600" cy="1143000"/>
          </a:xfrm>
          <a:prstGeom prst="rect">
            <a:avLst/>
          </a:prstGeom>
          <a:noFill/>
          <a:ln w="9525">
            <a:noFill/>
            <a:miter lim="800000"/>
            <a:headEnd/>
            <a:tailEnd/>
          </a:ln>
        </p:spPr>
        <p:txBody>
          <a:bodyPr anchor="ctr"/>
          <a:lstStyle/>
          <a:p>
            <a:pPr algn="ctr" eaLnBrk="0" hangingPunct="0">
              <a:defRPr/>
            </a:pPr>
            <a:r>
              <a:rPr lang="sr-Latn-RS" sz="4000" b="1" dirty="0" smtClean="0">
                <a:latin typeface="+mj-lt"/>
                <a:ea typeface="+mj-ea"/>
                <a:cs typeface="+mj-cs"/>
              </a:rPr>
              <a:t>Hvatanje dokaza sa</a:t>
            </a:r>
            <a:r>
              <a:rPr lang="en-US" sz="4000" b="1" dirty="0" smtClean="0">
                <a:latin typeface="+mj-lt"/>
                <a:ea typeface="+mj-ea"/>
                <a:cs typeface="+mj-cs"/>
              </a:rPr>
              <a:t> </a:t>
            </a:r>
            <a:r>
              <a:rPr lang="sr-Latn-RS" sz="4000" b="1" dirty="0" smtClean="0">
                <a:latin typeface="+mj-lt"/>
                <a:ea typeface="+mj-ea"/>
                <a:cs typeface="+mj-cs"/>
              </a:rPr>
              <a:t>I</a:t>
            </a:r>
            <a:r>
              <a:rPr lang="en-US" sz="4000" b="1" dirty="0" err="1" smtClean="0">
                <a:latin typeface="+mj-lt"/>
                <a:ea typeface="+mj-ea"/>
                <a:cs typeface="+mj-cs"/>
              </a:rPr>
              <a:t>nternet</a:t>
            </a:r>
            <a:r>
              <a:rPr lang="sr-Latn-RS" sz="4000" b="1" dirty="0" smtClean="0">
                <a:latin typeface="+mj-lt"/>
                <a:ea typeface="+mj-ea"/>
                <a:cs typeface="+mj-cs"/>
              </a:rPr>
              <a:t>a</a:t>
            </a:r>
            <a:endParaRPr lang="en-US" sz="4000" b="1" dirty="0">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charset="0"/>
              <a:buChar char="•"/>
              <a:defRPr/>
            </a:pPr>
            <a:r>
              <a:rPr lang="sr-Latn-CS" b="1" dirty="0" smtClean="0"/>
              <a:t>“Kompilacija” dokaza</a:t>
            </a:r>
            <a:endParaRPr lang="en-GB" b="1" dirty="0" smtClean="0"/>
          </a:p>
          <a:p>
            <a:pPr lvl="1">
              <a:buFont typeface="Arial" charset="0"/>
              <a:buChar char="–"/>
              <a:defRPr/>
            </a:pPr>
            <a:r>
              <a:rPr lang="sr-Latn-CS" dirty="0" smtClean="0"/>
              <a:t>kombinacija</a:t>
            </a:r>
            <a:endParaRPr lang="en-US" dirty="0" smtClean="0"/>
          </a:p>
          <a:p>
            <a:pPr lvl="1">
              <a:buFont typeface="Arial" charset="0"/>
              <a:buChar char="–"/>
              <a:defRPr/>
            </a:pPr>
            <a:r>
              <a:rPr lang="sr-Latn-CS" dirty="0" smtClean="0"/>
              <a:t>vizuelizacija</a:t>
            </a:r>
            <a:endParaRPr lang="en-US" dirty="0" smtClean="0"/>
          </a:p>
          <a:p>
            <a:pPr lvl="1">
              <a:buFont typeface="Arial" charset="0"/>
              <a:buChar char="–"/>
              <a:defRPr/>
            </a:pPr>
            <a:r>
              <a:rPr lang="en-US" dirty="0" smtClean="0"/>
              <a:t> </a:t>
            </a:r>
            <a:r>
              <a:rPr lang="sr-Latn-RS" dirty="0" smtClean="0"/>
              <a:t>agregacija</a:t>
            </a:r>
            <a:endParaRPr lang="en-US" dirty="0" smtClean="0"/>
          </a:p>
          <a:p>
            <a:pPr lvl="1">
              <a:buFont typeface="Arial" charset="0"/>
              <a:buNone/>
              <a:defRPr/>
            </a:pPr>
            <a:endParaRPr lang="en-US" dirty="0" smtClean="0"/>
          </a:p>
          <a:p>
            <a:pPr marL="53975" lvl="1" indent="0">
              <a:buFont typeface="Arial" charset="0"/>
              <a:buNone/>
              <a:defRPr/>
            </a:pPr>
            <a:r>
              <a:rPr lang="sr-Latn-RS" sz="2400" dirty="0" smtClean="0"/>
              <a:t>Svi od ovih</a:t>
            </a:r>
            <a:r>
              <a:rPr lang="en-US" sz="2400" dirty="0" smtClean="0"/>
              <a:t> “</a:t>
            </a:r>
            <a:r>
              <a:rPr lang="en-US" sz="2400" dirty="0" err="1" smtClean="0"/>
              <a:t>Onl</a:t>
            </a:r>
            <a:r>
              <a:rPr lang="sr-Latn-RS" sz="2400" dirty="0" smtClean="0"/>
              <a:t>aj</a:t>
            </a:r>
            <a:r>
              <a:rPr lang="en-US" sz="2400" dirty="0" smtClean="0"/>
              <a:t>n </a:t>
            </a:r>
            <a:r>
              <a:rPr lang="sr-Latn-RS" sz="2400" dirty="0" smtClean="0"/>
              <a:t>dokaza</a:t>
            </a:r>
            <a:r>
              <a:rPr lang="en-US" sz="2400" dirty="0" smtClean="0"/>
              <a:t>” </a:t>
            </a:r>
            <a:r>
              <a:rPr lang="sr-Latn-RS" sz="2400" dirty="0" smtClean="0"/>
              <a:t>zahtevaju</a:t>
            </a:r>
            <a:r>
              <a:rPr lang="en-US" sz="2400" dirty="0" smtClean="0"/>
              <a:t> </a:t>
            </a:r>
            <a:r>
              <a:rPr lang="en-US" sz="2400" dirty="0" err="1" smtClean="0"/>
              <a:t>speci</a:t>
            </a:r>
            <a:r>
              <a:rPr lang="sr-Latn-RS" sz="2400" dirty="0" smtClean="0"/>
              <a:t>j</a:t>
            </a:r>
            <a:r>
              <a:rPr lang="en-US" sz="2400" dirty="0" smtClean="0"/>
              <a:t>al</a:t>
            </a:r>
            <a:r>
              <a:rPr lang="sr-Latn-RS" sz="2400" dirty="0" smtClean="0"/>
              <a:t>ne</a:t>
            </a:r>
            <a:r>
              <a:rPr lang="en-US" sz="2400" dirty="0" smtClean="0"/>
              <a:t> procedure </a:t>
            </a:r>
            <a:r>
              <a:rPr lang="sr-Latn-RS" sz="2400" dirty="0" smtClean="0"/>
              <a:t>za</a:t>
            </a:r>
            <a:r>
              <a:rPr lang="en-US" sz="2400" dirty="0" smtClean="0"/>
              <a:t> a</a:t>
            </a:r>
            <a:r>
              <a:rPr lang="sr-Latn-RS" sz="2400" dirty="0" smtClean="0"/>
              <a:t>kv</a:t>
            </a:r>
            <a:r>
              <a:rPr lang="en-US" sz="2400" dirty="0" err="1" smtClean="0"/>
              <a:t>i</a:t>
            </a:r>
            <a:r>
              <a:rPr lang="sr-Latn-RS" sz="2400" dirty="0" smtClean="0"/>
              <a:t>z</a:t>
            </a:r>
            <a:r>
              <a:rPr lang="en-US" sz="2400" dirty="0" err="1" smtClean="0"/>
              <a:t>i</a:t>
            </a:r>
            <a:r>
              <a:rPr lang="sr-Latn-RS" sz="2400" dirty="0" smtClean="0"/>
              <a:t>c</a:t>
            </a:r>
            <a:r>
              <a:rPr lang="en-US" sz="2400" dirty="0" err="1" smtClean="0"/>
              <a:t>i</a:t>
            </a:r>
            <a:r>
              <a:rPr lang="sr-Latn-RS" sz="2400" dirty="0" smtClean="0"/>
              <a:t>ju kako bi se</a:t>
            </a:r>
            <a:r>
              <a:rPr lang="en-US" sz="2400" dirty="0" smtClean="0"/>
              <a:t> </a:t>
            </a:r>
            <a:r>
              <a:rPr lang="en-US" sz="2400" dirty="0" err="1" smtClean="0"/>
              <a:t>garant</a:t>
            </a:r>
            <a:r>
              <a:rPr lang="sr-Latn-RS" sz="2400" dirty="0" smtClean="0"/>
              <a:t>ovala</a:t>
            </a:r>
            <a:r>
              <a:rPr lang="en-US" sz="2400" dirty="0" smtClean="0"/>
              <a:t> </a:t>
            </a:r>
            <a:r>
              <a:rPr lang="sr-Latn-RS" sz="2400" dirty="0" smtClean="0"/>
              <a:t>dopuštenost</a:t>
            </a:r>
            <a:r>
              <a:rPr lang="en-US" sz="2400" dirty="0" smtClean="0"/>
              <a:t> t</a:t>
            </a:r>
            <a:r>
              <a:rPr lang="sr-Latn-RS" sz="2400" dirty="0" smtClean="0"/>
              <a:t>i</a:t>
            </a:r>
            <a:r>
              <a:rPr lang="en-US" sz="2400" dirty="0" smtClean="0"/>
              <a:t>h re</a:t>
            </a:r>
            <a:r>
              <a:rPr lang="sr-Latn-RS" sz="2400" dirty="0" smtClean="0"/>
              <a:t>z</a:t>
            </a:r>
            <a:r>
              <a:rPr lang="en-US" sz="2400" dirty="0" err="1" smtClean="0"/>
              <a:t>ulti</a:t>
            </a:r>
            <a:r>
              <a:rPr lang="sr-Latn-RS" sz="2400" dirty="0" smtClean="0"/>
              <a:t>rajućih</a:t>
            </a:r>
            <a:r>
              <a:rPr lang="en-US" sz="2400" dirty="0" smtClean="0"/>
              <a:t> </a:t>
            </a:r>
            <a:r>
              <a:rPr lang="sr-Latn-RS" sz="2400" dirty="0" smtClean="0"/>
              <a:t>dokaza</a:t>
            </a:r>
            <a:endParaRPr lang="en-US" sz="2400" dirty="0" smtClean="0"/>
          </a:p>
          <a:p>
            <a:pPr marL="53975" lvl="1" indent="0">
              <a:buFont typeface="Arial" charset="0"/>
              <a:buNone/>
              <a:defRPr/>
            </a:pPr>
            <a:endParaRPr lang="en-US" sz="2400" dirty="0" smtClean="0"/>
          </a:p>
          <a:p>
            <a:pPr marL="53975" lvl="1" indent="0">
              <a:buFont typeface="Arial" charset="0"/>
              <a:buNone/>
              <a:defRPr/>
            </a:pPr>
            <a:r>
              <a:rPr lang="en-US" sz="2400" b="1" dirty="0" smtClean="0"/>
              <a:t>N</a:t>
            </a:r>
            <a:r>
              <a:rPr lang="sr-Latn-RS" sz="2400" b="1" dirty="0" smtClean="0"/>
              <a:t>e mogu </a:t>
            </a:r>
            <a:r>
              <a:rPr lang="sr-Latn-RS" sz="2400" b="1" dirty="0" smtClean="0"/>
              <a:t>sve</a:t>
            </a:r>
            <a:r>
              <a:rPr lang="en-US" sz="2400" b="1" dirty="0" smtClean="0"/>
              <a:t> </a:t>
            </a:r>
            <a:r>
              <a:rPr lang="en-US" sz="2400" b="1" dirty="0" err="1" smtClean="0"/>
              <a:t>onl</a:t>
            </a:r>
            <a:r>
              <a:rPr lang="sr-Latn-RS" sz="2400" b="1" dirty="0" smtClean="0"/>
              <a:t>aj</a:t>
            </a:r>
            <a:r>
              <a:rPr lang="en-US" sz="2400" b="1" dirty="0" smtClean="0"/>
              <a:t>n </a:t>
            </a:r>
            <a:r>
              <a:rPr lang="en-US" sz="2400" b="1" dirty="0" err="1" smtClean="0"/>
              <a:t>informa</a:t>
            </a:r>
            <a:r>
              <a:rPr lang="sr-Latn-RS" sz="2400" b="1" dirty="0" smtClean="0"/>
              <a:t>c</a:t>
            </a:r>
            <a:r>
              <a:rPr lang="en-US" sz="2400" b="1" dirty="0" err="1" smtClean="0"/>
              <a:t>i</a:t>
            </a:r>
            <a:r>
              <a:rPr lang="sr-Latn-RS" sz="2400" b="1" dirty="0" smtClean="0"/>
              <a:t>je da budu dokazi</a:t>
            </a:r>
            <a:r>
              <a:rPr lang="en-US" sz="2400" b="1" dirty="0" smtClean="0"/>
              <a:t>!</a:t>
            </a:r>
            <a:endParaRPr lang="en-US" sz="2400" b="1" dirty="0" smtClean="0"/>
          </a:p>
          <a:p>
            <a:pPr>
              <a:buFont typeface="Arial" charset="0"/>
              <a:buChar char="•"/>
              <a:defRPr/>
            </a:pPr>
            <a:endParaRPr lang="en-US" dirty="0"/>
          </a:p>
        </p:txBody>
      </p:sp>
      <p:sp>
        <p:nvSpPr>
          <p:cNvPr id="4" name="Slide Number Placeholder 3"/>
          <p:cNvSpPr>
            <a:spLocks noGrp="1"/>
          </p:cNvSpPr>
          <p:nvPr>
            <p:ph type="sldNum" sz="quarter" idx="12"/>
          </p:nvPr>
        </p:nvSpPr>
        <p:spPr/>
        <p:txBody>
          <a:bodyPr/>
          <a:lstStyle/>
          <a:p>
            <a:pPr>
              <a:defRPr/>
            </a:pPr>
            <a:fld id="{D61B498A-2A69-4088-9B1E-C3EF98C3B441}" type="slidenum">
              <a:rPr lang="en-US" smtClean="0"/>
              <a:pPr>
                <a:defRPr/>
              </a:pPr>
              <a:t>14</a:t>
            </a:fld>
            <a:endParaRPr lang="en-US"/>
          </a:p>
        </p:txBody>
      </p:sp>
      <p:sp>
        <p:nvSpPr>
          <p:cNvPr id="6" name="Title 1"/>
          <p:cNvSpPr txBox="1">
            <a:spLocks/>
          </p:cNvSpPr>
          <p:nvPr/>
        </p:nvSpPr>
        <p:spPr bwMode="auto">
          <a:xfrm>
            <a:off x="457200" y="293688"/>
            <a:ext cx="8229600" cy="1143000"/>
          </a:xfrm>
          <a:prstGeom prst="rect">
            <a:avLst/>
          </a:prstGeom>
          <a:noFill/>
          <a:ln w="9525">
            <a:noFill/>
            <a:miter lim="800000"/>
            <a:headEnd/>
            <a:tailEnd/>
          </a:ln>
        </p:spPr>
        <p:txBody>
          <a:bodyPr anchor="ctr"/>
          <a:lstStyle/>
          <a:p>
            <a:pPr algn="ctr" eaLnBrk="0" hangingPunct="0">
              <a:defRPr/>
            </a:pPr>
            <a:r>
              <a:rPr lang="sr-Latn-RS" sz="4000" b="1" dirty="0" smtClean="0"/>
              <a:t>Hvatanje dokaza sa</a:t>
            </a:r>
            <a:r>
              <a:rPr lang="en-US" sz="4000" b="1" dirty="0" smtClean="0"/>
              <a:t> </a:t>
            </a:r>
            <a:r>
              <a:rPr lang="sr-Latn-RS" sz="4000" b="1" dirty="0" smtClean="0"/>
              <a:t>I</a:t>
            </a:r>
            <a:r>
              <a:rPr lang="en-US" sz="4000" b="1" dirty="0" err="1" smtClean="0"/>
              <a:t>nternet</a:t>
            </a:r>
            <a:r>
              <a:rPr lang="sr-Latn-RS" sz="4000" b="1" dirty="0" smtClean="0"/>
              <a:t>a</a:t>
            </a:r>
            <a:endParaRPr lang="en-US" sz="4000" b="1" dirty="0">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sr-Latn-CS" b="1" dirty="0" smtClean="0"/>
              <a:t>Skraćenica IP za Internet Protokol</a:t>
            </a:r>
            <a:endParaRPr lang="en-US" dirty="0" smtClean="0"/>
          </a:p>
        </p:txBody>
      </p:sp>
      <p:sp>
        <p:nvSpPr>
          <p:cNvPr id="16387" name="Content Placeholder 2"/>
          <p:cNvSpPr>
            <a:spLocks noGrp="1"/>
          </p:cNvSpPr>
          <p:nvPr>
            <p:ph idx="1"/>
          </p:nvPr>
        </p:nvSpPr>
        <p:spPr/>
        <p:txBody>
          <a:bodyPr/>
          <a:lstStyle/>
          <a:p>
            <a:r>
              <a:rPr lang="sr-Latn-RS" sz="2800" dirty="0" smtClean="0"/>
              <a:t>I</a:t>
            </a:r>
            <a:r>
              <a:rPr lang="en-GB" sz="2800" dirty="0" err="1" smtClean="0"/>
              <a:t>nternet</a:t>
            </a:r>
            <a:r>
              <a:rPr lang="en-GB" sz="2800" dirty="0" smtClean="0"/>
              <a:t> proto</a:t>
            </a:r>
            <a:r>
              <a:rPr lang="sr-Latn-RS" sz="2800" dirty="0" smtClean="0"/>
              <a:t>k</a:t>
            </a:r>
            <a:r>
              <a:rPr lang="en-GB" sz="2800" dirty="0" err="1" smtClean="0"/>
              <a:t>ol</a:t>
            </a:r>
            <a:r>
              <a:rPr lang="en-GB" sz="2800" dirty="0" smtClean="0"/>
              <a:t> (IP) </a:t>
            </a:r>
            <a:r>
              <a:rPr lang="sr-Latn-RS" sz="2800" dirty="0" smtClean="0"/>
              <a:t>je</a:t>
            </a:r>
            <a:r>
              <a:rPr lang="en-GB" sz="2800" dirty="0" smtClean="0"/>
              <a:t> </a:t>
            </a:r>
            <a:r>
              <a:rPr lang="sr-Latn-RS" sz="2800" dirty="0" smtClean="0"/>
              <a:t>odgovoran za</a:t>
            </a:r>
            <a:r>
              <a:rPr lang="en-GB" sz="2800" dirty="0" smtClean="0"/>
              <a:t> </a:t>
            </a:r>
            <a:r>
              <a:rPr lang="sr-Latn-RS" sz="2800" dirty="0" smtClean="0"/>
              <a:t>usmeravanje</a:t>
            </a:r>
            <a:r>
              <a:rPr lang="en-GB" sz="2800" dirty="0" smtClean="0"/>
              <a:t> </a:t>
            </a:r>
            <a:r>
              <a:rPr lang="en-GB" sz="2800" dirty="0" err="1" smtClean="0"/>
              <a:t>paket</a:t>
            </a:r>
            <a:r>
              <a:rPr lang="sr-Latn-RS" sz="2800" dirty="0" smtClean="0"/>
              <a:t>a</a:t>
            </a:r>
            <a:r>
              <a:rPr lang="en-GB" sz="2800" dirty="0" smtClean="0"/>
              <a:t> </a:t>
            </a:r>
            <a:r>
              <a:rPr lang="sr-Latn-RS" sz="2800" dirty="0" smtClean="0"/>
              <a:t>p</a:t>
            </a:r>
            <a:r>
              <a:rPr lang="en-GB" sz="2800" dirty="0" err="1" smtClean="0"/>
              <a:t>odata</a:t>
            </a:r>
            <a:r>
              <a:rPr lang="sr-Latn-RS" sz="2800" dirty="0" smtClean="0"/>
              <a:t>ka</a:t>
            </a:r>
            <a:r>
              <a:rPr lang="en-GB" sz="2800" dirty="0" smtClean="0"/>
              <a:t> o</a:t>
            </a:r>
            <a:r>
              <a:rPr lang="sr-Latn-RS" sz="2800" dirty="0" smtClean="0"/>
              <a:t>d</a:t>
            </a:r>
            <a:r>
              <a:rPr lang="en-GB" sz="2800" dirty="0" smtClean="0"/>
              <a:t> </a:t>
            </a:r>
            <a:r>
              <a:rPr lang="sr-Latn-RS" sz="2800" dirty="0" smtClean="0"/>
              <a:t>njihovog izvora</a:t>
            </a:r>
            <a:r>
              <a:rPr lang="en-GB" sz="2800" dirty="0" smtClean="0"/>
              <a:t> </a:t>
            </a:r>
            <a:r>
              <a:rPr lang="sr-Latn-RS" sz="2800" dirty="0" smtClean="0"/>
              <a:t>d</a:t>
            </a:r>
            <a:r>
              <a:rPr lang="en-GB" sz="2800" dirty="0" smtClean="0"/>
              <a:t>o </a:t>
            </a:r>
            <a:r>
              <a:rPr lang="sr-Latn-RS" sz="2800" dirty="0" smtClean="0"/>
              <a:t>odredišta</a:t>
            </a:r>
            <a:r>
              <a:rPr lang="en-GB" sz="2800" dirty="0" smtClean="0"/>
              <a:t>, </a:t>
            </a:r>
            <a:r>
              <a:rPr lang="sr-Latn-RS" sz="2800" dirty="0" smtClean="0"/>
              <a:t>pri čemu su i jedan i drugi</a:t>
            </a:r>
            <a:r>
              <a:rPr lang="en-GB" sz="2800" dirty="0" smtClean="0"/>
              <a:t>, </a:t>
            </a:r>
            <a:r>
              <a:rPr lang="sr-Latn-RS" sz="2800" dirty="0" smtClean="0"/>
              <a:t>i izvor</a:t>
            </a:r>
            <a:r>
              <a:rPr lang="en-GB" sz="2800" dirty="0" smtClean="0"/>
              <a:t> </a:t>
            </a:r>
            <a:r>
              <a:rPr lang="sr-Latn-RS" sz="2800" dirty="0" smtClean="0"/>
              <a:t>i odredište,</a:t>
            </a:r>
            <a:r>
              <a:rPr lang="en-GB" sz="2800" dirty="0" smtClean="0"/>
              <a:t> </a:t>
            </a:r>
            <a:r>
              <a:rPr lang="sr-Latn-RS" sz="2800" dirty="0" smtClean="0"/>
              <a:t>pružaoci usluge sedišt</a:t>
            </a:r>
            <a:r>
              <a:rPr lang="en-GB" sz="2800" dirty="0" smtClean="0"/>
              <a:t>a </a:t>
            </a:r>
            <a:r>
              <a:rPr lang="sr-Latn-RS" sz="2800" dirty="0" smtClean="0"/>
              <a:t>koji su </a:t>
            </a:r>
            <a:r>
              <a:rPr lang="en-GB" sz="2800" dirty="0" err="1" smtClean="0"/>
              <a:t>identifi</a:t>
            </a:r>
            <a:r>
              <a:rPr lang="sr-Latn-RS" sz="2800" dirty="0" smtClean="0"/>
              <a:t>ikovani adresama</a:t>
            </a:r>
            <a:r>
              <a:rPr lang="en-GB" sz="2800" dirty="0" smtClean="0"/>
              <a:t> </a:t>
            </a:r>
            <a:r>
              <a:rPr lang="en-GB" sz="2800" dirty="0" err="1" smtClean="0"/>
              <a:t>fi</a:t>
            </a:r>
            <a:r>
              <a:rPr lang="sr-Latn-RS" sz="2800" dirty="0" smtClean="0"/>
              <a:t>ksn</a:t>
            </a:r>
            <a:r>
              <a:rPr lang="en-GB" sz="2800" dirty="0" smtClean="0"/>
              <a:t>e </a:t>
            </a:r>
            <a:r>
              <a:rPr lang="sr-Latn-RS" sz="2800" dirty="0" smtClean="0"/>
              <a:t>dužine</a:t>
            </a:r>
            <a:r>
              <a:rPr lang="en-GB" sz="2800" dirty="0" smtClean="0"/>
              <a:t>.</a:t>
            </a:r>
          </a:p>
          <a:p>
            <a:pPr>
              <a:buFont typeface="Arial" pitchFamily="34" charset="0"/>
              <a:buNone/>
            </a:pPr>
            <a:endParaRPr lang="en-GB" sz="2800" dirty="0" smtClean="0"/>
          </a:p>
          <a:p>
            <a:r>
              <a:rPr lang="sr-Latn-RS" sz="2400" dirty="0" smtClean="0"/>
              <a:t>F</a:t>
            </a:r>
            <a:r>
              <a:rPr lang="en-GB" sz="2400" dirty="0" err="1" smtClean="0"/>
              <a:t>ormat</a:t>
            </a:r>
            <a:r>
              <a:rPr lang="en-GB" sz="2400" dirty="0" smtClean="0"/>
              <a:t> </a:t>
            </a:r>
            <a:r>
              <a:rPr lang="sr-Latn-RS" sz="2400" dirty="0" smtClean="0"/>
              <a:t>jedne</a:t>
            </a:r>
            <a:r>
              <a:rPr lang="en-GB" sz="2400" dirty="0" smtClean="0"/>
              <a:t> </a:t>
            </a:r>
            <a:r>
              <a:rPr lang="sr-Latn-RS" sz="2400" dirty="0" smtClean="0"/>
              <a:t>adrese </a:t>
            </a:r>
            <a:r>
              <a:rPr lang="en-GB" sz="2400" dirty="0" smtClean="0"/>
              <a:t>IPv4 </a:t>
            </a:r>
            <a:r>
              <a:rPr lang="sr-Latn-RS" sz="2400" dirty="0" smtClean="0"/>
              <a:t>je numeričika adresa od</a:t>
            </a:r>
            <a:r>
              <a:rPr lang="en-GB" sz="2400" dirty="0" smtClean="0"/>
              <a:t> 32-bit</a:t>
            </a:r>
            <a:r>
              <a:rPr lang="sr-Latn-RS" sz="2400" dirty="0" smtClean="0"/>
              <a:t>a</a:t>
            </a:r>
            <a:r>
              <a:rPr lang="en-GB" sz="2400" dirty="0" smtClean="0"/>
              <a:t> </a:t>
            </a:r>
            <a:r>
              <a:rPr lang="sr-Latn-RS" sz="2400" dirty="0" smtClean="0"/>
              <a:t>napisana</a:t>
            </a:r>
            <a:r>
              <a:rPr lang="en-GB" sz="2400" dirty="0" smtClean="0"/>
              <a:t> </a:t>
            </a:r>
            <a:r>
              <a:rPr lang="sr-Latn-RS" sz="2400" dirty="0" smtClean="0"/>
              <a:t>s</a:t>
            </a:r>
            <a:r>
              <a:rPr lang="en-GB" sz="2400" dirty="0" smtClean="0"/>
              <a:t>a</a:t>
            </a:r>
            <a:r>
              <a:rPr lang="sr-Latn-RS" sz="2400" dirty="0" smtClean="0"/>
              <a:t> po četiri broja</a:t>
            </a:r>
            <a:r>
              <a:rPr lang="en-GB" sz="2400" dirty="0" smtClean="0"/>
              <a:t> </a:t>
            </a:r>
            <a:r>
              <a:rPr lang="sr-Latn-RS" sz="2400" dirty="0" smtClean="0"/>
              <a:t>odvojena tačkama</a:t>
            </a:r>
            <a:r>
              <a:rPr lang="en-GB" sz="2400" dirty="0" smtClean="0"/>
              <a:t>. </a:t>
            </a:r>
            <a:r>
              <a:rPr lang="sr-Latn-RS" sz="2400" dirty="0" smtClean="0"/>
              <a:t>Svaki broj može da bude</a:t>
            </a:r>
            <a:r>
              <a:rPr lang="en-GB" sz="2400" dirty="0" smtClean="0"/>
              <a:t> 0 </a:t>
            </a:r>
            <a:r>
              <a:rPr lang="sr-Latn-RS" sz="2400" dirty="0" smtClean="0"/>
              <a:t>d</a:t>
            </a:r>
            <a:r>
              <a:rPr lang="en-GB" sz="2400" dirty="0" smtClean="0"/>
              <a:t>o 255. </a:t>
            </a:r>
            <a:r>
              <a:rPr lang="sr-Latn-RS" sz="2400" dirty="0" smtClean="0"/>
              <a:t>Primer jedne</a:t>
            </a:r>
            <a:r>
              <a:rPr lang="en-GB" sz="2400" dirty="0" smtClean="0"/>
              <a:t> IP </a:t>
            </a:r>
            <a:r>
              <a:rPr lang="en-GB" sz="2400" dirty="0" err="1" smtClean="0"/>
              <a:t>adres</a:t>
            </a:r>
            <a:r>
              <a:rPr lang="sr-Latn-RS" sz="2400" dirty="0" smtClean="0"/>
              <a:t>e je</a:t>
            </a:r>
            <a:r>
              <a:rPr lang="en-GB" sz="2400" dirty="0" smtClean="0"/>
              <a:t>: 68.160.10.240 </a:t>
            </a:r>
            <a:endParaRPr lang="en-US" sz="2400" dirty="0" smtClean="0"/>
          </a:p>
          <a:p>
            <a:r>
              <a:rPr lang="sr-Latn-RS" sz="2400" dirty="0" smtClean="0"/>
              <a:t>Jedna adresa</a:t>
            </a:r>
            <a:r>
              <a:rPr lang="en-US" sz="2400" dirty="0" smtClean="0"/>
              <a:t> IPv6 </a:t>
            </a:r>
            <a:r>
              <a:rPr lang="sr-Latn-RS" sz="2400" dirty="0" smtClean="0"/>
              <a:t>se sastoji</a:t>
            </a:r>
            <a:r>
              <a:rPr lang="en-US" sz="2400" dirty="0" smtClean="0"/>
              <a:t> o</a:t>
            </a:r>
            <a:r>
              <a:rPr lang="sr-Latn-RS" sz="2400" dirty="0" smtClean="0"/>
              <a:t>d</a:t>
            </a:r>
            <a:r>
              <a:rPr lang="en-US" sz="2400" dirty="0" smtClean="0"/>
              <a:t> </a:t>
            </a:r>
            <a:r>
              <a:rPr lang="sr-Latn-RS" sz="2400" dirty="0" smtClean="0"/>
              <a:t>osam</a:t>
            </a:r>
            <a:r>
              <a:rPr lang="de-DE" sz="2400" dirty="0" smtClean="0"/>
              <a:t> grup</a:t>
            </a:r>
            <a:r>
              <a:rPr lang="sr-Latn-RS" sz="2400" dirty="0" smtClean="0"/>
              <a:t>a</a:t>
            </a:r>
            <a:r>
              <a:rPr lang="de-DE" sz="2400" dirty="0" smtClean="0"/>
              <a:t> o</a:t>
            </a:r>
            <a:r>
              <a:rPr lang="sr-Latn-RS" sz="2400" dirty="0" smtClean="0"/>
              <a:t>d</a:t>
            </a:r>
            <a:r>
              <a:rPr lang="de-DE" sz="2400" dirty="0" smtClean="0"/>
              <a:t> </a:t>
            </a:r>
            <a:r>
              <a:rPr lang="sr-Latn-RS" sz="2400" dirty="0" smtClean="0"/>
              <a:t>po četiri</a:t>
            </a:r>
            <a:r>
              <a:rPr lang="de-DE" sz="2400" dirty="0" smtClean="0"/>
              <a:t> he</a:t>
            </a:r>
            <a:r>
              <a:rPr lang="sr-Latn-RS" sz="2400" dirty="0" smtClean="0"/>
              <a:t>ks</a:t>
            </a:r>
            <a:r>
              <a:rPr lang="de-DE" sz="2400" dirty="0" smtClean="0"/>
              <a:t>adecimal</a:t>
            </a:r>
            <a:r>
              <a:rPr lang="sr-Latn-RS" sz="2400" dirty="0" smtClean="0"/>
              <a:t>ne cifre</a:t>
            </a:r>
            <a:r>
              <a:rPr lang="de-DE" sz="2400" dirty="0" smtClean="0"/>
              <a:t>. </a:t>
            </a:r>
            <a:r>
              <a:rPr lang="sr-Latn-CS" sz="2400" dirty="0" smtClean="0"/>
              <a:t>Svaka grupa je odvojena sa dve tačke </a:t>
            </a:r>
            <a:r>
              <a:rPr lang="de-DE" sz="2400" dirty="0" smtClean="0"/>
              <a:t>(</a:t>
            </a:r>
            <a:r>
              <a:rPr lang="sr-Latn-RS" sz="2400" dirty="0" smtClean="0"/>
              <a:t>tj</a:t>
            </a:r>
            <a:r>
              <a:rPr lang="de-DE" sz="2400" dirty="0" smtClean="0"/>
              <a:t>. 2001:0db8:85a3:0042:0000:8a2e:0370:7334).</a:t>
            </a:r>
            <a:endParaRPr lang="en-US" sz="2400" dirty="0" smtClean="0"/>
          </a:p>
        </p:txBody>
      </p:sp>
      <p:sp>
        <p:nvSpPr>
          <p:cNvPr id="4" name="Slide Number Placeholder 3"/>
          <p:cNvSpPr>
            <a:spLocks noGrp="1"/>
          </p:cNvSpPr>
          <p:nvPr>
            <p:ph type="sldNum" sz="quarter" idx="12"/>
          </p:nvPr>
        </p:nvSpPr>
        <p:spPr/>
        <p:txBody>
          <a:bodyPr/>
          <a:lstStyle/>
          <a:p>
            <a:pPr>
              <a:defRPr/>
            </a:pPr>
            <a:fld id="{D926D4FE-3C0D-41E7-B337-A77A5FEC515A}"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sr-Latn-CS" b="1" dirty="0" smtClean="0"/>
              <a:t>Skraćenica IP za Internet Protokol</a:t>
            </a:r>
            <a:endParaRPr lang="en-US" dirty="0" smtClean="0"/>
          </a:p>
        </p:txBody>
      </p:sp>
      <p:sp>
        <p:nvSpPr>
          <p:cNvPr id="3" name="Content Placeholder 2"/>
          <p:cNvSpPr>
            <a:spLocks noGrp="1"/>
          </p:cNvSpPr>
          <p:nvPr>
            <p:ph idx="1"/>
          </p:nvPr>
        </p:nvSpPr>
        <p:spPr/>
        <p:txBody>
          <a:bodyPr/>
          <a:lstStyle/>
          <a:p>
            <a:pPr marL="0" indent="0">
              <a:buFont typeface="Arial" charset="0"/>
              <a:buNone/>
              <a:defRPr/>
            </a:pPr>
            <a:r>
              <a:rPr lang="sr-Latn-CS" sz="2400" dirty="0" smtClean="0"/>
              <a:t>Telo za dodelu jedinstvenih Internet brojeva </a:t>
            </a:r>
            <a:r>
              <a:rPr lang="en-US" sz="2400" dirty="0" smtClean="0"/>
              <a:t>(IANA) </a:t>
            </a:r>
            <a:r>
              <a:rPr lang="sr-Latn-CS" sz="2400" dirty="0" smtClean="0"/>
              <a:t>reguliše ove IP adrese</a:t>
            </a:r>
            <a:r>
              <a:rPr lang="en-US" sz="2400" dirty="0" smtClean="0"/>
              <a:t>. </a:t>
            </a:r>
            <a:r>
              <a:rPr lang="sr-Latn-CS" sz="2400" dirty="0" smtClean="0"/>
              <a:t>Između ostalih stvari, njegova svrha je da koordinira IP adresiranje preko regionalnih pravnih lica lociranih širom sveta koji su poznati kao Regionalni Internet registri </a:t>
            </a:r>
            <a:r>
              <a:rPr lang="en-US" sz="2400" dirty="0" smtClean="0"/>
              <a:t>(RIR):</a:t>
            </a:r>
          </a:p>
          <a:p>
            <a:pPr marL="0" indent="0">
              <a:buFont typeface="Arial" charset="0"/>
              <a:buNone/>
              <a:defRPr/>
            </a:pPr>
            <a:endParaRPr lang="en-US" sz="2400" dirty="0" smtClean="0"/>
          </a:p>
          <a:p>
            <a:pPr>
              <a:buFont typeface="Arial" charset="0"/>
              <a:buChar char="•"/>
              <a:defRPr/>
            </a:pPr>
            <a:r>
              <a:rPr lang="en-US" sz="2000" dirty="0" smtClean="0"/>
              <a:t>RIPE (</a:t>
            </a:r>
            <a:r>
              <a:rPr lang="sr-Latn-CS" sz="2000" dirty="0" smtClean="0"/>
              <a:t>Evropa i neki delovi Azije</a:t>
            </a:r>
            <a:r>
              <a:rPr lang="en-US" sz="2000" dirty="0" smtClean="0"/>
              <a:t>)</a:t>
            </a:r>
          </a:p>
          <a:p>
            <a:pPr>
              <a:buFont typeface="Arial" charset="0"/>
              <a:buChar char="•"/>
              <a:defRPr/>
            </a:pPr>
            <a:r>
              <a:rPr lang="en-US" sz="2000" dirty="0" smtClean="0"/>
              <a:t>APNIC (</a:t>
            </a:r>
            <a:r>
              <a:rPr lang="sr-Latn-CS" sz="2000" dirty="0" smtClean="0"/>
              <a:t>Azija i Pacifički region</a:t>
            </a:r>
            <a:r>
              <a:rPr lang="en-US" sz="2000" dirty="0" smtClean="0"/>
              <a:t>)</a:t>
            </a:r>
          </a:p>
          <a:p>
            <a:pPr>
              <a:buFont typeface="Arial" charset="0"/>
              <a:buChar char="•"/>
              <a:defRPr/>
            </a:pPr>
            <a:r>
              <a:rPr lang="en-US" sz="2000" dirty="0" smtClean="0"/>
              <a:t>ARIN (</a:t>
            </a:r>
            <a:r>
              <a:rPr lang="sr-Latn-CS" sz="2000" dirty="0" smtClean="0"/>
              <a:t>Severna Amerika</a:t>
            </a:r>
            <a:r>
              <a:rPr lang="en-US" sz="2000" dirty="0" smtClean="0"/>
              <a:t>)</a:t>
            </a:r>
          </a:p>
          <a:p>
            <a:pPr>
              <a:buFont typeface="Arial" charset="0"/>
              <a:buChar char="•"/>
              <a:defRPr/>
            </a:pPr>
            <a:r>
              <a:rPr lang="en-US" sz="2000" dirty="0" smtClean="0"/>
              <a:t>LACNIC (</a:t>
            </a:r>
            <a:r>
              <a:rPr lang="sr-Latn-CS" sz="2000" dirty="0" smtClean="0"/>
              <a:t>Latinska Amerika i Karibi</a:t>
            </a:r>
            <a:r>
              <a:rPr lang="en-US" sz="2000" dirty="0" smtClean="0"/>
              <a:t>)</a:t>
            </a:r>
          </a:p>
          <a:p>
            <a:pPr>
              <a:buFont typeface="Arial" charset="0"/>
              <a:buChar char="•"/>
              <a:defRPr/>
            </a:pPr>
            <a:r>
              <a:rPr lang="en-US" sz="2000" dirty="0" err="1" smtClean="0"/>
              <a:t>AfriNIC</a:t>
            </a:r>
            <a:r>
              <a:rPr lang="en-US" sz="2000" dirty="0" smtClean="0"/>
              <a:t> (</a:t>
            </a:r>
            <a:r>
              <a:rPr lang="en-US" sz="2000" dirty="0" err="1" smtClean="0"/>
              <a:t>Afri</a:t>
            </a:r>
            <a:r>
              <a:rPr lang="sr-Latn-RS" sz="2000" dirty="0" smtClean="0"/>
              <a:t>k</a:t>
            </a:r>
            <a:r>
              <a:rPr lang="en-US" sz="2000" dirty="0" smtClean="0"/>
              <a:t>a)</a:t>
            </a:r>
          </a:p>
          <a:p>
            <a:pPr>
              <a:buFont typeface="Arial" charset="0"/>
              <a:buChar char="•"/>
              <a:defRPr/>
            </a:pPr>
            <a:endParaRPr lang="en-US" sz="2400" dirty="0"/>
          </a:p>
        </p:txBody>
      </p:sp>
      <p:sp>
        <p:nvSpPr>
          <p:cNvPr id="4" name="Slide Number Placeholder 3"/>
          <p:cNvSpPr>
            <a:spLocks noGrp="1"/>
          </p:cNvSpPr>
          <p:nvPr>
            <p:ph type="sldNum" sz="quarter" idx="12"/>
          </p:nvPr>
        </p:nvSpPr>
        <p:spPr/>
        <p:txBody>
          <a:bodyPr/>
          <a:lstStyle/>
          <a:p>
            <a:pPr>
              <a:defRPr/>
            </a:pPr>
            <a:fld id="{AD5B3232-F490-4EC4-8F74-C18BC7287C8C}"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sr-Latn-CS" b="1" dirty="0" smtClean="0"/>
              <a:t>Skraćenica IP za Internet Protokol</a:t>
            </a:r>
            <a:endParaRPr lang="en-US" dirty="0" smtClean="0"/>
          </a:p>
        </p:txBody>
      </p:sp>
      <p:sp>
        <p:nvSpPr>
          <p:cNvPr id="18435" name="Content Placeholder 2"/>
          <p:cNvSpPr>
            <a:spLocks noGrp="1"/>
          </p:cNvSpPr>
          <p:nvPr>
            <p:ph idx="1"/>
          </p:nvPr>
        </p:nvSpPr>
        <p:spPr/>
        <p:txBody>
          <a:bodyPr/>
          <a:lstStyle/>
          <a:p>
            <a:endParaRPr lang="en-US" sz="2400" dirty="0" smtClean="0"/>
          </a:p>
          <a:p>
            <a:r>
              <a:rPr lang="sr-Latn-RS" sz="2400" dirty="0" smtClean="0"/>
              <a:t>Uloga</a:t>
            </a:r>
            <a:r>
              <a:rPr lang="en-US" sz="2400" dirty="0" smtClean="0"/>
              <a:t> </a:t>
            </a:r>
            <a:r>
              <a:rPr lang="sr-Latn-RS" sz="2400" dirty="0" smtClean="0"/>
              <a:t>provajdera</a:t>
            </a:r>
            <a:r>
              <a:rPr lang="en-US" sz="2400" dirty="0" smtClean="0"/>
              <a:t> Internet </a:t>
            </a:r>
            <a:r>
              <a:rPr lang="en-US" sz="2400" dirty="0" err="1" smtClean="0"/>
              <a:t>servi</a:t>
            </a:r>
            <a:r>
              <a:rPr lang="sr-Latn-RS" sz="2400" dirty="0" smtClean="0"/>
              <a:t>sa</a:t>
            </a:r>
            <a:endParaRPr lang="en-US" sz="2400" dirty="0" smtClean="0"/>
          </a:p>
          <a:p>
            <a:pPr lvl="1"/>
            <a:r>
              <a:rPr lang="en-US" sz="2000" dirty="0" smtClean="0"/>
              <a:t>Rang</a:t>
            </a:r>
            <a:r>
              <a:rPr lang="sr-Latn-RS" sz="2000" dirty="0" smtClean="0"/>
              <a:t>iranje</a:t>
            </a:r>
            <a:r>
              <a:rPr lang="en-US" sz="2000" dirty="0" smtClean="0"/>
              <a:t> IP </a:t>
            </a:r>
            <a:r>
              <a:rPr lang="en-US" sz="2000" dirty="0" err="1" smtClean="0"/>
              <a:t>adres</a:t>
            </a:r>
            <a:r>
              <a:rPr lang="sr-Latn-RS" sz="2000" dirty="0" smtClean="0"/>
              <a:t>a</a:t>
            </a:r>
            <a:endParaRPr lang="en-US" sz="2000" dirty="0" smtClean="0"/>
          </a:p>
          <a:p>
            <a:pPr lvl="1"/>
            <a:r>
              <a:rPr lang="en-US" sz="2000" dirty="0" smtClean="0"/>
              <a:t>DHCP </a:t>
            </a:r>
            <a:endParaRPr lang="en-US" sz="1600" dirty="0" smtClean="0"/>
          </a:p>
          <a:p>
            <a:pPr lvl="1"/>
            <a:endParaRPr lang="en-US" sz="2000" dirty="0" smtClean="0"/>
          </a:p>
          <a:p>
            <a:r>
              <a:rPr lang="sr-Latn-RS" sz="2400" dirty="0" smtClean="0"/>
              <a:t>Razlika između</a:t>
            </a:r>
            <a:r>
              <a:rPr lang="en-US" sz="2400" dirty="0" smtClean="0"/>
              <a:t> d</a:t>
            </a:r>
            <a:r>
              <a:rPr lang="sr-Latn-RS" sz="2400" dirty="0" smtClean="0"/>
              <a:t>i</a:t>
            </a:r>
            <a:r>
              <a:rPr lang="en-US" sz="2400" dirty="0" err="1" smtClean="0"/>
              <a:t>nami</a:t>
            </a:r>
            <a:r>
              <a:rPr lang="sr-Latn-RS" sz="2400" dirty="0" smtClean="0"/>
              <a:t>čkih</a:t>
            </a:r>
            <a:r>
              <a:rPr lang="en-US" sz="2400" dirty="0" smtClean="0"/>
              <a:t> </a:t>
            </a:r>
            <a:r>
              <a:rPr lang="sr-Latn-RS" sz="2400" dirty="0" smtClean="0"/>
              <a:t>i</a:t>
            </a:r>
            <a:r>
              <a:rPr lang="en-US" sz="2400" dirty="0" smtClean="0"/>
              <a:t> </a:t>
            </a:r>
            <a:r>
              <a:rPr lang="en-US" sz="2400" dirty="0" err="1" smtClean="0"/>
              <a:t>stati</a:t>
            </a:r>
            <a:r>
              <a:rPr lang="sr-Latn-RS" sz="2400" dirty="0" smtClean="0"/>
              <a:t>čkih</a:t>
            </a:r>
            <a:r>
              <a:rPr lang="en-US" sz="2400" dirty="0" smtClean="0"/>
              <a:t> IP </a:t>
            </a:r>
            <a:r>
              <a:rPr lang="en-US" sz="2400" dirty="0" err="1" smtClean="0"/>
              <a:t>adres</a:t>
            </a:r>
            <a:r>
              <a:rPr lang="sr-Latn-RS" sz="2400" dirty="0" smtClean="0"/>
              <a:t>a</a:t>
            </a:r>
            <a:endParaRPr lang="en-US" sz="2400" dirty="0" smtClean="0"/>
          </a:p>
          <a:p>
            <a:endParaRPr lang="en-US" sz="2400" dirty="0" smtClean="0"/>
          </a:p>
          <a:p>
            <a:endParaRPr lang="en-US" sz="2400" dirty="0" smtClean="0"/>
          </a:p>
          <a:p>
            <a:r>
              <a:rPr lang="en-US" sz="2000" dirty="0" smtClean="0"/>
              <a:t>10.0.0.0 to 10.255.255.255 – </a:t>
            </a:r>
            <a:r>
              <a:rPr lang="sr-Latn-RS" sz="2000" dirty="0" smtClean="0"/>
              <a:t>K</a:t>
            </a:r>
            <a:r>
              <a:rPr lang="en-US" sz="2000" dirty="0" err="1" smtClean="0"/>
              <a:t>las</a:t>
            </a:r>
            <a:r>
              <a:rPr lang="sr-Latn-RS" sz="2000" dirty="0" smtClean="0"/>
              <a:t>a</a:t>
            </a:r>
            <a:r>
              <a:rPr lang="en-US" sz="2000" dirty="0" smtClean="0"/>
              <a:t> A</a:t>
            </a:r>
          </a:p>
          <a:p>
            <a:r>
              <a:rPr lang="en-US" sz="2000" dirty="0" smtClean="0"/>
              <a:t>172.16.0.0 to 172.31.255.255 – </a:t>
            </a:r>
            <a:r>
              <a:rPr lang="sr-Latn-RS" sz="2000" dirty="0" smtClean="0"/>
              <a:t>K</a:t>
            </a:r>
            <a:r>
              <a:rPr lang="en-US" sz="2000" dirty="0" err="1" smtClean="0"/>
              <a:t>las</a:t>
            </a:r>
            <a:r>
              <a:rPr lang="sr-Latn-RS" sz="2000" dirty="0" smtClean="0"/>
              <a:t>a</a:t>
            </a:r>
            <a:r>
              <a:rPr lang="en-US" sz="2000" dirty="0" smtClean="0"/>
              <a:t> B</a:t>
            </a:r>
          </a:p>
          <a:p>
            <a:r>
              <a:rPr lang="en-US" sz="2000" dirty="0" smtClean="0"/>
              <a:t>192.168.0.0 to 192.168.255.255 – </a:t>
            </a:r>
            <a:r>
              <a:rPr lang="sr-Latn-RS" sz="2000" dirty="0" smtClean="0"/>
              <a:t>K</a:t>
            </a:r>
            <a:r>
              <a:rPr lang="en-US" sz="2000" dirty="0" err="1" smtClean="0"/>
              <a:t>las</a:t>
            </a:r>
            <a:r>
              <a:rPr lang="sr-Latn-RS" sz="2000" dirty="0" smtClean="0"/>
              <a:t>a</a:t>
            </a:r>
            <a:r>
              <a:rPr lang="en-US" sz="2000" dirty="0" smtClean="0"/>
              <a:t> C</a:t>
            </a:r>
          </a:p>
          <a:p>
            <a:endParaRPr lang="en-US" dirty="0" smtClean="0"/>
          </a:p>
        </p:txBody>
      </p:sp>
      <p:sp>
        <p:nvSpPr>
          <p:cNvPr id="4" name="Slide Number Placeholder 3"/>
          <p:cNvSpPr>
            <a:spLocks noGrp="1"/>
          </p:cNvSpPr>
          <p:nvPr>
            <p:ph type="sldNum" sz="quarter" idx="12"/>
          </p:nvPr>
        </p:nvSpPr>
        <p:spPr/>
        <p:txBody>
          <a:bodyPr/>
          <a:lstStyle/>
          <a:p>
            <a:pPr>
              <a:defRPr/>
            </a:pPr>
            <a:fld id="{8E70030C-81C8-4785-9832-B6FF02C2B1EB}"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sr-Latn-CS" sz="4000" b="1" dirty="0" smtClean="0"/>
              <a:t>Skraćenica DNS za Sistem imena domena </a:t>
            </a:r>
            <a:endParaRPr lang="en-US" sz="4000" dirty="0" smtClean="0"/>
          </a:p>
        </p:txBody>
      </p:sp>
      <p:sp>
        <p:nvSpPr>
          <p:cNvPr id="3" name="Content Placeholder 2"/>
          <p:cNvSpPr>
            <a:spLocks noGrp="1"/>
          </p:cNvSpPr>
          <p:nvPr>
            <p:ph idx="1"/>
          </p:nvPr>
        </p:nvSpPr>
        <p:spPr/>
        <p:txBody>
          <a:bodyPr/>
          <a:lstStyle/>
          <a:p>
            <a:pPr>
              <a:buFont typeface="Arial" charset="0"/>
              <a:buChar char="•"/>
              <a:defRPr/>
            </a:pPr>
            <a:r>
              <a:rPr lang="sr-Latn-CS" sz="2400" dirty="0" smtClean="0"/>
              <a:t>Imenima domena upravljaju Registrari koje treba da akredituje</a:t>
            </a:r>
            <a:endParaRPr lang="en-US" sz="2400" dirty="0" smtClean="0"/>
          </a:p>
          <a:p>
            <a:pPr lvl="1">
              <a:buFont typeface="Arial" charset="0"/>
              <a:buChar char="–"/>
              <a:defRPr/>
            </a:pPr>
            <a:r>
              <a:rPr lang="sr-Latn-CS" sz="2000" dirty="0" smtClean="0"/>
              <a:t>Internet korporacija za dodeljena imena i brojeve</a:t>
            </a:r>
            <a:r>
              <a:rPr lang="en-US" sz="2000" dirty="0" smtClean="0"/>
              <a:t> (ICANN; http://www.icann.org/) </a:t>
            </a:r>
          </a:p>
          <a:p>
            <a:pPr lvl="1">
              <a:buFont typeface="Arial" charset="0"/>
              <a:buChar char="–"/>
              <a:defRPr/>
            </a:pPr>
            <a:r>
              <a:rPr lang="sr-Latn-CS" sz="2000" dirty="0" smtClean="0"/>
              <a:t>Registri koje je navela IANA </a:t>
            </a:r>
            <a:r>
              <a:rPr lang="en-US" sz="2000" dirty="0" smtClean="0"/>
              <a:t>(</a:t>
            </a:r>
            <a:r>
              <a:rPr lang="sr-Latn-CS" sz="2000" dirty="0" smtClean="0"/>
              <a:t>Telo za dodelu jedinstvenih Internet brojeva</a:t>
            </a:r>
            <a:r>
              <a:rPr lang="en-US" sz="2000" dirty="0" smtClean="0"/>
              <a:t>).</a:t>
            </a:r>
          </a:p>
          <a:p>
            <a:pPr marL="0" lvl="1" indent="0">
              <a:buFont typeface="Arial" charset="0"/>
              <a:buNone/>
              <a:defRPr/>
            </a:pPr>
            <a:endParaRPr lang="en-US" sz="2000" dirty="0" smtClean="0"/>
          </a:p>
          <a:p>
            <a:pPr marL="0" lvl="1" indent="0">
              <a:buFont typeface="Arial" charset="0"/>
              <a:buNone/>
              <a:defRPr/>
            </a:pPr>
            <a:r>
              <a:rPr lang="sr-Latn-CS" sz="1800" dirty="0" smtClean="0"/>
              <a:t>Za Generičke domene najvišeg nivoa </a:t>
            </a:r>
            <a:r>
              <a:rPr lang="en-US" sz="1800" dirty="0" smtClean="0"/>
              <a:t>(</a:t>
            </a:r>
            <a:r>
              <a:rPr lang="en-US" sz="1800" dirty="0" err="1" smtClean="0"/>
              <a:t>gTLDs</a:t>
            </a:r>
            <a:r>
              <a:rPr lang="en-US" sz="1800" dirty="0" smtClean="0"/>
              <a:t>)</a:t>
            </a:r>
            <a:r>
              <a:rPr lang="sr-Latn-RS" sz="1800" dirty="0" smtClean="0"/>
              <a:t>,</a:t>
            </a:r>
            <a:r>
              <a:rPr lang="en-US" sz="1800" dirty="0" smtClean="0"/>
              <a:t> </a:t>
            </a:r>
            <a:r>
              <a:rPr lang="sr-Latn-RS" sz="1800" dirty="0" smtClean="0"/>
              <a:t>kao što su</a:t>
            </a:r>
            <a:r>
              <a:rPr lang="en-US" sz="1800" dirty="0" smtClean="0"/>
              <a:t> .com, </a:t>
            </a:r>
            <a:r>
              <a:rPr lang="en-US" sz="1800" dirty="0" err="1" smtClean="0"/>
              <a:t>.net</a:t>
            </a:r>
            <a:r>
              <a:rPr lang="en-US" sz="1800" dirty="0" smtClean="0"/>
              <a:t>, .org, .biz, </a:t>
            </a:r>
            <a:r>
              <a:rPr lang="sr-Latn-RS" sz="1800" dirty="0" smtClean="0"/>
              <a:t>i</a:t>
            </a:r>
            <a:r>
              <a:rPr lang="en-US" sz="1800" dirty="0" smtClean="0"/>
              <a:t>t</a:t>
            </a:r>
            <a:r>
              <a:rPr lang="sr-Latn-RS" sz="1800" dirty="0" smtClean="0"/>
              <a:t>d.,</a:t>
            </a:r>
            <a:r>
              <a:rPr lang="en-US" sz="1800" dirty="0" smtClean="0"/>
              <a:t>  </a:t>
            </a:r>
            <a:r>
              <a:rPr lang="sr-Latn-CS" sz="1800" dirty="0" smtClean="0"/>
              <a:t>ICANN sama akredituje Registrare</a:t>
            </a:r>
            <a:endParaRPr lang="en-US" sz="1800" dirty="0" smtClean="0"/>
          </a:p>
          <a:p>
            <a:pPr marL="0" lvl="1" indent="0">
              <a:buFont typeface="Arial" charset="0"/>
              <a:buNone/>
              <a:defRPr/>
            </a:pPr>
            <a:r>
              <a:rPr lang="sr-Latn-CS" sz="1800" dirty="0" smtClean="0"/>
              <a:t>Za domene najvišeg nivoa (ccTLFD-e) Koda zemlje, kao što su</a:t>
            </a:r>
            <a:r>
              <a:rPr lang="en-US" sz="1800" dirty="0" smtClean="0"/>
              <a:t> .us, .</a:t>
            </a:r>
            <a:r>
              <a:rPr lang="en-US" sz="1800" dirty="0" err="1" smtClean="0"/>
              <a:t>uk</a:t>
            </a:r>
            <a:r>
              <a:rPr lang="en-US" sz="1800" dirty="0" smtClean="0"/>
              <a:t>, .de, .</a:t>
            </a:r>
            <a:r>
              <a:rPr lang="en-US" sz="1800" dirty="0" err="1" smtClean="0"/>
              <a:t>ie</a:t>
            </a:r>
            <a:r>
              <a:rPr lang="en-US" sz="1800" dirty="0" smtClean="0"/>
              <a:t>, </a:t>
            </a:r>
            <a:r>
              <a:rPr lang="sr-Latn-RS" sz="1800" dirty="0" smtClean="0"/>
              <a:t>i</a:t>
            </a:r>
            <a:r>
              <a:rPr lang="en-US" sz="1800" dirty="0" smtClean="0"/>
              <a:t>t</a:t>
            </a:r>
            <a:r>
              <a:rPr lang="sr-Latn-RS" sz="1800" dirty="0" smtClean="0"/>
              <a:t>d</a:t>
            </a:r>
            <a:r>
              <a:rPr lang="en-US" sz="1800" dirty="0" smtClean="0"/>
              <a:t>.</a:t>
            </a:r>
            <a:r>
              <a:rPr lang="sr-Latn-RS" sz="1800" dirty="0" smtClean="0"/>
              <a:t>,</a:t>
            </a:r>
            <a:r>
              <a:rPr lang="en-US" sz="1800" dirty="0" smtClean="0"/>
              <a:t> IANA </a:t>
            </a:r>
            <a:r>
              <a:rPr lang="sr-Latn-CS" sz="1800" dirty="0" smtClean="0"/>
              <a:t>delegira registraciju </a:t>
            </a:r>
            <a:endParaRPr lang="en-US" sz="2000" dirty="0" smtClean="0"/>
          </a:p>
          <a:p>
            <a:pPr marL="0" indent="0">
              <a:buFont typeface="Arial" charset="0"/>
              <a:buNone/>
              <a:defRPr/>
            </a:pPr>
            <a:r>
              <a:rPr lang="sr-Latn-CS" sz="2400" dirty="0" smtClean="0"/>
              <a:t>Ukoliko neko ime domena ne registruje neka kompanija za zaštitu privatnosti,</a:t>
            </a:r>
            <a:r>
              <a:rPr lang="en-US" sz="2400" dirty="0" smtClean="0"/>
              <a:t> </a:t>
            </a:r>
            <a:r>
              <a:rPr lang="sr-Latn-CS" sz="2400" dirty="0" smtClean="0"/>
              <a:t>ovi Registri mogu da memorišu dragocene informacije o vlasniku nekog imena domena</a:t>
            </a:r>
            <a:endParaRPr lang="en-US" sz="2400" dirty="0"/>
          </a:p>
        </p:txBody>
      </p:sp>
      <p:sp>
        <p:nvSpPr>
          <p:cNvPr id="4" name="Slide Number Placeholder 3"/>
          <p:cNvSpPr>
            <a:spLocks noGrp="1"/>
          </p:cNvSpPr>
          <p:nvPr>
            <p:ph type="sldNum" sz="quarter" idx="12"/>
          </p:nvPr>
        </p:nvSpPr>
        <p:spPr/>
        <p:txBody>
          <a:bodyPr/>
          <a:lstStyle/>
          <a:p>
            <a:pPr>
              <a:defRPr/>
            </a:pPr>
            <a:fld id="{9A6A110B-5835-40A1-9EEC-E10137AEC918}"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sr-Latn-CS" sz="4000" b="1" dirty="0" smtClean="0"/>
              <a:t>Skraćenica URI za Uniformni identifikator resursa</a:t>
            </a:r>
            <a:endParaRPr lang="en-US" sz="4000" dirty="0" smtClean="0"/>
          </a:p>
        </p:txBody>
      </p:sp>
      <p:sp>
        <p:nvSpPr>
          <p:cNvPr id="20483" name="Content Placeholder 2"/>
          <p:cNvSpPr>
            <a:spLocks noGrp="1"/>
          </p:cNvSpPr>
          <p:nvPr>
            <p:ph idx="1"/>
          </p:nvPr>
        </p:nvSpPr>
        <p:spPr>
          <a:xfrm>
            <a:off x="163513" y="1600200"/>
            <a:ext cx="8707437" cy="4525963"/>
          </a:xfrm>
        </p:spPr>
        <p:txBody>
          <a:bodyPr/>
          <a:lstStyle/>
          <a:p>
            <a:r>
              <a:rPr lang="sr-Latn-CS" sz="2400" dirty="0" smtClean="0"/>
              <a:t>World Wide Web (WWW) je sistem povezanih dokumenata kojima se može pristupiti preko Interneta</a:t>
            </a:r>
            <a:r>
              <a:rPr lang="en-US" sz="2400" dirty="0" smtClean="0"/>
              <a:t>. </a:t>
            </a:r>
          </a:p>
          <a:p>
            <a:r>
              <a:rPr lang="sr-Latn-CS" sz="2400" dirty="0" smtClean="0"/>
              <a:t>Ovi dokumenti nisu obični tekstualni dokumenti, nego hipertekstualni, poznati kao Web stranice</a:t>
            </a:r>
            <a:r>
              <a:rPr lang="en-US" sz="2400" dirty="0" smtClean="0"/>
              <a:t>.</a:t>
            </a:r>
          </a:p>
          <a:p>
            <a:r>
              <a:rPr lang="sr-Latn-CS" sz="2400" dirty="0" smtClean="0"/>
              <a:t>Hipertekst omogućava povezivanje dokumenata koji mogu da se memorišu u različitim računarima širom sveta</a:t>
            </a:r>
            <a:r>
              <a:rPr lang="en-US" sz="2400" dirty="0" smtClean="0"/>
              <a:t>. </a:t>
            </a:r>
          </a:p>
          <a:p>
            <a:r>
              <a:rPr lang="sr-Latn-CS" sz="2400" dirty="0" smtClean="0"/>
              <a:t>Web stranice su obično pisane u nečemu što je poznato kao HTML kod, i mogu da sadrže različite vrste informacija</a:t>
            </a:r>
            <a:r>
              <a:rPr lang="en-US" sz="2400" dirty="0" smtClean="0"/>
              <a:t>. </a:t>
            </a:r>
          </a:p>
          <a:p>
            <a:r>
              <a:rPr lang="sr-Latn-CS" sz="2400" dirty="0" smtClean="0"/>
              <a:t>Web stranice su obično grupisane na nečemu što je poznato kao Web lokacije</a:t>
            </a:r>
            <a:r>
              <a:rPr lang="en-US" sz="2400" dirty="0" smtClean="0"/>
              <a:t>.</a:t>
            </a:r>
          </a:p>
          <a:p>
            <a:pPr>
              <a:buFont typeface="Arial" pitchFamily="34" charset="0"/>
              <a:buNone/>
            </a:pPr>
            <a:endParaRPr lang="en-US" sz="1800" b="1" dirty="0" smtClean="0"/>
          </a:p>
          <a:p>
            <a:pPr>
              <a:buFont typeface="Arial" pitchFamily="34" charset="0"/>
              <a:buNone/>
            </a:pPr>
            <a:r>
              <a:rPr lang="en-US" sz="1800" b="1" dirty="0" err="1" smtClean="0"/>
              <a:t>stru</a:t>
            </a:r>
            <a:r>
              <a:rPr lang="sr-Latn-RS" sz="1800" b="1" dirty="0" smtClean="0"/>
              <a:t>k</a:t>
            </a:r>
            <a:r>
              <a:rPr lang="en-US" sz="1800" b="1" dirty="0" err="1" smtClean="0"/>
              <a:t>tur</a:t>
            </a:r>
            <a:r>
              <a:rPr lang="sr-Latn-RS" sz="1800" b="1" dirty="0" smtClean="0"/>
              <a:t>a</a:t>
            </a:r>
            <a:r>
              <a:rPr lang="en-US" sz="1800" b="1" dirty="0" smtClean="0"/>
              <a:t> URL : </a:t>
            </a:r>
            <a:r>
              <a:rPr lang="en-US" sz="1800" b="1" u="sng" dirty="0" smtClean="0">
                <a:hlinkClick r:id="rId2"/>
              </a:rPr>
              <a:t>http://www.name-of-the-website.com/name-of-the-webpage.htm</a:t>
            </a:r>
            <a:endParaRPr lang="en-US" sz="1800" b="1" dirty="0" smtClean="0"/>
          </a:p>
        </p:txBody>
      </p:sp>
      <p:sp>
        <p:nvSpPr>
          <p:cNvPr id="4" name="Slide Number Placeholder 3"/>
          <p:cNvSpPr>
            <a:spLocks noGrp="1"/>
          </p:cNvSpPr>
          <p:nvPr>
            <p:ph type="sldNum" sz="quarter" idx="12"/>
          </p:nvPr>
        </p:nvSpPr>
        <p:spPr/>
        <p:txBody>
          <a:bodyPr/>
          <a:lstStyle/>
          <a:p>
            <a:pPr>
              <a:defRPr/>
            </a:pPr>
            <a:fld id="{97334154-A2CD-4043-8276-9304FF73AE5E}"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183E593-AEAA-47F2-9DC6-0FEB8F546A50}" type="slidenum">
              <a:rPr lang="en-US"/>
              <a:pPr>
                <a:defRPr/>
              </a:pPr>
              <a:t>2</a:t>
            </a:fld>
            <a:endParaRPr lang="en-US"/>
          </a:p>
        </p:txBody>
      </p:sp>
      <p:sp>
        <p:nvSpPr>
          <p:cNvPr id="3075" name="Title 1"/>
          <p:cNvSpPr>
            <a:spLocks noGrp="1"/>
          </p:cNvSpPr>
          <p:nvPr>
            <p:ph type="title"/>
          </p:nvPr>
        </p:nvSpPr>
        <p:spPr>
          <a:xfrm>
            <a:off x="457200" y="274638"/>
            <a:ext cx="8229600" cy="773112"/>
          </a:xfrm>
        </p:spPr>
        <p:txBody>
          <a:bodyPr/>
          <a:lstStyle/>
          <a:p>
            <a:pPr eaLnBrk="1" hangingPunct="1"/>
            <a:r>
              <a:rPr lang="sr-Latn-RS" b="1" dirty="0" smtClean="0"/>
              <a:t>Ciljevi ovog bloka obuke</a:t>
            </a:r>
            <a:endParaRPr lang="en-US" b="1" dirty="0" smtClean="0"/>
          </a:p>
        </p:txBody>
      </p:sp>
      <p:sp>
        <p:nvSpPr>
          <p:cNvPr id="3076" name="Content Placeholder 2"/>
          <p:cNvSpPr>
            <a:spLocks/>
          </p:cNvSpPr>
          <p:nvPr/>
        </p:nvSpPr>
        <p:spPr bwMode="auto">
          <a:xfrm>
            <a:off x="457200" y="1047750"/>
            <a:ext cx="8512175" cy="5308600"/>
          </a:xfrm>
          <a:prstGeom prst="rect">
            <a:avLst/>
          </a:prstGeom>
          <a:noFill/>
          <a:ln w="9525">
            <a:noFill/>
            <a:miter lim="800000"/>
            <a:headEnd/>
            <a:tailEnd/>
          </a:ln>
        </p:spPr>
        <p:txBody>
          <a:bodyPr/>
          <a:lstStyle/>
          <a:p>
            <a:pPr>
              <a:defRPr/>
            </a:pPr>
            <a:r>
              <a:rPr lang="sr-Latn-RS" sz="2800" b="1" dirty="0" smtClean="0"/>
              <a:t>Na kraju ovog bloka obuke</a:t>
            </a:r>
            <a:r>
              <a:rPr lang="en-US" sz="2800" b="1" dirty="0" smtClean="0"/>
              <a:t> </a:t>
            </a:r>
            <a:r>
              <a:rPr lang="sr-Latn-RS" sz="2800" b="1" dirty="0" smtClean="0"/>
              <a:t>učesnici će moći da</a:t>
            </a:r>
            <a:r>
              <a:rPr lang="en-US" sz="2800" b="1" dirty="0" smtClean="0">
                <a:latin typeface="+mn-lt"/>
                <a:cs typeface="Arial" charset="0"/>
              </a:rPr>
              <a:t>: </a:t>
            </a:r>
            <a:endParaRPr lang="el-GR" sz="2800" b="1" dirty="0">
              <a:latin typeface="+mn-lt"/>
              <a:cs typeface="Arial" charset="0"/>
            </a:endParaRPr>
          </a:p>
          <a:p>
            <a:pPr>
              <a:defRPr/>
            </a:pPr>
            <a:endParaRPr lang="el-GR" sz="2800" dirty="0">
              <a:latin typeface="+mn-lt"/>
              <a:cs typeface="Arial" charset="0"/>
            </a:endParaRPr>
          </a:p>
          <a:p>
            <a:pPr lvl="1">
              <a:buFont typeface="Arial" charset="0"/>
              <a:buChar char="•"/>
              <a:defRPr/>
            </a:pPr>
            <a:r>
              <a:rPr lang="en-US" sz="28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 o</a:t>
            </a:r>
            <a:r>
              <a:rPr lang="en-GB" sz="2600" dirty="0" smtClean="0">
                <a:latin typeface="+mn-lt"/>
                <a:cs typeface="Arial" charset="0"/>
              </a:rPr>
              <a:t> </a:t>
            </a:r>
            <a:r>
              <a:rPr lang="en-GB" sz="2600" dirty="0" err="1" smtClean="0">
                <a:latin typeface="+mn-lt"/>
                <a:cs typeface="Arial" charset="0"/>
              </a:rPr>
              <a:t>poten</a:t>
            </a:r>
            <a:r>
              <a:rPr lang="sr-Latn-RS" sz="2600" dirty="0" smtClean="0">
                <a:latin typeface="+mn-lt"/>
                <a:cs typeface="Arial" charset="0"/>
              </a:rPr>
              <a:t>c</a:t>
            </a:r>
            <a:r>
              <a:rPr lang="en-GB" sz="2600" dirty="0" err="1" smtClean="0">
                <a:latin typeface="+mn-lt"/>
                <a:cs typeface="Arial" charset="0"/>
              </a:rPr>
              <a:t>i</a:t>
            </a:r>
            <a:r>
              <a:rPr lang="sr-Latn-RS" sz="2600" dirty="0" smtClean="0">
                <a:latin typeface="+mn-lt"/>
                <a:cs typeface="Arial" charset="0"/>
              </a:rPr>
              <a:t>j</a:t>
            </a:r>
            <a:r>
              <a:rPr lang="en-GB" sz="2600" dirty="0" smtClean="0">
                <a:latin typeface="+mn-lt"/>
                <a:cs typeface="Arial" charset="0"/>
              </a:rPr>
              <a:t>al</a:t>
            </a:r>
            <a:r>
              <a:rPr lang="sr-Latn-RS" sz="2600" dirty="0" smtClean="0">
                <a:latin typeface="+mn-lt"/>
                <a:cs typeface="Arial" charset="0"/>
              </a:rPr>
              <a:t>nim dokazima</a:t>
            </a:r>
            <a:r>
              <a:rPr lang="en-GB" sz="2600" dirty="0" smtClean="0">
                <a:latin typeface="+mn-lt"/>
                <a:cs typeface="Arial" charset="0"/>
              </a:rPr>
              <a:t> </a:t>
            </a:r>
            <a:r>
              <a:rPr lang="sr-Latn-RS" sz="2600" dirty="0" smtClean="0">
                <a:latin typeface="+mn-lt"/>
                <a:cs typeface="Arial" charset="0"/>
              </a:rPr>
              <a:t>i izvorim</a:t>
            </a:r>
            <a:r>
              <a:rPr lang="en-GB" sz="2600" dirty="0" smtClean="0">
                <a:latin typeface="+mn-lt"/>
                <a:cs typeface="Arial" charset="0"/>
              </a:rPr>
              <a:t>a </a:t>
            </a:r>
            <a:r>
              <a:rPr lang="sr-Latn-RS" sz="2600" dirty="0" smtClean="0">
                <a:latin typeface="+mn-lt"/>
                <a:cs typeface="Arial" charset="0"/>
              </a:rPr>
              <a:t>dokaza</a:t>
            </a:r>
            <a:r>
              <a:rPr lang="en-GB" sz="2600" dirty="0" smtClean="0">
                <a:latin typeface="+mn-lt"/>
                <a:cs typeface="Arial" charset="0"/>
              </a:rPr>
              <a:t> n</a:t>
            </a:r>
            <a:r>
              <a:rPr lang="sr-Latn-RS" sz="2600" dirty="0" smtClean="0">
                <a:latin typeface="+mn-lt"/>
                <a:cs typeface="Arial" charset="0"/>
              </a:rPr>
              <a:t>a</a:t>
            </a:r>
            <a:r>
              <a:rPr lang="en-GB" sz="2600" dirty="0" smtClean="0">
                <a:latin typeface="+mn-lt"/>
                <a:cs typeface="Arial" charset="0"/>
              </a:rPr>
              <a:t> </a:t>
            </a:r>
            <a:r>
              <a:rPr lang="sr-Latn-RS" sz="2600" dirty="0" smtClean="0">
                <a:latin typeface="+mn-lt"/>
                <a:cs typeface="Arial" charset="0"/>
              </a:rPr>
              <a:t>I</a:t>
            </a:r>
            <a:r>
              <a:rPr lang="en-GB" sz="2600" dirty="0" err="1" smtClean="0">
                <a:latin typeface="+mn-lt"/>
                <a:cs typeface="Arial" charset="0"/>
              </a:rPr>
              <a:t>nternet</a:t>
            </a:r>
            <a:r>
              <a:rPr lang="sr-Latn-RS" sz="2600" dirty="0" smtClean="0">
                <a:latin typeface="+mn-lt"/>
                <a:cs typeface="Arial" charset="0"/>
              </a:rPr>
              <a:t>u</a:t>
            </a:r>
            <a:endParaRPr lang="en-GB" sz="2600" dirty="0">
              <a:latin typeface="+mn-lt"/>
              <a:cs typeface="Arial" charset="0"/>
            </a:endParaRPr>
          </a:p>
          <a:p>
            <a:pPr lvl="1">
              <a:buFont typeface="Arial" charset="0"/>
              <a:buChar char="•"/>
              <a:defRPr/>
            </a:pPr>
            <a:r>
              <a:rPr lang="en-GB" sz="2600" dirty="0">
                <a:latin typeface="+mn-lt"/>
                <a:cs typeface="Arial" charset="0"/>
              </a:rPr>
              <a:t> </a:t>
            </a:r>
            <a:r>
              <a:rPr lang="sr-Latn-RS" sz="2600" dirty="0" smtClean="0">
                <a:latin typeface="+mn-lt"/>
                <a:cs typeface="Arial" charset="0"/>
              </a:rPr>
              <a:t> Završe</a:t>
            </a:r>
            <a:r>
              <a:rPr lang="en-GB" sz="2600" dirty="0" smtClean="0">
                <a:latin typeface="+mn-lt"/>
                <a:cs typeface="Arial" charset="0"/>
              </a:rPr>
              <a:t> </a:t>
            </a:r>
            <a:r>
              <a:rPr lang="sr-Latn-RS" sz="2600" dirty="0" smtClean="0">
                <a:latin typeface="+mn-lt"/>
                <a:cs typeface="Arial" charset="0"/>
              </a:rPr>
              <a:t>uspešnu</a:t>
            </a:r>
            <a:r>
              <a:rPr lang="en-GB" sz="2600" dirty="0" smtClean="0">
                <a:latin typeface="+mn-lt"/>
                <a:cs typeface="Arial" charset="0"/>
              </a:rPr>
              <a:t> pr</a:t>
            </a:r>
            <a:r>
              <a:rPr lang="sr-Latn-RS" sz="2600" dirty="0" smtClean="0">
                <a:latin typeface="+mn-lt"/>
                <a:cs typeface="Arial" charset="0"/>
              </a:rPr>
              <a:t>i</a:t>
            </a:r>
            <a:r>
              <a:rPr lang="en-GB" sz="2600" dirty="0" smtClean="0">
                <a:latin typeface="+mn-lt"/>
                <a:cs typeface="Arial" charset="0"/>
              </a:rPr>
              <a:t>pr</a:t>
            </a:r>
            <a:r>
              <a:rPr lang="sr-Latn-RS" sz="2600" dirty="0" smtClean="0">
                <a:latin typeface="+mn-lt"/>
                <a:cs typeface="Arial" charset="0"/>
              </a:rPr>
              <a:t>emu </a:t>
            </a:r>
            <a:r>
              <a:rPr lang="en-GB" sz="2600" dirty="0" err="1" smtClean="0">
                <a:latin typeface="+mn-lt"/>
                <a:cs typeface="Arial" charset="0"/>
              </a:rPr>
              <a:t>i</a:t>
            </a:r>
            <a:r>
              <a:rPr lang="en-GB" sz="2600" dirty="0" smtClean="0">
                <a:latin typeface="+mn-lt"/>
                <a:cs typeface="Arial" charset="0"/>
              </a:rPr>
              <a:t> </a:t>
            </a:r>
            <a:r>
              <a:rPr lang="en-GB" sz="2600" dirty="0" err="1" smtClean="0">
                <a:latin typeface="+mn-lt"/>
                <a:cs typeface="Arial" charset="0"/>
              </a:rPr>
              <a:t>plani</a:t>
            </a:r>
            <a:r>
              <a:rPr lang="sr-Latn-RS" sz="2600" dirty="0" smtClean="0">
                <a:latin typeface="+mn-lt"/>
                <a:cs typeface="Arial" charset="0"/>
              </a:rPr>
              <a:t>ra</a:t>
            </a:r>
            <a:r>
              <a:rPr lang="en-GB" sz="2600" dirty="0" smtClean="0">
                <a:latin typeface="+mn-lt"/>
                <a:cs typeface="Arial" charset="0"/>
              </a:rPr>
              <a:t>n</a:t>
            </a:r>
            <a:r>
              <a:rPr lang="sr-Latn-RS" sz="2600" dirty="0" smtClean="0">
                <a:latin typeface="+mn-lt"/>
                <a:cs typeface="Arial" charset="0"/>
              </a:rPr>
              <a:t>je</a:t>
            </a:r>
            <a:r>
              <a:rPr lang="en-GB" sz="2600" dirty="0" smtClean="0">
                <a:latin typeface="+mn-lt"/>
                <a:cs typeface="Arial" charset="0"/>
              </a:rPr>
              <a:t> </a:t>
            </a:r>
            <a:r>
              <a:rPr lang="sr-Latn-RS" sz="2600" dirty="0" smtClean="0">
                <a:latin typeface="+mn-lt"/>
                <a:cs typeface="Arial" charset="0"/>
              </a:rPr>
              <a:t>pretresa</a:t>
            </a:r>
            <a:r>
              <a:rPr lang="en-GB" sz="2600" dirty="0" smtClean="0">
                <a:latin typeface="+mn-lt"/>
                <a:cs typeface="Arial" charset="0"/>
              </a:rPr>
              <a:t> </a:t>
            </a:r>
            <a:r>
              <a:rPr lang="sr-Latn-RS" sz="2600" dirty="0" smtClean="0">
                <a:latin typeface="+mn-lt"/>
                <a:cs typeface="Arial" charset="0"/>
              </a:rPr>
              <a:t>i</a:t>
            </a:r>
            <a:r>
              <a:rPr lang="en-GB" sz="2600" dirty="0" smtClean="0">
                <a:latin typeface="+mn-lt"/>
                <a:cs typeface="Arial" charset="0"/>
              </a:rPr>
              <a:t> </a:t>
            </a:r>
            <a:r>
              <a:rPr lang="sr-Latn-RS" sz="2600" dirty="0" smtClean="0">
                <a:latin typeface="+mn-lt"/>
                <a:cs typeface="Arial" charset="0"/>
              </a:rPr>
              <a:t>zaplene</a:t>
            </a:r>
            <a:r>
              <a:rPr lang="en-GB" sz="2600" dirty="0" smtClean="0">
                <a:latin typeface="+mn-lt"/>
                <a:cs typeface="Arial" charset="0"/>
              </a:rPr>
              <a:t> </a:t>
            </a:r>
            <a:r>
              <a:rPr lang="en-GB" sz="2600" dirty="0" err="1" smtClean="0">
                <a:latin typeface="+mn-lt"/>
                <a:cs typeface="Arial" charset="0"/>
              </a:rPr>
              <a:t>ele</a:t>
            </a:r>
            <a:r>
              <a:rPr lang="sr-Latn-RS" sz="2600" dirty="0" smtClean="0">
                <a:latin typeface="+mn-lt"/>
                <a:cs typeface="Arial" charset="0"/>
              </a:rPr>
              <a:t>k</a:t>
            </a:r>
            <a:r>
              <a:rPr lang="en-GB" sz="2600" dirty="0" err="1" smtClean="0">
                <a:latin typeface="+mn-lt"/>
                <a:cs typeface="Arial" charset="0"/>
              </a:rPr>
              <a:t>tron</a:t>
            </a:r>
            <a:r>
              <a:rPr lang="sr-Latn-RS" sz="2600" dirty="0" smtClean="0">
                <a:latin typeface="+mn-lt"/>
                <a:cs typeface="Arial" charset="0"/>
              </a:rPr>
              <a:t>sk</a:t>
            </a:r>
            <a:r>
              <a:rPr lang="en-GB" sz="2600" dirty="0" err="1" smtClean="0">
                <a:latin typeface="+mn-lt"/>
                <a:cs typeface="Arial" charset="0"/>
              </a:rPr>
              <a:t>i</a:t>
            </a:r>
            <a:r>
              <a:rPr lang="sr-Latn-RS" sz="2600" dirty="0" smtClean="0">
                <a:latin typeface="+mn-lt"/>
                <a:cs typeface="Arial" charset="0"/>
              </a:rPr>
              <a:t>h</a:t>
            </a:r>
            <a:r>
              <a:rPr lang="en-GB" sz="2600" dirty="0" smtClean="0">
                <a:latin typeface="+mn-lt"/>
                <a:cs typeface="Arial" charset="0"/>
              </a:rPr>
              <a:t> </a:t>
            </a:r>
            <a:r>
              <a:rPr lang="sr-Latn-RS" sz="2600" dirty="0" smtClean="0">
                <a:latin typeface="+mn-lt"/>
                <a:cs typeface="Arial" charset="0"/>
              </a:rPr>
              <a:t>dokaza</a:t>
            </a:r>
            <a:endParaRPr lang="en-GB" sz="2600" dirty="0">
              <a:latin typeface="+mn-lt"/>
              <a:cs typeface="Arial" charset="0"/>
            </a:endParaRPr>
          </a:p>
          <a:p>
            <a:pPr lvl="1">
              <a:buFont typeface="Arial" charset="0"/>
              <a:buChar char="•"/>
              <a:defRPr/>
            </a:pPr>
            <a:r>
              <a:rPr lang="en-GB" sz="26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a:t>
            </a:r>
            <a:r>
              <a:rPr lang="en-US" sz="2600" dirty="0" smtClean="0">
                <a:latin typeface="+mn-lt"/>
                <a:cs typeface="Arial" charset="0"/>
              </a:rPr>
              <a:t> </a:t>
            </a:r>
            <a:r>
              <a:rPr lang="sr-Latn-RS" sz="2600" dirty="0" smtClean="0">
                <a:latin typeface="+mn-lt"/>
                <a:cs typeface="Arial" charset="0"/>
              </a:rPr>
              <a:t>o </a:t>
            </a:r>
            <a:r>
              <a:rPr lang="sr-Latn-RS" sz="2600" dirty="0" smtClean="0">
                <a:latin typeface="+mn-lt"/>
                <a:cs typeface="Arial" charset="0"/>
              </a:rPr>
              <a:t>nadležnim organima</a:t>
            </a:r>
            <a:r>
              <a:rPr lang="sr-Latn-RS" sz="2600" dirty="0" smtClean="0">
                <a:solidFill>
                  <a:srgbClr val="FF0000"/>
                </a:solidFill>
                <a:latin typeface="+mn-lt"/>
                <a:cs typeface="Arial" charset="0"/>
              </a:rPr>
              <a:t> </a:t>
            </a:r>
            <a:r>
              <a:rPr lang="en-US" sz="2600" dirty="0" err="1" smtClean="0">
                <a:latin typeface="+mn-lt"/>
                <a:cs typeface="Arial" charset="0"/>
              </a:rPr>
              <a:t>i</a:t>
            </a:r>
            <a:r>
              <a:rPr lang="en-US" sz="2600" dirty="0" smtClean="0">
                <a:latin typeface="+mn-lt"/>
                <a:cs typeface="Arial" charset="0"/>
              </a:rPr>
              <a:t> </a:t>
            </a:r>
            <a:r>
              <a:rPr lang="sr-Latn-RS" sz="2600" dirty="0" smtClean="0">
                <a:latin typeface="+mn-lt"/>
                <a:cs typeface="Arial" charset="0"/>
              </a:rPr>
              <a:t>njihovoj dozvoli</a:t>
            </a:r>
            <a:r>
              <a:rPr lang="en-US" sz="2600" dirty="0" smtClean="0">
                <a:latin typeface="+mn-lt"/>
                <a:cs typeface="Arial" charset="0"/>
              </a:rPr>
              <a:t> </a:t>
            </a:r>
            <a:r>
              <a:rPr lang="sr-Latn-RS" sz="2600" dirty="0" smtClean="0">
                <a:latin typeface="+mn-lt"/>
                <a:cs typeface="Arial" charset="0"/>
              </a:rPr>
              <a:t>u</a:t>
            </a:r>
            <a:r>
              <a:rPr lang="en-US" sz="2600" dirty="0" smtClean="0">
                <a:latin typeface="+mn-lt"/>
                <a:cs typeface="Arial" charset="0"/>
              </a:rPr>
              <a:t> </a:t>
            </a:r>
            <a:r>
              <a:rPr lang="en-US" sz="2600" dirty="0" err="1" smtClean="0">
                <a:latin typeface="+mn-lt"/>
                <a:cs typeface="Arial" charset="0"/>
              </a:rPr>
              <a:t>proces</a:t>
            </a:r>
            <a:r>
              <a:rPr lang="sr-Latn-RS" sz="2600" dirty="0" smtClean="0">
                <a:latin typeface="+mn-lt"/>
                <a:cs typeface="Arial" charset="0"/>
              </a:rPr>
              <a:t>u</a:t>
            </a:r>
            <a:r>
              <a:rPr lang="en-US" sz="2600" dirty="0" smtClean="0">
                <a:latin typeface="+mn-lt"/>
                <a:cs typeface="Arial" charset="0"/>
              </a:rPr>
              <a:t> </a:t>
            </a:r>
            <a:r>
              <a:rPr lang="sr-Latn-RS" sz="2600" dirty="0" smtClean="0">
                <a:latin typeface="+mn-lt"/>
                <a:cs typeface="Arial" charset="0"/>
              </a:rPr>
              <a:t>pretresa</a:t>
            </a:r>
            <a:r>
              <a:rPr lang="en-US" sz="2600" dirty="0" smtClean="0">
                <a:latin typeface="+mn-lt"/>
                <a:cs typeface="Arial" charset="0"/>
              </a:rPr>
              <a:t> </a:t>
            </a:r>
            <a:r>
              <a:rPr lang="sr-Latn-RS" sz="2600" dirty="0" smtClean="0">
                <a:latin typeface="+mn-lt"/>
                <a:cs typeface="Arial" charset="0"/>
              </a:rPr>
              <a:t>i zaplene</a:t>
            </a:r>
            <a:r>
              <a:rPr lang="en-US" sz="2600" dirty="0" smtClean="0">
                <a:latin typeface="+mn-lt"/>
                <a:cs typeface="Arial" charset="0"/>
              </a:rPr>
              <a:t> </a:t>
            </a:r>
            <a:r>
              <a:rPr lang="en-US" sz="2600" dirty="0" err="1" smtClean="0">
                <a:latin typeface="+mn-lt"/>
                <a:cs typeface="Arial" charset="0"/>
              </a:rPr>
              <a:t>ele</a:t>
            </a:r>
            <a:r>
              <a:rPr lang="sr-Latn-RS" sz="2600" dirty="0" smtClean="0">
                <a:latin typeface="+mn-lt"/>
                <a:cs typeface="Arial" charset="0"/>
              </a:rPr>
              <a:t>k</a:t>
            </a:r>
            <a:r>
              <a:rPr lang="en-US" sz="2600" dirty="0" err="1" smtClean="0">
                <a:latin typeface="+mn-lt"/>
                <a:cs typeface="Arial" charset="0"/>
              </a:rPr>
              <a:t>tron</a:t>
            </a:r>
            <a:r>
              <a:rPr lang="sr-Latn-RS" sz="2600" dirty="0" smtClean="0">
                <a:latin typeface="+mn-lt"/>
                <a:cs typeface="Arial" charset="0"/>
              </a:rPr>
              <a:t>sk</a:t>
            </a:r>
            <a:r>
              <a:rPr lang="en-US" sz="2600" dirty="0" err="1" smtClean="0">
                <a:latin typeface="+mn-lt"/>
                <a:cs typeface="Arial" charset="0"/>
              </a:rPr>
              <a:t>i</a:t>
            </a:r>
            <a:r>
              <a:rPr lang="sr-Latn-RS" sz="2600" dirty="0" smtClean="0">
                <a:latin typeface="+mn-lt"/>
                <a:cs typeface="Arial" charset="0"/>
              </a:rPr>
              <a:t>h</a:t>
            </a:r>
            <a:r>
              <a:rPr lang="en-US" sz="2600" dirty="0" smtClean="0">
                <a:latin typeface="+mn-lt"/>
                <a:cs typeface="Arial" charset="0"/>
              </a:rPr>
              <a:t> </a:t>
            </a:r>
            <a:r>
              <a:rPr lang="sr-Latn-RS" sz="2600" dirty="0" smtClean="0">
                <a:latin typeface="+mn-lt"/>
                <a:cs typeface="Arial" charset="0"/>
              </a:rPr>
              <a:t>dokaza</a:t>
            </a:r>
            <a:r>
              <a:rPr lang="en-US" sz="2600" dirty="0" smtClean="0">
                <a:latin typeface="+mn-lt"/>
                <a:cs typeface="Arial" charset="0"/>
              </a:rPr>
              <a:t> </a:t>
            </a:r>
            <a:endParaRPr lang="en-GB" sz="2600" dirty="0">
              <a:solidFill>
                <a:srgbClr val="FF0000"/>
              </a:solidFill>
              <a:latin typeface="+mn-lt"/>
              <a:cs typeface="Arial" charset="0"/>
            </a:endParaRPr>
          </a:p>
          <a:p>
            <a:pPr lvl="1">
              <a:buFont typeface="Arial" charset="0"/>
              <a:buChar char="•"/>
              <a:defRPr/>
            </a:pPr>
            <a:r>
              <a:rPr lang="en-GB" sz="26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 o</a:t>
            </a:r>
            <a:r>
              <a:rPr lang="en-GB" sz="2600" dirty="0" smtClean="0">
                <a:latin typeface="+mn-lt"/>
                <a:cs typeface="Arial" charset="0"/>
              </a:rPr>
              <a:t> </a:t>
            </a:r>
            <a:r>
              <a:rPr lang="sr-Latn-RS" sz="2600" dirty="0" smtClean="0">
                <a:latin typeface="+mn-lt"/>
                <a:cs typeface="Arial" charset="0"/>
              </a:rPr>
              <a:t>ulozi</a:t>
            </a:r>
            <a:r>
              <a:rPr lang="en-GB" sz="2600" dirty="0" smtClean="0">
                <a:latin typeface="+mn-lt"/>
                <a:cs typeface="Arial" charset="0"/>
              </a:rPr>
              <a:t> </a:t>
            </a:r>
            <a:r>
              <a:rPr lang="sr-Latn-RS" sz="2600" dirty="0" smtClean="0">
                <a:latin typeface="+mn-lt"/>
                <a:cs typeface="Arial" charset="0"/>
              </a:rPr>
              <a:t>Spoljašnjih</a:t>
            </a:r>
            <a:r>
              <a:rPr lang="en-GB" sz="2600" dirty="0" smtClean="0">
                <a:latin typeface="+mn-lt"/>
                <a:cs typeface="Arial" charset="0"/>
              </a:rPr>
              <a:t> </a:t>
            </a:r>
            <a:r>
              <a:rPr lang="en-GB" sz="2600" dirty="0" err="1" smtClean="0">
                <a:latin typeface="+mn-lt"/>
                <a:cs typeface="Arial" charset="0"/>
              </a:rPr>
              <a:t>speci</a:t>
            </a:r>
            <a:r>
              <a:rPr lang="sr-Latn-RS" sz="2600" dirty="0" smtClean="0">
                <a:latin typeface="+mn-lt"/>
                <a:cs typeface="Arial" charset="0"/>
              </a:rPr>
              <a:t>j</a:t>
            </a:r>
            <a:r>
              <a:rPr lang="en-GB" sz="2600" dirty="0" err="1" smtClean="0">
                <a:latin typeface="+mn-lt"/>
                <a:cs typeface="Arial" charset="0"/>
              </a:rPr>
              <a:t>alist</a:t>
            </a:r>
            <a:r>
              <a:rPr lang="sr-Latn-RS" sz="2600" dirty="0" smtClean="0">
                <a:latin typeface="+mn-lt"/>
                <a:cs typeface="Arial" charset="0"/>
              </a:rPr>
              <a:t>a veštaka</a:t>
            </a:r>
            <a:r>
              <a:rPr lang="en-GB" sz="2600" dirty="0" smtClean="0">
                <a:latin typeface="+mn-lt"/>
                <a:cs typeface="Arial" charset="0"/>
              </a:rPr>
              <a:t>.   </a:t>
            </a:r>
            <a:endParaRPr lang="el-GR" sz="2600" dirty="0">
              <a:latin typeface="+mn-lt"/>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sr-Latn-CS" sz="3600" b="1" dirty="0" smtClean="0"/>
              <a:t>Zapisi IP adresa i DNS u onlajn istragama</a:t>
            </a:r>
            <a:endParaRPr lang="en-US" sz="3600" dirty="0" smtClean="0"/>
          </a:p>
        </p:txBody>
      </p:sp>
      <p:sp>
        <p:nvSpPr>
          <p:cNvPr id="21507" name="Content Placeholder 2"/>
          <p:cNvSpPr>
            <a:spLocks noGrp="1"/>
          </p:cNvSpPr>
          <p:nvPr>
            <p:ph idx="1"/>
          </p:nvPr>
        </p:nvSpPr>
        <p:spPr>
          <a:xfrm>
            <a:off x="457200" y="1600200"/>
            <a:ext cx="8229600" cy="4756150"/>
          </a:xfrm>
        </p:spPr>
        <p:txBody>
          <a:bodyPr/>
          <a:lstStyle/>
          <a:p>
            <a:r>
              <a:rPr lang="en-US" sz="2000" u="sng" dirty="0" smtClean="0">
                <a:hlinkClick r:id="rId2"/>
              </a:rPr>
              <a:t>www.dnsstuff.com</a:t>
            </a:r>
            <a:endParaRPr lang="en-US" sz="2000" dirty="0" smtClean="0"/>
          </a:p>
          <a:p>
            <a:r>
              <a:rPr lang="en-US" sz="2000" u="sng" dirty="0" smtClean="0">
                <a:hlinkClick r:id="rId3"/>
              </a:rPr>
              <a:t>www.domaintools.com</a:t>
            </a:r>
            <a:endParaRPr lang="en-US" sz="2000" dirty="0" smtClean="0"/>
          </a:p>
          <a:p>
            <a:r>
              <a:rPr lang="en-US" sz="2000" u="sng" dirty="0" smtClean="0">
                <a:hlinkClick r:id="rId4"/>
              </a:rPr>
              <a:t>www.centralops.net</a:t>
            </a:r>
            <a:endParaRPr lang="en-US" sz="2000" dirty="0" smtClean="0"/>
          </a:p>
          <a:p>
            <a:r>
              <a:rPr lang="sr-Latn-CS" sz="2000" b="1" i="1" dirty="0" smtClean="0"/>
              <a:t>Traženje “ko je” </a:t>
            </a:r>
            <a:endParaRPr lang="en-US" sz="2000" b="1" i="1" dirty="0" smtClean="0"/>
          </a:p>
          <a:p>
            <a:r>
              <a:rPr lang="sr-Latn-CS" sz="2000" b="1" i="1" dirty="0" smtClean="0"/>
              <a:t>Inverzni “ko je” </a:t>
            </a:r>
            <a:endParaRPr lang="en-US" sz="2000" b="1" i="1" dirty="0" smtClean="0"/>
          </a:p>
          <a:p>
            <a:r>
              <a:rPr lang="sr-Latn-CS" sz="2000" b="1" i="1" dirty="0" smtClean="0"/>
              <a:t>Traženje IP adrese</a:t>
            </a:r>
            <a:endParaRPr lang="en-US" sz="2000" b="1" i="1" dirty="0" smtClean="0"/>
          </a:p>
          <a:p>
            <a:pPr>
              <a:buFont typeface="Arial" pitchFamily="34" charset="0"/>
              <a:buNone/>
            </a:pPr>
            <a:endParaRPr lang="en-US" sz="2000" b="1" i="1" dirty="0" smtClean="0"/>
          </a:p>
          <a:p>
            <a:pPr>
              <a:buFont typeface="Arial" pitchFamily="34" charset="0"/>
              <a:buNone/>
            </a:pPr>
            <a:r>
              <a:rPr lang="sr-Latn-RS" sz="2000" dirty="0" smtClean="0"/>
              <a:t>Zapisi </a:t>
            </a:r>
            <a:r>
              <a:rPr lang="en-US" sz="2000" dirty="0" smtClean="0"/>
              <a:t>DNS </a:t>
            </a:r>
            <a:r>
              <a:rPr lang="sr-Latn-RS" sz="2000" dirty="0" smtClean="0"/>
              <a:t>mogu s vremena na vreme da se menjaju</a:t>
            </a:r>
            <a:endParaRPr lang="en-US" sz="2000" dirty="0" smtClean="0"/>
          </a:p>
          <a:p>
            <a:r>
              <a:rPr lang="sr-Latn-RS" sz="2000" dirty="0" smtClean="0"/>
              <a:t>raspoložive</a:t>
            </a:r>
            <a:r>
              <a:rPr lang="en-US" sz="2000" dirty="0" smtClean="0"/>
              <a:t> </a:t>
            </a:r>
            <a:r>
              <a:rPr lang="en-US" sz="2000" dirty="0" err="1" smtClean="0"/>
              <a:t>informa</a:t>
            </a:r>
            <a:r>
              <a:rPr lang="sr-Latn-RS" sz="2000" dirty="0" smtClean="0"/>
              <a:t>c</a:t>
            </a:r>
            <a:r>
              <a:rPr lang="en-US" sz="2000" dirty="0" err="1" smtClean="0"/>
              <a:t>i</a:t>
            </a:r>
            <a:r>
              <a:rPr lang="sr-Latn-RS" sz="2000" dirty="0" smtClean="0"/>
              <a:t>je</a:t>
            </a:r>
            <a:r>
              <a:rPr lang="en-US" sz="2000" dirty="0" smtClean="0"/>
              <a:t> </a:t>
            </a:r>
            <a:r>
              <a:rPr lang="sr-Latn-RS" sz="2000" dirty="0" smtClean="0"/>
              <a:t>vezane za</a:t>
            </a:r>
            <a:r>
              <a:rPr lang="en-US" sz="2000" dirty="0" smtClean="0"/>
              <a:t> </a:t>
            </a:r>
            <a:r>
              <a:rPr lang="sr-Latn-RS" sz="2000" dirty="0" smtClean="0"/>
              <a:t>neku datu</a:t>
            </a:r>
            <a:r>
              <a:rPr lang="en-US" sz="2000" dirty="0" smtClean="0"/>
              <a:t> IP </a:t>
            </a:r>
            <a:r>
              <a:rPr lang="en-US" sz="2000" dirty="0" err="1" smtClean="0"/>
              <a:t>adres</a:t>
            </a:r>
            <a:r>
              <a:rPr lang="sr-Latn-RS" sz="2000" dirty="0" smtClean="0"/>
              <a:t>u</a:t>
            </a:r>
            <a:endParaRPr lang="en-US" sz="2000" dirty="0" smtClean="0"/>
          </a:p>
          <a:p>
            <a:pPr lvl="1"/>
            <a:r>
              <a:rPr lang="en-US" sz="1600" dirty="0" smtClean="0"/>
              <a:t>K</a:t>
            </a:r>
            <a:r>
              <a:rPr lang="sr-Latn-RS" sz="1600" dirty="0" smtClean="0"/>
              <a:t>o je</a:t>
            </a:r>
            <a:r>
              <a:rPr lang="en-US" sz="1600" dirty="0" smtClean="0"/>
              <a:t> Registrar</a:t>
            </a:r>
          </a:p>
          <a:p>
            <a:pPr lvl="1"/>
            <a:r>
              <a:rPr lang="en-US" sz="1600" dirty="0" smtClean="0"/>
              <a:t> </a:t>
            </a:r>
            <a:r>
              <a:rPr lang="sr-Latn-RS" sz="1600" dirty="0" smtClean="0"/>
              <a:t>Zemlja</a:t>
            </a:r>
            <a:r>
              <a:rPr lang="en-US" sz="1600" dirty="0" smtClean="0"/>
              <a:t>, </a:t>
            </a:r>
            <a:r>
              <a:rPr lang="sr-Latn-RS" sz="1600" dirty="0" smtClean="0"/>
              <a:t>Inverzni </a:t>
            </a:r>
            <a:r>
              <a:rPr lang="en-US" sz="1600" dirty="0" smtClean="0"/>
              <a:t>DNS </a:t>
            </a:r>
            <a:r>
              <a:rPr lang="sr-Latn-RS" sz="1600" dirty="0" smtClean="0"/>
              <a:t>i</a:t>
            </a:r>
            <a:r>
              <a:rPr lang="en-US" sz="1600" dirty="0" smtClean="0"/>
              <a:t> </a:t>
            </a:r>
            <a:r>
              <a:rPr lang="sr-Latn-CS" sz="1600" dirty="0" smtClean="0"/>
              <a:t>raspon blokova </a:t>
            </a:r>
            <a:r>
              <a:rPr lang="en-US" sz="1600" dirty="0" smtClean="0"/>
              <a:t>IP </a:t>
            </a:r>
            <a:r>
              <a:rPr lang="sr-Latn-CS" sz="1600" dirty="0" smtClean="0"/>
              <a:t>kome ona pripada</a:t>
            </a:r>
            <a:endParaRPr lang="en-US" sz="1600" dirty="0" smtClean="0"/>
          </a:p>
          <a:p>
            <a:pPr lvl="1"/>
            <a:r>
              <a:rPr lang="en-US" sz="1600" dirty="0" smtClean="0"/>
              <a:t> </a:t>
            </a:r>
            <a:r>
              <a:rPr lang="sr-Latn-RS" sz="1600" dirty="0" smtClean="0"/>
              <a:t>zemlja u</a:t>
            </a:r>
            <a:r>
              <a:rPr lang="en-US" sz="1600" dirty="0" smtClean="0"/>
              <a:t> </a:t>
            </a:r>
            <a:r>
              <a:rPr lang="sr-Latn-RS" sz="1600" dirty="0" smtClean="0"/>
              <a:t>kojoj je ona fizički</a:t>
            </a:r>
            <a:r>
              <a:rPr lang="en-US" sz="1600" dirty="0" smtClean="0"/>
              <a:t> </a:t>
            </a:r>
          </a:p>
          <a:p>
            <a:pPr lvl="1"/>
            <a:r>
              <a:rPr lang="sr-Latn-CS" sz="1600" dirty="0" smtClean="0"/>
              <a:t>GeoLociranje</a:t>
            </a:r>
            <a:r>
              <a:rPr lang="en-US" sz="1600" dirty="0" smtClean="0"/>
              <a:t> (n</a:t>
            </a:r>
            <a:r>
              <a:rPr lang="sr-Latn-RS" sz="1600" dirty="0" smtClean="0"/>
              <a:t>ije uvek istinito</a:t>
            </a:r>
            <a:r>
              <a:rPr lang="en-US" sz="1600" dirty="0" smtClean="0"/>
              <a:t>) </a:t>
            </a:r>
            <a:r>
              <a:rPr lang="sr-Latn-RS" sz="1600" dirty="0" smtClean="0"/>
              <a:t>i</a:t>
            </a:r>
            <a:r>
              <a:rPr lang="en-US" sz="1600" dirty="0" smtClean="0"/>
              <a:t> pr</a:t>
            </a:r>
            <a:r>
              <a:rPr lang="sr-Latn-RS" sz="1600" dirty="0" smtClean="0"/>
              <a:t>uža podatke o</a:t>
            </a:r>
            <a:r>
              <a:rPr lang="en-US" sz="1600" dirty="0" smtClean="0"/>
              <a:t> </a:t>
            </a:r>
          </a:p>
          <a:p>
            <a:pPr lvl="1"/>
            <a:r>
              <a:rPr lang="sr-Latn-RS" sz="1600" dirty="0" smtClean="0"/>
              <a:t>Gradu</a:t>
            </a:r>
            <a:r>
              <a:rPr lang="en-US" sz="1600" dirty="0" smtClean="0"/>
              <a:t>, </a:t>
            </a:r>
            <a:r>
              <a:rPr lang="sr-Latn-CS" sz="1600" dirty="0" smtClean="0"/>
              <a:t>geografskoj širini i dužini</a:t>
            </a:r>
            <a:endParaRPr lang="en-US" sz="2000" dirty="0" smtClean="0"/>
          </a:p>
        </p:txBody>
      </p:sp>
      <p:sp>
        <p:nvSpPr>
          <p:cNvPr id="4" name="Slide Number Placeholder 3"/>
          <p:cNvSpPr>
            <a:spLocks noGrp="1"/>
          </p:cNvSpPr>
          <p:nvPr>
            <p:ph type="sldNum" sz="quarter" idx="12"/>
          </p:nvPr>
        </p:nvSpPr>
        <p:spPr/>
        <p:txBody>
          <a:bodyPr/>
          <a:lstStyle/>
          <a:p>
            <a:pPr>
              <a:defRPr/>
            </a:pPr>
            <a:fld id="{5C02A37D-DD08-42CC-9849-7419A74E243C}"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dirty="0" smtClean="0"/>
              <a:t>Na</a:t>
            </a:r>
            <a:r>
              <a:rPr lang="sr-Latn-RS" b="1" dirty="0" smtClean="0"/>
              <a:t>c</a:t>
            </a:r>
            <a:r>
              <a:rPr lang="en-US" b="1" dirty="0" err="1" smtClean="0"/>
              <a:t>ional</a:t>
            </a:r>
            <a:r>
              <a:rPr lang="sr-Latn-RS" b="1" dirty="0" smtClean="0"/>
              <a:t>ni</a:t>
            </a:r>
            <a:r>
              <a:rPr lang="en-US" b="1" dirty="0" smtClean="0"/>
              <a:t> ISP</a:t>
            </a:r>
            <a:r>
              <a:rPr lang="sr-Latn-RS" b="1" dirty="0" smtClean="0"/>
              <a:t>-i</a:t>
            </a:r>
            <a:endParaRPr lang="en-US" b="1" dirty="0" smtClean="0"/>
          </a:p>
        </p:txBody>
      </p:sp>
      <p:sp>
        <p:nvSpPr>
          <p:cNvPr id="3" name="Content Placeholder 2"/>
          <p:cNvSpPr>
            <a:spLocks noGrp="1"/>
          </p:cNvSpPr>
          <p:nvPr>
            <p:ph idx="1"/>
          </p:nvPr>
        </p:nvSpPr>
        <p:spPr/>
        <p:txBody>
          <a:bodyPr/>
          <a:lstStyle/>
          <a:p>
            <a:pPr>
              <a:buFont typeface="Arial" charset="0"/>
              <a:buNone/>
              <a:defRPr/>
            </a:pPr>
            <a:r>
              <a:rPr lang="sr-Latn-RS" sz="2400" dirty="0" smtClean="0"/>
              <a:t>Prikupljanje</a:t>
            </a:r>
            <a:r>
              <a:rPr lang="en-US" sz="2400" dirty="0" smtClean="0"/>
              <a:t> </a:t>
            </a:r>
            <a:r>
              <a:rPr lang="en-US" sz="2400" dirty="0" err="1" smtClean="0"/>
              <a:t>informa</a:t>
            </a:r>
            <a:r>
              <a:rPr lang="sr-Latn-RS" sz="2400" dirty="0" smtClean="0"/>
              <a:t>c</a:t>
            </a:r>
            <a:r>
              <a:rPr lang="en-US" sz="2400" dirty="0" err="1" smtClean="0"/>
              <a:t>i</a:t>
            </a:r>
            <a:r>
              <a:rPr lang="sr-Latn-RS" sz="2400" dirty="0" smtClean="0"/>
              <a:t>ja</a:t>
            </a:r>
            <a:r>
              <a:rPr lang="en-US" sz="2400" dirty="0" smtClean="0"/>
              <a:t> o</a:t>
            </a:r>
            <a:r>
              <a:rPr lang="sr-Latn-RS" sz="2400" dirty="0" smtClean="0"/>
              <a:t>d</a:t>
            </a:r>
            <a:r>
              <a:rPr lang="en-US" sz="2400" dirty="0" smtClean="0"/>
              <a:t> Na</a:t>
            </a:r>
            <a:r>
              <a:rPr lang="sr-Latn-RS" sz="2400" dirty="0" smtClean="0"/>
              <a:t>c</a:t>
            </a:r>
            <a:r>
              <a:rPr lang="en-US" sz="2400" dirty="0" err="1" smtClean="0"/>
              <a:t>ional</a:t>
            </a:r>
            <a:r>
              <a:rPr lang="sr-Latn-RS" sz="2400" dirty="0" smtClean="0"/>
              <a:t>nih</a:t>
            </a:r>
            <a:r>
              <a:rPr lang="en-US" sz="2400" dirty="0" smtClean="0"/>
              <a:t> ISP</a:t>
            </a:r>
            <a:r>
              <a:rPr lang="sr-Latn-RS" sz="2400" dirty="0" smtClean="0"/>
              <a:t>-a</a:t>
            </a:r>
            <a:endParaRPr lang="en-US" sz="2400" dirty="0" smtClean="0"/>
          </a:p>
          <a:p>
            <a:pPr>
              <a:buFont typeface="Arial" charset="0"/>
              <a:buChar char="•"/>
              <a:defRPr/>
            </a:pPr>
            <a:r>
              <a:rPr lang="en-GB" sz="2400" dirty="0" err="1" smtClean="0"/>
              <a:t>informa</a:t>
            </a:r>
            <a:r>
              <a:rPr lang="sr-Latn-RS" sz="2400" dirty="0" smtClean="0"/>
              <a:t>c</a:t>
            </a:r>
            <a:r>
              <a:rPr lang="en-GB" sz="2400" dirty="0" err="1" smtClean="0"/>
              <a:t>i</a:t>
            </a:r>
            <a:r>
              <a:rPr lang="sr-Latn-RS" sz="2400" dirty="0" smtClean="0"/>
              <a:t>je </a:t>
            </a:r>
            <a:r>
              <a:rPr lang="en-GB" sz="2400" dirty="0" smtClean="0"/>
              <a:t>o</a:t>
            </a:r>
            <a:r>
              <a:rPr lang="sr-Latn-RS" sz="2400" dirty="0" smtClean="0"/>
              <a:t> pretplatniku</a:t>
            </a:r>
            <a:r>
              <a:rPr lang="en-GB" sz="2400" dirty="0" smtClean="0"/>
              <a:t> (</a:t>
            </a:r>
            <a:r>
              <a:rPr lang="en-GB" sz="2400" dirty="0" err="1" smtClean="0"/>
              <a:t>registr</a:t>
            </a:r>
            <a:r>
              <a:rPr lang="sr-Latn-RS" sz="2400" dirty="0" smtClean="0"/>
              <a:t>ovanom</a:t>
            </a:r>
            <a:r>
              <a:rPr lang="en-GB" sz="2400" dirty="0" smtClean="0"/>
              <a:t> </a:t>
            </a:r>
            <a:r>
              <a:rPr lang="sr-Latn-RS" sz="2400" dirty="0" smtClean="0"/>
              <a:t>vlasniku date veze</a:t>
            </a:r>
            <a:r>
              <a:rPr lang="en-GB" sz="2400" dirty="0" smtClean="0"/>
              <a:t>, </a:t>
            </a:r>
            <a:r>
              <a:rPr lang="en-GB" sz="2400" dirty="0" err="1" smtClean="0"/>
              <a:t>adres</a:t>
            </a:r>
            <a:r>
              <a:rPr lang="sr-Latn-RS" sz="2400" dirty="0" smtClean="0"/>
              <a:t>i za povezivanje</a:t>
            </a:r>
            <a:r>
              <a:rPr lang="en-GB" sz="2400" dirty="0" smtClean="0"/>
              <a:t>, </a:t>
            </a:r>
            <a:r>
              <a:rPr lang="en-GB" sz="2400" dirty="0" err="1" smtClean="0"/>
              <a:t>informa</a:t>
            </a:r>
            <a:r>
              <a:rPr lang="sr-Latn-RS" sz="2400" dirty="0" smtClean="0"/>
              <a:t>c</a:t>
            </a:r>
            <a:r>
              <a:rPr lang="en-GB" sz="2400" dirty="0" err="1" smtClean="0"/>
              <a:t>i</a:t>
            </a:r>
            <a:r>
              <a:rPr lang="sr-Latn-RS" sz="2400" dirty="0" smtClean="0"/>
              <a:t>je </a:t>
            </a:r>
            <a:r>
              <a:rPr lang="en-GB" sz="2400" dirty="0" smtClean="0"/>
              <a:t>o</a:t>
            </a:r>
            <a:r>
              <a:rPr lang="sr-Latn-RS" sz="2400" dirty="0" smtClean="0"/>
              <a:t> fakturisanju</a:t>
            </a:r>
            <a:r>
              <a:rPr lang="en-GB" sz="2400" dirty="0" smtClean="0"/>
              <a:t>, </a:t>
            </a:r>
            <a:r>
              <a:rPr lang="sr-Latn-RS" sz="2400" dirty="0" smtClean="0"/>
              <a:t>broju </a:t>
            </a:r>
            <a:r>
              <a:rPr lang="en-GB" sz="2400" dirty="0" err="1" smtClean="0"/>
              <a:t>tele</a:t>
            </a:r>
            <a:r>
              <a:rPr lang="sr-Latn-RS" sz="2400" dirty="0" smtClean="0"/>
              <a:t>f</a:t>
            </a:r>
            <a:r>
              <a:rPr lang="en-GB" sz="2400" dirty="0" smtClean="0"/>
              <a:t>on</a:t>
            </a:r>
            <a:r>
              <a:rPr lang="sr-Latn-RS" sz="2400" dirty="0" smtClean="0"/>
              <a:t>a</a:t>
            </a:r>
            <a:r>
              <a:rPr lang="en-GB" sz="2400" dirty="0" smtClean="0"/>
              <a:t>, </a:t>
            </a:r>
            <a:r>
              <a:rPr lang="sr-Latn-RS" sz="2400" dirty="0" smtClean="0"/>
              <a:t>i</a:t>
            </a:r>
            <a:r>
              <a:rPr lang="en-GB" sz="2400" dirty="0" smtClean="0"/>
              <a:t>t</a:t>
            </a:r>
            <a:r>
              <a:rPr lang="sr-Latn-RS" sz="2400" dirty="0" smtClean="0"/>
              <a:t>d</a:t>
            </a:r>
            <a:r>
              <a:rPr lang="en-GB" sz="2400" dirty="0" smtClean="0"/>
              <a:t>.). </a:t>
            </a:r>
            <a:endParaRPr lang="en-US" sz="2400" dirty="0" smtClean="0"/>
          </a:p>
          <a:p>
            <a:pPr>
              <a:buFont typeface="Arial" charset="0"/>
              <a:buChar char="•"/>
              <a:defRPr/>
            </a:pPr>
            <a:r>
              <a:rPr lang="en-GB" sz="2400" dirty="0" err="1" smtClean="0"/>
              <a:t>informa</a:t>
            </a:r>
            <a:r>
              <a:rPr lang="sr-Latn-RS" sz="2400" dirty="0" smtClean="0"/>
              <a:t>c</a:t>
            </a:r>
            <a:r>
              <a:rPr lang="en-GB" sz="2400" dirty="0" err="1" smtClean="0"/>
              <a:t>i</a:t>
            </a:r>
            <a:r>
              <a:rPr lang="sr-Latn-RS" sz="2400" dirty="0" smtClean="0"/>
              <a:t>je </a:t>
            </a:r>
            <a:r>
              <a:rPr lang="en-GB" sz="2400" dirty="0" smtClean="0"/>
              <a:t>o</a:t>
            </a:r>
            <a:r>
              <a:rPr lang="sr-Latn-RS" sz="2400" dirty="0" smtClean="0"/>
              <a:t> t</a:t>
            </a:r>
            <a:r>
              <a:rPr lang="en-GB" sz="2400" dirty="0" err="1" smtClean="0"/>
              <a:t>ransa</a:t>
            </a:r>
            <a:r>
              <a:rPr lang="sr-Latn-RS" sz="2400" dirty="0" smtClean="0"/>
              <a:t>k</a:t>
            </a:r>
            <a:r>
              <a:rPr lang="en-GB" sz="2400" dirty="0" err="1" smtClean="0"/>
              <a:t>ci</a:t>
            </a:r>
            <a:r>
              <a:rPr lang="sr-Latn-RS" sz="2400" dirty="0" smtClean="0"/>
              <a:t>jama</a:t>
            </a:r>
            <a:r>
              <a:rPr lang="en-GB" sz="2400" dirty="0" smtClean="0"/>
              <a:t> (</a:t>
            </a:r>
            <a:r>
              <a:rPr lang="sr-Latn-RS" sz="2400" dirty="0" smtClean="0"/>
              <a:t>vremenima povezivanja</a:t>
            </a:r>
            <a:r>
              <a:rPr lang="en-GB" sz="2400" dirty="0" smtClean="0"/>
              <a:t>, </a:t>
            </a:r>
            <a:r>
              <a:rPr lang="en-GB" sz="2400" dirty="0" err="1" smtClean="0"/>
              <a:t>dat</a:t>
            </a:r>
            <a:r>
              <a:rPr lang="sr-Latn-RS" sz="2400" dirty="0" smtClean="0"/>
              <a:t>umima povezivanja</a:t>
            </a:r>
            <a:r>
              <a:rPr lang="en-GB" sz="2400" dirty="0" smtClean="0"/>
              <a:t> </a:t>
            </a:r>
            <a:r>
              <a:rPr lang="sr-Latn-RS" sz="2400" dirty="0" smtClean="0"/>
              <a:t>i</a:t>
            </a:r>
            <a:r>
              <a:rPr lang="en-GB" sz="2400" dirty="0" smtClean="0"/>
              <a:t> </a:t>
            </a:r>
            <a:r>
              <a:rPr lang="sr-Latn-RS" sz="2400" dirty="0" smtClean="0"/>
              <a:t>korišćenoj </a:t>
            </a:r>
            <a:r>
              <a:rPr lang="en-GB" sz="2400" dirty="0" smtClean="0"/>
              <a:t>IP </a:t>
            </a:r>
            <a:r>
              <a:rPr lang="en-GB" sz="2400" dirty="0" err="1" smtClean="0"/>
              <a:t>adres</a:t>
            </a:r>
            <a:r>
              <a:rPr lang="sr-Latn-RS" sz="2400" dirty="0" smtClean="0"/>
              <a:t>i</a:t>
            </a:r>
            <a:r>
              <a:rPr lang="en-GB" sz="2400" dirty="0" smtClean="0"/>
              <a:t>). </a:t>
            </a:r>
            <a:endParaRPr lang="en-US" sz="2400" dirty="0" smtClean="0"/>
          </a:p>
          <a:p>
            <a:pPr>
              <a:buFont typeface="Arial" charset="0"/>
              <a:buChar char="•"/>
              <a:defRPr/>
            </a:pPr>
            <a:r>
              <a:rPr lang="sr-Latn-RS" sz="2400" dirty="0" smtClean="0"/>
              <a:t>Sadržaj </a:t>
            </a:r>
            <a:r>
              <a:rPr lang="en-GB" sz="2400" dirty="0" smtClean="0"/>
              <a:t>(</a:t>
            </a:r>
            <a:r>
              <a:rPr lang="sr-Latn-RS" sz="2400" dirty="0" smtClean="0"/>
              <a:t>ovo nije uvek raspoloživo</a:t>
            </a:r>
            <a:r>
              <a:rPr lang="en-GB" sz="2400" dirty="0" smtClean="0"/>
              <a:t>), </a:t>
            </a:r>
            <a:r>
              <a:rPr lang="sr-Latn-RS" sz="2400" dirty="0" smtClean="0"/>
              <a:t>većina</a:t>
            </a:r>
            <a:r>
              <a:rPr lang="en-GB" sz="2400" dirty="0" smtClean="0"/>
              <a:t> ISP</a:t>
            </a:r>
            <a:r>
              <a:rPr lang="sr-Latn-RS" sz="2400" dirty="0" smtClean="0"/>
              <a:t>-a</a:t>
            </a:r>
            <a:r>
              <a:rPr lang="en-GB" sz="2400" dirty="0" smtClean="0"/>
              <a:t> pr</a:t>
            </a:r>
            <a:r>
              <a:rPr lang="sr-Latn-RS" sz="2400" dirty="0" smtClean="0"/>
              <a:t>uža besplatne</a:t>
            </a:r>
            <a:r>
              <a:rPr lang="en-GB" sz="2400" dirty="0" smtClean="0"/>
              <a:t> </a:t>
            </a:r>
            <a:r>
              <a:rPr lang="sr-Latn-RS" sz="2400" dirty="0" smtClean="0"/>
              <a:t>račune e-pošte</a:t>
            </a:r>
            <a:r>
              <a:rPr lang="en-GB" sz="2400" dirty="0" smtClean="0"/>
              <a:t>, </a:t>
            </a:r>
            <a:r>
              <a:rPr lang="sr-Latn-RS" sz="2400" dirty="0" smtClean="0"/>
              <a:t>različite </a:t>
            </a:r>
            <a:r>
              <a:rPr lang="en-GB" sz="2400" dirty="0" err="1" smtClean="0"/>
              <a:t>servis</a:t>
            </a:r>
            <a:r>
              <a:rPr lang="sr-Latn-RS" sz="2400" dirty="0" smtClean="0"/>
              <a:t>e</a:t>
            </a:r>
            <a:r>
              <a:rPr lang="en-GB" sz="2400" dirty="0" smtClean="0"/>
              <a:t>. </a:t>
            </a:r>
            <a:r>
              <a:rPr lang="sr-Latn-RS" sz="2400" dirty="0" smtClean="0"/>
              <a:t>Od ISP-a mogu da se pribave poruke </a:t>
            </a:r>
            <a:r>
              <a:rPr lang="en-GB" sz="2400" dirty="0" smtClean="0"/>
              <a:t>E-</a:t>
            </a:r>
            <a:r>
              <a:rPr lang="sr-Latn-RS" sz="2400" dirty="0" smtClean="0"/>
              <a:t>pošte</a:t>
            </a:r>
            <a:r>
              <a:rPr lang="en-GB" sz="2400" dirty="0" smtClean="0"/>
              <a:t> </a:t>
            </a:r>
            <a:r>
              <a:rPr lang="sr-Latn-RS" sz="2400" dirty="0" smtClean="0"/>
              <a:t>ili drugi</a:t>
            </a:r>
            <a:r>
              <a:rPr lang="en-GB" sz="2400" dirty="0" smtClean="0"/>
              <a:t> </a:t>
            </a:r>
            <a:r>
              <a:rPr lang="en-GB" sz="2400" dirty="0" err="1" smtClean="0"/>
              <a:t>servis</a:t>
            </a:r>
            <a:r>
              <a:rPr lang="sr-Latn-RS" sz="2400" dirty="0" smtClean="0"/>
              <a:t>i</a:t>
            </a:r>
            <a:r>
              <a:rPr lang="en-GB" sz="2400" dirty="0" smtClean="0"/>
              <a:t>. </a:t>
            </a:r>
            <a:endParaRPr lang="en-US" sz="2400" dirty="0" smtClean="0"/>
          </a:p>
          <a:p>
            <a:pPr lvl="1">
              <a:buFont typeface="Arial" charset="0"/>
              <a:buNone/>
              <a:defRPr/>
            </a:pPr>
            <a:endParaRPr lang="en-US" sz="2000" dirty="0" smtClean="0"/>
          </a:p>
          <a:p>
            <a:pPr marL="293688" lvl="1" indent="-293688" algn="ctr">
              <a:buFont typeface="Arial" charset="0"/>
              <a:buChar char="–"/>
              <a:defRPr/>
            </a:pPr>
            <a:r>
              <a:rPr lang="sr-Latn-RS" sz="2000" dirty="0" smtClean="0"/>
              <a:t>Kako pribavljamo ove</a:t>
            </a:r>
            <a:r>
              <a:rPr lang="en-US" sz="2000" dirty="0" smtClean="0"/>
              <a:t> </a:t>
            </a:r>
            <a:r>
              <a:rPr lang="en-US" sz="2000" dirty="0" err="1" smtClean="0"/>
              <a:t>informa</a:t>
            </a:r>
            <a:r>
              <a:rPr lang="sr-Latn-RS" sz="2000" dirty="0" smtClean="0"/>
              <a:t>c</a:t>
            </a:r>
            <a:r>
              <a:rPr lang="en-US" sz="2000" dirty="0" err="1" smtClean="0"/>
              <a:t>i</a:t>
            </a:r>
            <a:r>
              <a:rPr lang="sr-Latn-RS" sz="2000" dirty="0" smtClean="0"/>
              <a:t>je</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pPr>
              <a:defRPr/>
            </a:pPr>
            <a:fld id="{AC7D545F-5E0A-4C08-9439-20588EA8DCD6}"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b="1" dirty="0" err="1" smtClean="0"/>
              <a:t>Interna</a:t>
            </a:r>
            <a:r>
              <a:rPr lang="sr-Latn-RS" b="1" dirty="0" smtClean="0"/>
              <a:t>c</a:t>
            </a:r>
            <a:r>
              <a:rPr lang="en-US" b="1" dirty="0" err="1" smtClean="0"/>
              <a:t>ional</a:t>
            </a:r>
            <a:r>
              <a:rPr lang="sr-Latn-RS" b="1" dirty="0" smtClean="0"/>
              <a:t>ni</a:t>
            </a:r>
            <a:r>
              <a:rPr lang="en-US" b="1" dirty="0" smtClean="0"/>
              <a:t> ISP</a:t>
            </a:r>
            <a:r>
              <a:rPr lang="sr-Latn-RS" b="1" dirty="0" smtClean="0"/>
              <a:t>-i</a:t>
            </a:r>
            <a:endParaRPr lang="en-US" b="1" dirty="0" smtClean="0"/>
          </a:p>
        </p:txBody>
      </p:sp>
      <p:sp>
        <p:nvSpPr>
          <p:cNvPr id="3" name="Content Placeholder 2"/>
          <p:cNvSpPr>
            <a:spLocks noGrp="1"/>
          </p:cNvSpPr>
          <p:nvPr>
            <p:ph idx="1"/>
          </p:nvPr>
        </p:nvSpPr>
        <p:spPr/>
        <p:txBody>
          <a:bodyPr/>
          <a:lstStyle/>
          <a:p>
            <a:pPr>
              <a:buFont typeface="Arial" charset="0"/>
              <a:buChar char="•"/>
              <a:defRPr/>
            </a:pPr>
            <a:r>
              <a:rPr lang="en-US" dirty="0" err="1" smtClean="0"/>
              <a:t>Informa</a:t>
            </a:r>
            <a:r>
              <a:rPr lang="sr-Latn-RS" dirty="0" smtClean="0"/>
              <a:t>c</a:t>
            </a:r>
            <a:r>
              <a:rPr lang="en-US" dirty="0" err="1" smtClean="0"/>
              <a:t>i</a:t>
            </a:r>
            <a:r>
              <a:rPr lang="sr-Latn-RS" dirty="0" smtClean="0"/>
              <a:t>je od </a:t>
            </a:r>
            <a:r>
              <a:rPr lang="en-US" dirty="0" smtClean="0"/>
              <a:t>ISP</a:t>
            </a:r>
            <a:r>
              <a:rPr lang="sr-Latn-RS" dirty="0" smtClean="0"/>
              <a:t>-a</a:t>
            </a:r>
            <a:endParaRPr lang="en-US" dirty="0" smtClean="0"/>
          </a:p>
          <a:p>
            <a:pPr lvl="1">
              <a:buFont typeface="Arial" charset="0"/>
              <a:buChar char="–"/>
              <a:defRPr/>
            </a:pPr>
            <a:r>
              <a:rPr lang="en-US" dirty="0" smtClean="0"/>
              <a:t>IP </a:t>
            </a:r>
            <a:r>
              <a:rPr lang="en-US" dirty="0" err="1" smtClean="0"/>
              <a:t>adrese</a:t>
            </a:r>
            <a:endParaRPr lang="en-US" dirty="0" smtClean="0"/>
          </a:p>
          <a:p>
            <a:pPr lvl="1">
              <a:buFont typeface="Arial" charset="0"/>
              <a:buChar char="–"/>
              <a:defRPr/>
            </a:pPr>
            <a:r>
              <a:rPr lang="en-US" dirty="0" smtClean="0"/>
              <a:t>Lo</a:t>
            </a:r>
            <a:r>
              <a:rPr lang="sr-Latn-RS" dirty="0" smtClean="0"/>
              <a:t>k</a:t>
            </a:r>
            <a:r>
              <a:rPr lang="en-US" dirty="0" smtClean="0"/>
              <a:t>a</a:t>
            </a:r>
            <a:r>
              <a:rPr lang="sr-Latn-RS" dirty="0" smtClean="0"/>
              <a:t>c</a:t>
            </a:r>
            <a:r>
              <a:rPr lang="en-US" dirty="0" err="1" smtClean="0"/>
              <a:t>i</a:t>
            </a:r>
            <a:r>
              <a:rPr lang="sr-Latn-RS" dirty="0" smtClean="0"/>
              <a:t>ja</a:t>
            </a:r>
            <a:r>
              <a:rPr lang="en-US" dirty="0" smtClean="0"/>
              <a:t> </a:t>
            </a:r>
            <a:r>
              <a:rPr lang="sr-Latn-RS" dirty="0" smtClean="0"/>
              <a:t>prvog korišćenja</a:t>
            </a:r>
            <a:endParaRPr lang="en-US" dirty="0" smtClean="0"/>
          </a:p>
          <a:p>
            <a:pPr lvl="1">
              <a:buFont typeface="Arial" charset="0"/>
              <a:buChar char="–"/>
              <a:defRPr/>
            </a:pPr>
            <a:r>
              <a:rPr lang="en-US" dirty="0" smtClean="0"/>
              <a:t>Lo</a:t>
            </a:r>
            <a:r>
              <a:rPr lang="sr-Latn-RS" dirty="0" smtClean="0"/>
              <a:t>k</a:t>
            </a:r>
            <a:r>
              <a:rPr lang="en-US" dirty="0" smtClean="0"/>
              <a:t>a</a:t>
            </a:r>
            <a:r>
              <a:rPr lang="sr-Latn-RS" dirty="0" smtClean="0"/>
              <a:t>c</a:t>
            </a:r>
            <a:r>
              <a:rPr lang="en-US" dirty="0" err="1" smtClean="0"/>
              <a:t>i</a:t>
            </a:r>
            <a:r>
              <a:rPr lang="sr-Latn-RS" dirty="0" smtClean="0"/>
              <a:t>ja poslednjeg korišćenja</a:t>
            </a:r>
            <a:endParaRPr lang="en-US" dirty="0" smtClean="0"/>
          </a:p>
          <a:p>
            <a:pPr lvl="1">
              <a:buFont typeface="Arial" charset="0"/>
              <a:buChar char="–"/>
              <a:defRPr/>
            </a:pPr>
            <a:r>
              <a:rPr lang="sr-Latn-RS" dirty="0" smtClean="0"/>
              <a:t>Zapisi</a:t>
            </a:r>
            <a:r>
              <a:rPr lang="en-US" dirty="0" smtClean="0"/>
              <a:t> o a</a:t>
            </a:r>
            <a:r>
              <a:rPr lang="sr-Latn-RS" dirty="0" smtClean="0"/>
              <a:t>k</a:t>
            </a:r>
            <a:r>
              <a:rPr lang="en-US" dirty="0" err="1" smtClean="0"/>
              <a:t>tiv</a:t>
            </a:r>
            <a:r>
              <a:rPr lang="sr-Latn-RS" dirty="0" smtClean="0"/>
              <a:t>nos</a:t>
            </a:r>
            <a:r>
              <a:rPr lang="en-US" dirty="0" err="1" smtClean="0"/>
              <a:t>ti</a:t>
            </a:r>
            <a:r>
              <a:rPr lang="sr-Latn-RS" dirty="0" smtClean="0"/>
              <a:t>ma</a:t>
            </a:r>
            <a:endParaRPr lang="en-US" dirty="0" smtClean="0"/>
          </a:p>
          <a:p>
            <a:pPr lvl="1">
              <a:buFont typeface="Arial" charset="0"/>
              <a:buChar char="–"/>
              <a:defRPr/>
            </a:pPr>
            <a:r>
              <a:rPr lang="en-US" dirty="0" smtClean="0"/>
              <a:t>O</a:t>
            </a:r>
            <a:r>
              <a:rPr lang="sr-Latn-RS" dirty="0" smtClean="0"/>
              <a:t>s</a:t>
            </a:r>
            <a:r>
              <a:rPr lang="en-US" dirty="0" smtClean="0"/>
              <a:t>t</a:t>
            </a:r>
            <a:r>
              <a:rPr lang="sr-Latn-RS" dirty="0" smtClean="0"/>
              <a:t>alo</a:t>
            </a:r>
            <a:endParaRPr lang="en-US" dirty="0" smtClean="0"/>
          </a:p>
          <a:p>
            <a:pPr lvl="1" indent="-742950">
              <a:buFont typeface="Arial" charset="0"/>
              <a:buNone/>
              <a:defRPr/>
            </a:pPr>
            <a:r>
              <a:rPr lang="sr-Latn-RS" sz="2400" dirty="0" smtClean="0"/>
              <a:t>Kako pribavljamo ove</a:t>
            </a:r>
            <a:r>
              <a:rPr lang="en-US" sz="2400" dirty="0" smtClean="0"/>
              <a:t> </a:t>
            </a:r>
            <a:r>
              <a:rPr lang="en-US" sz="2400" dirty="0" err="1" smtClean="0"/>
              <a:t>informa</a:t>
            </a:r>
            <a:r>
              <a:rPr lang="sr-Latn-RS" sz="2400" dirty="0" smtClean="0"/>
              <a:t>c</a:t>
            </a:r>
            <a:r>
              <a:rPr lang="en-US" sz="2400" dirty="0" err="1" smtClean="0"/>
              <a:t>i</a:t>
            </a:r>
            <a:r>
              <a:rPr lang="sr-Latn-RS" sz="2400" dirty="0" smtClean="0"/>
              <a:t>je</a:t>
            </a:r>
            <a:r>
              <a:rPr lang="en-US" sz="2400" dirty="0" smtClean="0"/>
              <a:t>?</a:t>
            </a:r>
          </a:p>
          <a:p>
            <a:pPr lvl="1" indent="-742950">
              <a:buFont typeface="Arial" charset="0"/>
              <a:buNone/>
              <a:defRPr/>
            </a:pPr>
            <a:r>
              <a:rPr lang="en-US" sz="2400" dirty="0" smtClean="0"/>
              <a:t>Bud</a:t>
            </a:r>
            <a:r>
              <a:rPr lang="sr-Latn-RS" sz="2400" dirty="0" smtClean="0"/>
              <a:t>im</a:t>
            </a:r>
            <a:r>
              <a:rPr lang="en-US" sz="2400" dirty="0" err="1" smtClean="0"/>
              <a:t>pe</a:t>
            </a:r>
            <a:r>
              <a:rPr lang="sr-Latn-RS" sz="2400" dirty="0" smtClean="0"/>
              <a:t>š</a:t>
            </a:r>
            <a:r>
              <a:rPr lang="en-US" sz="2400" dirty="0" smtClean="0"/>
              <a:t>t</a:t>
            </a:r>
            <a:r>
              <a:rPr lang="sr-Latn-RS" sz="2400" dirty="0" smtClean="0"/>
              <a:t>anska</a:t>
            </a:r>
            <a:r>
              <a:rPr lang="en-US" sz="2400" dirty="0" smtClean="0"/>
              <a:t> </a:t>
            </a:r>
            <a:r>
              <a:rPr lang="sr-Latn-RS" sz="2400" dirty="0" smtClean="0"/>
              <a:t>k</a:t>
            </a:r>
            <a:r>
              <a:rPr lang="en-US" sz="2400" dirty="0" err="1" smtClean="0"/>
              <a:t>onven</a:t>
            </a:r>
            <a:r>
              <a:rPr lang="sr-Latn-RS" sz="2400" dirty="0" smtClean="0"/>
              <a:t>c</a:t>
            </a:r>
            <a:r>
              <a:rPr lang="en-US" sz="2400" dirty="0" err="1" smtClean="0"/>
              <a:t>i</a:t>
            </a:r>
            <a:r>
              <a:rPr lang="sr-Latn-RS" sz="2400" dirty="0" smtClean="0"/>
              <a:t>ja </a:t>
            </a:r>
            <a:r>
              <a:rPr lang="en-US" sz="2400" dirty="0" smtClean="0"/>
              <a:t>o </a:t>
            </a:r>
            <a:r>
              <a:rPr lang="sr-Latn-RS" sz="2400" dirty="0" smtClean="0"/>
              <a:t>ki</a:t>
            </a:r>
            <a:r>
              <a:rPr lang="en-US" sz="2400" dirty="0" err="1" smtClean="0"/>
              <a:t>ber</a:t>
            </a:r>
            <a:r>
              <a:rPr lang="sr-Latn-RS" sz="2400" dirty="0" smtClean="0"/>
              <a:t>netičkom k</a:t>
            </a:r>
            <a:r>
              <a:rPr lang="en-US" sz="2400" dirty="0" smtClean="0"/>
              <a:t>rim</a:t>
            </a:r>
            <a:r>
              <a:rPr lang="sr-Latn-RS" sz="2400" dirty="0" smtClean="0"/>
              <a:t>inalu</a:t>
            </a:r>
            <a:endParaRPr lang="en-US" sz="2400" dirty="0" smtClean="0"/>
          </a:p>
          <a:p>
            <a:pPr lvl="1" indent="-742950">
              <a:buFont typeface="Arial" charset="0"/>
              <a:buNone/>
              <a:defRPr/>
            </a:pPr>
            <a:r>
              <a:rPr lang="sr-Latn-RS" sz="2400" dirty="0" smtClean="0"/>
              <a:t>Korišćenjem</a:t>
            </a:r>
            <a:r>
              <a:rPr lang="en-US" sz="2400" dirty="0" smtClean="0"/>
              <a:t> </a:t>
            </a:r>
            <a:r>
              <a:rPr lang="sr-Latn-RS" sz="2400" dirty="0" smtClean="0"/>
              <a:t>Sudskog naloga</a:t>
            </a:r>
            <a:r>
              <a:rPr lang="en-US" sz="2400" dirty="0" smtClean="0"/>
              <a:t> </a:t>
            </a:r>
            <a:r>
              <a:rPr lang="sr-Latn-RS" sz="2400" dirty="0" smtClean="0"/>
              <a:t>ili</a:t>
            </a:r>
            <a:r>
              <a:rPr lang="en-US" sz="2400" dirty="0" smtClean="0"/>
              <a:t> </a:t>
            </a:r>
            <a:r>
              <a:rPr lang="sr-Latn-RS" sz="2400" dirty="0" smtClean="0"/>
              <a:t>Uzajamne pravne pomoći (</a:t>
            </a:r>
            <a:r>
              <a:rPr lang="en-US" sz="2400" dirty="0" smtClean="0"/>
              <a:t>MLA</a:t>
            </a:r>
            <a:r>
              <a:rPr lang="sr-Latn-RS" sz="2400" dirty="0" smtClean="0"/>
              <a:t>)</a:t>
            </a:r>
            <a:endParaRPr lang="en-US" sz="2400" dirty="0" smtClean="0"/>
          </a:p>
          <a:p>
            <a:pPr lvl="1" indent="-742950">
              <a:buFontTx/>
              <a:buChar char="-"/>
              <a:defRPr/>
            </a:pPr>
            <a:endParaRPr lang="en-US" dirty="0" smtClean="0"/>
          </a:p>
          <a:p>
            <a:pPr lvl="1">
              <a:buFont typeface="Arial" charset="0"/>
              <a:buChar char="–"/>
              <a:defRPr/>
            </a:pPr>
            <a:endParaRPr lang="en-US" dirty="0" smtClean="0"/>
          </a:p>
          <a:p>
            <a:pPr lvl="1">
              <a:buFont typeface="Arial" charset="0"/>
              <a:buChar char="–"/>
              <a:defRPr/>
            </a:pPr>
            <a:endParaRPr lang="en-US" dirty="0"/>
          </a:p>
        </p:txBody>
      </p:sp>
      <p:sp>
        <p:nvSpPr>
          <p:cNvPr id="4" name="Slide Number Placeholder 3"/>
          <p:cNvSpPr>
            <a:spLocks noGrp="1"/>
          </p:cNvSpPr>
          <p:nvPr>
            <p:ph type="sldNum" sz="quarter" idx="12"/>
          </p:nvPr>
        </p:nvSpPr>
        <p:spPr/>
        <p:txBody>
          <a:bodyPr/>
          <a:lstStyle/>
          <a:p>
            <a:pPr>
              <a:defRPr/>
            </a:pPr>
            <a:fld id="{8882EA77-C196-4E34-B9A8-F4709A06D29E}"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57200" y="1830388"/>
            <a:ext cx="8229600" cy="4525962"/>
          </a:xfrm>
        </p:spPr>
        <p:txBody>
          <a:bodyPr/>
          <a:lstStyle/>
          <a:p>
            <a:r>
              <a:rPr lang="sr-Latn-RS" sz="2800" dirty="0" smtClean="0"/>
              <a:t>Nezavisni imaoci pod</a:t>
            </a:r>
            <a:r>
              <a:rPr lang="en-GB" sz="2800" dirty="0" err="1" smtClean="0"/>
              <a:t>ata</a:t>
            </a:r>
            <a:r>
              <a:rPr lang="sr-Latn-RS" sz="2800" dirty="0" smtClean="0"/>
              <a:t>ka</a:t>
            </a:r>
            <a:endParaRPr lang="en-US" sz="2800" dirty="0" smtClean="0"/>
          </a:p>
          <a:p>
            <a:r>
              <a:rPr lang="sr-Latn-RS" sz="2800" dirty="0" smtClean="0"/>
              <a:t>Podsticanje</a:t>
            </a:r>
            <a:r>
              <a:rPr lang="en-GB" sz="2800" dirty="0" smtClean="0"/>
              <a:t> </a:t>
            </a:r>
            <a:r>
              <a:rPr lang="sr-Latn-RS" sz="2800" dirty="0" smtClean="0"/>
              <a:t>saradnje između nezavisnih imalaca</a:t>
            </a:r>
            <a:r>
              <a:rPr lang="en-GB" sz="2800" dirty="0" smtClean="0"/>
              <a:t> </a:t>
            </a:r>
            <a:r>
              <a:rPr lang="sr-Latn-RS" sz="2800" dirty="0" smtClean="0"/>
              <a:t>po</a:t>
            </a:r>
            <a:r>
              <a:rPr lang="en-GB" sz="2800" dirty="0" smtClean="0"/>
              <a:t>data</a:t>
            </a:r>
            <a:r>
              <a:rPr lang="sr-Latn-RS" sz="2800" dirty="0" smtClean="0"/>
              <a:t>ka i</a:t>
            </a:r>
            <a:r>
              <a:rPr lang="en-GB" sz="2800" dirty="0" smtClean="0"/>
              <a:t> </a:t>
            </a:r>
            <a:r>
              <a:rPr lang="sr-Latn-RS" sz="2800" dirty="0" smtClean="0"/>
              <a:t>policije</a:t>
            </a:r>
            <a:endParaRPr lang="en-US" sz="2800" dirty="0" smtClean="0"/>
          </a:p>
          <a:p>
            <a:r>
              <a:rPr lang="sr-Latn-RS" sz="2800" dirty="0" smtClean="0"/>
              <a:t>Očuvanje pod</a:t>
            </a:r>
            <a:r>
              <a:rPr lang="en-GB" sz="2800" dirty="0" err="1" smtClean="0"/>
              <a:t>ata</a:t>
            </a:r>
            <a:r>
              <a:rPr lang="sr-Latn-RS" sz="2800" dirty="0" smtClean="0"/>
              <a:t>ka</a:t>
            </a:r>
            <a:endParaRPr lang="en-GB" sz="2800" dirty="0" smtClean="0"/>
          </a:p>
          <a:p>
            <a:r>
              <a:rPr lang="sr-Latn-RS" sz="2800" dirty="0" smtClean="0"/>
              <a:t>Dobijanje</a:t>
            </a:r>
            <a:r>
              <a:rPr lang="en-GB" sz="2800" dirty="0" smtClean="0"/>
              <a:t> </a:t>
            </a:r>
            <a:r>
              <a:rPr lang="en-GB" sz="2800" dirty="0" err="1" smtClean="0"/>
              <a:t>informa</a:t>
            </a:r>
            <a:r>
              <a:rPr lang="sr-Latn-RS" sz="2800" dirty="0" smtClean="0"/>
              <a:t>t</a:t>
            </a:r>
            <a:r>
              <a:rPr lang="en-GB" sz="2800" dirty="0" err="1" smtClean="0"/>
              <a:t>i</a:t>
            </a:r>
            <a:r>
              <a:rPr lang="sr-Latn-RS" sz="2800" dirty="0" smtClean="0"/>
              <a:t>v</a:t>
            </a:r>
            <a:r>
              <a:rPr lang="en-GB" sz="2800" dirty="0" smtClean="0"/>
              <a:t>n</a:t>
            </a:r>
            <a:r>
              <a:rPr lang="sr-Latn-RS" sz="2800" dirty="0" smtClean="0"/>
              <a:t>ih izveštaja</a:t>
            </a:r>
            <a:r>
              <a:rPr lang="en-GB" sz="2800" dirty="0" smtClean="0"/>
              <a:t> o </a:t>
            </a:r>
            <a:r>
              <a:rPr lang="sr-Latn-RS" sz="2800" dirty="0" smtClean="0"/>
              <a:t>ki</a:t>
            </a:r>
            <a:r>
              <a:rPr lang="en-GB" sz="2800" dirty="0" err="1" smtClean="0"/>
              <a:t>ber</a:t>
            </a:r>
            <a:r>
              <a:rPr lang="sr-Latn-RS" sz="2800" dirty="0" smtClean="0"/>
              <a:t>netičkom k</a:t>
            </a:r>
            <a:r>
              <a:rPr lang="en-GB" sz="2800" dirty="0" smtClean="0"/>
              <a:t>rim</a:t>
            </a:r>
            <a:r>
              <a:rPr lang="sr-Latn-RS" sz="2800" dirty="0" smtClean="0"/>
              <a:t>inalu</a:t>
            </a:r>
            <a:endParaRPr lang="en-US" sz="2800" dirty="0" smtClean="0"/>
          </a:p>
          <a:p>
            <a:endParaRPr lang="en-US" sz="2800" dirty="0" smtClean="0"/>
          </a:p>
        </p:txBody>
      </p:sp>
      <p:sp>
        <p:nvSpPr>
          <p:cNvPr id="4" name="Slide Number Placeholder 3"/>
          <p:cNvSpPr>
            <a:spLocks noGrp="1"/>
          </p:cNvSpPr>
          <p:nvPr>
            <p:ph type="sldNum" sz="quarter" idx="12"/>
          </p:nvPr>
        </p:nvSpPr>
        <p:spPr/>
        <p:txBody>
          <a:bodyPr/>
          <a:lstStyle/>
          <a:p>
            <a:pPr>
              <a:defRPr/>
            </a:pPr>
            <a:fld id="{B007E997-BACD-44AA-A8B7-36B3B75AAEC8}" type="slidenum">
              <a:rPr lang="en-US" smtClean="0"/>
              <a:pPr>
                <a:defRPr/>
              </a:pPr>
              <a:t>23</a:t>
            </a:fld>
            <a:endParaRPr lang="en-US"/>
          </a:p>
        </p:txBody>
      </p:sp>
      <p:sp>
        <p:nvSpPr>
          <p:cNvPr id="5" name="Title 1"/>
          <p:cNvSpPr txBox="1">
            <a:spLocks/>
          </p:cNvSpPr>
          <p:nvPr/>
        </p:nvSpPr>
        <p:spPr bwMode="auto">
          <a:xfrm>
            <a:off x="457200" y="293688"/>
            <a:ext cx="8229600" cy="1143000"/>
          </a:xfrm>
          <a:prstGeom prst="rect">
            <a:avLst/>
          </a:prstGeom>
          <a:noFill/>
          <a:ln w="9525">
            <a:noFill/>
            <a:miter lim="800000"/>
            <a:headEnd/>
            <a:tailEnd/>
          </a:ln>
        </p:spPr>
        <p:txBody>
          <a:bodyPr anchor="ctr"/>
          <a:lstStyle/>
          <a:p>
            <a:pPr algn="ctr" eaLnBrk="0" hangingPunct="0">
              <a:defRPr/>
            </a:pPr>
            <a:r>
              <a:rPr lang="sr-Latn-RS" sz="4000" b="1" dirty="0" smtClean="0">
                <a:latin typeface="+mj-lt"/>
                <a:ea typeface="+mj-ea"/>
                <a:cs typeface="+mj-cs"/>
              </a:rPr>
              <a:t>Podaci koje drže treća lica</a:t>
            </a:r>
            <a:endParaRPr lang="en-US" sz="4000" b="1" dirty="0">
              <a:latin typeface="+mj-lt"/>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b="1" dirty="0" err="1" smtClean="0"/>
              <a:t>Onl</a:t>
            </a:r>
            <a:r>
              <a:rPr lang="sr-Latn-RS" b="1" dirty="0" smtClean="0"/>
              <a:t>aj</a:t>
            </a:r>
            <a:r>
              <a:rPr lang="en-GB" b="1" dirty="0" smtClean="0"/>
              <a:t>n </a:t>
            </a:r>
            <a:r>
              <a:rPr lang="sr-Latn-RS" b="1" dirty="0" smtClean="0"/>
              <a:t>izvori</a:t>
            </a:r>
            <a:r>
              <a:rPr lang="en-GB" b="1" dirty="0" smtClean="0"/>
              <a:t> </a:t>
            </a:r>
            <a:r>
              <a:rPr lang="sr-Latn-RS" b="1" dirty="0" smtClean="0"/>
              <a:t>i</a:t>
            </a:r>
            <a:r>
              <a:rPr lang="en-GB" b="1" dirty="0" err="1" smtClean="0"/>
              <a:t>nforma</a:t>
            </a:r>
            <a:r>
              <a:rPr lang="sr-Latn-RS" b="1" dirty="0" smtClean="0"/>
              <a:t>c</a:t>
            </a:r>
            <a:r>
              <a:rPr lang="en-GB" b="1" dirty="0" err="1" smtClean="0"/>
              <a:t>i</a:t>
            </a:r>
            <a:r>
              <a:rPr lang="sr-Latn-RS" b="1" dirty="0" smtClean="0"/>
              <a:t>ja</a:t>
            </a:r>
            <a:endParaRPr lang="en-US" b="1" dirty="0" smtClean="0"/>
          </a:p>
        </p:txBody>
      </p:sp>
      <p:sp>
        <p:nvSpPr>
          <p:cNvPr id="25603" name="Content Placeholder 2"/>
          <p:cNvSpPr>
            <a:spLocks noGrp="1"/>
          </p:cNvSpPr>
          <p:nvPr>
            <p:ph idx="1"/>
          </p:nvPr>
        </p:nvSpPr>
        <p:spPr/>
        <p:txBody>
          <a:bodyPr/>
          <a:lstStyle/>
          <a:p>
            <a:r>
              <a:rPr lang="sr-Latn-RS" b="1" dirty="0" smtClean="0"/>
              <a:t>Obična</a:t>
            </a:r>
            <a:r>
              <a:rPr lang="en-GB" b="1" dirty="0" smtClean="0"/>
              <a:t> Web </a:t>
            </a:r>
            <a:r>
              <a:rPr lang="sr-Latn-RS" b="1" dirty="0" smtClean="0"/>
              <a:t>lokacija</a:t>
            </a:r>
            <a:endParaRPr lang="en-US" dirty="0" smtClean="0"/>
          </a:p>
          <a:p>
            <a:pPr lvl="1">
              <a:buFont typeface="Arial" pitchFamily="34" charset="0"/>
              <a:buChar char="•"/>
            </a:pPr>
            <a:r>
              <a:rPr lang="sr-Latn-CS" sz="2000" dirty="0" smtClean="0"/>
              <a:t>Izvorni kod</a:t>
            </a:r>
            <a:endParaRPr lang="en-US" sz="2000" dirty="0" smtClean="0"/>
          </a:p>
          <a:p>
            <a:pPr lvl="1">
              <a:buFont typeface="Arial" pitchFamily="34" charset="0"/>
              <a:buChar char="•"/>
            </a:pPr>
            <a:r>
              <a:rPr lang="sr-Latn-CS" sz="2000" dirty="0" smtClean="0"/>
              <a:t>Komentari uz kodove</a:t>
            </a:r>
            <a:endParaRPr lang="en-US" sz="2000" dirty="0" smtClean="0"/>
          </a:p>
          <a:p>
            <a:pPr lvl="1">
              <a:buFont typeface="Arial" pitchFamily="34" charset="0"/>
              <a:buChar char="•"/>
            </a:pPr>
            <a:r>
              <a:rPr lang="sr-Latn-CS" sz="2000" dirty="0" smtClean="0"/>
              <a:t>Skrivena polja</a:t>
            </a:r>
            <a:endParaRPr lang="en-US" sz="2000" dirty="0" smtClean="0"/>
          </a:p>
          <a:p>
            <a:pPr lvl="1">
              <a:buFont typeface="Arial" pitchFamily="34" charset="0"/>
              <a:buChar char="•"/>
            </a:pPr>
            <a:r>
              <a:rPr lang="sr-Latn-CS" sz="2000" dirty="0" smtClean="0"/>
              <a:t>Reference za spoljne lokacije</a:t>
            </a:r>
            <a:endParaRPr lang="en-US" sz="2000" dirty="0" smtClean="0"/>
          </a:p>
          <a:p>
            <a:pPr lvl="1">
              <a:buFont typeface="Arial" pitchFamily="34" charset="0"/>
              <a:buChar char="•"/>
            </a:pPr>
            <a:r>
              <a:rPr lang="sr-Latn-CS" sz="2000" dirty="0" smtClean="0"/>
              <a:t>Onlajn oglasi</a:t>
            </a:r>
            <a:endParaRPr lang="en-US" sz="2000" dirty="0" smtClean="0"/>
          </a:p>
          <a:p>
            <a:pPr lvl="1">
              <a:buFont typeface="Arial" pitchFamily="34" charset="0"/>
              <a:buChar char="•"/>
            </a:pPr>
            <a:r>
              <a:rPr lang="sr-Latn-CS" sz="2000" dirty="0" smtClean="0"/>
              <a:t>Kodovi za proveru autentičnosti domena</a:t>
            </a:r>
            <a:endParaRPr lang="en-US" sz="2000" dirty="0" smtClean="0"/>
          </a:p>
          <a:p>
            <a:pPr lvl="1">
              <a:buFont typeface="Arial" pitchFamily="34" charset="0"/>
              <a:buChar char="•"/>
            </a:pPr>
            <a:r>
              <a:rPr lang="sr-Latn-CS" sz="2000" dirty="0" smtClean="0"/>
              <a:t>Kodovi </a:t>
            </a:r>
            <a:r>
              <a:rPr lang="en-GB" sz="2000" dirty="0" err="1" smtClean="0"/>
              <a:t>WebSense</a:t>
            </a:r>
            <a:r>
              <a:rPr lang="en-GB" sz="2000" dirty="0" smtClean="0"/>
              <a:t> / </a:t>
            </a:r>
            <a:r>
              <a:rPr lang="en-GB" sz="2000" dirty="0" err="1" smtClean="0"/>
              <a:t>AdSense</a:t>
            </a:r>
            <a:r>
              <a:rPr lang="en-GB" sz="2000" dirty="0" smtClean="0"/>
              <a:t> / </a:t>
            </a:r>
            <a:r>
              <a:rPr lang="en-GB" sz="2000" dirty="0" err="1" smtClean="0"/>
              <a:t>SearchSense</a:t>
            </a:r>
            <a:endParaRPr lang="en-US" sz="2000" dirty="0" smtClean="0"/>
          </a:p>
          <a:p>
            <a:pPr lvl="1">
              <a:buFont typeface="Arial" pitchFamily="34" charset="0"/>
              <a:buChar char="•"/>
            </a:pPr>
            <a:r>
              <a:rPr lang="sr-Latn-CS" sz="2000" dirty="0" smtClean="0"/>
              <a:t>Metapodaci (npr. kreiranje / poslednja modifikacija</a:t>
            </a:r>
            <a:r>
              <a:rPr lang="en-GB" sz="2000" dirty="0" smtClean="0"/>
              <a:t>)</a:t>
            </a:r>
            <a:endParaRPr lang="en-US" sz="2000" dirty="0" smtClean="0"/>
          </a:p>
          <a:p>
            <a:pPr lvl="1">
              <a:buFont typeface="Arial" pitchFamily="34" charset="0"/>
              <a:buChar char="•"/>
            </a:pPr>
            <a:r>
              <a:rPr lang="sr-Latn-CS" sz="2000" dirty="0" smtClean="0"/>
              <a:t>Prethodne verzije na </a:t>
            </a:r>
            <a:r>
              <a:rPr lang="en-GB" sz="2000" dirty="0" smtClean="0"/>
              <a:t>archive.org</a:t>
            </a:r>
            <a:endParaRPr lang="en-US" sz="2000" dirty="0" smtClean="0"/>
          </a:p>
          <a:p>
            <a:endParaRPr lang="en-US" dirty="0" smtClean="0"/>
          </a:p>
        </p:txBody>
      </p:sp>
      <p:sp>
        <p:nvSpPr>
          <p:cNvPr id="4" name="Slide Number Placeholder 3"/>
          <p:cNvSpPr>
            <a:spLocks noGrp="1"/>
          </p:cNvSpPr>
          <p:nvPr>
            <p:ph type="sldNum" sz="quarter" idx="12"/>
          </p:nvPr>
        </p:nvSpPr>
        <p:spPr/>
        <p:txBody>
          <a:bodyPr/>
          <a:lstStyle/>
          <a:p>
            <a:pPr>
              <a:defRPr/>
            </a:pPr>
            <a:fld id="{11FB92CB-D76E-4020-B751-3A5F0F3F15B0}"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b="1" dirty="0" err="1" smtClean="0"/>
              <a:t>Onl</a:t>
            </a:r>
            <a:r>
              <a:rPr lang="sr-Latn-RS" b="1" dirty="0" smtClean="0"/>
              <a:t>aj</a:t>
            </a:r>
            <a:r>
              <a:rPr lang="en-GB" b="1" dirty="0" smtClean="0"/>
              <a:t>n </a:t>
            </a:r>
            <a:r>
              <a:rPr lang="sr-Latn-RS" b="1" dirty="0" smtClean="0"/>
              <a:t>izvori</a:t>
            </a:r>
            <a:r>
              <a:rPr lang="en-GB" b="1" dirty="0" smtClean="0"/>
              <a:t> </a:t>
            </a:r>
            <a:r>
              <a:rPr lang="sr-Latn-RS" b="1" dirty="0" smtClean="0"/>
              <a:t>i</a:t>
            </a:r>
            <a:r>
              <a:rPr lang="en-GB" b="1" dirty="0" err="1" smtClean="0"/>
              <a:t>nforma</a:t>
            </a:r>
            <a:r>
              <a:rPr lang="sr-Latn-RS" b="1" dirty="0" smtClean="0"/>
              <a:t>c</a:t>
            </a:r>
            <a:r>
              <a:rPr lang="en-GB" b="1" dirty="0" err="1" smtClean="0"/>
              <a:t>i</a:t>
            </a:r>
            <a:r>
              <a:rPr lang="sr-Latn-RS" b="1" dirty="0" smtClean="0"/>
              <a:t>ja</a:t>
            </a:r>
            <a:endParaRPr lang="en-US" b="1" dirty="0" smtClean="0"/>
          </a:p>
        </p:txBody>
      </p:sp>
      <p:sp>
        <p:nvSpPr>
          <p:cNvPr id="26627" name="Content Placeholder 2"/>
          <p:cNvSpPr>
            <a:spLocks noGrp="1"/>
          </p:cNvSpPr>
          <p:nvPr>
            <p:ph idx="1"/>
          </p:nvPr>
        </p:nvSpPr>
        <p:spPr/>
        <p:txBody>
          <a:bodyPr/>
          <a:lstStyle/>
          <a:p>
            <a:r>
              <a:rPr lang="sr-Latn-CS" b="1" dirty="0" smtClean="0"/>
              <a:t>Lokacije društvenih mreža</a:t>
            </a:r>
            <a:endParaRPr lang="en-US" dirty="0" smtClean="0"/>
          </a:p>
          <a:p>
            <a:pPr lvl="1"/>
            <a:r>
              <a:rPr lang="sr-Latn-CS" sz="2400" dirty="0" smtClean="0"/>
              <a:t>Izvorni kod</a:t>
            </a:r>
            <a:endParaRPr lang="en-US" sz="2400" dirty="0" smtClean="0"/>
          </a:p>
          <a:p>
            <a:pPr lvl="1"/>
            <a:r>
              <a:rPr lang="sr-Latn-CS" sz="2400" dirty="0" smtClean="0"/>
              <a:t>Interne ID-e</a:t>
            </a:r>
            <a:endParaRPr lang="en-US" sz="2400" dirty="0" smtClean="0"/>
          </a:p>
          <a:p>
            <a:pPr lvl="1"/>
            <a:r>
              <a:rPr lang="sr-Latn-CS" sz="2400" dirty="0" smtClean="0"/>
              <a:t>Podsistem za ćaskanje</a:t>
            </a:r>
            <a:endParaRPr lang="en-US" sz="2400" dirty="0" smtClean="0"/>
          </a:p>
          <a:p>
            <a:pPr lvl="1"/>
            <a:r>
              <a:rPr lang="sr-Latn-CS" sz="2400" dirty="0" smtClean="0"/>
              <a:t>Kodovi </a:t>
            </a:r>
            <a:r>
              <a:rPr lang="en-GB" sz="2400" dirty="0" err="1" smtClean="0"/>
              <a:t>WebSense</a:t>
            </a:r>
            <a:r>
              <a:rPr lang="en-GB" sz="2400" dirty="0" smtClean="0"/>
              <a:t> / </a:t>
            </a:r>
            <a:r>
              <a:rPr lang="en-GB" sz="2400" dirty="0" err="1" smtClean="0"/>
              <a:t>AdSense</a:t>
            </a:r>
            <a:r>
              <a:rPr lang="en-GB" sz="2400" dirty="0" smtClean="0"/>
              <a:t> / </a:t>
            </a:r>
            <a:r>
              <a:rPr lang="en-GB" sz="2400" dirty="0" err="1" smtClean="0"/>
              <a:t>SearchSense</a:t>
            </a:r>
            <a:endParaRPr lang="en-US" sz="2400" dirty="0" smtClean="0"/>
          </a:p>
          <a:p>
            <a:pPr lvl="1"/>
            <a:r>
              <a:rPr lang="sr-Latn-CS" sz="2400" dirty="0" smtClean="0"/>
              <a:t>Metapodaci (npr. kreiranje / poslednja modifikacija</a:t>
            </a:r>
            <a:r>
              <a:rPr lang="en-GB" sz="2400" dirty="0" smtClean="0"/>
              <a:t>)</a:t>
            </a:r>
            <a:endParaRPr lang="en-US" sz="2400" dirty="0" smtClean="0"/>
          </a:p>
          <a:p>
            <a:endParaRPr lang="en-US" dirty="0" smtClean="0"/>
          </a:p>
        </p:txBody>
      </p:sp>
      <p:sp>
        <p:nvSpPr>
          <p:cNvPr id="4" name="Slide Number Placeholder 3"/>
          <p:cNvSpPr>
            <a:spLocks noGrp="1"/>
          </p:cNvSpPr>
          <p:nvPr>
            <p:ph type="sldNum" sz="quarter" idx="12"/>
          </p:nvPr>
        </p:nvSpPr>
        <p:spPr/>
        <p:txBody>
          <a:bodyPr/>
          <a:lstStyle/>
          <a:p>
            <a:pPr>
              <a:defRPr/>
            </a:pPr>
            <a:fld id="{18452613-19C5-4F33-A5C5-8F52C3853C51}"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b="1" dirty="0" err="1" smtClean="0"/>
              <a:t>Onl</a:t>
            </a:r>
            <a:r>
              <a:rPr lang="sr-Latn-RS" b="1" dirty="0" smtClean="0"/>
              <a:t>aj</a:t>
            </a:r>
            <a:r>
              <a:rPr lang="en-GB" b="1" dirty="0" smtClean="0"/>
              <a:t>n </a:t>
            </a:r>
            <a:r>
              <a:rPr lang="sr-Latn-RS" b="1" dirty="0" smtClean="0"/>
              <a:t>izvori</a:t>
            </a:r>
            <a:r>
              <a:rPr lang="en-GB" b="1" dirty="0" smtClean="0"/>
              <a:t> </a:t>
            </a:r>
            <a:r>
              <a:rPr lang="sr-Latn-RS" b="1" dirty="0" smtClean="0"/>
              <a:t>i</a:t>
            </a:r>
            <a:r>
              <a:rPr lang="en-GB" b="1" dirty="0" err="1" smtClean="0"/>
              <a:t>nforma</a:t>
            </a:r>
            <a:r>
              <a:rPr lang="sr-Latn-RS" b="1" dirty="0" smtClean="0"/>
              <a:t>c</a:t>
            </a:r>
            <a:r>
              <a:rPr lang="en-GB" b="1" dirty="0" err="1" smtClean="0"/>
              <a:t>i</a:t>
            </a:r>
            <a:r>
              <a:rPr lang="sr-Latn-RS" b="1" dirty="0" smtClean="0"/>
              <a:t>ja</a:t>
            </a:r>
            <a:endParaRPr lang="en-US" b="1" dirty="0" smtClean="0"/>
          </a:p>
        </p:txBody>
      </p:sp>
      <p:sp>
        <p:nvSpPr>
          <p:cNvPr id="27651" name="Content Placeholder 2"/>
          <p:cNvSpPr>
            <a:spLocks noGrp="1"/>
          </p:cNvSpPr>
          <p:nvPr>
            <p:ph idx="1"/>
          </p:nvPr>
        </p:nvSpPr>
        <p:spPr/>
        <p:txBody>
          <a:bodyPr/>
          <a:lstStyle/>
          <a:p>
            <a:r>
              <a:rPr lang="sr-Latn-CS" b="1" dirty="0" smtClean="0"/>
              <a:t>Lokacije društvenih mreža </a:t>
            </a:r>
            <a:endParaRPr lang="en-US" b="1" dirty="0" smtClean="0"/>
          </a:p>
          <a:p>
            <a:pPr lvl="1"/>
            <a:r>
              <a:rPr lang="en-US" sz="1600" b="1" dirty="0" smtClean="0"/>
              <a:t>Intern</a:t>
            </a:r>
            <a:r>
              <a:rPr lang="sr-Latn-RS" sz="1600" b="1" dirty="0" smtClean="0"/>
              <a:t>e</a:t>
            </a:r>
            <a:r>
              <a:rPr lang="en-US" sz="1600" b="1" dirty="0" smtClean="0"/>
              <a:t> ID</a:t>
            </a:r>
            <a:r>
              <a:rPr lang="sr-Latn-RS" sz="1600" b="1" dirty="0" smtClean="0"/>
              <a:t>-e</a:t>
            </a:r>
            <a:r>
              <a:rPr lang="en-US" sz="1600" dirty="0" smtClean="0"/>
              <a:t>. </a:t>
            </a:r>
            <a:r>
              <a:rPr lang="sr-Latn-RS" sz="1600" dirty="0" smtClean="0"/>
              <a:t>Ove lokacije</a:t>
            </a:r>
            <a:r>
              <a:rPr lang="en-US" sz="1600" dirty="0" smtClean="0"/>
              <a:t> </a:t>
            </a:r>
            <a:r>
              <a:rPr lang="sr-Latn-CS" sz="1600" dirty="0" smtClean="0"/>
              <a:t>naširoko koriste ID-e da prate sve </a:t>
            </a:r>
            <a:r>
              <a:rPr lang="en-US" sz="1600" dirty="0" smtClean="0"/>
              <a:t>(</a:t>
            </a:r>
            <a:r>
              <a:rPr lang="sr-Latn-RS" sz="1600" dirty="0" smtClean="0"/>
              <a:t>korisnike</a:t>
            </a:r>
            <a:r>
              <a:rPr lang="en-US" sz="1600" dirty="0" smtClean="0"/>
              <a:t>, </a:t>
            </a:r>
            <a:r>
              <a:rPr lang="sr-Latn-RS" sz="1600" dirty="0" smtClean="0"/>
              <a:t>slike</a:t>
            </a:r>
            <a:r>
              <a:rPr lang="en-US" sz="1600" dirty="0" smtClean="0"/>
              <a:t>, </a:t>
            </a:r>
            <a:r>
              <a:rPr lang="sr-Latn-RS" sz="1600" dirty="0" smtClean="0"/>
              <a:t>ćaskanja</a:t>
            </a:r>
            <a:r>
              <a:rPr lang="en-US" sz="1600" dirty="0" smtClean="0"/>
              <a:t>, </a:t>
            </a:r>
            <a:r>
              <a:rPr lang="sr-Latn-CS" sz="1600" dirty="0" smtClean="0"/>
              <a:t>sesije, grupe, lajkove/dislajkove </a:t>
            </a:r>
            <a:r>
              <a:rPr lang="en-US" sz="1600" dirty="0" smtClean="0"/>
              <a:t>, </a:t>
            </a:r>
            <a:r>
              <a:rPr lang="sr-Latn-RS" sz="1600" dirty="0" smtClean="0"/>
              <a:t>i</a:t>
            </a:r>
            <a:r>
              <a:rPr lang="en-US" sz="1600" dirty="0" smtClean="0"/>
              <a:t>t</a:t>
            </a:r>
            <a:r>
              <a:rPr lang="sr-Latn-RS" sz="1600" dirty="0" smtClean="0"/>
              <a:t>d</a:t>
            </a:r>
            <a:r>
              <a:rPr lang="en-US" sz="1600" dirty="0" smtClean="0"/>
              <a:t>.) </a:t>
            </a:r>
            <a:r>
              <a:rPr lang="sr-Latn-RS" sz="1600" dirty="0" smtClean="0"/>
              <a:t>i</a:t>
            </a:r>
            <a:r>
              <a:rPr lang="en-US" sz="1600" dirty="0" smtClean="0"/>
              <a:t> </a:t>
            </a:r>
            <a:r>
              <a:rPr lang="sr-Latn-RS" sz="1600" dirty="0" smtClean="0"/>
              <a:t>ove </a:t>
            </a:r>
            <a:r>
              <a:rPr lang="en-US" sz="1600" dirty="0" smtClean="0"/>
              <a:t>ID</a:t>
            </a:r>
            <a:r>
              <a:rPr lang="sr-Latn-RS" sz="1600" dirty="0" smtClean="0"/>
              <a:t>-e</a:t>
            </a:r>
            <a:r>
              <a:rPr lang="en-US" sz="1600" dirty="0" smtClean="0"/>
              <a:t> </a:t>
            </a:r>
            <a:r>
              <a:rPr lang="sr-Latn-CS" sz="1600" dirty="0" smtClean="0"/>
              <a:t>se u većini slučajeva odnose na interne ID-e na raspolaganju provajderu datog servisa</a:t>
            </a:r>
            <a:r>
              <a:rPr lang="en-US" sz="1600" dirty="0" smtClean="0"/>
              <a:t>. </a:t>
            </a:r>
            <a:br>
              <a:rPr lang="en-US" sz="1600" dirty="0" smtClean="0"/>
            </a:br>
            <a:endParaRPr lang="en-US" sz="1600" dirty="0" smtClean="0"/>
          </a:p>
          <a:p>
            <a:pPr lvl="1"/>
            <a:r>
              <a:rPr lang="sr-Latn-RS" sz="1600" b="1" dirty="0" smtClean="0"/>
              <a:t>Ćaskanje</a:t>
            </a:r>
            <a:r>
              <a:rPr lang="en-US" sz="1600" dirty="0" smtClean="0"/>
              <a:t>. </a:t>
            </a:r>
            <a:r>
              <a:rPr lang="sr-Latn-CS" sz="1600" dirty="0" smtClean="0"/>
              <a:t>Ove lokacije obično nude servise ćaskanja i one uglavnom pružaju informacije odličnog kvaliteta ukoliko se adekvatno obrade</a:t>
            </a:r>
            <a:r>
              <a:rPr lang="en-US" sz="1600" dirty="0" smtClean="0"/>
              <a:t>. </a:t>
            </a:r>
            <a:r>
              <a:rPr lang="sr-Latn-CS" sz="1600" dirty="0" smtClean="0"/>
              <a:t>Ključni element u svim elementima interaktivnim sa Web-om koje će istražitelj hteti da osigura jeste da se prikupi što je moguće više podataka, i to ne samo rezultata koje na kraju prikazuje Web pretraživač</a:t>
            </a:r>
            <a:r>
              <a:rPr lang="en-US" sz="1600" dirty="0" smtClean="0"/>
              <a:t>.</a:t>
            </a:r>
          </a:p>
          <a:p>
            <a:pPr lvl="1">
              <a:buFont typeface="Arial" pitchFamily="34" charset="0"/>
              <a:buNone/>
            </a:pPr>
            <a:endParaRPr lang="en-US" sz="1600" dirty="0" smtClean="0"/>
          </a:p>
          <a:p>
            <a:pPr lvl="1"/>
            <a:r>
              <a:rPr lang="sr-Latn-RS" sz="1600" b="1" dirty="0" smtClean="0"/>
              <a:t>Slike</a:t>
            </a:r>
            <a:r>
              <a:rPr lang="en-US" sz="1600" dirty="0" smtClean="0"/>
              <a:t>. </a:t>
            </a:r>
            <a:r>
              <a:rPr lang="sr-Latn-CS" sz="1600" dirty="0" smtClean="0"/>
              <a:t>Iako istaknute lokacije uvode filtere za “čišćenje” za učitavanje slika, istražitelj ipak može da naiđe na neke lokacije društvenih mreža i druge vrste Web lokacija u kibernetičkom prostoru koje direktno objavljuju učitane slike</a:t>
            </a:r>
            <a:r>
              <a:rPr lang="en-US" sz="1600" dirty="0" smtClean="0"/>
              <a:t>, </a:t>
            </a:r>
            <a:r>
              <a:rPr lang="sr-Latn-RS" sz="1600" dirty="0" smtClean="0"/>
              <a:t>te</a:t>
            </a:r>
            <a:r>
              <a:rPr lang="en-US" sz="1600" dirty="0" smtClean="0"/>
              <a:t> </a:t>
            </a:r>
            <a:r>
              <a:rPr lang="sr-Latn-RS" sz="1600" dirty="0" smtClean="0"/>
              <a:t>da izvuče</a:t>
            </a:r>
            <a:r>
              <a:rPr lang="en-US" sz="1600" dirty="0" smtClean="0"/>
              <a:t> </a:t>
            </a:r>
            <a:r>
              <a:rPr lang="sr-Latn-RS" sz="1600" dirty="0" smtClean="0"/>
              <a:t>sve</a:t>
            </a:r>
            <a:r>
              <a:rPr lang="en-US" sz="1600" dirty="0" smtClean="0"/>
              <a:t> relevant</a:t>
            </a:r>
            <a:r>
              <a:rPr lang="sr-Latn-RS" sz="1600" dirty="0" smtClean="0"/>
              <a:t>ne</a:t>
            </a:r>
            <a:r>
              <a:rPr lang="en-US" sz="1600" dirty="0" smtClean="0"/>
              <a:t> </a:t>
            </a:r>
            <a:r>
              <a:rPr lang="sr-Latn-RS" sz="1600" dirty="0" smtClean="0"/>
              <a:t>metapodatke </a:t>
            </a:r>
            <a:r>
              <a:rPr lang="en-US" sz="1600" dirty="0" smtClean="0"/>
              <a:t>EXIF </a:t>
            </a:r>
            <a:br>
              <a:rPr lang="en-US" sz="1600" dirty="0" smtClean="0"/>
            </a:br>
            <a:endParaRPr lang="en-US" b="1" dirty="0" smtClean="0"/>
          </a:p>
          <a:p>
            <a:endParaRPr lang="en-US" dirty="0" smtClean="0"/>
          </a:p>
        </p:txBody>
      </p:sp>
      <p:sp>
        <p:nvSpPr>
          <p:cNvPr id="4" name="Slide Number Placeholder 3"/>
          <p:cNvSpPr>
            <a:spLocks noGrp="1"/>
          </p:cNvSpPr>
          <p:nvPr>
            <p:ph type="sldNum" sz="quarter" idx="12"/>
          </p:nvPr>
        </p:nvSpPr>
        <p:spPr/>
        <p:txBody>
          <a:bodyPr/>
          <a:lstStyle/>
          <a:p>
            <a:pPr>
              <a:defRPr/>
            </a:pPr>
            <a:fld id="{8BBF10E1-1734-420C-8773-D745BFFF3BF0}"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b="1" dirty="0" err="1" smtClean="0"/>
              <a:t>Onl</a:t>
            </a:r>
            <a:r>
              <a:rPr lang="sr-Latn-RS" b="1" dirty="0" smtClean="0"/>
              <a:t>aj</a:t>
            </a:r>
            <a:r>
              <a:rPr lang="en-GB" b="1" dirty="0" smtClean="0"/>
              <a:t>n </a:t>
            </a:r>
            <a:r>
              <a:rPr lang="sr-Latn-RS" b="1" dirty="0" smtClean="0"/>
              <a:t>izvori</a:t>
            </a:r>
            <a:r>
              <a:rPr lang="en-GB" b="1" dirty="0" smtClean="0"/>
              <a:t> </a:t>
            </a:r>
            <a:r>
              <a:rPr lang="sr-Latn-RS" b="1" dirty="0" smtClean="0"/>
              <a:t>i</a:t>
            </a:r>
            <a:r>
              <a:rPr lang="en-GB" b="1" dirty="0" err="1" smtClean="0"/>
              <a:t>nforma</a:t>
            </a:r>
            <a:r>
              <a:rPr lang="sr-Latn-RS" b="1" dirty="0" smtClean="0"/>
              <a:t>c</a:t>
            </a:r>
            <a:r>
              <a:rPr lang="en-GB" b="1" dirty="0" err="1" smtClean="0"/>
              <a:t>i</a:t>
            </a:r>
            <a:r>
              <a:rPr lang="sr-Latn-RS" b="1" dirty="0" smtClean="0"/>
              <a:t>ja</a:t>
            </a:r>
            <a:endParaRPr lang="en-US" b="1" dirty="0" smtClean="0"/>
          </a:p>
        </p:txBody>
      </p:sp>
      <p:sp>
        <p:nvSpPr>
          <p:cNvPr id="28675" name="Content Placeholder 2"/>
          <p:cNvSpPr>
            <a:spLocks noGrp="1"/>
          </p:cNvSpPr>
          <p:nvPr>
            <p:ph idx="1"/>
          </p:nvPr>
        </p:nvSpPr>
        <p:spPr/>
        <p:txBody>
          <a:bodyPr/>
          <a:lstStyle/>
          <a:p>
            <a:r>
              <a:rPr lang="sr-Latn-RS" b="1" dirty="0" smtClean="0"/>
              <a:t>Lokacije za vođenje mrežnog dnevnika</a:t>
            </a:r>
            <a:endParaRPr lang="en-US" dirty="0" smtClean="0"/>
          </a:p>
          <a:p>
            <a:pPr lvl="1"/>
            <a:r>
              <a:rPr lang="en-GB" sz="2000" dirty="0" smtClean="0"/>
              <a:t>Intern</a:t>
            </a:r>
            <a:r>
              <a:rPr lang="sr-Latn-RS" sz="2000" dirty="0" smtClean="0"/>
              <a:t>e</a:t>
            </a:r>
            <a:r>
              <a:rPr lang="en-GB" sz="2000" dirty="0" smtClean="0"/>
              <a:t> ID</a:t>
            </a:r>
            <a:r>
              <a:rPr lang="sr-Latn-RS" sz="2000" dirty="0" smtClean="0"/>
              <a:t>-e</a:t>
            </a:r>
            <a:r>
              <a:rPr lang="en-GB" sz="2000" dirty="0" smtClean="0"/>
              <a:t> (</a:t>
            </a:r>
            <a:r>
              <a:rPr lang="en-GB" sz="2000" dirty="0" err="1" smtClean="0"/>
              <a:t>blogID</a:t>
            </a:r>
            <a:r>
              <a:rPr lang="en-GB" sz="2000" dirty="0" smtClean="0"/>
              <a:t>, </a:t>
            </a:r>
            <a:r>
              <a:rPr lang="en-GB" sz="2000" dirty="0" err="1" smtClean="0"/>
              <a:t>userID</a:t>
            </a:r>
            <a:r>
              <a:rPr lang="en-GB" sz="2000" dirty="0" smtClean="0"/>
              <a:t>, …)</a:t>
            </a:r>
            <a:endParaRPr lang="en-US" sz="2000" dirty="0" smtClean="0"/>
          </a:p>
          <a:p>
            <a:pPr lvl="1"/>
            <a:r>
              <a:rPr lang="sr-Latn-CS" sz="2000" dirty="0" smtClean="0"/>
              <a:t>Kodovi za proveru autentičnosti domena</a:t>
            </a:r>
            <a:endParaRPr lang="en-US" sz="2000" dirty="0" smtClean="0"/>
          </a:p>
          <a:p>
            <a:pPr lvl="1"/>
            <a:r>
              <a:rPr lang="sr-Latn-CS" sz="2000" dirty="0" smtClean="0"/>
              <a:t>Kompilacija </a:t>
            </a:r>
            <a:r>
              <a:rPr lang="en-GB" sz="2000" dirty="0" smtClean="0"/>
              <a:t>: Twitter</a:t>
            </a:r>
            <a:endParaRPr lang="en-US" sz="2000" dirty="0" smtClean="0"/>
          </a:p>
          <a:p>
            <a:pPr lvl="1"/>
            <a:r>
              <a:rPr lang="sr-Latn-CS" sz="2000" dirty="0" smtClean="0"/>
              <a:t>Kompilacija </a:t>
            </a:r>
            <a:r>
              <a:rPr lang="en-GB" sz="2000" dirty="0" smtClean="0"/>
              <a:t>: </a:t>
            </a:r>
            <a:r>
              <a:rPr lang="en-GB" sz="2000" dirty="0" err="1" smtClean="0"/>
              <a:t>FaceBook</a:t>
            </a:r>
            <a:endParaRPr lang="en-US" sz="2000" dirty="0" smtClean="0"/>
          </a:p>
          <a:p>
            <a:pPr lvl="1"/>
            <a:r>
              <a:rPr lang="sr-Latn-CS" sz="2000" dirty="0" smtClean="0"/>
              <a:t>Kompilacija </a:t>
            </a:r>
            <a:r>
              <a:rPr lang="en-GB" sz="2000" dirty="0" smtClean="0"/>
              <a:t>: Twitter</a:t>
            </a:r>
            <a:endParaRPr lang="en-US" sz="2000" dirty="0" smtClean="0"/>
          </a:p>
          <a:p>
            <a:pPr lvl="1"/>
            <a:r>
              <a:rPr lang="sr-Latn-CS" sz="2000" dirty="0" smtClean="0"/>
              <a:t>Kompilacija </a:t>
            </a:r>
            <a:r>
              <a:rPr lang="en-GB" sz="2000" dirty="0" smtClean="0"/>
              <a:t>: Picasa / </a:t>
            </a:r>
            <a:r>
              <a:rPr lang="en-GB" sz="2000" dirty="0" err="1" smtClean="0"/>
              <a:t>Flickr</a:t>
            </a:r>
            <a:endParaRPr lang="en-US" sz="2000" dirty="0" smtClean="0"/>
          </a:p>
          <a:p>
            <a:pPr lvl="1"/>
            <a:r>
              <a:rPr lang="sr-Latn-CS" sz="2000" dirty="0" smtClean="0"/>
              <a:t>Kompilacija </a:t>
            </a:r>
            <a:r>
              <a:rPr lang="en-GB" sz="2000" dirty="0" smtClean="0"/>
              <a:t>: URL</a:t>
            </a:r>
            <a:r>
              <a:rPr lang="sr-Latn-CS" sz="2000" dirty="0" smtClean="0"/>
              <a:t>-Skraćivači </a:t>
            </a:r>
            <a:endParaRPr lang="en-US" sz="2000" dirty="0" smtClean="0"/>
          </a:p>
          <a:p>
            <a:pPr lvl="1"/>
            <a:r>
              <a:rPr lang="sr-Latn-CS" sz="2000" dirty="0" smtClean="0"/>
              <a:t>Metapodaci (npr. kreiranje / poslednja modifikacija</a:t>
            </a:r>
            <a:r>
              <a:rPr lang="en-GB" sz="2000" dirty="0" smtClean="0"/>
              <a:t>)</a:t>
            </a:r>
            <a:endParaRPr lang="en-US" sz="2000" dirty="0" smtClean="0"/>
          </a:p>
          <a:p>
            <a:endParaRPr lang="en-US" dirty="0" smtClean="0"/>
          </a:p>
        </p:txBody>
      </p:sp>
      <p:sp>
        <p:nvSpPr>
          <p:cNvPr id="4" name="Slide Number Placeholder 3"/>
          <p:cNvSpPr>
            <a:spLocks noGrp="1"/>
          </p:cNvSpPr>
          <p:nvPr>
            <p:ph type="sldNum" sz="quarter" idx="12"/>
          </p:nvPr>
        </p:nvSpPr>
        <p:spPr/>
        <p:txBody>
          <a:bodyPr/>
          <a:lstStyle/>
          <a:p>
            <a:pPr>
              <a:defRPr/>
            </a:pPr>
            <a:fld id="{6FE46F39-8E45-4A67-83F7-D07CF8C37573}"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b="1" dirty="0" err="1" smtClean="0"/>
              <a:t>Onl</a:t>
            </a:r>
            <a:r>
              <a:rPr lang="sr-Latn-RS" b="1" dirty="0" smtClean="0"/>
              <a:t>aj</a:t>
            </a:r>
            <a:r>
              <a:rPr lang="en-GB" b="1" dirty="0" smtClean="0"/>
              <a:t>n </a:t>
            </a:r>
            <a:r>
              <a:rPr lang="sr-Latn-RS" b="1" dirty="0" smtClean="0"/>
              <a:t>izvori</a:t>
            </a:r>
            <a:r>
              <a:rPr lang="en-GB" b="1" dirty="0" smtClean="0"/>
              <a:t> </a:t>
            </a:r>
            <a:r>
              <a:rPr lang="sr-Latn-RS" b="1" dirty="0" smtClean="0"/>
              <a:t>i</a:t>
            </a:r>
            <a:r>
              <a:rPr lang="en-GB" b="1" dirty="0" err="1" smtClean="0"/>
              <a:t>nforma</a:t>
            </a:r>
            <a:r>
              <a:rPr lang="sr-Latn-RS" b="1" dirty="0" smtClean="0"/>
              <a:t>c</a:t>
            </a:r>
            <a:r>
              <a:rPr lang="en-GB" b="1" dirty="0" err="1" smtClean="0"/>
              <a:t>i</a:t>
            </a:r>
            <a:r>
              <a:rPr lang="sr-Latn-RS" b="1" dirty="0" smtClean="0"/>
              <a:t>ja</a:t>
            </a:r>
            <a:endParaRPr lang="en-US" b="1" dirty="0" smtClean="0"/>
          </a:p>
        </p:txBody>
      </p:sp>
      <p:sp>
        <p:nvSpPr>
          <p:cNvPr id="29699" name="Content Placeholder 2"/>
          <p:cNvSpPr>
            <a:spLocks noGrp="1"/>
          </p:cNvSpPr>
          <p:nvPr>
            <p:ph idx="1"/>
          </p:nvPr>
        </p:nvSpPr>
        <p:spPr/>
        <p:txBody>
          <a:bodyPr/>
          <a:lstStyle/>
          <a:p>
            <a:r>
              <a:rPr lang="en-US" b="1" dirty="0" smtClean="0"/>
              <a:t>P2P </a:t>
            </a:r>
            <a:r>
              <a:rPr lang="sr-Latn-RS" b="1" dirty="0" smtClean="0"/>
              <a:t>Mreže za razmenu/zajedničko korišćenje datoteka</a:t>
            </a:r>
            <a:endParaRPr lang="en-US" b="1" dirty="0" smtClean="0"/>
          </a:p>
          <a:p>
            <a:pPr lvl="1"/>
            <a:r>
              <a:rPr lang="en-US" dirty="0" smtClean="0"/>
              <a:t>IP</a:t>
            </a:r>
          </a:p>
          <a:p>
            <a:pPr lvl="1"/>
            <a:r>
              <a:rPr lang="en-US" dirty="0" smtClean="0"/>
              <a:t>port</a:t>
            </a:r>
            <a:r>
              <a:rPr lang="sr-Latn-RS" dirty="0" smtClean="0"/>
              <a:t>ovi</a:t>
            </a:r>
            <a:r>
              <a:rPr lang="en-US" dirty="0" smtClean="0"/>
              <a:t> </a:t>
            </a:r>
          </a:p>
          <a:p>
            <a:pPr lvl="1"/>
            <a:r>
              <a:rPr lang="sr-Latn-RS" dirty="0" smtClean="0"/>
              <a:t>vremenski žigovi</a:t>
            </a:r>
            <a:endParaRPr lang="en-US" dirty="0" smtClean="0"/>
          </a:p>
          <a:p>
            <a:pPr lvl="1"/>
            <a:r>
              <a:rPr lang="en-US" dirty="0" smtClean="0"/>
              <a:t>opera</a:t>
            </a:r>
            <a:r>
              <a:rPr lang="sr-Latn-RS" dirty="0" smtClean="0"/>
              <a:t>c</a:t>
            </a:r>
            <a:r>
              <a:rPr lang="en-US" dirty="0" err="1" smtClean="0"/>
              <a:t>i</a:t>
            </a:r>
            <a:r>
              <a:rPr lang="sr-Latn-RS" dirty="0" smtClean="0"/>
              <a:t>je</a:t>
            </a:r>
            <a:endParaRPr lang="en-US" b="1" dirty="0" smtClean="0"/>
          </a:p>
          <a:p>
            <a:pPr lvl="1">
              <a:buFont typeface="Arial" pitchFamily="34" charset="0"/>
              <a:buNone/>
            </a:pPr>
            <a:endParaRPr lang="en-US" b="1" dirty="0" smtClean="0"/>
          </a:p>
          <a:p>
            <a:endParaRPr lang="en-US" dirty="0" smtClean="0"/>
          </a:p>
        </p:txBody>
      </p:sp>
      <p:sp>
        <p:nvSpPr>
          <p:cNvPr id="4" name="Slide Number Placeholder 3"/>
          <p:cNvSpPr>
            <a:spLocks noGrp="1"/>
          </p:cNvSpPr>
          <p:nvPr>
            <p:ph type="sldNum" sz="quarter" idx="12"/>
          </p:nvPr>
        </p:nvSpPr>
        <p:spPr/>
        <p:txBody>
          <a:bodyPr/>
          <a:lstStyle/>
          <a:p>
            <a:pPr>
              <a:defRPr/>
            </a:pPr>
            <a:fld id="{C07FB9F2-0245-40A4-A20F-09DC92DB7565}" type="slidenum">
              <a:rPr lang="en-US" smtClean="0"/>
              <a:pPr>
                <a:defRPr/>
              </a:pPr>
              <a:t>28</a:t>
            </a:fld>
            <a:endParaRPr lang="en-US"/>
          </a:p>
        </p:txBody>
      </p:sp>
      <p:pic>
        <p:nvPicPr>
          <p:cNvPr id="5" name="Picture 4"/>
          <p:cNvPicPr/>
          <p:nvPr/>
        </p:nvPicPr>
        <p:blipFill>
          <a:blip r:embed="rId2">
            <a:extLst>
              <a:ext uri="{28A0092B-C50C-407E-A947-70E740481C1C}"/>
            </a:extLst>
          </a:blip>
          <a:srcRect/>
          <a:stretch>
            <a:fillRect/>
          </a:stretch>
        </p:blipFill>
        <p:spPr bwMode="auto">
          <a:xfrm>
            <a:off x="3396016" y="2287610"/>
            <a:ext cx="5537200" cy="4000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sr-Latn-RS" b="1" dirty="0" smtClean="0"/>
              <a:t>Podaci nasuprot dokazima</a:t>
            </a:r>
            <a:endParaRPr lang="en-US" b="1" dirty="0" smtClean="0"/>
          </a:p>
        </p:txBody>
      </p:sp>
      <p:sp>
        <p:nvSpPr>
          <p:cNvPr id="3" name="Content Placeholder 2"/>
          <p:cNvSpPr>
            <a:spLocks noGrp="1"/>
          </p:cNvSpPr>
          <p:nvPr>
            <p:ph idx="1"/>
          </p:nvPr>
        </p:nvSpPr>
        <p:spPr/>
        <p:txBody>
          <a:bodyPr/>
          <a:lstStyle/>
          <a:p>
            <a:pPr>
              <a:buFont typeface="Arial" charset="0"/>
              <a:buChar char="•"/>
              <a:defRPr/>
            </a:pPr>
            <a:r>
              <a:rPr lang="sr-Latn-RS" sz="2800" b="1" dirty="0" smtClean="0"/>
              <a:t>Za šta su vam potrebni ti podaci</a:t>
            </a:r>
            <a:r>
              <a:rPr lang="en-US" sz="2800" b="1" dirty="0" smtClean="0"/>
              <a:t>?</a:t>
            </a:r>
          </a:p>
          <a:p>
            <a:pPr lvl="1">
              <a:buFont typeface="Arial" charset="0"/>
              <a:buChar char="–"/>
              <a:defRPr/>
            </a:pPr>
            <a:r>
              <a:rPr lang="sr-Latn-RS" sz="2400" dirty="0" smtClean="0"/>
              <a:t>Odakle</a:t>
            </a:r>
            <a:r>
              <a:rPr lang="en-US" sz="2400" dirty="0" smtClean="0"/>
              <a:t> </a:t>
            </a:r>
            <a:r>
              <a:rPr lang="sr-Latn-RS" sz="2400" dirty="0" smtClean="0"/>
              <a:t>dolaze </a:t>
            </a:r>
            <a:r>
              <a:rPr lang="en-US" sz="2400" dirty="0" smtClean="0"/>
              <a:t>t</a:t>
            </a:r>
            <a:r>
              <a:rPr lang="sr-Latn-RS" sz="2400" dirty="0" smtClean="0"/>
              <a:t>i</a:t>
            </a:r>
            <a:r>
              <a:rPr lang="en-US" sz="2400" dirty="0" smtClean="0"/>
              <a:t> </a:t>
            </a:r>
            <a:r>
              <a:rPr lang="sr-Latn-RS" sz="2400" dirty="0" smtClean="0"/>
              <a:t>pod</a:t>
            </a:r>
            <a:r>
              <a:rPr lang="en-US" sz="2400" dirty="0" smtClean="0"/>
              <a:t>a</a:t>
            </a:r>
            <a:r>
              <a:rPr lang="sr-Latn-RS" sz="2400" dirty="0" smtClean="0"/>
              <a:t>ci</a:t>
            </a:r>
            <a:r>
              <a:rPr lang="en-US" sz="2400" dirty="0" smtClean="0"/>
              <a:t>?</a:t>
            </a:r>
          </a:p>
          <a:p>
            <a:pPr lvl="1">
              <a:buFont typeface="Arial" charset="0"/>
              <a:buChar char="–"/>
              <a:defRPr/>
            </a:pPr>
            <a:r>
              <a:rPr lang="sr-Latn-RS" sz="2400" dirty="0" smtClean="0"/>
              <a:t>Da li ste sigurni u pogledu</a:t>
            </a:r>
            <a:r>
              <a:rPr lang="en-US" sz="2400" dirty="0" smtClean="0"/>
              <a:t> </a:t>
            </a:r>
            <a:r>
              <a:rPr lang="en-US" sz="2400" dirty="0" err="1" smtClean="0"/>
              <a:t>integrit</a:t>
            </a:r>
            <a:r>
              <a:rPr lang="sr-Latn-RS" sz="2400" dirty="0" smtClean="0"/>
              <a:t>eta</a:t>
            </a:r>
            <a:r>
              <a:rPr lang="en-US" sz="2400" dirty="0" smtClean="0"/>
              <a:t> o</a:t>
            </a:r>
            <a:r>
              <a:rPr lang="sr-Latn-RS" sz="2400" dirty="0" smtClean="0"/>
              <a:t>vih po</a:t>
            </a:r>
            <a:r>
              <a:rPr lang="en-US" sz="2400" dirty="0" smtClean="0"/>
              <a:t>data</a:t>
            </a:r>
            <a:r>
              <a:rPr lang="sr-Latn-RS" sz="2400" dirty="0" smtClean="0"/>
              <a:t>ka</a:t>
            </a:r>
            <a:r>
              <a:rPr lang="en-US" sz="2400" dirty="0" smtClean="0"/>
              <a:t>?</a:t>
            </a:r>
          </a:p>
          <a:p>
            <a:pPr lvl="1">
              <a:buFont typeface="Arial" charset="0"/>
              <a:buChar char="–"/>
              <a:defRPr/>
            </a:pPr>
            <a:r>
              <a:rPr lang="sr-Latn-RS" sz="2400" dirty="0" smtClean="0"/>
              <a:t>Da li ste sigurni u pogledu</a:t>
            </a:r>
            <a:r>
              <a:rPr lang="en-US" sz="2400" dirty="0" smtClean="0"/>
              <a:t> </a:t>
            </a:r>
            <a:r>
              <a:rPr lang="sr-Latn-RS" sz="2400" dirty="0" smtClean="0"/>
              <a:t>k</a:t>
            </a:r>
            <a:r>
              <a:rPr lang="en-US" sz="2400" dirty="0" err="1" smtClean="0"/>
              <a:t>ompletn</a:t>
            </a:r>
            <a:r>
              <a:rPr lang="sr-Latn-RS" sz="2400" dirty="0" smtClean="0"/>
              <a:t>o</a:t>
            </a:r>
            <a:r>
              <a:rPr lang="en-US" sz="2400" dirty="0" smtClean="0"/>
              <a:t>s</a:t>
            </a:r>
            <a:r>
              <a:rPr lang="sr-Latn-RS" sz="2400" dirty="0" smtClean="0"/>
              <a:t>ti</a:t>
            </a:r>
            <a:r>
              <a:rPr lang="en-US" sz="2400" dirty="0" smtClean="0"/>
              <a:t> o</a:t>
            </a:r>
            <a:r>
              <a:rPr lang="sr-Latn-RS" sz="2400" dirty="0" smtClean="0"/>
              <a:t>vih po</a:t>
            </a:r>
            <a:r>
              <a:rPr lang="en-US" sz="2400" dirty="0" smtClean="0"/>
              <a:t>data</a:t>
            </a:r>
            <a:r>
              <a:rPr lang="sr-Latn-RS" sz="2400" dirty="0" smtClean="0"/>
              <a:t>ka</a:t>
            </a:r>
            <a:r>
              <a:rPr lang="en-US" sz="2400" dirty="0" smtClean="0"/>
              <a:t>?</a:t>
            </a:r>
          </a:p>
          <a:p>
            <a:pPr lvl="1">
              <a:buFont typeface="Arial" charset="0"/>
              <a:buChar char="–"/>
              <a:defRPr/>
            </a:pPr>
            <a:r>
              <a:rPr lang="sr-Latn-RS" sz="2400" dirty="0" smtClean="0"/>
              <a:t>Da li ste sigurni</a:t>
            </a:r>
            <a:r>
              <a:rPr lang="en-US" sz="2400" dirty="0" smtClean="0"/>
              <a:t> </a:t>
            </a:r>
            <a:r>
              <a:rPr lang="sr-Latn-RS" sz="2400" dirty="0" smtClean="0"/>
              <a:t>da ne postoje neki</a:t>
            </a:r>
            <a:r>
              <a:rPr lang="en-US" sz="2400" dirty="0" smtClean="0"/>
              <a:t> </a:t>
            </a:r>
            <a:r>
              <a:rPr lang="en-US" sz="2400" dirty="0" err="1" smtClean="0"/>
              <a:t>detal</a:t>
            </a:r>
            <a:r>
              <a:rPr lang="sr-Latn-RS" sz="2400" dirty="0" smtClean="0"/>
              <a:t>ji</a:t>
            </a:r>
            <a:r>
              <a:rPr lang="en-US" sz="2400" dirty="0" smtClean="0"/>
              <a:t> </a:t>
            </a:r>
            <a:r>
              <a:rPr lang="sr-Latn-RS" sz="2400" dirty="0" smtClean="0"/>
              <a:t>kojih eventualno niste svesni</a:t>
            </a:r>
            <a:r>
              <a:rPr lang="en-US" sz="2400" dirty="0" smtClean="0"/>
              <a:t>?</a:t>
            </a:r>
          </a:p>
          <a:p>
            <a:pPr lvl="1">
              <a:buFont typeface="Arial" charset="0"/>
              <a:buChar char="–"/>
              <a:defRPr/>
            </a:pPr>
            <a:endParaRPr lang="en-US" sz="2400" dirty="0" smtClean="0"/>
          </a:p>
          <a:p>
            <a:pPr marL="0" lvl="1" indent="0">
              <a:buFont typeface="Arial" charset="0"/>
              <a:buChar char="–"/>
              <a:defRPr/>
            </a:pPr>
            <a:endParaRPr lang="en-US" sz="2400" dirty="0" smtClean="0"/>
          </a:p>
        </p:txBody>
      </p:sp>
      <p:sp>
        <p:nvSpPr>
          <p:cNvPr id="4" name="Slide Number Placeholder 3"/>
          <p:cNvSpPr>
            <a:spLocks noGrp="1"/>
          </p:cNvSpPr>
          <p:nvPr>
            <p:ph type="sldNum" sz="quarter" idx="12"/>
          </p:nvPr>
        </p:nvSpPr>
        <p:spPr/>
        <p:txBody>
          <a:bodyPr/>
          <a:lstStyle/>
          <a:p>
            <a:pPr>
              <a:defRPr/>
            </a:pPr>
            <a:fld id="{C6B45EDD-1FC2-40A8-A585-116AF8156F0F}"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charset="0"/>
              <a:buChar char="•"/>
              <a:defRPr/>
            </a:pPr>
            <a:r>
              <a:rPr lang="sr-Latn-RS" dirty="0" smtClean="0"/>
              <a:t>Cilj prikupljanja dokaza</a:t>
            </a:r>
            <a:endParaRPr lang="en-US" dirty="0" smtClean="0"/>
          </a:p>
          <a:p>
            <a:pPr>
              <a:buFont typeface="Arial" charset="0"/>
              <a:buNone/>
              <a:defRPr/>
            </a:pPr>
            <a:endParaRPr lang="en-US" dirty="0" smtClean="0"/>
          </a:p>
          <a:p>
            <a:pPr marL="0" indent="0">
              <a:buFont typeface="Arial" charset="0"/>
              <a:buNone/>
              <a:defRPr/>
            </a:pPr>
            <a:r>
              <a:rPr lang="sr-Latn-RS" sz="2800" b="1" i="1" dirty="0" smtClean="0"/>
              <a:t>Po zapleni dokaza</a:t>
            </a:r>
            <a:r>
              <a:rPr lang="en-US" sz="2800" b="1" i="1" dirty="0" smtClean="0"/>
              <a:t>, t</a:t>
            </a:r>
            <a:r>
              <a:rPr lang="sr-Latn-RS" sz="2800" b="1" i="1" dirty="0" smtClean="0"/>
              <a:t>užilac treba da pokaže sudu</a:t>
            </a:r>
            <a:r>
              <a:rPr lang="en-US" sz="2800" b="1" i="1" dirty="0" smtClean="0"/>
              <a:t> </a:t>
            </a:r>
            <a:r>
              <a:rPr lang="sr-Latn-RS" sz="2800" b="1" i="1" dirty="0" smtClean="0"/>
              <a:t>d</a:t>
            </a:r>
            <a:r>
              <a:rPr lang="en-US" sz="2800" b="1" i="1" dirty="0" smtClean="0"/>
              <a:t>a </a:t>
            </a:r>
            <a:r>
              <a:rPr lang="sr-Latn-RS" sz="2800" b="1" i="1" dirty="0" smtClean="0"/>
              <a:t>izvedeni dokazi nisu ništa više i ništa manje</a:t>
            </a:r>
            <a:r>
              <a:rPr lang="en-US" sz="2800" b="1" i="1" dirty="0" smtClean="0"/>
              <a:t> </a:t>
            </a:r>
            <a:r>
              <a:rPr lang="sr-Latn-RS" sz="2800" b="1" i="1" dirty="0" smtClean="0"/>
              <a:t>od onoga kada su prvi put uzeti u posed</a:t>
            </a:r>
            <a:r>
              <a:rPr lang="en-US" sz="2800" b="1" i="1" dirty="0" smtClean="0"/>
              <a:t> </a:t>
            </a:r>
            <a:endParaRPr lang="en-US" sz="2800" b="1" i="1" dirty="0"/>
          </a:p>
        </p:txBody>
      </p:sp>
      <p:sp>
        <p:nvSpPr>
          <p:cNvPr id="4" name="Slide Number Placeholder 3"/>
          <p:cNvSpPr>
            <a:spLocks noGrp="1"/>
          </p:cNvSpPr>
          <p:nvPr>
            <p:ph type="sldNum" sz="quarter" idx="12"/>
          </p:nvPr>
        </p:nvSpPr>
        <p:spPr/>
        <p:txBody>
          <a:bodyPr/>
          <a:lstStyle/>
          <a:p>
            <a:pPr>
              <a:defRPr/>
            </a:pPr>
            <a:fld id="{2A163F71-86FD-4878-BBAE-26E21E0C910D}"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sr-Latn-RS" b="1" dirty="0" smtClean="0"/>
              <a:t>Podaci nasuprot dokazima</a:t>
            </a:r>
            <a:endParaRPr lang="en-US" b="1" dirty="0" smtClean="0"/>
          </a:p>
        </p:txBody>
      </p:sp>
      <p:sp>
        <p:nvSpPr>
          <p:cNvPr id="31747" name="Content Placeholder 2"/>
          <p:cNvSpPr>
            <a:spLocks noGrp="1"/>
          </p:cNvSpPr>
          <p:nvPr>
            <p:ph idx="1"/>
          </p:nvPr>
        </p:nvSpPr>
        <p:spPr/>
        <p:txBody>
          <a:bodyPr/>
          <a:lstStyle/>
          <a:p>
            <a:r>
              <a:rPr lang="en-US" dirty="0" smtClean="0"/>
              <a:t> </a:t>
            </a:r>
            <a:r>
              <a:rPr lang="sr-Latn-RS" dirty="0" smtClean="0"/>
              <a:t>Da li snimak</a:t>
            </a:r>
            <a:r>
              <a:rPr lang="en-US" dirty="0" smtClean="0"/>
              <a:t> </a:t>
            </a:r>
            <a:r>
              <a:rPr lang="sr-Latn-RS" dirty="0" smtClean="0"/>
              <a:t>W</a:t>
            </a:r>
            <a:r>
              <a:rPr lang="en-US" dirty="0" err="1" smtClean="0"/>
              <a:t>eb</a:t>
            </a:r>
            <a:r>
              <a:rPr lang="sr-Latn-RS" dirty="0" smtClean="0"/>
              <a:t> stranice</a:t>
            </a:r>
            <a:r>
              <a:rPr lang="en-US" dirty="0" smtClean="0"/>
              <a:t> </a:t>
            </a:r>
            <a:r>
              <a:rPr lang="sr-Latn-RS" dirty="0" smtClean="0"/>
              <a:t>može da bude dokaz</a:t>
            </a:r>
            <a:r>
              <a:rPr lang="en-US" dirty="0" smtClean="0"/>
              <a:t>?</a:t>
            </a:r>
          </a:p>
          <a:p>
            <a:endParaRPr lang="en-US" dirty="0" smtClean="0"/>
          </a:p>
          <a:p>
            <a:pPr lvl="1"/>
            <a:r>
              <a:rPr lang="sr-Latn-RS" dirty="0" smtClean="0"/>
              <a:t>K</a:t>
            </a:r>
            <a:r>
              <a:rPr lang="en-US" dirty="0" smtClean="0"/>
              <a:t>op</a:t>
            </a:r>
            <a:r>
              <a:rPr lang="sr-Latn-RS" dirty="0" smtClean="0"/>
              <a:t>iranje</a:t>
            </a:r>
            <a:r>
              <a:rPr lang="en-US" dirty="0" smtClean="0"/>
              <a:t> </a:t>
            </a:r>
            <a:r>
              <a:rPr lang="sr-Latn-RS" dirty="0" smtClean="0"/>
              <a:t>izvornog k</a:t>
            </a:r>
            <a:r>
              <a:rPr lang="en-US" dirty="0" err="1" smtClean="0"/>
              <a:t>od</a:t>
            </a:r>
            <a:r>
              <a:rPr lang="sr-Latn-RS" dirty="0" smtClean="0"/>
              <a:t>a</a:t>
            </a:r>
            <a:endParaRPr lang="en-US" dirty="0" smtClean="0"/>
          </a:p>
          <a:p>
            <a:pPr lvl="1"/>
            <a:r>
              <a:rPr lang="sr-Latn-RS" dirty="0" smtClean="0"/>
              <a:t>Ekranski snimak</a:t>
            </a:r>
            <a:r>
              <a:rPr lang="en-US" dirty="0" smtClean="0"/>
              <a:t> soft</a:t>
            </a:r>
            <a:r>
              <a:rPr lang="sr-Latn-RS" dirty="0" smtClean="0"/>
              <a:t>vera za snimanje</a:t>
            </a:r>
            <a:r>
              <a:rPr lang="en-US" dirty="0" smtClean="0"/>
              <a:t> </a:t>
            </a:r>
          </a:p>
          <a:p>
            <a:pPr lvl="1"/>
            <a:r>
              <a:rPr lang="sr-Latn-RS" dirty="0" smtClean="0"/>
              <a:t>K</a:t>
            </a:r>
            <a:r>
              <a:rPr lang="en-US" dirty="0" smtClean="0"/>
              <a:t>re</a:t>
            </a:r>
            <a:r>
              <a:rPr lang="sr-Latn-RS" dirty="0" smtClean="0"/>
              <a:t>iranje</a:t>
            </a:r>
            <a:r>
              <a:rPr lang="en-US" dirty="0" smtClean="0"/>
              <a:t> </a:t>
            </a:r>
            <a:r>
              <a:rPr lang="sr-Latn-RS" dirty="0" smtClean="0"/>
              <a:t>preglednog</a:t>
            </a:r>
            <a:r>
              <a:rPr lang="en-US" dirty="0" smtClean="0"/>
              <a:t> </a:t>
            </a:r>
            <a:r>
              <a:rPr lang="en-US" dirty="0" err="1" smtClean="0"/>
              <a:t>dupli</a:t>
            </a:r>
            <a:r>
              <a:rPr lang="sr-Latn-RS" dirty="0" smtClean="0"/>
              <a:t>k</a:t>
            </a:r>
            <a:r>
              <a:rPr lang="en-US" dirty="0" smtClean="0"/>
              <a:t>at</a:t>
            </a:r>
            <a:r>
              <a:rPr lang="sr-Latn-RS" dirty="0" smtClean="0"/>
              <a:t>a</a:t>
            </a:r>
            <a:r>
              <a:rPr lang="en-US" dirty="0" smtClean="0"/>
              <a:t> </a:t>
            </a:r>
            <a:r>
              <a:rPr lang="sr-Latn-RS" dirty="0" smtClean="0"/>
              <a:t>neke</a:t>
            </a:r>
            <a:r>
              <a:rPr lang="en-US" dirty="0" smtClean="0"/>
              <a:t> </a:t>
            </a:r>
            <a:r>
              <a:rPr lang="sr-Latn-RS" dirty="0" smtClean="0"/>
              <a:t>W</a:t>
            </a:r>
            <a:r>
              <a:rPr lang="en-US" dirty="0" err="1" smtClean="0"/>
              <a:t>eb</a:t>
            </a:r>
            <a:r>
              <a:rPr lang="sr-Latn-RS" dirty="0" smtClean="0"/>
              <a:t> lokacije</a:t>
            </a:r>
            <a:r>
              <a:rPr lang="en-US" dirty="0" smtClean="0"/>
              <a:t> </a:t>
            </a:r>
          </a:p>
          <a:p>
            <a:pPr lvl="2"/>
            <a:r>
              <a:rPr lang="sr-Latn-RS" dirty="0" smtClean="0"/>
              <a:t>Program za kopiranje Web lokacija </a:t>
            </a:r>
            <a:r>
              <a:rPr lang="en-US" dirty="0" err="1" smtClean="0"/>
              <a:t>HTTrack</a:t>
            </a:r>
            <a:endParaRPr lang="en-US" dirty="0" smtClean="0"/>
          </a:p>
          <a:p>
            <a:pPr lvl="1">
              <a:buFont typeface="Arial" pitchFamily="34" charset="0"/>
              <a:buNone/>
            </a:pPr>
            <a:endParaRPr lang="en-US" dirty="0" smtClean="0"/>
          </a:p>
        </p:txBody>
      </p:sp>
      <p:sp>
        <p:nvSpPr>
          <p:cNvPr id="4" name="Slide Number Placeholder 3"/>
          <p:cNvSpPr>
            <a:spLocks noGrp="1"/>
          </p:cNvSpPr>
          <p:nvPr>
            <p:ph type="sldNum" sz="quarter" idx="12"/>
          </p:nvPr>
        </p:nvSpPr>
        <p:spPr/>
        <p:txBody>
          <a:bodyPr/>
          <a:lstStyle/>
          <a:p>
            <a:pPr>
              <a:defRPr/>
            </a:pPr>
            <a:fld id="{3C864FDE-36EB-4A2B-805D-A4D4913C4B12}"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sr-Latn-RS" b="1" dirty="0" smtClean="0"/>
              <a:t>Tajne</a:t>
            </a:r>
            <a:r>
              <a:rPr lang="en-GB" b="1" dirty="0" smtClean="0"/>
              <a:t> </a:t>
            </a:r>
            <a:r>
              <a:rPr lang="en-GB" b="1" dirty="0" err="1" smtClean="0"/>
              <a:t>onl</a:t>
            </a:r>
            <a:r>
              <a:rPr lang="sr-Latn-RS" b="1" dirty="0" smtClean="0"/>
              <a:t>aj</a:t>
            </a:r>
            <a:r>
              <a:rPr lang="en-GB" b="1" dirty="0" smtClean="0"/>
              <a:t>n </a:t>
            </a:r>
            <a:r>
              <a:rPr lang="en-GB" b="1" dirty="0" err="1" smtClean="0"/>
              <a:t>i</a:t>
            </a:r>
            <a:r>
              <a:rPr lang="sr-Latn-RS" b="1" dirty="0" smtClean="0"/>
              <a:t>strage</a:t>
            </a:r>
            <a:endParaRPr lang="en-US" b="1" dirty="0" smtClean="0"/>
          </a:p>
        </p:txBody>
      </p:sp>
      <p:sp>
        <p:nvSpPr>
          <p:cNvPr id="32771" name="Content Placeholder 2"/>
          <p:cNvSpPr>
            <a:spLocks noGrp="1"/>
          </p:cNvSpPr>
          <p:nvPr>
            <p:ph idx="1"/>
          </p:nvPr>
        </p:nvSpPr>
        <p:spPr/>
        <p:txBody>
          <a:bodyPr/>
          <a:lstStyle/>
          <a:p>
            <a:r>
              <a:rPr lang="sr-Latn-RS" sz="2800" dirty="0" smtClean="0"/>
              <a:t>Policijski (tajni) </a:t>
            </a:r>
            <a:r>
              <a:rPr lang="en-US" sz="2800" dirty="0" smtClean="0"/>
              <a:t>agent m</a:t>
            </a:r>
            <a:r>
              <a:rPr lang="sr-Latn-RS" sz="2800" dirty="0" smtClean="0"/>
              <a:t>ora da</a:t>
            </a:r>
            <a:r>
              <a:rPr lang="en-US" sz="2800" dirty="0" smtClean="0"/>
              <a:t> b</a:t>
            </a:r>
            <a:r>
              <a:rPr lang="sr-Latn-RS" sz="2800" dirty="0" smtClean="0"/>
              <a:t>ud</a:t>
            </a:r>
            <a:r>
              <a:rPr lang="en-US" sz="2800" dirty="0" smtClean="0"/>
              <a:t>e </a:t>
            </a:r>
          </a:p>
          <a:p>
            <a:pPr lvl="1"/>
            <a:r>
              <a:rPr lang="en-US" dirty="0" smtClean="0"/>
              <a:t>a</a:t>
            </a:r>
            <a:r>
              <a:rPr lang="sr-Latn-RS" dirty="0" smtClean="0"/>
              <a:t>dekvatno</a:t>
            </a:r>
            <a:r>
              <a:rPr lang="en-US" dirty="0" smtClean="0"/>
              <a:t> </a:t>
            </a:r>
            <a:r>
              <a:rPr lang="sr-Latn-RS" dirty="0" smtClean="0"/>
              <a:t>obučen</a:t>
            </a:r>
            <a:r>
              <a:rPr lang="en-US" dirty="0" smtClean="0"/>
              <a:t> </a:t>
            </a:r>
          </a:p>
          <a:p>
            <a:pPr lvl="1"/>
            <a:r>
              <a:rPr lang="sr-Latn-RS" dirty="0" smtClean="0"/>
              <a:t>k</a:t>
            </a:r>
            <a:r>
              <a:rPr lang="en-US" dirty="0" err="1" smtClean="0"/>
              <a:t>ompetent</a:t>
            </a:r>
            <a:r>
              <a:rPr lang="sr-Latn-RS" dirty="0" smtClean="0"/>
              <a:t>an i</a:t>
            </a:r>
            <a:r>
              <a:rPr lang="en-US" dirty="0" smtClean="0"/>
              <a:t> </a:t>
            </a:r>
            <a:r>
              <a:rPr lang="sr-Latn-RS" dirty="0" smtClean="0"/>
              <a:t>ovlašćen</a:t>
            </a:r>
            <a:endParaRPr lang="en-US" dirty="0" smtClean="0"/>
          </a:p>
          <a:p>
            <a:pPr lvl="1"/>
            <a:r>
              <a:rPr lang="en-US" dirty="0" err="1" smtClean="0"/>
              <a:t>onl</a:t>
            </a:r>
            <a:r>
              <a:rPr lang="sr-Latn-RS" dirty="0" smtClean="0"/>
              <a:t>aj</a:t>
            </a:r>
            <a:r>
              <a:rPr lang="en-US" dirty="0" smtClean="0"/>
              <a:t>n </a:t>
            </a:r>
            <a:r>
              <a:rPr lang="en-US" dirty="0" err="1" smtClean="0"/>
              <a:t>i</a:t>
            </a:r>
            <a:r>
              <a:rPr lang="sr-Latn-RS" dirty="0" smtClean="0"/>
              <a:t>stražitelj</a:t>
            </a:r>
            <a:endParaRPr lang="en-US" dirty="0" smtClean="0"/>
          </a:p>
          <a:p>
            <a:pPr lvl="1"/>
            <a:r>
              <a:rPr lang="sr-Latn-RS" dirty="0" smtClean="0"/>
              <a:t>da radi</a:t>
            </a:r>
            <a:r>
              <a:rPr lang="en-US" dirty="0" smtClean="0"/>
              <a:t> </a:t>
            </a:r>
            <a:r>
              <a:rPr lang="en-US" dirty="0" err="1" smtClean="0"/>
              <a:t>na</a:t>
            </a:r>
            <a:r>
              <a:rPr lang="en-US" dirty="0" smtClean="0"/>
              <a:t> </a:t>
            </a:r>
            <a:r>
              <a:rPr lang="sr-Latn-RS" dirty="0" smtClean="0"/>
              <a:t>tajni</a:t>
            </a:r>
            <a:r>
              <a:rPr lang="en-US" dirty="0" smtClean="0"/>
              <a:t> </a:t>
            </a:r>
            <a:r>
              <a:rPr lang="sr-Latn-RS" dirty="0" smtClean="0"/>
              <a:t>način</a:t>
            </a:r>
            <a:r>
              <a:rPr lang="en-US" dirty="0" smtClean="0"/>
              <a:t> </a:t>
            </a:r>
            <a:r>
              <a:rPr lang="sr-Latn-RS" dirty="0" smtClean="0"/>
              <a:t>preko</a:t>
            </a:r>
            <a:r>
              <a:rPr lang="en-US" dirty="0" smtClean="0"/>
              <a:t> Internet</a:t>
            </a:r>
            <a:r>
              <a:rPr lang="sr-Latn-RS" dirty="0" smtClean="0"/>
              <a:t>a</a:t>
            </a:r>
            <a:endParaRPr lang="en-US" dirty="0" smtClean="0"/>
          </a:p>
          <a:p>
            <a:pPr lvl="1"/>
            <a:r>
              <a:rPr lang="sr-Latn-RS" dirty="0" smtClean="0"/>
              <a:t>da nastoji da pribavi</a:t>
            </a:r>
            <a:endParaRPr lang="en-US" dirty="0" smtClean="0"/>
          </a:p>
          <a:p>
            <a:pPr lvl="2"/>
            <a:r>
              <a:rPr lang="en-US" dirty="0" smtClean="0"/>
              <a:t> </a:t>
            </a:r>
            <a:r>
              <a:rPr lang="en-US" dirty="0" err="1" smtClean="0"/>
              <a:t>informa</a:t>
            </a:r>
            <a:r>
              <a:rPr lang="sr-Latn-RS" dirty="0" smtClean="0"/>
              <a:t>c</a:t>
            </a:r>
            <a:r>
              <a:rPr lang="en-US" dirty="0" err="1" smtClean="0"/>
              <a:t>i</a:t>
            </a:r>
            <a:r>
              <a:rPr lang="sr-Latn-RS" dirty="0" smtClean="0"/>
              <a:t>je</a:t>
            </a:r>
            <a:endParaRPr lang="en-US" dirty="0" smtClean="0"/>
          </a:p>
          <a:p>
            <a:pPr lvl="2"/>
            <a:r>
              <a:rPr lang="sr-Latn-RS" dirty="0" smtClean="0"/>
              <a:t>obaveštajne podatke</a:t>
            </a:r>
            <a:r>
              <a:rPr lang="en-US" dirty="0" smtClean="0"/>
              <a:t> </a:t>
            </a:r>
            <a:r>
              <a:rPr lang="sr-Latn-RS" dirty="0" smtClean="0"/>
              <a:t>ili</a:t>
            </a:r>
            <a:r>
              <a:rPr lang="en-US" dirty="0" smtClean="0"/>
              <a:t> </a:t>
            </a:r>
          </a:p>
          <a:p>
            <a:pPr lvl="2"/>
            <a:r>
              <a:rPr lang="sr-Latn-RS" dirty="0" smtClean="0"/>
              <a:t>dokaze protiv</a:t>
            </a:r>
            <a:r>
              <a:rPr lang="en-US" dirty="0" smtClean="0"/>
              <a:t> n</a:t>
            </a:r>
            <a:r>
              <a:rPr lang="sr-Latn-RS" dirty="0" smtClean="0"/>
              <a:t>ekog pojedinca</a:t>
            </a:r>
            <a:r>
              <a:rPr lang="en-US" dirty="0" smtClean="0"/>
              <a:t>, </a:t>
            </a:r>
            <a:r>
              <a:rPr lang="en-US" dirty="0" err="1" smtClean="0"/>
              <a:t>grup</a:t>
            </a:r>
            <a:r>
              <a:rPr lang="sr-Latn-RS" dirty="0" smtClean="0"/>
              <a:t>e</a:t>
            </a:r>
            <a:r>
              <a:rPr lang="en-US" dirty="0" smtClean="0"/>
              <a:t> </a:t>
            </a:r>
            <a:r>
              <a:rPr lang="sr-Latn-RS" dirty="0" smtClean="0"/>
              <a:t>ili</a:t>
            </a:r>
            <a:r>
              <a:rPr lang="en-US" dirty="0" smtClean="0"/>
              <a:t> </a:t>
            </a:r>
            <a:r>
              <a:rPr lang="en-US" dirty="0" err="1" smtClean="0"/>
              <a:t>organiza</a:t>
            </a:r>
            <a:r>
              <a:rPr lang="sr-Latn-RS" dirty="0" smtClean="0"/>
              <a:t>c</a:t>
            </a:r>
            <a:r>
              <a:rPr lang="en-US" dirty="0" err="1" smtClean="0"/>
              <a:t>i</a:t>
            </a:r>
            <a:r>
              <a:rPr lang="sr-Latn-RS" dirty="0" smtClean="0"/>
              <a:t>je</a:t>
            </a:r>
            <a:endParaRPr lang="en-US" dirty="0" smtClean="0"/>
          </a:p>
        </p:txBody>
      </p:sp>
      <p:sp>
        <p:nvSpPr>
          <p:cNvPr id="4" name="Slide Number Placeholder 3"/>
          <p:cNvSpPr>
            <a:spLocks noGrp="1"/>
          </p:cNvSpPr>
          <p:nvPr>
            <p:ph type="sldNum" sz="quarter" idx="12"/>
          </p:nvPr>
        </p:nvSpPr>
        <p:spPr/>
        <p:txBody>
          <a:bodyPr/>
          <a:lstStyle/>
          <a:p>
            <a:pPr>
              <a:defRPr/>
            </a:pPr>
            <a:fld id="{0B86574B-8707-447D-A6CA-9DF765F0725A}"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b="1" dirty="0" err="1" smtClean="0"/>
              <a:t>facebook</a:t>
            </a:r>
            <a:endParaRPr lang="en-US" b="1" dirty="0" smtClean="0"/>
          </a:p>
        </p:txBody>
      </p:sp>
      <p:sp>
        <p:nvSpPr>
          <p:cNvPr id="4" name="Slide Number Placeholder 3"/>
          <p:cNvSpPr>
            <a:spLocks noGrp="1"/>
          </p:cNvSpPr>
          <p:nvPr>
            <p:ph type="sldNum" sz="quarter" idx="12"/>
          </p:nvPr>
        </p:nvSpPr>
        <p:spPr/>
        <p:txBody>
          <a:bodyPr/>
          <a:lstStyle/>
          <a:p>
            <a:pPr>
              <a:defRPr/>
            </a:pPr>
            <a:fld id="{602D179C-A4DF-464A-A247-58549F37D9CA}" type="slidenum">
              <a:rPr lang="en-US" smtClean="0"/>
              <a:pPr>
                <a:defRPr/>
              </a:pPr>
              <a:t>32</a:t>
            </a:fld>
            <a:endParaRPr lang="en-US"/>
          </a:p>
        </p:txBody>
      </p:sp>
      <p:pic>
        <p:nvPicPr>
          <p:cNvPr id="33796" name="Picture 9" descr="C:\Users\Marjan\Desktop\Oslo TOT\Fb1.jpg"/>
          <p:cNvPicPr>
            <a:picLocks noChangeAspect="1" noChangeArrowheads="1"/>
          </p:cNvPicPr>
          <p:nvPr/>
        </p:nvPicPr>
        <p:blipFill>
          <a:blip r:embed="rId2"/>
          <a:srcRect/>
          <a:stretch>
            <a:fillRect/>
          </a:stretch>
        </p:blipFill>
        <p:spPr bwMode="auto">
          <a:xfrm>
            <a:off x="392113" y="1924050"/>
            <a:ext cx="8294687" cy="413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b="1" dirty="0" err="1" smtClean="0"/>
              <a:t>facebook</a:t>
            </a:r>
            <a:endParaRPr lang="en-US" b="1" dirty="0" smtClean="0"/>
          </a:p>
        </p:txBody>
      </p:sp>
      <p:sp>
        <p:nvSpPr>
          <p:cNvPr id="4" name="Slide Number Placeholder 3"/>
          <p:cNvSpPr>
            <a:spLocks noGrp="1"/>
          </p:cNvSpPr>
          <p:nvPr>
            <p:ph type="sldNum" sz="quarter" idx="12"/>
          </p:nvPr>
        </p:nvSpPr>
        <p:spPr/>
        <p:txBody>
          <a:bodyPr/>
          <a:lstStyle/>
          <a:p>
            <a:pPr>
              <a:defRPr/>
            </a:pPr>
            <a:fld id="{589DFA1D-7473-40BE-83FB-5D33B8FBE5A2}" type="slidenum">
              <a:rPr lang="en-US" smtClean="0"/>
              <a:pPr>
                <a:defRPr/>
              </a:pPr>
              <a:t>33</a:t>
            </a:fld>
            <a:endParaRPr lang="en-US"/>
          </a:p>
        </p:txBody>
      </p:sp>
      <p:pic>
        <p:nvPicPr>
          <p:cNvPr id="34820" name="Picture 2" descr="C:\Users\Marjan\Desktop\Oslo TOT\Fb2.jpg"/>
          <p:cNvPicPr>
            <a:picLocks noChangeAspect="1" noChangeArrowheads="1"/>
          </p:cNvPicPr>
          <p:nvPr/>
        </p:nvPicPr>
        <p:blipFill>
          <a:blip r:embed="rId2"/>
          <a:srcRect/>
          <a:stretch>
            <a:fillRect/>
          </a:stretch>
        </p:blipFill>
        <p:spPr bwMode="auto">
          <a:xfrm>
            <a:off x="381000" y="1992313"/>
            <a:ext cx="8305800" cy="4137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b="1" dirty="0" err="1" smtClean="0"/>
              <a:t>facebook</a:t>
            </a:r>
            <a:endParaRPr lang="en-US" b="1" dirty="0" smtClean="0"/>
          </a:p>
        </p:txBody>
      </p:sp>
      <p:sp>
        <p:nvSpPr>
          <p:cNvPr id="35843"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2B923347-E5BD-47DA-B0B9-38EDB8A9960F}" type="slidenum">
              <a:rPr lang="en-US" smtClean="0"/>
              <a:pPr>
                <a:defRPr/>
              </a:pPr>
              <a:t>34</a:t>
            </a:fld>
            <a:endParaRPr lang="en-US"/>
          </a:p>
        </p:txBody>
      </p:sp>
      <p:pic>
        <p:nvPicPr>
          <p:cNvPr id="35845" name="Picture 10" descr="C:\Users\Marjan\Desktop\Oslo TOT\Fb3.jpg"/>
          <p:cNvPicPr>
            <a:picLocks noChangeAspect="1" noChangeArrowheads="1"/>
          </p:cNvPicPr>
          <p:nvPr/>
        </p:nvPicPr>
        <p:blipFill>
          <a:blip r:embed="rId2"/>
          <a:srcRect/>
          <a:stretch>
            <a:fillRect/>
          </a:stretch>
        </p:blipFill>
        <p:spPr bwMode="auto">
          <a:xfrm>
            <a:off x="457200" y="1600200"/>
            <a:ext cx="8328025" cy="4179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b="1" dirty="0" smtClean="0"/>
              <a:t>Bing map</a:t>
            </a:r>
            <a:r>
              <a:rPr lang="sr-Latn-RS" b="1" dirty="0" smtClean="0"/>
              <a:t>e</a:t>
            </a:r>
            <a:endParaRPr lang="en-US" b="1" dirty="0" smtClean="0"/>
          </a:p>
        </p:txBody>
      </p:sp>
      <p:sp>
        <p:nvSpPr>
          <p:cNvPr id="4" name="Slide Number Placeholder 3"/>
          <p:cNvSpPr>
            <a:spLocks noGrp="1"/>
          </p:cNvSpPr>
          <p:nvPr>
            <p:ph type="sldNum" sz="quarter" idx="12"/>
          </p:nvPr>
        </p:nvSpPr>
        <p:spPr/>
        <p:txBody>
          <a:bodyPr/>
          <a:lstStyle/>
          <a:p>
            <a:pPr>
              <a:defRPr/>
            </a:pPr>
            <a:fld id="{B54541A8-81AD-47F1-809F-D561105917D2}" type="slidenum">
              <a:rPr lang="en-US" smtClean="0"/>
              <a:pPr>
                <a:defRPr/>
              </a:pPr>
              <a:t>35</a:t>
            </a:fld>
            <a:endParaRPr lang="en-US"/>
          </a:p>
        </p:txBody>
      </p:sp>
      <p:pic>
        <p:nvPicPr>
          <p:cNvPr id="36868" name="Picture 4" descr="C:\Users\Marjan\Desktop\Oslo TOT\map1.jpg"/>
          <p:cNvPicPr>
            <a:picLocks noChangeAspect="1" noChangeArrowheads="1"/>
          </p:cNvPicPr>
          <p:nvPr/>
        </p:nvPicPr>
        <p:blipFill>
          <a:blip r:embed="rId2"/>
          <a:srcRect/>
          <a:stretch>
            <a:fillRect/>
          </a:stretch>
        </p:blipFill>
        <p:spPr bwMode="auto">
          <a:xfrm>
            <a:off x="457200" y="1860550"/>
            <a:ext cx="8261350" cy="390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b="1" dirty="0" smtClean="0"/>
              <a:t>Bing map</a:t>
            </a:r>
            <a:r>
              <a:rPr lang="sr-Latn-RS" b="1" dirty="0" smtClean="0"/>
              <a:t>e</a:t>
            </a:r>
            <a:endParaRPr lang="en-US" b="1" dirty="0" smtClean="0"/>
          </a:p>
        </p:txBody>
      </p:sp>
      <p:sp>
        <p:nvSpPr>
          <p:cNvPr id="37891"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3B3543A1-3BC4-41B1-B0AA-5E9FF3B342D1}" type="slidenum">
              <a:rPr lang="en-US" smtClean="0"/>
              <a:pPr>
                <a:defRPr/>
              </a:pPr>
              <a:t>36</a:t>
            </a:fld>
            <a:endParaRPr lang="en-US"/>
          </a:p>
        </p:txBody>
      </p:sp>
      <p:pic>
        <p:nvPicPr>
          <p:cNvPr id="37893" name="Picture 6" descr="C:\Users\Marjan\Desktop\Oslo TOT\map2.jpg"/>
          <p:cNvPicPr>
            <a:picLocks noChangeAspect="1" noChangeArrowheads="1"/>
          </p:cNvPicPr>
          <p:nvPr/>
        </p:nvPicPr>
        <p:blipFill>
          <a:blip r:embed="rId2"/>
          <a:srcRect/>
          <a:stretch>
            <a:fillRect/>
          </a:stretch>
        </p:blipFill>
        <p:spPr bwMode="auto">
          <a:xfrm>
            <a:off x="457200" y="1417638"/>
            <a:ext cx="8229600" cy="4376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b="1" dirty="0" smtClean="0"/>
              <a:t>Bing map</a:t>
            </a:r>
            <a:r>
              <a:rPr lang="sr-Latn-RS" b="1" dirty="0" smtClean="0"/>
              <a:t>e</a:t>
            </a:r>
            <a:endParaRPr lang="en-US" b="1" dirty="0" smtClean="0"/>
          </a:p>
        </p:txBody>
      </p:sp>
      <p:sp>
        <p:nvSpPr>
          <p:cNvPr id="38915"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65A61CC2-D12F-4642-B4A6-10EF65E6E3F1}" type="slidenum">
              <a:rPr lang="en-US" smtClean="0"/>
              <a:pPr>
                <a:defRPr/>
              </a:pPr>
              <a:t>37</a:t>
            </a:fld>
            <a:endParaRPr lang="en-US"/>
          </a:p>
        </p:txBody>
      </p:sp>
      <p:pic>
        <p:nvPicPr>
          <p:cNvPr id="38917" name="Picture 7" descr="C:\Users\Marjan\Desktop\Oslo TOT\map3.jpg"/>
          <p:cNvPicPr>
            <a:picLocks noChangeAspect="1" noChangeArrowheads="1"/>
          </p:cNvPicPr>
          <p:nvPr/>
        </p:nvPicPr>
        <p:blipFill>
          <a:blip r:embed="rId2"/>
          <a:srcRect/>
          <a:stretch>
            <a:fillRect/>
          </a:stretch>
        </p:blipFill>
        <p:spPr bwMode="auto">
          <a:xfrm>
            <a:off x="457200" y="1455738"/>
            <a:ext cx="8229600" cy="4379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b="1" dirty="0" smtClean="0"/>
              <a:t>Google map</a:t>
            </a:r>
            <a:r>
              <a:rPr lang="sr-Latn-RS" b="1" dirty="0" smtClean="0"/>
              <a:t>e</a:t>
            </a:r>
            <a:endParaRPr lang="en-US" b="1" dirty="0" smtClean="0"/>
          </a:p>
        </p:txBody>
      </p:sp>
      <p:sp>
        <p:nvSpPr>
          <p:cNvPr id="39939"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EFB64E2B-128B-4C99-B211-525736997A0B}" type="slidenum">
              <a:rPr lang="en-US" smtClean="0"/>
              <a:pPr>
                <a:defRPr/>
              </a:pPr>
              <a:t>38</a:t>
            </a:fld>
            <a:endParaRPr lang="en-US"/>
          </a:p>
        </p:txBody>
      </p:sp>
      <p:pic>
        <p:nvPicPr>
          <p:cNvPr id="39941" name="Picture 4" descr="C:\Users\Marjan\Desktop\Oslo TOT\gmap.jpg"/>
          <p:cNvPicPr>
            <a:picLocks noChangeAspect="1" noChangeArrowheads="1"/>
          </p:cNvPicPr>
          <p:nvPr/>
        </p:nvPicPr>
        <p:blipFill>
          <a:blip r:embed="rId2"/>
          <a:srcRect/>
          <a:stretch>
            <a:fillRect/>
          </a:stretch>
        </p:blipFill>
        <p:spPr bwMode="auto">
          <a:xfrm>
            <a:off x="457200" y="1600200"/>
            <a:ext cx="83566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sr-Latn-RS" b="1" dirty="0" smtClean="0"/>
              <a:t>Izgled ulice</a:t>
            </a:r>
            <a:endParaRPr lang="en-US" b="1" dirty="0" smtClean="0"/>
          </a:p>
        </p:txBody>
      </p:sp>
      <p:sp>
        <p:nvSpPr>
          <p:cNvPr id="4" name="Slide Number Placeholder 3"/>
          <p:cNvSpPr>
            <a:spLocks noGrp="1"/>
          </p:cNvSpPr>
          <p:nvPr>
            <p:ph type="sldNum" sz="quarter" idx="12"/>
          </p:nvPr>
        </p:nvSpPr>
        <p:spPr/>
        <p:txBody>
          <a:bodyPr/>
          <a:lstStyle/>
          <a:p>
            <a:pPr>
              <a:defRPr/>
            </a:pPr>
            <a:fld id="{8AD84098-7A5D-4BF0-9B1A-D0587DF6E5FC}" type="slidenum">
              <a:rPr lang="en-US" smtClean="0"/>
              <a:pPr>
                <a:defRPr/>
              </a:pPr>
              <a:t>39</a:t>
            </a:fld>
            <a:endParaRPr lang="en-US"/>
          </a:p>
        </p:txBody>
      </p:sp>
      <p:pic>
        <p:nvPicPr>
          <p:cNvPr id="40964" name="Picture 8" descr="C:\Users\Marjan\Desktop\Oslo TOT\strview.jpg"/>
          <p:cNvPicPr>
            <a:picLocks noChangeAspect="1" noChangeArrowheads="1"/>
          </p:cNvPicPr>
          <p:nvPr/>
        </p:nvPicPr>
        <p:blipFill>
          <a:blip r:embed="rId2"/>
          <a:srcRect/>
          <a:stretch>
            <a:fillRect/>
          </a:stretch>
        </p:blipFill>
        <p:spPr bwMode="auto">
          <a:xfrm>
            <a:off x="457200" y="1893888"/>
            <a:ext cx="8274050" cy="3821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dirty="0" err="1" smtClean="0"/>
              <a:t>Princip</a:t>
            </a:r>
            <a:r>
              <a:rPr lang="en-US" b="1" dirty="0" smtClean="0"/>
              <a:t> 1 – </a:t>
            </a:r>
            <a:r>
              <a:rPr lang="en-US" b="1" dirty="0" err="1" smtClean="0"/>
              <a:t>Integrit</a:t>
            </a:r>
            <a:r>
              <a:rPr lang="sr-Latn-RS" b="1" dirty="0" smtClean="0"/>
              <a:t>et podataka</a:t>
            </a:r>
            <a:endParaRPr lang="en-US" dirty="0" smtClean="0"/>
          </a:p>
        </p:txBody>
      </p:sp>
      <p:sp>
        <p:nvSpPr>
          <p:cNvPr id="5123" name="Content Placeholder 2"/>
          <p:cNvSpPr>
            <a:spLocks noGrp="1"/>
          </p:cNvSpPr>
          <p:nvPr>
            <p:ph idx="1"/>
          </p:nvPr>
        </p:nvSpPr>
        <p:spPr/>
        <p:txBody>
          <a:bodyPr/>
          <a:lstStyle/>
          <a:p>
            <a:r>
              <a:rPr lang="en-US" sz="2400" dirty="0" smtClean="0"/>
              <a:t>N</a:t>
            </a:r>
            <a:r>
              <a:rPr lang="sr-Latn-RS" sz="2400" dirty="0" smtClean="0"/>
              <a:t>ikakva preduzeta radnja ne treba da izmeni</a:t>
            </a:r>
            <a:r>
              <a:rPr lang="en-US" sz="2400" dirty="0" smtClean="0"/>
              <a:t> </a:t>
            </a:r>
            <a:r>
              <a:rPr lang="en-US" sz="2400" dirty="0" err="1" smtClean="0"/>
              <a:t>ele</a:t>
            </a:r>
            <a:r>
              <a:rPr lang="sr-Latn-RS" sz="2400" dirty="0" smtClean="0"/>
              <a:t>k</a:t>
            </a:r>
            <a:r>
              <a:rPr lang="en-US" sz="2400" dirty="0" err="1" smtClean="0"/>
              <a:t>tron</a:t>
            </a:r>
            <a:r>
              <a:rPr lang="sr-Latn-RS" sz="2400" dirty="0" smtClean="0"/>
              <a:t>ske</a:t>
            </a:r>
            <a:r>
              <a:rPr lang="en-US" sz="2400" dirty="0" smtClean="0"/>
              <a:t> </a:t>
            </a:r>
            <a:r>
              <a:rPr lang="sr-Latn-RS" sz="2400" dirty="0" smtClean="0"/>
              <a:t>uređaje</a:t>
            </a:r>
            <a:r>
              <a:rPr lang="en-US" sz="2400" dirty="0" smtClean="0"/>
              <a:t> </a:t>
            </a:r>
            <a:r>
              <a:rPr lang="sr-Latn-RS" sz="2400" dirty="0" smtClean="0"/>
              <a:t>ili</a:t>
            </a:r>
            <a:r>
              <a:rPr lang="en-US" sz="2400" dirty="0" smtClean="0"/>
              <a:t> </a:t>
            </a:r>
            <a:r>
              <a:rPr lang="en-US" sz="2400" dirty="0" err="1" smtClean="0"/>
              <a:t>medi</a:t>
            </a:r>
            <a:r>
              <a:rPr lang="sr-Latn-RS" sz="2400" dirty="0" smtClean="0"/>
              <a:t>jume</a:t>
            </a:r>
            <a:r>
              <a:rPr lang="en-US" sz="2400" dirty="0" smtClean="0"/>
              <a:t>, </a:t>
            </a:r>
            <a:r>
              <a:rPr lang="sr-Latn-RS" sz="2400" dirty="0" smtClean="0"/>
              <a:t>na koje kasnije možete</a:t>
            </a:r>
            <a:r>
              <a:rPr lang="en-US" sz="2400" dirty="0" smtClean="0"/>
              <a:t> </a:t>
            </a:r>
            <a:r>
              <a:rPr lang="sr-Latn-RS" sz="2400" dirty="0" smtClean="0"/>
              <a:t>da s</a:t>
            </a:r>
            <a:r>
              <a:rPr lang="en-US" sz="2400" dirty="0" smtClean="0"/>
              <a:t>e </a:t>
            </a:r>
            <a:r>
              <a:rPr lang="sr-Latn-RS" sz="2400" dirty="0" smtClean="0"/>
              <a:t>oslonite na sudu</a:t>
            </a:r>
            <a:r>
              <a:rPr lang="en-US" sz="2400" dirty="0" smtClean="0"/>
              <a:t>.</a:t>
            </a:r>
          </a:p>
          <a:p>
            <a:endParaRPr lang="en-US" sz="2400" dirty="0" smtClean="0"/>
          </a:p>
          <a:p>
            <a:r>
              <a:rPr lang="sr-Latn-RS" sz="2400" dirty="0" smtClean="0"/>
              <a:t>Kada se rukuje</a:t>
            </a:r>
            <a:r>
              <a:rPr lang="en-US" sz="2400" dirty="0" smtClean="0"/>
              <a:t> </a:t>
            </a:r>
            <a:r>
              <a:rPr lang="en-US" sz="2400" dirty="0" err="1" smtClean="0"/>
              <a:t>ele</a:t>
            </a:r>
            <a:r>
              <a:rPr lang="sr-Latn-RS" sz="2400" dirty="0" smtClean="0"/>
              <a:t>k</a:t>
            </a:r>
            <a:r>
              <a:rPr lang="en-US" sz="2400" dirty="0" err="1" smtClean="0"/>
              <a:t>tron</a:t>
            </a:r>
            <a:r>
              <a:rPr lang="sr-Latn-RS" sz="2400" dirty="0" smtClean="0"/>
              <a:t>sk</a:t>
            </a:r>
            <a:r>
              <a:rPr lang="en-US" sz="2400" dirty="0" err="1" smtClean="0"/>
              <a:t>i</a:t>
            </a:r>
            <a:r>
              <a:rPr lang="sr-Latn-RS" sz="2400" dirty="0" smtClean="0"/>
              <a:t>m</a:t>
            </a:r>
            <a:r>
              <a:rPr lang="en-US" sz="2400" dirty="0" smtClean="0"/>
              <a:t> </a:t>
            </a:r>
            <a:r>
              <a:rPr lang="sr-Latn-RS" sz="2400" dirty="0" smtClean="0"/>
              <a:t>uređajima i</a:t>
            </a:r>
            <a:r>
              <a:rPr lang="en-US" sz="2400" dirty="0" smtClean="0"/>
              <a:t> </a:t>
            </a:r>
            <a:r>
              <a:rPr lang="sr-Latn-RS" sz="2400" dirty="0" smtClean="0"/>
              <a:t>po</a:t>
            </a:r>
            <a:r>
              <a:rPr lang="en-US" sz="2400" dirty="0" err="1" smtClean="0"/>
              <a:t>da</a:t>
            </a:r>
            <a:r>
              <a:rPr lang="sr-Latn-RS" sz="2400" dirty="0" smtClean="0"/>
              <a:t>cim</a:t>
            </a:r>
            <a:r>
              <a:rPr lang="en-US" sz="2400" dirty="0" smtClean="0"/>
              <a:t>a, </a:t>
            </a:r>
            <a:r>
              <a:rPr lang="sr-Latn-RS" sz="2400" dirty="0" smtClean="0"/>
              <a:t>oni ne smeju da se menjaju</a:t>
            </a:r>
            <a:r>
              <a:rPr lang="en-US" sz="2400" dirty="0" smtClean="0"/>
              <a:t>, </a:t>
            </a:r>
            <a:r>
              <a:rPr lang="sr-Latn-RS" sz="2400" dirty="0" smtClean="0"/>
              <a:t>bilo </a:t>
            </a:r>
            <a:r>
              <a:rPr lang="sr-Latn-RS" sz="2400" dirty="0" smtClean="0"/>
              <a:t>u pogledu</a:t>
            </a:r>
            <a:r>
              <a:rPr lang="en-US" sz="2400" dirty="0" smtClean="0"/>
              <a:t> </a:t>
            </a:r>
            <a:r>
              <a:rPr lang="en-US" sz="2400" dirty="0" smtClean="0"/>
              <a:t>hard</a:t>
            </a:r>
            <a:r>
              <a:rPr lang="sr-Latn-RS" sz="2400" dirty="0" smtClean="0"/>
              <a:t>vera</a:t>
            </a:r>
            <a:r>
              <a:rPr lang="en-US" sz="2400" dirty="0" smtClean="0"/>
              <a:t> </a:t>
            </a:r>
            <a:r>
              <a:rPr lang="sr-Latn-RS" sz="2400" dirty="0" smtClean="0"/>
              <a:t>ili </a:t>
            </a:r>
            <a:r>
              <a:rPr lang="en-US" sz="2400" dirty="0" smtClean="0"/>
              <a:t>soft</a:t>
            </a:r>
            <a:r>
              <a:rPr lang="sr-Latn-RS" sz="2400" dirty="0" smtClean="0"/>
              <a:t>vera</a:t>
            </a:r>
            <a:r>
              <a:rPr lang="en-US" sz="2400" dirty="0" smtClean="0"/>
              <a:t>. </a:t>
            </a:r>
          </a:p>
          <a:p>
            <a:endParaRPr lang="en-US" sz="2400" dirty="0" smtClean="0"/>
          </a:p>
          <a:p>
            <a:r>
              <a:rPr lang="sr-Latn-RS" sz="2400" dirty="0" smtClean="0"/>
              <a:t>Postoje okolnosti</a:t>
            </a:r>
            <a:r>
              <a:rPr lang="en-US" sz="2400" dirty="0" smtClean="0"/>
              <a:t> </a:t>
            </a:r>
            <a:r>
              <a:rPr lang="sr-Latn-RS" sz="2400" dirty="0" smtClean="0"/>
              <a:t>u kojima će se doneti odluka</a:t>
            </a:r>
            <a:r>
              <a:rPr lang="en-US" sz="2400" dirty="0" smtClean="0"/>
              <a:t> </a:t>
            </a:r>
            <a:r>
              <a:rPr lang="sr-Latn-RS" sz="2400" dirty="0" smtClean="0"/>
              <a:t>da se pristupi određenim</a:t>
            </a:r>
            <a:r>
              <a:rPr lang="en-US" sz="2400" dirty="0" smtClean="0"/>
              <a:t> </a:t>
            </a:r>
            <a:r>
              <a:rPr lang="sr-Latn-RS" sz="2400" dirty="0" smtClean="0"/>
              <a:t>po</a:t>
            </a:r>
            <a:r>
              <a:rPr lang="en-US" sz="2400" dirty="0" err="1" smtClean="0"/>
              <a:t>da</a:t>
            </a:r>
            <a:r>
              <a:rPr lang="sr-Latn-RS" sz="2400" dirty="0" smtClean="0"/>
              <a:t>cim</a:t>
            </a:r>
            <a:r>
              <a:rPr lang="en-US" sz="2400" dirty="0" smtClean="0"/>
              <a:t>a </a:t>
            </a:r>
            <a:r>
              <a:rPr lang="en-US" sz="2400" dirty="0" err="1" smtClean="0"/>
              <a:t>na</a:t>
            </a:r>
            <a:r>
              <a:rPr lang="en-US" sz="2400" dirty="0" smtClean="0"/>
              <a:t> “</a:t>
            </a:r>
            <a:r>
              <a:rPr lang="sr-Latn-RS" sz="2400" dirty="0" smtClean="0"/>
              <a:t>aktivnom</a:t>
            </a:r>
            <a:r>
              <a:rPr lang="en-US" sz="2400" dirty="0" smtClean="0"/>
              <a:t>” </a:t>
            </a:r>
            <a:r>
              <a:rPr lang="sr-Latn-RS" sz="2400" dirty="0" smtClean="0"/>
              <a:t>računarskom</a:t>
            </a:r>
            <a:r>
              <a:rPr lang="en-US" sz="2400" dirty="0" smtClean="0"/>
              <a:t> s</a:t>
            </a:r>
            <a:r>
              <a:rPr lang="sr-Latn-RS" sz="2400" dirty="0" smtClean="0"/>
              <a:t>i</a:t>
            </a:r>
            <a:r>
              <a:rPr lang="en-US" sz="2400" dirty="0" smtClean="0"/>
              <a:t>stem</a:t>
            </a:r>
            <a:r>
              <a:rPr lang="sr-Latn-RS" sz="2400" dirty="0" smtClean="0"/>
              <a:t>u kako</a:t>
            </a:r>
            <a:r>
              <a:rPr lang="en-US" sz="2400" dirty="0" smtClean="0"/>
              <a:t> </a:t>
            </a:r>
            <a:r>
              <a:rPr lang="sr-Latn-RS" sz="2400" dirty="0" smtClean="0"/>
              <a:t>bi se izbega</a:t>
            </a:r>
            <a:r>
              <a:rPr lang="en-US" sz="2400" dirty="0" smtClean="0"/>
              <a:t>o</a:t>
            </a:r>
            <a:r>
              <a:rPr lang="sr-Latn-RS" sz="2400" dirty="0" smtClean="0"/>
              <a:t> gubitak</a:t>
            </a:r>
            <a:r>
              <a:rPr lang="en-US" sz="2400" dirty="0" smtClean="0"/>
              <a:t> </a:t>
            </a:r>
            <a:r>
              <a:rPr lang="en-US" sz="2400" dirty="0" err="1" smtClean="0"/>
              <a:t>poten</a:t>
            </a:r>
            <a:r>
              <a:rPr lang="sr-Latn-RS" sz="2400" dirty="0" smtClean="0"/>
              <a:t>c</a:t>
            </a:r>
            <a:r>
              <a:rPr lang="en-US" sz="2400" dirty="0" err="1" smtClean="0"/>
              <a:t>i</a:t>
            </a:r>
            <a:r>
              <a:rPr lang="sr-Latn-RS" sz="2400" dirty="0" smtClean="0"/>
              <a:t>j</a:t>
            </a:r>
            <a:r>
              <a:rPr lang="en-US" sz="2400" dirty="0" smtClean="0"/>
              <a:t>al</a:t>
            </a:r>
            <a:r>
              <a:rPr lang="sr-Latn-RS" sz="2400" dirty="0" smtClean="0"/>
              <a:t>nih dokaza</a:t>
            </a:r>
            <a:r>
              <a:rPr lang="en-US" sz="2400" dirty="0" smtClean="0"/>
              <a:t>. </a:t>
            </a:r>
          </a:p>
          <a:p>
            <a:endParaRPr lang="en-US" sz="2400" dirty="0" smtClean="0"/>
          </a:p>
        </p:txBody>
      </p:sp>
      <p:sp>
        <p:nvSpPr>
          <p:cNvPr id="4" name="Slide Number Placeholder 3"/>
          <p:cNvSpPr>
            <a:spLocks noGrp="1"/>
          </p:cNvSpPr>
          <p:nvPr>
            <p:ph type="sldNum" sz="quarter" idx="12"/>
          </p:nvPr>
        </p:nvSpPr>
        <p:spPr/>
        <p:txBody>
          <a:bodyPr/>
          <a:lstStyle/>
          <a:p>
            <a:pPr>
              <a:defRPr/>
            </a:pPr>
            <a:fld id="{EB7492DC-7200-4D17-BD5F-A4ECA3B3C991}"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b="1" dirty="0" err="1" smtClean="0"/>
              <a:t>Grup</a:t>
            </a:r>
            <a:r>
              <a:rPr lang="sr-Latn-RS" b="1" dirty="0" smtClean="0"/>
              <a:t>ni rad</a:t>
            </a:r>
            <a:endParaRPr lang="en-US" b="1" dirty="0" smtClean="0"/>
          </a:p>
        </p:txBody>
      </p:sp>
      <p:sp>
        <p:nvSpPr>
          <p:cNvPr id="8195" name="Content Placeholder 2"/>
          <p:cNvSpPr>
            <a:spLocks noGrp="1"/>
          </p:cNvSpPr>
          <p:nvPr>
            <p:ph idx="1"/>
          </p:nvPr>
        </p:nvSpPr>
        <p:spPr>
          <a:xfrm>
            <a:off x="457200" y="1600200"/>
            <a:ext cx="8458200" cy="4525963"/>
          </a:xfrm>
        </p:spPr>
        <p:txBody>
          <a:bodyPr/>
          <a:lstStyle/>
          <a:p>
            <a:pPr>
              <a:buFont typeface="Arial" charset="0"/>
              <a:buChar char="•"/>
              <a:defRPr/>
            </a:pPr>
            <a:r>
              <a:rPr lang="sr-Latn-RS" sz="2800" dirty="0" smtClean="0"/>
              <a:t>Iz vašeg iskustva</a:t>
            </a:r>
            <a:r>
              <a:rPr lang="en-US" sz="2800" dirty="0" smtClean="0"/>
              <a:t>, </a:t>
            </a:r>
            <a:r>
              <a:rPr lang="sr-Latn-RS" sz="2800" dirty="0" smtClean="0"/>
              <a:t>koje od ovih koraka biste preduzeli kako biste sačuvali</a:t>
            </a:r>
            <a:r>
              <a:rPr lang="en-US" sz="2800" dirty="0" smtClean="0"/>
              <a:t> </a:t>
            </a:r>
            <a:r>
              <a:rPr lang="sr-Latn-RS" sz="2800" dirty="0" smtClean="0"/>
              <a:t>dokaze sadržane u računaru</a:t>
            </a:r>
            <a:r>
              <a:rPr lang="en-US" sz="2800" dirty="0" smtClean="0"/>
              <a:t>:</a:t>
            </a:r>
          </a:p>
          <a:p>
            <a:pPr marL="808038" indent="-457200">
              <a:buFont typeface="Arial" charset="0"/>
              <a:buNone/>
              <a:defRPr/>
            </a:pPr>
            <a:r>
              <a:rPr lang="en-US" dirty="0" smtClean="0"/>
              <a:t>- 	</a:t>
            </a:r>
            <a:r>
              <a:rPr lang="sr-Latn-RS" sz="2400" dirty="0" smtClean="0"/>
              <a:t>zapisali sv</a:t>
            </a:r>
            <a:r>
              <a:rPr lang="en-US" sz="2400" dirty="0" smtClean="0"/>
              <a:t>e </a:t>
            </a:r>
            <a:r>
              <a:rPr lang="sr-Latn-RS" sz="2400" dirty="0" smtClean="0"/>
              <a:t>što se radi</a:t>
            </a:r>
            <a:r>
              <a:rPr lang="en-US" sz="2400" dirty="0" smtClean="0"/>
              <a:t> </a:t>
            </a:r>
            <a:r>
              <a:rPr lang="sr-Latn-RS" sz="2400" dirty="0" smtClean="0"/>
              <a:t>sa </a:t>
            </a:r>
            <a:r>
              <a:rPr lang="en-US" sz="2400" dirty="0" err="1" smtClean="0"/>
              <a:t>ele</a:t>
            </a:r>
            <a:r>
              <a:rPr lang="sr-Latn-RS" sz="2400" dirty="0" smtClean="0"/>
              <a:t>k</a:t>
            </a:r>
            <a:r>
              <a:rPr lang="en-US" sz="2400" dirty="0" err="1" smtClean="0"/>
              <a:t>tron</a:t>
            </a:r>
            <a:r>
              <a:rPr lang="sr-Latn-RS" sz="2400" dirty="0" smtClean="0"/>
              <a:t>sk</a:t>
            </a:r>
            <a:r>
              <a:rPr lang="en-US" sz="2400" dirty="0" err="1" smtClean="0"/>
              <a:t>i</a:t>
            </a:r>
            <a:r>
              <a:rPr lang="sr-Latn-RS" sz="2400" dirty="0" smtClean="0"/>
              <a:t>m</a:t>
            </a:r>
            <a:r>
              <a:rPr lang="en-US" sz="2400" dirty="0" smtClean="0"/>
              <a:t> </a:t>
            </a:r>
            <a:r>
              <a:rPr lang="sr-Latn-RS" sz="2400" dirty="0" smtClean="0"/>
              <a:t>dokazima</a:t>
            </a:r>
            <a:endParaRPr lang="en-US" sz="2400" dirty="0" smtClean="0"/>
          </a:p>
          <a:p>
            <a:pPr marL="808038" indent="-457200">
              <a:buFontTx/>
              <a:buChar char="-"/>
              <a:defRPr/>
            </a:pPr>
            <a:r>
              <a:rPr lang="sr-Latn-RS" sz="2400" dirty="0" smtClean="0"/>
              <a:t>zatražili od osumnjičenog</a:t>
            </a:r>
            <a:r>
              <a:rPr lang="en-US" sz="2400" dirty="0" smtClean="0"/>
              <a:t> </a:t>
            </a:r>
            <a:r>
              <a:rPr lang="sr-Latn-RS" sz="2400" dirty="0" smtClean="0"/>
              <a:t>da</a:t>
            </a:r>
            <a:r>
              <a:rPr lang="en-US" sz="2400" dirty="0" smtClean="0"/>
              <a:t> </a:t>
            </a:r>
            <a:r>
              <a:rPr lang="sr-Latn-RS" sz="2400" dirty="0" smtClean="0"/>
              <a:t>traži</a:t>
            </a:r>
            <a:r>
              <a:rPr lang="en-US" sz="2400" dirty="0" smtClean="0"/>
              <a:t> </a:t>
            </a:r>
            <a:r>
              <a:rPr lang="en-US" sz="2400" dirty="0" err="1" smtClean="0"/>
              <a:t>informa</a:t>
            </a:r>
            <a:r>
              <a:rPr lang="sr-Latn-RS" sz="2400" dirty="0" smtClean="0"/>
              <a:t>c</a:t>
            </a:r>
            <a:r>
              <a:rPr lang="en-US" sz="2400" dirty="0" err="1" smtClean="0"/>
              <a:t>i</a:t>
            </a:r>
            <a:r>
              <a:rPr lang="sr-Latn-RS" sz="2400" dirty="0" smtClean="0"/>
              <a:t>je</a:t>
            </a:r>
            <a:r>
              <a:rPr lang="en-US" sz="2400" dirty="0" smtClean="0"/>
              <a:t> </a:t>
            </a:r>
            <a:r>
              <a:rPr lang="sr-Latn-RS" sz="2400" dirty="0" smtClean="0"/>
              <a:t>koje vi vidite</a:t>
            </a:r>
            <a:r>
              <a:rPr lang="en-US" sz="2400" dirty="0" smtClean="0"/>
              <a:t> n</a:t>
            </a:r>
            <a:r>
              <a:rPr lang="sr-Latn-RS" sz="2400" dirty="0" smtClean="0"/>
              <a:t>a</a:t>
            </a:r>
            <a:r>
              <a:rPr lang="en-US" sz="2400" dirty="0" smtClean="0"/>
              <a:t> </a:t>
            </a:r>
            <a:r>
              <a:rPr lang="sr-Latn-RS" sz="2400" dirty="0" smtClean="0"/>
              <a:t>njegovom računaru</a:t>
            </a:r>
            <a:endParaRPr lang="en-US" sz="2400" dirty="0" smtClean="0"/>
          </a:p>
          <a:p>
            <a:pPr marL="808038" indent="-457200">
              <a:buFontTx/>
              <a:buChar char="-"/>
              <a:defRPr/>
            </a:pPr>
            <a:r>
              <a:rPr lang="sr-Latn-RS" sz="2400" dirty="0" smtClean="0"/>
              <a:t>zatražili od osumnjičenog</a:t>
            </a:r>
            <a:r>
              <a:rPr lang="en-US" sz="2400" dirty="0" smtClean="0"/>
              <a:t> </a:t>
            </a:r>
            <a:r>
              <a:rPr lang="sr-Latn-RS" sz="2400" dirty="0" smtClean="0"/>
              <a:t>da</a:t>
            </a:r>
            <a:r>
              <a:rPr lang="en-US" sz="2400" dirty="0" smtClean="0"/>
              <a:t> </a:t>
            </a:r>
            <a:r>
              <a:rPr lang="sr-Latn-RS" sz="2400" dirty="0" smtClean="0"/>
              <a:t>za vas zatvori</a:t>
            </a:r>
            <a:r>
              <a:rPr lang="en-US" sz="2400" dirty="0" smtClean="0"/>
              <a:t> </a:t>
            </a:r>
            <a:r>
              <a:rPr lang="sr-Latn-RS" sz="2400" dirty="0" smtClean="0"/>
              <a:t>dati računarski</a:t>
            </a:r>
            <a:r>
              <a:rPr lang="en-US" sz="2400" dirty="0" smtClean="0"/>
              <a:t> s</a:t>
            </a:r>
            <a:r>
              <a:rPr lang="sr-Latn-RS" sz="2400" dirty="0" smtClean="0"/>
              <a:t>i</a:t>
            </a:r>
            <a:r>
              <a:rPr lang="en-US" sz="2400" dirty="0" smtClean="0"/>
              <a:t>stem</a:t>
            </a:r>
          </a:p>
          <a:p>
            <a:pPr marL="808038" indent="-457200">
              <a:buFontTx/>
              <a:buChar char="-"/>
              <a:defRPr/>
            </a:pPr>
            <a:r>
              <a:rPr lang="sr-Latn-RS" sz="2400" dirty="0" smtClean="0"/>
              <a:t>pazili</a:t>
            </a:r>
            <a:r>
              <a:rPr lang="en-US" sz="2400" dirty="0" smtClean="0"/>
              <a:t> </a:t>
            </a:r>
            <a:r>
              <a:rPr lang="sr-Latn-RS" sz="2400" dirty="0" smtClean="0"/>
              <a:t>d</a:t>
            </a:r>
            <a:r>
              <a:rPr lang="en-US" sz="2400" dirty="0" smtClean="0"/>
              <a:t>a </a:t>
            </a:r>
            <a:r>
              <a:rPr lang="sr-Latn-RS" sz="2400" dirty="0" smtClean="0"/>
              <a:t>sav</a:t>
            </a:r>
            <a:r>
              <a:rPr lang="en-US" sz="2400" dirty="0" smtClean="0"/>
              <a:t> t</a:t>
            </a:r>
            <a:r>
              <a:rPr lang="sr-Latn-RS" sz="2400" dirty="0" smtClean="0"/>
              <a:t>aj</a:t>
            </a:r>
            <a:r>
              <a:rPr lang="en-US" sz="2400" dirty="0" smtClean="0"/>
              <a:t> </a:t>
            </a:r>
            <a:r>
              <a:rPr lang="sr-Latn-RS" sz="2400" dirty="0" smtClean="0"/>
              <a:t>posao obavlja</a:t>
            </a:r>
            <a:r>
              <a:rPr lang="en-US" sz="2400" dirty="0" smtClean="0"/>
              <a:t> </a:t>
            </a:r>
            <a:r>
              <a:rPr lang="sr-Latn-RS" sz="2400" dirty="0" smtClean="0"/>
              <a:t>kv</a:t>
            </a:r>
            <a:r>
              <a:rPr lang="en-US" sz="2400" dirty="0" err="1" smtClean="0"/>
              <a:t>alifi</a:t>
            </a:r>
            <a:r>
              <a:rPr lang="sr-Latn-RS" sz="2400" dirty="0" smtClean="0"/>
              <a:t>kovano osoblje</a:t>
            </a:r>
            <a:endParaRPr lang="en-US" sz="2400" dirty="0" smtClean="0"/>
          </a:p>
          <a:p>
            <a:pPr marL="808038" indent="-457200">
              <a:buFontTx/>
              <a:buChar char="-"/>
              <a:defRPr/>
            </a:pPr>
            <a:r>
              <a:rPr lang="sr-Latn-RS" sz="2400" dirty="0" smtClean="0"/>
              <a:t>pokušali</a:t>
            </a:r>
            <a:r>
              <a:rPr lang="en-US" sz="2400" dirty="0" smtClean="0"/>
              <a:t> </a:t>
            </a:r>
            <a:r>
              <a:rPr lang="sr-Latn-RS" sz="2400" dirty="0" smtClean="0"/>
              <a:t>da</a:t>
            </a:r>
            <a:r>
              <a:rPr lang="en-US" sz="2400" dirty="0" smtClean="0"/>
              <a:t> </a:t>
            </a:r>
            <a:r>
              <a:rPr lang="sr-Latn-RS" sz="2400" dirty="0" smtClean="0"/>
              <a:t>ne preduzimate</a:t>
            </a:r>
            <a:r>
              <a:rPr lang="en-US" sz="2400" dirty="0" smtClean="0"/>
              <a:t> </a:t>
            </a:r>
            <a:r>
              <a:rPr lang="sr-Latn-RS" sz="2400" dirty="0" smtClean="0"/>
              <a:t>bilo kakve nepotrebne</a:t>
            </a:r>
            <a:r>
              <a:rPr lang="en-US" sz="2400" dirty="0" smtClean="0"/>
              <a:t> a</a:t>
            </a:r>
            <a:r>
              <a:rPr lang="sr-Latn-RS" sz="2400" dirty="0" smtClean="0"/>
              <a:t>k</a:t>
            </a:r>
            <a:r>
              <a:rPr lang="en-US" sz="2400" dirty="0" err="1" smtClean="0"/>
              <a:t>tiv</a:t>
            </a:r>
            <a:r>
              <a:rPr lang="sr-Latn-RS" sz="2400" dirty="0" smtClean="0"/>
              <a:t>nos</a:t>
            </a:r>
            <a:r>
              <a:rPr lang="en-US" sz="2400" dirty="0" err="1" smtClean="0"/>
              <a:t>ti</a:t>
            </a:r>
            <a:r>
              <a:rPr lang="en-US" sz="2400" dirty="0" smtClean="0"/>
              <a:t> n</a:t>
            </a:r>
            <a:r>
              <a:rPr lang="sr-Latn-RS" sz="2400" dirty="0" smtClean="0"/>
              <a:t>a</a:t>
            </a:r>
            <a:r>
              <a:rPr lang="en-US" sz="2400" dirty="0" smtClean="0"/>
              <a:t> </a:t>
            </a:r>
            <a:r>
              <a:rPr lang="sr-Latn-RS" sz="2400" dirty="0" smtClean="0"/>
              <a:t>datom</a:t>
            </a:r>
            <a:r>
              <a:rPr lang="en-US" sz="2400" dirty="0" smtClean="0"/>
              <a:t> </a:t>
            </a:r>
            <a:r>
              <a:rPr lang="sr-Latn-RS" sz="2400" dirty="0" smtClean="0"/>
              <a:t>računaru</a:t>
            </a:r>
            <a:endParaRPr lang="en-US" dirty="0" smtClean="0"/>
          </a:p>
        </p:txBody>
      </p:sp>
      <p:sp>
        <p:nvSpPr>
          <p:cNvPr id="4" name="Slide Number Placeholder 3"/>
          <p:cNvSpPr>
            <a:spLocks noGrp="1"/>
          </p:cNvSpPr>
          <p:nvPr>
            <p:ph type="sldNum" sz="quarter" idx="12"/>
          </p:nvPr>
        </p:nvSpPr>
        <p:spPr/>
        <p:txBody>
          <a:bodyPr/>
          <a:lstStyle/>
          <a:p>
            <a:pPr>
              <a:defRPr/>
            </a:pPr>
            <a:fld id="{3B82C3AF-EE20-4EC4-8764-D6B06AB0131E}"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sr-Latn-RS" b="1" dirty="0" smtClean="0"/>
              <a:t>Stvari koje treba razmotriti</a:t>
            </a:r>
            <a:endParaRPr lang="en-US" b="1" dirty="0" smtClean="0"/>
          </a:p>
        </p:txBody>
      </p:sp>
      <p:sp>
        <p:nvSpPr>
          <p:cNvPr id="43011" name="Content Placeholder 2"/>
          <p:cNvSpPr>
            <a:spLocks noGrp="1"/>
          </p:cNvSpPr>
          <p:nvPr>
            <p:ph idx="1"/>
          </p:nvPr>
        </p:nvSpPr>
        <p:spPr/>
        <p:txBody>
          <a:bodyPr/>
          <a:lstStyle/>
          <a:p>
            <a:pPr>
              <a:buFont typeface="Arial" charset="0"/>
              <a:buChar char="•"/>
              <a:defRPr/>
            </a:pPr>
            <a:r>
              <a:rPr lang="sr-Latn-RS" sz="2800" dirty="0" smtClean="0">
                <a:latin typeface="+mj-lt"/>
              </a:rPr>
              <a:t>Neki</a:t>
            </a:r>
            <a:r>
              <a:rPr lang="en-US" sz="2800" dirty="0" smtClean="0">
                <a:latin typeface="+mj-lt"/>
              </a:rPr>
              <a:t> s</a:t>
            </a:r>
            <a:r>
              <a:rPr lang="sr-Latn-RS" sz="2800" dirty="0" smtClean="0">
                <a:latin typeface="+mj-lt"/>
              </a:rPr>
              <a:t>i</a:t>
            </a:r>
            <a:r>
              <a:rPr lang="en-US" sz="2800" dirty="0" smtClean="0">
                <a:latin typeface="+mj-lt"/>
              </a:rPr>
              <a:t>stem </a:t>
            </a:r>
            <a:r>
              <a:rPr lang="sr-Latn-RS" sz="2800" dirty="0" smtClean="0">
                <a:latin typeface="+mj-lt"/>
              </a:rPr>
              <a:t>sa</a:t>
            </a:r>
            <a:r>
              <a:rPr lang="en-US" sz="2800" dirty="0" smtClean="0">
                <a:latin typeface="+mj-lt"/>
              </a:rPr>
              <a:t> </a:t>
            </a:r>
            <a:r>
              <a:rPr lang="en-US" sz="2800" dirty="0" err="1" smtClean="0">
                <a:latin typeface="+mj-lt"/>
              </a:rPr>
              <a:t>poten</a:t>
            </a:r>
            <a:r>
              <a:rPr lang="sr-Latn-RS" sz="2800" dirty="0" smtClean="0">
                <a:latin typeface="+mj-lt"/>
              </a:rPr>
              <a:t>c</a:t>
            </a:r>
            <a:r>
              <a:rPr lang="en-US" sz="2800" dirty="0" err="1" smtClean="0">
                <a:latin typeface="+mj-lt"/>
              </a:rPr>
              <a:t>i</a:t>
            </a:r>
            <a:r>
              <a:rPr lang="sr-Latn-RS" sz="2800" dirty="0" smtClean="0">
                <a:latin typeface="+mj-lt"/>
              </a:rPr>
              <a:t>j</a:t>
            </a:r>
            <a:r>
              <a:rPr lang="en-US" sz="2800" dirty="0" smtClean="0">
                <a:latin typeface="+mj-lt"/>
              </a:rPr>
              <a:t>al</a:t>
            </a:r>
            <a:r>
              <a:rPr lang="sr-Latn-RS" sz="2800" dirty="0" smtClean="0">
                <a:latin typeface="+mj-lt"/>
              </a:rPr>
              <a:t>nim dokazima</a:t>
            </a:r>
            <a:r>
              <a:rPr lang="en-US" sz="2800" dirty="0" smtClean="0">
                <a:latin typeface="+mj-lt"/>
              </a:rPr>
              <a:t> n</a:t>
            </a:r>
            <a:r>
              <a:rPr lang="sr-Latn-RS" sz="2800" dirty="0" smtClean="0">
                <a:latin typeface="+mj-lt"/>
              </a:rPr>
              <a:t>a</a:t>
            </a:r>
            <a:r>
              <a:rPr lang="en-US" sz="2800" dirty="0" smtClean="0">
                <a:latin typeface="+mj-lt"/>
              </a:rPr>
              <a:t> </a:t>
            </a:r>
            <a:r>
              <a:rPr lang="sr-Latn-RS" sz="2800" dirty="0" smtClean="0">
                <a:latin typeface="+mj-lt"/>
              </a:rPr>
              <a:t>njemu</a:t>
            </a:r>
            <a:r>
              <a:rPr lang="en-US" sz="2800" dirty="0" smtClean="0">
                <a:latin typeface="+mj-lt"/>
              </a:rPr>
              <a:t> m</a:t>
            </a:r>
            <a:r>
              <a:rPr lang="sr-Latn-RS" sz="2800" dirty="0" smtClean="0">
                <a:latin typeface="+mj-lt"/>
              </a:rPr>
              <a:t>ora da bude zaštićen</a:t>
            </a:r>
            <a:r>
              <a:rPr lang="en-US" sz="2800" dirty="0" smtClean="0">
                <a:latin typeface="+mj-lt"/>
              </a:rPr>
              <a:t> o</a:t>
            </a:r>
            <a:r>
              <a:rPr lang="sr-Latn-RS" sz="2800" dirty="0" smtClean="0">
                <a:latin typeface="+mj-lt"/>
              </a:rPr>
              <a:t>d</a:t>
            </a:r>
            <a:r>
              <a:rPr lang="en-US" sz="2800" dirty="0" smtClean="0">
                <a:latin typeface="+mj-lt"/>
              </a:rPr>
              <a:t> </a:t>
            </a:r>
            <a:r>
              <a:rPr lang="sr-Latn-RS" sz="2800" dirty="0" smtClean="0">
                <a:latin typeface="+mj-lt"/>
              </a:rPr>
              <a:t>prepravki</a:t>
            </a:r>
            <a:r>
              <a:rPr lang="en-US" sz="2800" dirty="0" smtClean="0">
                <a:latin typeface="+mj-lt"/>
              </a:rPr>
              <a:t>, </a:t>
            </a:r>
            <a:r>
              <a:rPr lang="en-US" sz="2800" dirty="0" err="1" smtClean="0">
                <a:latin typeface="+mj-lt"/>
              </a:rPr>
              <a:t>poten</a:t>
            </a:r>
            <a:r>
              <a:rPr lang="sr-Latn-RS" sz="2800" dirty="0" smtClean="0">
                <a:latin typeface="+mj-lt"/>
              </a:rPr>
              <a:t>c</a:t>
            </a:r>
            <a:r>
              <a:rPr lang="en-US" sz="2800" dirty="0" err="1" smtClean="0">
                <a:latin typeface="+mj-lt"/>
              </a:rPr>
              <a:t>i</a:t>
            </a:r>
            <a:r>
              <a:rPr lang="sr-Latn-RS" sz="2800" dirty="0" smtClean="0">
                <a:latin typeface="+mj-lt"/>
              </a:rPr>
              <a:t>j</a:t>
            </a:r>
            <a:r>
              <a:rPr lang="en-US" sz="2800" dirty="0" smtClean="0">
                <a:latin typeface="+mj-lt"/>
              </a:rPr>
              <a:t>al</a:t>
            </a:r>
            <a:r>
              <a:rPr lang="sr-Latn-RS" sz="2800" dirty="0" smtClean="0">
                <a:latin typeface="+mj-lt"/>
              </a:rPr>
              <a:t>ni dokazi ne mogu da se menjaju</a:t>
            </a:r>
            <a:endParaRPr lang="en-US" sz="2800" dirty="0" smtClean="0">
              <a:latin typeface="+mj-lt"/>
            </a:endParaRPr>
          </a:p>
          <a:p>
            <a:pPr>
              <a:buFont typeface="Arial" charset="0"/>
              <a:buChar char="•"/>
              <a:defRPr/>
            </a:pPr>
            <a:r>
              <a:rPr lang="sr-Latn-RS" sz="2800" dirty="0" smtClean="0">
                <a:latin typeface="+mj-lt"/>
              </a:rPr>
              <a:t>Da li postoje</a:t>
            </a:r>
            <a:r>
              <a:rPr lang="en-US" sz="2800" dirty="0" smtClean="0">
                <a:latin typeface="+mj-lt"/>
              </a:rPr>
              <a:t> </a:t>
            </a:r>
            <a:r>
              <a:rPr lang="sr-Latn-RS" sz="2800" dirty="0" smtClean="0">
                <a:latin typeface="+mj-lt"/>
              </a:rPr>
              <a:t>izuzetne okolnosti</a:t>
            </a:r>
            <a:r>
              <a:rPr lang="en-US" sz="2800" dirty="0" smtClean="0">
                <a:latin typeface="+mj-lt"/>
              </a:rPr>
              <a:t> </a:t>
            </a:r>
            <a:r>
              <a:rPr lang="sr-Latn-RS" sz="2800" dirty="0" smtClean="0">
                <a:latin typeface="+mj-lt"/>
              </a:rPr>
              <a:t>koje zahtevaju</a:t>
            </a:r>
            <a:r>
              <a:rPr lang="en-US" sz="2800" dirty="0" smtClean="0">
                <a:latin typeface="+mj-lt"/>
              </a:rPr>
              <a:t> </a:t>
            </a:r>
            <a:r>
              <a:rPr lang="sr-Latn-RS" sz="2800" dirty="0" smtClean="0">
                <a:latin typeface="+mj-lt"/>
              </a:rPr>
              <a:t>neku radnju koja nije</a:t>
            </a:r>
            <a:r>
              <a:rPr lang="en-US" sz="2800" dirty="0" smtClean="0">
                <a:latin typeface="+mj-lt"/>
              </a:rPr>
              <a:t> standard</a:t>
            </a:r>
            <a:r>
              <a:rPr lang="sr-Latn-RS" sz="2800" dirty="0" smtClean="0">
                <a:latin typeface="+mj-lt"/>
              </a:rPr>
              <a:t>na</a:t>
            </a:r>
            <a:r>
              <a:rPr lang="en-US" sz="2800" dirty="0" smtClean="0">
                <a:latin typeface="+mj-lt"/>
              </a:rPr>
              <a:t> </a:t>
            </a:r>
            <a:r>
              <a:rPr lang="sr-Latn-RS" sz="2800" dirty="0" smtClean="0">
                <a:latin typeface="+mj-lt"/>
              </a:rPr>
              <a:t>p</a:t>
            </a:r>
            <a:r>
              <a:rPr lang="en-US" sz="2800" dirty="0" err="1" smtClean="0">
                <a:latin typeface="+mj-lt"/>
              </a:rPr>
              <a:t>rocedur</a:t>
            </a:r>
            <a:r>
              <a:rPr lang="sr-Latn-RS" sz="2800" dirty="0" smtClean="0">
                <a:latin typeface="+mj-lt"/>
              </a:rPr>
              <a:t>a zaplene</a:t>
            </a:r>
            <a:endParaRPr lang="en-US" sz="2800" dirty="0" smtClean="0">
              <a:latin typeface="+mj-lt"/>
            </a:endParaRPr>
          </a:p>
          <a:p>
            <a:pPr>
              <a:buFont typeface="Arial" charset="0"/>
              <a:buChar char="•"/>
              <a:defRPr/>
            </a:pPr>
            <a:r>
              <a:rPr lang="sr-Latn-RS" sz="2800" dirty="0" smtClean="0">
                <a:latin typeface="+mj-lt"/>
              </a:rPr>
              <a:t>Da li postoje neka vremenska ograničenja</a:t>
            </a:r>
            <a:r>
              <a:rPr lang="en-US" sz="2800" dirty="0" smtClean="0">
                <a:latin typeface="+mj-lt"/>
              </a:rPr>
              <a:t> </a:t>
            </a:r>
            <a:r>
              <a:rPr lang="sr-Latn-RS" sz="2800" dirty="0" smtClean="0">
                <a:latin typeface="+mj-lt"/>
              </a:rPr>
              <a:t>u</a:t>
            </a:r>
            <a:r>
              <a:rPr lang="en-US" sz="2800" dirty="0" smtClean="0">
                <a:latin typeface="+mj-lt"/>
              </a:rPr>
              <a:t> t</a:t>
            </a:r>
            <a:r>
              <a:rPr lang="sr-Latn-RS" sz="2800" dirty="0" smtClean="0">
                <a:latin typeface="+mj-lt"/>
              </a:rPr>
              <a:t>om</a:t>
            </a:r>
            <a:r>
              <a:rPr lang="en-US" sz="2800" dirty="0" smtClean="0">
                <a:latin typeface="+mj-lt"/>
              </a:rPr>
              <a:t> </a:t>
            </a:r>
            <a:r>
              <a:rPr lang="en-US" sz="2800" dirty="0" err="1" smtClean="0">
                <a:latin typeface="+mj-lt"/>
              </a:rPr>
              <a:t>proces</a:t>
            </a:r>
            <a:r>
              <a:rPr lang="sr-Latn-RS" sz="2800" dirty="0" smtClean="0">
                <a:latin typeface="+mj-lt"/>
              </a:rPr>
              <a:t>u</a:t>
            </a:r>
            <a:endParaRPr lang="en-US" sz="2800" dirty="0" smtClean="0">
              <a:latin typeface="+mj-lt"/>
            </a:endParaRPr>
          </a:p>
          <a:p>
            <a:pPr>
              <a:buFont typeface="Arial" charset="0"/>
              <a:buChar char="•"/>
              <a:defRPr/>
            </a:pPr>
            <a:r>
              <a:rPr lang="sr-Latn-RS" sz="2800" dirty="0" smtClean="0">
                <a:latin typeface="+mj-lt"/>
              </a:rPr>
              <a:t>Da li postoje neke prepreke</a:t>
            </a:r>
            <a:r>
              <a:rPr lang="en-US" sz="2800" dirty="0" smtClean="0">
                <a:latin typeface="+mj-lt"/>
              </a:rPr>
              <a:t> </a:t>
            </a:r>
            <a:r>
              <a:rPr lang="sr-Latn-RS" sz="2800" dirty="0" smtClean="0">
                <a:latin typeface="+mj-lt"/>
              </a:rPr>
              <a:t>ili</a:t>
            </a:r>
            <a:r>
              <a:rPr lang="en-US" sz="2800" dirty="0" smtClean="0">
                <a:latin typeface="+mj-lt"/>
              </a:rPr>
              <a:t> </a:t>
            </a:r>
            <a:r>
              <a:rPr lang="sr-Latn-RS" sz="2800" dirty="0" smtClean="0">
                <a:latin typeface="+mj-lt"/>
              </a:rPr>
              <a:t>je moguće</a:t>
            </a:r>
            <a:r>
              <a:rPr lang="en-US" sz="2800" dirty="0" smtClean="0">
                <a:latin typeface="+mj-lt"/>
              </a:rPr>
              <a:t> </a:t>
            </a:r>
            <a:r>
              <a:rPr lang="sr-Latn-RS" sz="2800" dirty="0" smtClean="0">
                <a:latin typeface="+mj-lt"/>
              </a:rPr>
              <a:t>javljanje ograničenja</a:t>
            </a:r>
            <a:r>
              <a:rPr lang="en-US" sz="2800" dirty="0" smtClean="0">
                <a:latin typeface="+mj-lt"/>
              </a:rPr>
              <a:t> </a:t>
            </a:r>
            <a:r>
              <a:rPr lang="sr-Latn-RS" sz="2800" dirty="0" smtClean="0">
                <a:latin typeface="+mj-lt"/>
              </a:rPr>
              <a:t>u</a:t>
            </a:r>
            <a:r>
              <a:rPr lang="en-US" sz="2800" dirty="0" smtClean="0">
                <a:latin typeface="+mj-lt"/>
              </a:rPr>
              <a:t> t</a:t>
            </a:r>
            <a:r>
              <a:rPr lang="sr-Latn-RS" sz="2800" dirty="0" smtClean="0">
                <a:latin typeface="+mj-lt"/>
              </a:rPr>
              <a:t>om</a:t>
            </a:r>
            <a:r>
              <a:rPr lang="en-US" sz="2800" dirty="0" smtClean="0">
                <a:latin typeface="+mj-lt"/>
              </a:rPr>
              <a:t> </a:t>
            </a:r>
            <a:r>
              <a:rPr lang="en-US" sz="2800" dirty="0" err="1" smtClean="0">
                <a:latin typeface="+mj-lt"/>
              </a:rPr>
              <a:t>proces</a:t>
            </a:r>
            <a:r>
              <a:rPr lang="sr-Latn-RS" sz="2800" dirty="0" smtClean="0">
                <a:latin typeface="+mj-lt"/>
              </a:rPr>
              <a:t>u</a:t>
            </a:r>
            <a:r>
              <a:rPr lang="en-US" sz="2800" dirty="0" smtClean="0">
                <a:latin typeface="+mj-lt"/>
              </a:rPr>
              <a:t> </a:t>
            </a:r>
          </a:p>
        </p:txBody>
      </p:sp>
      <p:sp>
        <p:nvSpPr>
          <p:cNvPr id="4" name="Slide Number Placeholder 3"/>
          <p:cNvSpPr>
            <a:spLocks noGrp="1"/>
          </p:cNvSpPr>
          <p:nvPr>
            <p:ph type="sldNum" sz="quarter" idx="12"/>
          </p:nvPr>
        </p:nvSpPr>
        <p:spPr/>
        <p:txBody>
          <a:bodyPr/>
          <a:lstStyle/>
          <a:p>
            <a:pPr>
              <a:defRPr/>
            </a:pPr>
            <a:fld id="{3AB45597-C7DB-43F9-8920-B5AB4FC2C41E}"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sr-Latn-RS" b="1" dirty="0" smtClean="0"/>
              <a:t>Stvari koje treba razmotriti</a:t>
            </a:r>
            <a:endParaRPr lang="en-US" b="1" dirty="0" smtClean="0"/>
          </a:p>
        </p:txBody>
      </p:sp>
      <p:sp>
        <p:nvSpPr>
          <p:cNvPr id="44035" name="Content Placeholder 2"/>
          <p:cNvSpPr>
            <a:spLocks noGrp="1"/>
          </p:cNvSpPr>
          <p:nvPr>
            <p:ph idx="1"/>
          </p:nvPr>
        </p:nvSpPr>
        <p:spPr/>
        <p:txBody>
          <a:bodyPr/>
          <a:lstStyle/>
          <a:p>
            <a:r>
              <a:rPr lang="sr-Latn-RS" dirty="0" smtClean="0"/>
              <a:t>Blokiran program za zaštitu ekrana</a:t>
            </a:r>
            <a:endParaRPr lang="en-US" dirty="0" smtClean="0"/>
          </a:p>
          <a:p>
            <a:r>
              <a:rPr lang="sr-Latn-RS" dirty="0" smtClean="0"/>
              <a:t>Šifrovanje</a:t>
            </a:r>
            <a:endParaRPr lang="en-US" dirty="0" smtClean="0"/>
          </a:p>
          <a:p>
            <a:r>
              <a:rPr lang="sr-Latn-RS" dirty="0" smtClean="0"/>
              <a:t>Zlover</a:t>
            </a:r>
            <a:r>
              <a:rPr lang="en-US" dirty="0" smtClean="0"/>
              <a:t> </a:t>
            </a:r>
          </a:p>
          <a:p>
            <a:r>
              <a:rPr lang="sr-Latn-RS" dirty="0" smtClean="0"/>
              <a:t>Računarstvo u oblaku </a:t>
            </a:r>
            <a:r>
              <a:rPr lang="en-US" dirty="0" smtClean="0"/>
              <a:t>(sky drive, drop box, </a:t>
            </a:r>
            <a:r>
              <a:rPr lang="sr-Latn-RS" dirty="0" smtClean="0"/>
              <a:t>i</a:t>
            </a:r>
            <a:r>
              <a:rPr lang="en-US" dirty="0" smtClean="0"/>
              <a:t>t</a:t>
            </a:r>
            <a:r>
              <a:rPr lang="sr-Latn-RS" dirty="0" smtClean="0"/>
              <a:t>d.</a:t>
            </a:r>
            <a:r>
              <a:rPr lang="en-US" dirty="0" smtClean="0"/>
              <a:t>)</a:t>
            </a:r>
          </a:p>
          <a:p>
            <a:r>
              <a:rPr lang="sr-Latn-RS" dirty="0" smtClean="0"/>
              <a:t>Daljinsko</a:t>
            </a:r>
            <a:r>
              <a:rPr lang="en-US" dirty="0" smtClean="0"/>
              <a:t> </a:t>
            </a:r>
            <a:r>
              <a:rPr lang="sr-Latn-RS" dirty="0" smtClean="0"/>
              <a:t>skladištenje/memorisanje</a:t>
            </a:r>
            <a:endParaRPr lang="en-US" dirty="0" smtClean="0">
              <a:solidFill>
                <a:srgbClr val="FF0000"/>
              </a:solidFill>
            </a:endParaRPr>
          </a:p>
          <a:p>
            <a:r>
              <a:rPr lang="sr-Latn-RS" dirty="0" smtClean="0"/>
              <a:t>Računarski proces u toku</a:t>
            </a:r>
            <a:endParaRPr lang="en-US" dirty="0" smtClean="0"/>
          </a:p>
          <a:p>
            <a:r>
              <a:rPr lang="sr-Latn-RS" dirty="0" smtClean="0"/>
              <a:t>K</a:t>
            </a:r>
            <a:r>
              <a:rPr lang="en-US" dirty="0" err="1" smtClean="0"/>
              <a:t>omuni</a:t>
            </a:r>
            <a:r>
              <a:rPr lang="sr-Latn-RS" dirty="0" smtClean="0"/>
              <a:t>k</a:t>
            </a:r>
            <a:r>
              <a:rPr lang="en-US" dirty="0" smtClean="0"/>
              <a:t>a</a:t>
            </a:r>
            <a:r>
              <a:rPr lang="sr-Latn-RS" dirty="0" smtClean="0"/>
              <a:t>c</a:t>
            </a:r>
            <a:r>
              <a:rPr lang="en-US" dirty="0" err="1" smtClean="0"/>
              <a:t>i</a:t>
            </a:r>
            <a:r>
              <a:rPr lang="sr-Latn-RS" dirty="0" smtClean="0"/>
              <a:t>ja ćaskanjem u toku</a:t>
            </a:r>
            <a:endParaRPr lang="en-US" dirty="0" smtClean="0"/>
          </a:p>
          <a:p>
            <a:pPr algn="ctr">
              <a:buFont typeface="Arial" pitchFamily="34" charset="0"/>
              <a:buNone/>
            </a:pPr>
            <a:r>
              <a:rPr lang="sr-Latn-RS" b="1" dirty="0" smtClean="0"/>
              <a:t>Kako postupati u ovim</a:t>
            </a:r>
            <a:r>
              <a:rPr lang="en-US" b="1" dirty="0" smtClean="0"/>
              <a:t> </a:t>
            </a:r>
            <a:r>
              <a:rPr lang="en-US" b="1" dirty="0" err="1" smtClean="0"/>
              <a:t>situa</a:t>
            </a:r>
            <a:r>
              <a:rPr lang="sr-Latn-RS" b="1" dirty="0" smtClean="0"/>
              <a:t>c</a:t>
            </a:r>
            <a:r>
              <a:rPr lang="en-US" b="1" dirty="0" err="1" smtClean="0"/>
              <a:t>i</a:t>
            </a:r>
            <a:r>
              <a:rPr lang="sr-Latn-RS" b="1" dirty="0" smtClean="0"/>
              <a:t>juama</a:t>
            </a:r>
            <a:r>
              <a:rPr lang="en-US" b="1" dirty="0" smtClean="0"/>
              <a:t>?</a:t>
            </a:r>
          </a:p>
        </p:txBody>
      </p:sp>
      <p:sp>
        <p:nvSpPr>
          <p:cNvPr id="4" name="Slide Number Placeholder 3"/>
          <p:cNvSpPr>
            <a:spLocks noGrp="1"/>
          </p:cNvSpPr>
          <p:nvPr>
            <p:ph type="sldNum" sz="quarter" idx="12"/>
          </p:nvPr>
        </p:nvSpPr>
        <p:spPr/>
        <p:txBody>
          <a:bodyPr/>
          <a:lstStyle/>
          <a:p>
            <a:pPr>
              <a:defRPr/>
            </a:pPr>
            <a:fld id="{FCCA0403-A998-434E-B450-08BF19AD118C}" type="slidenum">
              <a:rPr lang="en-US" smtClean="0"/>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sr-Latn-RS" b="1" dirty="0" smtClean="0"/>
              <a:t>Sveukupna</a:t>
            </a:r>
            <a:r>
              <a:rPr lang="en-US" b="1" dirty="0" smtClean="0"/>
              <a:t> </a:t>
            </a:r>
            <a:r>
              <a:rPr lang="sr-Latn-RS" b="1" dirty="0" smtClean="0"/>
              <a:t>m</a:t>
            </a:r>
            <a:r>
              <a:rPr lang="en-US" b="1" dirty="0" err="1" smtClean="0"/>
              <a:t>etodolog</a:t>
            </a:r>
            <a:r>
              <a:rPr lang="sr-Latn-RS" b="1" dirty="0" smtClean="0"/>
              <a:t>ija</a:t>
            </a:r>
            <a:endParaRPr lang="en-US" b="1" dirty="0" smtClean="0"/>
          </a:p>
        </p:txBody>
      </p:sp>
      <p:sp>
        <p:nvSpPr>
          <p:cNvPr id="45059" name="Content Placeholder 2"/>
          <p:cNvSpPr>
            <a:spLocks noGrp="1"/>
          </p:cNvSpPr>
          <p:nvPr>
            <p:ph idx="1"/>
          </p:nvPr>
        </p:nvSpPr>
        <p:spPr/>
        <p:txBody>
          <a:bodyPr/>
          <a:lstStyle/>
          <a:p>
            <a:r>
              <a:rPr lang="sr-Latn-RS" dirty="0" smtClean="0"/>
              <a:t>P</a:t>
            </a:r>
            <a:r>
              <a:rPr lang="en-US" dirty="0" err="1" smtClean="0"/>
              <a:t>lani</a:t>
            </a:r>
            <a:r>
              <a:rPr lang="sr-Latn-RS" dirty="0" smtClean="0"/>
              <a:t>ra</a:t>
            </a:r>
            <a:r>
              <a:rPr lang="en-US" dirty="0" smtClean="0"/>
              <a:t>n</a:t>
            </a:r>
            <a:r>
              <a:rPr lang="sr-Latn-RS" dirty="0" smtClean="0"/>
              <a:t>je pre pretresa</a:t>
            </a:r>
            <a:endParaRPr lang="en-US" dirty="0" smtClean="0"/>
          </a:p>
          <a:p>
            <a:r>
              <a:rPr lang="sr-Latn-RS" dirty="0" smtClean="0"/>
              <a:t>I</a:t>
            </a:r>
            <a:r>
              <a:rPr lang="en-US" dirty="0" err="1" smtClean="0"/>
              <a:t>nforma</a:t>
            </a:r>
            <a:r>
              <a:rPr lang="sr-Latn-RS" dirty="0" smtClean="0"/>
              <a:t>c</a:t>
            </a:r>
            <a:r>
              <a:rPr lang="en-US" dirty="0" err="1" smtClean="0"/>
              <a:t>i</a:t>
            </a:r>
            <a:r>
              <a:rPr lang="sr-Latn-RS" dirty="0" smtClean="0"/>
              <a:t>je o pretresu</a:t>
            </a:r>
            <a:r>
              <a:rPr lang="en-US" dirty="0" smtClean="0"/>
              <a:t> </a:t>
            </a:r>
            <a:r>
              <a:rPr lang="sr-Latn-RS" dirty="0" smtClean="0"/>
              <a:t>(uneti) u</a:t>
            </a:r>
            <a:r>
              <a:rPr lang="en-US" dirty="0" smtClean="0"/>
              <a:t> Na</a:t>
            </a:r>
            <a:r>
              <a:rPr lang="sr-Latn-RS" dirty="0" smtClean="0"/>
              <a:t>c</a:t>
            </a:r>
            <a:r>
              <a:rPr lang="en-US" dirty="0" err="1" smtClean="0"/>
              <a:t>ional</a:t>
            </a:r>
            <a:r>
              <a:rPr lang="sr-Latn-RS" dirty="0" smtClean="0"/>
              <a:t>ne baze pod</a:t>
            </a:r>
            <a:r>
              <a:rPr lang="en-US" dirty="0" err="1" smtClean="0"/>
              <a:t>ata</a:t>
            </a:r>
            <a:r>
              <a:rPr lang="sr-Latn-RS" dirty="0" smtClean="0"/>
              <a:t>ka</a:t>
            </a:r>
            <a:endParaRPr lang="en-US" dirty="0" smtClean="0"/>
          </a:p>
          <a:p>
            <a:r>
              <a:rPr lang="en-US" dirty="0" smtClean="0"/>
              <a:t>O</a:t>
            </a:r>
            <a:r>
              <a:rPr lang="sr-Latn-RS" dirty="0" smtClean="0"/>
              <a:t>baveštajni podaci iz otvorenih izvora</a:t>
            </a:r>
            <a:endParaRPr lang="en-US" dirty="0" smtClean="0"/>
          </a:p>
          <a:p>
            <a:r>
              <a:rPr lang="sr-Latn-RS" dirty="0" smtClean="0"/>
              <a:t>Posmatranje</a:t>
            </a:r>
            <a:r>
              <a:rPr lang="en-US" dirty="0" smtClean="0"/>
              <a:t> </a:t>
            </a:r>
            <a:r>
              <a:rPr lang="sr-Latn-RS" dirty="0" smtClean="0"/>
              <a:t>i</a:t>
            </a:r>
            <a:r>
              <a:rPr lang="en-US" dirty="0" smtClean="0"/>
              <a:t> </a:t>
            </a:r>
            <a:r>
              <a:rPr lang="en-US" dirty="0" err="1" smtClean="0"/>
              <a:t>Anali</a:t>
            </a:r>
            <a:r>
              <a:rPr lang="sr-Latn-RS" dirty="0" smtClean="0"/>
              <a:t>za sa strane</a:t>
            </a:r>
            <a:endParaRPr lang="en-US" dirty="0" smtClean="0"/>
          </a:p>
          <a:p>
            <a:r>
              <a:rPr lang="sr-Latn-RS" dirty="0" smtClean="0"/>
              <a:t>Primena</a:t>
            </a:r>
            <a:r>
              <a:rPr lang="en-US" dirty="0" smtClean="0"/>
              <a:t> </a:t>
            </a:r>
            <a:r>
              <a:rPr lang="sr-Latn-RS" dirty="0" smtClean="0"/>
              <a:t>P</a:t>
            </a:r>
            <a:r>
              <a:rPr lang="en-US" dirty="0" err="1" smtClean="0"/>
              <a:t>rocedur</a:t>
            </a:r>
            <a:r>
              <a:rPr lang="sr-Latn-RS" dirty="0" smtClean="0"/>
              <a:t>a za hvatanje podataka</a:t>
            </a:r>
            <a:endParaRPr lang="en-US" dirty="0" smtClean="0"/>
          </a:p>
          <a:p>
            <a:r>
              <a:rPr lang="sr-Latn-RS" dirty="0" smtClean="0"/>
              <a:t>Osiguranje</a:t>
            </a:r>
            <a:r>
              <a:rPr lang="en-US" dirty="0" smtClean="0"/>
              <a:t> </a:t>
            </a:r>
            <a:r>
              <a:rPr lang="sr-Latn-RS" dirty="0" smtClean="0"/>
              <a:t>Hvatanja pod</a:t>
            </a:r>
            <a:r>
              <a:rPr lang="en-US" dirty="0" err="1" smtClean="0"/>
              <a:t>ata</a:t>
            </a:r>
            <a:r>
              <a:rPr lang="sr-Latn-RS" dirty="0" smtClean="0"/>
              <a:t>ka</a:t>
            </a:r>
            <a:r>
              <a:rPr lang="en-US" dirty="0" smtClean="0"/>
              <a:t> </a:t>
            </a:r>
            <a:r>
              <a:rPr lang="sr-Latn-RS" dirty="0" smtClean="0"/>
              <a:t>u</a:t>
            </a:r>
            <a:r>
              <a:rPr lang="en-US" dirty="0" smtClean="0"/>
              <a:t> </a:t>
            </a:r>
            <a:r>
              <a:rPr lang="sr-Latn-RS" dirty="0" smtClean="0"/>
              <a:t>svrhe provere </a:t>
            </a:r>
            <a:r>
              <a:rPr lang="en-US" dirty="0" err="1" smtClean="0"/>
              <a:t>autenti</a:t>
            </a:r>
            <a:r>
              <a:rPr lang="sr-Latn-RS" dirty="0" smtClean="0"/>
              <a:t>čnosti</a:t>
            </a:r>
            <a:endParaRPr lang="en-US" dirty="0" smtClean="0"/>
          </a:p>
          <a:p>
            <a:r>
              <a:rPr lang="sr-Latn-RS" dirty="0" smtClean="0"/>
              <a:t>K</a:t>
            </a:r>
            <a:r>
              <a:rPr lang="en-US" dirty="0" err="1" smtClean="0"/>
              <a:t>ompil</a:t>
            </a:r>
            <a:r>
              <a:rPr lang="sr-Latn-RS" dirty="0" smtClean="0"/>
              <a:t>iranje</a:t>
            </a:r>
            <a:r>
              <a:rPr lang="en-US" dirty="0" smtClean="0"/>
              <a:t> </a:t>
            </a:r>
            <a:r>
              <a:rPr lang="sr-Latn-CS" dirty="0" smtClean="0"/>
              <a:t>Traga postupanja s izvornim podacima – forenzičkog dnevnika</a:t>
            </a:r>
            <a:r>
              <a:rPr lang="en-US" dirty="0" smtClean="0"/>
              <a:t> o </a:t>
            </a:r>
            <a:r>
              <a:rPr lang="sr-Latn-RS" dirty="0" smtClean="0"/>
              <a:t>odluci </a:t>
            </a:r>
            <a:r>
              <a:rPr lang="en-US" dirty="0" err="1" smtClean="0"/>
              <a:t>i</a:t>
            </a:r>
            <a:r>
              <a:rPr lang="en-US" dirty="0" smtClean="0"/>
              <a:t> </a:t>
            </a:r>
            <a:r>
              <a:rPr lang="sr-Latn-RS" dirty="0" smtClean="0"/>
              <a:t>radnjama</a:t>
            </a:r>
            <a:endParaRPr lang="en-US" dirty="0" smtClean="0"/>
          </a:p>
        </p:txBody>
      </p:sp>
      <p:sp>
        <p:nvSpPr>
          <p:cNvPr id="4" name="Slide Number Placeholder 3"/>
          <p:cNvSpPr>
            <a:spLocks noGrp="1"/>
          </p:cNvSpPr>
          <p:nvPr>
            <p:ph type="sldNum" sz="quarter" idx="12"/>
          </p:nvPr>
        </p:nvSpPr>
        <p:spPr/>
        <p:txBody>
          <a:bodyPr/>
          <a:lstStyle/>
          <a:p>
            <a:pPr>
              <a:defRPr/>
            </a:pPr>
            <a:fld id="{28B0BC73-7CCA-4D1A-BCBA-1B9ECC12FF90}"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b="1" dirty="0" err="1" smtClean="0"/>
              <a:t>Operati</a:t>
            </a:r>
            <a:r>
              <a:rPr lang="sr-Latn-RS" b="1" dirty="0" smtClean="0"/>
              <a:t>v</a:t>
            </a:r>
            <a:r>
              <a:rPr lang="en-US" b="1" dirty="0" smtClean="0"/>
              <a:t>n</a:t>
            </a:r>
            <a:r>
              <a:rPr lang="sr-Latn-RS" b="1" dirty="0" smtClean="0"/>
              <a:t>i</a:t>
            </a:r>
            <a:r>
              <a:rPr lang="en-US" b="1" dirty="0" smtClean="0"/>
              <a:t> plan</a:t>
            </a:r>
          </a:p>
        </p:txBody>
      </p:sp>
      <p:sp>
        <p:nvSpPr>
          <p:cNvPr id="46083" name="Content Placeholder 2"/>
          <p:cNvSpPr>
            <a:spLocks noGrp="1"/>
          </p:cNvSpPr>
          <p:nvPr>
            <p:ph idx="1"/>
          </p:nvPr>
        </p:nvSpPr>
        <p:spPr>
          <a:xfrm>
            <a:off x="457200" y="1600200"/>
            <a:ext cx="8413750" cy="4525963"/>
          </a:xfrm>
        </p:spPr>
        <p:txBody>
          <a:bodyPr/>
          <a:lstStyle/>
          <a:p>
            <a:r>
              <a:rPr lang="en-US" sz="2400" dirty="0" smtClean="0"/>
              <a:t>Pr</a:t>
            </a:r>
            <a:r>
              <a:rPr lang="sr-Latn-RS" sz="2400" dirty="0" smtClean="0"/>
              <a:t>i</a:t>
            </a:r>
            <a:r>
              <a:rPr lang="en-US" sz="2400" dirty="0" smtClean="0"/>
              <a:t>pr</a:t>
            </a:r>
            <a:r>
              <a:rPr lang="sr-Latn-RS" sz="2400" dirty="0" smtClean="0"/>
              <a:t>ema</a:t>
            </a:r>
            <a:r>
              <a:rPr lang="en-US" sz="2400" dirty="0" smtClean="0"/>
              <a:t> </a:t>
            </a:r>
            <a:r>
              <a:rPr lang="en-US" sz="2400" dirty="0" err="1" smtClean="0"/>
              <a:t>Operati</a:t>
            </a:r>
            <a:r>
              <a:rPr lang="sr-Latn-RS" sz="2400" dirty="0" smtClean="0"/>
              <a:t>v</a:t>
            </a:r>
            <a:r>
              <a:rPr lang="en-US" sz="2400" dirty="0" smtClean="0"/>
              <a:t>n</a:t>
            </a:r>
            <a:r>
              <a:rPr lang="sr-Latn-RS" sz="2400" dirty="0" smtClean="0"/>
              <a:t>og</a:t>
            </a:r>
            <a:r>
              <a:rPr lang="en-US" sz="2400" dirty="0" smtClean="0"/>
              <a:t> plan</a:t>
            </a:r>
            <a:r>
              <a:rPr lang="sr-Latn-RS" sz="2400" dirty="0" smtClean="0"/>
              <a:t>a</a:t>
            </a:r>
            <a:r>
              <a:rPr lang="en-US" sz="2400" dirty="0" smtClean="0"/>
              <a:t> </a:t>
            </a:r>
            <a:r>
              <a:rPr lang="sr-Latn-RS" sz="2400" dirty="0" smtClean="0"/>
              <a:t>u toku procesa</a:t>
            </a:r>
            <a:r>
              <a:rPr lang="en-US" sz="2400" dirty="0" smtClean="0"/>
              <a:t> pr</a:t>
            </a:r>
            <a:r>
              <a:rPr lang="sr-Latn-RS" sz="2400" dirty="0" smtClean="0"/>
              <a:t>i</a:t>
            </a:r>
            <a:r>
              <a:rPr lang="en-US" sz="2400" dirty="0" smtClean="0"/>
              <a:t>pr</a:t>
            </a:r>
            <a:r>
              <a:rPr lang="sr-Latn-RS" sz="2400" dirty="0" smtClean="0"/>
              <a:t>eme</a:t>
            </a:r>
            <a:r>
              <a:rPr lang="en-US" sz="2400" dirty="0" smtClean="0"/>
              <a:t> </a:t>
            </a:r>
            <a:r>
              <a:rPr lang="sr-Latn-RS" sz="2400" dirty="0" smtClean="0"/>
              <a:t>u</a:t>
            </a:r>
            <a:r>
              <a:rPr lang="en-US" sz="2400" dirty="0" smtClean="0"/>
              <a:t> </a:t>
            </a:r>
            <a:r>
              <a:rPr lang="sr-Latn-RS" sz="2400" dirty="0" smtClean="0"/>
              <a:t>kancelariji</a:t>
            </a:r>
            <a:endParaRPr lang="en-US" sz="2400" dirty="0" smtClean="0"/>
          </a:p>
          <a:p>
            <a:pPr eaLnBrk="1"/>
            <a:r>
              <a:rPr lang="sr-Latn-RS" sz="2400" dirty="0" smtClean="0"/>
              <a:t>Opis</a:t>
            </a:r>
            <a:r>
              <a:rPr lang="en-GB" sz="2400" dirty="0" smtClean="0"/>
              <a:t> </a:t>
            </a:r>
            <a:r>
              <a:rPr lang="sr-Latn-RS" sz="2400" dirty="0" smtClean="0"/>
              <a:t>prirode</a:t>
            </a:r>
            <a:r>
              <a:rPr lang="en-GB" sz="2400" dirty="0" smtClean="0"/>
              <a:t> </a:t>
            </a:r>
            <a:r>
              <a:rPr lang="sr-Latn-RS" sz="2400" dirty="0" smtClean="0"/>
              <a:t>datog krivičnog dela</a:t>
            </a:r>
            <a:endParaRPr lang="en-GB" sz="2400" dirty="0" smtClean="0"/>
          </a:p>
          <a:p>
            <a:pPr eaLnBrk="1"/>
            <a:r>
              <a:rPr lang="sr-Latn-RS" sz="2400" dirty="0" smtClean="0"/>
              <a:t>Opis</a:t>
            </a:r>
            <a:r>
              <a:rPr lang="en-GB" sz="2400" dirty="0" smtClean="0"/>
              <a:t> </a:t>
            </a:r>
            <a:r>
              <a:rPr lang="sr-Latn-RS" sz="2400" dirty="0" smtClean="0"/>
              <a:t>uloge</a:t>
            </a:r>
            <a:r>
              <a:rPr lang="en-GB" sz="2400" dirty="0" smtClean="0"/>
              <a:t> </a:t>
            </a:r>
            <a:r>
              <a:rPr lang="en-GB" sz="2400" dirty="0" err="1" smtClean="0"/>
              <a:t>ele</a:t>
            </a:r>
            <a:r>
              <a:rPr lang="sr-Latn-RS" sz="2400" dirty="0" smtClean="0"/>
              <a:t>k</a:t>
            </a:r>
            <a:r>
              <a:rPr lang="en-GB" sz="2400" dirty="0" err="1" smtClean="0"/>
              <a:t>tron</a:t>
            </a:r>
            <a:r>
              <a:rPr lang="sr-Latn-RS" sz="2400" dirty="0" smtClean="0"/>
              <a:t>sk</a:t>
            </a:r>
            <a:r>
              <a:rPr lang="en-GB" sz="2400" dirty="0" err="1" smtClean="0"/>
              <a:t>i</a:t>
            </a:r>
            <a:r>
              <a:rPr lang="sr-Latn-RS" sz="2400" dirty="0" smtClean="0"/>
              <a:t>h</a:t>
            </a:r>
            <a:r>
              <a:rPr lang="en-GB" sz="2400" dirty="0" smtClean="0"/>
              <a:t> </a:t>
            </a:r>
            <a:r>
              <a:rPr lang="sr-Latn-RS" sz="2400" dirty="0" smtClean="0"/>
              <a:t>dokaza u datom krivičnom delu</a:t>
            </a:r>
            <a:endParaRPr lang="en-GB" sz="2400" dirty="0" smtClean="0"/>
          </a:p>
          <a:p>
            <a:pPr eaLnBrk="1"/>
            <a:r>
              <a:rPr lang="sr-Latn-RS" sz="2400" dirty="0" smtClean="0"/>
              <a:t>Opis</a:t>
            </a:r>
            <a:r>
              <a:rPr lang="en-GB" sz="2400" dirty="0" smtClean="0"/>
              <a:t> </a:t>
            </a:r>
            <a:r>
              <a:rPr lang="sr-Latn-RS" sz="2400" dirty="0" smtClean="0"/>
              <a:t>dužnosti</a:t>
            </a:r>
            <a:r>
              <a:rPr lang="en-US" sz="2400" dirty="0" smtClean="0">
                <a:solidFill>
                  <a:srgbClr val="FF0000"/>
                </a:solidFill>
              </a:rPr>
              <a:t> </a:t>
            </a:r>
            <a:r>
              <a:rPr lang="sr-Latn-RS" sz="2400" dirty="0" smtClean="0"/>
              <a:t>za</a:t>
            </a:r>
            <a:r>
              <a:rPr lang="en-US" sz="2400" dirty="0" smtClean="0"/>
              <a:t> </a:t>
            </a:r>
            <a:r>
              <a:rPr lang="sr-Latn-RS" sz="2400" dirty="0" smtClean="0"/>
              <a:t>svakog pojedinca</a:t>
            </a:r>
            <a:r>
              <a:rPr lang="en-US" sz="2400" dirty="0" smtClean="0"/>
              <a:t> (list</a:t>
            </a:r>
            <a:r>
              <a:rPr lang="sr-Latn-RS" sz="2400" dirty="0" smtClean="0"/>
              <a:t>a zadataka</a:t>
            </a:r>
            <a:r>
              <a:rPr lang="en-US" sz="2400" dirty="0" smtClean="0"/>
              <a:t>)</a:t>
            </a:r>
          </a:p>
          <a:p>
            <a:pPr eaLnBrk="1"/>
            <a:r>
              <a:rPr lang="sr-Latn-RS" sz="2400" dirty="0" smtClean="0"/>
              <a:t>Opis</a:t>
            </a:r>
            <a:r>
              <a:rPr lang="en-GB" sz="2400" dirty="0" smtClean="0"/>
              <a:t> </a:t>
            </a:r>
            <a:r>
              <a:rPr lang="sr-Latn-RS" sz="2400" dirty="0" smtClean="0"/>
              <a:t>načina rukovanja</a:t>
            </a:r>
            <a:r>
              <a:rPr lang="en-GB" sz="2400" dirty="0" smtClean="0"/>
              <a:t> </a:t>
            </a:r>
            <a:r>
              <a:rPr lang="sr-Latn-RS" sz="2400" dirty="0" smtClean="0"/>
              <a:t>datim </a:t>
            </a:r>
            <a:r>
              <a:rPr lang="en-GB" sz="2400" dirty="0" err="1" smtClean="0"/>
              <a:t>ele</a:t>
            </a:r>
            <a:r>
              <a:rPr lang="sr-Latn-RS" sz="2400" dirty="0" smtClean="0"/>
              <a:t>k</a:t>
            </a:r>
            <a:r>
              <a:rPr lang="en-GB" sz="2400" dirty="0" err="1" smtClean="0"/>
              <a:t>tron</a:t>
            </a:r>
            <a:r>
              <a:rPr lang="sr-Latn-RS" sz="2400" dirty="0" smtClean="0"/>
              <a:t>sk</a:t>
            </a:r>
            <a:r>
              <a:rPr lang="en-GB" sz="2400" dirty="0" err="1" smtClean="0"/>
              <a:t>i</a:t>
            </a:r>
            <a:r>
              <a:rPr lang="sr-Latn-RS" sz="2400" dirty="0" smtClean="0"/>
              <a:t>m</a:t>
            </a:r>
            <a:r>
              <a:rPr lang="en-GB" sz="2400" dirty="0" smtClean="0"/>
              <a:t> </a:t>
            </a:r>
            <a:r>
              <a:rPr lang="sr-Latn-RS" sz="2400" dirty="0" smtClean="0"/>
              <a:t>dokazima</a:t>
            </a:r>
            <a:endParaRPr lang="en-GB" sz="2400" dirty="0" smtClean="0"/>
          </a:p>
          <a:p>
            <a:pPr eaLnBrk="1"/>
            <a:r>
              <a:rPr lang="sr-Latn-RS" sz="2400" dirty="0" smtClean="0"/>
              <a:t>Opis</a:t>
            </a:r>
            <a:r>
              <a:rPr lang="en-GB" sz="2400" dirty="0" smtClean="0"/>
              <a:t> </a:t>
            </a:r>
            <a:r>
              <a:rPr lang="sr-Latn-RS" sz="2400" dirty="0" smtClean="0"/>
              <a:t>granica</a:t>
            </a:r>
            <a:r>
              <a:rPr lang="en-GB" sz="2400" dirty="0" smtClean="0"/>
              <a:t> </a:t>
            </a:r>
            <a:r>
              <a:rPr lang="sr-Latn-RS" sz="2400" dirty="0" smtClean="0"/>
              <a:t>da</a:t>
            </a:r>
            <a:r>
              <a:rPr lang="en-GB" sz="2400" dirty="0" smtClean="0"/>
              <a:t>t</a:t>
            </a:r>
            <a:r>
              <a:rPr lang="sr-Latn-RS" sz="2400" dirty="0" smtClean="0"/>
              <a:t>og pretresa</a:t>
            </a:r>
            <a:r>
              <a:rPr lang="en-GB" sz="2400" dirty="0" smtClean="0"/>
              <a:t> </a:t>
            </a:r>
            <a:r>
              <a:rPr lang="sr-Latn-RS" sz="2400" dirty="0" smtClean="0"/>
              <a:t>i zaplene</a:t>
            </a:r>
            <a:endParaRPr lang="en-GB" sz="2400" dirty="0" smtClean="0"/>
          </a:p>
          <a:p>
            <a:pPr>
              <a:buFont typeface="Arial" pitchFamily="34" charset="0"/>
              <a:buNone/>
            </a:pPr>
            <a:r>
              <a:rPr lang="en-US" sz="2400" dirty="0" smtClean="0"/>
              <a:t> </a:t>
            </a:r>
          </a:p>
          <a:p>
            <a:pPr>
              <a:buFont typeface="Arial" pitchFamily="34" charset="0"/>
              <a:buNone/>
            </a:pPr>
            <a:r>
              <a:rPr lang="en-US" sz="2400" dirty="0" smtClean="0"/>
              <a:t>-</a:t>
            </a:r>
            <a:r>
              <a:rPr lang="sr-Latn-RS" sz="2400" dirty="0" smtClean="0"/>
              <a:t> </a:t>
            </a:r>
            <a:r>
              <a:rPr lang="en-US" sz="2400" dirty="0" smtClean="0"/>
              <a:t>Pr</a:t>
            </a:r>
            <a:r>
              <a:rPr lang="sr-Latn-RS" sz="2400" dirty="0" smtClean="0"/>
              <a:t>i</a:t>
            </a:r>
            <a:r>
              <a:rPr lang="en-US" sz="2400" dirty="0" smtClean="0"/>
              <a:t>pr</a:t>
            </a:r>
            <a:r>
              <a:rPr lang="sr-Latn-RS" sz="2400" dirty="0" smtClean="0"/>
              <a:t>ema za neočekivanu</a:t>
            </a:r>
            <a:r>
              <a:rPr lang="en-US" sz="2400" dirty="0" smtClean="0"/>
              <a:t> </a:t>
            </a:r>
            <a:r>
              <a:rPr lang="en-US" sz="2400" dirty="0" err="1" smtClean="0"/>
              <a:t>situa</a:t>
            </a:r>
            <a:r>
              <a:rPr lang="sr-Latn-RS" sz="2400" dirty="0" smtClean="0"/>
              <a:t>c</a:t>
            </a:r>
            <a:r>
              <a:rPr lang="en-US" sz="2400" dirty="0" err="1" smtClean="0"/>
              <a:t>i</a:t>
            </a:r>
            <a:r>
              <a:rPr lang="sr-Latn-RS" sz="2400" dirty="0" smtClean="0"/>
              <a:t>ju </a:t>
            </a:r>
            <a:r>
              <a:rPr lang="en-US" sz="2400" dirty="0" smtClean="0"/>
              <a:t>-</a:t>
            </a:r>
          </a:p>
          <a:p>
            <a:pPr>
              <a:buFont typeface="Arial" pitchFamily="34" charset="0"/>
              <a:buNone/>
            </a:pPr>
            <a:endParaRPr lang="en-US" dirty="0" smtClean="0"/>
          </a:p>
        </p:txBody>
      </p:sp>
      <p:sp>
        <p:nvSpPr>
          <p:cNvPr id="4" name="Slide Number Placeholder 3"/>
          <p:cNvSpPr>
            <a:spLocks noGrp="1"/>
          </p:cNvSpPr>
          <p:nvPr>
            <p:ph type="sldNum" sz="quarter" idx="12"/>
          </p:nvPr>
        </p:nvSpPr>
        <p:spPr/>
        <p:txBody>
          <a:bodyPr/>
          <a:lstStyle/>
          <a:p>
            <a:pPr>
              <a:defRPr/>
            </a:pPr>
            <a:fld id="{527344F1-6CE7-4638-8F5F-E49B1569CA61}"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b="1" dirty="0" err="1" smtClean="0"/>
              <a:t>Plani</a:t>
            </a:r>
            <a:r>
              <a:rPr lang="sr-Latn-RS" b="1" dirty="0" smtClean="0"/>
              <a:t>ra</a:t>
            </a:r>
            <a:r>
              <a:rPr lang="en-US" b="1" dirty="0" smtClean="0"/>
              <a:t>n</a:t>
            </a:r>
            <a:r>
              <a:rPr lang="sr-Latn-RS" b="1" dirty="0" smtClean="0"/>
              <a:t>je</a:t>
            </a:r>
            <a:endParaRPr lang="en-US" b="1" dirty="0" smtClean="0"/>
          </a:p>
        </p:txBody>
      </p:sp>
      <p:sp>
        <p:nvSpPr>
          <p:cNvPr id="47107" name="Content Placeholder 2"/>
          <p:cNvSpPr>
            <a:spLocks noGrp="1"/>
          </p:cNvSpPr>
          <p:nvPr>
            <p:ph idx="1"/>
          </p:nvPr>
        </p:nvSpPr>
        <p:spPr/>
        <p:txBody>
          <a:bodyPr/>
          <a:lstStyle/>
          <a:p>
            <a:r>
              <a:rPr lang="sr-Latn-RS" sz="2400" dirty="0" smtClean="0"/>
              <a:t>Na osnovu </a:t>
            </a:r>
            <a:r>
              <a:rPr lang="en-GB" sz="2400" dirty="0" err="1" smtClean="0"/>
              <a:t>informa</a:t>
            </a:r>
            <a:r>
              <a:rPr lang="sr-Latn-RS" sz="2400" dirty="0" smtClean="0"/>
              <a:t>c</a:t>
            </a:r>
            <a:r>
              <a:rPr lang="en-GB" sz="2400" dirty="0" err="1" smtClean="0"/>
              <a:t>i</a:t>
            </a:r>
            <a:r>
              <a:rPr lang="sr-Latn-RS" sz="2400" dirty="0" smtClean="0"/>
              <a:t>ja koje imamo</a:t>
            </a:r>
            <a:r>
              <a:rPr lang="en-GB" sz="2400" dirty="0" smtClean="0"/>
              <a:t> </a:t>
            </a:r>
            <a:r>
              <a:rPr lang="sr-Latn-RS" sz="2400" dirty="0" smtClean="0"/>
              <a:t>o osumnjičenom licu</a:t>
            </a:r>
            <a:r>
              <a:rPr lang="en-GB" sz="2400" dirty="0" smtClean="0"/>
              <a:t>, plan</a:t>
            </a:r>
            <a:r>
              <a:rPr lang="sr-Latn-RS" sz="2400" dirty="0" smtClean="0"/>
              <a:t>iramo</a:t>
            </a:r>
            <a:r>
              <a:rPr lang="en-GB" sz="2400" dirty="0" smtClean="0"/>
              <a:t> </a:t>
            </a:r>
            <a:r>
              <a:rPr lang="sr-Latn-RS" sz="2400" dirty="0" smtClean="0"/>
              <a:t>i</a:t>
            </a:r>
            <a:r>
              <a:rPr lang="en-GB" sz="2400" dirty="0" smtClean="0"/>
              <a:t> </a:t>
            </a:r>
            <a:r>
              <a:rPr lang="sr-Latn-RS" sz="2400" dirty="0" smtClean="0"/>
              <a:t>o</a:t>
            </a:r>
            <a:r>
              <a:rPr lang="en-GB" sz="2400" dirty="0" smtClean="0"/>
              <a:t>d</a:t>
            </a:r>
            <a:r>
              <a:rPr lang="sr-Latn-RS" sz="2400" dirty="0" smtClean="0"/>
              <a:t>lučujemjo</a:t>
            </a:r>
            <a:r>
              <a:rPr lang="en-GB" sz="2400" dirty="0" smtClean="0"/>
              <a:t> </a:t>
            </a:r>
            <a:r>
              <a:rPr lang="sr-Latn-RS" sz="2400" dirty="0" smtClean="0"/>
              <a:t>kada će dati pretres započeti</a:t>
            </a:r>
            <a:r>
              <a:rPr lang="en-GB" sz="2400" dirty="0" smtClean="0"/>
              <a:t>.</a:t>
            </a:r>
            <a:endParaRPr lang="en-US" sz="2400" dirty="0" smtClean="0"/>
          </a:p>
          <a:p>
            <a:pPr>
              <a:buFont typeface="Arial" pitchFamily="34" charset="0"/>
              <a:buNone/>
            </a:pPr>
            <a:endParaRPr lang="en-GB" sz="2400" dirty="0" smtClean="0"/>
          </a:p>
          <a:p>
            <a:pPr>
              <a:buFont typeface="Arial" pitchFamily="34" charset="0"/>
              <a:buNone/>
            </a:pPr>
            <a:r>
              <a:rPr lang="en-GB" sz="2400" dirty="0" smtClean="0"/>
              <a:t>      - </a:t>
            </a:r>
            <a:r>
              <a:rPr lang="sr-Latn-RS" sz="2400" dirty="0" smtClean="0"/>
              <a:t>izrada</a:t>
            </a:r>
            <a:r>
              <a:rPr lang="en-GB" sz="2400" dirty="0" smtClean="0"/>
              <a:t> </a:t>
            </a:r>
            <a:r>
              <a:rPr lang="en-GB" sz="2400" dirty="0" err="1" smtClean="0"/>
              <a:t>brifing</a:t>
            </a:r>
            <a:r>
              <a:rPr lang="sr-Latn-RS" sz="2400" dirty="0" smtClean="0"/>
              <a:t>a</a:t>
            </a:r>
            <a:r>
              <a:rPr lang="en-GB" sz="2400" dirty="0" smtClean="0"/>
              <a:t> </a:t>
            </a:r>
            <a:r>
              <a:rPr lang="sr-Latn-RS" sz="2400" dirty="0" smtClean="0"/>
              <a:t>i</a:t>
            </a:r>
            <a:r>
              <a:rPr lang="en-GB" sz="2400" dirty="0" smtClean="0"/>
              <a:t> </a:t>
            </a:r>
            <a:r>
              <a:rPr lang="sr-Latn-RS" sz="2400" dirty="0" smtClean="0"/>
              <a:t>dodela</a:t>
            </a:r>
            <a:r>
              <a:rPr lang="en-GB" sz="2400" dirty="0" smtClean="0"/>
              <a:t> </a:t>
            </a:r>
            <a:r>
              <a:rPr lang="sr-Latn-RS" sz="2400" dirty="0" smtClean="0"/>
              <a:t>dužnosti</a:t>
            </a:r>
            <a:r>
              <a:rPr lang="en-GB" sz="2400" dirty="0" smtClean="0"/>
              <a:t>:</a:t>
            </a:r>
            <a:endParaRPr lang="en-US" sz="2400" dirty="0" smtClean="0"/>
          </a:p>
          <a:p>
            <a:pPr lvl="1"/>
            <a:r>
              <a:rPr lang="sr-Latn-RS" sz="1800" dirty="0" smtClean="0"/>
              <a:t>Ekipi za pretres</a:t>
            </a:r>
            <a:r>
              <a:rPr lang="en-GB" sz="1800" dirty="0" smtClean="0"/>
              <a:t> </a:t>
            </a:r>
            <a:endParaRPr lang="en-US" sz="1800" dirty="0" smtClean="0"/>
          </a:p>
          <a:p>
            <a:pPr lvl="1"/>
            <a:r>
              <a:rPr lang="en-GB" sz="1800" dirty="0" err="1" smtClean="0"/>
              <a:t>Foren</a:t>
            </a:r>
            <a:r>
              <a:rPr lang="sr-Latn-RS" sz="1800" dirty="0" smtClean="0"/>
              <a:t>z</a:t>
            </a:r>
            <a:r>
              <a:rPr lang="en-GB" sz="1800" dirty="0" err="1" smtClean="0"/>
              <a:t>i</a:t>
            </a:r>
            <a:r>
              <a:rPr lang="sr-Latn-RS" sz="1800" dirty="0" smtClean="0"/>
              <a:t>čkoj ekipi</a:t>
            </a:r>
            <a:endParaRPr lang="en-US" sz="2400" dirty="0" smtClean="0"/>
          </a:p>
          <a:p>
            <a:endParaRPr lang="en-US" sz="1800" dirty="0" smtClean="0"/>
          </a:p>
        </p:txBody>
      </p:sp>
      <p:sp>
        <p:nvSpPr>
          <p:cNvPr id="4" name="Slide Number Placeholder 3"/>
          <p:cNvSpPr>
            <a:spLocks noGrp="1"/>
          </p:cNvSpPr>
          <p:nvPr>
            <p:ph type="sldNum" sz="quarter" idx="12"/>
          </p:nvPr>
        </p:nvSpPr>
        <p:spPr/>
        <p:txBody>
          <a:bodyPr/>
          <a:lstStyle/>
          <a:p>
            <a:pPr>
              <a:defRPr/>
            </a:pPr>
            <a:fld id="{0CEA47ED-8300-4381-810C-D3938A0D9751}" type="slidenum">
              <a:rPr lang="en-US" smtClean="0"/>
              <a:pPr>
                <a:defRPr/>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b="1" dirty="0" err="1" smtClean="0"/>
              <a:t>Plani</a:t>
            </a:r>
            <a:r>
              <a:rPr lang="sr-Latn-RS" b="1" dirty="0" smtClean="0"/>
              <a:t>ra</a:t>
            </a:r>
            <a:r>
              <a:rPr lang="en-US" b="1" dirty="0" smtClean="0"/>
              <a:t>n</a:t>
            </a:r>
            <a:r>
              <a:rPr lang="sr-Latn-RS" b="1" dirty="0" smtClean="0"/>
              <a:t>je</a:t>
            </a:r>
            <a:endParaRPr lang="en-US" b="1" dirty="0" smtClean="0"/>
          </a:p>
        </p:txBody>
      </p:sp>
      <p:sp>
        <p:nvSpPr>
          <p:cNvPr id="48131" name="Content Placeholder 2"/>
          <p:cNvSpPr>
            <a:spLocks noGrp="1"/>
          </p:cNvSpPr>
          <p:nvPr>
            <p:ph idx="1"/>
          </p:nvPr>
        </p:nvSpPr>
        <p:spPr/>
        <p:txBody>
          <a:bodyPr/>
          <a:lstStyle/>
          <a:p>
            <a:pPr>
              <a:buFont typeface="Arial" pitchFamily="34" charset="0"/>
              <a:buNone/>
            </a:pPr>
            <a:r>
              <a:rPr lang="sr-Latn-RS" sz="2000" b="1" dirty="0" smtClean="0"/>
              <a:t>Ekipa za pretres</a:t>
            </a:r>
            <a:r>
              <a:rPr lang="en-GB" sz="2000" b="1" dirty="0" smtClean="0"/>
              <a:t> </a:t>
            </a:r>
            <a:r>
              <a:rPr lang="sr-Latn-RS" sz="1800" dirty="0" smtClean="0"/>
              <a:t>dobija</a:t>
            </a:r>
            <a:r>
              <a:rPr lang="en-GB" sz="1800" dirty="0" smtClean="0"/>
              <a:t> </a:t>
            </a:r>
            <a:r>
              <a:rPr lang="sr-Latn-RS" sz="1800" dirty="0" smtClean="0"/>
              <a:t>dužnost da</a:t>
            </a:r>
            <a:r>
              <a:rPr lang="en-GB" sz="1800" dirty="0" smtClean="0"/>
              <a:t>:</a:t>
            </a:r>
            <a:endParaRPr lang="en-US" sz="1800" dirty="0" smtClean="0"/>
          </a:p>
          <a:p>
            <a:r>
              <a:rPr lang="sr-Latn-RS" sz="1800" dirty="0" smtClean="0"/>
              <a:t>pribavi </a:t>
            </a:r>
            <a:r>
              <a:rPr lang="en-GB" sz="1800" dirty="0" smtClean="0"/>
              <a:t>relevant</a:t>
            </a:r>
            <a:r>
              <a:rPr lang="sr-Latn-RS" sz="1800" dirty="0" smtClean="0"/>
              <a:t>an sudski nalog</a:t>
            </a:r>
            <a:r>
              <a:rPr lang="en-GB" sz="1800" dirty="0" smtClean="0"/>
              <a:t> (</a:t>
            </a:r>
            <a:r>
              <a:rPr lang="sr-Latn-RS" sz="1800" dirty="0" smtClean="0"/>
              <a:t>Nalog za pretres</a:t>
            </a:r>
            <a:r>
              <a:rPr lang="en-GB" sz="1800" dirty="0" smtClean="0"/>
              <a:t>) </a:t>
            </a:r>
            <a:r>
              <a:rPr lang="sr-Latn-RS" sz="1800" dirty="0" smtClean="0"/>
              <a:t>za ulazak</a:t>
            </a:r>
            <a:r>
              <a:rPr lang="en-GB" sz="1800" dirty="0" smtClean="0"/>
              <a:t>, </a:t>
            </a:r>
            <a:r>
              <a:rPr lang="sr-Latn-RS" sz="1800" dirty="0" smtClean="0"/>
              <a:t>pretres</a:t>
            </a:r>
            <a:r>
              <a:rPr lang="en-GB" sz="1800" dirty="0" smtClean="0"/>
              <a:t> </a:t>
            </a:r>
            <a:r>
              <a:rPr lang="sr-Latn-RS" sz="1800" dirty="0" smtClean="0"/>
              <a:t>i</a:t>
            </a:r>
            <a:r>
              <a:rPr lang="en-GB" sz="1800" dirty="0" smtClean="0"/>
              <a:t> </a:t>
            </a:r>
            <a:r>
              <a:rPr lang="sr-Latn-RS" sz="1800" dirty="0" smtClean="0"/>
              <a:t>ispitivanje</a:t>
            </a:r>
            <a:r>
              <a:rPr lang="en-GB" sz="1800" dirty="0" smtClean="0"/>
              <a:t> o</a:t>
            </a:r>
            <a:r>
              <a:rPr lang="sr-Latn-RS" sz="1800" dirty="0" smtClean="0"/>
              <a:t>preme</a:t>
            </a:r>
            <a:r>
              <a:rPr lang="en-GB" sz="1800" dirty="0" smtClean="0"/>
              <a:t> </a:t>
            </a:r>
            <a:r>
              <a:rPr lang="sr-Latn-RS" sz="1800" dirty="0" smtClean="0"/>
              <a:t>nađene u datom stanu</a:t>
            </a:r>
            <a:r>
              <a:rPr lang="en-GB" sz="1800" dirty="0" smtClean="0"/>
              <a:t>.</a:t>
            </a:r>
            <a:endParaRPr lang="en-US" sz="1800" dirty="0" smtClean="0"/>
          </a:p>
          <a:p>
            <a:r>
              <a:rPr lang="sr-Latn-RS" sz="1800" dirty="0" smtClean="0"/>
              <a:t>Uđe i</a:t>
            </a:r>
            <a:r>
              <a:rPr lang="en-GB" sz="1800" dirty="0" smtClean="0"/>
              <a:t> </a:t>
            </a:r>
            <a:r>
              <a:rPr lang="sr-Latn-RS" sz="1800" dirty="0" smtClean="0"/>
              <a:t>pretraži</a:t>
            </a:r>
            <a:r>
              <a:rPr lang="en-GB" sz="1800" dirty="0" smtClean="0"/>
              <a:t> </a:t>
            </a:r>
            <a:r>
              <a:rPr lang="sr-Latn-RS" sz="1800" dirty="0" smtClean="0"/>
              <a:t>računar</a:t>
            </a:r>
            <a:r>
              <a:rPr lang="en-GB" sz="1800" dirty="0" smtClean="0"/>
              <a:t> </a:t>
            </a:r>
            <a:r>
              <a:rPr lang="sr-Latn-RS" sz="1800" dirty="0" smtClean="0"/>
              <a:t>i memorijske medijume</a:t>
            </a:r>
            <a:r>
              <a:rPr lang="en-GB" sz="1800" dirty="0" smtClean="0"/>
              <a:t> </a:t>
            </a:r>
            <a:r>
              <a:rPr lang="sr-Latn-RS" sz="1800" dirty="0" smtClean="0"/>
              <a:t>koji sadrže dokaze</a:t>
            </a:r>
            <a:r>
              <a:rPr lang="en-GB" sz="1800" dirty="0" smtClean="0"/>
              <a:t> </a:t>
            </a:r>
            <a:r>
              <a:rPr lang="sr-Latn-RS" sz="1800" dirty="0" smtClean="0"/>
              <a:t>i d</a:t>
            </a:r>
            <a:r>
              <a:rPr lang="en-GB" sz="1800" dirty="0" smtClean="0"/>
              <a:t>a </a:t>
            </a:r>
            <a:r>
              <a:rPr lang="sr-Latn-RS" sz="1800" dirty="0" smtClean="0"/>
              <a:t>ih obezbedi </a:t>
            </a:r>
            <a:r>
              <a:rPr lang="en-GB" sz="1800" dirty="0" smtClean="0"/>
              <a:t>o</a:t>
            </a:r>
            <a:r>
              <a:rPr lang="sr-Latn-RS" sz="1800" dirty="0" smtClean="0"/>
              <a:t>d</a:t>
            </a:r>
            <a:r>
              <a:rPr lang="en-GB" sz="1800" dirty="0" smtClean="0"/>
              <a:t> </a:t>
            </a:r>
            <a:r>
              <a:rPr lang="sr-Latn-RS" sz="1800" dirty="0" smtClean="0"/>
              <a:t>prepravljanja </a:t>
            </a:r>
            <a:r>
              <a:rPr lang="en-GB" sz="1800" dirty="0" err="1" smtClean="0"/>
              <a:t>i</a:t>
            </a:r>
            <a:r>
              <a:rPr lang="sr-Latn-RS" sz="1800" dirty="0" smtClean="0"/>
              <a:t>li oštećenja</a:t>
            </a:r>
            <a:endParaRPr lang="en-US" sz="1800" dirty="0" smtClean="0"/>
          </a:p>
          <a:p>
            <a:r>
              <a:rPr lang="en-GB" sz="1800" dirty="0" err="1" smtClean="0"/>
              <a:t>Identifi</a:t>
            </a:r>
            <a:r>
              <a:rPr lang="sr-Latn-RS" sz="1800" dirty="0" smtClean="0"/>
              <a:t>k</a:t>
            </a:r>
            <a:r>
              <a:rPr lang="en-GB" sz="1800" dirty="0" smtClean="0"/>
              <a:t>a</a:t>
            </a:r>
            <a:r>
              <a:rPr lang="sr-Latn-RS" sz="1800" dirty="0" smtClean="0"/>
              <a:t>c</a:t>
            </a:r>
            <a:r>
              <a:rPr lang="en-GB" sz="1800" dirty="0" err="1" smtClean="0"/>
              <a:t>i</a:t>
            </a:r>
            <a:r>
              <a:rPr lang="sr-Latn-RS" sz="1800" dirty="0" smtClean="0"/>
              <a:t>ja memorijskih</a:t>
            </a:r>
            <a:r>
              <a:rPr lang="en-GB" sz="1800" dirty="0" smtClean="0"/>
              <a:t> </a:t>
            </a:r>
            <a:r>
              <a:rPr lang="en-GB" sz="1800" dirty="0" err="1" smtClean="0"/>
              <a:t>medi</a:t>
            </a:r>
            <a:r>
              <a:rPr lang="sr-Latn-RS" sz="1800" dirty="0" smtClean="0"/>
              <a:t>jum</a:t>
            </a:r>
            <a:r>
              <a:rPr lang="en-GB" sz="1800" dirty="0" smtClean="0"/>
              <a:t>a</a:t>
            </a:r>
            <a:endParaRPr lang="en-US" sz="1800" dirty="0" smtClean="0"/>
          </a:p>
          <a:p>
            <a:r>
              <a:rPr lang="en-US" sz="1800" dirty="0" smtClean="0"/>
              <a:t>Z</a:t>
            </a:r>
            <a:r>
              <a:rPr lang="sr-Latn-RS" sz="1800" dirty="0" smtClean="0"/>
              <a:t>adržavanje</a:t>
            </a:r>
            <a:r>
              <a:rPr lang="en-GB" sz="1800" dirty="0" smtClean="0"/>
              <a:t> </a:t>
            </a:r>
            <a:r>
              <a:rPr lang="sr-Latn-RS" sz="1800" dirty="0" smtClean="0"/>
              <a:t>i</a:t>
            </a:r>
            <a:r>
              <a:rPr lang="en-GB" sz="1800" dirty="0" smtClean="0"/>
              <a:t> </a:t>
            </a:r>
            <a:r>
              <a:rPr lang="sr-Latn-RS" sz="1800" dirty="0" smtClean="0"/>
              <a:t>osiguravanje</a:t>
            </a:r>
            <a:r>
              <a:rPr lang="en-GB" sz="1800" dirty="0" smtClean="0"/>
              <a:t> </a:t>
            </a:r>
            <a:r>
              <a:rPr lang="en-GB" sz="1800" dirty="0" err="1" smtClean="0"/>
              <a:t>ele</a:t>
            </a:r>
            <a:r>
              <a:rPr lang="sr-Latn-RS" sz="1800" dirty="0" smtClean="0"/>
              <a:t>k</a:t>
            </a:r>
            <a:r>
              <a:rPr lang="en-GB" sz="1800" dirty="0" err="1" smtClean="0"/>
              <a:t>tron</a:t>
            </a:r>
            <a:r>
              <a:rPr lang="sr-Latn-RS" sz="1800" dirty="0" smtClean="0"/>
              <a:t>skog okruženja</a:t>
            </a:r>
            <a:endParaRPr lang="en-US" sz="1800" dirty="0" smtClean="0"/>
          </a:p>
          <a:p>
            <a:r>
              <a:rPr lang="sr-Latn-RS" sz="1800" dirty="0" smtClean="0"/>
              <a:t>Pretres</a:t>
            </a:r>
            <a:r>
              <a:rPr lang="en-GB" sz="1800" dirty="0" smtClean="0"/>
              <a:t> </a:t>
            </a:r>
            <a:r>
              <a:rPr lang="en-GB" sz="1800" dirty="0" smtClean="0"/>
              <a:t>pr</a:t>
            </a:r>
            <a:r>
              <a:rPr lang="sr-Latn-RS" sz="1800" dirty="0" smtClean="0"/>
              <a:t>isutnih lica i</a:t>
            </a:r>
            <a:r>
              <a:rPr lang="en-GB" sz="1800" dirty="0" smtClean="0"/>
              <a:t> </a:t>
            </a:r>
            <a:r>
              <a:rPr lang="sr-Latn-RS" sz="1800" dirty="0" smtClean="0"/>
              <a:t>zaplena nađenih stvari</a:t>
            </a:r>
            <a:endParaRPr lang="en-US" sz="1800" dirty="0" smtClean="0">
              <a:solidFill>
                <a:srgbClr val="FF0000"/>
              </a:solidFill>
            </a:endParaRPr>
          </a:p>
          <a:p>
            <a:r>
              <a:rPr lang="en-US" sz="1800" dirty="0" smtClean="0"/>
              <a:t>K</a:t>
            </a:r>
            <a:r>
              <a:rPr lang="en-GB" sz="1800" dirty="0" err="1" smtClean="0"/>
              <a:t>omplet</a:t>
            </a:r>
            <a:r>
              <a:rPr lang="sr-Latn-RS" sz="1800" dirty="0" smtClean="0"/>
              <a:t>iranj</a:t>
            </a:r>
            <a:r>
              <a:rPr lang="en-GB" sz="1800" dirty="0" smtClean="0"/>
              <a:t>e ne</a:t>
            </a:r>
            <a:r>
              <a:rPr lang="sr-Latn-RS" sz="1800" dirty="0" smtClean="0"/>
              <a:t>ophodne</a:t>
            </a:r>
            <a:r>
              <a:rPr lang="en-GB" sz="1800" dirty="0" smtClean="0"/>
              <a:t> do</a:t>
            </a:r>
            <a:r>
              <a:rPr lang="sr-Latn-RS" sz="1800" dirty="0" smtClean="0"/>
              <a:t>k</a:t>
            </a:r>
            <a:r>
              <a:rPr lang="en-GB" sz="1800" dirty="0" err="1" smtClean="0"/>
              <a:t>umenta</a:t>
            </a:r>
            <a:r>
              <a:rPr lang="sr-Latn-RS" sz="1800" dirty="0" smtClean="0"/>
              <a:t>c</a:t>
            </a:r>
            <a:r>
              <a:rPr lang="en-GB" sz="1800" dirty="0" err="1" smtClean="0"/>
              <a:t>i</a:t>
            </a:r>
            <a:r>
              <a:rPr lang="sr-Latn-RS" sz="1800" dirty="0" smtClean="0"/>
              <a:t>je</a:t>
            </a:r>
            <a:endParaRPr lang="en-US" sz="1800" dirty="0" smtClean="0"/>
          </a:p>
          <a:p>
            <a:r>
              <a:rPr lang="en-US" sz="1800" dirty="0" smtClean="0"/>
              <a:t>I</a:t>
            </a:r>
            <a:r>
              <a:rPr lang="sr-Latn-RS" sz="1800" dirty="0" smtClean="0"/>
              <a:t>zveštavanje </a:t>
            </a:r>
            <a:r>
              <a:rPr lang="en-GB" sz="1800" dirty="0" smtClean="0"/>
              <a:t>o </a:t>
            </a:r>
            <a:r>
              <a:rPr lang="sr-Latn-RS" sz="1800" dirty="0" smtClean="0"/>
              <a:t>svakom koraku</a:t>
            </a:r>
            <a:r>
              <a:rPr lang="en-GB" sz="1800" dirty="0" smtClean="0"/>
              <a:t> </a:t>
            </a:r>
            <a:r>
              <a:rPr lang="sr-Latn-RS" sz="1800" dirty="0" smtClean="0"/>
              <a:t>i</a:t>
            </a:r>
            <a:r>
              <a:rPr lang="en-GB" sz="1800" dirty="0" smtClean="0"/>
              <a:t> </a:t>
            </a:r>
            <a:r>
              <a:rPr lang="sr-Latn-RS" sz="1800" dirty="0" smtClean="0"/>
              <a:t>svakoj</a:t>
            </a:r>
            <a:r>
              <a:rPr lang="en-GB" sz="1800" dirty="0" smtClean="0"/>
              <a:t> </a:t>
            </a:r>
            <a:r>
              <a:rPr lang="en-GB" sz="1800" dirty="0" err="1" smtClean="0"/>
              <a:t>situa</a:t>
            </a:r>
            <a:r>
              <a:rPr lang="sr-Latn-RS" sz="1800" dirty="0" smtClean="0"/>
              <a:t>c</a:t>
            </a:r>
            <a:r>
              <a:rPr lang="en-GB" sz="1800" dirty="0" err="1" smtClean="0"/>
              <a:t>i</a:t>
            </a:r>
            <a:r>
              <a:rPr lang="sr-Latn-RS" sz="1800" dirty="0" smtClean="0"/>
              <a:t>ji</a:t>
            </a:r>
            <a:r>
              <a:rPr lang="en-GB" sz="1800" dirty="0" smtClean="0"/>
              <a:t> </a:t>
            </a:r>
            <a:r>
              <a:rPr lang="sr-Latn-RS" sz="1800" dirty="0" smtClean="0"/>
              <a:t>u toku ulaska u </a:t>
            </a:r>
            <a:r>
              <a:rPr lang="en-GB" sz="1800" dirty="0" err="1" smtClean="0"/>
              <a:t>i</a:t>
            </a:r>
            <a:r>
              <a:rPr lang="en-GB" sz="1800" dirty="0" smtClean="0"/>
              <a:t> </a:t>
            </a:r>
            <a:r>
              <a:rPr lang="sr-Latn-RS" sz="1800" dirty="0" smtClean="0"/>
              <a:t>pretresa datog stana</a:t>
            </a:r>
            <a:endParaRPr lang="en-US" sz="1800" dirty="0" smtClean="0"/>
          </a:p>
          <a:p>
            <a:r>
              <a:rPr lang="sr-Latn-RS" sz="1800" dirty="0" smtClean="0"/>
              <a:t>Hapšenje</a:t>
            </a:r>
            <a:r>
              <a:rPr lang="en-GB" sz="1800" dirty="0" smtClean="0"/>
              <a:t> </a:t>
            </a:r>
            <a:r>
              <a:rPr lang="sr-Latn-RS" sz="1800" dirty="0" smtClean="0"/>
              <a:t>da</a:t>
            </a:r>
            <a:r>
              <a:rPr lang="en-GB" sz="1800" dirty="0" err="1" smtClean="0"/>
              <a:t>te</a:t>
            </a:r>
            <a:r>
              <a:rPr lang="en-GB" sz="1800" dirty="0" smtClean="0"/>
              <a:t> </a:t>
            </a:r>
            <a:r>
              <a:rPr lang="sr-Latn-RS" sz="1800" dirty="0" smtClean="0"/>
              <a:t>osobe</a:t>
            </a:r>
            <a:endParaRPr lang="en-US" sz="1800" dirty="0" smtClean="0"/>
          </a:p>
          <a:p>
            <a:endParaRPr lang="en-US" sz="1800" dirty="0" smtClean="0"/>
          </a:p>
        </p:txBody>
      </p:sp>
      <p:sp>
        <p:nvSpPr>
          <p:cNvPr id="4" name="Slide Number Placeholder 3"/>
          <p:cNvSpPr>
            <a:spLocks noGrp="1"/>
          </p:cNvSpPr>
          <p:nvPr>
            <p:ph type="sldNum" sz="quarter" idx="12"/>
          </p:nvPr>
        </p:nvSpPr>
        <p:spPr/>
        <p:txBody>
          <a:bodyPr/>
          <a:lstStyle/>
          <a:p>
            <a:pPr>
              <a:defRPr/>
            </a:pPr>
            <a:fld id="{08F1664B-A858-47A2-BAA8-D8EF09C47735}"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b="1" dirty="0" err="1" smtClean="0"/>
              <a:t>Plani</a:t>
            </a:r>
            <a:r>
              <a:rPr lang="sr-Latn-RS" b="1" dirty="0" smtClean="0"/>
              <a:t>ra</a:t>
            </a:r>
            <a:r>
              <a:rPr lang="en-US" b="1" dirty="0" smtClean="0"/>
              <a:t>n</a:t>
            </a:r>
            <a:r>
              <a:rPr lang="sr-Latn-RS" b="1" dirty="0" smtClean="0"/>
              <a:t>je</a:t>
            </a:r>
            <a:endParaRPr lang="en-US" b="1" dirty="0" smtClean="0"/>
          </a:p>
        </p:txBody>
      </p:sp>
      <p:sp>
        <p:nvSpPr>
          <p:cNvPr id="3" name="Content Placeholder 2"/>
          <p:cNvSpPr>
            <a:spLocks noGrp="1"/>
          </p:cNvSpPr>
          <p:nvPr>
            <p:ph idx="1"/>
          </p:nvPr>
        </p:nvSpPr>
        <p:spPr/>
        <p:txBody>
          <a:bodyPr/>
          <a:lstStyle/>
          <a:p>
            <a:pPr marL="0" indent="0">
              <a:buFont typeface="Arial" charset="0"/>
              <a:buNone/>
              <a:defRPr/>
            </a:pPr>
            <a:r>
              <a:rPr lang="sr-Latn-RS" sz="1800" b="1" dirty="0" smtClean="0"/>
              <a:t>Fo</a:t>
            </a:r>
            <a:r>
              <a:rPr lang="en-GB" sz="1800" b="1" dirty="0" err="1" smtClean="0"/>
              <a:t>ren</a:t>
            </a:r>
            <a:r>
              <a:rPr lang="sr-Latn-RS" sz="1800" b="1" dirty="0" smtClean="0"/>
              <a:t>z</a:t>
            </a:r>
            <a:r>
              <a:rPr lang="en-GB" sz="1800" b="1" dirty="0" err="1" smtClean="0"/>
              <a:t>i</a:t>
            </a:r>
            <a:r>
              <a:rPr lang="sr-Latn-RS" sz="1800" b="1" dirty="0" smtClean="0"/>
              <a:t>čka ekipa</a:t>
            </a:r>
            <a:r>
              <a:rPr lang="en-GB" sz="1800" b="1" dirty="0" smtClean="0"/>
              <a:t> </a:t>
            </a:r>
            <a:r>
              <a:rPr lang="sr-Latn-RS" sz="1600" dirty="0" smtClean="0"/>
              <a:t>ima</a:t>
            </a:r>
            <a:r>
              <a:rPr lang="en-GB" sz="1600" dirty="0" smtClean="0"/>
              <a:t> </a:t>
            </a:r>
            <a:r>
              <a:rPr lang="sr-Latn-RS" sz="1600" dirty="0" smtClean="0"/>
              <a:t>dužnost</a:t>
            </a:r>
            <a:r>
              <a:rPr lang="en-GB" sz="1600" dirty="0" smtClean="0"/>
              <a:t> </a:t>
            </a:r>
            <a:r>
              <a:rPr lang="sr-Latn-RS" sz="1600" dirty="0" smtClean="0"/>
              <a:t>da</a:t>
            </a:r>
            <a:r>
              <a:rPr lang="en-GB" sz="1600" dirty="0" smtClean="0"/>
              <a:t> pr</a:t>
            </a:r>
            <a:r>
              <a:rPr lang="sr-Latn-RS" sz="1600" dirty="0" smtClean="0"/>
              <a:t>i</a:t>
            </a:r>
            <a:r>
              <a:rPr lang="en-GB" sz="1600" dirty="0" smtClean="0"/>
              <a:t>pre</a:t>
            </a:r>
            <a:r>
              <a:rPr lang="sr-Latn-RS" sz="1600" dirty="0" smtClean="0"/>
              <a:t>mi</a:t>
            </a:r>
            <a:r>
              <a:rPr lang="en-GB" sz="1600" dirty="0" smtClean="0"/>
              <a:t> </a:t>
            </a:r>
            <a:r>
              <a:rPr lang="sr-Latn-RS" sz="1600" dirty="0" smtClean="0"/>
              <a:t>svu potrebnu opremu</a:t>
            </a:r>
            <a:r>
              <a:rPr lang="en-GB" sz="1600" dirty="0" smtClean="0"/>
              <a:t> </a:t>
            </a:r>
            <a:r>
              <a:rPr lang="sr-Latn-RS" sz="1600" dirty="0" smtClean="0"/>
              <a:t>i</a:t>
            </a:r>
            <a:r>
              <a:rPr lang="en-GB" sz="1600" dirty="0" smtClean="0"/>
              <a:t> </a:t>
            </a:r>
            <a:r>
              <a:rPr lang="sr-Latn-RS" sz="1600" dirty="0" smtClean="0"/>
              <a:t>ala</a:t>
            </a:r>
            <a:r>
              <a:rPr lang="en-GB" sz="1600" dirty="0" smtClean="0"/>
              <a:t>t</a:t>
            </a:r>
            <a:r>
              <a:rPr lang="sr-Latn-RS" sz="1600" dirty="0" smtClean="0"/>
              <a:t>e</a:t>
            </a:r>
            <a:r>
              <a:rPr lang="en-GB" sz="1600" dirty="0" smtClean="0"/>
              <a:t> </a:t>
            </a:r>
            <a:r>
              <a:rPr lang="sr-Latn-RS" sz="1600" dirty="0" smtClean="0"/>
              <a:t>za</a:t>
            </a:r>
            <a:r>
              <a:rPr lang="en-GB" sz="1600" dirty="0" smtClean="0"/>
              <a:t> </a:t>
            </a:r>
            <a:r>
              <a:rPr lang="sr-Latn-RS" sz="1600" dirty="0" smtClean="0"/>
              <a:t>izveštavanje o stanju datog računara</a:t>
            </a:r>
            <a:r>
              <a:rPr lang="en-GB" sz="1600" dirty="0" smtClean="0"/>
              <a:t> </a:t>
            </a:r>
            <a:r>
              <a:rPr lang="sr-Latn-RS" sz="1600" dirty="0" smtClean="0"/>
              <a:t>i</a:t>
            </a:r>
            <a:r>
              <a:rPr lang="en-GB" sz="1600" dirty="0" smtClean="0"/>
              <a:t> </a:t>
            </a:r>
            <a:r>
              <a:rPr lang="sr-Latn-RS" sz="1600" dirty="0" smtClean="0"/>
              <a:t>da obavi</a:t>
            </a:r>
            <a:r>
              <a:rPr lang="en-GB" sz="1600" dirty="0" smtClean="0"/>
              <a:t> </a:t>
            </a:r>
            <a:r>
              <a:rPr lang="sr-Latn-RS" sz="1600" dirty="0" smtClean="0"/>
              <a:t>fo</a:t>
            </a:r>
            <a:r>
              <a:rPr lang="en-GB" sz="1600" dirty="0" err="1" smtClean="0"/>
              <a:t>ren</a:t>
            </a:r>
            <a:r>
              <a:rPr lang="sr-Latn-RS" sz="1600" dirty="0" smtClean="0"/>
              <a:t>z</a:t>
            </a:r>
            <a:r>
              <a:rPr lang="en-GB" sz="1600" dirty="0" err="1" smtClean="0"/>
              <a:t>i</a:t>
            </a:r>
            <a:r>
              <a:rPr lang="sr-Latn-RS" sz="1600" dirty="0" smtClean="0"/>
              <a:t>ku aktivnih podataka</a:t>
            </a:r>
            <a:r>
              <a:rPr lang="en-GB" sz="1600" dirty="0" smtClean="0"/>
              <a:t>, </a:t>
            </a:r>
            <a:r>
              <a:rPr lang="sr-Latn-RS" sz="1600" dirty="0" smtClean="0"/>
              <a:t>koja obuhvata</a:t>
            </a:r>
            <a:r>
              <a:rPr lang="en-GB" sz="1600" dirty="0" smtClean="0"/>
              <a:t>: </a:t>
            </a:r>
            <a:endParaRPr lang="en-US" sz="1600" dirty="0" smtClean="0"/>
          </a:p>
          <a:p>
            <a:pPr>
              <a:buFont typeface="Arial" charset="0"/>
              <a:buNone/>
              <a:defRPr/>
            </a:pPr>
            <a:endParaRPr lang="en-US" sz="1600" dirty="0" smtClean="0"/>
          </a:p>
          <a:p>
            <a:pPr>
              <a:buFont typeface="Arial" charset="0"/>
              <a:buChar char="•"/>
              <a:defRPr/>
            </a:pPr>
            <a:r>
              <a:rPr lang="sr-Latn-RS" sz="1600" dirty="0" smtClean="0"/>
              <a:t>Alate medijume</a:t>
            </a:r>
            <a:r>
              <a:rPr lang="en-GB" sz="1600" dirty="0" smtClean="0">
                <a:solidFill>
                  <a:srgbClr val="FF0000"/>
                </a:solidFill>
              </a:rPr>
              <a:t> </a:t>
            </a:r>
            <a:r>
              <a:rPr lang="en-GB" sz="1600" dirty="0" smtClean="0"/>
              <a:t>– CD, USB, Laptop </a:t>
            </a:r>
            <a:r>
              <a:rPr lang="sr-Latn-RS" sz="1600" dirty="0" smtClean="0"/>
              <a:t>računare</a:t>
            </a:r>
            <a:endParaRPr lang="en-US" sz="1600" dirty="0" smtClean="0"/>
          </a:p>
          <a:p>
            <a:pPr>
              <a:buFont typeface="Arial" charset="0"/>
              <a:buChar char="•"/>
              <a:defRPr/>
            </a:pPr>
            <a:r>
              <a:rPr lang="en-GB" sz="1600" dirty="0" smtClean="0"/>
              <a:t>Live CD </a:t>
            </a:r>
            <a:r>
              <a:rPr lang="sr-Latn-RS" sz="1600" dirty="0" smtClean="0"/>
              <a:t>za </a:t>
            </a:r>
            <a:r>
              <a:rPr lang="en-GB" sz="1600" dirty="0" err="1" smtClean="0"/>
              <a:t>foren</a:t>
            </a:r>
            <a:r>
              <a:rPr lang="sr-Latn-RS" sz="1600" dirty="0" smtClean="0"/>
              <a:t>z</a:t>
            </a:r>
            <a:r>
              <a:rPr lang="en-GB" sz="1600" dirty="0" err="1" smtClean="0"/>
              <a:t>i</a:t>
            </a:r>
            <a:r>
              <a:rPr lang="sr-Latn-RS" sz="1600" dirty="0" smtClean="0"/>
              <a:t>ku aktivnih podataka</a:t>
            </a:r>
            <a:r>
              <a:rPr lang="en-GB" sz="1600" dirty="0" smtClean="0"/>
              <a:t> </a:t>
            </a:r>
            <a:r>
              <a:rPr lang="sr-Latn-RS" sz="1600" dirty="0" smtClean="0"/>
              <a:t>i</a:t>
            </a:r>
            <a:r>
              <a:rPr lang="en-GB" sz="1600" dirty="0" smtClean="0"/>
              <a:t> </a:t>
            </a:r>
            <a:r>
              <a:rPr lang="sr-Latn-RS" sz="1600" dirty="0" smtClean="0"/>
              <a:t>prazan</a:t>
            </a:r>
            <a:r>
              <a:rPr lang="en-GB" sz="1600" dirty="0" smtClean="0"/>
              <a:t> USB </a:t>
            </a:r>
            <a:r>
              <a:rPr lang="sr-Latn-RS" sz="1600" dirty="0" smtClean="0"/>
              <a:t>za</a:t>
            </a:r>
            <a:r>
              <a:rPr lang="en-GB" sz="1600" dirty="0" smtClean="0"/>
              <a:t> </a:t>
            </a:r>
            <a:r>
              <a:rPr lang="en-GB" sz="1600" dirty="0" err="1" smtClean="0"/>
              <a:t>informa</a:t>
            </a:r>
            <a:r>
              <a:rPr lang="sr-Latn-RS" sz="1600" dirty="0" smtClean="0"/>
              <a:t>c</a:t>
            </a:r>
            <a:r>
              <a:rPr lang="en-GB" sz="1600" dirty="0" err="1" smtClean="0"/>
              <a:t>i</a:t>
            </a:r>
            <a:r>
              <a:rPr lang="sr-Latn-RS" sz="1600" dirty="0" smtClean="0"/>
              <a:t>je iz</a:t>
            </a:r>
            <a:r>
              <a:rPr lang="en-GB" sz="1600" dirty="0" smtClean="0"/>
              <a:t> </a:t>
            </a:r>
            <a:r>
              <a:rPr lang="sr-Latn-RS" sz="1600" dirty="0" smtClean="0"/>
              <a:t>aktivne</a:t>
            </a:r>
            <a:r>
              <a:rPr lang="en-GB" sz="1600" dirty="0" smtClean="0"/>
              <a:t> </a:t>
            </a:r>
            <a:r>
              <a:rPr lang="en-GB" sz="1600" dirty="0" err="1" smtClean="0"/>
              <a:t>foren</a:t>
            </a:r>
            <a:r>
              <a:rPr lang="sr-Latn-RS" sz="1600" dirty="0" smtClean="0"/>
              <a:t>z</a:t>
            </a:r>
            <a:r>
              <a:rPr lang="en-GB" sz="1600" dirty="0" err="1" smtClean="0"/>
              <a:t>i</a:t>
            </a:r>
            <a:r>
              <a:rPr lang="sr-Latn-RS" sz="1600" dirty="0" smtClean="0"/>
              <a:t>ke</a:t>
            </a:r>
            <a:endParaRPr lang="en-US" sz="1600" dirty="0" smtClean="0"/>
          </a:p>
          <a:p>
            <a:pPr>
              <a:buFont typeface="Arial" charset="0"/>
              <a:buChar char="•"/>
              <a:defRPr/>
            </a:pPr>
            <a:r>
              <a:rPr lang="en-GB" sz="1600" dirty="0" smtClean="0"/>
              <a:t>USB </a:t>
            </a:r>
            <a:r>
              <a:rPr lang="sr-Latn-RS" sz="1600" dirty="0" smtClean="0"/>
              <a:t>za</a:t>
            </a:r>
            <a:r>
              <a:rPr lang="en-GB" sz="1600" dirty="0" smtClean="0"/>
              <a:t> </a:t>
            </a:r>
            <a:r>
              <a:rPr lang="sr-Latn-RS" sz="1600" dirty="0" smtClean="0"/>
              <a:t>prebacivanje</a:t>
            </a:r>
            <a:r>
              <a:rPr lang="en-GB" sz="1600" dirty="0" smtClean="0"/>
              <a:t> RAM </a:t>
            </a:r>
            <a:r>
              <a:rPr lang="en-GB" sz="1600" dirty="0" err="1" smtClean="0"/>
              <a:t>memor</a:t>
            </a:r>
            <a:r>
              <a:rPr lang="sr-Latn-RS" sz="1600" dirty="0" smtClean="0"/>
              <a:t>ije datog računara</a:t>
            </a:r>
            <a:endParaRPr lang="en-US" sz="1600" dirty="0" smtClean="0"/>
          </a:p>
          <a:p>
            <a:pPr>
              <a:buFont typeface="Arial" charset="0"/>
              <a:buChar char="•"/>
              <a:defRPr/>
            </a:pPr>
            <a:r>
              <a:rPr lang="sr-Latn-RS" sz="1600" dirty="0" smtClean="0"/>
              <a:t>Priključak za napajanje pod naponom</a:t>
            </a:r>
            <a:r>
              <a:rPr lang="en-GB" sz="1600" dirty="0" smtClean="0"/>
              <a:t> (</a:t>
            </a:r>
            <a:r>
              <a:rPr lang="sr-Latn-RS" sz="1600" dirty="0" smtClean="0"/>
              <a:t>za neprekidno napajanje</a:t>
            </a:r>
            <a:r>
              <a:rPr lang="en-GB" sz="1600" dirty="0" smtClean="0"/>
              <a:t> </a:t>
            </a:r>
            <a:r>
              <a:rPr lang="sr-Latn-RS" sz="1600" dirty="0" smtClean="0"/>
              <a:t>električnom energijom</a:t>
            </a:r>
            <a:r>
              <a:rPr lang="en-GB" sz="1600" dirty="0" smtClean="0"/>
              <a:t> </a:t>
            </a:r>
            <a:r>
              <a:rPr lang="sr-Latn-RS" sz="1600" dirty="0" smtClean="0"/>
              <a:t>u slučaju</a:t>
            </a:r>
            <a:r>
              <a:rPr lang="en-GB" sz="1600" dirty="0" smtClean="0"/>
              <a:t> </a:t>
            </a:r>
            <a:r>
              <a:rPr lang="sr-Latn-RS" sz="1600" dirty="0" smtClean="0"/>
              <a:t>šifr</a:t>
            </a:r>
            <a:r>
              <a:rPr lang="en-GB" sz="1600" dirty="0" smtClean="0"/>
              <a:t>o</a:t>
            </a:r>
            <a:r>
              <a:rPr lang="sr-Latn-RS" sz="1600" dirty="0" smtClean="0"/>
              <a:t>vanog</a:t>
            </a:r>
            <a:r>
              <a:rPr lang="en-GB" sz="1600" dirty="0" smtClean="0"/>
              <a:t> </a:t>
            </a:r>
            <a:r>
              <a:rPr lang="sr-Latn-RS" sz="1600" dirty="0" smtClean="0"/>
              <a:t>računara</a:t>
            </a:r>
            <a:r>
              <a:rPr lang="en-GB" sz="1600" dirty="0" smtClean="0"/>
              <a:t>)</a:t>
            </a:r>
            <a:endParaRPr lang="en-US" sz="1600" dirty="0" smtClean="0"/>
          </a:p>
          <a:p>
            <a:pPr>
              <a:buFont typeface="Arial" charset="0"/>
              <a:buChar char="•"/>
              <a:defRPr/>
            </a:pPr>
            <a:r>
              <a:rPr lang="en-US" sz="1600" dirty="0" smtClean="0"/>
              <a:t>M</a:t>
            </a:r>
            <a:r>
              <a:rPr lang="sr-Latn-RS" sz="1600" dirty="0" smtClean="0"/>
              <a:t>emorijske </a:t>
            </a:r>
            <a:r>
              <a:rPr lang="en-GB" sz="1600" dirty="0" err="1" smtClean="0"/>
              <a:t>medi</a:t>
            </a:r>
            <a:r>
              <a:rPr lang="sr-Latn-RS" sz="1600" dirty="0" smtClean="0"/>
              <a:t>jume</a:t>
            </a:r>
            <a:r>
              <a:rPr lang="en-GB" sz="1600" dirty="0" smtClean="0"/>
              <a:t> (m</a:t>
            </a:r>
            <a:r>
              <a:rPr lang="sr-Latn-RS" sz="1600" dirty="0" smtClean="0"/>
              <a:t>oraju da budu</a:t>
            </a:r>
            <a:r>
              <a:rPr lang="en-GB" sz="1600" dirty="0" smtClean="0"/>
              <a:t> </a:t>
            </a:r>
            <a:r>
              <a:rPr lang="sr-Latn-RS" sz="1600" dirty="0" smtClean="0"/>
              <a:t>čisti</a:t>
            </a:r>
            <a:r>
              <a:rPr lang="en-GB" sz="1600" dirty="0" smtClean="0"/>
              <a:t> </a:t>
            </a:r>
            <a:r>
              <a:rPr lang="sr-Latn-RS" sz="1600" dirty="0" smtClean="0"/>
              <a:t>i</a:t>
            </a:r>
            <a:r>
              <a:rPr lang="en-GB" sz="1600" dirty="0" smtClean="0"/>
              <a:t> `</a:t>
            </a:r>
            <a:r>
              <a:rPr lang="en-GB" sz="1600" dirty="0" err="1" smtClean="0"/>
              <a:t>sterili</a:t>
            </a:r>
            <a:r>
              <a:rPr lang="sr-Latn-RS" sz="1600" dirty="0" smtClean="0"/>
              <a:t>sani</a:t>
            </a:r>
            <a:r>
              <a:rPr lang="en-GB" sz="1600" dirty="0" smtClean="0"/>
              <a:t>` </a:t>
            </a:r>
            <a:r>
              <a:rPr lang="sr-Latn-RS" sz="1600" dirty="0" smtClean="0"/>
              <a:t>uređaji</a:t>
            </a:r>
            <a:r>
              <a:rPr lang="en-GB" sz="1600" dirty="0" smtClean="0"/>
              <a:t>)</a:t>
            </a:r>
            <a:endParaRPr lang="en-US" sz="1600" dirty="0" smtClean="0"/>
          </a:p>
          <a:p>
            <a:pPr>
              <a:buFont typeface="Arial" charset="0"/>
              <a:buNone/>
              <a:defRPr/>
            </a:pPr>
            <a:r>
              <a:rPr lang="en-GB" sz="1600" dirty="0" smtClean="0"/>
              <a:t>	</a:t>
            </a:r>
          </a:p>
          <a:p>
            <a:pPr>
              <a:buFont typeface="Arial" charset="0"/>
              <a:buNone/>
              <a:defRPr/>
            </a:pPr>
            <a:r>
              <a:rPr lang="en-GB" sz="1600" dirty="0" smtClean="0"/>
              <a:t>	</a:t>
            </a:r>
            <a:r>
              <a:rPr lang="sr-Latn-RS" sz="1600" dirty="0" smtClean="0"/>
              <a:t>F</a:t>
            </a:r>
            <a:r>
              <a:rPr lang="en-GB" sz="1600" dirty="0" err="1" smtClean="0"/>
              <a:t>oren</a:t>
            </a:r>
            <a:r>
              <a:rPr lang="sr-Latn-RS" sz="1600" dirty="0" smtClean="0"/>
              <a:t>z</a:t>
            </a:r>
            <a:r>
              <a:rPr lang="en-GB" sz="1600" dirty="0" err="1" smtClean="0"/>
              <a:t>i</a:t>
            </a:r>
            <a:r>
              <a:rPr lang="sr-Latn-RS" sz="1600" dirty="0" smtClean="0"/>
              <a:t>čka ekipa je odgovorna</a:t>
            </a:r>
            <a:r>
              <a:rPr lang="en-GB" sz="1600" dirty="0" smtClean="0"/>
              <a:t> </a:t>
            </a:r>
            <a:r>
              <a:rPr lang="sr-Latn-RS" sz="1600" dirty="0" smtClean="0"/>
              <a:t>za</a:t>
            </a:r>
            <a:r>
              <a:rPr lang="en-GB" sz="1600" dirty="0" smtClean="0"/>
              <a:t> </a:t>
            </a:r>
            <a:r>
              <a:rPr lang="en-GB" sz="1600" dirty="0" err="1" smtClean="0"/>
              <a:t>defini</a:t>
            </a:r>
            <a:r>
              <a:rPr lang="sr-Latn-RS" sz="1600" dirty="0" smtClean="0"/>
              <a:t>sa</a:t>
            </a:r>
            <a:r>
              <a:rPr lang="en-GB" sz="1600" dirty="0" smtClean="0"/>
              <a:t>n</a:t>
            </a:r>
            <a:r>
              <a:rPr lang="sr-Latn-RS" sz="1600" dirty="0" smtClean="0"/>
              <a:t>je</a:t>
            </a:r>
            <a:r>
              <a:rPr lang="en-GB" sz="1600" dirty="0" smtClean="0"/>
              <a:t> procedure </a:t>
            </a:r>
            <a:r>
              <a:rPr lang="sr-Latn-RS" sz="1600" dirty="0" smtClean="0"/>
              <a:t>pregleda</a:t>
            </a:r>
            <a:r>
              <a:rPr lang="en-GB" sz="1600" dirty="0" smtClean="0"/>
              <a:t> </a:t>
            </a:r>
            <a:r>
              <a:rPr lang="sr-Latn-RS" sz="1600" dirty="0" smtClean="0"/>
              <a:t>i takođe za</a:t>
            </a:r>
            <a:r>
              <a:rPr lang="en-GB" sz="1600" dirty="0" smtClean="0"/>
              <a:t> </a:t>
            </a:r>
            <a:r>
              <a:rPr lang="en-GB" sz="1600" dirty="0" err="1" smtClean="0"/>
              <a:t>testi</a:t>
            </a:r>
            <a:r>
              <a:rPr lang="sr-Latn-RS" sz="1600" dirty="0" smtClean="0"/>
              <a:t>ra</a:t>
            </a:r>
            <a:r>
              <a:rPr lang="en-GB" sz="1600" dirty="0" smtClean="0"/>
              <a:t>n</a:t>
            </a:r>
            <a:r>
              <a:rPr lang="sr-Latn-RS" sz="1600" dirty="0" smtClean="0"/>
              <a:t>je</a:t>
            </a:r>
            <a:r>
              <a:rPr lang="en-GB" sz="1600" dirty="0" smtClean="0"/>
              <a:t> </a:t>
            </a:r>
            <a:r>
              <a:rPr lang="sr-Latn-RS" sz="1600" dirty="0" smtClean="0"/>
              <a:t>svih alata koje planiramo da koristimo</a:t>
            </a:r>
            <a:r>
              <a:rPr lang="en-GB" sz="1600" dirty="0" smtClean="0"/>
              <a:t> </a:t>
            </a:r>
            <a:r>
              <a:rPr lang="sr-Latn-RS" sz="1600" dirty="0" smtClean="0"/>
              <a:t>i</a:t>
            </a:r>
            <a:r>
              <a:rPr lang="en-GB" sz="1600" dirty="0" smtClean="0"/>
              <a:t> </a:t>
            </a:r>
            <a:r>
              <a:rPr lang="sr-Latn-RS" sz="1600" dirty="0" smtClean="0"/>
              <a:t>oni moraju da </a:t>
            </a:r>
            <a:r>
              <a:rPr lang="en-GB" sz="1600" dirty="0" smtClean="0"/>
              <a:t>b</a:t>
            </a:r>
            <a:r>
              <a:rPr lang="sr-Latn-RS" sz="1600" dirty="0" smtClean="0"/>
              <a:t>udu</a:t>
            </a:r>
            <a:r>
              <a:rPr lang="en-GB" sz="1600" dirty="0" smtClean="0"/>
              <a:t> pr</a:t>
            </a:r>
            <a:r>
              <a:rPr lang="sr-Latn-RS" sz="1600" dirty="0" smtClean="0"/>
              <a:t>i</a:t>
            </a:r>
            <a:r>
              <a:rPr lang="en-GB" sz="1600" dirty="0" smtClean="0"/>
              <a:t>pre</a:t>
            </a:r>
            <a:r>
              <a:rPr lang="sr-Latn-RS" sz="1600" dirty="0" smtClean="0"/>
              <a:t>mljeni  na</a:t>
            </a:r>
            <a:r>
              <a:rPr lang="en-GB" sz="1600" dirty="0" smtClean="0"/>
              <a:t> </a:t>
            </a:r>
            <a:r>
              <a:rPr lang="sr-Latn-RS" sz="1600" dirty="0" smtClean="0"/>
              <a:t> čistom i bezbednom smeštajnom medijumu</a:t>
            </a:r>
            <a:r>
              <a:rPr lang="en-GB" sz="1600" dirty="0" smtClean="0"/>
              <a:t>.</a:t>
            </a:r>
            <a:endParaRPr lang="en-US" sz="1600" dirty="0" smtClean="0"/>
          </a:p>
          <a:p>
            <a:pPr>
              <a:buFont typeface="Arial" charset="0"/>
              <a:buChar char="•"/>
              <a:defRPr/>
            </a:pPr>
            <a:endParaRPr lang="en-US" sz="1600" dirty="0"/>
          </a:p>
        </p:txBody>
      </p:sp>
      <p:sp>
        <p:nvSpPr>
          <p:cNvPr id="4" name="Slide Number Placeholder 3"/>
          <p:cNvSpPr>
            <a:spLocks noGrp="1"/>
          </p:cNvSpPr>
          <p:nvPr>
            <p:ph type="sldNum" sz="quarter" idx="12"/>
          </p:nvPr>
        </p:nvSpPr>
        <p:spPr/>
        <p:txBody>
          <a:bodyPr/>
          <a:lstStyle/>
          <a:p>
            <a:pPr>
              <a:defRPr/>
            </a:pPr>
            <a:fld id="{B862EB99-1B4F-4367-8FD7-B7EC8A96B486}"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DE3C074E-DE0A-4AD8-B2A5-830BAAD622AD}" type="slidenum">
              <a:rPr lang="en-US"/>
              <a:pPr>
                <a:defRPr/>
              </a:pPr>
              <a:t>48</a:t>
            </a:fld>
            <a:endParaRPr lang="en-US"/>
          </a:p>
        </p:txBody>
      </p:sp>
      <p:sp>
        <p:nvSpPr>
          <p:cNvPr id="50179" name="Title 1"/>
          <p:cNvSpPr>
            <a:spLocks noGrp="1"/>
          </p:cNvSpPr>
          <p:nvPr>
            <p:ph type="title"/>
          </p:nvPr>
        </p:nvSpPr>
        <p:spPr>
          <a:xfrm>
            <a:off x="457200" y="274638"/>
            <a:ext cx="8229600" cy="871537"/>
          </a:xfrm>
        </p:spPr>
        <p:txBody>
          <a:bodyPr/>
          <a:lstStyle/>
          <a:p>
            <a:r>
              <a:rPr lang="en-GB" sz="4000" b="1" dirty="0" smtClean="0"/>
              <a:t>Pr</a:t>
            </a:r>
            <a:r>
              <a:rPr lang="sr-Latn-RS" sz="4000" b="1" dirty="0" smtClean="0"/>
              <a:t>i</a:t>
            </a:r>
            <a:r>
              <a:rPr lang="en-GB" sz="4000" b="1" dirty="0" smtClean="0"/>
              <a:t>pr</a:t>
            </a:r>
            <a:r>
              <a:rPr lang="sr-Latn-RS" sz="4000" b="1" dirty="0" smtClean="0"/>
              <a:t>ema </a:t>
            </a:r>
            <a:r>
              <a:rPr lang="en-GB" sz="4000" b="1" dirty="0" err="1" smtClean="0"/>
              <a:t>i</a:t>
            </a:r>
            <a:r>
              <a:rPr lang="en-GB" sz="4000" b="1" dirty="0" smtClean="0"/>
              <a:t> </a:t>
            </a:r>
            <a:r>
              <a:rPr lang="en-GB" sz="4000" b="1" dirty="0" err="1" smtClean="0"/>
              <a:t>plani</a:t>
            </a:r>
            <a:r>
              <a:rPr lang="sr-Latn-RS" sz="4000" b="1" dirty="0" smtClean="0"/>
              <a:t>ranje</a:t>
            </a:r>
            <a:endParaRPr lang="en-GB" sz="4000" b="1" dirty="0" smtClean="0"/>
          </a:p>
        </p:txBody>
      </p:sp>
      <p:sp>
        <p:nvSpPr>
          <p:cNvPr id="5124" name="Rectangle 3"/>
          <p:cNvSpPr>
            <a:spLocks noGrp="1" noChangeArrowheads="1"/>
          </p:cNvSpPr>
          <p:nvPr>
            <p:ph idx="1"/>
          </p:nvPr>
        </p:nvSpPr>
        <p:spPr>
          <a:xfrm>
            <a:off x="457200" y="1276350"/>
            <a:ext cx="8229600" cy="5210175"/>
          </a:xfrm>
        </p:spPr>
        <p:txBody>
          <a:bodyPr/>
          <a:lstStyle/>
          <a:p>
            <a:pPr marL="0" indent="0">
              <a:buFont typeface="Arial" charset="0"/>
              <a:buNone/>
              <a:defRPr/>
            </a:pPr>
            <a:r>
              <a:rPr lang="sr-Latn-RS" sz="2400" b="1" dirty="0" smtClean="0"/>
              <a:t>Od suštinske važnosti je pažljiva </a:t>
            </a:r>
            <a:r>
              <a:rPr lang="en-US" sz="2400" b="1" dirty="0" smtClean="0"/>
              <a:t>pr</a:t>
            </a:r>
            <a:r>
              <a:rPr lang="sr-Latn-RS" sz="2400" b="1" dirty="0" smtClean="0"/>
              <a:t>i</a:t>
            </a:r>
            <a:r>
              <a:rPr lang="en-US" sz="2400" b="1" dirty="0" smtClean="0"/>
              <a:t>pr</a:t>
            </a:r>
            <a:r>
              <a:rPr lang="sr-Latn-RS" sz="2400" b="1" dirty="0" smtClean="0"/>
              <a:t>ema </a:t>
            </a:r>
            <a:r>
              <a:rPr lang="en-US" sz="2400" b="1" dirty="0" err="1" smtClean="0"/>
              <a:t>i</a:t>
            </a:r>
            <a:r>
              <a:rPr lang="sr-Latn-RS" sz="2400" b="1" dirty="0" smtClean="0"/>
              <a:t> </a:t>
            </a:r>
            <a:r>
              <a:rPr lang="en-US" sz="2400" b="1" dirty="0" err="1" smtClean="0"/>
              <a:t>plani</a:t>
            </a:r>
            <a:r>
              <a:rPr lang="sr-Latn-RS" sz="2400" b="1" dirty="0" smtClean="0"/>
              <a:t>ra</a:t>
            </a:r>
            <a:r>
              <a:rPr lang="en-US" sz="2400" b="1" dirty="0" smtClean="0"/>
              <a:t>n</a:t>
            </a:r>
            <a:r>
              <a:rPr lang="sr-Latn-RS" sz="2400" b="1" dirty="0" smtClean="0"/>
              <a:t>je</a:t>
            </a:r>
            <a:r>
              <a:rPr lang="en-US" sz="2400" b="1" dirty="0" smtClean="0"/>
              <a:t> </a:t>
            </a:r>
            <a:r>
              <a:rPr lang="sr-Latn-RS" sz="2400" b="1" dirty="0" smtClean="0"/>
              <a:t>za neku </a:t>
            </a:r>
            <a:r>
              <a:rPr lang="en-US" sz="2400" b="1" dirty="0" smtClean="0"/>
              <a:t>a</a:t>
            </a:r>
            <a:r>
              <a:rPr lang="sr-Latn-RS" sz="2400" b="1" dirty="0" smtClean="0"/>
              <a:t>k</a:t>
            </a:r>
            <a:r>
              <a:rPr lang="en-US" sz="2400" b="1" dirty="0" err="1" smtClean="0"/>
              <a:t>tiv</a:t>
            </a:r>
            <a:r>
              <a:rPr lang="sr-Latn-RS" sz="2400" b="1" dirty="0" smtClean="0"/>
              <a:t>nos</a:t>
            </a:r>
            <a:r>
              <a:rPr lang="en-US" sz="2400" b="1" dirty="0" smtClean="0"/>
              <a:t>t </a:t>
            </a:r>
            <a:r>
              <a:rPr lang="en-US" sz="2400" b="1" dirty="0" err="1" smtClean="0"/>
              <a:t>i</a:t>
            </a:r>
            <a:r>
              <a:rPr lang="en-US" sz="2400" b="1" dirty="0" smtClean="0"/>
              <a:t> </a:t>
            </a:r>
            <a:r>
              <a:rPr lang="sr-Latn-RS" sz="2400" b="1" dirty="0" smtClean="0"/>
              <a:t>tu treba uzeti u obzir</a:t>
            </a:r>
            <a:r>
              <a:rPr lang="en-US" sz="2400" b="1" dirty="0" smtClean="0"/>
              <a:t> </a:t>
            </a:r>
            <a:r>
              <a:rPr lang="sr-Latn-RS" sz="2400" b="1" dirty="0" smtClean="0"/>
              <a:t>niz</a:t>
            </a:r>
            <a:r>
              <a:rPr lang="en-US" sz="2400" b="1" dirty="0" smtClean="0"/>
              <a:t> </a:t>
            </a:r>
            <a:r>
              <a:rPr lang="sr-Latn-RS" sz="2400" b="1" dirty="0" smtClean="0"/>
              <a:t>aspekata koji obuhvataju ove koji slede</a:t>
            </a:r>
            <a:r>
              <a:rPr lang="en-US" sz="2400" b="1" dirty="0" smtClean="0"/>
              <a:t>:</a:t>
            </a:r>
          </a:p>
          <a:p>
            <a:pPr>
              <a:buFontTx/>
              <a:buChar char="-"/>
              <a:defRPr/>
            </a:pPr>
            <a:r>
              <a:rPr lang="sr-Latn-RS" sz="2400" dirty="0" smtClean="0"/>
              <a:t>Gde je sedište datih</a:t>
            </a:r>
            <a:r>
              <a:rPr lang="en-US" sz="2400" dirty="0" smtClean="0"/>
              <a:t> </a:t>
            </a:r>
            <a:r>
              <a:rPr lang="sr-Latn-RS" sz="2400" dirty="0" smtClean="0"/>
              <a:t>po</a:t>
            </a:r>
            <a:r>
              <a:rPr lang="en-US" sz="2400" dirty="0" smtClean="0"/>
              <a:t>data</a:t>
            </a:r>
            <a:r>
              <a:rPr lang="sr-Latn-RS" sz="2400" dirty="0" smtClean="0"/>
              <a:t>ka</a:t>
            </a:r>
            <a:r>
              <a:rPr lang="en-US" sz="2400" dirty="0" smtClean="0"/>
              <a:t>?</a:t>
            </a:r>
          </a:p>
          <a:p>
            <a:pPr>
              <a:buFontTx/>
              <a:buChar char="-"/>
              <a:defRPr/>
            </a:pPr>
            <a:r>
              <a:rPr lang="sr-Latn-RS" sz="2400" dirty="0" smtClean="0"/>
              <a:t>Koliko je dati osumnjičeni</a:t>
            </a:r>
            <a:r>
              <a:rPr lang="en-US" sz="2400" dirty="0" smtClean="0"/>
              <a:t> so</a:t>
            </a:r>
            <a:r>
              <a:rPr lang="sr-Latn-RS" sz="2400" dirty="0" smtClean="0"/>
              <a:t>f</a:t>
            </a:r>
            <a:r>
              <a:rPr lang="en-US" sz="2400" dirty="0" err="1" smtClean="0"/>
              <a:t>istic</a:t>
            </a:r>
            <a:r>
              <a:rPr lang="sr-Latn-RS" sz="2400" dirty="0" smtClean="0"/>
              <a:t>iran</a:t>
            </a:r>
            <a:r>
              <a:rPr lang="en-US" sz="2400" dirty="0" smtClean="0"/>
              <a:t>?</a:t>
            </a:r>
          </a:p>
          <a:p>
            <a:pPr>
              <a:buFontTx/>
              <a:buChar char="-"/>
              <a:defRPr/>
            </a:pPr>
            <a:r>
              <a:rPr lang="sr-Latn-RS" sz="2400" dirty="0" smtClean="0"/>
              <a:t>Da li postoje</a:t>
            </a:r>
            <a:r>
              <a:rPr lang="en-US" sz="2400" dirty="0" smtClean="0"/>
              <a:t> </a:t>
            </a:r>
            <a:r>
              <a:rPr lang="en-US" sz="2400" dirty="0" err="1" smtClean="0"/>
              <a:t>alternativ</a:t>
            </a:r>
            <a:r>
              <a:rPr lang="sr-Latn-RS" sz="2400" dirty="0" smtClean="0"/>
              <a:t>ni zvori za pribavljanje</a:t>
            </a:r>
            <a:r>
              <a:rPr lang="en-US" sz="2400" dirty="0" smtClean="0"/>
              <a:t> </a:t>
            </a:r>
            <a:r>
              <a:rPr lang="sr-Latn-RS" sz="2400" dirty="0" smtClean="0"/>
              <a:t>isth dokaza</a:t>
            </a:r>
            <a:r>
              <a:rPr lang="en-US" sz="2400" dirty="0" smtClean="0"/>
              <a:t>, </a:t>
            </a:r>
            <a:r>
              <a:rPr lang="sr-Latn-RS" sz="2400" dirty="0" smtClean="0"/>
              <a:t>k</a:t>
            </a:r>
            <a:r>
              <a:rPr lang="en-US" sz="2400" dirty="0" err="1" smtClean="0"/>
              <a:t>omplementar</a:t>
            </a:r>
            <a:r>
              <a:rPr lang="sr-Latn-RS" sz="2400" dirty="0" smtClean="0"/>
              <a:t>ni </a:t>
            </a:r>
            <a:r>
              <a:rPr lang="sr-Latn-RS" sz="2400" dirty="0" smtClean="0"/>
              <a:t>izvori </a:t>
            </a:r>
            <a:r>
              <a:rPr lang="sr-Latn-RS" sz="2400" dirty="0" smtClean="0"/>
              <a:t>za</a:t>
            </a:r>
            <a:r>
              <a:rPr lang="en-US" sz="2400" dirty="0" smtClean="0"/>
              <a:t> </a:t>
            </a:r>
            <a:r>
              <a:rPr lang="sr-Latn-RS" sz="2400" dirty="0" smtClean="0"/>
              <a:t>potkrepljivanje </a:t>
            </a:r>
            <a:r>
              <a:rPr lang="en-US" sz="2400" dirty="0" smtClean="0"/>
              <a:t>t</a:t>
            </a:r>
            <a:r>
              <a:rPr lang="sr-Latn-RS" sz="2400" dirty="0" smtClean="0"/>
              <a:t>i</a:t>
            </a:r>
            <a:r>
              <a:rPr lang="en-US" sz="2400" dirty="0" smtClean="0"/>
              <a:t>h </a:t>
            </a:r>
            <a:r>
              <a:rPr lang="sr-Latn-RS" sz="2400" dirty="0" smtClean="0"/>
              <a:t>dokaza</a:t>
            </a:r>
            <a:r>
              <a:rPr lang="en-US" sz="2400" dirty="0" smtClean="0"/>
              <a:t>?</a:t>
            </a:r>
          </a:p>
          <a:p>
            <a:pPr>
              <a:buFontTx/>
              <a:buChar char="-"/>
              <a:defRPr/>
            </a:pPr>
            <a:r>
              <a:rPr lang="en-US" sz="2400" dirty="0" smtClean="0"/>
              <a:t>Ta</a:t>
            </a:r>
            <a:r>
              <a:rPr lang="sr-Latn-RS" sz="2400" dirty="0" smtClean="0"/>
              <a:t>k</a:t>
            </a:r>
            <a:r>
              <a:rPr lang="en-US" sz="2400" dirty="0" err="1" smtClean="0"/>
              <a:t>ti</a:t>
            </a:r>
            <a:r>
              <a:rPr lang="sr-Latn-RS" sz="2400" dirty="0" smtClean="0"/>
              <a:t>čk</a:t>
            </a:r>
            <a:r>
              <a:rPr lang="en-US" sz="2400" dirty="0" smtClean="0"/>
              <a:t>a </a:t>
            </a:r>
            <a:r>
              <a:rPr lang="sr-Latn-RS" sz="2400" dirty="0" smtClean="0"/>
              <a:t>odluka da se preuzmu</a:t>
            </a:r>
            <a:r>
              <a:rPr lang="en-US" sz="2400" dirty="0" smtClean="0"/>
              <a:t> </a:t>
            </a:r>
            <a:r>
              <a:rPr lang="sr-Latn-RS" sz="2400" dirty="0" smtClean="0"/>
              <a:t>po</a:t>
            </a:r>
            <a:r>
              <a:rPr lang="en-US" sz="2400" dirty="0" err="1" smtClean="0"/>
              <a:t>da</a:t>
            </a:r>
            <a:r>
              <a:rPr lang="sr-Latn-RS" sz="2400" dirty="0" smtClean="0"/>
              <a:t>ci od</a:t>
            </a:r>
            <a:r>
              <a:rPr lang="en-US" sz="2400" dirty="0" smtClean="0"/>
              <a:t> </a:t>
            </a:r>
            <a:r>
              <a:rPr lang="sr-Latn-RS" sz="2400" dirty="0" smtClean="0"/>
              <a:t>datog osumnjičenog</a:t>
            </a:r>
            <a:r>
              <a:rPr lang="en-US" sz="2400" dirty="0" smtClean="0"/>
              <a:t> </a:t>
            </a:r>
            <a:r>
              <a:rPr lang="sr-Latn-RS" sz="2400" dirty="0" smtClean="0"/>
              <a:t>ili</a:t>
            </a:r>
            <a:r>
              <a:rPr lang="en-US" sz="2400" dirty="0" smtClean="0"/>
              <a:t> </a:t>
            </a:r>
            <a:r>
              <a:rPr lang="en-US" sz="2400" dirty="0" err="1" smtClean="0"/>
              <a:t>alternativ</a:t>
            </a:r>
            <a:r>
              <a:rPr lang="sr-Latn-RS" sz="2400" dirty="0" smtClean="0"/>
              <a:t>nog imaoca po</a:t>
            </a:r>
            <a:r>
              <a:rPr lang="en-US" sz="2400" dirty="0" smtClean="0"/>
              <a:t>data</a:t>
            </a:r>
            <a:r>
              <a:rPr lang="sr-Latn-RS" sz="2400" dirty="0" smtClean="0"/>
              <a:t>ka</a:t>
            </a:r>
            <a:endParaRPr lang="en-US" sz="2400" dirty="0" smtClean="0"/>
          </a:p>
          <a:p>
            <a:pPr marL="0" indent="0">
              <a:buFontTx/>
              <a:buChar char="-"/>
              <a:defRPr/>
            </a:pPr>
            <a:endParaRPr lang="en-US" sz="2400" b="1" dirty="0" smtClean="0"/>
          </a:p>
          <a:p>
            <a:pPr marL="0" indent="0">
              <a:buFontTx/>
              <a:buChar char="-"/>
              <a:defRPr/>
            </a:pPr>
            <a:endParaRPr lang="en-US" sz="2400" b="1" dirty="0" smtClean="0"/>
          </a:p>
          <a:p>
            <a:pPr marL="0" indent="0">
              <a:buFontTx/>
              <a:buChar char="-"/>
              <a:defRPr/>
            </a:pPr>
            <a:endParaRPr lang="en-US" sz="2400" b="1" dirty="0" smtClean="0"/>
          </a:p>
          <a:p>
            <a:pPr marL="0" indent="0">
              <a:buFontTx/>
              <a:buChar char="-"/>
              <a:defRPr/>
            </a:pPr>
            <a:endParaRPr lang="en-US" sz="2400" b="1" dirty="0" smtClean="0"/>
          </a:p>
          <a:p>
            <a:pPr marL="0" indent="0">
              <a:buFontTx/>
              <a:buChar char="-"/>
              <a:defRPr/>
            </a:pPr>
            <a:endParaRPr lang="en-US" sz="2400" b="1" dirty="0" smtClean="0"/>
          </a:p>
          <a:p>
            <a:pPr marL="0" indent="0">
              <a:buFont typeface="Arial" charset="0"/>
              <a:buNone/>
              <a:defRPr/>
            </a:pPr>
            <a:endParaRPr lang="en-US" sz="2400" b="1" dirty="0" smtClean="0"/>
          </a:p>
          <a:p>
            <a:pPr marL="0" indent="0" eaLnBrk="1" hangingPunct="1">
              <a:buFont typeface="Arial" charset="0"/>
              <a:buNone/>
              <a:defRPr/>
            </a:pPr>
            <a:endParaRPr lang="en-GB"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43F09A08-6271-4CB8-9E41-697CFFC0248A}" type="slidenum">
              <a:rPr lang="en-US"/>
              <a:pPr>
                <a:defRPr/>
              </a:pPr>
              <a:t>49</a:t>
            </a:fld>
            <a:endParaRPr lang="en-US"/>
          </a:p>
        </p:txBody>
      </p:sp>
      <p:sp>
        <p:nvSpPr>
          <p:cNvPr id="51203" name="Title 1"/>
          <p:cNvSpPr>
            <a:spLocks noGrp="1"/>
          </p:cNvSpPr>
          <p:nvPr>
            <p:ph type="title"/>
          </p:nvPr>
        </p:nvSpPr>
        <p:spPr>
          <a:xfrm>
            <a:off x="457200" y="274638"/>
            <a:ext cx="8229600" cy="871537"/>
          </a:xfrm>
        </p:spPr>
        <p:txBody>
          <a:bodyPr/>
          <a:lstStyle/>
          <a:p>
            <a:r>
              <a:rPr lang="en-GB" sz="4000" b="1" dirty="0" smtClean="0"/>
              <a:t>Pr</a:t>
            </a:r>
            <a:r>
              <a:rPr lang="sr-Latn-RS" sz="4000" b="1" dirty="0" smtClean="0"/>
              <a:t>i</a:t>
            </a:r>
            <a:r>
              <a:rPr lang="en-GB" sz="4000" b="1" dirty="0" smtClean="0"/>
              <a:t>pr</a:t>
            </a:r>
            <a:r>
              <a:rPr lang="sr-Latn-RS" sz="4000" b="1" dirty="0" smtClean="0"/>
              <a:t>ema </a:t>
            </a:r>
            <a:r>
              <a:rPr lang="en-GB" sz="4000" b="1" dirty="0" err="1" smtClean="0"/>
              <a:t>i</a:t>
            </a:r>
            <a:r>
              <a:rPr lang="en-GB" sz="4000" b="1" dirty="0" smtClean="0"/>
              <a:t> </a:t>
            </a:r>
            <a:r>
              <a:rPr lang="en-GB" sz="4000" b="1" dirty="0" err="1" smtClean="0"/>
              <a:t>plani</a:t>
            </a:r>
            <a:r>
              <a:rPr lang="sr-Latn-RS" sz="4000" b="1" dirty="0" smtClean="0"/>
              <a:t>ranje</a:t>
            </a:r>
            <a:endParaRPr lang="en-GB" sz="4000" b="1" dirty="0" smtClean="0"/>
          </a:p>
        </p:txBody>
      </p:sp>
      <p:sp>
        <p:nvSpPr>
          <p:cNvPr id="5124" name="Rectangle 3"/>
          <p:cNvSpPr>
            <a:spLocks noGrp="1" noChangeArrowheads="1"/>
          </p:cNvSpPr>
          <p:nvPr>
            <p:ph idx="1"/>
          </p:nvPr>
        </p:nvSpPr>
        <p:spPr>
          <a:xfrm>
            <a:off x="457200" y="1276350"/>
            <a:ext cx="8229600" cy="5210175"/>
          </a:xfrm>
        </p:spPr>
        <p:txBody>
          <a:bodyPr/>
          <a:lstStyle/>
          <a:p>
            <a:pPr marL="0" indent="0" eaLnBrk="1" hangingPunct="1">
              <a:buFont typeface="Arial" charset="0"/>
              <a:buNone/>
              <a:defRPr/>
            </a:pPr>
            <a:r>
              <a:rPr lang="sr-Latn-RS" sz="2800" b="1" dirty="0" smtClean="0"/>
              <a:t>Gde je sedište datih</a:t>
            </a:r>
            <a:r>
              <a:rPr lang="en-US" sz="2800" b="1" dirty="0" smtClean="0"/>
              <a:t> </a:t>
            </a:r>
            <a:r>
              <a:rPr lang="sr-Latn-RS" sz="2800" b="1" dirty="0" smtClean="0"/>
              <a:t>po</a:t>
            </a:r>
            <a:r>
              <a:rPr lang="en-US" sz="2800" b="1" dirty="0" smtClean="0"/>
              <a:t>data</a:t>
            </a:r>
            <a:r>
              <a:rPr lang="sr-Latn-RS" sz="2800" b="1" dirty="0" smtClean="0"/>
              <a:t>ka</a:t>
            </a:r>
            <a:r>
              <a:rPr lang="en-US" sz="2800" b="1" dirty="0" smtClean="0"/>
              <a:t>?</a:t>
            </a:r>
            <a:endParaRPr lang="en-US" sz="2800" dirty="0" smtClean="0"/>
          </a:p>
          <a:p>
            <a:pPr marL="0" indent="0">
              <a:buFont typeface="Arial" charset="0"/>
              <a:buNone/>
              <a:defRPr/>
            </a:pPr>
            <a:r>
              <a:rPr lang="sr-Latn-RS" sz="2400" dirty="0" smtClean="0"/>
              <a:t>Nije neuobičajeno da sedište podataka bude</a:t>
            </a:r>
            <a:r>
              <a:rPr lang="en-US" sz="2400" dirty="0" smtClean="0"/>
              <a:t> </a:t>
            </a:r>
            <a:r>
              <a:rPr lang="en-US" sz="2400" dirty="0" err="1" smtClean="0"/>
              <a:t>na</a:t>
            </a:r>
            <a:r>
              <a:rPr lang="en-US" sz="2400" dirty="0" smtClean="0"/>
              <a:t> </a:t>
            </a:r>
            <a:r>
              <a:rPr lang="sr-Latn-RS" sz="2400" dirty="0" smtClean="0"/>
              <a:t>nekoj </a:t>
            </a:r>
            <a:r>
              <a:rPr lang="en-US" sz="2400" dirty="0" smtClean="0"/>
              <a:t>lo</a:t>
            </a:r>
            <a:r>
              <a:rPr lang="sr-Latn-RS" sz="2400" dirty="0" smtClean="0"/>
              <a:t>k</a:t>
            </a:r>
            <a:r>
              <a:rPr lang="en-US" sz="2400" dirty="0" smtClean="0"/>
              <a:t>a</a:t>
            </a:r>
            <a:r>
              <a:rPr lang="sr-Latn-RS" sz="2400" dirty="0" smtClean="0"/>
              <a:t>c</a:t>
            </a:r>
            <a:r>
              <a:rPr lang="en-US" sz="2400" dirty="0" err="1" smtClean="0"/>
              <a:t>i</a:t>
            </a:r>
            <a:r>
              <a:rPr lang="sr-Latn-RS" sz="2400" dirty="0" smtClean="0"/>
              <a:t>ji koja nije tamo gde se nalazi data oprema</a:t>
            </a:r>
            <a:r>
              <a:rPr lang="en-US" sz="2400" dirty="0" smtClean="0"/>
              <a:t>. </a:t>
            </a:r>
            <a:r>
              <a:rPr lang="sr-Latn-RS" sz="2400" dirty="0" smtClean="0"/>
              <a:t>Potrebno je razmotriti</a:t>
            </a:r>
            <a:r>
              <a:rPr lang="en-US" sz="2400" dirty="0" smtClean="0"/>
              <a:t> </a:t>
            </a:r>
            <a:r>
              <a:rPr lang="sr-Latn-RS" sz="2400" dirty="0" smtClean="0"/>
              <a:t>gde mogu da budu uskladišteni podaci koji su od</a:t>
            </a:r>
            <a:r>
              <a:rPr lang="en-US" sz="2400" dirty="0" smtClean="0"/>
              <a:t> </a:t>
            </a:r>
            <a:r>
              <a:rPr lang="en-US" sz="2400" dirty="0" err="1" smtClean="0"/>
              <a:t>interes</a:t>
            </a:r>
            <a:r>
              <a:rPr lang="sr-Latn-RS" sz="2400" dirty="0" smtClean="0"/>
              <a:t>a</a:t>
            </a:r>
            <a:r>
              <a:rPr lang="en-US" sz="2400" dirty="0" smtClean="0"/>
              <a:t>. </a:t>
            </a:r>
            <a:r>
              <a:rPr lang="sr-Latn-RS" sz="2400" dirty="0" smtClean="0"/>
              <a:t>Razlozi za ovo su da</a:t>
            </a:r>
            <a:r>
              <a:rPr lang="en-US" sz="2400" dirty="0" smtClean="0"/>
              <a:t>:</a:t>
            </a:r>
          </a:p>
          <a:p>
            <a:pPr>
              <a:buFont typeface="Arial" charset="0"/>
              <a:buChar char="•"/>
              <a:defRPr/>
            </a:pPr>
            <a:r>
              <a:rPr lang="sr-Latn-RS" sz="2400" dirty="0" smtClean="0"/>
              <a:t>pritup</a:t>
            </a:r>
            <a:r>
              <a:rPr lang="en-US" sz="2400" dirty="0" smtClean="0"/>
              <a:t> </a:t>
            </a:r>
            <a:r>
              <a:rPr lang="sr-Latn-RS" sz="2400" dirty="0" smtClean="0"/>
              <a:t>p</a:t>
            </a:r>
            <a:r>
              <a:rPr lang="en-US" sz="2400" dirty="0" err="1" smtClean="0"/>
              <a:t>oda</a:t>
            </a:r>
            <a:r>
              <a:rPr lang="sr-Latn-RS" sz="2400" dirty="0" smtClean="0"/>
              <a:t>cim</a:t>
            </a:r>
            <a:r>
              <a:rPr lang="en-US" sz="2400" dirty="0" smtClean="0"/>
              <a:t>a m</a:t>
            </a:r>
            <a:r>
              <a:rPr lang="sr-Latn-RS" sz="2400" dirty="0" smtClean="0"/>
              <a:t>ože da zahteva</a:t>
            </a:r>
            <a:r>
              <a:rPr lang="en-US" sz="2400" dirty="0" smtClean="0"/>
              <a:t> d</a:t>
            </a:r>
            <a:r>
              <a:rPr lang="sr-Latn-RS" sz="2400" dirty="0" smtClean="0"/>
              <a:t>o</a:t>
            </a:r>
            <a:r>
              <a:rPr lang="en-US" sz="2400" dirty="0" smtClean="0"/>
              <a:t>d</a:t>
            </a:r>
            <a:r>
              <a:rPr lang="sr-Latn-RS" sz="2400" dirty="0" smtClean="0"/>
              <a:t>a</a:t>
            </a:r>
            <a:r>
              <a:rPr lang="en-US" sz="2400" dirty="0" err="1" smtClean="0"/>
              <a:t>tn</a:t>
            </a:r>
            <a:r>
              <a:rPr lang="sr-Latn-RS" sz="2400" dirty="0" smtClean="0"/>
              <a:t>o zakonsko ovlašćenje</a:t>
            </a:r>
            <a:r>
              <a:rPr lang="en-US" sz="2400" dirty="0" smtClean="0"/>
              <a:t>, </a:t>
            </a:r>
            <a:r>
              <a:rPr lang="sr-Latn-RS" sz="2400" dirty="0" smtClean="0"/>
              <a:t>naročito ako su oni uskladišteni</a:t>
            </a:r>
            <a:r>
              <a:rPr lang="en-US" sz="2400" dirty="0" smtClean="0">
                <a:solidFill>
                  <a:srgbClr val="FF0000"/>
                </a:solidFill>
              </a:rPr>
              <a:t> </a:t>
            </a:r>
            <a:r>
              <a:rPr lang="sr-Latn-RS" sz="2400" dirty="0" smtClean="0"/>
              <a:t>u nekoj drugoj sudskoj </a:t>
            </a:r>
            <a:r>
              <a:rPr lang="en-US" sz="2400" dirty="0" err="1" smtClean="0"/>
              <a:t>nad</a:t>
            </a:r>
            <a:r>
              <a:rPr lang="sr-Latn-RS" sz="2400" dirty="0" smtClean="0"/>
              <a:t>ležnosti</a:t>
            </a:r>
            <a:endParaRPr lang="en-US" sz="2400" dirty="0" smtClean="0"/>
          </a:p>
          <a:p>
            <a:pPr>
              <a:buFont typeface="Arial" charset="0"/>
              <a:buChar char="•"/>
              <a:defRPr/>
            </a:pPr>
            <a:r>
              <a:rPr lang="sr-Latn-RS" sz="2400" dirty="0" smtClean="0"/>
              <a:t>mogu biti neophodni </a:t>
            </a:r>
            <a:r>
              <a:rPr lang="en-US" sz="2400" dirty="0" smtClean="0"/>
              <a:t>d</a:t>
            </a:r>
            <a:r>
              <a:rPr lang="sr-Latn-RS" sz="2400" dirty="0" smtClean="0"/>
              <a:t>o</a:t>
            </a:r>
            <a:r>
              <a:rPr lang="en-US" sz="2400" dirty="0" smtClean="0"/>
              <a:t>d</a:t>
            </a:r>
            <a:r>
              <a:rPr lang="sr-Latn-RS" sz="2400" dirty="0" smtClean="0"/>
              <a:t>a</a:t>
            </a:r>
            <a:r>
              <a:rPr lang="en-US" sz="2400" dirty="0" err="1" smtClean="0"/>
              <a:t>tn</a:t>
            </a:r>
            <a:r>
              <a:rPr lang="sr-Latn-RS" sz="2400" dirty="0" smtClean="0"/>
              <a:t>i</a:t>
            </a:r>
            <a:r>
              <a:rPr lang="en-US" sz="2400" dirty="0" smtClean="0"/>
              <a:t> </a:t>
            </a:r>
            <a:r>
              <a:rPr lang="en-US" sz="2400" dirty="0" err="1" smtClean="0"/>
              <a:t>tehni</a:t>
            </a:r>
            <a:r>
              <a:rPr lang="sr-Latn-RS" sz="2400" dirty="0" smtClean="0"/>
              <a:t>čki</a:t>
            </a:r>
            <a:r>
              <a:rPr lang="en-US" sz="2400" dirty="0" smtClean="0"/>
              <a:t> </a:t>
            </a:r>
            <a:r>
              <a:rPr lang="sr-Latn-RS" sz="2400" dirty="0" smtClean="0"/>
              <a:t>zahtevi, kako bi se osiguralo</a:t>
            </a:r>
            <a:r>
              <a:rPr lang="en-US" sz="2400" dirty="0" smtClean="0"/>
              <a:t> </a:t>
            </a:r>
            <a:r>
              <a:rPr lang="sr-Latn-RS" sz="2400" dirty="0" smtClean="0"/>
              <a:t>da se održi </a:t>
            </a:r>
            <a:r>
              <a:rPr lang="en-US" sz="2400" dirty="0" err="1" smtClean="0"/>
              <a:t>integrit</a:t>
            </a:r>
            <a:r>
              <a:rPr lang="sr-Latn-RS" sz="2400" dirty="0" smtClean="0"/>
              <a:t>et</a:t>
            </a:r>
            <a:r>
              <a:rPr lang="en-US" sz="2400" dirty="0" smtClean="0"/>
              <a:t> </a:t>
            </a:r>
            <a:r>
              <a:rPr lang="sr-Latn-RS" sz="2400" dirty="0" smtClean="0"/>
              <a:t>datih dokaza </a:t>
            </a:r>
            <a:r>
              <a:rPr lang="en-US" sz="2400" dirty="0" err="1" smtClean="0"/>
              <a:t>i</a:t>
            </a:r>
            <a:r>
              <a:rPr lang="sr-Latn-RS" sz="2400" dirty="0" smtClean="0"/>
              <a:t> </a:t>
            </a:r>
            <a:r>
              <a:rPr lang="en-US" sz="2400" dirty="0" err="1" smtClean="0"/>
              <a:t>da</a:t>
            </a:r>
            <a:r>
              <a:rPr lang="sr-Latn-RS" sz="2400" dirty="0" smtClean="0"/>
              <a:t> to može da se potvrdi</a:t>
            </a: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b="1" dirty="0" err="1" smtClean="0"/>
              <a:t>Princip</a:t>
            </a:r>
            <a:r>
              <a:rPr lang="en-US" b="1" dirty="0" smtClean="0"/>
              <a:t> 2 – </a:t>
            </a:r>
            <a:r>
              <a:rPr lang="sr-Latn-CS" b="1" dirty="0" smtClean="0"/>
              <a:t>Trag postupanja s izvornim podacima – forenzički dnevnik </a:t>
            </a:r>
            <a:endParaRPr lang="en-US" dirty="0" smtClean="0"/>
          </a:p>
        </p:txBody>
      </p:sp>
      <p:sp>
        <p:nvSpPr>
          <p:cNvPr id="6147" name="Content Placeholder 2"/>
          <p:cNvSpPr>
            <a:spLocks noGrp="1"/>
          </p:cNvSpPr>
          <p:nvPr>
            <p:ph idx="1"/>
          </p:nvPr>
        </p:nvSpPr>
        <p:spPr/>
        <p:txBody>
          <a:bodyPr/>
          <a:lstStyle/>
          <a:p>
            <a:r>
              <a:rPr lang="sr-Latn-CS" sz="2600" dirty="0" smtClean="0"/>
              <a:t>Treba da se kreira i sačuva forenzički dnevnik ili drugi zapis svih preduzetih radnji kada se rukuje elektronskim dokazima</a:t>
            </a:r>
            <a:r>
              <a:rPr lang="en-US" sz="2600" dirty="0" smtClean="0"/>
              <a:t>. </a:t>
            </a:r>
            <a:r>
              <a:rPr lang="sr-Latn-CS" sz="2600" dirty="0" smtClean="0"/>
              <a:t>Trebalo bi da neko nezavisno treće lice bude u stanju da ispita te radnje i da postigne isti rezultat</a:t>
            </a:r>
            <a:r>
              <a:rPr lang="en-US" sz="2600" dirty="0" smtClean="0"/>
              <a:t>.</a:t>
            </a:r>
          </a:p>
          <a:p>
            <a:endParaRPr lang="en-US" sz="2600" dirty="0" smtClean="0"/>
          </a:p>
          <a:p>
            <a:r>
              <a:rPr lang="sr-Latn-CS" sz="2600" dirty="0" smtClean="0"/>
              <a:t>Nužno je da se precizno zapišu sve aktivnosti, kako bi se omogućilo nekom trećem licu da rekonstruiše radnje nekog člana ekipe za uviđaj na mestu događaja, kako bi se obezbedila dokazna vrednost na sudu</a:t>
            </a:r>
            <a:r>
              <a:rPr lang="en-US" sz="2600" dirty="0" smtClean="0"/>
              <a:t>. </a:t>
            </a:r>
            <a:r>
              <a:rPr lang="sr-Latn-CS" sz="2600" dirty="0" smtClean="0"/>
              <a:t>Sve radnje koje se odnose na zaplenu, pristup, skladištenje ili prenos elektronskih dokaza moraju da budu u potpunosti dokumentovane, sačuvane i raspoložive za reviziju</a:t>
            </a:r>
            <a:r>
              <a:rPr lang="en-US" sz="2600" dirty="0" smtClean="0"/>
              <a:t>.</a:t>
            </a:r>
          </a:p>
          <a:p>
            <a:endParaRPr lang="en-US" sz="26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5157BA33-A840-4C01-959B-1C4F97DB8DCE}" type="slidenum">
              <a:rPr lang="en-US"/>
              <a:pPr>
                <a:defRPr/>
              </a:pPr>
              <a:t>50</a:t>
            </a:fld>
            <a:endParaRPr lang="en-US"/>
          </a:p>
        </p:txBody>
      </p:sp>
      <p:sp>
        <p:nvSpPr>
          <p:cNvPr id="52227" name="Title 1"/>
          <p:cNvSpPr>
            <a:spLocks noGrp="1"/>
          </p:cNvSpPr>
          <p:nvPr>
            <p:ph type="title"/>
          </p:nvPr>
        </p:nvSpPr>
        <p:spPr>
          <a:xfrm>
            <a:off x="457200" y="274638"/>
            <a:ext cx="8229600" cy="773112"/>
          </a:xfrm>
        </p:spPr>
        <p:txBody>
          <a:bodyPr/>
          <a:lstStyle/>
          <a:p>
            <a:pPr eaLnBrk="1" hangingPunct="1"/>
            <a:r>
              <a:rPr lang="en-GB" sz="4000" b="1" dirty="0" smtClean="0"/>
              <a:t>Pr</a:t>
            </a:r>
            <a:r>
              <a:rPr lang="sr-Latn-RS" sz="4000" b="1" dirty="0" smtClean="0"/>
              <a:t>i</a:t>
            </a:r>
            <a:r>
              <a:rPr lang="en-GB" sz="4000" b="1" dirty="0" smtClean="0"/>
              <a:t>pr</a:t>
            </a:r>
            <a:r>
              <a:rPr lang="sr-Latn-RS" sz="4000" b="1" dirty="0" smtClean="0"/>
              <a:t>ema </a:t>
            </a:r>
            <a:r>
              <a:rPr lang="en-GB" sz="4000" b="1" dirty="0" err="1" smtClean="0"/>
              <a:t>i</a:t>
            </a:r>
            <a:r>
              <a:rPr lang="en-GB" sz="4000" b="1" dirty="0" smtClean="0"/>
              <a:t> </a:t>
            </a:r>
            <a:r>
              <a:rPr lang="en-GB" sz="4000" b="1" dirty="0" err="1" smtClean="0"/>
              <a:t>plani</a:t>
            </a:r>
            <a:r>
              <a:rPr lang="sr-Latn-RS" sz="4000" b="1" dirty="0" smtClean="0"/>
              <a:t>ranje</a:t>
            </a:r>
            <a:endParaRPr lang="en-US" sz="4000" b="1" dirty="0" smtClean="0"/>
          </a:p>
        </p:txBody>
      </p:sp>
      <p:sp>
        <p:nvSpPr>
          <p:cNvPr id="23556" name="Content Placeholder 2"/>
          <p:cNvSpPr>
            <a:spLocks/>
          </p:cNvSpPr>
          <p:nvPr/>
        </p:nvSpPr>
        <p:spPr bwMode="auto">
          <a:xfrm>
            <a:off x="457200" y="1235075"/>
            <a:ext cx="8512175" cy="4891088"/>
          </a:xfrm>
          <a:prstGeom prst="rect">
            <a:avLst/>
          </a:prstGeom>
          <a:noFill/>
          <a:ln w="9525">
            <a:noFill/>
            <a:miter lim="800000"/>
            <a:headEnd/>
            <a:tailEnd/>
          </a:ln>
        </p:spPr>
        <p:txBody>
          <a:bodyPr/>
          <a:lstStyle/>
          <a:p>
            <a:pPr>
              <a:defRPr/>
            </a:pPr>
            <a:r>
              <a:rPr lang="sr-Latn-RS" sz="2400" b="1" dirty="0" smtClean="0">
                <a:latin typeface="Arial" charset="0"/>
                <a:cs typeface="Arial" charset="0"/>
              </a:rPr>
              <a:t>Koliko je dati osumnjičeni s</a:t>
            </a:r>
            <a:r>
              <a:rPr lang="en-US" sz="2400" b="1" dirty="0" smtClean="0">
                <a:latin typeface="Arial" charset="0"/>
                <a:cs typeface="Arial" charset="0"/>
              </a:rPr>
              <a:t>o</a:t>
            </a:r>
            <a:r>
              <a:rPr lang="sr-Latn-RS" sz="2400" b="1" dirty="0" smtClean="0">
                <a:latin typeface="Arial" charset="0"/>
                <a:cs typeface="Arial" charset="0"/>
              </a:rPr>
              <a:t>f</a:t>
            </a:r>
            <a:r>
              <a:rPr lang="en-US" sz="2400" b="1" dirty="0" err="1" smtClean="0">
                <a:latin typeface="Arial" charset="0"/>
                <a:cs typeface="Arial" charset="0"/>
              </a:rPr>
              <a:t>istic</a:t>
            </a:r>
            <a:r>
              <a:rPr lang="sr-Latn-RS" sz="2400" b="1" dirty="0" smtClean="0">
                <a:latin typeface="Arial" charset="0"/>
                <a:cs typeface="Arial" charset="0"/>
              </a:rPr>
              <a:t>iran</a:t>
            </a:r>
            <a:r>
              <a:rPr lang="en-US" sz="2400" b="1" dirty="0" smtClean="0">
                <a:latin typeface="Arial" charset="0"/>
                <a:cs typeface="Arial" charset="0"/>
              </a:rPr>
              <a:t>?</a:t>
            </a:r>
            <a:endParaRPr lang="en-US" sz="2400" b="1" dirty="0">
              <a:latin typeface="Arial" charset="0"/>
              <a:cs typeface="Arial" charset="0"/>
            </a:endParaRPr>
          </a:p>
          <a:p>
            <a:pPr>
              <a:defRPr/>
            </a:pPr>
            <a:endParaRPr lang="en-US" sz="2400" dirty="0">
              <a:latin typeface="Arial" charset="0"/>
              <a:cs typeface="Arial" charset="0"/>
            </a:endParaRPr>
          </a:p>
          <a:p>
            <a:pPr>
              <a:buFontTx/>
              <a:buChar char="-"/>
              <a:defRPr/>
            </a:pPr>
            <a:r>
              <a:rPr lang="en-US" sz="2400" dirty="0">
                <a:latin typeface="+mj-lt"/>
                <a:cs typeface="Arial" charset="0"/>
              </a:rPr>
              <a:t>  </a:t>
            </a:r>
            <a:r>
              <a:rPr lang="sr-Latn-RS" sz="2400" dirty="0" smtClean="0">
                <a:latin typeface="+mj-lt"/>
                <a:cs typeface="Arial" charset="0"/>
              </a:rPr>
              <a:t>prikupite što je moguće više obaveštajnih podataka</a:t>
            </a:r>
            <a:r>
              <a:rPr lang="en-US" sz="2400" dirty="0" smtClean="0">
                <a:latin typeface="+mj-lt"/>
                <a:cs typeface="Arial" charset="0"/>
              </a:rPr>
              <a:t> o t</a:t>
            </a:r>
            <a:r>
              <a:rPr lang="sr-Latn-RS" sz="2400" dirty="0" smtClean="0">
                <a:latin typeface="+mj-lt"/>
                <a:cs typeface="Arial" charset="0"/>
              </a:rPr>
              <a:t>om licu</a:t>
            </a:r>
            <a:r>
              <a:rPr lang="en-US" sz="2400" dirty="0" smtClean="0">
                <a:latin typeface="+mj-lt"/>
                <a:cs typeface="Arial" charset="0"/>
              </a:rPr>
              <a:t>, </a:t>
            </a:r>
            <a:r>
              <a:rPr lang="sr-Latn-RS" sz="2400" dirty="0" smtClean="0">
                <a:latin typeface="+mj-lt"/>
                <a:cs typeface="Arial" charset="0"/>
              </a:rPr>
              <a:t>o njegovim sposobnostima </a:t>
            </a:r>
            <a:r>
              <a:rPr lang="en-US" sz="2400" dirty="0" err="1" smtClean="0">
                <a:latin typeface="+mj-lt"/>
                <a:cs typeface="Arial" charset="0"/>
              </a:rPr>
              <a:t>i</a:t>
            </a:r>
            <a:r>
              <a:rPr lang="sr-Latn-RS" sz="2400" dirty="0" smtClean="0">
                <a:latin typeface="+mj-lt"/>
                <a:cs typeface="Arial" charset="0"/>
              </a:rPr>
              <a:t> veštinama</a:t>
            </a:r>
          </a:p>
          <a:p>
            <a:pPr>
              <a:buFontTx/>
              <a:buChar char="-"/>
              <a:defRPr/>
            </a:pPr>
            <a:r>
              <a:rPr lang="en-US" sz="2400" dirty="0" smtClean="0">
                <a:latin typeface="+mj-lt"/>
                <a:cs typeface="Arial" charset="0"/>
              </a:rPr>
              <a:t> </a:t>
            </a:r>
            <a:r>
              <a:rPr lang="sr-Latn-RS" sz="2400" dirty="0" smtClean="0">
                <a:latin typeface="+mj-lt"/>
                <a:cs typeface="Arial" charset="0"/>
              </a:rPr>
              <a:t>korišćenje</a:t>
            </a:r>
            <a:r>
              <a:rPr lang="en-US" sz="2400" dirty="0" smtClean="0">
                <a:latin typeface="+mj-lt"/>
                <a:cs typeface="Arial" charset="0"/>
              </a:rPr>
              <a:t> soft</a:t>
            </a:r>
            <a:r>
              <a:rPr lang="sr-Latn-RS" sz="2400" dirty="0" smtClean="0">
                <a:latin typeface="+mj-lt"/>
                <a:cs typeface="Arial" charset="0"/>
              </a:rPr>
              <a:t>vera za šifrovanje</a:t>
            </a:r>
            <a:endParaRPr lang="en-US" sz="2400" dirty="0">
              <a:latin typeface="+mj-lt"/>
              <a:cs typeface="Arial" charset="0"/>
            </a:endParaRPr>
          </a:p>
          <a:p>
            <a:pPr lvl="1">
              <a:buFontTx/>
              <a:buChar char="-"/>
              <a:defRPr/>
            </a:pPr>
            <a:r>
              <a:rPr lang="en-US" sz="2400" dirty="0">
                <a:latin typeface="+mj-lt"/>
                <a:cs typeface="Arial" charset="0"/>
              </a:rPr>
              <a:t> </a:t>
            </a:r>
            <a:r>
              <a:rPr lang="sr-Latn-RS" sz="2400" dirty="0" smtClean="0">
                <a:latin typeface="+mn-lt"/>
                <a:cs typeface="Arial" charset="0"/>
              </a:rPr>
              <a:t>korišćenje Daljinskog smeštajnog medijuma</a:t>
            </a:r>
            <a:r>
              <a:rPr lang="en-US" sz="2400" dirty="0" smtClean="0">
                <a:solidFill>
                  <a:srgbClr val="FF0000"/>
                </a:solidFill>
                <a:latin typeface="+mj-lt"/>
                <a:cs typeface="Arial" charset="0"/>
              </a:rPr>
              <a:t> </a:t>
            </a:r>
            <a:endParaRPr lang="en-US" sz="2400" dirty="0">
              <a:solidFill>
                <a:srgbClr val="FF0000"/>
              </a:solidFill>
              <a:latin typeface="+mj-lt"/>
              <a:cs typeface="Arial" charset="0"/>
            </a:endParaRPr>
          </a:p>
          <a:p>
            <a:pPr lvl="1">
              <a:defRPr/>
            </a:pPr>
            <a:endParaRPr lang="en-US" sz="2400" dirty="0">
              <a:latin typeface="+mj-lt"/>
              <a:cs typeface="Arial" charset="0"/>
            </a:endParaRPr>
          </a:p>
          <a:p>
            <a:pPr>
              <a:buFontTx/>
              <a:buChar char="-"/>
              <a:defRPr/>
            </a:pPr>
            <a:r>
              <a:rPr lang="en-US" sz="2400" dirty="0">
                <a:latin typeface="+mj-lt"/>
                <a:cs typeface="Arial" charset="0"/>
              </a:rPr>
              <a:t> </a:t>
            </a:r>
            <a:r>
              <a:rPr lang="sr-Latn-RS" sz="2400" dirty="0" smtClean="0">
                <a:latin typeface="+mn-lt"/>
                <a:cs typeface="Arial" charset="0"/>
              </a:rPr>
              <a:t>prikupite</a:t>
            </a:r>
            <a:r>
              <a:rPr lang="en-US" sz="2400" dirty="0" smtClean="0">
                <a:latin typeface="+mn-lt"/>
                <a:cs typeface="Arial" charset="0"/>
              </a:rPr>
              <a:t> </a:t>
            </a:r>
            <a:r>
              <a:rPr lang="sr-Latn-RS" sz="2400" dirty="0" smtClean="0">
                <a:latin typeface="+mn-lt"/>
                <a:cs typeface="Arial" charset="0"/>
              </a:rPr>
              <a:t>obaveštajne podatke</a:t>
            </a:r>
            <a:r>
              <a:rPr lang="en-US" sz="2400" dirty="0" smtClean="0">
                <a:latin typeface="+mj-lt"/>
                <a:cs typeface="Arial" charset="0"/>
              </a:rPr>
              <a:t> </a:t>
            </a:r>
            <a:r>
              <a:rPr lang="sr-Latn-RS" sz="2400" dirty="0" smtClean="0">
                <a:latin typeface="+mj-lt"/>
                <a:cs typeface="Arial" charset="0"/>
              </a:rPr>
              <a:t>o</a:t>
            </a:r>
            <a:r>
              <a:rPr lang="en-US" sz="2400" dirty="0" smtClean="0">
                <a:latin typeface="+mj-lt"/>
                <a:cs typeface="Arial" charset="0"/>
              </a:rPr>
              <a:t> </a:t>
            </a:r>
            <a:r>
              <a:rPr lang="sr-Latn-RS" sz="2400" dirty="0" smtClean="0">
                <a:latin typeface="+mj-lt"/>
                <a:cs typeface="Arial" charset="0"/>
              </a:rPr>
              <a:t>njegovim uobičajenim aktivnostima na</a:t>
            </a:r>
            <a:r>
              <a:rPr lang="en-US" sz="2400" dirty="0" smtClean="0">
                <a:latin typeface="+mj-lt"/>
                <a:cs typeface="Arial" charset="0"/>
              </a:rPr>
              <a:t> </a:t>
            </a:r>
            <a:r>
              <a:rPr lang="sr-Latn-RS" sz="2400" dirty="0" smtClean="0">
                <a:latin typeface="+mj-lt"/>
                <a:cs typeface="Arial" charset="0"/>
              </a:rPr>
              <a:t>I</a:t>
            </a:r>
            <a:r>
              <a:rPr lang="en-US" sz="2400" dirty="0" err="1" smtClean="0">
                <a:latin typeface="+mj-lt"/>
                <a:cs typeface="Arial" charset="0"/>
              </a:rPr>
              <a:t>nternet</a:t>
            </a:r>
            <a:r>
              <a:rPr lang="sr-Latn-RS" sz="2400" dirty="0" smtClean="0">
                <a:latin typeface="+mj-lt"/>
                <a:cs typeface="Arial" charset="0"/>
              </a:rPr>
              <a:t>u</a:t>
            </a:r>
            <a:endParaRPr lang="en-US" sz="2400" dirty="0">
              <a:latin typeface="+mj-lt"/>
              <a:cs typeface="Arial" charset="0"/>
            </a:endParaRPr>
          </a:p>
          <a:p>
            <a:pPr lvl="1">
              <a:buFontTx/>
              <a:buChar char="-"/>
              <a:defRPr/>
            </a:pPr>
            <a:endParaRPr lang="en-US" sz="2400" dirty="0">
              <a:latin typeface="+mj-lt"/>
              <a:cs typeface="Arial" charset="0"/>
            </a:endParaRPr>
          </a:p>
          <a:p>
            <a:pPr>
              <a:buFontTx/>
              <a:buChar char="-"/>
              <a:defRPr/>
            </a:pPr>
            <a:endParaRPr lang="en-US" sz="2400" dirty="0">
              <a:latin typeface="Arial" charset="0"/>
              <a:cs typeface="Arial" charset="0"/>
            </a:endParaRPr>
          </a:p>
          <a:p>
            <a:pPr>
              <a:defRPr/>
            </a:pPr>
            <a:endParaRPr lang="el-GR" sz="2400" dirty="0">
              <a:latin typeface="Arial" charset="0"/>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GB" sz="4000" b="1" dirty="0" smtClean="0"/>
              <a:t>Pr</a:t>
            </a:r>
            <a:r>
              <a:rPr lang="sr-Latn-RS" sz="4000" b="1" dirty="0" smtClean="0"/>
              <a:t>i</a:t>
            </a:r>
            <a:r>
              <a:rPr lang="en-GB" sz="4000" b="1" dirty="0" smtClean="0"/>
              <a:t>pr</a:t>
            </a:r>
            <a:r>
              <a:rPr lang="sr-Latn-RS" sz="4000" b="1" dirty="0" smtClean="0"/>
              <a:t>ema </a:t>
            </a:r>
            <a:r>
              <a:rPr lang="en-GB" sz="4000" b="1" dirty="0" err="1" smtClean="0"/>
              <a:t>i</a:t>
            </a:r>
            <a:r>
              <a:rPr lang="en-GB" sz="4000" b="1" dirty="0" smtClean="0"/>
              <a:t> </a:t>
            </a:r>
            <a:r>
              <a:rPr lang="en-GB" sz="4000" b="1" dirty="0" err="1" smtClean="0"/>
              <a:t>plani</a:t>
            </a:r>
            <a:r>
              <a:rPr lang="sr-Latn-RS" sz="4000" b="1" dirty="0" smtClean="0"/>
              <a:t>ranje</a:t>
            </a:r>
            <a:endParaRPr lang="en-US" sz="4000" b="1" dirty="0" smtClean="0"/>
          </a:p>
        </p:txBody>
      </p:sp>
      <p:sp>
        <p:nvSpPr>
          <p:cNvPr id="40963" name="Content Placeholder 2"/>
          <p:cNvSpPr>
            <a:spLocks noGrp="1"/>
          </p:cNvSpPr>
          <p:nvPr>
            <p:ph idx="1"/>
          </p:nvPr>
        </p:nvSpPr>
        <p:spPr/>
        <p:txBody>
          <a:bodyPr/>
          <a:lstStyle/>
          <a:p>
            <a:pPr marL="0" indent="0">
              <a:buFont typeface="Arial" charset="0"/>
              <a:buNone/>
              <a:defRPr/>
            </a:pPr>
            <a:r>
              <a:rPr lang="sr-Latn-RS" sz="2400" b="1" dirty="0" smtClean="0"/>
              <a:t>Da li postoje</a:t>
            </a:r>
            <a:r>
              <a:rPr lang="en-US" sz="2400" b="1" dirty="0" smtClean="0"/>
              <a:t> </a:t>
            </a:r>
            <a:r>
              <a:rPr lang="en-US" sz="2400" b="1" dirty="0" err="1" smtClean="0"/>
              <a:t>alternativ</a:t>
            </a:r>
            <a:r>
              <a:rPr lang="sr-Latn-RS" sz="2400" b="1" dirty="0" smtClean="0"/>
              <a:t>ni izvori za pribavljanje</a:t>
            </a:r>
            <a:r>
              <a:rPr lang="en-US" sz="2400" b="1" dirty="0" smtClean="0"/>
              <a:t> </a:t>
            </a:r>
            <a:r>
              <a:rPr lang="sr-Latn-RS" sz="2400" b="1" dirty="0" smtClean="0"/>
              <a:t>istih dokaza</a:t>
            </a:r>
            <a:r>
              <a:rPr lang="en-US" sz="2400" b="1" dirty="0" smtClean="0"/>
              <a:t>, </a:t>
            </a:r>
            <a:r>
              <a:rPr lang="sr-Latn-RS" sz="2400" b="1" dirty="0" smtClean="0"/>
              <a:t>k</a:t>
            </a:r>
            <a:r>
              <a:rPr lang="en-US" sz="2400" b="1" dirty="0" err="1" smtClean="0"/>
              <a:t>omplementar</a:t>
            </a:r>
            <a:r>
              <a:rPr lang="sr-Latn-RS" sz="2400" b="1" dirty="0" smtClean="0"/>
              <a:t>ni izvori </a:t>
            </a:r>
            <a:r>
              <a:rPr lang="sr-Latn-RS" sz="2400" b="1" dirty="0" smtClean="0"/>
              <a:t>za potkrepljivanje</a:t>
            </a:r>
            <a:r>
              <a:rPr lang="en-US" sz="2400" b="1" dirty="0" smtClean="0"/>
              <a:t> t</a:t>
            </a:r>
            <a:r>
              <a:rPr lang="sr-Latn-RS" sz="2400" b="1" dirty="0" smtClean="0"/>
              <a:t>i</a:t>
            </a:r>
            <a:r>
              <a:rPr lang="en-US" sz="2400" b="1" dirty="0" smtClean="0"/>
              <a:t>h </a:t>
            </a:r>
            <a:r>
              <a:rPr lang="sr-Latn-RS" sz="2400" b="1" dirty="0" smtClean="0"/>
              <a:t>dokaza</a:t>
            </a:r>
            <a:r>
              <a:rPr lang="en-US" sz="2400" b="1" dirty="0" smtClean="0"/>
              <a:t>?</a:t>
            </a:r>
          </a:p>
          <a:p>
            <a:pPr>
              <a:buFontTx/>
              <a:buChar char="-"/>
              <a:defRPr/>
            </a:pPr>
            <a:r>
              <a:rPr lang="sr-Latn-RS" sz="2400" dirty="0" smtClean="0"/>
              <a:t>Razmotrite</a:t>
            </a:r>
            <a:r>
              <a:rPr lang="en-US" sz="2400" dirty="0" smtClean="0"/>
              <a:t> </a:t>
            </a:r>
            <a:r>
              <a:rPr lang="sr-Latn-RS" sz="2400" dirty="0" smtClean="0"/>
              <a:t>da li postoje  drugi izvori dokaza</a:t>
            </a:r>
            <a:endParaRPr lang="en-US" sz="2400" dirty="0" smtClean="0"/>
          </a:p>
          <a:p>
            <a:pPr lvl="1">
              <a:buFontTx/>
              <a:buChar char="-"/>
              <a:defRPr/>
            </a:pPr>
            <a:r>
              <a:rPr lang="en-US" sz="2000" dirty="0" smtClean="0"/>
              <a:t>D</a:t>
            </a:r>
            <a:r>
              <a:rPr lang="sr-Latn-RS" sz="2000" dirty="0" smtClean="0"/>
              <a:t>ruga strana u nekoj</a:t>
            </a:r>
            <a:r>
              <a:rPr lang="en-US" sz="2000" dirty="0" smtClean="0"/>
              <a:t> </a:t>
            </a:r>
            <a:r>
              <a:rPr lang="en-US" sz="2000" dirty="0" err="1" smtClean="0"/>
              <a:t>onl</a:t>
            </a:r>
            <a:r>
              <a:rPr lang="sr-Latn-RS" sz="2000" dirty="0" smtClean="0"/>
              <a:t>aj</a:t>
            </a:r>
            <a:r>
              <a:rPr lang="en-US" sz="2000" dirty="0" smtClean="0"/>
              <a:t>n </a:t>
            </a:r>
            <a:r>
              <a:rPr lang="en-US" sz="2000" dirty="0" err="1" smtClean="0"/>
              <a:t>transa</a:t>
            </a:r>
            <a:r>
              <a:rPr lang="sr-Latn-RS" sz="2000" dirty="0" smtClean="0"/>
              <a:t>k</a:t>
            </a:r>
            <a:r>
              <a:rPr lang="en-US" sz="2000" dirty="0" err="1" smtClean="0"/>
              <a:t>ci</a:t>
            </a:r>
            <a:r>
              <a:rPr lang="sr-Latn-RS" sz="2000" dirty="0" smtClean="0"/>
              <a:t>ji, kao što je</a:t>
            </a:r>
            <a:r>
              <a:rPr lang="en-US" sz="2000" dirty="0" smtClean="0"/>
              <a:t> </a:t>
            </a:r>
            <a:r>
              <a:rPr lang="sr-Latn-RS" sz="2000" dirty="0" smtClean="0"/>
              <a:t>nek</a:t>
            </a:r>
            <a:r>
              <a:rPr lang="en-US" sz="2000" dirty="0" smtClean="0"/>
              <a:t>a </a:t>
            </a:r>
            <a:r>
              <a:rPr lang="sr-Latn-RS" sz="2000" dirty="0" smtClean="0"/>
              <a:t>razmena</a:t>
            </a:r>
            <a:r>
              <a:rPr lang="en-US" sz="2000" dirty="0" smtClean="0"/>
              <a:t> e</a:t>
            </a:r>
            <a:r>
              <a:rPr lang="sr-Latn-RS" sz="2000" dirty="0" smtClean="0"/>
              <a:t>-pošte</a:t>
            </a:r>
            <a:endParaRPr lang="en-US" sz="2000" dirty="0" smtClean="0"/>
          </a:p>
          <a:p>
            <a:pPr lvl="1">
              <a:buFontTx/>
              <a:buChar char="-"/>
              <a:defRPr/>
            </a:pPr>
            <a:r>
              <a:rPr lang="en-US" sz="2000" dirty="0" smtClean="0"/>
              <a:t>T</a:t>
            </a:r>
            <a:r>
              <a:rPr lang="sr-Latn-RS" sz="2000" dirty="0" smtClean="0"/>
              <a:t>reće lice imalac po</a:t>
            </a:r>
            <a:r>
              <a:rPr lang="en-US" sz="2000" dirty="0" smtClean="0"/>
              <a:t>data</a:t>
            </a:r>
            <a:r>
              <a:rPr lang="sr-Latn-RS" sz="2000" dirty="0" smtClean="0"/>
              <a:t>ka,</a:t>
            </a:r>
            <a:r>
              <a:rPr lang="en-US" sz="2000" dirty="0" smtClean="0"/>
              <a:t> </a:t>
            </a:r>
            <a:r>
              <a:rPr lang="sr-Latn-RS" sz="2000" dirty="0" smtClean="0"/>
              <a:t>kao što je</a:t>
            </a:r>
            <a:r>
              <a:rPr lang="en-US" sz="2000" dirty="0" smtClean="0"/>
              <a:t> </a:t>
            </a:r>
            <a:r>
              <a:rPr lang="sr-Latn-RS" sz="2000" dirty="0" smtClean="0"/>
              <a:t>Provajder </a:t>
            </a:r>
            <a:r>
              <a:rPr lang="en-US" sz="2000" dirty="0" smtClean="0"/>
              <a:t>Internet </a:t>
            </a:r>
            <a:r>
              <a:rPr lang="sr-Latn-RS" sz="2000" dirty="0" smtClean="0"/>
              <a:t>s</a:t>
            </a:r>
            <a:r>
              <a:rPr lang="en-US" sz="2000" dirty="0" err="1" smtClean="0"/>
              <a:t>ervi</a:t>
            </a:r>
            <a:r>
              <a:rPr lang="sr-Latn-RS" sz="2000" dirty="0" smtClean="0"/>
              <a:t>sa</a:t>
            </a:r>
            <a:r>
              <a:rPr lang="en-US" sz="2000" dirty="0" smtClean="0"/>
              <a:t> (ISP) </a:t>
            </a:r>
          </a:p>
          <a:p>
            <a:pPr lvl="1">
              <a:buFontTx/>
              <a:buChar char="-"/>
              <a:defRPr/>
            </a:pPr>
            <a:r>
              <a:rPr lang="sr-Latn-RS" sz="2000" dirty="0" smtClean="0"/>
              <a:t>O</a:t>
            </a:r>
            <a:r>
              <a:rPr lang="en-US" sz="2000" dirty="0" err="1" smtClean="0"/>
              <a:t>nl</a:t>
            </a:r>
            <a:r>
              <a:rPr lang="sr-Latn-RS" sz="2000" dirty="0" smtClean="0"/>
              <a:t>aj</a:t>
            </a:r>
            <a:r>
              <a:rPr lang="en-US" sz="2000" dirty="0" smtClean="0"/>
              <a:t>n </a:t>
            </a:r>
            <a:r>
              <a:rPr lang="sr-Latn-RS" sz="2000" dirty="0" smtClean="0"/>
              <a:t>provajder </a:t>
            </a:r>
            <a:r>
              <a:rPr lang="en-US" sz="2000" dirty="0" err="1" smtClean="0"/>
              <a:t>servi</a:t>
            </a:r>
            <a:r>
              <a:rPr lang="sr-Latn-RS" sz="2000" dirty="0" smtClean="0"/>
              <a:t>sa</a:t>
            </a:r>
            <a:endParaRPr lang="en-US" sz="2000" dirty="0" smtClean="0"/>
          </a:p>
          <a:p>
            <a:pPr lvl="1">
              <a:buFontTx/>
              <a:buChar char="-"/>
              <a:defRPr/>
            </a:pPr>
            <a:r>
              <a:rPr lang="en-US" sz="2000" dirty="0" smtClean="0"/>
              <a:t>K</a:t>
            </a:r>
            <a:r>
              <a:rPr lang="sr-Latn-RS" sz="2000" dirty="0" smtClean="0"/>
              <a:t>orišćenje oblaka</a:t>
            </a:r>
            <a:r>
              <a:rPr lang="en-US" sz="2000" dirty="0" smtClean="0"/>
              <a:t>, t</a:t>
            </a:r>
            <a:r>
              <a:rPr lang="sr-Latn-RS" sz="2000" dirty="0" smtClean="0"/>
              <a:t>i</a:t>
            </a:r>
            <a:r>
              <a:rPr lang="en-US" sz="2000" dirty="0" smtClean="0"/>
              <a:t> </a:t>
            </a:r>
            <a:r>
              <a:rPr lang="sr-Latn-RS" sz="2000" dirty="0" smtClean="0"/>
              <a:t>i</a:t>
            </a:r>
            <a:r>
              <a:rPr lang="en-US" sz="2000" dirty="0" smtClean="0"/>
              <a:t>s</a:t>
            </a:r>
            <a:r>
              <a:rPr lang="sr-Latn-RS" sz="2000" dirty="0" smtClean="0"/>
              <a:t>ti</a:t>
            </a:r>
            <a:r>
              <a:rPr lang="en-US" sz="2000" dirty="0" smtClean="0"/>
              <a:t> </a:t>
            </a:r>
            <a:r>
              <a:rPr lang="sr-Latn-RS" sz="2000" dirty="0" smtClean="0"/>
              <a:t>po</a:t>
            </a:r>
            <a:r>
              <a:rPr lang="en-US" sz="2000" dirty="0" err="1" smtClean="0"/>
              <a:t>da</a:t>
            </a:r>
            <a:r>
              <a:rPr lang="sr-Latn-RS" sz="2000" dirty="0" smtClean="0"/>
              <a:t>ci</a:t>
            </a:r>
            <a:r>
              <a:rPr lang="en-US" sz="2000" dirty="0" smtClean="0"/>
              <a:t> m</a:t>
            </a:r>
            <a:r>
              <a:rPr lang="sr-Latn-RS" sz="2000" dirty="0" smtClean="0"/>
              <a:t>ogu da se preuzmu iz</a:t>
            </a:r>
            <a:r>
              <a:rPr lang="en-US" sz="2000" dirty="0" smtClean="0"/>
              <a:t> </a:t>
            </a:r>
            <a:r>
              <a:rPr lang="sr-Latn-RS" sz="2000" dirty="0" smtClean="0"/>
              <a:t>takvog izvora</a:t>
            </a:r>
            <a:r>
              <a:rPr lang="en-US" sz="2000" dirty="0" smtClean="0"/>
              <a:t> </a:t>
            </a:r>
            <a:r>
              <a:rPr lang="sr-Latn-RS" sz="2000" dirty="0" smtClean="0"/>
              <a:t>nekog trećeg lica</a:t>
            </a:r>
            <a:endParaRPr lang="en-US" sz="2000" dirty="0" smtClean="0"/>
          </a:p>
          <a:p>
            <a:pPr lvl="1">
              <a:buFontTx/>
              <a:buChar char="-"/>
              <a:defRPr/>
            </a:pPr>
            <a:endParaRPr lang="en-US" sz="2000" dirty="0" smtClean="0"/>
          </a:p>
          <a:p>
            <a:pPr>
              <a:buFont typeface="Arial" charset="0"/>
              <a:buChar char="•"/>
              <a:defRPr/>
            </a:pPr>
            <a:endParaRPr lang="en-US" dirty="0" smtClean="0"/>
          </a:p>
        </p:txBody>
      </p:sp>
      <p:sp>
        <p:nvSpPr>
          <p:cNvPr id="4" name="Slide Number Placeholder 3"/>
          <p:cNvSpPr>
            <a:spLocks noGrp="1"/>
          </p:cNvSpPr>
          <p:nvPr>
            <p:ph type="sldNum" sz="quarter" idx="12"/>
          </p:nvPr>
        </p:nvSpPr>
        <p:spPr/>
        <p:txBody>
          <a:bodyPr/>
          <a:lstStyle/>
          <a:p>
            <a:pPr>
              <a:defRPr/>
            </a:pPr>
            <a:fld id="{1D96DEEE-1F84-4A37-84C2-B9E83723FDB6}"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GB" sz="4000" b="1" dirty="0" smtClean="0"/>
              <a:t>Pr</a:t>
            </a:r>
            <a:r>
              <a:rPr lang="sr-Latn-RS" sz="4000" b="1" dirty="0" smtClean="0"/>
              <a:t>i</a:t>
            </a:r>
            <a:r>
              <a:rPr lang="en-GB" sz="4000" b="1" dirty="0" smtClean="0"/>
              <a:t>pr</a:t>
            </a:r>
            <a:r>
              <a:rPr lang="sr-Latn-RS" sz="4000" b="1" dirty="0" smtClean="0"/>
              <a:t>ema </a:t>
            </a:r>
            <a:r>
              <a:rPr lang="en-GB" sz="4000" b="1" dirty="0" err="1" smtClean="0"/>
              <a:t>i</a:t>
            </a:r>
            <a:r>
              <a:rPr lang="en-GB" sz="4000" b="1" dirty="0" smtClean="0"/>
              <a:t> </a:t>
            </a:r>
            <a:r>
              <a:rPr lang="en-GB" sz="4000" b="1" dirty="0" err="1" smtClean="0"/>
              <a:t>plani</a:t>
            </a:r>
            <a:r>
              <a:rPr lang="sr-Latn-RS" sz="4000" b="1" dirty="0" smtClean="0"/>
              <a:t>ranje</a:t>
            </a:r>
            <a:endParaRPr lang="en-US" sz="4000" b="1" dirty="0" smtClean="0"/>
          </a:p>
        </p:txBody>
      </p:sp>
      <p:sp>
        <p:nvSpPr>
          <p:cNvPr id="3" name="Content Placeholder 2"/>
          <p:cNvSpPr>
            <a:spLocks noGrp="1"/>
          </p:cNvSpPr>
          <p:nvPr>
            <p:ph idx="1"/>
          </p:nvPr>
        </p:nvSpPr>
        <p:spPr/>
        <p:txBody>
          <a:bodyPr/>
          <a:lstStyle/>
          <a:p>
            <a:pPr>
              <a:buFont typeface="Arial" charset="0"/>
              <a:buChar char="•"/>
              <a:defRPr/>
            </a:pPr>
            <a:r>
              <a:rPr lang="en-US" sz="2800" dirty="0" smtClean="0"/>
              <a:t>Ta</a:t>
            </a:r>
            <a:r>
              <a:rPr lang="sr-Latn-RS" sz="2800" dirty="0" smtClean="0"/>
              <a:t>k</a:t>
            </a:r>
            <a:r>
              <a:rPr lang="en-US" sz="2800" dirty="0" err="1" smtClean="0"/>
              <a:t>ti</a:t>
            </a:r>
            <a:r>
              <a:rPr lang="sr-Latn-RS" sz="2800" dirty="0" smtClean="0"/>
              <a:t>čka odluka da se podaci preuzmu</a:t>
            </a:r>
            <a:r>
              <a:rPr lang="en-US" sz="2800" dirty="0" smtClean="0"/>
              <a:t> </a:t>
            </a:r>
            <a:r>
              <a:rPr lang="sr-Latn-RS" sz="2800" dirty="0" smtClean="0"/>
              <a:t>o</a:t>
            </a:r>
            <a:r>
              <a:rPr lang="en-US" sz="2800" dirty="0" smtClean="0"/>
              <a:t>d </a:t>
            </a:r>
            <a:r>
              <a:rPr lang="sr-Latn-RS" sz="2800" dirty="0" smtClean="0"/>
              <a:t>da</a:t>
            </a:r>
            <a:r>
              <a:rPr lang="en-US" sz="2800" dirty="0" smtClean="0"/>
              <a:t>t</a:t>
            </a:r>
            <a:r>
              <a:rPr lang="sr-Latn-RS" sz="2800" dirty="0" smtClean="0"/>
              <a:t>og osumnjičenog</a:t>
            </a:r>
            <a:r>
              <a:rPr lang="en-US" sz="2800" dirty="0" smtClean="0"/>
              <a:t> </a:t>
            </a:r>
            <a:r>
              <a:rPr lang="sr-Latn-RS" sz="2800" dirty="0" smtClean="0"/>
              <a:t>ili</a:t>
            </a:r>
            <a:r>
              <a:rPr lang="en-US" sz="2800" dirty="0" smtClean="0"/>
              <a:t> </a:t>
            </a:r>
            <a:r>
              <a:rPr lang="en-US" sz="2800" dirty="0" err="1" smtClean="0"/>
              <a:t>alternativ</a:t>
            </a:r>
            <a:r>
              <a:rPr lang="sr-Latn-RS" sz="2800" dirty="0" smtClean="0"/>
              <a:t>nog imaoca</a:t>
            </a:r>
            <a:r>
              <a:rPr lang="en-US" sz="2800" dirty="0" smtClean="0"/>
              <a:t> </a:t>
            </a:r>
            <a:r>
              <a:rPr lang="sr-Latn-RS" sz="2800" dirty="0" smtClean="0"/>
              <a:t>po</a:t>
            </a:r>
            <a:r>
              <a:rPr lang="en-US" sz="2800" dirty="0" smtClean="0"/>
              <a:t>data</a:t>
            </a:r>
            <a:r>
              <a:rPr lang="sr-Latn-RS" sz="2800" dirty="0" smtClean="0"/>
              <a:t>ka</a:t>
            </a:r>
            <a:endParaRPr lang="en-US" sz="2800" dirty="0" smtClean="0"/>
          </a:p>
          <a:p>
            <a:pPr>
              <a:buFont typeface="Arial" charset="0"/>
              <a:buNone/>
              <a:defRPr/>
            </a:pPr>
            <a:endParaRPr lang="en-US" sz="2800" dirty="0" smtClean="0"/>
          </a:p>
          <a:p>
            <a:pPr marL="395288" indent="-395288">
              <a:buFont typeface="Arial" charset="0"/>
              <a:buNone/>
              <a:defRPr/>
            </a:pPr>
            <a:r>
              <a:rPr lang="en-US" sz="2800" b="1" dirty="0" smtClean="0"/>
              <a:t>  </a:t>
            </a:r>
            <a:r>
              <a:rPr lang="en-US" sz="2800" dirty="0" smtClean="0"/>
              <a:t>- </a:t>
            </a:r>
            <a:r>
              <a:rPr lang="sr-Latn-RS" sz="2400" dirty="0" smtClean="0"/>
              <a:t>Razmotrite pribavljanje po</a:t>
            </a:r>
            <a:r>
              <a:rPr lang="en-US" sz="2400" dirty="0" smtClean="0"/>
              <a:t>data</a:t>
            </a:r>
            <a:r>
              <a:rPr lang="sr-Latn-RS" sz="2400" dirty="0" smtClean="0"/>
              <a:t>ka</a:t>
            </a:r>
            <a:r>
              <a:rPr lang="en-US" sz="2400" dirty="0" smtClean="0"/>
              <a:t>/</a:t>
            </a:r>
            <a:r>
              <a:rPr lang="sr-Latn-RS" sz="2400" dirty="0" smtClean="0"/>
              <a:t>dokaza</a:t>
            </a:r>
            <a:r>
              <a:rPr lang="en-US" sz="2400" dirty="0" smtClean="0"/>
              <a:t> o</a:t>
            </a:r>
            <a:r>
              <a:rPr lang="sr-Latn-RS" sz="2400" dirty="0" smtClean="0"/>
              <a:t>d</a:t>
            </a:r>
            <a:r>
              <a:rPr lang="en-US" sz="2400" dirty="0" smtClean="0"/>
              <a:t> t</a:t>
            </a:r>
            <a:r>
              <a:rPr lang="sr-Latn-RS" sz="2400" dirty="0" smtClean="0"/>
              <a:t>rećih lica</a:t>
            </a:r>
            <a:endParaRPr lang="en-US" sz="2400" dirty="0" smtClean="0"/>
          </a:p>
          <a:p>
            <a:pPr marL="395288" indent="-395288">
              <a:buFont typeface="Arial" charset="0"/>
              <a:buNone/>
              <a:defRPr/>
            </a:pPr>
            <a:r>
              <a:rPr lang="en-US" sz="2400" dirty="0" smtClean="0"/>
              <a:t>   - </a:t>
            </a:r>
            <a:r>
              <a:rPr lang="sr-Latn-RS" sz="2400" dirty="0" smtClean="0"/>
              <a:t>Zakonske </a:t>
            </a:r>
            <a:r>
              <a:rPr lang="en-US" sz="2400" dirty="0" smtClean="0"/>
              <a:t>procedure </a:t>
            </a:r>
            <a:r>
              <a:rPr lang="sr-Latn-RS" sz="2400" dirty="0" smtClean="0"/>
              <a:t>za preuzimanje</a:t>
            </a:r>
            <a:r>
              <a:rPr lang="en-US" sz="2400" dirty="0" smtClean="0"/>
              <a:t> </a:t>
            </a:r>
            <a:r>
              <a:rPr lang="sr-Latn-RS" sz="2400" dirty="0" smtClean="0"/>
              <a:t>po</a:t>
            </a:r>
            <a:r>
              <a:rPr lang="en-US" sz="2400" dirty="0" smtClean="0"/>
              <a:t>data</a:t>
            </a:r>
            <a:r>
              <a:rPr lang="sr-Latn-RS" sz="2400" dirty="0" smtClean="0"/>
              <a:t>ka</a:t>
            </a:r>
            <a:endParaRPr lang="en-US" sz="2400" dirty="0" smtClean="0"/>
          </a:p>
          <a:p>
            <a:pPr marL="395288" indent="-395288">
              <a:buFont typeface="Arial" charset="0"/>
              <a:buNone/>
              <a:defRPr/>
            </a:pPr>
            <a:r>
              <a:rPr lang="en-US" sz="2400" dirty="0" smtClean="0"/>
              <a:t>   - </a:t>
            </a:r>
            <a:r>
              <a:rPr lang="sr-Latn-RS" sz="2400" dirty="0" smtClean="0"/>
              <a:t>Razmatranje </a:t>
            </a:r>
            <a:r>
              <a:rPr lang="en-US" sz="2400" dirty="0" smtClean="0"/>
              <a:t>o</a:t>
            </a:r>
            <a:r>
              <a:rPr lang="sr-Latn-RS" sz="2400" dirty="0" smtClean="0"/>
              <a:t> tome</a:t>
            </a:r>
            <a:r>
              <a:rPr lang="en-US" sz="2400" dirty="0" smtClean="0"/>
              <a:t> </a:t>
            </a:r>
            <a:r>
              <a:rPr lang="sr-Latn-RS" sz="2400" dirty="0" smtClean="0"/>
              <a:t>koji su izvori dokaza</a:t>
            </a:r>
            <a:r>
              <a:rPr lang="en-US" sz="2400" dirty="0" smtClean="0"/>
              <a:t> </a:t>
            </a:r>
            <a:r>
              <a:rPr lang="sr-Latn-RS" sz="2400" dirty="0" smtClean="0"/>
              <a:t>važni za datu istragu</a:t>
            </a:r>
            <a:r>
              <a:rPr lang="en-US" sz="2400" dirty="0" smtClean="0"/>
              <a:t> </a:t>
            </a:r>
            <a:endParaRPr lang="en-US" sz="1800" dirty="0" smtClean="0"/>
          </a:p>
          <a:p>
            <a:pPr marL="0" indent="0">
              <a:buFont typeface="Arial" charset="0"/>
              <a:buNone/>
              <a:defRPr/>
            </a:pPr>
            <a:endParaRPr lang="en-US" sz="2000" dirty="0" smtClean="0"/>
          </a:p>
          <a:p>
            <a:pPr marL="0" indent="0">
              <a:buFont typeface="Arial" charset="0"/>
              <a:buNone/>
              <a:defRPr/>
            </a:pPr>
            <a:endParaRPr lang="en-US" sz="2000" dirty="0" smtClean="0"/>
          </a:p>
          <a:p>
            <a:pPr>
              <a:buFont typeface="Arial" charset="0"/>
              <a:buNone/>
              <a:defRPr/>
            </a:pPr>
            <a:endParaRPr lang="en-US" sz="2800" dirty="0" smtClean="0"/>
          </a:p>
          <a:p>
            <a:pPr>
              <a:buFont typeface="Arial" charset="0"/>
              <a:buChar char="•"/>
              <a:defRPr/>
            </a:pPr>
            <a:endParaRPr lang="en-US" dirty="0"/>
          </a:p>
        </p:txBody>
      </p:sp>
      <p:sp>
        <p:nvSpPr>
          <p:cNvPr id="4" name="Slide Number Placeholder 3"/>
          <p:cNvSpPr>
            <a:spLocks noGrp="1"/>
          </p:cNvSpPr>
          <p:nvPr>
            <p:ph type="sldNum" sz="quarter" idx="12"/>
          </p:nvPr>
        </p:nvSpPr>
        <p:spPr/>
        <p:txBody>
          <a:bodyPr/>
          <a:lstStyle/>
          <a:p>
            <a:pPr>
              <a:defRPr/>
            </a:pPr>
            <a:fld id="{F92B95AA-8A44-4240-BAA6-345054709050}" type="slidenum">
              <a:rPr lang="en-US" smtClean="0"/>
              <a:pPr>
                <a:defRPr/>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b="1" dirty="0" err="1" smtClean="0"/>
              <a:t>Grup</a:t>
            </a:r>
            <a:r>
              <a:rPr lang="sr-Latn-RS" b="1" dirty="0" smtClean="0"/>
              <a:t>ni rad</a:t>
            </a:r>
            <a:endParaRPr lang="en-US" b="1" dirty="0" smtClean="0"/>
          </a:p>
        </p:txBody>
      </p:sp>
      <p:sp>
        <p:nvSpPr>
          <p:cNvPr id="55299" name="Content Placeholder 2"/>
          <p:cNvSpPr>
            <a:spLocks noGrp="1"/>
          </p:cNvSpPr>
          <p:nvPr>
            <p:ph idx="1"/>
          </p:nvPr>
        </p:nvSpPr>
        <p:spPr>
          <a:xfrm>
            <a:off x="457200" y="1600200"/>
            <a:ext cx="8458200" cy="4525963"/>
          </a:xfrm>
        </p:spPr>
        <p:txBody>
          <a:bodyPr/>
          <a:lstStyle/>
          <a:p>
            <a:r>
              <a:rPr lang="sr-Latn-RS" sz="2800" dirty="0" smtClean="0"/>
              <a:t>Koja su vam Ovlašćenja potrebna za Pretres i Zaplenu</a:t>
            </a:r>
            <a:r>
              <a:rPr lang="en-US" sz="2800" dirty="0" smtClean="0"/>
              <a:t>?</a:t>
            </a:r>
          </a:p>
          <a:p>
            <a:endParaRPr lang="en-US" sz="2800" dirty="0" smtClean="0"/>
          </a:p>
          <a:p>
            <a:endParaRPr lang="en-US" sz="2800" dirty="0" smtClean="0"/>
          </a:p>
          <a:p>
            <a:r>
              <a:rPr lang="sr-Latn-RS" sz="2800" dirty="0" smtClean="0"/>
              <a:t>Kako možete da izaberete nekog </a:t>
            </a:r>
            <a:r>
              <a:rPr lang="en-US" sz="2800" dirty="0" smtClean="0"/>
              <a:t>e</a:t>
            </a:r>
            <a:r>
              <a:rPr lang="sr-Latn-RS" sz="2800" dirty="0" smtClean="0"/>
              <a:t>ks</a:t>
            </a:r>
            <a:r>
              <a:rPr lang="en-US" sz="2800" dirty="0" smtClean="0"/>
              <a:t>pert</a:t>
            </a:r>
            <a:r>
              <a:rPr lang="sr-Latn-RS" sz="2800" dirty="0" smtClean="0"/>
              <a:t>a</a:t>
            </a:r>
            <a:r>
              <a:rPr lang="en-US" sz="2800" dirty="0" smtClean="0"/>
              <a:t> </a:t>
            </a:r>
            <a:r>
              <a:rPr lang="sr-Latn-RS" sz="2800" dirty="0" smtClean="0"/>
              <a:t>koji će biti prisutan</a:t>
            </a:r>
            <a:r>
              <a:rPr lang="en-US" sz="2800" dirty="0" smtClean="0"/>
              <a:t> </a:t>
            </a:r>
            <a:r>
              <a:rPr lang="sr-Latn-RS" sz="2800" dirty="0" smtClean="0"/>
              <a:t>u toku date zaplene dokaza</a:t>
            </a:r>
            <a:r>
              <a:rPr lang="en-US" sz="2800" dirty="0" smtClean="0"/>
              <a:t>, </a:t>
            </a:r>
            <a:r>
              <a:rPr lang="sr-Latn-RS" sz="2800" dirty="0" smtClean="0"/>
              <a:t>šta treba da razmotrite</a:t>
            </a:r>
            <a:r>
              <a:rPr lang="en-US" sz="2800" dirty="0" smtClean="0"/>
              <a:t>?</a:t>
            </a:r>
          </a:p>
          <a:p>
            <a:pPr>
              <a:buFont typeface="Arial" pitchFamily="34" charset="0"/>
              <a:buNone/>
            </a:pPr>
            <a:endParaRPr lang="en-US" sz="2800" dirty="0" smtClean="0"/>
          </a:p>
          <a:p>
            <a:pPr>
              <a:buFont typeface="Arial" pitchFamily="34" charset="0"/>
              <a:buNone/>
            </a:pPr>
            <a:endParaRPr lang="en-US" sz="2400" dirty="0" smtClean="0"/>
          </a:p>
        </p:txBody>
      </p:sp>
      <p:sp>
        <p:nvSpPr>
          <p:cNvPr id="4" name="Slide Number Placeholder 3"/>
          <p:cNvSpPr>
            <a:spLocks noGrp="1"/>
          </p:cNvSpPr>
          <p:nvPr>
            <p:ph type="sldNum" sz="quarter" idx="12"/>
          </p:nvPr>
        </p:nvSpPr>
        <p:spPr/>
        <p:txBody>
          <a:bodyPr/>
          <a:lstStyle/>
          <a:p>
            <a:pPr>
              <a:defRPr/>
            </a:pPr>
            <a:fld id="{7349DEA1-B02A-4827-AD15-C95AFCCAA277}" type="slidenum">
              <a:rPr lang="en-US" smtClean="0"/>
              <a:pPr>
                <a:defRPr/>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252CF17A-9B47-40D9-950B-4A41029A0970}" type="slidenum">
              <a:rPr lang="en-US"/>
              <a:pPr>
                <a:defRPr/>
              </a:pPr>
              <a:t>54</a:t>
            </a:fld>
            <a:endParaRPr lang="en-US"/>
          </a:p>
        </p:txBody>
      </p:sp>
      <p:sp>
        <p:nvSpPr>
          <p:cNvPr id="56323" name="Title 1"/>
          <p:cNvSpPr>
            <a:spLocks noGrp="1"/>
          </p:cNvSpPr>
          <p:nvPr>
            <p:ph type="title"/>
          </p:nvPr>
        </p:nvSpPr>
        <p:spPr/>
        <p:txBody>
          <a:bodyPr/>
          <a:lstStyle/>
          <a:p>
            <a:r>
              <a:rPr lang="sr-Latn-RS" sz="4000" b="1" dirty="0" smtClean="0"/>
              <a:t>Koje ovlašćenje vam je potrebno</a:t>
            </a:r>
            <a:r>
              <a:rPr lang="en-GB" sz="4000" b="1" dirty="0" smtClean="0"/>
              <a:t>?</a:t>
            </a:r>
          </a:p>
        </p:txBody>
      </p:sp>
      <p:sp>
        <p:nvSpPr>
          <p:cNvPr id="4100" name="Content Placeholder 2"/>
          <p:cNvSpPr>
            <a:spLocks noGrp="1"/>
          </p:cNvSpPr>
          <p:nvPr>
            <p:ph idx="1"/>
          </p:nvPr>
        </p:nvSpPr>
        <p:spPr>
          <a:xfrm>
            <a:off x="457200" y="1600200"/>
            <a:ext cx="8229600" cy="4756150"/>
          </a:xfrm>
        </p:spPr>
        <p:txBody>
          <a:bodyPr/>
          <a:lstStyle/>
          <a:p>
            <a:pPr marL="514350" indent="-514350" eaLnBrk="1" hangingPunct="1">
              <a:lnSpc>
                <a:spcPct val="80000"/>
              </a:lnSpc>
              <a:buFont typeface="Calibri" pitchFamily="34" charset="0"/>
              <a:buAutoNum type="arabicPeriod"/>
              <a:defRPr/>
            </a:pPr>
            <a:r>
              <a:rPr lang="sr-Latn-RS" sz="2800" dirty="0" smtClean="0"/>
              <a:t>Ovlašćenje koje će biti potrebno</a:t>
            </a:r>
            <a:r>
              <a:rPr lang="en-US" sz="2800" dirty="0" smtClean="0"/>
              <a:t> </a:t>
            </a:r>
            <a:r>
              <a:rPr lang="sr-Latn-RS" sz="2800" dirty="0" smtClean="0"/>
              <a:t>da bi se obavila data aktivnost</a:t>
            </a:r>
            <a:r>
              <a:rPr lang="en-US" sz="2800" dirty="0" smtClean="0"/>
              <a:t>.</a:t>
            </a:r>
          </a:p>
          <a:p>
            <a:pPr marL="914400" lvl="1" indent="-49213" eaLnBrk="1" hangingPunct="1">
              <a:lnSpc>
                <a:spcPct val="80000"/>
              </a:lnSpc>
              <a:buFont typeface="Arial" charset="0"/>
              <a:buNone/>
              <a:defRPr/>
            </a:pPr>
            <a:r>
              <a:rPr lang="en-US" sz="2400" dirty="0" smtClean="0"/>
              <a:t>- L</a:t>
            </a:r>
            <a:r>
              <a:rPr lang="sr-Latn-RS" sz="2400" dirty="0" smtClean="0"/>
              <a:t>ice u potpunosti</a:t>
            </a:r>
            <a:r>
              <a:rPr lang="en-US" sz="2400" dirty="0" smtClean="0"/>
              <a:t> </a:t>
            </a:r>
            <a:r>
              <a:rPr lang="sr-Latn-RS" sz="2400" dirty="0" smtClean="0"/>
              <a:t>razume</a:t>
            </a:r>
            <a:r>
              <a:rPr lang="en-US" sz="2400" dirty="0" smtClean="0"/>
              <a:t> </a:t>
            </a:r>
            <a:r>
              <a:rPr lang="en-US" sz="2400" dirty="0" err="1" smtClean="0"/>
              <a:t>impli</a:t>
            </a:r>
            <a:r>
              <a:rPr lang="sr-Latn-RS" sz="2400" dirty="0" smtClean="0"/>
              <a:t>k</a:t>
            </a:r>
            <a:r>
              <a:rPr lang="en-US" sz="2400" dirty="0" smtClean="0"/>
              <a:t>a</a:t>
            </a:r>
            <a:r>
              <a:rPr lang="sr-Latn-RS" sz="2400" dirty="0" smtClean="0"/>
              <a:t>c</a:t>
            </a:r>
            <a:r>
              <a:rPr lang="en-US" sz="2400" dirty="0" err="1" smtClean="0"/>
              <a:t>i</a:t>
            </a:r>
            <a:r>
              <a:rPr lang="sr-Latn-RS" sz="2400" dirty="0" smtClean="0"/>
              <a:t>je</a:t>
            </a:r>
            <a:r>
              <a:rPr lang="en-US" sz="2400" dirty="0" smtClean="0"/>
              <a:t> </a:t>
            </a:r>
            <a:r>
              <a:rPr lang="sr-Latn-RS" sz="2400" dirty="0" smtClean="0"/>
              <a:t>davanja </a:t>
            </a:r>
            <a:r>
              <a:rPr lang="sr-Latn-RS" sz="2400" dirty="0" smtClean="0"/>
              <a:t>pristanka</a:t>
            </a:r>
            <a:r>
              <a:rPr lang="en-US" sz="2400" dirty="0" smtClean="0"/>
              <a:t>	</a:t>
            </a:r>
          </a:p>
          <a:p>
            <a:pPr marL="914400" lvl="1" indent="-514350" eaLnBrk="1" hangingPunct="1">
              <a:lnSpc>
                <a:spcPct val="80000"/>
              </a:lnSpc>
              <a:buFont typeface="Arial" charset="0"/>
              <a:buNone/>
              <a:defRPr/>
            </a:pPr>
            <a:r>
              <a:rPr lang="en-US" sz="2400" dirty="0" smtClean="0"/>
              <a:t>	- </a:t>
            </a:r>
            <a:r>
              <a:rPr lang="en-US" sz="2400" dirty="0" err="1" smtClean="0"/>
              <a:t>na</a:t>
            </a:r>
            <a:r>
              <a:rPr lang="sr-Latn-RS" sz="2400" dirty="0" smtClean="0"/>
              <a:t>c</a:t>
            </a:r>
            <a:r>
              <a:rPr lang="en-US" sz="2400" dirty="0" err="1" smtClean="0"/>
              <a:t>ional</a:t>
            </a:r>
            <a:r>
              <a:rPr lang="sr-Latn-RS" sz="2400" dirty="0" smtClean="0"/>
              <a:t>no zakonodavstvo</a:t>
            </a:r>
            <a:r>
              <a:rPr lang="en-US" sz="2400" dirty="0" smtClean="0"/>
              <a:t> </a:t>
            </a:r>
            <a:r>
              <a:rPr lang="sr-Latn-RS" sz="2400" dirty="0" smtClean="0"/>
              <a:t>sve do sudskih naloga</a:t>
            </a:r>
            <a:r>
              <a:rPr lang="en-US" sz="2400" dirty="0" smtClean="0"/>
              <a:t> </a:t>
            </a:r>
            <a:r>
              <a:rPr lang="sr-Latn-RS" sz="2400" dirty="0" smtClean="0"/>
              <a:t>i naloga za izvršenje</a:t>
            </a:r>
            <a:endParaRPr lang="en-US" sz="2400" dirty="0" smtClean="0">
              <a:solidFill>
                <a:srgbClr val="FF0000"/>
              </a:solidFill>
            </a:endParaRPr>
          </a:p>
          <a:p>
            <a:pPr marL="571500" lvl="1" indent="-506413" eaLnBrk="1" hangingPunct="1">
              <a:lnSpc>
                <a:spcPct val="80000"/>
              </a:lnSpc>
              <a:buFont typeface="Arial" charset="0"/>
              <a:buNone/>
              <a:defRPr/>
            </a:pPr>
            <a:r>
              <a:rPr lang="en-US" dirty="0" smtClean="0"/>
              <a:t>2.  </a:t>
            </a:r>
            <a:r>
              <a:rPr lang="en-US" sz="2400" dirty="0" smtClean="0"/>
              <a:t>O</a:t>
            </a:r>
            <a:r>
              <a:rPr lang="sr-Latn-RS" sz="2400" dirty="0" smtClean="0"/>
              <a:t>s</a:t>
            </a:r>
            <a:r>
              <a:rPr lang="en-US" sz="2400" dirty="0" smtClean="0"/>
              <a:t>t</a:t>
            </a:r>
            <a:r>
              <a:rPr lang="sr-Latn-RS" sz="2400" dirty="0" smtClean="0"/>
              <a:t>ali nivoi </a:t>
            </a:r>
            <a:r>
              <a:rPr lang="en-US" sz="2400" dirty="0" smtClean="0"/>
              <a:t>o</a:t>
            </a:r>
            <a:r>
              <a:rPr lang="sr-Latn-RS" sz="2400" dirty="0" smtClean="0"/>
              <a:t>vlašćenja</a:t>
            </a:r>
            <a:r>
              <a:rPr lang="en-US" sz="2400" dirty="0" smtClean="0"/>
              <a:t> </a:t>
            </a:r>
            <a:r>
              <a:rPr lang="sr-Latn-RS" sz="2400" dirty="0" smtClean="0"/>
              <a:t>će</a:t>
            </a:r>
            <a:r>
              <a:rPr lang="en-US" sz="2400" dirty="0" smtClean="0"/>
              <a:t> </a:t>
            </a:r>
            <a:r>
              <a:rPr lang="sr-Latn-RS" sz="2400" dirty="0" smtClean="0"/>
              <a:t>zavisiti o</a:t>
            </a:r>
            <a:r>
              <a:rPr lang="en-US" sz="2400" dirty="0" smtClean="0"/>
              <a:t>d </a:t>
            </a:r>
            <a:r>
              <a:rPr lang="sr-Latn-RS" sz="2400" dirty="0" smtClean="0"/>
              <a:t>toga da li je dati predmet istrage</a:t>
            </a:r>
            <a:r>
              <a:rPr lang="en-US" sz="2400" dirty="0" smtClean="0"/>
              <a:t> </a:t>
            </a:r>
            <a:r>
              <a:rPr lang="sr-Latn-RS" sz="2400" dirty="0" smtClean="0"/>
              <a:t>neka gr</a:t>
            </a:r>
            <a:r>
              <a:rPr lang="en-US" sz="2400" dirty="0" smtClean="0"/>
              <a:t>a</a:t>
            </a:r>
            <a:r>
              <a:rPr lang="sr-Latn-RS" sz="2400" dirty="0" smtClean="0"/>
              <a:t>đanska</a:t>
            </a:r>
            <a:r>
              <a:rPr lang="en-US" sz="2400" dirty="0" smtClean="0"/>
              <a:t> </a:t>
            </a:r>
            <a:r>
              <a:rPr lang="sr-Latn-RS" sz="2400" dirty="0" smtClean="0"/>
              <a:t>ili krivična stvar</a:t>
            </a:r>
            <a:r>
              <a:rPr lang="en-US" sz="2400" dirty="0" smtClean="0"/>
              <a:t> </a:t>
            </a:r>
            <a:r>
              <a:rPr lang="sr-Latn-RS" sz="2400" dirty="0" smtClean="0"/>
              <a:t>i da li su oni koji traže ovlašćenje</a:t>
            </a:r>
            <a:r>
              <a:rPr lang="en-US" sz="2400" dirty="0" smtClean="0"/>
              <a:t> </a:t>
            </a:r>
            <a:r>
              <a:rPr lang="sr-Latn-RS" sz="2400" dirty="0" smtClean="0"/>
              <a:t>iz</a:t>
            </a:r>
            <a:r>
              <a:rPr lang="en-US" sz="2400" dirty="0" smtClean="0"/>
              <a:t> </a:t>
            </a:r>
            <a:r>
              <a:rPr lang="sr-Latn-RS" sz="2400" dirty="0" smtClean="0"/>
              <a:t>službi policije ili</a:t>
            </a:r>
            <a:r>
              <a:rPr lang="en-US" sz="2400" dirty="0" smtClean="0"/>
              <a:t> </a:t>
            </a:r>
            <a:r>
              <a:rPr lang="sr-Latn-RS" sz="2400" dirty="0" smtClean="0"/>
              <a:t>tužilaštva</a:t>
            </a:r>
            <a:r>
              <a:rPr lang="en-US" sz="2400" dirty="0" smtClean="0"/>
              <a:t>, </a:t>
            </a:r>
            <a:r>
              <a:rPr lang="sr-Latn-RS" sz="2400" dirty="0" smtClean="0"/>
              <a:t>građanski</a:t>
            </a:r>
            <a:r>
              <a:rPr lang="en-US" sz="2400" dirty="0" smtClean="0"/>
              <a:t> </a:t>
            </a:r>
            <a:r>
              <a:rPr lang="en-US" sz="2400" dirty="0" err="1" smtClean="0"/>
              <a:t>i</a:t>
            </a:r>
            <a:r>
              <a:rPr lang="sr-Latn-RS" sz="2400" dirty="0" smtClean="0"/>
              <a:t>stražitelji</a:t>
            </a:r>
            <a:r>
              <a:rPr lang="en-US" sz="2400" dirty="0" smtClean="0"/>
              <a:t> </a:t>
            </a:r>
            <a:r>
              <a:rPr lang="sr-Latn-RS" sz="2400" dirty="0" smtClean="0"/>
              <a:t>ili</a:t>
            </a:r>
            <a:r>
              <a:rPr lang="en-US" sz="2400" dirty="0" smtClean="0"/>
              <a:t> </a:t>
            </a:r>
            <a:r>
              <a:rPr lang="sr-Latn-RS" sz="2400" dirty="0" smtClean="0"/>
              <a:t>advokati koji postupaju</a:t>
            </a:r>
            <a:r>
              <a:rPr lang="en-US" sz="2400" dirty="0" smtClean="0"/>
              <a:t> </a:t>
            </a:r>
            <a:r>
              <a:rPr lang="sr-Latn-RS" sz="2400" dirty="0" smtClean="0"/>
              <a:t>za</a:t>
            </a:r>
            <a:r>
              <a:rPr lang="en-US" sz="2400" dirty="0" smtClean="0"/>
              <a:t> </a:t>
            </a:r>
            <a:r>
              <a:rPr lang="sr-Latn-RS" sz="2400" dirty="0" smtClean="0"/>
              <a:t>k</a:t>
            </a:r>
            <a:r>
              <a:rPr lang="en-US" sz="2400" dirty="0" err="1" smtClean="0"/>
              <a:t>li</a:t>
            </a:r>
            <a:r>
              <a:rPr lang="sr-Latn-RS" sz="2400" dirty="0" smtClean="0"/>
              <a:t>j</a:t>
            </a:r>
            <a:r>
              <a:rPr lang="en-US" sz="2400" dirty="0" err="1" smtClean="0"/>
              <a:t>ent</a:t>
            </a:r>
            <a:r>
              <a:rPr lang="sr-Latn-RS" sz="2400" dirty="0" smtClean="0"/>
              <a:t>e</a:t>
            </a:r>
            <a:r>
              <a:rPr lang="en-US" sz="2400" dirty="0" smtClean="0"/>
              <a:t> </a:t>
            </a:r>
            <a:r>
              <a:rPr lang="sr-Latn-RS" sz="2400" dirty="0" smtClean="0"/>
              <a:t>ili</a:t>
            </a:r>
            <a:r>
              <a:rPr lang="en-US" sz="2400" dirty="0" smtClean="0"/>
              <a:t> </a:t>
            </a:r>
            <a:r>
              <a:rPr lang="sr-Latn-RS" sz="2400" dirty="0" smtClean="0"/>
              <a:t>druge</a:t>
            </a:r>
            <a:r>
              <a:rPr lang="en-US" sz="2400" dirty="0" smtClean="0"/>
              <a:t> </a:t>
            </a:r>
            <a:r>
              <a:rPr lang="sr-Latn-RS" sz="2400" dirty="0" smtClean="0"/>
              <a:t>k</a:t>
            </a:r>
            <a:r>
              <a:rPr lang="en-US" sz="2400" dirty="0" err="1" smtClean="0"/>
              <a:t>ategori</a:t>
            </a:r>
            <a:r>
              <a:rPr lang="sr-Latn-RS" sz="2400" dirty="0" smtClean="0"/>
              <a:t>j</a:t>
            </a:r>
            <a:r>
              <a:rPr lang="en-US" sz="2400" dirty="0" smtClean="0"/>
              <a:t>e </a:t>
            </a:r>
            <a:r>
              <a:rPr lang="sr-Latn-RS" sz="2400" dirty="0" smtClean="0"/>
              <a:t>u obe vrste</a:t>
            </a:r>
            <a:r>
              <a:rPr lang="en-US" sz="2400" dirty="0" smtClean="0"/>
              <a:t> </a:t>
            </a:r>
            <a:r>
              <a:rPr lang="en-US" sz="2400" dirty="0" err="1" smtClean="0"/>
              <a:t>po</a:t>
            </a:r>
            <a:r>
              <a:rPr lang="sr-Latn-RS" sz="2400" dirty="0" smtClean="0"/>
              <a:t>stupaka</a:t>
            </a:r>
            <a:r>
              <a:rPr lang="en-US" sz="2400" dirty="0" smtClean="0"/>
              <a:t>.</a:t>
            </a:r>
            <a:endParaRPr lang="en-US" dirty="0" smtClean="0"/>
          </a:p>
          <a:p>
            <a:pPr marL="914400" lvl="1" indent="-514350" eaLnBrk="1" hangingPunct="1">
              <a:lnSpc>
                <a:spcPct val="80000"/>
              </a:lnSpc>
              <a:buFont typeface="Arial" charset="0"/>
              <a:buNone/>
              <a:defRPr/>
            </a:pPr>
            <a:r>
              <a:rPr lang="en-US" dirty="0" smtClean="0"/>
              <a:t>	</a:t>
            </a:r>
            <a:r>
              <a:rPr lang="en-US" sz="2000" dirty="0" smtClean="0">
                <a:solidFill>
                  <a:srgbClr val="FF0000"/>
                </a:solidFill>
              </a:rPr>
              <a:t>*N</a:t>
            </a:r>
            <a:r>
              <a:rPr lang="sr-Latn-RS" sz="2000" dirty="0" smtClean="0">
                <a:solidFill>
                  <a:srgbClr val="FF0000"/>
                </a:solidFill>
              </a:rPr>
              <a:t>e bi trebalo p</a:t>
            </a:r>
            <a:r>
              <a:rPr lang="en-US" sz="2000" dirty="0" smtClean="0">
                <a:solidFill>
                  <a:srgbClr val="FF0000"/>
                </a:solidFill>
              </a:rPr>
              <a:t>o</a:t>
            </a:r>
            <a:r>
              <a:rPr lang="sr-Latn-RS" sz="2000" dirty="0" smtClean="0">
                <a:solidFill>
                  <a:srgbClr val="FF0000"/>
                </a:solidFill>
              </a:rPr>
              <a:t>krenuti kikakvu</a:t>
            </a:r>
            <a:r>
              <a:rPr lang="en-US" sz="2000" dirty="0" smtClean="0">
                <a:solidFill>
                  <a:srgbClr val="FF0000"/>
                </a:solidFill>
              </a:rPr>
              <a:t> a</a:t>
            </a:r>
            <a:r>
              <a:rPr lang="sr-Latn-RS" sz="2000" dirty="0" smtClean="0">
                <a:solidFill>
                  <a:srgbClr val="FF0000"/>
                </a:solidFill>
              </a:rPr>
              <a:t>k</a:t>
            </a:r>
            <a:r>
              <a:rPr lang="en-US" sz="2000" dirty="0" err="1" smtClean="0">
                <a:solidFill>
                  <a:srgbClr val="FF0000"/>
                </a:solidFill>
              </a:rPr>
              <a:t>tiv</a:t>
            </a:r>
            <a:r>
              <a:rPr lang="sr-Latn-RS" sz="2000" dirty="0" smtClean="0">
                <a:solidFill>
                  <a:srgbClr val="FF0000"/>
                </a:solidFill>
              </a:rPr>
              <a:t>nos</a:t>
            </a:r>
            <a:r>
              <a:rPr lang="en-US" sz="2000" dirty="0" smtClean="0">
                <a:solidFill>
                  <a:srgbClr val="FF0000"/>
                </a:solidFill>
              </a:rPr>
              <a:t>t </a:t>
            </a:r>
            <a:r>
              <a:rPr lang="sr-Latn-RS" sz="2000" dirty="0" smtClean="0">
                <a:solidFill>
                  <a:srgbClr val="FF0000"/>
                </a:solidFill>
              </a:rPr>
              <a:t>radi</a:t>
            </a:r>
            <a:r>
              <a:rPr lang="en-US" sz="2000" dirty="0" smtClean="0">
                <a:solidFill>
                  <a:srgbClr val="FF0000"/>
                </a:solidFill>
              </a:rPr>
              <a:t> </a:t>
            </a:r>
            <a:r>
              <a:rPr lang="sr-Latn-RS" sz="2000" dirty="0" smtClean="0">
                <a:solidFill>
                  <a:srgbClr val="FF0000"/>
                </a:solidFill>
              </a:rPr>
              <a:t>zaplene opreme</a:t>
            </a:r>
            <a:r>
              <a:rPr lang="en-US" sz="2000" dirty="0" smtClean="0">
                <a:solidFill>
                  <a:srgbClr val="FF0000"/>
                </a:solidFill>
              </a:rPr>
              <a:t> </a:t>
            </a:r>
            <a:r>
              <a:rPr lang="sr-Latn-RS" sz="2000" dirty="0" smtClean="0">
                <a:solidFill>
                  <a:srgbClr val="FF0000"/>
                </a:solidFill>
              </a:rPr>
              <a:t>ili hvatanja</a:t>
            </a:r>
            <a:r>
              <a:rPr lang="en-US" sz="2000" dirty="0" smtClean="0">
                <a:solidFill>
                  <a:srgbClr val="FF0000"/>
                </a:solidFill>
              </a:rPr>
              <a:t> </a:t>
            </a:r>
            <a:r>
              <a:rPr lang="sr-Latn-RS" sz="2000" dirty="0" smtClean="0">
                <a:solidFill>
                  <a:srgbClr val="FF0000"/>
                </a:solidFill>
              </a:rPr>
              <a:t>p</a:t>
            </a:r>
            <a:r>
              <a:rPr lang="en-US" sz="2000" dirty="0" err="1" smtClean="0">
                <a:solidFill>
                  <a:srgbClr val="FF0000"/>
                </a:solidFill>
              </a:rPr>
              <a:t>odata</a:t>
            </a:r>
            <a:r>
              <a:rPr lang="sr-Latn-RS" sz="2000" dirty="0" smtClean="0">
                <a:solidFill>
                  <a:srgbClr val="FF0000"/>
                </a:solidFill>
              </a:rPr>
              <a:t>ka</a:t>
            </a:r>
            <a:r>
              <a:rPr lang="en-US" sz="2000" dirty="0" smtClean="0">
                <a:solidFill>
                  <a:srgbClr val="FF0000"/>
                </a:solidFill>
              </a:rPr>
              <a:t> </a:t>
            </a:r>
            <a:r>
              <a:rPr lang="sr-Latn-RS" sz="2000" dirty="0" smtClean="0">
                <a:solidFill>
                  <a:srgbClr val="FF0000"/>
                </a:solidFill>
              </a:rPr>
              <a:t>bez</a:t>
            </a:r>
            <a:r>
              <a:rPr lang="en-US" sz="2000" dirty="0" smtClean="0">
                <a:solidFill>
                  <a:srgbClr val="FF0000"/>
                </a:solidFill>
              </a:rPr>
              <a:t> </a:t>
            </a:r>
            <a:r>
              <a:rPr lang="sr-Latn-RS" sz="2000" dirty="0" smtClean="0">
                <a:solidFill>
                  <a:srgbClr val="FF0000"/>
                </a:solidFill>
              </a:rPr>
              <a:t>pribavljanja k</a:t>
            </a:r>
            <a:r>
              <a:rPr lang="en-US" sz="2000" dirty="0" smtClean="0">
                <a:solidFill>
                  <a:srgbClr val="FF0000"/>
                </a:solidFill>
              </a:rPr>
              <a:t>ore</a:t>
            </a:r>
            <a:r>
              <a:rPr lang="sr-Latn-RS" sz="2000" dirty="0" smtClean="0">
                <a:solidFill>
                  <a:srgbClr val="FF0000"/>
                </a:solidFill>
              </a:rPr>
              <a:t>k</a:t>
            </a:r>
            <a:r>
              <a:rPr lang="en-US" sz="2000" dirty="0" smtClean="0">
                <a:solidFill>
                  <a:srgbClr val="FF0000"/>
                </a:solidFill>
              </a:rPr>
              <a:t>t</a:t>
            </a:r>
            <a:r>
              <a:rPr lang="sr-Latn-RS" sz="2000" dirty="0" smtClean="0">
                <a:solidFill>
                  <a:srgbClr val="FF0000"/>
                </a:solidFill>
              </a:rPr>
              <a:t>nog nivoa </a:t>
            </a:r>
            <a:r>
              <a:rPr lang="en-US" sz="2000" dirty="0" smtClean="0">
                <a:solidFill>
                  <a:srgbClr val="FF0000"/>
                </a:solidFill>
              </a:rPr>
              <a:t>o</a:t>
            </a:r>
            <a:r>
              <a:rPr lang="sr-Latn-RS" sz="2000" dirty="0" smtClean="0">
                <a:solidFill>
                  <a:srgbClr val="FF0000"/>
                </a:solidFill>
              </a:rPr>
              <a:t>vlašćenja</a:t>
            </a:r>
            <a:r>
              <a:rPr lang="en-US" sz="2000" dirty="0" smtClean="0">
                <a:solidFill>
                  <a:srgbClr val="FF0000"/>
                </a:solidFill>
              </a:rPr>
              <a:t> </a:t>
            </a:r>
            <a:r>
              <a:rPr lang="sr-Latn-RS" sz="2000" dirty="0" smtClean="0">
                <a:solidFill>
                  <a:srgbClr val="FF0000"/>
                </a:solidFill>
              </a:rPr>
              <a:t>unapred, pre</a:t>
            </a:r>
            <a:r>
              <a:rPr lang="en-US" sz="2000" dirty="0" smtClean="0">
                <a:solidFill>
                  <a:srgbClr val="FF0000"/>
                </a:solidFill>
              </a:rPr>
              <a:t> </a:t>
            </a:r>
            <a:r>
              <a:rPr lang="en-US" sz="2000" dirty="0" err="1" smtClean="0">
                <a:solidFill>
                  <a:srgbClr val="FF0000"/>
                </a:solidFill>
              </a:rPr>
              <a:t>te</a:t>
            </a:r>
            <a:r>
              <a:rPr lang="en-US" sz="2000" dirty="0" smtClean="0">
                <a:solidFill>
                  <a:srgbClr val="FF0000"/>
                </a:solidFill>
              </a:rPr>
              <a:t> a</a:t>
            </a:r>
            <a:r>
              <a:rPr lang="sr-Latn-RS" sz="2000" dirty="0" smtClean="0">
                <a:solidFill>
                  <a:srgbClr val="FF0000"/>
                </a:solidFill>
              </a:rPr>
              <a:t>k</a:t>
            </a:r>
            <a:r>
              <a:rPr lang="en-US" sz="2000" dirty="0" err="1" smtClean="0">
                <a:solidFill>
                  <a:srgbClr val="FF0000"/>
                </a:solidFill>
              </a:rPr>
              <a:t>tiv</a:t>
            </a:r>
            <a:r>
              <a:rPr lang="sr-Latn-RS" sz="2000" dirty="0" smtClean="0">
                <a:solidFill>
                  <a:srgbClr val="FF0000"/>
                </a:solidFill>
              </a:rPr>
              <a:t>nos</a:t>
            </a:r>
            <a:r>
              <a:rPr lang="en-US" sz="2000" dirty="0" smtClean="0">
                <a:solidFill>
                  <a:srgbClr val="FF0000"/>
                </a:solidFill>
              </a:rPr>
              <a:t>t</a:t>
            </a:r>
            <a:r>
              <a:rPr lang="sr-Latn-RS" sz="2000" dirty="0" smtClean="0">
                <a:solidFill>
                  <a:srgbClr val="FF0000"/>
                </a:solidFill>
              </a:rPr>
              <a:t>i</a:t>
            </a: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b="1" dirty="0" smtClean="0"/>
          </a:p>
        </p:txBody>
      </p:sp>
      <p:sp>
        <p:nvSpPr>
          <p:cNvPr id="3" name="Content Placeholder 2"/>
          <p:cNvSpPr>
            <a:spLocks noGrp="1"/>
          </p:cNvSpPr>
          <p:nvPr>
            <p:ph idx="1"/>
          </p:nvPr>
        </p:nvSpPr>
        <p:spPr/>
        <p:txBody>
          <a:bodyPr/>
          <a:lstStyle/>
          <a:p>
            <a:pPr>
              <a:buFont typeface="Arial" charset="0"/>
              <a:buNone/>
              <a:defRPr/>
            </a:pPr>
            <a:r>
              <a:rPr lang="en-US" sz="2800" b="1" dirty="0" err="1" smtClean="0"/>
              <a:t>Speci</a:t>
            </a:r>
            <a:r>
              <a:rPr lang="sr-Latn-RS" sz="2800" b="1" dirty="0" smtClean="0"/>
              <a:t>j</a:t>
            </a:r>
            <a:r>
              <a:rPr lang="en-US" sz="2800" b="1" dirty="0" err="1" smtClean="0"/>
              <a:t>alist</a:t>
            </a:r>
            <a:r>
              <a:rPr lang="sr-Latn-RS" sz="2800" b="1" dirty="0" smtClean="0"/>
              <a:t>ička stručnost</a:t>
            </a:r>
            <a:endParaRPr lang="en-US" sz="2800" dirty="0" smtClean="0"/>
          </a:p>
          <a:p>
            <a:pPr marL="0" indent="0">
              <a:buFont typeface="Arial" charset="0"/>
              <a:buNone/>
              <a:defRPr/>
            </a:pPr>
            <a:r>
              <a:rPr lang="sr-Latn-RS" sz="2400" dirty="0" smtClean="0"/>
              <a:t>Ovo je veština</a:t>
            </a:r>
            <a:r>
              <a:rPr lang="en-US" sz="2400" dirty="0" smtClean="0"/>
              <a:t> </a:t>
            </a:r>
            <a:r>
              <a:rPr lang="sr-Latn-RS" sz="2400" dirty="0" smtClean="0"/>
              <a:t>ili</a:t>
            </a:r>
            <a:r>
              <a:rPr lang="en-US" sz="2400" dirty="0" smtClean="0"/>
              <a:t> </a:t>
            </a:r>
            <a:r>
              <a:rPr lang="sr-Latn-RS" sz="2400" dirty="0" smtClean="0"/>
              <a:t>k</a:t>
            </a:r>
            <a:r>
              <a:rPr lang="en-US" sz="2400" dirty="0" err="1" smtClean="0"/>
              <a:t>ompeten</a:t>
            </a:r>
            <a:r>
              <a:rPr lang="sr-Latn-RS" sz="2400" dirty="0" smtClean="0"/>
              <a:t>tnost</a:t>
            </a:r>
            <a:r>
              <a:rPr lang="en-US" sz="2400" dirty="0" smtClean="0"/>
              <a:t> </a:t>
            </a:r>
            <a:r>
              <a:rPr lang="sr-Latn-RS" sz="2400" dirty="0" smtClean="0"/>
              <a:t>da se obavi neki konkretni posa</a:t>
            </a:r>
            <a:r>
              <a:rPr lang="en-US" sz="2400" dirty="0" smtClean="0"/>
              <a:t>o, </a:t>
            </a:r>
            <a:r>
              <a:rPr lang="sr-Latn-RS" sz="2400" dirty="0" smtClean="0"/>
              <a:t>š</a:t>
            </a:r>
            <a:r>
              <a:rPr lang="en-US" sz="2400" dirty="0" smtClean="0"/>
              <a:t>to </a:t>
            </a:r>
            <a:r>
              <a:rPr lang="sr-Latn-RS" sz="2400" dirty="0" smtClean="0"/>
              <a:t>obuhvata pitanja kao što su</a:t>
            </a:r>
            <a:r>
              <a:rPr lang="en-US" sz="2400" dirty="0" smtClean="0"/>
              <a:t>:</a:t>
            </a:r>
          </a:p>
          <a:p>
            <a:pPr>
              <a:buFont typeface="Arial" charset="0"/>
              <a:buChar char="•"/>
              <a:defRPr/>
            </a:pPr>
            <a:r>
              <a:rPr lang="en-US" sz="2800" dirty="0" smtClean="0"/>
              <a:t>relevant</a:t>
            </a:r>
            <a:r>
              <a:rPr lang="sr-Latn-RS" sz="2800" dirty="0" smtClean="0"/>
              <a:t>ne</a:t>
            </a:r>
            <a:r>
              <a:rPr lang="en-US" sz="2800" dirty="0" smtClean="0"/>
              <a:t> </a:t>
            </a:r>
            <a:r>
              <a:rPr lang="sr-Latn-RS" sz="2800" dirty="0" smtClean="0"/>
              <a:t>kv</a:t>
            </a:r>
            <a:r>
              <a:rPr lang="en-US" sz="2800" dirty="0" err="1" smtClean="0"/>
              <a:t>alifi</a:t>
            </a:r>
            <a:r>
              <a:rPr lang="sr-Latn-RS" sz="2800" dirty="0" smtClean="0"/>
              <a:t>k</a:t>
            </a:r>
            <a:r>
              <a:rPr lang="en-US" sz="2800" dirty="0" smtClean="0"/>
              <a:t>a</a:t>
            </a:r>
            <a:r>
              <a:rPr lang="sr-Latn-RS" sz="2800" dirty="0" smtClean="0"/>
              <a:t>c</a:t>
            </a:r>
            <a:r>
              <a:rPr lang="en-US" sz="2800" dirty="0" err="1" smtClean="0"/>
              <a:t>i</a:t>
            </a:r>
            <a:r>
              <a:rPr lang="sr-Latn-RS" sz="2800" dirty="0" smtClean="0"/>
              <a:t>je datog pojedinca</a:t>
            </a:r>
            <a:r>
              <a:rPr lang="en-US" sz="2800" dirty="0" smtClean="0"/>
              <a:t>.</a:t>
            </a:r>
          </a:p>
          <a:p>
            <a:pPr>
              <a:buFont typeface="Arial" charset="0"/>
              <a:buChar char="•"/>
              <a:defRPr/>
            </a:pPr>
            <a:r>
              <a:rPr lang="sr-Latn-RS" sz="2800" dirty="0" smtClean="0"/>
              <a:t>Stručnost</a:t>
            </a:r>
            <a:r>
              <a:rPr lang="en-US" sz="2800" dirty="0" smtClean="0"/>
              <a:t> </a:t>
            </a:r>
            <a:r>
              <a:rPr lang="sr-Latn-RS" sz="2800" dirty="0" smtClean="0"/>
              <a:t>dat</a:t>
            </a:r>
            <a:r>
              <a:rPr lang="en-US" sz="2800" dirty="0" smtClean="0"/>
              <a:t>o</a:t>
            </a:r>
            <a:r>
              <a:rPr lang="sr-Latn-RS" sz="2800" dirty="0" smtClean="0"/>
              <a:t>g</a:t>
            </a:r>
            <a:r>
              <a:rPr lang="en-US" sz="2800" dirty="0" smtClean="0"/>
              <a:t> </a:t>
            </a:r>
            <a:r>
              <a:rPr lang="sr-Latn-RS" sz="2800" dirty="0" smtClean="0"/>
              <a:t>lica</a:t>
            </a:r>
            <a:r>
              <a:rPr lang="en-US" sz="2800" dirty="0" smtClean="0"/>
              <a:t> </a:t>
            </a:r>
            <a:r>
              <a:rPr lang="sr-Latn-RS" sz="2800" dirty="0" smtClean="0"/>
              <a:t>n</a:t>
            </a:r>
            <a:r>
              <a:rPr lang="en-US" sz="2800" dirty="0" smtClean="0"/>
              <a:t>a </a:t>
            </a:r>
            <a:r>
              <a:rPr lang="sr-Latn-RS" sz="2800" dirty="0" smtClean="0"/>
              <a:t>ovom kokretnom zadatku</a:t>
            </a:r>
            <a:r>
              <a:rPr lang="en-US" sz="2800" dirty="0" smtClean="0"/>
              <a:t>.</a:t>
            </a:r>
          </a:p>
          <a:p>
            <a:pPr>
              <a:buFont typeface="Arial" charset="0"/>
              <a:buChar char="•"/>
              <a:defRPr/>
            </a:pPr>
            <a:r>
              <a:rPr lang="sr-Latn-RS" sz="2800" dirty="0" smtClean="0"/>
              <a:t>Specifične stručnosti</a:t>
            </a:r>
            <a:r>
              <a:rPr lang="en-US" sz="2800" dirty="0" smtClean="0"/>
              <a:t> </a:t>
            </a:r>
            <a:r>
              <a:rPr lang="sr-Latn-RS" sz="2800" dirty="0" smtClean="0"/>
              <a:t>koje on</a:t>
            </a:r>
            <a:r>
              <a:rPr lang="en-US" sz="2800" dirty="0" smtClean="0"/>
              <a:t> </a:t>
            </a:r>
            <a:r>
              <a:rPr lang="sr-Latn-RS" sz="2800" dirty="0" smtClean="0"/>
              <a:t>ili </a:t>
            </a:r>
            <a:r>
              <a:rPr lang="en-US" sz="2800" dirty="0" smtClean="0"/>
              <a:t>o</a:t>
            </a:r>
            <a:r>
              <a:rPr lang="sr-Latn-RS" sz="2800" dirty="0" smtClean="0"/>
              <a:t>na ima</a:t>
            </a:r>
            <a:r>
              <a:rPr lang="en-US" sz="2800" dirty="0" smtClean="0"/>
              <a:t>.</a:t>
            </a:r>
          </a:p>
          <a:p>
            <a:pPr>
              <a:buFont typeface="Arial" charset="0"/>
              <a:buChar char="•"/>
              <a:defRPr/>
            </a:pPr>
            <a:r>
              <a:rPr lang="sr-Latn-RS" sz="2800" dirty="0" smtClean="0"/>
              <a:t>Da li se data stručnost zasniva</a:t>
            </a:r>
            <a:r>
              <a:rPr lang="en-US" sz="2800" dirty="0" smtClean="0"/>
              <a:t> n</a:t>
            </a:r>
            <a:r>
              <a:rPr lang="sr-Latn-RS" sz="2800" dirty="0" smtClean="0"/>
              <a:t>a</a:t>
            </a:r>
            <a:r>
              <a:rPr lang="en-US" sz="2800" dirty="0" smtClean="0"/>
              <a:t> </a:t>
            </a:r>
            <a:r>
              <a:rPr lang="en-US" sz="2800" dirty="0" err="1" smtClean="0"/>
              <a:t>tehni</a:t>
            </a:r>
            <a:r>
              <a:rPr lang="sr-Latn-RS" sz="2800" dirty="0" smtClean="0"/>
              <a:t>čkim</a:t>
            </a:r>
            <a:r>
              <a:rPr lang="en-US" sz="2800" dirty="0" smtClean="0"/>
              <a:t> </a:t>
            </a:r>
            <a:r>
              <a:rPr lang="sr-Latn-RS" sz="2800" dirty="0" smtClean="0"/>
              <a:t>kv</a:t>
            </a:r>
            <a:r>
              <a:rPr lang="en-US" sz="2800" dirty="0" err="1" smtClean="0"/>
              <a:t>alifi</a:t>
            </a:r>
            <a:r>
              <a:rPr lang="sr-Latn-RS" sz="2800" dirty="0" smtClean="0"/>
              <a:t>k</a:t>
            </a:r>
            <a:r>
              <a:rPr lang="en-US" sz="2800" dirty="0" smtClean="0"/>
              <a:t>a</a:t>
            </a:r>
            <a:r>
              <a:rPr lang="sr-Latn-RS" sz="2800" dirty="0" smtClean="0"/>
              <a:t>c</a:t>
            </a:r>
            <a:r>
              <a:rPr lang="en-US" sz="2800" dirty="0" err="1" smtClean="0"/>
              <a:t>i</a:t>
            </a:r>
            <a:r>
              <a:rPr lang="sr-Latn-RS" sz="2800" dirty="0" smtClean="0"/>
              <a:t>jama</a:t>
            </a:r>
            <a:r>
              <a:rPr lang="en-US" sz="2800" dirty="0" smtClean="0"/>
              <a:t> </a:t>
            </a:r>
            <a:r>
              <a:rPr lang="sr-Latn-RS" sz="2800" dirty="0" smtClean="0"/>
              <a:t>ili</a:t>
            </a:r>
            <a:r>
              <a:rPr lang="en-US" sz="2800" dirty="0" smtClean="0"/>
              <a:t> </a:t>
            </a:r>
            <a:r>
              <a:rPr lang="sr-Latn-RS" sz="2800" dirty="0" smtClean="0"/>
              <a:t>dužini iskustva</a:t>
            </a:r>
            <a:r>
              <a:rPr lang="en-US" sz="2800" dirty="0" smtClean="0"/>
              <a:t>, </a:t>
            </a:r>
            <a:r>
              <a:rPr lang="sr-Latn-RS" sz="2800" dirty="0" smtClean="0"/>
              <a:t>ili na obe stvari</a:t>
            </a:r>
            <a:r>
              <a:rPr lang="en-US" sz="2800" dirty="0" smtClean="0"/>
              <a:t>.</a:t>
            </a:r>
          </a:p>
          <a:p>
            <a:pPr>
              <a:buFont typeface="Arial" charset="0"/>
              <a:buChar char="•"/>
              <a:defRPr/>
            </a:pPr>
            <a:endParaRPr lang="en-US" sz="2800" dirty="0"/>
          </a:p>
        </p:txBody>
      </p:sp>
      <p:sp>
        <p:nvSpPr>
          <p:cNvPr id="4" name="Slide Number Placeholder 3"/>
          <p:cNvSpPr>
            <a:spLocks noGrp="1"/>
          </p:cNvSpPr>
          <p:nvPr>
            <p:ph type="sldNum" sz="quarter" idx="12"/>
          </p:nvPr>
        </p:nvSpPr>
        <p:spPr/>
        <p:txBody>
          <a:bodyPr/>
          <a:lstStyle/>
          <a:p>
            <a:pPr>
              <a:defRPr/>
            </a:pPr>
            <a:fld id="{6B7D0D74-F911-457F-9536-61F22F3FAB4D}" type="slidenum">
              <a:rPr lang="en-US" smtClean="0"/>
              <a:pPr>
                <a:defRPr/>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b="1" dirty="0" smtClean="0"/>
          </a:p>
        </p:txBody>
      </p:sp>
      <p:sp>
        <p:nvSpPr>
          <p:cNvPr id="58371" name="Content Placeholder 2"/>
          <p:cNvSpPr>
            <a:spLocks noGrp="1"/>
          </p:cNvSpPr>
          <p:nvPr>
            <p:ph idx="1"/>
          </p:nvPr>
        </p:nvSpPr>
        <p:spPr/>
        <p:txBody>
          <a:bodyPr/>
          <a:lstStyle/>
          <a:p>
            <a:pPr>
              <a:buFont typeface="Arial" pitchFamily="34" charset="0"/>
              <a:buNone/>
            </a:pPr>
            <a:r>
              <a:rPr lang="en-US" sz="2800" b="1" dirty="0" err="1" smtClean="0"/>
              <a:t>Speci</a:t>
            </a:r>
            <a:r>
              <a:rPr lang="sr-Latn-RS" sz="2800" b="1" dirty="0" smtClean="0"/>
              <a:t>j</a:t>
            </a:r>
            <a:r>
              <a:rPr lang="en-US" sz="2800" b="1" dirty="0" err="1" smtClean="0"/>
              <a:t>alist</a:t>
            </a:r>
            <a:r>
              <a:rPr lang="sr-Latn-RS" sz="2800" b="1" dirty="0" smtClean="0"/>
              <a:t>ičko iskustvo</a:t>
            </a:r>
            <a:endParaRPr lang="en-US" sz="2800" dirty="0" smtClean="0"/>
          </a:p>
          <a:p>
            <a:r>
              <a:rPr lang="sr-Latn-RS" sz="2800" dirty="0" smtClean="0"/>
              <a:t>Priroda</a:t>
            </a:r>
            <a:r>
              <a:rPr lang="en-US" sz="2800" dirty="0" smtClean="0"/>
              <a:t> </a:t>
            </a:r>
            <a:r>
              <a:rPr lang="sr-Latn-RS" sz="2800" dirty="0" smtClean="0"/>
              <a:t>iskustva</a:t>
            </a:r>
            <a:r>
              <a:rPr lang="en-US" sz="2800" dirty="0" smtClean="0"/>
              <a:t> </a:t>
            </a:r>
            <a:r>
              <a:rPr lang="sr-Latn-RS" sz="2800" dirty="0" smtClean="0"/>
              <a:t>u ovoj vrsti posla</a:t>
            </a:r>
            <a:r>
              <a:rPr lang="en-US" sz="2800" dirty="0" smtClean="0"/>
              <a:t> </a:t>
            </a:r>
            <a:r>
              <a:rPr lang="sr-Latn-RS" sz="2800" dirty="0" smtClean="0"/>
              <a:t>koje dati pojedinac ima</a:t>
            </a:r>
            <a:r>
              <a:rPr lang="en-US" sz="2800" dirty="0" smtClean="0"/>
              <a:t>.</a:t>
            </a:r>
          </a:p>
          <a:p>
            <a:pPr lvl="1"/>
            <a:r>
              <a:rPr lang="sr-Latn-RS" sz="2400" dirty="0" smtClean="0"/>
              <a:t>Broj predmeta u koje je</a:t>
            </a:r>
            <a:r>
              <a:rPr lang="en-US" sz="2400" dirty="0" smtClean="0"/>
              <a:t> </a:t>
            </a:r>
            <a:r>
              <a:rPr lang="sr-Latn-RS" sz="2400" dirty="0" smtClean="0"/>
              <a:t>on ili ona bio(la) uključen(a)</a:t>
            </a:r>
            <a:r>
              <a:rPr lang="en-US" sz="2400" dirty="0" smtClean="0"/>
              <a:t>.</a:t>
            </a:r>
          </a:p>
          <a:p>
            <a:pPr lvl="1"/>
            <a:r>
              <a:rPr lang="sr-Latn-RS" sz="2400" dirty="0" smtClean="0"/>
              <a:t>Vrsta predmeta</a:t>
            </a:r>
            <a:r>
              <a:rPr lang="en-US" sz="2400" dirty="0" smtClean="0"/>
              <a:t> </a:t>
            </a:r>
            <a:r>
              <a:rPr lang="sr-Latn-RS" sz="2400" dirty="0" smtClean="0"/>
              <a:t>kojima se dati pojedinac bavio</a:t>
            </a:r>
            <a:r>
              <a:rPr lang="en-US" sz="2400" dirty="0" smtClean="0"/>
              <a:t>.</a:t>
            </a:r>
          </a:p>
          <a:p>
            <a:pPr lvl="1"/>
            <a:r>
              <a:rPr lang="sr-Latn-RS" sz="2400" dirty="0" smtClean="0"/>
              <a:t>Dužina vremena u kome je dati pojedinac radio u ovoj oblasti</a:t>
            </a:r>
            <a:r>
              <a:rPr lang="en-US" sz="2400" dirty="0" smtClean="0"/>
              <a:t>.</a:t>
            </a:r>
          </a:p>
          <a:p>
            <a:pPr lvl="1"/>
            <a:r>
              <a:rPr lang="sr-Latn-RS" sz="2400" dirty="0" smtClean="0"/>
              <a:t>Dokaz</a:t>
            </a:r>
            <a:r>
              <a:rPr lang="en-US" sz="2400" dirty="0" smtClean="0"/>
              <a:t> </a:t>
            </a:r>
            <a:r>
              <a:rPr lang="sr-Latn-RS" sz="2400" dirty="0" smtClean="0"/>
              <a:t>da se potvrdi</a:t>
            </a:r>
            <a:r>
              <a:rPr lang="en-US" sz="2400" dirty="0" smtClean="0"/>
              <a:t> </a:t>
            </a:r>
            <a:r>
              <a:rPr lang="sr-Latn-RS" sz="2400" dirty="0" smtClean="0"/>
              <a:t>njihovo iskustvo</a:t>
            </a:r>
            <a:r>
              <a:rPr lang="en-US" sz="2400" dirty="0" smtClean="0"/>
              <a:t>.</a:t>
            </a:r>
          </a:p>
          <a:p>
            <a:endParaRPr lang="en-US" sz="2800" dirty="0" smtClean="0"/>
          </a:p>
        </p:txBody>
      </p:sp>
      <p:sp>
        <p:nvSpPr>
          <p:cNvPr id="4" name="Slide Number Placeholder 3"/>
          <p:cNvSpPr>
            <a:spLocks noGrp="1"/>
          </p:cNvSpPr>
          <p:nvPr>
            <p:ph type="sldNum" sz="quarter" idx="12"/>
          </p:nvPr>
        </p:nvSpPr>
        <p:spPr/>
        <p:txBody>
          <a:bodyPr/>
          <a:lstStyle/>
          <a:p>
            <a:pPr>
              <a:defRPr/>
            </a:pPr>
            <a:fld id="{828EF496-1CB1-4E42-94D8-1D2BD0BF7825}"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b="1" dirty="0" smtClean="0"/>
          </a:p>
        </p:txBody>
      </p:sp>
      <p:sp>
        <p:nvSpPr>
          <p:cNvPr id="59395" name="Content Placeholder 2"/>
          <p:cNvSpPr>
            <a:spLocks noGrp="1"/>
          </p:cNvSpPr>
          <p:nvPr>
            <p:ph idx="1"/>
          </p:nvPr>
        </p:nvSpPr>
        <p:spPr/>
        <p:txBody>
          <a:bodyPr/>
          <a:lstStyle/>
          <a:p>
            <a:pPr>
              <a:buFont typeface="Arial" pitchFamily="34" charset="0"/>
              <a:buNone/>
            </a:pPr>
            <a:r>
              <a:rPr lang="sr-Latn-RS" sz="2800" b="1" dirty="0" smtClean="0"/>
              <a:t>Poznavanje istražnog postupka</a:t>
            </a:r>
            <a:endParaRPr lang="en-US" sz="2800" dirty="0" smtClean="0"/>
          </a:p>
          <a:p>
            <a:r>
              <a:rPr lang="sr-Latn-RS" sz="2800" dirty="0" smtClean="0"/>
              <a:t>Razumevanje</a:t>
            </a:r>
            <a:r>
              <a:rPr lang="en-US" sz="2800" dirty="0" smtClean="0"/>
              <a:t> </a:t>
            </a:r>
            <a:r>
              <a:rPr lang="sr-Latn-RS" sz="2800" dirty="0" smtClean="0"/>
              <a:t>prirode</a:t>
            </a:r>
            <a:r>
              <a:rPr lang="en-US" sz="2800" dirty="0" smtClean="0"/>
              <a:t> </a:t>
            </a:r>
            <a:r>
              <a:rPr lang="sr-Latn-RS" sz="2800" dirty="0" smtClean="0"/>
              <a:t>istraga u smislu</a:t>
            </a:r>
            <a:r>
              <a:rPr lang="en-US" sz="2800" dirty="0" smtClean="0"/>
              <a:t> </a:t>
            </a:r>
            <a:r>
              <a:rPr lang="sr-Latn-RS" sz="2800" dirty="0" smtClean="0"/>
              <a:t>poverljivosti</a:t>
            </a:r>
            <a:r>
              <a:rPr lang="en-US" sz="2800" dirty="0" smtClean="0"/>
              <a:t>, </a:t>
            </a:r>
            <a:r>
              <a:rPr lang="en-US" sz="2800" dirty="0" err="1" smtClean="0"/>
              <a:t>relevan</a:t>
            </a:r>
            <a:r>
              <a:rPr lang="sr-Latn-RS" sz="2800" dirty="0" smtClean="0"/>
              <a:t>tnosti</a:t>
            </a:r>
            <a:r>
              <a:rPr lang="en-US" sz="2800" dirty="0" smtClean="0"/>
              <a:t> </a:t>
            </a:r>
            <a:r>
              <a:rPr lang="sr-Latn-RS" sz="2800" dirty="0" smtClean="0"/>
              <a:t>i</a:t>
            </a:r>
            <a:r>
              <a:rPr lang="en-US" sz="2800" dirty="0" smtClean="0"/>
              <a:t> </a:t>
            </a:r>
            <a:r>
              <a:rPr lang="sr-Latn-RS" sz="2800" dirty="0" smtClean="0"/>
              <a:t>pravljenja</a:t>
            </a:r>
            <a:r>
              <a:rPr lang="en-US" sz="2800" dirty="0" smtClean="0"/>
              <a:t> </a:t>
            </a:r>
            <a:r>
              <a:rPr lang="sr-Latn-RS" sz="2800" dirty="0" smtClean="0"/>
              <a:t>razlike između</a:t>
            </a:r>
            <a:r>
              <a:rPr lang="en-US" sz="2800" dirty="0" smtClean="0"/>
              <a:t>:</a:t>
            </a:r>
          </a:p>
          <a:p>
            <a:pPr lvl="1"/>
            <a:r>
              <a:rPr lang="sr-Latn-RS" sz="2400" dirty="0" smtClean="0"/>
              <a:t>i</a:t>
            </a:r>
            <a:r>
              <a:rPr lang="en-US" sz="2400" dirty="0" err="1" smtClean="0"/>
              <a:t>nforma</a:t>
            </a:r>
            <a:r>
              <a:rPr lang="sr-Latn-RS" sz="2400" dirty="0" smtClean="0"/>
              <a:t>c</a:t>
            </a:r>
            <a:r>
              <a:rPr lang="en-US" sz="2400" dirty="0" err="1" smtClean="0"/>
              <a:t>i</a:t>
            </a:r>
            <a:r>
              <a:rPr lang="sr-Latn-RS" sz="2400" dirty="0" smtClean="0"/>
              <a:t>ja</a:t>
            </a:r>
            <a:endParaRPr lang="en-US" sz="2400" dirty="0" smtClean="0"/>
          </a:p>
          <a:p>
            <a:pPr lvl="1"/>
            <a:r>
              <a:rPr lang="sr-Latn-RS" sz="2400" dirty="0" smtClean="0"/>
              <a:t>obaveštajnih podataka</a:t>
            </a:r>
            <a:endParaRPr lang="en-US" sz="2400" dirty="0" smtClean="0"/>
          </a:p>
          <a:p>
            <a:pPr lvl="1"/>
            <a:r>
              <a:rPr lang="sr-Latn-RS" sz="2400" dirty="0" smtClean="0"/>
              <a:t>dokaza</a:t>
            </a:r>
            <a:endParaRPr lang="en-US" sz="2400" dirty="0" smtClean="0"/>
          </a:p>
          <a:p>
            <a:endParaRPr lang="en-US" sz="2800" dirty="0" smtClean="0"/>
          </a:p>
        </p:txBody>
      </p:sp>
      <p:sp>
        <p:nvSpPr>
          <p:cNvPr id="4" name="Slide Number Placeholder 3"/>
          <p:cNvSpPr>
            <a:spLocks noGrp="1"/>
          </p:cNvSpPr>
          <p:nvPr>
            <p:ph type="sldNum" sz="quarter" idx="12"/>
          </p:nvPr>
        </p:nvSpPr>
        <p:spPr/>
        <p:txBody>
          <a:bodyPr/>
          <a:lstStyle/>
          <a:p>
            <a:pPr>
              <a:defRPr/>
            </a:pPr>
            <a:fld id="{E80857CB-79EC-4326-8363-92A1FB6D0AAA}" type="slidenum">
              <a:rPr lang="en-US" smtClean="0"/>
              <a:pPr>
                <a:defRPr/>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dirty="0" smtClean="0"/>
          </a:p>
        </p:txBody>
      </p:sp>
      <p:sp>
        <p:nvSpPr>
          <p:cNvPr id="60419" name="Content Placeholder 2"/>
          <p:cNvSpPr>
            <a:spLocks noGrp="1"/>
          </p:cNvSpPr>
          <p:nvPr>
            <p:ph idx="1"/>
          </p:nvPr>
        </p:nvSpPr>
        <p:spPr/>
        <p:txBody>
          <a:bodyPr/>
          <a:lstStyle/>
          <a:p>
            <a:pPr>
              <a:buFont typeface="Arial" pitchFamily="34" charset="0"/>
              <a:buNone/>
            </a:pPr>
            <a:r>
              <a:rPr lang="sr-Latn-RS" b="1" dirty="0" smtClean="0"/>
              <a:t>Poznavanje k</a:t>
            </a:r>
            <a:r>
              <a:rPr lang="en-US" b="1" dirty="0" err="1" smtClean="0"/>
              <a:t>onte</a:t>
            </a:r>
            <a:r>
              <a:rPr lang="sr-Latn-RS" b="1" dirty="0" smtClean="0"/>
              <a:t>ks</a:t>
            </a:r>
            <a:r>
              <a:rPr lang="en-US" b="1" dirty="0" err="1" smtClean="0"/>
              <a:t>ta</a:t>
            </a:r>
            <a:endParaRPr lang="en-US" dirty="0" smtClean="0"/>
          </a:p>
          <a:p>
            <a:r>
              <a:rPr lang="sr-Latn-RS" sz="2800" dirty="0" smtClean="0"/>
              <a:t>Razumevanje</a:t>
            </a:r>
            <a:r>
              <a:rPr lang="en-US" sz="2800" dirty="0" smtClean="0"/>
              <a:t> </a:t>
            </a:r>
            <a:r>
              <a:rPr lang="sr-Latn-RS" sz="2800" dirty="0" smtClean="0"/>
              <a:t>različitih pristupa</a:t>
            </a:r>
            <a:r>
              <a:rPr lang="en-US" sz="2800" dirty="0" smtClean="0"/>
              <a:t>, </a:t>
            </a:r>
            <a:r>
              <a:rPr lang="sr-Latn-RS" sz="2800" dirty="0" smtClean="0"/>
              <a:t>jezika</a:t>
            </a:r>
            <a:r>
              <a:rPr lang="en-US" sz="2800" dirty="0" smtClean="0"/>
              <a:t>, </a:t>
            </a:r>
            <a:r>
              <a:rPr lang="sr-Latn-RS" sz="2800" dirty="0" smtClean="0"/>
              <a:t>f</a:t>
            </a:r>
            <a:r>
              <a:rPr lang="en-US" sz="2800" dirty="0" err="1" smtClean="0"/>
              <a:t>ilo</a:t>
            </a:r>
            <a:r>
              <a:rPr lang="sr-Latn-RS" sz="2800" dirty="0" smtClean="0"/>
              <a:t>z</a:t>
            </a:r>
            <a:r>
              <a:rPr lang="en-US" sz="2800" dirty="0" smtClean="0"/>
              <a:t>o</a:t>
            </a:r>
            <a:r>
              <a:rPr lang="sr-Latn-RS" sz="2800" dirty="0" smtClean="0"/>
              <a:t>f</a:t>
            </a:r>
            <a:r>
              <a:rPr lang="en-US" sz="2800" dirty="0" err="1" smtClean="0"/>
              <a:t>i</a:t>
            </a:r>
            <a:r>
              <a:rPr lang="sr-Latn-RS" sz="2800" dirty="0" smtClean="0"/>
              <a:t>ja</a:t>
            </a:r>
            <a:r>
              <a:rPr lang="en-US" sz="2800" dirty="0" smtClean="0"/>
              <a:t>, </a:t>
            </a:r>
            <a:r>
              <a:rPr lang="en-US" sz="2800" dirty="0" err="1" smtClean="0"/>
              <a:t>pra</a:t>
            </a:r>
            <a:r>
              <a:rPr lang="sr-Latn-RS" sz="2800" dirty="0" smtClean="0"/>
              <a:t>kse</a:t>
            </a:r>
            <a:r>
              <a:rPr lang="en-US" sz="2800" dirty="0" smtClean="0"/>
              <a:t> </a:t>
            </a:r>
            <a:r>
              <a:rPr lang="sr-Latn-RS" sz="2800" dirty="0" smtClean="0"/>
              <a:t>i</a:t>
            </a:r>
            <a:r>
              <a:rPr lang="en-US" sz="2800" dirty="0" smtClean="0"/>
              <a:t> </a:t>
            </a:r>
            <a:r>
              <a:rPr lang="sr-Latn-RS" sz="2800" dirty="0" smtClean="0"/>
              <a:t>uloga</a:t>
            </a:r>
            <a:r>
              <a:rPr lang="en-US" sz="2800" dirty="0" smtClean="0"/>
              <a:t> </a:t>
            </a:r>
            <a:r>
              <a:rPr lang="en-US" sz="2800" dirty="0" err="1" smtClean="0"/>
              <a:t>polic</a:t>
            </a:r>
            <a:r>
              <a:rPr lang="sr-Latn-RS" sz="2800" dirty="0" smtClean="0"/>
              <a:t>ij</a:t>
            </a:r>
            <a:r>
              <a:rPr lang="en-US" sz="2800" dirty="0" smtClean="0"/>
              <a:t>e, </a:t>
            </a:r>
            <a:r>
              <a:rPr lang="sr-Latn-RS" sz="2800" dirty="0" smtClean="0"/>
              <a:t>zakona</a:t>
            </a:r>
            <a:r>
              <a:rPr lang="en-US" sz="2800" dirty="0" smtClean="0"/>
              <a:t> </a:t>
            </a:r>
            <a:r>
              <a:rPr lang="sr-Latn-RS" sz="2800" dirty="0" smtClean="0"/>
              <a:t>i</a:t>
            </a:r>
            <a:r>
              <a:rPr lang="en-US" sz="2800" dirty="0" smtClean="0"/>
              <a:t> </a:t>
            </a:r>
            <a:r>
              <a:rPr lang="en-US" sz="2800" dirty="0" err="1" smtClean="0"/>
              <a:t>tehni</a:t>
            </a:r>
            <a:r>
              <a:rPr lang="sr-Latn-RS" sz="2800" dirty="0" smtClean="0"/>
              <a:t>čko znanje</a:t>
            </a:r>
            <a:r>
              <a:rPr lang="en-US" sz="2800" dirty="0" smtClean="0"/>
              <a:t> o </a:t>
            </a:r>
            <a:r>
              <a:rPr lang="en-US" sz="2800" dirty="0" err="1" smtClean="0"/>
              <a:t>Informa</a:t>
            </a:r>
            <a:r>
              <a:rPr lang="sr-Latn-RS" sz="2800" dirty="0" smtClean="0"/>
              <a:t>t</a:t>
            </a:r>
            <a:r>
              <a:rPr lang="en-US" sz="2800" dirty="0" err="1" smtClean="0"/>
              <a:t>i</a:t>
            </a:r>
            <a:r>
              <a:rPr lang="sr-Latn-RS" sz="2800" dirty="0" smtClean="0"/>
              <a:t>ci</a:t>
            </a:r>
            <a:endParaRPr lang="en-US" sz="2800" dirty="0" smtClean="0"/>
          </a:p>
          <a:p>
            <a:pPr>
              <a:buFont typeface="Arial" pitchFamily="34" charset="0"/>
              <a:buNone/>
            </a:pPr>
            <a:r>
              <a:rPr lang="en-US" sz="2800" dirty="0" smtClean="0"/>
              <a:t> </a:t>
            </a:r>
          </a:p>
          <a:p>
            <a:pPr>
              <a:buFont typeface="Arial" pitchFamily="34" charset="0"/>
              <a:buNone/>
            </a:pPr>
            <a:r>
              <a:rPr lang="en-US" sz="2800" dirty="0" smtClean="0"/>
              <a:t>     </a:t>
            </a:r>
            <a:r>
              <a:rPr lang="en-US" sz="2400" dirty="0" err="1" smtClean="0"/>
              <a:t>Tehnolog</a:t>
            </a:r>
            <a:r>
              <a:rPr lang="sr-Latn-RS" sz="2400" dirty="0" smtClean="0"/>
              <a:t>ija je bitna</a:t>
            </a:r>
            <a:r>
              <a:rPr lang="en-US" sz="2400" dirty="0" smtClean="0"/>
              <a:t> </a:t>
            </a:r>
            <a:r>
              <a:rPr lang="sr-Latn-RS" sz="2400" dirty="0" smtClean="0"/>
              <a:t>za</a:t>
            </a:r>
            <a:r>
              <a:rPr lang="en-US" sz="2400" dirty="0" smtClean="0"/>
              <a:t> </a:t>
            </a:r>
            <a:r>
              <a:rPr lang="en-US" sz="2400" dirty="0" err="1" smtClean="0"/>
              <a:t>garant</a:t>
            </a:r>
            <a:r>
              <a:rPr lang="sr-Latn-RS" sz="2400" dirty="0" smtClean="0"/>
              <a:t>ovanje</a:t>
            </a:r>
            <a:r>
              <a:rPr lang="en-US" sz="2400" dirty="0" smtClean="0"/>
              <a:t> </a:t>
            </a:r>
            <a:r>
              <a:rPr lang="sr-Latn-RS" sz="2400" dirty="0" smtClean="0"/>
              <a:t>održivosti</a:t>
            </a:r>
            <a:r>
              <a:rPr lang="en-US" sz="2400" dirty="0" smtClean="0"/>
              <a:t> </a:t>
            </a:r>
            <a:r>
              <a:rPr lang="en-US" sz="2400" dirty="0" err="1" smtClean="0"/>
              <a:t>ele</a:t>
            </a:r>
            <a:r>
              <a:rPr lang="sr-Latn-RS" sz="2400" dirty="0" smtClean="0"/>
              <a:t>k</a:t>
            </a:r>
            <a:r>
              <a:rPr lang="en-US" sz="2400" dirty="0" err="1" smtClean="0"/>
              <a:t>tron</a:t>
            </a:r>
            <a:r>
              <a:rPr lang="sr-Latn-RS" sz="2400" dirty="0" smtClean="0"/>
              <a:t>sk</a:t>
            </a:r>
            <a:r>
              <a:rPr lang="en-US" sz="2400" dirty="0" err="1" smtClean="0"/>
              <a:t>i</a:t>
            </a:r>
            <a:r>
              <a:rPr lang="sr-Latn-RS" sz="2400" dirty="0" smtClean="0"/>
              <a:t>h</a:t>
            </a:r>
            <a:r>
              <a:rPr lang="en-US" sz="2400" dirty="0" smtClean="0"/>
              <a:t> </a:t>
            </a:r>
            <a:r>
              <a:rPr lang="sr-Latn-RS" sz="2400" dirty="0" smtClean="0"/>
              <a:t>dokaza</a:t>
            </a:r>
            <a:r>
              <a:rPr lang="en-US" sz="2400" dirty="0" smtClean="0"/>
              <a:t> </a:t>
            </a:r>
            <a:r>
              <a:rPr lang="sr-Latn-RS" sz="2400" dirty="0" smtClean="0"/>
              <a:t>n</a:t>
            </a:r>
            <a:r>
              <a:rPr lang="en-US" sz="2400" dirty="0" smtClean="0"/>
              <a:t>a </a:t>
            </a:r>
            <a:r>
              <a:rPr lang="sr-Latn-RS" sz="2400" dirty="0" smtClean="0"/>
              <a:t>Sudu</a:t>
            </a:r>
            <a:r>
              <a:rPr lang="en-US" sz="2400" dirty="0" smtClean="0"/>
              <a:t>. Fundamental</a:t>
            </a:r>
            <a:r>
              <a:rPr lang="sr-Latn-RS" sz="2400" dirty="0" smtClean="0"/>
              <a:t>no za ovo jeste</a:t>
            </a:r>
            <a:r>
              <a:rPr lang="en-US" sz="2400" dirty="0" smtClean="0"/>
              <a:t> </a:t>
            </a:r>
            <a:r>
              <a:rPr lang="sr-Latn-RS" sz="2400" dirty="0" smtClean="0"/>
              <a:t>razumevanje</a:t>
            </a:r>
            <a:r>
              <a:rPr lang="en-US" sz="2400" dirty="0" smtClean="0"/>
              <a:t> </a:t>
            </a:r>
            <a:r>
              <a:rPr lang="sr-Latn-RS" sz="2400" dirty="0" smtClean="0"/>
              <a:t>verovatnoće u njenom najširem smislu</a:t>
            </a:r>
            <a:r>
              <a:rPr lang="en-US" sz="2400" dirty="0" smtClean="0"/>
              <a:t> </a:t>
            </a:r>
            <a:r>
              <a:rPr lang="sr-Latn-RS" sz="2400" dirty="0" smtClean="0"/>
              <a:t>i</a:t>
            </a:r>
            <a:r>
              <a:rPr lang="en-US" sz="2400" dirty="0" smtClean="0"/>
              <a:t> </a:t>
            </a:r>
            <a:r>
              <a:rPr lang="sr-Latn-RS" sz="2400" dirty="0" smtClean="0"/>
              <a:t>razlike</a:t>
            </a:r>
            <a:r>
              <a:rPr lang="en-US" sz="2400" dirty="0" smtClean="0"/>
              <a:t> </a:t>
            </a:r>
            <a:r>
              <a:rPr lang="sr-Latn-RS" sz="2400" dirty="0" smtClean="0"/>
              <a:t>između </a:t>
            </a:r>
            <a:r>
              <a:rPr lang="sr-Latn-RS" sz="2400" b="1" dirty="0" smtClean="0"/>
              <a:t>naučnog dokaza</a:t>
            </a:r>
            <a:r>
              <a:rPr lang="en-US" sz="2400" b="1" dirty="0" smtClean="0">
                <a:solidFill>
                  <a:srgbClr val="FF0000"/>
                </a:solidFill>
              </a:rPr>
              <a:t> </a:t>
            </a:r>
            <a:r>
              <a:rPr lang="sr-Latn-RS" sz="2400" b="1" dirty="0" smtClean="0"/>
              <a:t>i</a:t>
            </a:r>
            <a:r>
              <a:rPr lang="en-US" sz="2400" b="1" dirty="0" smtClean="0"/>
              <a:t> </a:t>
            </a:r>
            <a:r>
              <a:rPr lang="sr-Latn-RS" sz="2400" b="1" dirty="0" smtClean="0"/>
              <a:t>pravnog dokaza</a:t>
            </a:r>
            <a:r>
              <a:rPr lang="en-US" sz="2400" b="1" dirty="0" smtClean="0"/>
              <a:t>.</a:t>
            </a:r>
            <a:endParaRPr lang="en-US" sz="2800" b="1" dirty="0" smtClean="0"/>
          </a:p>
          <a:p>
            <a:endParaRPr lang="en-US" dirty="0" smtClean="0"/>
          </a:p>
        </p:txBody>
      </p:sp>
      <p:sp>
        <p:nvSpPr>
          <p:cNvPr id="4" name="Slide Number Placeholder 3"/>
          <p:cNvSpPr>
            <a:spLocks noGrp="1"/>
          </p:cNvSpPr>
          <p:nvPr>
            <p:ph type="sldNum" sz="quarter" idx="12"/>
          </p:nvPr>
        </p:nvSpPr>
        <p:spPr/>
        <p:txBody>
          <a:bodyPr/>
          <a:lstStyle/>
          <a:p>
            <a:pPr>
              <a:defRPr/>
            </a:pPr>
            <a:fld id="{DB3213D1-EE81-4009-8713-AC9264BA11DB}" type="slidenum">
              <a:rPr lang="en-US" smtClean="0"/>
              <a:pPr>
                <a:defRPr/>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dirty="0" smtClean="0"/>
          </a:p>
        </p:txBody>
      </p:sp>
      <p:sp>
        <p:nvSpPr>
          <p:cNvPr id="61443" name="Content Placeholder 2"/>
          <p:cNvSpPr>
            <a:spLocks noGrp="1"/>
          </p:cNvSpPr>
          <p:nvPr>
            <p:ph idx="1"/>
          </p:nvPr>
        </p:nvSpPr>
        <p:spPr/>
        <p:txBody>
          <a:bodyPr/>
          <a:lstStyle/>
          <a:p>
            <a:pPr>
              <a:buFont typeface="Arial" pitchFamily="34" charset="0"/>
              <a:buNone/>
            </a:pPr>
            <a:r>
              <a:rPr lang="sr-Latn-RS" b="1" dirty="0" smtClean="0"/>
              <a:t>Poznavanje prava</a:t>
            </a:r>
            <a:endParaRPr lang="en-US" dirty="0" smtClean="0"/>
          </a:p>
          <a:p>
            <a:pPr>
              <a:buFont typeface="Arial" pitchFamily="34" charset="0"/>
              <a:buNone/>
            </a:pPr>
            <a:r>
              <a:rPr lang="en-US" sz="2800" dirty="0" smtClean="0"/>
              <a:t>    </a:t>
            </a:r>
            <a:r>
              <a:rPr lang="sr-Latn-RS" sz="2800" dirty="0" smtClean="0"/>
              <a:t>Razumevanje</a:t>
            </a:r>
            <a:r>
              <a:rPr lang="en-US" sz="2800" dirty="0" smtClean="0"/>
              <a:t> relevant</a:t>
            </a:r>
            <a:r>
              <a:rPr lang="sr-Latn-RS" sz="2800" dirty="0" smtClean="0"/>
              <a:t>nih</a:t>
            </a:r>
            <a:r>
              <a:rPr lang="en-US" sz="2800" dirty="0" smtClean="0"/>
              <a:t> </a:t>
            </a:r>
            <a:r>
              <a:rPr lang="en-US" sz="2800" dirty="0" err="1" smtClean="0"/>
              <a:t>aspe</a:t>
            </a:r>
            <a:r>
              <a:rPr lang="sr-Latn-RS" sz="2800" dirty="0" smtClean="0"/>
              <a:t>ka</a:t>
            </a:r>
            <a:r>
              <a:rPr lang="en-US" sz="2800" dirty="0" smtClean="0"/>
              <a:t>t</a:t>
            </a:r>
            <a:r>
              <a:rPr lang="sr-Latn-RS" sz="2800" dirty="0" smtClean="0"/>
              <a:t>a</a:t>
            </a:r>
            <a:r>
              <a:rPr lang="en-US" sz="2800" dirty="0" smtClean="0"/>
              <a:t> </a:t>
            </a:r>
            <a:r>
              <a:rPr lang="sr-Latn-RS" sz="2800" dirty="0" smtClean="0"/>
              <a:t>prava, kao što  su</a:t>
            </a:r>
            <a:r>
              <a:rPr lang="en-US" sz="2800" dirty="0" smtClean="0"/>
              <a:t> </a:t>
            </a:r>
            <a:r>
              <a:rPr lang="sr-Latn-RS" sz="2800" dirty="0" smtClean="0"/>
              <a:t>pravni</a:t>
            </a:r>
            <a:r>
              <a:rPr lang="en-US" sz="2800" dirty="0" smtClean="0"/>
              <a:t> </a:t>
            </a:r>
            <a:r>
              <a:rPr lang="sr-Latn-RS" sz="2800" dirty="0" smtClean="0"/>
              <a:t>k</a:t>
            </a:r>
            <a:r>
              <a:rPr lang="en-US" sz="2800" dirty="0" err="1" smtClean="0"/>
              <a:t>oncept</a:t>
            </a:r>
            <a:r>
              <a:rPr lang="sr-Latn-RS" sz="2800" dirty="0" smtClean="0"/>
              <a:t>i</a:t>
            </a:r>
            <a:r>
              <a:rPr lang="en-US" sz="2800" dirty="0" smtClean="0"/>
              <a:t> </a:t>
            </a:r>
            <a:r>
              <a:rPr lang="sr-Latn-RS" sz="2800" dirty="0" smtClean="0"/>
              <a:t>i</a:t>
            </a:r>
            <a:r>
              <a:rPr lang="en-US" sz="2800" dirty="0" smtClean="0"/>
              <a:t> procedure </a:t>
            </a:r>
            <a:r>
              <a:rPr lang="sr-Latn-RS" sz="2800" dirty="0" smtClean="0"/>
              <a:t>u vezi sa</a:t>
            </a:r>
            <a:r>
              <a:rPr lang="en-US" sz="2800" dirty="0" smtClean="0"/>
              <a:t>:</a:t>
            </a:r>
          </a:p>
          <a:p>
            <a:r>
              <a:rPr lang="sr-Latn-RS" sz="2800" dirty="0" smtClean="0"/>
              <a:t>izjavama</a:t>
            </a:r>
            <a:endParaRPr lang="en-US" sz="2800" dirty="0" smtClean="0">
              <a:solidFill>
                <a:srgbClr val="FF0000"/>
              </a:solidFill>
            </a:endParaRPr>
          </a:p>
          <a:p>
            <a:r>
              <a:rPr lang="sr-Latn-RS" sz="2800" dirty="0" smtClean="0"/>
              <a:t>k</a:t>
            </a:r>
            <a:r>
              <a:rPr lang="en-US" sz="2800" dirty="0" err="1" smtClean="0"/>
              <a:t>ontinuit</a:t>
            </a:r>
            <a:r>
              <a:rPr lang="sr-Latn-RS" sz="2800" dirty="0" smtClean="0"/>
              <a:t>etom</a:t>
            </a:r>
            <a:endParaRPr lang="en-US" sz="2800" dirty="0" smtClean="0"/>
          </a:p>
          <a:p>
            <a:r>
              <a:rPr lang="sr-Latn-RS" sz="2800" dirty="0" smtClean="0"/>
              <a:t>sudskim</a:t>
            </a:r>
            <a:r>
              <a:rPr lang="en-US" sz="2800" dirty="0" smtClean="0"/>
              <a:t> </a:t>
            </a:r>
            <a:r>
              <a:rPr lang="en-US" sz="2800" dirty="0" err="1" smtClean="0"/>
              <a:t>po</a:t>
            </a:r>
            <a:r>
              <a:rPr lang="sr-Latn-RS" sz="2800" dirty="0" smtClean="0"/>
              <a:t>stupcima</a:t>
            </a:r>
            <a:endParaRPr lang="en-US" sz="2800" dirty="0" smtClean="0"/>
          </a:p>
          <a:p>
            <a:r>
              <a:rPr lang="en-US" sz="2800" dirty="0" smtClean="0"/>
              <a:t>B</a:t>
            </a:r>
            <a:r>
              <a:rPr lang="sr-Latn-RS" sz="2800" dirty="0" smtClean="0"/>
              <a:t>itno je jasno razumevanje</a:t>
            </a:r>
            <a:r>
              <a:rPr lang="en-US" sz="2800" dirty="0" smtClean="0"/>
              <a:t> </a:t>
            </a:r>
            <a:r>
              <a:rPr lang="sr-Latn-RS" sz="2800" dirty="0" smtClean="0"/>
              <a:t>uloga</a:t>
            </a:r>
            <a:r>
              <a:rPr lang="en-US" sz="2800" dirty="0" smtClean="0"/>
              <a:t> </a:t>
            </a:r>
            <a:r>
              <a:rPr lang="sr-Latn-RS" sz="2800" dirty="0" smtClean="0"/>
              <a:t>i</a:t>
            </a:r>
            <a:r>
              <a:rPr lang="en-US" sz="2800" dirty="0" smtClean="0"/>
              <a:t> </a:t>
            </a:r>
            <a:r>
              <a:rPr lang="sr-Latn-RS" sz="2800" dirty="0" smtClean="0"/>
              <a:t>odgovornosti da</a:t>
            </a:r>
            <a:r>
              <a:rPr lang="en-US" sz="2800" dirty="0" smtClean="0"/>
              <a:t>t</a:t>
            </a:r>
            <a:r>
              <a:rPr lang="sr-Latn-RS" sz="2800" dirty="0" smtClean="0"/>
              <a:t>og</a:t>
            </a:r>
            <a:r>
              <a:rPr lang="en-US" sz="2800" dirty="0" smtClean="0"/>
              <a:t> </a:t>
            </a:r>
            <a:r>
              <a:rPr lang="sr-Latn-RS" sz="2800" dirty="0" smtClean="0"/>
              <a:t>veštaka</a:t>
            </a:r>
            <a:endParaRPr lang="en-US" sz="2800" dirty="0" smtClean="0"/>
          </a:p>
          <a:p>
            <a:endParaRPr lang="en-US" dirty="0" smtClean="0"/>
          </a:p>
        </p:txBody>
      </p:sp>
      <p:sp>
        <p:nvSpPr>
          <p:cNvPr id="4" name="Slide Number Placeholder 3"/>
          <p:cNvSpPr>
            <a:spLocks noGrp="1"/>
          </p:cNvSpPr>
          <p:nvPr>
            <p:ph type="sldNum" sz="quarter" idx="12"/>
          </p:nvPr>
        </p:nvSpPr>
        <p:spPr/>
        <p:txBody>
          <a:bodyPr/>
          <a:lstStyle/>
          <a:p>
            <a:pPr>
              <a:defRPr/>
            </a:pPr>
            <a:fld id="{605A0F3A-D960-42A0-8F15-67F7D4E5F031}" type="slidenum">
              <a:rPr lang="en-US" smtClean="0"/>
              <a:pPr>
                <a:defRPr/>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b="1" dirty="0" err="1" smtClean="0"/>
              <a:t>Princip</a:t>
            </a:r>
            <a:r>
              <a:rPr lang="en-US" b="1" dirty="0" smtClean="0"/>
              <a:t> 3 – </a:t>
            </a:r>
            <a:r>
              <a:rPr lang="sr-Latn-RS" b="1" dirty="0" smtClean="0"/>
              <a:t>Podrška s</a:t>
            </a:r>
            <a:r>
              <a:rPr lang="en-US" b="1" dirty="0" err="1" smtClean="0"/>
              <a:t>peci</a:t>
            </a:r>
            <a:r>
              <a:rPr lang="sr-Latn-RS" b="1" dirty="0" smtClean="0"/>
              <a:t>j</a:t>
            </a:r>
            <a:r>
              <a:rPr lang="en-US" b="1" dirty="0" err="1" smtClean="0"/>
              <a:t>alist</a:t>
            </a:r>
            <a:r>
              <a:rPr lang="sr-Latn-RS" b="1" dirty="0" smtClean="0"/>
              <a:t>a</a:t>
            </a:r>
            <a:endParaRPr lang="en-US" dirty="0" smtClean="0"/>
          </a:p>
        </p:txBody>
      </p:sp>
      <p:sp>
        <p:nvSpPr>
          <p:cNvPr id="7171" name="Content Placeholder 2"/>
          <p:cNvSpPr>
            <a:spLocks noGrp="1"/>
          </p:cNvSpPr>
          <p:nvPr>
            <p:ph idx="1"/>
          </p:nvPr>
        </p:nvSpPr>
        <p:spPr/>
        <p:txBody>
          <a:bodyPr/>
          <a:lstStyle/>
          <a:p>
            <a:r>
              <a:rPr lang="sr-Latn-CS" sz="2000" dirty="0" smtClean="0"/>
              <a:t>Ukoliko se pretpostavlja da elektronski dokazi mogu da se nađu u toku neke operacije, službeno lice </a:t>
            </a:r>
            <a:r>
              <a:rPr lang="sr-Latn-CS" sz="2000" dirty="0" smtClean="0"/>
              <a:t>na dužnosti treba </a:t>
            </a:r>
            <a:r>
              <a:rPr lang="sr-Latn-CS" sz="2000" dirty="0" smtClean="0"/>
              <a:t>blagovremeno da obavesti specijaliste/spoljnje savetnike</a:t>
            </a:r>
            <a:r>
              <a:rPr lang="en-US" sz="2000" dirty="0" smtClean="0"/>
              <a:t>.</a:t>
            </a:r>
          </a:p>
          <a:p>
            <a:endParaRPr lang="en-US" sz="2000" dirty="0" smtClean="0"/>
          </a:p>
          <a:p>
            <a:r>
              <a:rPr lang="sr-Latn-CS" sz="2000" dirty="0" smtClean="0"/>
              <a:t>Za istrage koje uključuju pretres i zaplenu elektronskih dokaza, može biti neophodno da se konsultuju spoljni specijalisti</a:t>
            </a:r>
            <a:r>
              <a:rPr lang="en-US" sz="2000" dirty="0" smtClean="0"/>
              <a:t>. </a:t>
            </a:r>
            <a:r>
              <a:rPr lang="sr-Latn-CS" sz="2000" dirty="0" smtClean="0"/>
              <a:t>Svi spoljni specijalisti treba da budu upoznati sa principima koji su utvrđeni u ovom ili sličnim relevantnim dokumentima. Jedan specijalista treba da ima</a:t>
            </a:r>
            <a:r>
              <a:rPr lang="en-US" sz="2000" dirty="0" smtClean="0"/>
              <a:t>:</a:t>
            </a:r>
          </a:p>
          <a:p>
            <a:pPr lvl="1"/>
            <a:r>
              <a:rPr lang="sr-Latn-CS" sz="1800" dirty="0" smtClean="0"/>
              <a:t>neophodno specijalističko ekspertsko znanje i iskustvo na terenu</a:t>
            </a:r>
            <a:r>
              <a:rPr lang="en-US" sz="1800" dirty="0" smtClean="0"/>
              <a:t>,</a:t>
            </a:r>
          </a:p>
          <a:p>
            <a:pPr lvl="1"/>
            <a:r>
              <a:rPr lang="sr-Latn-CS" sz="1800" dirty="0" smtClean="0"/>
              <a:t>neophodno poznavanje procedure uviđaja</a:t>
            </a:r>
            <a:r>
              <a:rPr lang="en-US" sz="1800" dirty="0" smtClean="0"/>
              <a:t>,</a:t>
            </a:r>
          </a:p>
          <a:p>
            <a:pPr lvl="1"/>
            <a:r>
              <a:rPr lang="sr-Latn-CS" sz="1800" dirty="0" smtClean="0"/>
              <a:t>neophodno poznavanje predmeta o kome se radi</a:t>
            </a:r>
            <a:r>
              <a:rPr lang="en-US" sz="1800" dirty="0" smtClean="0"/>
              <a:t>,</a:t>
            </a:r>
          </a:p>
          <a:p>
            <a:pPr lvl="1"/>
            <a:r>
              <a:rPr lang="sr-Latn-CS" sz="1800" dirty="0" smtClean="0"/>
              <a:t>neophodno poznavanje prava</a:t>
            </a:r>
            <a:r>
              <a:rPr lang="en-US" sz="1800" dirty="0" smtClean="0"/>
              <a:t>,</a:t>
            </a:r>
          </a:p>
          <a:p>
            <a:pPr lvl="1"/>
            <a:r>
              <a:rPr lang="sr-Latn-CS" sz="1800" dirty="0" smtClean="0"/>
              <a:t>odgovarajuće veštine komuniciranja (i za usmena i pisana objašnjenja</a:t>
            </a:r>
            <a:r>
              <a:rPr lang="en-US" sz="1800" dirty="0" smtClean="0"/>
              <a:t>)</a:t>
            </a:r>
          </a:p>
          <a:p>
            <a:pPr lvl="1"/>
            <a:r>
              <a:rPr lang="sr-Latn-CS" sz="1800" dirty="0" smtClean="0"/>
              <a:t>neophodno odgovarajuće znanje jezika</a:t>
            </a:r>
            <a:r>
              <a:rPr lang="en-US" sz="1800" dirty="0" smtClean="0"/>
              <a:t>.</a:t>
            </a:r>
          </a:p>
          <a:p>
            <a:endParaRPr lang="en-US" sz="2000" dirty="0" smtClean="0"/>
          </a:p>
        </p:txBody>
      </p:sp>
      <p:sp>
        <p:nvSpPr>
          <p:cNvPr id="4" name="Slide Number Placeholder 3"/>
          <p:cNvSpPr>
            <a:spLocks noGrp="1"/>
          </p:cNvSpPr>
          <p:nvPr>
            <p:ph type="sldNum" sz="quarter" idx="12"/>
          </p:nvPr>
        </p:nvSpPr>
        <p:spPr/>
        <p:txBody>
          <a:bodyPr/>
          <a:lstStyle/>
          <a:p>
            <a:pPr>
              <a:defRPr/>
            </a:pPr>
            <a:fld id="{EF26ACA3-3487-48C8-9D8E-EFD0313DEB02}"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b="1" dirty="0" smtClean="0"/>
          </a:p>
        </p:txBody>
      </p:sp>
      <p:sp>
        <p:nvSpPr>
          <p:cNvPr id="62467" name="Content Placeholder 2"/>
          <p:cNvSpPr>
            <a:spLocks noGrp="1"/>
          </p:cNvSpPr>
          <p:nvPr>
            <p:ph idx="1"/>
          </p:nvPr>
        </p:nvSpPr>
        <p:spPr/>
        <p:txBody>
          <a:bodyPr/>
          <a:lstStyle/>
          <a:p>
            <a:pPr>
              <a:buFont typeface="Arial" pitchFamily="34" charset="0"/>
              <a:buNone/>
            </a:pPr>
            <a:r>
              <a:rPr lang="sr-Latn-RS" sz="2800" b="1" dirty="0" smtClean="0"/>
              <a:t>Veštine k</a:t>
            </a:r>
            <a:r>
              <a:rPr lang="en-US" sz="2800" b="1" dirty="0" err="1" smtClean="0"/>
              <a:t>omunic</a:t>
            </a:r>
            <a:r>
              <a:rPr lang="sr-Latn-RS" sz="2800" b="1" dirty="0" smtClean="0"/>
              <a:t>iranja</a:t>
            </a:r>
            <a:r>
              <a:rPr lang="en-US" sz="2800" b="1" dirty="0" smtClean="0"/>
              <a:t> </a:t>
            </a:r>
            <a:endParaRPr lang="en-US" sz="2800" dirty="0" smtClean="0"/>
          </a:p>
          <a:p>
            <a:pPr>
              <a:buFont typeface="Arial" pitchFamily="34" charset="0"/>
              <a:buNone/>
            </a:pPr>
            <a:r>
              <a:rPr lang="en-US" sz="2800" dirty="0" smtClean="0"/>
              <a:t>    </a:t>
            </a:r>
            <a:r>
              <a:rPr lang="sr-Latn-RS" sz="2800" dirty="0" smtClean="0"/>
              <a:t>Sposobnost</a:t>
            </a:r>
            <a:r>
              <a:rPr lang="en-US" sz="2800" dirty="0" smtClean="0"/>
              <a:t> </a:t>
            </a:r>
            <a:r>
              <a:rPr lang="sr-Latn-RS" sz="2800" dirty="0" smtClean="0"/>
              <a:t>da</a:t>
            </a:r>
            <a:r>
              <a:rPr lang="en-US" sz="2800" dirty="0" smtClean="0"/>
              <a:t> </a:t>
            </a:r>
            <a:r>
              <a:rPr lang="sr-Latn-RS" sz="2800" dirty="0" smtClean="0"/>
              <a:t>s</a:t>
            </a:r>
            <a:r>
              <a:rPr lang="en-US" sz="2800" dirty="0" smtClean="0"/>
              <a:t>e</a:t>
            </a:r>
            <a:r>
              <a:rPr lang="sr-Latn-RS" sz="2800" dirty="0" smtClean="0"/>
              <a:t> iskaže</a:t>
            </a:r>
            <a:r>
              <a:rPr lang="en-US" sz="2800" dirty="0" smtClean="0"/>
              <a:t> </a:t>
            </a:r>
            <a:r>
              <a:rPr lang="sr-Latn-RS" sz="2800" dirty="0" smtClean="0"/>
              <a:t>i objasni </a:t>
            </a:r>
            <a:r>
              <a:rPr lang="en-US" sz="2800" dirty="0" smtClean="0"/>
              <a:t>o</a:t>
            </a:r>
            <a:r>
              <a:rPr lang="sr-Latn-RS" sz="2800" dirty="0" smtClean="0"/>
              <a:t>bičnim jezikom</a:t>
            </a:r>
            <a:r>
              <a:rPr lang="en-US" sz="2800" dirty="0" smtClean="0"/>
              <a:t>, </a:t>
            </a:r>
            <a:r>
              <a:rPr lang="sr-Latn-RS" sz="2800" dirty="0" smtClean="0"/>
              <a:t>i usmeno i</a:t>
            </a:r>
            <a:r>
              <a:rPr lang="en-US" sz="2800" dirty="0" smtClean="0"/>
              <a:t> </a:t>
            </a:r>
            <a:r>
              <a:rPr lang="sr-Latn-RS" sz="2800" dirty="0" smtClean="0"/>
              <a:t>u pisanoj formi</a:t>
            </a:r>
            <a:r>
              <a:rPr lang="en-US" sz="2800" dirty="0" smtClean="0"/>
              <a:t>:</a:t>
            </a:r>
          </a:p>
          <a:p>
            <a:r>
              <a:rPr lang="sr-Latn-RS" sz="2800" dirty="0" smtClean="0"/>
              <a:t>priroda</a:t>
            </a:r>
            <a:r>
              <a:rPr lang="en-US" sz="2800" dirty="0" smtClean="0"/>
              <a:t> </a:t>
            </a:r>
            <a:r>
              <a:rPr lang="en-US" sz="2800" dirty="0" err="1" smtClean="0"/>
              <a:t>speci</a:t>
            </a:r>
            <a:r>
              <a:rPr lang="sr-Latn-RS" sz="2800" dirty="0" smtClean="0"/>
              <a:t>j</a:t>
            </a:r>
            <a:r>
              <a:rPr lang="en-US" sz="2800" dirty="0" smtClean="0"/>
              <a:t>al</a:t>
            </a:r>
            <a:r>
              <a:rPr lang="sr-Latn-RS" sz="2800" dirty="0" smtClean="0"/>
              <a:t>nosti</a:t>
            </a:r>
            <a:endParaRPr lang="en-US" sz="2800" dirty="0" smtClean="0"/>
          </a:p>
          <a:p>
            <a:r>
              <a:rPr lang="sr-Latn-RS" sz="2800" dirty="0" smtClean="0"/>
              <a:t>t</a:t>
            </a:r>
            <a:r>
              <a:rPr lang="en-US" sz="2800" dirty="0" err="1" smtClean="0"/>
              <a:t>ehni</a:t>
            </a:r>
            <a:r>
              <a:rPr lang="sr-Latn-RS" sz="2800" dirty="0" smtClean="0"/>
              <a:t>ke</a:t>
            </a:r>
            <a:r>
              <a:rPr lang="en-US" sz="2800" dirty="0" smtClean="0"/>
              <a:t> </a:t>
            </a:r>
            <a:r>
              <a:rPr lang="sr-Latn-RS" sz="2800" dirty="0" smtClean="0"/>
              <a:t>i</a:t>
            </a:r>
            <a:r>
              <a:rPr lang="en-US" sz="2800" dirty="0" smtClean="0"/>
              <a:t> </a:t>
            </a:r>
            <a:r>
              <a:rPr lang="sr-Latn-RS" sz="2800" dirty="0" smtClean="0"/>
              <a:t>oprema koja je korišćena</a:t>
            </a:r>
            <a:endParaRPr lang="en-US" sz="2800" dirty="0" smtClean="0"/>
          </a:p>
          <a:p>
            <a:r>
              <a:rPr lang="sr-Latn-RS" sz="2800" dirty="0" smtClean="0"/>
              <a:t>m</a:t>
            </a:r>
            <a:r>
              <a:rPr lang="en-US" sz="2800" dirty="0" err="1" smtClean="0"/>
              <a:t>etod</a:t>
            </a:r>
            <a:r>
              <a:rPr lang="sr-Latn-RS" sz="2800" dirty="0" smtClean="0"/>
              <a:t>e</a:t>
            </a:r>
            <a:r>
              <a:rPr lang="en-US" sz="2800" dirty="0" smtClean="0"/>
              <a:t> </a:t>
            </a:r>
            <a:r>
              <a:rPr lang="en-US" sz="2800" dirty="0" err="1" smtClean="0"/>
              <a:t>interpreta</a:t>
            </a:r>
            <a:r>
              <a:rPr lang="sr-Latn-RS" sz="2800" dirty="0" smtClean="0"/>
              <a:t>c</a:t>
            </a:r>
            <a:r>
              <a:rPr lang="en-US" sz="2800" dirty="0" err="1" smtClean="0"/>
              <a:t>i</a:t>
            </a:r>
            <a:r>
              <a:rPr lang="sr-Latn-RS" sz="2800" dirty="0" smtClean="0"/>
              <a:t>je/tumačenja</a:t>
            </a:r>
            <a:r>
              <a:rPr lang="en-US" sz="2800" dirty="0" smtClean="0"/>
              <a:t> </a:t>
            </a:r>
          </a:p>
          <a:p>
            <a:r>
              <a:rPr lang="sr-Latn-RS" sz="2800" dirty="0" smtClean="0"/>
              <a:t>Jake strane i</a:t>
            </a:r>
            <a:r>
              <a:rPr lang="en-US" sz="2800" dirty="0" smtClean="0"/>
              <a:t> </a:t>
            </a:r>
            <a:r>
              <a:rPr lang="sr-Latn-RS" sz="2800" dirty="0" smtClean="0"/>
              <a:t>slabosti</a:t>
            </a:r>
            <a:r>
              <a:rPr lang="en-US" sz="2800" dirty="0" smtClean="0"/>
              <a:t> </a:t>
            </a:r>
            <a:r>
              <a:rPr lang="sr-Latn-RS" sz="2800" dirty="0" smtClean="0"/>
              <a:t>d</a:t>
            </a:r>
            <a:r>
              <a:rPr lang="en-US" sz="2800" dirty="0" smtClean="0"/>
              <a:t>o</a:t>
            </a:r>
            <a:r>
              <a:rPr lang="sr-Latn-RS" sz="2800" dirty="0" smtClean="0"/>
              <a:t>kaza</a:t>
            </a:r>
            <a:endParaRPr lang="en-US" sz="2800" dirty="0" smtClean="0"/>
          </a:p>
          <a:p>
            <a:r>
              <a:rPr lang="sr-Latn-RS" sz="2800" dirty="0" smtClean="0"/>
              <a:t>a</a:t>
            </a:r>
            <a:r>
              <a:rPr lang="en-US" sz="2800" dirty="0" err="1" smtClean="0"/>
              <a:t>lternativ</a:t>
            </a:r>
            <a:r>
              <a:rPr lang="sr-Latn-RS" sz="2800" dirty="0" smtClean="0"/>
              <a:t>na</a:t>
            </a:r>
            <a:r>
              <a:rPr lang="en-US" sz="2800" dirty="0" smtClean="0"/>
              <a:t> </a:t>
            </a:r>
            <a:r>
              <a:rPr lang="sr-Latn-RS" sz="2800" dirty="0" smtClean="0"/>
              <a:t>objašnjenja</a:t>
            </a:r>
            <a:endParaRPr lang="en-US" sz="2800" dirty="0" smtClean="0"/>
          </a:p>
          <a:p>
            <a:endParaRPr lang="en-US" sz="2800" dirty="0" smtClean="0"/>
          </a:p>
        </p:txBody>
      </p:sp>
      <p:sp>
        <p:nvSpPr>
          <p:cNvPr id="4" name="Slide Number Placeholder 3"/>
          <p:cNvSpPr>
            <a:spLocks noGrp="1"/>
          </p:cNvSpPr>
          <p:nvPr>
            <p:ph type="sldNum" sz="quarter" idx="12"/>
          </p:nvPr>
        </p:nvSpPr>
        <p:spPr/>
        <p:txBody>
          <a:bodyPr/>
          <a:lstStyle/>
          <a:p>
            <a:pPr>
              <a:defRPr/>
            </a:pPr>
            <a:fld id="{C8DC0D2C-5421-4D98-AA2E-8EADF59FB95B}" type="slidenum">
              <a:rPr lang="en-US" smtClean="0"/>
              <a:pPr>
                <a:defRPr/>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sr-Latn-RS" sz="4000" b="1" dirty="0" smtClean="0"/>
              <a:t>S</a:t>
            </a:r>
            <a:r>
              <a:rPr lang="en-GB" sz="4000" b="1" dirty="0" err="1" smtClean="0"/>
              <a:t>peci</a:t>
            </a:r>
            <a:r>
              <a:rPr lang="sr-Latn-RS" sz="4000" b="1" dirty="0" smtClean="0"/>
              <a:t>j</a:t>
            </a:r>
            <a:r>
              <a:rPr lang="en-GB" sz="4000" b="1" dirty="0" err="1" smtClean="0"/>
              <a:t>alist</a:t>
            </a:r>
            <a:r>
              <a:rPr lang="sr-Latn-RS" sz="4000" b="1" dirty="0" smtClean="0"/>
              <a:t>i</a:t>
            </a:r>
            <a:r>
              <a:rPr lang="en-GB" sz="4000" b="1" dirty="0" smtClean="0"/>
              <a:t> </a:t>
            </a:r>
            <a:r>
              <a:rPr lang="sr-Latn-RS" sz="4000" b="1" dirty="0" smtClean="0"/>
              <a:t>veštaci za</a:t>
            </a:r>
            <a:r>
              <a:rPr lang="en-GB" sz="4000" b="1" dirty="0" smtClean="0"/>
              <a:t> </a:t>
            </a:r>
            <a:r>
              <a:rPr lang="sr-Latn-RS" sz="4000" b="1" dirty="0" smtClean="0"/>
              <a:t>d</a:t>
            </a:r>
            <a:r>
              <a:rPr lang="en-GB" sz="4000" b="1" dirty="0" err="1" smtClean="0"/>
              <a:t>igital</a:t>
            </a:r>
            <a:r>
              <a:rPr lang="sr-Latn-RS" sz="4000" b="1" dirty="0" smtClean="0"/>
              <a:t>nu</a:t>
            </a:r>
            <a:r>
              <a:rPr lang="en-GB" sz="4000" b="1" dirty="0" smtClean="0"/>
              <a:t> </a:t>
            </a:r>
            <a:r>
              <a:rPr lang="en-GB" sz="4000" b="1" dirty="0" err="1" smtClean="0"/>
              <a:t>foren</a:t>
            </a:r>
            <a:r>
              <a:rPr lang="sr-Latn-RS" sz="4000" b="1" dirty="0" smtClean="0"/>
              <a:t>z</a:t>
            </a:r>
            <a:r>
              <a:rPr lang="en-GB" sz="4000" b="1" dirty="0" err="1" smtClean="0"/>
              <a:t>i</a:t>
            </a:r>
            <a:r>
              <a:rPr lang="sr-Latn-RS" sz="4000" b="1" dirty="0" smtClean="0"/>
              <a:t>ku</a:t>
            </a:r>
            <a:endParaRPr lang="en-US" sz="4000" b="1" dirty="0" smtClean="0"/>
          </a:p>
        </p:txBody>
      </p:sp>
      <p:sp>
        <p:nvSpPr>
          <p:cNvPr id="63491" name="Content Placeholder 2"/>
          <p:cNvSpPr>
            <a:spLocks noGrp="1"/>
          </p:cNvSpPr>
          <p:nvPr>
            <p:ph idx="1"/>
          </p:nvPr>
        </p:nvSpPr>
        <p:spPr/>
        <p:txBody>
          <a:bodyPr/>
          <a:lstStyle/>
          <a:p>
            <a:pPr>
              <a:buFont typeface="Arial" pitchFamily="34" charset="0"/>
              <a:buNone/>
            </a:pPr>
            <a:r>
              <a:rPr lang="sr-Latn-RS" sz="2800" b="1" dirty="0" smtClean="0"/>
              <a:t>Opšte</a:t>
            </a:r>
            <a:r>
              <a:rPr lang="en-US" sz="2800" b="1" dirty="0" smtClean="0"/>
              <a:t> </a:t>
            </a:r>
            <a:endParaRPr lang="en-US" sz="2800" dirty="0" smtClean="0"/>
          </a:p>
          <a:p>
            <a:r>
              <a:rPr lang="sr-Latn-RS" sz="2800" dirty="0" smtClean="0"/>
              <a:t>Proveren,</a:t>
            </a:r>
            <a:r>
              <a:rPr lang="en-US" sz="2800" dirty="0" smtClean="0"/>
              <a:t> </a:t>
            </a:r>
            <a:r>
              <a:rPr lang="sr-Latn-RS" sz="2800" dirty="0" smtClean="0"/>
              <a:t>d</a:t>
            </a:r>
            <a:r>
              <a:rPr lang="en-US" sz="2800" dirty="0" smtClean="0"/>
              <a:t>o a</a:t>
            </a:r>
            <a:r>
              <a:rPr lang="sr-Latn-RS" sz="2800" dirty="0" smtClean="0"/>
              <a:t>dekvatnog</a:t>
            </a:r>
            <a:r>
              <a:rPr lang="en-US" sz="2800" dirty="0" smtClean="0"/>
              <a:t> </a:t>
            </a:r>
            <a:r>
              <a:rPr lang="sr-Latn-RS" sz="2800" dirty="0" smtClean="0"/>
              <a:t>bezbednosnog</a:t>
            </a:r>
            <a:r>
              <a:rPr lang="en-US" sz="2800" dirty="0" smtClean="0"/>
              <a:t> </a:t>
            </a:r>
            <a:r>
              <a:rPr lang="sr-Latn-RS" sz="2800" dirty="0" smtClean="0"/>
              <a:t>nivoa,</a:t>
            </a:r>
            <a:r>
              <a:rPr lang="en-US" sz="2800" dirty="0" smtClean="0"/>
              <a:t> </a:t>
            </a:r>
            <a:r>
              <a:rPr lang="sr-Latn-RS" sz="2800" dirty="0" smtClean="0"/>
              <a:t>da</a:t>
            </a:r>
            <a:r>
              <a:rPr lang="en-US" sz="2800" dirty="0" smtClean="0"/>
              <a:t> </a:t>
            </a:r>
            <a:r>
              <a:rPr lang="sr-Latn-RS" sz="2800" dirty="0" smtClean="0"/>
              <a:t>može da rukuje datim dokaznim</a:t>
            </a:r>
            <a:r>
              <a:rPr lang="en-US" sz="2800" dirty="0" smtClean="0"/>
              <a:t> </a:t>
            </a:r>
            <a:r>
              <a:rPr lang="en-US" sz="2800" dirty="0" err="1" smtClean="0"/>
              <a:t>materi</a:t>
            </a:r>
            <a:r>
              <a:rPr lang="sr-Latn-RS" sz="2800" dirty="0" smtClean="0"/>
              <a:t>j</a:t>
            </a:r>
            <a:r>
              <a:rPr lang="en-US" sz="2800" dirty="0" smtClean="0"/>
              <a:t>al</a:t>
            </a:r>
            <a:r>
              <a:rPr lang="sr-Latn-RS" sz="2800" dirty="0" smtClean="0"/>
              <a:t>om</a:t>
            </a:r>
            <a:endParaRPr lang="en-US" sz="2800" dirty="0" smtClean="0"/>
          </a:p>
          <a:p>
            <a:r>
              <a:rPr lang="sr-Latn-RS" sz="2800" dirty="0" smtClean="0"/>
              <a:t>Upoznat sa svim</a:t>
            </a:r>
            <a:r>
              <a:rPr lang="en-US" sz="2800" dirty="0" smtClean="0"/>
              <a:t> relevant</a:t>
            </a:r>
            <a:r>
              <a:rPr lang="sr-Latn-RS" sz="2800" dirty="0" smtClean="0"/>
              <a:t>nim smernicama u pogledu materijala sa zlostavljanjem</a:t>
            </a:r>
            <a:r>
              <a:rPr lang="en-US" sz="2800" dirty="0" smtClean="0"/>
              <a:t> </a:t>
            </a:r>
            <a:r>
              <a:rPr lang="sr-Latn-RS" sz="2800" dirty="0" smtClean="0"/>
              <a:t>dece</a:t>
            </a:r>
            <a:endParaRPr lang="en-US" sz="2800" dirty="0" smtClean="0"/>
          </a:p>
          <a:p>
            <a:r>
              <a:rPr lang="sr-Latn-RS" sz="2800" dirty="0" smtClean="0"/>
              <a:t>Upoznat</a:t>
            </a:r>
            <a:r>
              <a:rPr lang="en-US" sz="2800" dirty="0" smtClean="0"/>
              <a:t> </a:t>
            </a:r>
            <a:r>
              <a:rPr lang="sr-Latn-RS" sz="2800" dirty="0" smtClean="0"/>
              <a:t>sa</a:t>
            </a:r>
            <a:r>
              <a:rPr lang="en-US" sz="2800" dirty="0" smtClean="0"/>
              <a:t> </a:t>
            </a:r>
            <a:r>
              <a:rPr lang="en-US" sz="2800" dirty="0" err="1" smtClean="0"/>
              <a:t>efe</a:t>
            </a:r>
            <a:r>
              <a:rPr lang="sr-Latn-RS" sz="2800" dirty="0" smtClean="0"/>
              <a:t>k</a:t>
            </a:r>
            <a:r>
              <a:rPr lang="en-US" sz="2800" dirty="0" smtClean="0"/>
              <a:t>t</a:t>
            </a:r>
            <a:r>
              <a:rPr lang="sr-Latn-RS" sz="2800" dirty="0" smtClean="0"/>
              <a:t>om takvog materijala na</a:t>
            </a:r>
            <a:r>
              <a:rPr lang="en-US" sz="2800" dirty="0" smtClean="0"/>
              <a:t> </a:t>
            </a:r>
            <a:r>
              <a:rPr lang="sr-Latn-RS" sz="2800" dirty="0" smtClean="0"/>
              <a:t>članove osoblja</a:t>
            </a:r>
            <a:r>
              <a:rPr lang="en-US" sz="2800" dirty="0" smtClean="0"/>
              <a:t> </a:t>
            </a:r>
            <a:r>
              <a:rPr lang="en-US" sz="2800" dirty="0" err="1" smtClean="0"/>
              <a:t>i</a:t>
            </a:r>
            <a:r>
              <a:rPr lang="en-US" sz="2800" dirty="0" smtClean="0"/>
              <a:t> </a:t>
            </a:r>
            <a:r>
              <a:rPr lang="sr-Latn-RS" sz="2800" dirty="0" smtClean="0"/>
              <a:t>odgovarajuća procena rizika</a:t>
            </a:r>
            <a:endParaRPr lang="en-US" sz="2800" dirty="0" smtClean="0"/>
          </a:p>
          <a:p>
            <a:r>
              <a:rPr lang="sr-Latn-RS" sz="2800" dirty="0" smtClean="0"/>
              <a:t>Obezbeđeno je da</a:t>
            </a:r>
            <a:r>
              <a:rPr lang="en-US" sz="2800" dirty="0" smtClean="0"/>
              <a:t> </a:t>
            </a:r>
            <a:r>
              <a:rPr lang="sr-Latn-RS" sz="2800" dirty="0" smtClean="0"/>
              <a:t>da</a:t>
            </a:r>
            <a:r>
              <a:rPr lang="en-US" sz="2800" dirty="0" smtClean="0"/>
              <a:t>t</a:t>
            </a:r>
            <a:r>
              <a:rPr lang="sr-Latn-RS" sz="2800" dirty="0" smtClean="0"/>
              <a:t>i</a:t>
            </a:r>
            <a:r>
              <a:rPr lang="en-US" sz="2800" dirty="0" smtClean="0"/>
              <a:t> </a:t>
            </a:r>
            <a:r>
              <a:rPr lang="en-US" sz="2800" dirty="0" err="1" smtClean="0"/>
              <a:t>speci</a:t>
            </a:r>
            <a:r>
              <a:rPr lang="sr-Latn-RS" sz="2800" dirty="0" smtClean="0"/>
              <a:t>j</a:t>
            </a:r>
            <a:r>
              <a:rPr lang="en-US" sz="2800" dirty="0" err="1" smtClean="0"/>
              <a:t>alist</a:t>
            </a:r>
            <a:r>
              <a:rPr lang="sr-Latn-RS" sz="2800" dirty="0" smtClean="0"/>
              <a:t>a</a:t>
            </a:r>
            <a:r>
              <a:rPr lang="en-US" sz="2800" dirty="0" smtClean="0"/>
              <a:t> </a:t>
            </a:r>
            <a:r>
              <a:rPr lang="sr-Latn-RS" sz="2800" dirty="0" smtClean="0"/>
              <a:t>nema nikakav sukob</a:t>
            </a:r>
            <a:r>
              <a:rPr lang="en-US" sz="2800" dirty="0" smtClean="0"/>
              <a:t> </a:t>
            </a:r>
            <a:r>
              <a:rPr lang="en-US" sz="2800" dirty="0" err="1" smtClean="0"/>
              <a:t>interes</a:t>
            </a:r>
            <a:r>
              <a:rPr lang="sr-Latn-RS" sz="2800" dirty="0" smtClean="0"/>
              <a:t>a</a:t>
            </a:r>
            <a:endParaRPr lang="en-US" sz="2800" dirty="0" smtClean="0"/>
          </a:p>
          <a:p>
            <a:endParaRPr lang="en-US" sz="2800" dirty="0" smtClean="0"/>
          </a:p>
        </p:txBody>
      </p:sp>
      <p:sp>
        <p:nvSpPr>
          <p:cNvPr id="4" name="Slide Number Placeholder 3"/>
          <p:cNvSpPr>
            <a:spLocks noGrp="1"/>
          </p:cNvSpPr>
          <p:nvPr>
            <p:ph type="sldNum" sz="quarter" idx="12"/>
          </p:nvPr>
        </p:nvSpPr>
        <p:spPr/>
        <p:txBody>
          <a:bodyPr/>
          <a:lstStyle/>
          <a:p>
            <a:pPr>
              <a:defRPr/>
            </a:pPr>
            <a:fld id="{6A928499-10A8-43A0-A579-E75E68A85259}" type="slidenum">
              <a:rPr lang="en-US" smtClean="0"/>
              <a:pPr>
                <a:defRPr/>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DB767CE-E48A-4BCC-89CC-34757C9AA0AB}" type="slidenum">
              <a:rPr lang="en-US"/>
              <a:pPr>
                <a:defRPr/>
              </a:pPr>
              <a:t>62</a:t>
            </a:fld>
            <a:endParaRPr lang="en-US"/>
          </a:p>
        </p:txBody>
      </p:sp>
      <p:sp>
        <p:nvSpPr>
          <p:cNvPr id="64515" name="Title 1"/>
          <p:cNvSpPr>
            <a:spLocks noGrp="1"/>
          </p:cNvSpPr>
          <p:nvPr>
            <p:ph type="title"/>
          </p:nvPr>
        </p:nvSpPr>
        <p:spPr>
          <a:xfrm>
            <a:off x="457200" y="274638"/>
            <a:ext cx="8229600" cy="773112"/>
          </a:xfrm>
        </p:spPr>
        <p:txBody>
          <a:bodyPr/>
          <a:lstStyle/>
          <a:p>
            <a:pPr eaLnBrk="1" hangingPunct="1"/>
            <a:r>
              <a:rPr lang="sr-Latn-RS" b="1" dirty="0" smtClean="0"/>
              <a:t>Ciljevi ovog bloka obuke</a:t>
            </a:r>
            <a:endParaRPr lang="en-US" b="1" dirty="0" smtClean="0"/>
          </a:p>
        </p:txBody>
      </p:sp>
      <p:sp>
        <p:nvSpPr>
          <p:cNvPr id="3076" name="Content Placeholder 2"/>
          <p:cNvSpPr>
            <a:spLocks/>
          </p:cNvSpPr>
          <p:nvPr/>
        </p:nvSpPr>
        <p:spPr bwMode="auto">
          <a:xfrm>
            <a:off x="457200" y="1047750"/>
            <a:ext cx="8512175" cy="5308600"/>
          </a:xfrm>
          <a:prstGeom prst="rect">
            <a:avLst/>
          </a:prstGeom>
          <a:noFill/>
          <a:ln w="9525">
            <a:noFill/>
            <a:miter lim="800000"/>
            <a:headEnd/>
            <a:tailEnd/>
          </a:ln>
        </p:spPr>
        <p:txBody>
          <a:bodyPr/>
          <a:lstStyle/>
          <a:p>
            <a:pPr>
              <a:defRPr/>
            </a:pPr>
            <a:r>
              <a:rPr lang="sr-Latn-RS" sz="2800" b="1" dirty="0" smtClean="0"/>
              <a:t>Na kraju ovog bloka obuke</a:t>
            </a:r>
            <a:r>
              <a:rPr lang="en-US" sz="2800" b="1" dirty="0" smtClean="0"/>
              <a:t> </a:t>
            </a:r>
            <a:r>
              <a:rPr lang="sr-Latn-RS" sz="2800" b="1" dirty="0" smtClean="0"/>
              <a:t>učesnici će moći da</a:t>
            </a:r>
            <a:r>
              <a:rPr lang="en-US" sz="2800" b="1" dirty="0" smtClean="0">
                <a:latin typeface="+mn-lt"/>
                <a:cs typeface="Arial" charset="0"/>
              </a:rPr>
              <a:t>: </a:t>
            </a:r>
            <a:endParaRPr lang="el-GR" sz="2800" b="1" dirty="0">
              <a:latin typeface="+mn-lt"/>
              <a:cs typeface="Arial" charset="0"/>
            </a:endParaRPr>
          </a:p>
          <a:p>
            <a:pPr>
              <a:defRPr/>
            </a:pPr>
            <a:endParaRPr lang="el-GR" sz="2800" dirty="0">
              <a:latin typeface="+mn-lt"/>
              <a:cs typeface="Arial" charset="0"/>
            </a:endParaRPr>
          </a:p>
          <a:p>
            <a:pPr lvl="1">
              <a:buFont typeface="Arial" charset="0"/>
              <a:buChar char="•"/>
              <a:defRPr/>
            </a:pPr>
            <a:r>
              <a:rPr lang="en-US" sz="28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 o</a:t>
            </a:r>
            <a:r>
              <a:rPr lang="en-GB" sz="2600" dirty="0" smtClean="0">
                <a:latin typeface="+mn-lt"/>
                <a:cs typeface="Arial" charset="0"/>
              </a:rPr>
              <a:t> </a:t>
            </a:r>
            <a:r>
              <a:rPr lang="en-GB" sz="2600" dirty="0" err="1" smtClean="0">
                <a:latin typeface="+mn-lt"/>
                <a:cs typeface="Arial" charset="0"/>
              </a:rPr>
              <a:t>poten</a:t>
            </a:r>
            <a:r>
              <a:rPr lang="sr-Latn-RS" sz="2600" dirty="0" smtClean="0">
                <a:latin typeface="+mn-lt"/>
                <a:cs typeface="Arial" charset="0"/>
              </a:rPr>
              <a:t>c</a:t>
            </a:r>
            <a:r>
              <a:rPr lang="en-GB" sz="2600" dirty="0" err="1" smtClean="0">
                <a:latin typeface="+mn-lt"/>
                <a:cs typeface="Arial" charset="0"/>
              </a:rPr>
              <a:t>i</a:t>
            </a:r>
            <a:r>
              <a:rPr lang="sr-Latn-RS" sz="2600" dirty="0" smtClean="0">
                <a:latin typeface="+mn-lt"/>
                <a:cs typeface="Arial" charset="0"/>
              </a:rPr>
              <a:t>j</a:t>
            </a:r>
            <a:r>
              <a:rPr lang="en-GB" sz="2600" dirty="0" smtClean="0">
                <a:latin typeface="+mn-lt"/>
                <a:cs typeface="Arial" charset="0"/>
              </a:rPr>
              <a:t>al</a:t>
            </a:r>
            <a:r>
              <a:rPr lang="sr-Latn-RS" sz="2600" dirty="0" smtClean="0">
                <a:latin typeface="+mn-lt"/>
                <a:cs typeface="Arial" charset="0"/>
              </a:rPr>
              <a:t>nim dokazima</a:t>
            </a:r>
            <a:r>
              <a:rPr lang="en-GB" sz="2600" dirty="0" smtClean="0">
                <a:latin typeface="+mn-lt"/>
                <a:cs typeface="Arial" charset="0"/>
              </a:rPr>
              <a:t> </a:t>
            </a:r>
            <a:r>
              <a:rPr lang="sr-Latn-RS" sz="2600" dirty="0" smtClean="0">
                <a:latin typeface="+mn-lt"/>
                <a:cs typeface="Arial" charset="0"/>
              </a:rPr>
              <a:t>i izvorim</a:t>
            </a:r>
            <a:r>
              <a:rPr lang="en-GB" sz="2600" dirty="0" smtClean="0">
                <a:latin typeface="+mn-lt"/>
                <a:cs typeface="Arial" charset="0"/>
              </a:rPr>
              <a:t>a </a:t>
            </a:r>
            <a:r>
              <a:rPr lang="sr-Latn-RS" sz="2600" dirty="0" smtClean="0">
                <a:latin typeface="+mn-lt"/>
                <a:cs typeface="Arial" charset="0"/>
              </a:rPr>
              <a:t>dokaza</a:t>
            </a:r>
            <a:r>
              <a:rPr lang="en-GB" sz="2600" dirty="0" smtClean="0">
                <a:latin typeface="+mn-lt"/>
                <a:cs typeface="Arial" charset="0"/>
              </a:rPr>
              <a:t> n</a:t>
            </a:r>
            <a:r>
              <a:rPr lang="sr-Latn-RS" sz="2600" dirty="0" smtClean="0">
                <a:latin typeface="+mn-lt"/>
                <a:cs typeface="Arial" charset="0"/>
              </a:rPr>
              <a:t>a</a:t>
            </a:r>
            <a:r>
              <a:rPr lang="en-GB" sz="2600" dirty="0" smtClean="0">
                <a:latin typeface="+mn-lt"/>
                <a:cs typeface="Arial" charset="0"/>
              </a:rPr>
              <a:t> </a:t>
            </a:r>
            <a:r>
              <a:rPr lang="sr-Latn-RS" sz="2600" dirty="0" smtClean="0">
                <a:latin typeface="+mn-lt"/>
                <a:cs typeface="Arial" charset="0"/>
              </a:rPr>
              <a:t>I</a:t>
            </a:r>
            <a:r>
              <a:rPr lang="en-GB" sz="2600" dirty="0" err="1" smtClean="0">
                <a:latin typeface="+mn-lt"/>
                <a:cs typeface="Arial" charset="0"/>
              </a:rPr>
              <a:t>nternet</a:t>
            </a:r>
            <a:r>
              <a:rPr lang="sr-Latn-RS" sz="2600" dirty="0" smtClean="0">
                <a:latin typeface="+mn-lt"/>
                <a:cs typeface="Arial" charset="0"/>
              </a:rPr>
              <a:t>u</a:t>
            </a:r>
            <a:r>
              <a:rPr lang="en-GB" sz="2600" dirty="0" smtClean="0">
                <a:latin typeface="+mn-lt"/>
                <a:cs typeface="Arial" charset="0"/>
              </a:rPr>
              <a:t> </a:t>
            </a:r>
            <a:endParaRPr lang="en-GB" sz="2600" dirty="0">
              <a:latin typeface="+mn-lt"/>
              <a:cs typeface="Arial" charset="0"/>
            </a:endParaRPr>
          </a:p>
          <a:p>
            <a:pPr lvl="1">
              <a:buFont typeface="Arial" charset="0"/>
              <a:buChar char="•"/>
              <a:defRPr/>
            </a:pPr>
            <a:r>
              <a:rPr lang="en-GB" sz="2600" dirty="0">
                <a:latin typeface="+mn-lt"/>
                <a:cs typeface="Arial" charset="0"/>
              </a:rPr>
              <a:t> </a:t>
            </a:r>
            <a:r>
              <a:rPr lang="sr-Latn-RS" sz="2600" dirty="0" smtClean="0">
                <a:latin typeface="+mn-lt"/>
                <a:cs typeface="Arial" charset="0"/>
              </a:rPr>
              <a:t>Završe</a:t>
            </a:r>
            <a:r>
              <a:rPr lang="en-GB" sz="2600" dirty="0" smtClean="0">
                <a:latin typeface="+mn-lt"/>
                <a:cs typeface="Arial" charset="0"/>
              </a:rPr>
              <a:t> </a:t>
            </a:r>
            <a:r>
              <a:rPr lang="sr-Latn-RS" sz="2600" dirty="0" smtClean="0">
                <a:latin typeface="+mn-lt"/>
                <a:cs typeface="Arial" charset="0"/>
              </a:rPr>
              <a:t>uspešnu</a:t>
            </a:r>
            <a:r>
              <a:rPr lang="en-GB" sz="2600" dirty="0" smtClean="0">
                <a:latin typeface="+mn-lt"/>
                <a:cs typeface="Arial" charset="0"/>
              </a:rPr>
              <a:t> pr</a:t>
            </a:r>
            <a:r>
              <a:rPr lang="sr-Latn-RS" sz="2600" dirty="0" smtClean="0">
                <a:latin typeface="+mn-lt"/>
                <a:cs typeface="Arial" charset="0"/>
              </a:rPr>
              <a:t>i</a:t>
            </a:r>
            <a:r>
              <a:rPr lang="en-GB" sz="2600" dirty="0" smtClean="0">
                <a:latin typeface="+mn-lt"/>
                <a:cs typeface="Arial" charset="0"/>
              </a:rPr>
              <a:t>pr</a:t>
            </a:r>
            <a:r>
              <a:rPr lang="sr-Latn-RS" sz="2600" dirty="0" smtClean="0">
                <a:latin typeface="+mn-lt"/>
                <a:cs typeface="Arial" charset="0"/>
              </a:rPr>
              <a:t>emu </a:t>
            </a:r>
            <a:r>
              <a:rPr lang="en-GB" sz="2600" dirty="0" err="1" smtClean="0">
                <a:latin typeface="+mn-lt"/>
                <a:cs typeface="Arial" charset="0"/>
              </a:rPr>
              <a:t>i</a:t>
            </a:r>
            <a:r>
              <a:rPr lang="en-GB" sz="2600" dirty="0" smtClean="0">
                <a:latin typeface="+mn-lt"/>
                <a:cs typeface="Arial" charset="0"/>
              </a:rPr>
              <a:t> </a:t>
            </a:r>
            <a:r>
              <a:rPr lang="en-GB" sz="2600" dirty="0" err="1" smtClean="0">
                <a:latin typeface="+mn-lt"/>
                <a:cs typeface="Arial" charset="0"/>
              </a:rPr>
              <a:t>plani</a:t>
            </a:r>
            <a:r>
              <a:rPr lang="sr-Latn-RS" sz="2600" dirty="0" smtClean="0">
                <a:latin typeface="+mn-lt"/>
                <a:cs typeface="Arial" charset="0"/>
              </a:rPr>
              <a:t>ra</a:t>
            </a:r>
            <a:r>
              <a:rPr lang="en-GB" sz="2600" dirty="0" smtClean="0">
                <a:latin typeface="+mn-lt"/>
                <a:cs typeface="Arial" charset="0"/>
              </a:rPr>
              <a:t>n</a:t>
            </a:r>
            <a:r>
              <a:rPr lang="sr-Latn-RS" sz="2600" dirty="0" smtClean="0">
                <a:latin typeface="+mn-lt"/>
                <a:cs typeface="Arial" charset="0"/>
              </a:rPr>
              <a:t>je</a:t>
            </a:r>
            <a:r>
              <a:rPr lang="en-GB" sz="2600" dirty="0" smtClean="0">
                <a:latin typeface="+mn-lt"/>
                <a:cs typeface="Arial" charset="0"/>
              </a:rPr>
              <a:t> </a:t>
            </a:r>
            <a:r>
              <a:rPr lang="sr-Latn-RS" sz="2600" dirty="0" smtClean="0">
                <a:latin typeface="+mn-lt"/>
                <a:cs typeface="Arial" charset="0"/>
              </a:rPr>
              <a:t>pretresa</a:t>
            </a:r>
            <a:r>
              <a:rPr lang="en-GB" sz="2600" dirty="0" smtClean="0">
                <a:latin typeface="+mn-lt"/>
                <a:cs typeface="Arial" charset="0"/>
              </a:rPr>
              <a:t> </a:t>
            </a:r>
            <a:r>
              <a:rPr lang="sr-Latn-RS" sz="2600" dirty="0" smtClean="0">
                <a:latin typeface="+mn-lt"/>
                <a:cs typeface="Arial" charset="0"/>
              </a:rPr>
              <a:t>i</a:t>
            </a:r>
            <a:r>
              <a:rPr lang="en-GB" sz="2600" dirty="0" smtClean="0">
                <a:latin typeface="+mn-lt"/>
                <a:cs typeface="Arial" charset="0"/>
              </a:rPr>
              <a:t> </a:t>
            </a:r>
            <a:r>
              <a:rPr lang="sr-Latn-RS" sz="2600" dirty="0" smtClean="0">
                <a:latin typeface="+mn-lt"/>
                <a:cs typeface="Arial" charset="0"/>
              </a:rPr>
              <a:t>zaplene</a:t>
            </a:r>
            <a:r>
              <a:rPr lang="en-GB" sz="2600" dirty="0" smtClean="0">
                <a:latin typeface="+mn-lt"/>
                <a:cs typeface="Arial" charset="0"/>
              </a:rPr>
              <a:t> </a:t>
            </a:r>
            <a:r>
              <a:rPr lang="en-GB" sz="2600" dirty="0" err="1" smtClean="0">
                <a:latin typeface="+mn-lt"/>
                <a:cs typeface="Arial" charset="0"/>
              </a:rPr>
              <a:t>ele</a:t>
            </a:r>
            <a:r>
              <a:rPr lang="sr-Latn-RS" sz="2600" dirty="0" smtClean="0">
                <a:latin typeface="+mn-lt"/>
                <a:cs typeface="Arial" charset="0"/>
              </a:rPr>
              <a:t>k</a:t>
            </a:r>
            <a:r>
              <a:rPr lang="en-GB" sz="2600" dirty="0" err="1" smtClean="0">
                <a:latin typeface="+mn-lt"/>
                <a:cs typeface="Arial" charset="0"/>
              </a:rPr>
              <a:t>tron</a:t>
            </a:r>
            <a:r>
              <a:rPr lang="sr-Latn-RS" sz="2600" dirty="0" smtClean="0">
                <a:latin typeface="+mn-lt"/>
                <a:cs typeface="Arial" charset="0"/>
              </a:rPr>
              <a:t>sk</a:t>
            </a:r>
            <a:r>
              <a:rPr lang="en-GB" sz="2600" dirty="0" err="1" smtClean="0">
                <a:latin typeface="+mn-lt"/>
                <a:cs typeface="Arial" charset="0"/>
              </a:rPr>
              <a:t>i</a:t>
            </a:r>
            <a:r>
              <a:rPr lang="sr-Latn-RS" sz="2600" dirty="0" smtClean="0">
                <a:latin typeface="+mn-lt"/>
                <a:cs typeface="Arial" charset="0"/>
              </a:rPr>
              <a:t>h</a:t>
            </a:r>
            <a:r>
              <a:rPr lang="en-GB" sz="2600" dirty="0" smtClean="0">
                <a:latin typeface="+mn-lt"/>
                <a:cs typeface="Arial" charset="0"/>
              </a:rPr>
              <a:t> </a:t>
            </a:r>
            <a:r>
              <a:rPr lang="sr-Latn-RS" sz="2600" dirty="0" smtClean="0">
                <a:latin typeface="+mn-lt"/>
                <a:cs typeface="Arial" charset="0"/>
              </a:rPr>
              <a:t>dokaza </a:t>
            </a:r>
            <a:endParaRPr lang="en-GB" sz="2600" dirty="0">
              <a:latin typeface="+mn-lt"/>
              <a:cs typeface="Arial" charset="0"/>
            </a:endParaRPr>
          </a:p>
          <a:p>
            <a:pPr lvl="1">
              <a:buFont typeface="Arial" charset="0"/>
              <a:buChar char="•"/>
              <a:defRPr/>
            </a:pPr>
            <a:r>
              <a:rPr lang="en-GB" sz="26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a:t>
            </a:r>
            <a:r>
              <a:rPr lang="en-US" sz="2600" dirty="0" smtClean="0">
                <a:latin typeface="+mn-lt"/>
                <a:cs typeface="Arial" charset="0"/>
              </a:rPr>
              <a:t> </a:t>
            </a:r>
            <a:r>
              <a:rPr lang="sr-Latn-RS" sz="2600" dirty="0" smtClean="0">
                <a:latin typeface="+mn-lt"/>
                <a:cs typeface="Arial" charset="0"/>
              </a:rPr>
              <a:t>o </a:t>
            </a:r>
            <a:r>
              <a:rPr lang="sr-Latn-RS" sz="2600" dirty="0" smtClean="0">
                <a:latin typeface="+mn-lt"/>
                <a:cs typeface="Arial" charset="0"/>
              </a:rPr>
              <a:t>nadležnim organima</a:t>
            </a:r>
            <a:r>
              <a:rPr lang="sr-Latn-RS" sz="2600" dirty="0" smtClean="0">
                <a:solidFill>
                  <a:srgbClr val="FF0000"/>
                </a:solidFill>
                <a:latin typeface="+mn-lt"/>
                <a:cs typeface="Arial" charset="0"/>
              </a:rPr>
              <a:t> </a:t>
            </a:r>
            <a:r>
              <a:rPr lang="en-US" sz="2600" dirty="0" err="1" smtClean="0">
                <a:latin typeface="+mn-lt"/>
                <a:cs typeface="Arial" charset="0"/>
              </a:rPr>
              <a:t>i</a:t>
            </a:r>
            <a:r>
              <a:rPr lang="en-US" sz="2600" dirty="0" smtClean="0">
                <a:latin typeface="+mn-lt"/>
                <a:cs typeface="Arial" charset="0"/>
              </a:rPr>
              <a:t> </a:t>
            </a:r>
            <a:r>
              <a:rPr lang="sr-Latn-RS" sz="2600" dirty="0" smtClean="0">
                <a:latin typeface="+mn-lt"/>
                <a:cs typeface="Arial" charset="0"/>
              </a:rPr>
              <a:t>njihovoj dozvoli</a:t>
            </a:r>
            <a:r>
              <a:rPr lang="en-US" sz="2600" dirty="0" smtClean="0">
                <a:latin typeface="+mn-lt"/>
                <a:cs typeface="Arial" charset="0"/>
              </a:rPr>
              <a:t> </a:t>
            </a:r>
            <a:r>
              <a:rPr lang="sr-Latn-RS" sz="2600" dirty="0" smtClean="0">
                <a:latin typeface="+mn-lt"/>
                <a:cs typeface="Arial" charset="0"/>
              </a:rPr>
              <a:t>u</a:t>
            </a:r>
            <a:r>
              <a:rPr lang="en-US" sz="2600" dirty="0" smtClean="0">
                <a:latin typeface="+mn-lt"/>
                <a:cs typeface="Arial" charset="0"/>
              </a:rPr>
              <a:t> </a:t>
            </a:r>
            <a:r>
              <a:rPr lang="en-US" sz="2600" dirty="0" err="1" smtClean="0">
                <a:latin typeface="+mn-lt"/>
                <a:cs typeface="Arial" charset="0"/>
              </a:rPr>
              <a:t>proces</a:t>
            </a:r>
            <a:r>
              <a:rPr lang="sr-Latn-RS" sz="2600" dirty="0" smtClean="0">
                <a:latin typeface="+mn-lt"/>
                <a:cs typeface="Arial" charset="0"/>
              </a:rPr>
              <a:t>u</a:t>
            </a:r>
            <a:r>
              <a:rPr lang="en-US" sz="2600" dirty="0" smtClean="0">
                <a:latin typeface="+mn-lt"/>
                <a:cs typeface="Arial" charset="0"/>
              </a:rPr>
              <a:t> </a:t>
            </a:r>
            <a:r>
              <a:rPr lang="sr-Latn-RS" sz="2600" dirty="0" smtClean="0">
                <a:latin typeface="+mn-lt"/>
                <a:cs typeface="Arial" charset="0"/>
              </a:rPr>
              <a:t>pretresa</a:t>
            </a:r>
            <a:r>
              <a:rPr lang="en-US" sz="2600" dirty="0" smtClean="0">
                <a:latin typeface="+mn-lt"/>
                <a:cs typeface="Arial" charset="0"/>
              </a:rPr>
              <a:t> </a:t>
            </a:r>
            <a:r>
              <a:rPr lang="sr-Latn-RS" sz="2600" dirty="0" smtClean="0">
                <a:latin typeface="+mn-lt"/>
                <a:cs typeface="Arial" charset="0"/>
              </a:rPr>
              <a:t>i zaplene</a:t>
            </a:r>
            <a:r>
              <a:rPr lang="en-US" sz="2600" dirty="0" smtClean="0">
                <a:latin typeface="+mn-lt"/>
                <a:cs typeface="Arial" charset="0"/>
              </a:rPr>
              <a:t> </a:t>
            </a:r>
            <a:r>
              <a:rPr lang="en-US" sz="2600" dirty="0" err="1" smtClean="0">
                <a:latin typeface="+mn-lt"/>
                <a:cs typeface="Arial" charset="0"/>
              </a:rPr>
              <a:t>ele</a:t>
            </a:r>
            <a:r>
              <a:rPr lang="sr-Latn-RS" sz="2600" dirty="0" smtClean="0">
                <a:latin typeface="+mn-lt"/>
                <a:cs typeface="Arial" charset="0"/>
              </a:rPr>
              <a:t>k</a:t>
            </a:r>
            <a:r>
              <a:rPr lang="en-US" sz="2600" dirty="0" err="1" smtClean="0">
                <a:latin typeface="+mn-lt"/>
                <a:cs typeface="Arial" charset="0"/>
              </a:rPr>
              <a:t>tron</a:t>
            </a:r>
            <a:r>
              <a:rPr lang="sr-Latn-RS" sz="2600" dirty="0" smtClean="0">
                <a:latin typeface="+mn-lt"/>
                <a:cs typeface="Arial" charset="0"/>
              </a:rPr>
              <a:t>sk</a:t>
            </a:r>
            <a:r>
              <a:rPr lang="en-US" sz="2600" dirty="0" err="1" smtClean="0">
                <a:latin typeface="+mn-lt"/>
                <a:cs typeface="Arial" charset="0"/>
              </a:rPr>
              <a:t>i</a:t>
            </a:r>
            <a:r>
              <a:rPr lang="sr-Latn-RS" sz="2600" dirty="0" smtClean="0">
                <a:latin typeface="+mn-lt"/>
                <a:cs typeface="Arial" charset="0"/>
              </a:rPr>
              <a:t>h</a:t>
            </a:r>
            <a:r>
              <a:rPr lang="en-US" sz="2600" dirty="0" smtClean="0">
                <a:latin typeface="+mn-lt"/>
                <a:cs typeface="Arial" charset="0"/>
              </a:rPr>
              <a:t> </a:t>
            </a:r>
            <a:r>
              <a:rPr lang="sr-Latn-RS" sz="2600" dirty="0" smtClean="0">
                <a:latin typeface="+mn-lt"/>
                <a:cs typeface="Arial" charset="0"/>
              </a:rPr>
              <a:t>dokaza</a:t>
            </a:r>
            <a:endParaRPr lang="en-GB" sz="2600" dirty="0">
              <a:solidFill>
                <a:srgbClr val="FF0000"/>
              </a:solidFill>
              <a:latin typeface="+mn-lt"/>
              <a:cs typeface="Arial" charset="0"/>
            </a:endParaRPr>
          </a:p>
          <a:p>
            <a:pPr lvl="1">
              <a:buFont typeface="Arial" charset="0"/>
              <a:buChar char="•"/>
              <a:defRPr/>
            </a:pPr>
            <a:r>
              <a:rPr lang="en-GB" sz="2600" dirty="0">
                <a:latin typeface="+mn-lt"/>
                <a:cs typeface="Arial" charset="0"/>
              </a:rPr>
              <a:t> </a:t>
            </a:r>
            <a:r>
              <a:rPr lang="en-GB" sz="2600" dirty="0" err="1" smtClean="0">
                <a:latin typeface="+mn-lt"/>
                <a:cs typeface="Arial" charset="0"/>
              </a:rPr>
              <a:t>Dis</a:t>
            </a:r>
            <a:r>
              <a:rPr lang="sr-Latn-RS" sz="2600" dirty="0" smtClean="0">
                <a:latin typeface="+mn-lt"/>
                <a:cs typeface="Arial" charset="0"/>
              </a:rPr>
              <a:t>k</a:t>
            </a:r>
            <a:r>
              <a:rPr lang="en-GB" sz="2600" dirty="0" smtClean="0">
                <a:latin typeface="+mn-lt"/>
                <a:cs typeface="Arial" charset="0"/>
              </a:rPr>
              <a:t>u</a:t>
            </a:r>
            <a:r>
              <a:rPr lang="sr-Latn-RS" sz="2600" dirty="0" smtClean="0">
                <a:latin typeface="+mn-lt"/>
                <a:cs typeface="Arial" charset="0"/>
              </a:rPr>
              <a:t>tuju o</a:t>
            </a:r>
            <a:r>
              <a:rPr lang="en-GB" sz="2600" dirty="0" smtClean="0">
                <a:latin typeface="+mn-lt"/>
                <a:cs typeface="Arial" charset="0"/>
              </a:rPr>
              <a:t> </a:t>
            </a:r>
            <a:r>
              <a:rPr lang="sr-Latn-RS" sz="2600" dirty="0" smtClean="0">
                <a:latin typeface="+mn-lt"/>
                <a:cs typeface="Arial" charset="0"/>
              </a:rPr>
              <a:t>ulozi</a:t>
            </a:r>
            <a:r>
              <a:rPr lang="en-GB" sz="2600" dirty="0" smtClean="0">
                <a:latin typeface="+mn-lt"/>
                <a:cs typeface="Arial" charset="0"/>
              </a:rPr>
              <a:t> </a:t>
            </a:r>
            <a:r>
              <a:rPr lang="sr-Latn-RS" sz="2600" dirty="0" smtClean="0">
                <a:latin typeface="+mn-lt"/>
                <a:cs typeface="Arial" charset="0"/>
              </a:rPr>
              <a:t>Spoljašnjih</a:t>
            </a:r>
            <a:r>
              <a:rPr lang="en-GB" sz="2600" dirty="0" smtClean="0">
                <a:latin typeface="+mn-lt"/>
                <a:cs typeface="Arial" charset="0"/>
              </a:rPr>
              <a:t> </a:t>
            </a:r>
            <a:r>
              <a:rPr lang="en-GB" sz="2600" dirty="0" err="1" smtClean="0">
                <a:latin typeface="+mn-lt"/>
                <a:cs typeface="Arial" charset="0"/>
              </a:rPr>
              <a:t>speci</a:t>
            </a:r>
            <a:r>
              <a:rPr lang="sr-Latn-RS" sz="2600" dirty="0" smtClean="0">
                <a:latin typeface="+mn-lt"/>
                <a:cs typeface="Arial" charset="0"/>
              </a:rPr>
              <a:t>j</a:t>
            </a:r>
            <a:r>
              <a:rPr lang="en-GB" sz="2600" dirty="0" err="1" smtClean="0">
                <a:latin typeface="+mn-lt"/>
                <a:cs typeface="Arial" charset="0"/>
              </a:rPr>
              <a:t>alist</a:t>
            </a:r>
            <a:r>
              <a:rPr lang="sr-Latn-RS" sz="2600" dirty="0" smtClean="0">
                <a:latin typeface="+mn-lt"/>
                <a:cs typeface="Arial" charset="0"/>
              </a:rPr>
              <a:t>a veštaka</a:t>
            </a:r>
            <a:r>
              <a:rPr lang="en-GB" sz="2600" dirty="0" smtClean="0">
                <a:latin typeface="+mn-lt"/>
                <a:cs typeface="Arial" charset="0"/>
              </a:rPr>
              <a:t>.   </a:t>
            </a:r>
            <a:endParaRPr lang="el-GR" sz="2600" dirty="0">
              <a:latin typeface="+mn-lt"/>
              <a:cs typeface="Arial"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51D2AA1-F5DD-45EF-B39E-DF4E12DC25B6}" type="slidenum">
              <a:rPr lang="en-US"/>
              <a:pPr>
                <a:defRPr/>
              </a:pPr>
              <a:t>63</a:t>
            </a:fld>
            <a:endParaRPr lang="en-US"/>
          </a:p>
        </p:txBody>
      </p:sp>
      <p:pic>
        <p:nvPicPr>
          <p:cNvPr id="65539"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65540" name="TextBox 3"/>
          <p:cNvSpPr txBox="1">
            <a:spLocks noChangeArrowheads="1"/>
          </p:cNvSpPr>
          <p:nvPr/>
        </p:nvSpPr>
        <p:spPr bwMode="auto">
          <a:xfrm>
            <a:off x="3071813" y="4500563"/>
            <a:ext cx="2188100" cy="923330"/>
          </a:xfrm>
          <a:prstGeom prst="rect">
            <a:avLst/>
          </a:prstGeom>
          <a:noFill/>
          <a:ln w="9525">
            <a:noFill/>
            <a:miter lim="800000"/>
            <a:headEnd/>
            <a:tailEnd/>
          </a:ln>
        </p:spPr>
        <p:txBody>
          <a:bodyPr wrap="none">
            <a:spAutoFit/>
          </a:bodyPr>
          <a:lstStyle/>
          <a:p>
            <a:r>
              <a:rPr lang="sr-Latn-RS" sz="5400" b="1" dirty="0" smtClean="0">
                <a:latin typeface="Calibri" pitchFamily="34" charset="0"/>
              </a:rPr>
              <a:t>Pitanja</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err="1" smtClean="0"/>
              <a:t>Princip</a:t>
            </a:r>
            <a:r>
              <a:rPr lang="sr-Latn-RS" b="1" dirty="0" smtClean="0"/>
              <a:t> </a:t>
            </a:r>
            <a:r>
              <a:rPr lang="en-US" b="1" dirty="0" smtClean="0"/>
              <a:t>4 – </a:t>
            </a:r>
            <a:r>
              <a:rPr lang="sr-Latn-CS" b="1" dirty="0" smtClean="0"/>
              <a:t>Adekvatna obuka </a:t>
            </a:r>
            <a:endParaRPr lang="en-US" dirty="0" smtClean="0"/>
          </a:p>
        </p:txBody>
      </p:sp>
      <p:sp>
        <p:nvSpPr>
          <p:cNvPr id="8195" name="Content Placeholder 2"/>
          <p:cNvSpPr>
            <a:spLocks noGrp="1"/>
          </p:cNvSpPr>
          <p:nvPr>
            <p:ph idx="1"/>
          </p:nvPr>
        </p:nvSpPr>
        <p:spPr/>
        <p:txBody>
          <a:bodyPr/>
          <a:lstStyle/>
          <a:p>
            <a:r>
              <a:rPr lang="sr-Latn-CS" sz="2400" dirty="0" smtClean="0"/>
              <a:t>Ekipe za uviđaj moraju da budu odgovarajuće obučene kako bi bile u stanju da traže i zaplene elektronske dokaze ukoliko na mestu događaja krivičnog dela nema eksperata na raspolaganju</a:t>
            </a:r>
            <a:r>
              <a:rPr lang="en-US" sz="2400" dirty="0" smtClean="0"/>
              <a:t>.</a:t>
            </a:r>
          </a:p>
          <a:p>
            <a:pPr>
              <a:buFont typeface="Arial" pitchFamily="34" charset="0"/>
              <a:buNone/>
            </a:pPr>
            <a:endParaRPr lang="en-US" sz="2400" dirty="0" smtClean="0"/>
          </a:p>
          <a:p>
            <a:r>
              <a:rPr lang="sr-Latn-CS" sz="2400" dirty="0" smtClean="0"/>
              <a:t>U izuzetnim okolnostima u kojima je neophodno da član ekipe za uviđaj prikupi elektronske dokaze i/ili pristupi originalnim podacima koji se drže na nekom elektronskom uređaju ili digitalnim memorijskim medijumima, taj član ekipe za uviđaj mora da bude obučen da to uradi propisno i da objasni relevantnost i implikacije svojih postupaka</a:t>
            </a:r>
            <a:r>
              <a:rPr lang="en-US" sz="2400" dirty="0" smtClean="0"/>
              <a:t>.</a:t>
            </a:r>
          </a:p>
          <a:p>
            <a:endParaRPr lang="en-US" sz="2800" dirty="0" smtClean="0"/>
          </a:p>
        </p:txBody>
      </p:sp>
      <p:sp>
        <p:nvSpPr>
          <p:cNvPr id="4" name="Slide Number Placeholder 3"/>
          <p:cNvSpPr>
            <a:spLocks noGrp="1"/>
          </p:cNvSpPr>
          <p:nvPr>
            <p:ph type="sldNum" sz="quarter" idx="12"/>
          </p:nvPr>
        </p:nvSpPr>
        <p:spPr/>
        <p:txBody>
          <a:bodyPr/>
          <a:lstStyle/>
          <a:p>
            <a:pPr>
              <a:defRPr/>
            </a:pPr>
            <a:fld id="{E8FA63D7-FDDB-47D6-9A91-01CB8D6C88C2}"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b="1" dirty="0" err="1" smtClean="0"/>
              <a:t>Princip</a:t>
            </a:r>
            <a:r>
              <a:rPr lang="en-US" b="1" dirty="0" smtClean="0"/>
              <a:t> 5 - </a:t>
            </a:r>
            <a:r>
              <a:rPr lang="sr-Latn-CS" b="1" dirty="0" smtClean="0"/>
              <a:t>Zakonitost</a:t>
            </a:r>
            <a:endParaRPr lang="en-US" dirty="0" smtClean="0"/>
          </a:p>
        </p:txBody>
      </p:sp>
      <p:sp>
        <p:nvSpPr>
          <p:cNvPr id="9219" name="Content Placeholder 2"/>
          <p:cNvSpPr>
            <a:spLocks noGrp="1"/>
          </p:cNvSpPr>
          <p:nvPr>
            <p:ph idx="1"/>
          </p:nvPr>
        </p:nvSpPr>
        <p:spPr/>
        <p:txBody>
          <a:bodyPr/>
          <a:lstStyle/>
          <a:p>
            <a:r>
              <a:rPr lang="sr-Latn-CS" sz="2000" dirty="0" smtClean="0"/>
              <a:t>Lice i nadležni organ zaduženi za dati predmet su odgovorni da osiguraju da se poštuju zakon, opšti forenzički i proceduralni principi, te napred nabrojani principi </a:t>
            </a:r>
            <a:r>
              <a:rPr lang="en-US" sz="2000" dirty="0" smtClean="0"/>
              <a:t>. </a:t>
            </a:r>
            <a:r>
              <a:rPr lang="sr-Latn-CS" sz="2000" dirty="0" smtClean="0"/>
              <a:t>Ovo važi za posedovanje i pristup elektronskim dokazima</a:t>
            </a:r>
            <a:r>
              <a:rPr lang="en-US" sz="2000" dirty="0" smtClean="0"/>
              <a:t>.</a:t>
            </a:r>
          </a:p>
          <a:p>
            <a:r>
              <a:rPr lang="sr-Latn-CS" sz="2000" dirty="0" smtClean="0"/>
              <a:t>Jedan od internacionalno značajnih pravnih dokumenata, Konvencija o kibernetičkom kriminalu Saveta Evrope, trenutno je otvorena za potpisivanje od strane država članica i država koje su učestvovale u njenoj izradi, i za pristupanje od strane ostalih država</a:t>
            </a:r>
            <a:r>
              <a:rPr lang="en-US" sz="2000" dirty="0" smtClean="0"/>
              <a:t>.</a:t>
            </a:r>
          </a:p>
          <a:p>
            <a:r>
              <a:rPr lang="sr-Latn-CS" sz="2000" dirty="0" smtClean="0"/>
              <a:t>Ovi principi postavljaju temelj za one informacije koje su date u narednim poglavljima i treba ih razmatrati u svim fazama bavljenja potencijalnim izvorima elektronskih dokaza.</a:t>
            </a:r>
            <a:endParaRPr lang="en-US" sz="2000" dirty="0" smtClean="0"/>
          </a:p>
          <a:p>
            <a:endParaRPr lang="en-US" sz="2000" dirty="0" smtClean="0"/>
          </a:p>
        </p:txBody>
      </p:sp>
      <p:sp>
        <p:nvSpPr>
          <p:cNvPr id="4" name="Slide Number Placeholder 3"/>
          <p:cNvSpPr>
            <a:spLocks noGrp="1"/>
          </p:cNvSpPr>
          <p:nvPr>
            <p:ph type="sldNum" sz="quarter" idx="12"/>
          </p:nvPr>
        </p:nvSpPr>
        <p:spPr/>
        <p:txBody>
          <a:bodyPr/>
          <a:lstStyle/>
          <a:p>
            <a:pPr>
              <a:defRPr/>
            </a:pPr>
            <a:fld id="{DE4CE109-F195-483B-AD9F-C10B1D2EA7AF}"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25425"/>
            <a:ext cx="8229600" cy="1143000"/>
          </a:xfrm>
        </p:spPr>
        <p:txBody>
          <a:bodyPr/>
          <a:lstStyle/>
          <a:p>
            <a:r>
              <a:rPr lang="sr-Latn-RS" sz="4000" b="1" dirty="0" smtClean="0"/>
              <a:t>Član ekipe za uviđaj</a:t>
            </a:r>
            <a:endParaRPr lang="en-US" sz="4000" b="1" dirty="0" smtClean="0"/>
          </a:p>
        </p:txBody>
      </p:sp>
      <p:sp>
        <p:nvSpPr>
          <p:cNvPr id="10243" name="Content Placeholder 2"/>
          <p:cNvSpPr>
            <a:spLocks noGrp="1"/>
          </p:cNvSpPr>
          <p:nvPr>
            <p:ph idx="1"/>
          </p:nvPr>
        </p:nvSpPr>
        <p:spPr>
          <a:xfrm>
            <a:off x="457200" y="1176338"/>
            <a:ext cx="8229600" cy="4949825"/>
          </a:xfrm>
        </p:spPr>
        <p:txBody>
          <a:bodyPr/>
          <a:lstStyle/>
          <a:p>
            <a:r>
              <a:rPr lang="sr-Latn-RS" sz="2000" dirty="0" smtClean="0"/>
              <a:t>Odgovoran </a:t>
            </a:r>
            <a:r>
              <a:rPr lang="sr-Latn-RS" sz="2000" dirty="0" smtClean="0"/>
              <a:t>je za</a:t>
            </a:r>
            <a:r>
              <a:rPr lang="en-US" sz="2000" dirty="0" smtClean="0"/>
              <a:t> </a:t>
            </a:r>
            <a:r>
              <a:rPr lang="en-US" sz="2000" dirty="0" err="1" smtClean="0"/>
              <a:t>proces</a:t>
            </a:r>
            <a:r>
              <a:rPr lang="en-US" sz="2000" dirty="0" smtClean="0"/>
              <a:t> </a:t>
            </a:r>
            <a:r>
              <a:rPr lang="sr-Latn-RS" sz="2000" dirty="0" smtClean="0"/>
              <a:t>pretresa</a:t>
            </a:r>
            <a:r>
              <a:rPr lang="en-US" sz="2000" dirty="0" smtClean="0"/>
              <a:t> </a:t>
            </a:r>
            <a:r>
              <a:rPr lang="sr-Latn-RS" sz="2000" dirty="0" smtClean="0"/>
              <a:t>i zaplene</a:t>
            </a:r>
            <a:endParaRPr lang="en-US" sz="2000" dirty="0" smtClean="0"/>
          </a:p>
          <a:p>
            <a:r>
              <a:rPr lang="sr-Latn-RS" sz="2000" dirty="0" smtClean="0"/>
              <a:t>Odgovoran </a:t>
            </a:r>
            <a:r>
              <a:rPr lang="sr-Latn-RS" sz="2000" dirty="0" smtClean="0"/>
              <a:t>je za</a:t>
            </a:r>
            <a:r>
              <a:rPr lang="en-US" sz="2000" dirty="0" smtClean="0"/>
              <a:t> </a:t>
            </a:r>
            <a:r>
              <a:rPr lang="sr-Latn-RS" sz="2000" dirty="0" smtClean="0"/>
              <a:t>pribavljanje odgovarajućeg</a:t>
            </a:r>
            <a:r>
              <a:rPr lang="en-US" sz="2000" dirty="0" smtClean="0"/>
              <a:t> </a:t>
            </a:r>
            <a:r>
              <a:rPr lang="sr-Latn-RS" sz="2000" dirty="0" smtClean="0"/>
              <a:t>Naloga za pretres</a:t>
            </a:r>
            <a:r>
              <a:rPr lang="en-US" sz="2000" dirty="0" smtClean="0"/>
              <a:t> </a:t>
            </a:r>
            <a:r>
              <a:rPr lang="sr-Latn-RS" sz="2000" dirty="0" smtClean="0"/>
              <a:t>i</a:t>
            </a:r>
            <a:r>
              <a:rPr lang="en-US" sz="2000" dirty="0" smtClean="0"/>
              <a:t> </a:t>
            </a:r>
            <a:r>
              <a:rPr lang="sr-Latn-RS" sz="2000" dirty="0" smtClean="0"/>
              <a:t>za to da ima </a:t>
            </a:r>
            <a:r>
              <a:rPr lang="sr-Latn-RS" sz="2000" dirty="0" smtClean="0"/>
              <a:t>pribavljene</a:t>
            </a:r>
            <a:r>
              <a:rPr lang="en-US" sz="2000" dirty="0" smtClean="0"/>
              <a:t> </a:t>
            </a:r>
            <a:r>
              <a:rPr lang="sr-Latn-RS" sz="2000" dirty="0" smtClean="0"/>
              <a:t>sve potrebne </a:t>
            </a:r>
            <a:r>
              <a:rPr lang="sr-Latn-RS" sz="2000" dirty="0" smtClean="0"/>
              <a:t>dozvole</a:t>
            </a:r>
            <a:r>
              <a:rPr lang="en-US" sz="2000" dirty="0" smtClean="0"/>
              <a:t> </a:t>
            </a:r>
            <a:r>
              <a:rPr lang="sr-Latn-RS" sz="2000" dirty="0" smtClean="0"/>
              <a:t>p</a:t>
            </a:r>
            <a:r>
              <a:rPr lang="en-US" sz="2000" dirty="0" smtClean="0"/>
              <a:t>re </a:t>
            </a:r>
            <a:r>
              <a:rPr lang="sr-Latn-RS" sz="2000" dirty="0" smtClean="0"/>
              <a:t>započinjanja procesa pretresa i zaplene</a:t>
            </a:r>
            <a:endParaRPr lang="en-US" sz="2000" dirty="0" smtClean="0"/>
          </a:p>
          <a:p>
            <a:r>
              <a:rPr lang="sr-Latn-RS" sz="2000" dirty="0" smtClean="0"/>
              <a:t>Odgovoran </a:t>
            </a:r>
            <a:r>
              <a:rPr lang="sr-Latn-RS" sz="2000" dirty="0" smtClean="0"/>
              <a:t>je za</a:t>
            </a:r>
            <a:r>
              <a:rPr lang="en-US" sz="2000" dirty="0" smtClean="0"/>
              <a:t> </a:t>
            </a:r>
            <a:r>
              <a:rPr lang="sr-Latn-RS" sz="2000" dirty="0" smtClean="0"/>
              <a:t>obezbeđenj</a:t>
            </a:r>
            <a:r>
              <a:rPr lang="en-US" sz="2000" dirty="0" smtClean="0"/>
              <a:t>e</a:t>
            </a:r>
            <a:r>
              <a:rPr lang="sr-Latn-RS" sz="2000" dirty="0" smtClean="0"/>
              <a:t> mesta događaja</a:t>
            </a:r>
            <a:r>
              <a:rPr lang="en-US" sz="2000" dirty="0" smtClean="0"/>
              <a:t>, Do</a:t>
            </a:r>
            <a:r>
              <a:rPr lang="sr-Latn-RS" sz="2000" dirty="0" smtClean="0"/>
              <a:t>k</a:t>
            </a:r>
            <a:r>
              <a:rPr lang="en-US" sz="2000" dirty="0" err="1" smtClean="0"/>
              <a:t>ument</a:t>
            </a:r>
            <a:r>
              <a:rPr lang="sr-Latn-RS" sz="2000" dirty="0" smtClean="0"/>
              <a:t>ovanje</a:t>
            </a:r>
            <a:r>
              <a:rPr lang="en-US" sz="2000" dirty="0" smtClean="0"/>
              <a:t> </a:t>
            </a:r>
            <a:r>
              <a:rPr lang="sr-Latn-RS" sz="2000" dirty="0" smtClean="0"/>
              <a:t>mesta događaja</a:t>
            </a:r>
            <a:r>
              <a:rPr lang="en-US" sz="2000" dirty="0" smtClean="0"/>
              <a:t> </a:t>
            </a:r>
            <a:r>
              <a:rPr lang="sr-Latn-RS" sz="2000" dirty="0" smtClean="0"/>
              <a:t>i</a:t>
            </a:r>
            <a:r>
              <a:rPr lang="en-US" sz="2000" dirty="0" smtClean="0"/>
              <a:t>  S</a:t>
            </a:r>
            <a:r>
              <a:rPr lang="sr-Latn-RS" sz="2000" dirty="0" smtClean="0"/>
              <a:t>kladištenje dokaza</a:t>
            </a:r>
            <a:endParaRPr lang="en-US" sz="2000" dirty="0" smtClean="0"/>
          </a:p>
          <a:p>
            <a:r>
              <a:rPr lang="sr-Latn-RS" sz="2000" dirty="0" smtClean="0"/>
              <a:t>Odgovoran </a:t>
            </a:r>
            <a:r>
              <a:rPr lang="sr-Latn-RS" sz="2000" dirty="0" smtClean="0"/>
              <a:t>je za</a:t>
            </a:r>
            <a:r>
              <a:rPr lang="en-US" sz="2000" dirty="0" smtClean="0"/>
              <a:t> </a:t>
            </a:r>
            <a:r>
              <a:rPr lang="en-US" sz="2000" dirty="0" err="1" smtClean="0"/>
              <a:t>identifi</a:t>
            </a:r>
            <a:r>
              <a:rPr lang="sr-Latn-RS" sz="2000" dirty="0" smtClean="0"/>
              <a:t>k</a:t>
            </a:r>
            <a:r>
              <a:rPr lang="en-US" sz="2000" dirty="0" smtClean="0"/>
              <a:t>a</a:t>
            </a:r>
            <a:r>
              <a:rPr lang="sr-Latn-RS" sz="2000" dirty="0" smtClean="0"/>
              <a:t>c</a:t>
            </a:r>
            <a:r>
              <a:rPr lang="en-US" sz="2000" dirty="0" err="1" smtClean="0"/>
              <a:t>i</a:t>
            </a:r>
            <a:r>
              <a:rPr lang="sr-Latn-RS" sz="2000" dirty="0" smtClean="0"/>
              <a:t>ju</a:t>
            </a:r>
            <a:r>
              <a:rPr lang="en-US" sz="2000" dirty="0" smtClean="0"/>
              <a:t> </a:t>
            </a:r>
            <a:r>
              <a:rPr lang="sr-Latn-RS" sz="2000" dirty="0" smtClean="0"/>
              <a:t>svih mogućih smeštajnih medijuma</a:t>
            </a:r>
            <a:r>
              <a:rPr lang="en-US" sz="2000" dirty="0" smtClean="0"/>
              <a:t> </a:t>
            </a:r>
            <a:r>
              <a:rPr lang="en-US" sz="2000" dirty="0" err="1" smtClean="0"/>
              <a:t>ele</a:t>
            </a:r>
            <a:r>
              <a:rPr lang="sr-Latn-RS" sz="2000" dirty="0" smtClean="0"/>
              <a:t>k</a:t>
            </a:r>
            <a:r>
              <a:rPr lang="en-US" sz="2000" dirty="0" err="1" smtClean="0"/>
              <a:t>tron</a:t>
            </a:r>
            <a:r>
              <a:rPr lang="sr-Latn-RS" sz="2000" dirty="0" smtClean="0"/>
              <a:t>sk</a:t>
            </a:r>
            <a:r>
              <a:rPr lang="en-US" sz="2000" dirty="0" err="1" smtClean="0"/>
              <a:t>i</a:t>
            </a:r>
            <a:r>
              <a:rPr lang="sr-Latn-RS" sz="2000" dirty="0" smtClean="0"/>
              <a:t>h</a:t>
            </a:r>
            <a:r>
              <a:rPr lang="en-US" sz="2000" dirty="0" smtClean="0"/>
              <a:t> </a:t>
            </a:r>
            <a:r>
              <a:rPr lang="sr-Latn-RS" sz="2000" dirty="0" smtClean="0"/>
              <a:t>dokaza</a:t>
            </a:r>
            <a:endParaRPr lang="en-US" sz="2000" dirty="0" smtClean="0"/>
          </a:p>
          <a:p>
            <a:r>
              <a:rPr lang="sr-Latn-RS" sz="2000" dirty="0" smtClean="0"/>
              <a:t>Donosi odluku</a:t>
            </a:r>
            <a:r>
              <a:rPr lang="en-US" sz="2000" dirty="0" smtClean="0"/>
              <a:t> o </a:t>
            </a:r>
            <a:r>
              <a:rPr lang="en-US" sz="2000" dirty="0" err="1" smtClean="0"/>
              <a:t>metod</a:t>
            </a:r>
            <a:r>
              <a:rPr lang="sr-Latn-RS" sz="2000" dirty="0" smtClean="0"/>
              <a:t>ama</a:t>
            </a:r>
            <a:r>
              <a:rPr lang="en-US" sz="2000" dirty="0" smtClean="0"/>
              <a:t> </a:t>
            </a:r>
            <a:r>
              <a:rPr lang="sr-Latn-RS" sz="2000" dirty="0" smtClean="0"/>
              <a:t>prikupljanja i</a:t>
            </a:r>
            <a:r>
              <a:rPr lang="en-US" sz="2000" dirty="0" smtClean="0"/>
              <a:t>l</a:t>
            </a:r>
            <a:r>
              <a:rPr lang="sr-Latn-RS" sz="2000" dirty="0" smtClean="0"/>
              <a:t>i</a:t>
            </a:r>
            <a:r>
              <a:rPr lang="en-US" sz="2000" dirty="0" smtClean="0"/>
              <a:t> </a:t>
            </a:r>
            <a:r>
              <a:rPr lang="sr-Latn-RS" sz="2000" dirty="0" smtClean="0"/>
              <a:t>zaplene</a:t>
            </a:r>
            <a:r>
              <a:rPr lang="en-US" sz="2000" dirty="0" smtClean="0"/>
              <a:t> </a:t>
            </a:r>
            <a:r>
              <a:rPr lang="en-US" sz="2000" dirty="0" err="1" smtClean="0"/>
              <a:t>ele</a:t>
            </a:r>
            <a:r>
              <a:rPr lang="sr-Latn-RS" sz="2000" dirty="0" smtClean="0"/>
              <a:t>k</a:t>
            </a:r>
            <a:r>
              <a:rPr lang="en-US" sz="2000" dirty="0" err="1" smtClean="0"/>
              <a:t>tron</a:t>
            </a:r>
            <a:r>
              <a:rPr lang="sr-Latn-RS" sz="2000" dirty="0" smtClean="0"/>
              <a:t>sk</a:t>
            </a:r>
            <a:r>
              <a:rPr lang="en-US" sz="2000" dirty="0" err="1" smtClean="0"/>
              <a:t>i</a:t>
            </a:r>
            <a:r>
              <a:rPr lang="sr-Latn-RS" sz="2000" dirty="0" smtClean="0"/>
              <a:t>h</a:t>
            </a:r>
            <a:r>
              <a:rPr lang="en-US" sz="2000" dirty="0" smtClean="0"/>
              <a:t> </a:t>
            </a:r>
            <a:r>
              <a:rPr lang="sr-Latn-RS" sz="2000" dirty="0" smtClean="0"/>
              <a:t>dokaza</a:t>
            </a:r>
            <a:endParaRPr lang="en-US" sz="2000" dirty="0" smtClean="0"/>
          </a:p>
          <a:p>
            <a:r>
              <a:rPr lang="sr-Latn-RS" sz="2000" dirty="0" smtClean="0"/>
              <a:t>Odgovoran </a:t>
            </a:r>
            <a:r>
              <a:rPr lang="sr-Latn-RS" sz="2000" dirty="0" smtClean="0"/>
              <a:t>je za</a:t>
            </a:r>
            <a:r>
              <a:rPr lang="en-US" sz="2000" dirty="0" smtClean="0"/>
              <a:t> </a:t>
            </a:r>
            <a:r>
              <a:rPr lang="sr-Latn-RS" sz="2000" dirty="0" smtClean="0"/>
              <a:t>radnje koje bi mogle</a:t>
            </a:r>
            <a:r>
              <a:rPr lang="en-US" sz="2000" dirty="0" smtClean="0"/>
              <a:t> </a:t>
            </a:r>
            <a:r>
              <a:rPr lang="sr-Latn-RS" sz="2000" dirty="0" smtClean="0"/>
              <a:t>da</a:t>
            </a:r>
            <a:r>
              <a:rPr lang="en-US" sz="2000" dirty="0" smtClean="0"/>
              <a:t> </a:t>
            </a:r>
            <a:r>
              <a:rPr lang="sr-Latn-RS" sz="2000" dirty="0" smtClean="0"/>
              <a:t>promene</a:t>
            </a:r>
            <a:r>
              <a:rPr lang="en-US" sz="2000" dirty="0" smtClean="0"/>
              <a:t> </a:t>
            </a:r>
            <a:r>
              <a:rPr lang="en-US" sz="2000" dirty="0" err="1" smtClean="0"/>
              <a:t>te</a:t>
            </a:r>
            <a:r>
              <a:rPr lang="en-US" sz="2000" dirty="0" smtClean="0"/>
              <a:t> </a:t>
            </a:r>
            <a:r>
              <a:rPr lang="sr-Latn-RS" sz="2000" dirty="0" smtClean="0"/>
              <a:t>dokaze</a:t>
            </a:r>
            <a:endParaRPr lang="en-US" sz="2000" dirty="0" smtClean="0"/>
          </a:p>
          <a:p>
            <a:r>
              <a:rPr lang="sr-Latn-RS" sz="2000" dirty="0" smtClean="0"/>
              <a:t>Odgovoran </a:t>
            </a:r>
            <a:r>
              <a:rPr lang="sr-Latn-RS" sz="2000" dirty="0" smtClean="0"/>
              <a:t>je za</a:t>
            </a:r>
            <a:r>
              <a:rPr lang="en-US" sz="2000" dirty="0" smtClean="0"/>
              <a:t> </a:t>
            </a:r>
            <a:r>
              <a:rPr lang="en-US" sz="2000" dirty="0" err="1" smtClean="0"/>
              <a:t>sta</a:t>
            </a:r>
            <a:r>
              <a:rPr lang="sr-Latn-RS" sz="2000" dirty="0" smtClean="0"/>
              <a:t>nj</a:t>
            </a:r>
            <a:r>
              <a:rPr lang="en-US" sz="2000" dirty="0" smtClean="0"/>
              <a:t>e </a:t>
            </a:r>
            <a:r>
              <a:rPr lang="en-US" sz="2000" dirty="0" err="1" smtClean="0"/>
              <a:t>ele</a:t>
            </a:r>
            <a:r>
              <a:rPr lang="sr-Latn-RS" sz="2000" dirty="0" smtClean="0"/>
              <a:t>k</a:t>
            </a:r>
            <a:r>
              <a:rPr lang="en-US" sz="2000" dirty="0" err="1" smtClean="0"/>
              <a:t>tron</a:t>
            </a:r>
            <a:r>
              <a:rPr lang="sr-Latn-RS" sz="2000" dirty="0" smtClean="0"/>
              <a:t>sk</a:t>
            </a:r>
            <a:r>
              <a:rPr lang="en-US" sz="2000" dirty="0" err="1" smtClean="0"/>
              <a:t>i</a:t>
            </a:r>
            <a:r>
              <a:rPr lang="sr-Latn-RS" sz="2000" dirty="0" smtClean="0"/>
              <a:t>h</a:t>
            </a:r>
            <a:r>
              <a:rPr lang="en-US" sz="2000" dirty="0" smtClean="0"/>
              <a:t> </a:t>
            </a:r>
            <a:r>
              <a:rPr lang="sr-Latn-RS" sz="2000" dirty="0" smtClean="0"/>
              <a:t>dokaza</a:t>
            </a:r>
            <a:endParaRPr lang="en-US" sz="2000" dirty="0" smtClean="0"/>
          </a:p>
          <a:p>
            <a:r>
              <a:rPr lang="sr-Latn-RS" sz="2000" dirty="0" smtClean="0"/>
              <a:t>Odgovoran </a:t>
            </a:r>
            <a:r>
              <a:rPr lang="sr-Latn-RS" sz="2000" dirty="0" smtClean="0"/>
              <a:t>je za</a:t>
            </a:r>
            <a:r>
              <a:rPr lang="en-US" sz="2000" dirty="0" smtClean="0"/>
              <a:t> </a:t>
            </a:r>
            <a:r>
              <a:rPr lang="en-US" sz="2000" dirty="0" smtClean="0"/>
              <a:t>a</a:t>
            </a:r>
            <a:r>
              <a:rPr lang="sr-Latn-RS" sz="2000" dirty="0" smtClean="0"/>
              <a:t>k</a:t>
            </a:r>
            <a:r>
              <a:rPr lang="en-US" sz="2000" dirty="0" err="1" smtClean="0"/>
              <a:t>tiv</a:t>
            </a:r>
            <a:r>
              <a:rPr lang="sr-Latn-RS" sz="2000" dirty="0" smtClean="0"/>
              <a:t>nos</a:t>
            </a:r>
            <a:r>
              <a:rPr lang="en-US" sz="2000" dirty="0" err="1" smtClean="0"/>
              <a:t>ti</a:t>
            </a:r>
            <a:r>
              <a:rPr lang="en-US" sz="2000" dirty="0" smtClean="0"/>
              <a:t> </a:t>
            </a:r>
            <a:r>
              <a:rPr lang="sr-Latn-RS" sz="2000" dirty="0" smtClean="0"/>
              <a:t>na</a:t>
            </a:r>
            <a:r>
              <a:rPr lang="en-US" sz="2000" dirty="0" smtClean="0"/>
              <a:t> </a:t>
            </a:r>
            <a:r>
              <a:rPr lang="sr-Latn-RS" sz="2000" dirty="0" smtClean="0"/>
              <a:t>s</a:t>
            </a:r>
            <a:r>
              <a:rPr lang="en-US" sz="2000" dirty="0" smtClean="0"/>
              <a:t>pre</a:t>
            </a:r>
            <a:r>
              <a:rPr lang="sr-Latn-RS" sz="2000" dirty="0" smtClean="0"/>
              <a:t>čavanjuu</a:t>
            </a:r>
            <a:r>
              <a:rPr lang="en-US" sz="2000" dirty="0" smtClean="0"/>
              <a:t> </a:t>
            </a:r>
            <a:r>
              <a:rPr lang="sr-Latn-RS" sz="2000" dirty="0" smtClean="0"/>
              <a:t>prepravljanja i</a:t>
            </a:r>
            <a:r>
              <a:rPr lang="en-US" sz="2000" dirty="0" smtClean="0"/>
              <a:t>l</a:t>
            </a:r>
            <a:r>
              <a:rPr lang="sr-Latn-RS" sz="2000" dirty="0" smtClean="0"/>
              <a:t>i</a:t>
            </a:r>
            <a:r>
              <a:rPr lang="en-US" sz="2000" dirty="0" smtClean="0"/>
              <a:t> </a:t>
            </a:r>
            <a:r>
              <a:rPr lang="sr-Latn-RS" sz="2000" dirty="0" smtClean="0"/>
              <a:t>gubljenja</a:t>
            </a:r>
            <a:r>
              <a:rPr lang="en-US" sz="2000" dirty="0" smtClean="0"/>
              <a:t> </a:t>
            </a:r>
            <a:r>
              <a:rPr lang="en-US" sz="2000" dirty="0" err="1" smtClean="0"/>
              <a:t>ele</a:t>
            </a:r>
            <a:r>
              <a:rPr lang="sr-Latn-RS" sz="2000" dirty="0" smtClean="0"/>
              <a:t>k</a:t>
            </a:r>
            <a:r>
              <a:rPr lang="en-US" sz="2000" dirty="0" err="1" smtClean="0"/>
              <a:t>tron</a:t>
            </a:r>
            <a:r>
              <a:rPr lang="sr-Latn-RS" sz="2000" dirty="0" smtClean="0"/>
              <a:t>sk</a:t>
            </a:r>
            <a:r>
              <a:rPr lang="en-US" sz="2000" dirty="0" err="1" smtClean="0"/>
              <a:t>i</a:t>
            </a:r>
            <a:r>
              <a:rPr lang="sr-Latn-RS" sz="2000" dirty="0" smtClean="0"/>
              <a:t>h</a:t>
            </a:r>
            <a:r>
              <a:rPr lang="en-US" sz="2000" dirty="0" smtClean="0"/>
              <a:t> </a:t>
            </a:r>
            <a:r>
              <a:rPr lang="sr-Latn-RS" sz="2000" dirty="0" smtClean="0"/>
              <a:t>dokaza</a:t>
            </a:r>
            <a:endParaRPr lang="en-US" sz="2000" dirty="0" smtClean="0"/>
          </a:p>
          <a:p>
            <a:endParaRPr lang="en-US" sz="2000" dirty="0" smtClean="0"/>
          </a:p>
          <a:p>
            <a:endParaRPr lang="en-US" sz="2000" dirty="0" smtClean="0"/>
          </a:p>
          <a:p>
            <a:endParaRPr lang="en-US" sz="2000" dirty="0" smtClean="0"/>
          </a:p>
          <a:p>
            <a:endParaRPr lang="en-US" sz="2000" dirty="0" smtClean="0"/>
          </a:p>
        </p:txBody>
      </p:sp>
      <p:sp>
        <p:nvSpPr>
          <p:cNvPr id="4" name="Slide Number Placeholder 3"/>
          <p:cNvSpPr>
            <a:spLocks noGrp="1"/>
          </p:cNvSpPr>
          <p:nvPr>
            <p:ph type="sldNum" sz="quarter" idx="12"/>
          </p:nvPr>
        </p:nvSpPr>
        <p:spPr/>
        <p:txBody>
          <a:bodyPr/>
          <a:lstStyle/>
          <a:p>
            <a:pPr>
              <a:defRPr/>
            </a:pPr>
            <a:fld id="{31324A38-2533-4454-8169-3F83F6A54246}"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5191</TotalTime>
  <Words>4450</Words>
  <Application>Microsoft Office PowerPoint</Application>
  <PresentationFormat>On-screen Show (4:3)</PresentationFormat>
  <Paragraphs>492</Paragraphs>
  <Slides>63</Slides>
  <Notes>18</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Obuka za članove policijskih ekipa za uviđaje</vt:lpstr>
      <vt:lpstr>Ciljevi ovog bloka obuke</vt:lpstr>
      <vt:lpstr>Slide 3</vt:lpstr>
      <vt:lpstr>Princip 1 – Integritet podataka</vt:lpstr>
      <vt:lpstr>Princip 2 – Trag postupanja s izvornim podacima – forenzički dnevnik </vt:lpstr>
      <vt:lpstr>Princip 3 – Podrška specijalista</vt:lpstr>
      <vt:lpstr>Princip 4 – Adekvatna obuka </vt:lpstr>
      <vt:lpstr>Princip 5 - Zakonitost</vt:lpstr>
      <vt:lpstr>Član ekipe za uviđaj</vt:lpstr>
      <vt:lpstr>Istraga</vt:lpstr>
      <vt:lpstr>Grupni rad</vt:lpstr>
      <vt:lpstr>Prikupljanje informacija o osumnjičenom iz otvorenih izvora</vt:lpstr>
      <vt:lpstr>Slide 13</vt:lpstr>
      <vt:lpstr>Slide 14</vt:lpstr>
      <vt:lpstr>Skraćenica IP za Internet Protokol</vt:lpstr>
      <vt:lpstr>Skraćenica IP za Internet Protokol</vt:lpstr>
      <vt:lpstr>Skraćenica IP za Internet Protokol</vt:lpstr>
      <vt:lpstr>Skraćenica DNS za Sistem imena domena </vt:lpstr>
      <vt:lpstr>Skraćenica URI za Uniformni identifikator resursa</vt:lpstr>
      <vt:lpstr>Zapisi IP adresa i DNS u onlajn istragama</vt:lpstr>
      <vt:lpstr>Nacionalni ISP-i</vt:lpstr>
      <vt:lpstr>Internacionalni ISP-i</vt:lpstr>
      <vt:lpstr>Slide 23</vt:lpstr>
      <vt:lpstr>Onlajn izvori informacija</vt:lpstr>
      <vt:lpstr>Onlajn izvori informacija</vt:lpstr>
      <vt:lpstr>Onlajn izvori informacija</vt:lpstr>
      <vt:lpstr>Onlajn izvori informacija</vt:lpstr>
      <vt:lpstr>Onlajn izvori informacija</vt:lpstr>
      <vt:lpstr>Podaci nasuprot dokazima</vt:lpstr>
      <vt:lpstr>Podaci nasuprot dokazima</vt:lpstr>
      <vt:lpstr>Tajne onlajn istrage</vt:lpstr>
      <vt:lpstr>facebook</vt:lpstr>
      <vt:lpstr>facebook</vt:lpstr>
      <vt:lpstr>facebook</vt:lpstr>
      <vt:lpstr>Bing mape</vt:lpstr>
      <vt:lpstr>Bing mape</vt:lpstr>
      <vt:lpstr>Bing mape</vt:lpstr>
      <vt:lpstr>Google mape</vt:lpstr>
      <vt:lpstr>Izgled ulice</vt:lpstr>
      <vt:lpstr>Grupni rad</vt:lpstr>
      <vt:lpstr>Stvari koje treba razmotriti</vt:lpstr>
      <vt:lpstr>Stvari koje treba razmotriti</vt:lpstr>
      <vt:lpstr>Sveukupna metodologija</vt:lpstr>
      <vt:lpstr>Operativni plan</vt:lpstr>
      <vt:lpstr>Planiranje</vt:lpstr>
      <vt:lpstr>Planiranje</vt:lpstr>
      <vt:lpstr>Planiranje</vt:lpstr>
      <vt:lpstr>Priprema i planiranje</vt:lpstr>
      <vt:lpstr>Priprema i planiranje</vt:lpstr>
      <vt:lpstr>Priprema i planiranje</vt:lpstr>
      <vt:lpstr>Priprema i planiranje</vt:lpstr>
      <vt:lpstr>Priprema i planiranje</vt:lpstr>
      <vt:lpstr>Grupni rad</vt:lpstr>
      <vt:lpstr>Koje ovlašćenje vam je potrebno?</vt:lpstr>
      <vt:lpstr>Specijalisti veštaci za digitalnu forenziku</vt:lpstr>
      <vt:lpstr>Specijalisti veštaci za digitalnu forenziku</vt:lpstr>
      <vt:lpstr>Specijalisti veštaci za digitalnu forenziku</vt:lpstr>
      <vt:lpstr>Specijalisti veštaci za digitalnu forenziku</vt:lpstr>
      <vt:lpstr>Specijalisti veštaci za digitalnu forenziku</vt:lpstr>
      <vt:lpstr>Specijalisti veštaci za digitalnu forenziku</vt:lpstr>
      <vt:lpstr>Specijalisti veštaci za digitalnu forenziku</vt:lpstr>
      <vt:lpstr>Ciljevi ovog bloka obuke</vt:lpstr>
      <vt:lpstr>Slide 63</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Ksenija</cp:lastModifiedBy>
  <cp:revision>381</cp:revision>
  <dcterms:created xsi:type="dcterms:W3CDTF">2012-01-27T12:20:24Z</dcterms:created>
  <dcterms:modified xsi:type="dcterms:W3CDTF">2013-07-14T13:51:20Z</dcterms:modified>
</cp:coreProperties>
</file>