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30"/>
  </p:notesMasterIdLst>
  <p:sldIdLst>
    <p:sldId id="257" r:id="rId2"/>
    <p:sldId id="269" r:id="rId3"/>
    <p:sldId id="267" r:id="rId4"/>
    <p:sldId id="266" r:id="rId5"/>
    <p:sldId id="260" r:id="rId6"/>
    <p:sldId id="268" r:id="rId7"/>
    <p:sldId id="265" r:id="rId8"/>
    <p:sldId id="271" r:id="rId9"/>
    <p:sldId id="296" r:id="rId10"/>
    <p:sldId id="293" r:id="rId11"/>
    <p:sldId id="304" r:id="rId12"/>
    <p:sldId id="294" r:id="rId13"/>
    <p:sldId id="295" r:id="rId14"/>
    <p:sldId id="297" r:id="rId15"/>
    <p:sldId id="274" r:id="rId16"/>
    <p:sldId id="275" r:id="rId17"/>
    <p:sldId id="276" r:id="rId18"/>
    <p:sldId id="277" r:id="rId19"/>
    <p:sldId id="307" r:id="rId20"/>
    <p:sldId id="311" r:id="rId21"/>
    <p:sldId id="308" r:id="rId22"/>
    <p:sldId id="309" r:id="rId23"/>
    <p:sldId id="310" r:id="rId24"/>
    <p:sldId id="302" r:id="rId25"/>
    <p:sldId id="284" r:id="rId26"/>
    <p:sldId id="283" r:id="rId27"/>
    <p:sldId id="273" r:id="rId28"/>
    <p:sldId id="263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>
        <p:scale>
          <a:sx n="63" d="100"/>
          <a:sy n="63" d="100"/>
        </p:scale>
        <p:origin x="-1782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F2E8-B2B0-0047-A630-5036FB7BC153}" type="datetimeFigureOut">
              <a:rPr lang="en-US" smtClean="0"/>
              <a:pPr/>
              <a:t>7/15/2013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260C-95DC-194B-88B2-0B241DEC4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24522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52EBE0-3DD0-7944-A606-4545E9B30F53}" type="slidenum">
              <a:rPr lang="en-GB"/>
              <a:pPr/>
              <a:t>13</a:t>
            </a:fld>
            <a:endParaRPr lang="en-GB"/>
          </a:p>
        </p:txBody>
      </p:sp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875C-D206-EB44-B59F-1EDFAD2C5F06}" type="datetimeFigureOut">
              <a:rPr lang="en-US" smtClean="0"/>
              <a:pPr/>
              <a:t>7/15/2013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76237"/>
            <a:ext cx="6400800" cy="1752600"/>
          </a:xfrm>
        </p:spPr>
        <p:txBody>
          <a:bodyPr>
            <a:normAutofit/>
          </a:bodyPr>
          <a:lstStyle/>
          <a:p>
            <a:r>
              <a:rPr lang="sr-Latn-RS" dirty="0" smtClean="0">
                <a:solidFill>
                  <a:schemeClr val="bg1">
                    <a:lumMod val="65000"/>
                  </a:schemeClr>
                </a:solidFill>
              </a:rPr>
              <a:t>Blok obuke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1.1.1</a:t>
            </a:r>
            <a:r>
              <a:rPr lang="sr-Latn-RS" dirty="0" smtClean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hr-HR" dirty="0" smtClean="0">
                <a:solidFill>
                  <a:schemeClr val="bg1">
                    <a:lumMod val="65000"/>
                  </a:schemeClr>
                </a:solidFill>
              </a:rPr>
              <a:t>Otvaranje kursa i predstavljanje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" name="Picture 3" descr="CO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650" y="552450"/>
            <a:ext cx="6108700" cy="11049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755576" y="1772816"/>
            <a:ext cx="7772400" cy="2468837"/>
          </a:xfrm>
        </p:spPr>
        <p:txBody>
          <a:bodyPr>
            <a:normAutofit/>
          </a:bodyPr>
          <a:lstStyle/>
          <a:p>
            <a:r>
              <a:rPr lang="hr-HR" dirty="0" smtClean="0"/>
              <a:t>Obuka za članove policijskih ekipa za uviđaje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2828852" y="457200"/>
            <a:ext cx="3673475" cy="5976938"/>
            <a:chOff x="1338" y="255"/>
            <a:chExt cx="3192" cy="3900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23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22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0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1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2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3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4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5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6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7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8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144182" y="3026482"/>
            <a:ext cx="30692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PREDSTAVLJANJA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23208"/>
            <a:ext cx="2716551" cy="2034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598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Ledolomac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123" y="1578485"/>
            <a:ext cx="5165653" cy="462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13883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44311"/>
          </a:xfrm>
        </p:spPr>
        <p:txBody>
          <a:bodyPr>
            <a:normAutofit/>
          </a:bodyPr>
          <a:lstStyle/>
          <a:p>
            <a:r>
              <a:rPr lang="hr-HR" b="1" dirty="0" smtClean="0"/>
              <a:t>Predstavljanja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006"/>
            <a:ext cx="82296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hr-HR" dirty="0" smtClean="0"/>
              <a:t>Sparite se sa nekim koga ne poznajete. Odvojite 10 minuta i saznajte nešto o njima i recite nam</a:t>
            </a:r>
            <a:r>
              <a:rPr lang="en-US" dirty="0" smtClean="0"/>
              <a:t>:</a:t>
            </a:r>
          </a:p>
          <a:p>
            <a:r>
              <a:rPr lang="hr-HR" dirty="0" smtClean="0"/>
              <a:t>Njihovo ime i zemlju porekla</a:t>
            </a:r>
            <a:endParaRPr lang="en-US" dirty="0" smtClean="0"/>
          </a:p>
          <a:p>
            <a:r>
              <a:rPr lang="hr-HR" dirty="0" smtClean="0"/>
              <a:t>Gde rade</a:t>
            </a:r>
            <a:endParaRPr lang="en-US" dirty="0" smtClean="0"/>
          </a:p>
          <a:p>
            <a:r>
              <a:rPr lang="hr-HR" dirty="0" smtClean="0"/>
              <a:t>Šta rade</a:t>
            </a:r>
            <a:endParaRPr lang="en-US" dirty="0" smtClean="0"/>
          </a:p>
          <a:p>
            <a:r>
              <a:rPr lang="hr-HR" dirty="0" smtClean="0"/>
              <a:t>Njihovo iskustvo u svojstvu trenera</a:t>
            </a:r>
            <a:endParaRPr lang="en-US" dirty="0" smtClean="0"/>
          </a:p>
          <a:p>
            <a:r>
              <a:rPr lang="hr-HR" dirty="0" smtClean="0"/>
              <a:t>Nešto interesantno o njima</a:t>
            </a:r>
            <a:endParaRPr lang="en-US" dirty="0" smtClean="0"/>
          </a:p>
          <a:p>
            <a:r>
              <a:rPr lang="hr-HR" dirty="0" smtClean="0"/>
              <a:t>Odgovori na stručna pitanja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4788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FAAC-2E23-F348-B76F-DE8B28620036}" type="slidenum">
              <a:rPr lang="en-GB"/>
              <a:pPr/>
              <a:t>13</a:t>
            </a:fld>
            <a:endParaRPr lang="en-GB"/>
          </a:p>
        </p:txBody>
      </p:sp>
      <p:sp>
        <p:nvSpPr>
          <p:cNvPr id="19456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04813"/>
            <a:ext cx="4038600" cy="5721350"/>
          </a:xfrm>
        </p:spPr>
        <p:txBody>
          <a:bodyPr/>
          <a:lstStyle/>
          <a:p>
            <a:pPr algn="ctr">
              <a:buNone/>
            </a:pPr>
            <a:r>
              <a:rPr lang="sr-Latn-RS" sz="2000" b="1" u="sng" dirty="0" smtClean="0"/>
              <a:t>Korišćenje računara</a:t>
            </a:r>
            <a:endParaRPr lang="en-GB" sz="2000" b="1" u="sng" dirty="0"/>
          </a:p>
          <a:p>
            <a:pPr algn="ctr">
              <a:buNone/>
            </a:pPr>
            <a:endParaRPr lang="en-GB" sz="1200" u="sng" dirty="0"/>
          </a:p>
          <a:p>
            <a:pPr>
              <a:buNone/>
            </a:pPr>
            <a:r>
              <a:rPr lang="en-GB" sz="2000" dirty="0"/>
              <a:t>1 = </a:t>
            </a:r>
            <a:r>
              <a:rPr lang="sr-Latn-RS" sz="2000" dirty="0" smtClean="0"/>
              <a:t>K</a:t>
            </a:r>
            <a:r>
              <a:rPr lang="en-GB" sz="2000" dirty="0" err="1" smtClean="0"/>
              <a:t>omplet</a:t>
            </a:r>
            <a:r>
              <a:rPr lang="sr-Latn-RS" sz="2000" dirty="0" smtClean="0"/>
              <a:t>an početnik</a:t>
            </a:r>
            <a:endParaRPr lang="en-GB" sz="2000" dirty="0" smtClean="0"/>
          </a:p>
          <a:p>
            <a:pPr>
              <a:buNone/>
            </a:pPr>
            <a:r>
              <a:rPr lang="en-GB" sz="2000" dirty="0"/>
              <a:t>2 = </a:t>
            </a:r>
            <a:r>
              <a:rPr lang="sr-Latn-RS" sz="2000" dirty="0" smtClean="0"/>
              <a:t>Može da uključi</a:t>
            </a:r>
            <a:r>
              <a:rPr lang="en-GB" sz="2000" dirty="0" smtClean="0"/>
              <a:t> PC</a:t>
            </a:r>
            <a:endParaRPr lang="en-GB" sz="2000" dirty="0"/>
          </a:p>
          <a:p>
            <a:pPr>
              <a:buNone/>
            </a:pPr>
            <a:r>
              <a:rPr lang="en-GB" sz="2000" dirty="0"/>
              <a:t>3 = </a:t>
            </a:r>
            <a:r>
              <a:rPr lang="sr-Latn-RS" sz="2000" dirty="0" smtClean="0"/>
              <a:t>Kuca obema rukama</a:t>
            </a:r>
            <a:endParaRPr lang="en-GB" sz="2000" dirty="0"/>
          </a:p>
          <a:p>
            <a:pPr>
              <a:buNone/>
            </a:pPr>
            <a:r>
              <a:rPr lang="en-GB" sz="2000" dirty="0"/>
              <a:t>4 = </a:t>
            </a:r>
            <a:r>
              <a:rPr lang="sr-Latn-RS" sz="2000" dirty="0" smtClean="0"/>
              <a:t>Video je unutrašnjost</a:t>
            </a:r>
            <a:r>
              <a:rPr lang="en-GB" sz="2000" dirty="0" smtClean="0"/>
              <a:t> PC</a:t>
            </a:r>
            <a:r>
              <a:rPr lang="sr-Latn-RS" sz="2000" dirty="0" smtClean="0"/>
              <a:t>-ja</a:t>
            </a:r>
            <a:endParaRPr lang="en-GB" sz="2000" dirty="0"/>
          </a:p>
          <a:p>
            <a:pPr>
              <a:buNone/>
            </a:pPr>
            <a:r>
              <a:rPr lang="en-GB" sz="2000" dirty="0"/>
              <a:t>5 = </a:t>
            </a:r>
            <a:r>
              <a:rPr lang="sr-Latn-RS" sz="2000" dirty="0" smtClean="0"/>
              <a:t>Nadgradio je </a:t>
            </a:r>
            <a:r>
              <a:rPr lang="en-GB" sz="2000" dirty="0" smtClean="0"/>
              <a:t>PC</a:t>
            </a:r>
            <a:endParaRPr lang="en-GB" sz="2000" dirty="0"/>
          </a:p>
          <a:p>
            <a:pPr>
              <a:buNone/>
            </a:pPr>
            <a:r>
              <a:rPr lang="en-GB" sz="2000" dirty="0"/>
              <a:t>6 = </a:t>
            </a:r>
            <a:r>
              <a:rPr lang="en-GB" sz="2000" dirty="0" smtClean="0"/>
              <a:t>S</a:t>
            </a:r>
            <a:r>
              <a:rPr lang="sr-Latn-RS" sz="2000" dirty="0" smtClean="0"/>
              <a:t>olidno koristi</a:t>
            </a:r>
            <a:r>
              <a:rPr lang="en-GB" sz="2000" dirty="0" smtClean="0"/>
              <a:t> soft</a:t>
            </a:r>
            <a:r>
              <a:rPr lang="sr-Latn-RS" sz="2000" dirty="0" smtClean="0"/>
              <a:t>verske</a:t>
            </a:r>
            <a:r>
              <a:rPr lang="en-GB" sz="2000" dirty="0" smtClean="0"/>
              <a:t> </a:t>
            </a:r>
            <a:r>
              <a:rPr lang="en-GB" sz="2000" dirty="0" err="1" smtClean="0"/>
              <a:t>pake</a:t>
            </a:r>
            <a:r>
              <a:rPr lang="sr-Latn-RS" sz="2000" dirty="0" smtClean="0"/>
              <a:t>te</a:t>
            </a:r>
            <a:endParaRPr lang="en-GB" sz="2000" dirty="0"/>
          </a:p>
          <a:p>
            <a:pPr>
              <a:buNone/>
            </a:pPr>
            <a:r>
              <a:rPr lang="en-GB" sz="2000" dirty="0"/>
              <a:t>7 = </a:t>
            </a:r>
            <a:r>
              <a:rPr lang="sr-Latn-RS" sz="2000" dirty="0" smtClean="0"/>
              <a:t>Sklopio (napravio) je</a:t>
            </a:r>
            <a:r>
              <a:rPr lang="en-GB" sz="2000" dirty="0" smtClean="0"/>
              <a:t> </a:t>
            </a:r>
            <a:r>
              <a:rPr lang="en-GB" sz="2000" dirty="0"/>
              <a:t>PC</a:t>
            </a:r>
          </a:p>
          <a:p>
            <a:pPr>
              <a:buNone/>
            </a:pPr>
            <a:r>
              <a:rPr lang="en-GB" sz="2000" dirty="0"/>
              <a:t>8 = </a:t>
            </a:r>
            <a:r>
              <a:rPr lang="sr-Latn-RS" sz="2000" dirty="0" smtClean="0"/>
              <a:t>Pravio i</a:t>
            </a:r>
            <a:r>
              <a:rPr lang="en-GB" sz="2000" dirty="0" smtClean="0"/>
              <a:t> </a:t>
            </a:r>
            <a:r>
              <a:rPr lang="sr-Latn-RS" sz="2000" dirty="0" smtClean="0"/>
              <a:t>koristio</a:t>
            </a:r>
            <a:r>
              <a:rPr lang="en-GB" sz="2000" dirty="0" smtClean="0"/>
              <a:t> ma</a:t>
            </a:r>
            <a:r>
              <a:rPr lang="sr-Latn-RS" sz="2000" dirty="0" smtClean="0"/>
              <a:t>k</a:t>
            </a:r>
            <a:r>
              <a:rPr lang="en-GB" sz="2000" dirty="0" err="1" smtClean="0"/>
              <a:t>ro</a:t>
            </a:r>
            <a:r>
              <a:rPr lang="sr-Latn-RS" sz="2000" dirty="0" smtClean="0"/>
              <a:t>e</a:t>
            </a:r>
            <a:endParaRPr lang="en-GB" sz="2000" dirty="0"/>
          </a:p>
          <a:p>
            <a:pPr>
              <a:buNone/>
            </a:pPr>
            <a:r>
              <a:rPr lang="en-GB" sz="2000" dirty="0"/>
              <a:t>9 = </a:t>
            </a:r>
            <a:r>
              <a:rPr lang="sr-Latn-RS" sz="2000" dirty="0" smtClean="0"/>
              <a:t>Povezao je</a:t>
            </a:r>
            <a:r>
              <a:rPr lang="en-GB" sz="2000" dirty="0" smtClean="0"/>
              <a:t> </a:t>
            </a:r>
            <a:r>
              <a:rPr lang="en-GB" sz="2000" dirty="0"/>
              <a:t>2 </a:t>
            </a:r>
            <a:r>
              <a:rPr lang="en-GB" sz="2000" dirty="0" smtClean="0"/>
              <a:t>PC</a:t>
            </a:r>
            <a:r>
              <a:rPr lang="sr-Latn-RS" sz="2000" dirty="0" smtClean="0"/>
              <a:t>-ja zajedno u mrežu</a:t>
            </a:r>
            <a:endParaRPr lang="en-GB" sz="2000" dirty="0"/>
          </a:p>
          <a:p>
            <a:pPr>
              <a:buNone/>
            </a:pPr>
            <a:r>
              <a:rPr lang="en-GB" sz="2000" dirty="0"/>
              <a:t>10 = </a:t>
            </a:r>
            <a:r>
              <a:rPr lang="sr-Latn-RS" sz="2000" dirty="0" smtClean="0"/>
              <a:t>A</a:t>
            </a:r>
            <a:r>
              <a:rPr lang="en-GB" sz="2000" dirty="0" err="1" smtClean="0"/>
              <a:t>dministrator</a:t>
            </a:r>
            <a:r>
              <a:rPr lang="sr-Latn-RS" sz="2000" dirty="0" smtClean="0"/>
              <a:t> sistema</a:t>
            </a:r>
            <a:r>
              <a:rPr lang="en-GB" sz="2000" dirty="0" smtClean="0"/>
              <a:t>, </a:t>
            </a:r>
            <a:r>
              <a:rPr lang="en-GB" sz="2000" dirty="0" err="1" smtClean="0"/>
              <a:t>Programer</a:t>
            </a:r>
            <a:r>
              <a:rPr lang="en-GB" sz="2000" dirty="0" smtClean="0"/>
              <a:t> </a:t>
            </a:r>
            <a:r>
              <a:rPr lang="sr-Latn-RS" sz="2000" dirty="0" smtClean="0"/>
              <a:t>i</a:t>
            </a:r>
            <a:r>
              <a:rPr lang="en-GB" sz="2000" dirty="0" smtClean="0"/>
              <a:t> </a:t>
            </a:r>
            <a:r>
              <a:rPr lang="sr-Latn-RS" sz="2000" dirty="0" smtClean="0"/>
              <a:t>projektovao</a:t>
            </a:r>
            <a:r>
              <a:rPr lang="en-GB" sz="2000" dirty="0" smtClean="0"/>
              <a:t> </a:t>
            </a:r>
            <a:r>
              <a:rPr lang="sr-Latn-RS" sz="2000" dirty="0" smtClean="0"/>
              <a:t>je proizvode </a:t>
            </a:r>
            <a:r>
              <a:rPr lang="en-GB" sz="2000" dirty="0" smtClean="0"/>
              <a:t>Microsoft</a:t>
            </a:r>
            <a:r>
              <a:rPr lang="sr-Latn-RS" sz="2000" dirty="0" smtClean="0"/>
              <a:t>a</a:t>
            </a:r>
            <a:endParaRPr lang="en-GB" sz="2000" dirty="0"/>
          </a:p>
          <a:p>
            <a:pPr>
              <a:buNone/>
            </a:pPr>
            <a:endParaRPr lang="en-GB" sz="2000" dirty="0"/>
          </a:p>
        </p:txBody>
      </p:sp>
      <p:sp>
        <p:nvSpPr>
          <p:cNvPr id="19456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404814"/>
            <a:ext cx="4038600" cy="5721350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80000"/>
              </a:lnSpc>
              <a:buNone/>
            </a:pPr>
            <a:r>
              <a:rPr lang="sr-Latn-RS" sz="2000" b="1" u="sng" dirty="0" smtClean="0"/>
              <a:t>Poznavanje ki</a:t>
            </a:r>
            <a:r>
              <a:rPr lang="en-GB" sz="2000" b="1" u="sng" dirty="0" err="1" smtClean="0"/>
              <a:t>ber</a:t>
            </a:r>
            <a:r>
              <a:rPr lang="sr-Latn-RS" sz="2000" b="1" u="sng" dirty="0" smtClean="0"/>
              <a:t>netičkog k</a:t>
            </a:r>
            <a:r>
              <a:rPr lang="en-GB" sz="2000" b="1" u="sng" dirty="0" smtClean="0"/>
              <a:t>rim</a:t>
            </a:r>
            <a:r>
              <a:rPr lang="sr-Latn-RS" sz="2000" b="1" u="sng" dirty="0" smtClean="0"/>
              <a:t>inala</a:t>
            </a:r>
            <a:endParaRPr lang="en-GB" sz="2000" b="1" u="sng" dirty="0" smtClean="0"/>
          </a:p>
          <a:p>
            <a:pPr algn="ctr">
              <a:lnSpc>
                <a:spcPct val="80000"/>
              </a:lnSpc>
              <a:buNone/>
            </a:pPr>
            <a:endParaRPr lang="en-GB" sz="2000" b="1" u="sng" dirty="0"/>
          </a:p>
          <a:p>
            <a:pPr>
              <a:lnSpc>
                <a:spcPct val="80000"/>
              </a:lnSpc>
              <a:buNone/>
            </a:pPr>
            <a:r>
              <a:rPr lang="en-GB" sz="2000" dirty="0"/>
              <a:t>1 = </a:t>
            </a:r>
            <a:r>
              <a:rPr lang="sr-Latn-RS" sz="2000" dirty="0" smtClean="0"/>
              <a:t>K</a:t>
            </a:r>
            <a:r>
              <a:rPr lang="en-GB" sz="2000" dirty="0" err="1" smtClean="0"/>
              <a:t>omplet</a:t>
            </a:r>
            <a:r>
              <a:rPr lang="sr-Latn-RS" sz="2000" dirty="0" smtClean="0"/>
              <a:t>an početnik</a:t>
            </a:r>
            <a:endParaRPr lang="en-GB" sz="2000" dirty="0" smtClean="0"/>
          </a:p>
          <a:p>
            <a:pPr>
              <a:lnSpc>
                <a:spcPct val="80000"/>
              </a:lnSpc>
              <a:buNone/>
            </a:pPr>
            <a:r>
              <a:rPr lang="en-GB" sz="2000" dirty="0"/>
              <a:t>2 = </a:t>
            </a:r>
            <a:r>
              <a:rPr lang="sr-Latn-RS" sz="2000" dirty="0" smtClean="0"/>
              <a:t>Video je</a:t>
            </a:r>
            <a:r>
              <a:rPr lang="en-GB" sz="2000" dirty="0" smtClean="0"/>
              <a:t> </a:t>
            </a:r>
            <a:r>
              <a:rPr lang="en-GB" sz="2000" dirty="0" err="1" smtClean="0"/>
              <a:t>foren</a:t>
            </a:r>
            <a:r>
              <a:rPr lang="sr-Latn-RS" sz="2000" dirty="0" smtClean="0"/>
              <a:t>z</a:t>
            </a:r>
            <a:r>
              <a:rPr lang="en-GB" sz="2000" dirty="0" err="1" smtClean="0"/>
              <a:t>i</a:t>
            </a:r>
            <a:r>
              <a:rPr lang="sr-Latn-RS" sz="2000" dirty="0" smtClean="0"/>
              <a:t>čki</a:t>
            </a:r>
            <a:r>
              <a:rPr lang="en-GB" sz="2000" dirty="0" smtClean="0"/>
              <a:t> soft</a:t>
            </a:r>
            <a:r>
              <a:rPr lang="sr-Latn-RS" sz="2000" dirty="0" smtClean="0"/>
              <a:t>ver</a:t>
            </a:r>
            <a:endParaRPr lang="en-GB" sz="2000" dirty="0"/>
          </a:p>
          <a:p>
            <a:pPr>
              <a:lnSpc>
                <a:spcPct val="80000"/>
              </a:lnSpc>
              <a:buNone/>
            </a:pPr>
            <a:r>
              <a:rPr lang="en-GB" sz="2000" dirty="0"/>
              <a:t>3 = </a:t>
            </a:r>
            <a:r>
              <a:rPr lang="sr-Latn-RS" sz="2000" dirty="0" smtClean="0"/>
              <a:t>Zaposlen je u</a:t>
            </a:r>
            <a:r>
              <a:rPr lang="en-GB" sz="2000" dirty="0" smtClean="0"/>
              <a:t> </a:t>
            </a:r>
            <a:r>
              <a:rPr lang="en-GB" sz="2000" dirty="0" err="1" smtClean="0"/>
              <a:t>foren</a:t>
            </a:r>
            <a:r>
              <a:rPr lang="sr-Latn-RS" sz="2000" dirty="0" smtClean="0"/>
              <a:t>z</a:t>
            </a:r>
            <a:r>
              <a:rPr lang="en-GB" sz="2000" dirty="0" err="1" smtClean="0"/>
              <a:t>i</a:t>
            </a:r>
            <a:r>
              <a:rPr lang="sr-Latn-RS" sz="2000" dirty="0" smtClean="0"/>
              <a:t>čkoj jedinici</a:t>
            </a:r>
            <a:endParaRPr lang="en-GB" sz="2000" dirty="0"/>
          </a:p>
          <a:p>
            <a:pPr>
              <a:lnSpc>
                <a:spcPct val="80000"/>
              </a:lnSpc>
              <a:buNone/>
            </a:pPr>
            <a:r>
              <a:rPr lang="en-GB" sz="2000" dirty="0"/>
              <a:t>4 = </a:t>
            </a:r>
            <a:r>
              <a:rPr lang="sr-Latn-RS" sz="2000" dirty="0" smtClean="0"/>
              <a:t>Koristio je f</a:t>
            </a:r>
            <a:r>
              <a:rPr lang="en-GB" sz="2000" dirty="0" err="1" smtClean="0"/>
              <a:t>oren</a:t>
            </a:r>
            <a:r>
              <a:rPr lang="sr-Latn-RS" sz="2000" dirty="0" smtClean="0"/>
              <a:t>z</a:t>
            </a:r>
            <a:r>
              <a:rPr lang="en-GB" sz="2000" dirty="0" err="1" smtClean="0"/>
              <a:t>i</a:t>
            </a:r>
            <a:r>
              <a:rPr lang="sr-Latn-RS" sz="2000" dirty="0" smtClean="0"/>
              <a:t>čki</a:t>
            </a:r>
            <a:r>
              <a:rPr lang="en-GB" sz="2000" dirty="0" smtClean="0"/>
              <a:t> soft</a:t>
            </a:r>
            <a:r>
              <a:rPr lang="sr-Latn-RS" sz="2000" dirty="0" smtClean="0"/>
              <a:t>ver</a:t>
            </a:r>
            <a:endParaRPr lang="en-GB" sz="2000" dirty="0"/>
          </a:p>
          <a:p>
            <a:pPr>
              <a:lnSpc>
                <a:spcPct val="80000"/>
              </a:lnSpc>
              <a:buNone/>
            </a:pPr>
            <a:r>
              <a:rPr lang="en-GB" sz="2000" dirty="0"/>
              <a:t>5 =</a:t>
            </a:r>
            <a:r>
              <a:rPr lang="en-GB" sz="2000" dirty="0" smtClean="0"/>
              <a:t> </a:t>
            </a:r>
            <a:r>
              <a:rPr lang="sr-Latn-RS" sz="2000" dirty="0" smtClean="0"/>
              <a:t>Vršio je istragu o</a:t>
            </a:r>
            <a:r>
              <a:rPr lang="en-GB" sz="2000" dirty="0" smtClean="0"/>
              <a:t> </a:t>
            </a:r>
            <a:r>
              <a:rPr lang="sr-Latn-RS" sz="2000" dirty="0" smtClean="0"/>
              <a:t>ki</a:t>
            </a:r>
            <a:r>
              <a:rPr lang="en-GB" sz="2000" dirty="0" err="1" smtClean="0"/>
              <a:t>ber</a:t>
            </a:r>
            <a:r>
              <a:rPr lang="sr-Latn-RS" sz="2000" dirty="0" smtClean="0"/>
              <a:t>netičkom k</a:t>
            </a:r>
            <a:r>
              <a:rPr lang="en-GB" sz="2000" dirty="0" err="1" smtClean="0"/>
              <a:t>rimin</a:t>
            </a:r>
            <a:r>
              <a:rPr lang="sr-Latn-RS" sz="2000" dirty="0" smtClean="0"/>
              <a:t>alu</a:t>
            </a:r>
            <a:endParaRPr lang="en-GB" sz="2000" dirty="0" smtClean="0"/>
          </a:p>
          <a:p>
            <a:pPr>
              <a:lnSpc>
                <a:spcPct val="80000"/>
              </a:lnSpc>
              <a:buNone/>
            </a:pPr>
            <a:r>
              <a:rPr lang="en-GB" sz="2000" dirty="0"/>
              <a:t>6 = </a:t>
            </a:r>
            <a:r>
              <a:rPr lang="sr-Latn-RS" sz="2000" dirty="0" smtClean="0"/>
              <a:t>Dao je izjavu u vezi sa</a:t>
            </a:r>
            <a:r>
              <a:rPr lang="en-GB" sz="2000" dirty="0" smtClean="0"/>
              <a:t> </a:t>
            </a:r>
            <a:r>
              <a:rPr lang="sr-Latn-RS" sz="2000" dirty="0" smtClean="0"/>
              <a:t>ki</a:t>
            </a:r>
            <a:r>
              <a:rPr lang="en-GB" sz="2000" dirty="0" err="1" smtClean="0"/>
              <a:t>ber</a:t>
            </a:r>
            <a:r>
              <a:rPr lang="sr-Latn-RS" sz="2000" dirty="0" smtClean="0"/>
              <a:t>netičkim k</a:t>
            </a:r>
            <a:r>
              <a:rPr lang="en-GB" sz="2000" dirty="0" smtClean="0"/>
              <a:t>rim</a:t>
            </a:r>
            <a:r>
              <a:rPr lang="sr-Latn-RS" sz="2000" dirty="0" smtClean="0"/>
              <a:t>inalom</a:t>
            </a:r>
            <a:endParaRPr lang="en-GB" sz="2000" dirty="0" smtClean="0"/>
          </a:p>
          <a:p>
            <a:pPr>
              <a:lnSpc>
                <a:spcPct val="80000"/>
              </a:lnSpc>
              <a:buNone/>
            </a:pPr>
            <a:r>
              <a:rPr lang="en-GB" sz="2000" dirty="0"/>
              <a:t>7 = </a:t>
            </a:r>
            <a:r>
              <a:rPr lang="sr-Latn-RS" sz="2000" dirty="0" smtClean="0"/>
              <a:t>Svedočio je na</a:t>
            </a:r>
            <a:r>
              <a:rPr lang="en-GB" sz="2000" dirty="0" smtClean="0"/>
              <a:t> </a:t>
            </a:r>
            <a:r>
              <a:rPr lang="sr-Latn-RS" sz="2000" dirty="0" smtClean="0"/>
              <a:t>Sudu</a:t>
            </a:r>
            <a:r>
              <a:rPr lang="en-GB" sz="2000" dirty="0" smtClean="0"/>
              <a:t> o </a:t>
            </a:r>
            <a:r>
              <a:rPr lang="sr-Latn-RS" sz="2000" dirty="0" smtClean="0"/>
              <a:t>Računarskim dokazima </a:t>
            </a:r>
            <a:r>
              <a:rPr lang="en-GB" sz="2000" dirty="0" smtClean="0"/>
              <a:t>/</a:t>
            </a:r>
            <a:r>
              <a:rPr lang="sr-Latn-RS" sz="2000" dirty="0" smtClean="0"/>
              <a:t>ki</a:t>
            </a:r>
            <a:r>
              <a:rPr lang="en-GB" sz="2000" dirty="0" err="1" smtClean="0"/>
              <a:t>ber</a:t>
            </a:r>
            <a:r>
              <a:rPr lang="sr-Latn-RS" sz="2000" dirty="0" smtClean="0"/>
              <a:t>netičkom k</a:t>
            </a:r>
            <a:r>
              <a:rPr lang="en-GB" sz="2000" dirty="0" smtClean="0"/>
              <a:t>rim</a:t>
            </a:r>
            <a:r>
              <a:rPr lang="sr-Latn-RS" sz="2000" dirty="0" smtClean="0"/>
              <a:t>inalu</a:t>
            </a:r>
            <a:endParaRPr lang="en-GB" sz="2000" dirty="0" smtClean="0"/>
          </a:p>
          <a:p>
            <a:pPr>
              <a:lnSpc>
                <a:spcPct val="80000"/>
              </a:lnSpc>
              <a:buNone/>
            </a:pPr>
            <a:r>
              <a:rPr lang="en-GB" sz="2000" dirty="0"/>
              <a:t>8 = </a:t>
            </a:r>
            <a:r>
              <a:rPr lang="sr-Latn-RS" sz="2000" dirty="0" smtClean="0"/>
              <a:t>Napisao je</a:t>
            </a:r>
            <a:r>
              <a:rPr lang="en-GB" sz="2000" dirty="0" smtClean="0"/>
              <a:t> </a:t>
            </a:r>
            <a:r>
              <a:rPr lang="en-GB" sz="2000" dirty="0"/>
              <a:t>program </a:t>
            </a:r>
            <a:r>
              <a:rPr lang="sr-Latn-RS" sz="2000" dirty="0" smtClean="0"/>
              <a:t>ili šifru</a:t>
            </a:r>
            <a:r>
              <a:rPr lang="en-GB" sz="2000" dirty="0" smtClean="0"/>
              <a:t> </a:t>
            </a:r>
            <a:r>
              <a:rPr lang="sr-Latn-RS" sz="2000" dirty="0" smtClean="0"/>
              <a:t>da</a:t>
            </a:r>
            <a:r>
              <a:rPr lang="en-GB" sz="2000" dirty="0" smtClean="0"/>
              <a:t> </a:t>
            </a:r>
            <a:r>
              <a:rPr lang="sr-Latn-RS" sz="2000" dirty="0" smtClean="0"/>
              <a:t>bi pomogao u nekom ispitivanju</a:t>
            </a:r>
            <a:endParaRPr lang="en-GB" sz="2000" dirty="0"/>
          </a:p>
          <a:p>
            <a:pPr>
              <a:lnSpc>
                <a:spcPct val="80000"/>
              </a:lnSpc>
              <a:buNone/>
            </a:pPr>
            <a:r>
              <a:rPr lang="en-GB" sz="2000" dirty="0"/>
              <a:t>9 = </a:t>
            </a:r>
            <a:r>
              <a:rPr lang="sr-Latn-RS" sz="2000" dirty="0" smtClean="0"/>
              <a:t>Napisao</a:t>
            </a:r>
            <a:r>
              <a:rPr lang="en-GB" sz="2000" dirty="0" smtClean="0"/>
              <a:t> </a:t>
            </a:r>
            <a:r>
              <a:rPr lang="sr-Latn-RS" sz="2000" dirty="0" smtClean="0"/>
              <a:t>je sopstveni </a:t>
            </a:r>
            <a:r>
              <a:rPr lang="en-GB" sz="2000" dirty="0" smtClean="0"/>
              <a:t>soft</a:t>
            </a:r>
            <a:r>
              <a:rPr lang="sr-Latn-RS" sz="2000" dirty="0" smtClean="0"/>
              <a:t>verski</a:t>
            </a:r>
            <a:r>
              <a:rPr lang="en-GB" sz="2000" dirty="0" smtClean="0"/>
              <a:t> </a:t>
            </a:r>
            <a:r>
              <a:rPr lang="en-GB" sz="2000" dirty="0" err="1" smtClean="0"/>
              <a:t>pake</a:t>
            </a:r>
            <a:r>
              <a:rPr lang="sr-Latn-RS" sz="2000" dirty="0" smtClean="0"/>
              <a:t>t za</a:t>
            </a:r>
            <a:r>
              <a:rPr lang="en-GB" sz="2000" dirty="0" smtClean="0"/>
              <a:t> </a:t>
            </a:r>
            <a:r>
              <a:rPr lang="en-GB" sz="2000" dirty="0" err="1" smtClean="0"/>
              <a:t>foren</a:t>
            </a:r>
            <a:r>
              <a:rPr lang="sr-Latn-RS" sz="2000" dirty="0" smtClean="0"/>
              <a:t>z</a:t>
            </a:r>
            <a:r>
              <a:rPr lang="en-GB" sz="2000" dirty="0" err="1" smtClean="0"/>
              <a:t>i</a:t>
            </a:r>
            <a:r>
              <a:rPr lang="sr-Latn-RS" sz="2000" dirty="0" smtClean="0"/>
              <a:t>ku</a:t>
            </a:r>
            <a:endParaRPr lang="en-GB" sz="2000" dirty="0"/>
          </a:p>
          <a:p>
            <a:pPr>
              <a:lnSpc>
                <a:spcPct val="80000"/>
              </a:lnSpc>
              <a:buNone/>
            </a:pPr>
            <a:r>
              <a:rPr lang="en-GB" sz="2000" dirty="0"/>
              <a:t>10 = </a:t>
            </a:r>
            <a:r>
              <a:rPr lang="en-GB" sz="2000" dirty="0" smtClean="0"/>
              <a:t>Program</a:t>
            </a:r>
            <a:r>
              <a:rPr lang="sr-Latn-RS" sz="2000" dirty="0" smtClean="0"/>
              <a:t>irao je</a:t>
            </a:r>
            <a:r>
              <a:rPr lang="en-GB" sz="2000" dirty="0" smtClean="0"/>
              <a:t> </a:t>
            </a:r>
            <a:r>
              <a:rPr lang="en-GB" sz="2000" dirty="0" err="1" smtClean="0"/>
              <a:t>foren</a:t>
            </a:r>
            <a:r>
              <a:rPr lang="sr-Latn-RS" sz="2000" dirty="0" smtClean="0"/>
              <a:t>z</a:t>
            </a:r>
            <a:r>
              <a:rPr lang="en-GB" sz="2000" dirty="0" err="1" smtClean="0"/>
              <a:t>i</a:t>
            </a:r>
            <a:r>
              <a:rPr lang="sr-Latn-RS" sz="2000" dirty="0" smtClean="0"/>
              <a:t>čki</a:t>
            </a:r>
            <a:r>
              <a:rPr lang="en-GB" sz="2000" dirty="0" smtClean="0"/>
              <a:t> soft</a:t>
            </a:r>
            <a:r>
              <a:rPr lang="sr-Latn-RS" sz="2000" dirty="0" smtClean="0"/>
              <a:t>ver</a:t>
            </a:r>
            <a:r>
              <a:rPr lang="en-GB" sz="2000" dirty="0" smtClean="0"/>
              <a:t> </a:t>
            </a:r>
            <a:r>
              <a:rPr lang="sr-Latn-RS" sz="2000" dirty="0" smtClean="0"/>
              <a:t>za nekog prodavca</a:t>
            </a:r>
            <a:r>
              <a:rPr lang="en-GB" sz="2000" dirty="0" smtClean="0"/>
              <a:t>, </a:t>
            </a:r>
            <a:r>
              <a:rPr lang="sr-Latn-RS" sz="2000" dirty="0" smtClean="0"/>
              <a:t>ima diplomu vezanu za</a:t>
            </a:r>
            <a:r>
              <a:rPr lang="en-GB" sz="2000" dirty="0" smtClean="0"/>
              <a:t> </a:t>
            </a:r>
            <a:r>
              <a:rPr lang="sr-Latn-RS" sz="2000" dirty="0" smtClean="0"/>
              <a:t>ki</a:t>
            </a:r>
            <a:r>
              <a:rPr lang="en-GB" sz="2000" dirty="0" err="1" smtClean="0"/>
              <a:t>ber</a:t>
            </a:r>
            <a:r>
              <a:rPr lang="sr-Latn-RS" sz="2000" dirty="0" smtClean="0"/>
              <a:t>netički k</a:t>
            </a:r>
            <a:r>
              <a:rPr lang="en-GB" sz="2000" dirty="0" smtClean="0"/>
              <a:t>rim</a:t>
            </a:r>
            <a:r>
              <a:rPr lang="sr-Latn-RS" sz="2000" dirty="0" smtClean="0"/>
              <a:t>inal</a:t>
            </a:r>
            <a:r>
              <a:rPr lang="en-GB" sz="2000" dirty="0" smtClean="0"/>
              <a:t> </a:t>
            </a:r>
            <a:r>
              <a:rPr lang="sr-Latn-RS" sz="2000" dirty="0" smtClean="0"/>
              <a:t>i </a:t>
            </a:r>
            <a:r>
              <a:rPr lang="en-GB" sz="2000" dirty="0" smtClean="0"/>
              <a:t>guru</a:t>
            </a:r>
            <a:r>
              <a:rPr lang="sr-Latn-RS" sz="2000" dirty="0" smtClean="0"/>
              <a:t> je za kibernetički kriminal</a:t>
            </a:r>
            <a:endParaRPr lang="en-GB" sz="2000" dirty="0" smtClean="0"/>
          </a:p>
          <a:p>
            <a:pPr>
              <a:lnSpc>
                <a:spcPct val="80000"/>
              </a:lnSpc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xmlns="" val="182015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25371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5400" b="1" smtClean="0"/>
              <a:t>PITANJA</a:t>
            </a:r>
            <a:endParaRPr lang="en-GB" sz="5400" b="1" dirty="0"/>
          </a:p>
        </p:txBody>
      </p:sp>
    </p:spTree>
    <p:extLst>
      <p:ext uri="{BB962C8B-B14F-4D97-AF65-F5344CB8AC3E}">
        <p14:creationId xmlns:p14="http://schemas.microsoft.com/office/powerpoint/2010/main" xmlns="" val="154084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93166"/>
            <a:ext cx="3279387" cy="2182283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2828852" y="457200"/>
            <a:ext cx="3673475" cy="5976938"/>
            <a:chOff x="2828852" y="457200"/>
            <a:chExt cx="3673475" cy="5976938"/>
          </a:xfrm>
        </p:grpSpPr>
        <p:grpSp>
          <p:nvGrpSpPr>
            <p:cNvPr id="2" name="Group 2"/>
            <p:cNvGrpSpPr>
              <a:grpSpLocks noChangeAspect="1"/>
            </p:cNvGrpSpPr>
            <p:nvPr/>
          </p:nvGrpSpPr>
          <p:grpSpPr bwMode="auto">
            <a:xfrm>
              <a:off x="2828852" y="457200"/>
              <a:ext cx="3673475" cy="5976938"/>
              <a:chOff x="1338" y="255"/>
              <a:chExt cx="3192" cy="3900"/>
            </a:xfrm>
          </p:grpSpPr>
          <p:sp>
            <p:nvSpPr>
              <p:cNvPr id="5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1338" y="255"/>
                <a:ext cx="3192" cy="39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6" name="AutoShape 4"/>
              <p:cNvSpPr>
                <a:spLocks noChangeArrowheads="1"/>
              </p:cNvSpPr>
              <p:nvPr/>
            </p:nvSpPr>
            <p:spPr bwMode="auto">
              <a:xfrm>
                <a:off x="1338" y="526"/>
                <a:ext cx="3188" cy="3623"/>
              </a:xfrm>
              <a:prstGeom prst="roundRect">
                <a:avLst>
                  <a:gd name="adj" fmla="val 2463"/>
                </a:avLst>
              </a:prstGeom>
              <a:solidFill>
                <a:schemeClr val="accent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7" name="AutoShape 5"/>
              <p:cNvSpPr>
                <a:spLocks noChangeArrowheads="1"/>
              </p:cNvSpPr>
              <p:nvPr/>
            </p:nvSpPr>
            <p:spPr bwMode="auto">
              <a:xfrm>
                <a:off x="1419" y="526"/>
                <a:ext cx="3053" cy="3585"/>
              </a:xfrm>
              <a:prstGeom prst="roundRect">
                <a:avLst>
                  <a:gd name="adj" fmla="val 2500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1419" y="526"/>
                <a:ext cx="3047" cy="122"/>
              </a:xfrm>
              <a:custGeom>
                <a:avLst/>
                <a:gdLst/>
                <a:ahLst/>
                <a:cxnLst>
                  <a:cxn ang="0">
                    <a:pos x="0" y="124"/>
                  </a:cxn>
                  <a:cxn ang="0">
                    <a:pos x="13" y="77"/>
                  </a:cxn>
                  <a:cxn ang="0">
                    <a:pos x="45" y="37"/>
                  </a:cxn>
                  <a:cxn ang="0">
                    <a:pos x="94" y="11"/>
                  </a:cxn>
                  <a:cxn ang="0">
                    <a:pos x="152" y="0"/>
                  </a:cxn>
                  <a:cxn ang="0">
                    <a:pos x="2896" y="0"/>
                  </a:cxn>
                  <a:cxn ang="0">
                    <a:pos x="2954" y="11"/>
                  </a:cxn>
                  <a:cxn ang="0">
                    <a:pos x="3003" y="37"/>
                  </a:cxn>
                  <a:cxn ang="0">
                    <a:pos x="3035" y="77"/>
                  </a:cxn>
                  <a:cxn ang="0">
                    <a:pos x="3048" y="124"/>
                  </a:cxn>
                  <a:cxn ang="0">
                    <a:pos x="2913" y="62"/>
                  </a:cxn>
                  <a:cxn ang="0">
                    <a:pos x="112" y="62"/>
                  </a:cxn>
                  <a:cxn ang="0">
                    <a:pos x="0" y="124"/>
                  </a:cxn>
                </a:cxnLst>
                <a:rect l="0" t="0" r="r" b="b"/>
                <a:pathLst>
                  <a:path w="3048" h="124">
                    <a:moveTo>
                      <a:pt x="0" y="124"/>
                    </a:moveTo>
                    <a:lnTo>
                      <a:pt x="13" y="77"/>
                    </a:lnTo>
                    <a:lnTo>
                      <a:pt x="45" y="37"/>
                    </a:lnTo>
                    <a:lnTo>
                      <a:pt x="94" y="11"/>
                    </a:lnTo>
                    <a:lnTo>
                      <a:pt x="152" y="0"/>
                    </a:lnTo>
                    <a:lnTo>
                      <a:pt x="2896" y="0"/>
                    </a:lnTo>
                    <a:lnTo>
                      <a:pt x="2954" y="11"/>
                    </a:lnTo>
                    <a:lnTo>
                      <a:pt x="3003" y="37"/>
                    </a:lnTo>
                    <a:lnTo>
                      <a:pt x="3035" y="77"/>
                    </a:lnTo>
                    <a:lnTo>
                      <a:pt x="3048" y="124"/>
                    </a:lnTo>
                    <a:lnTo>
                      <a:pt x="2913" y="62"/>
                    </a:lnTo>
                    <a:lnTo>
                      <a:pt x="112" y="62"/>
                    </a:lnTo>
                    <a:lnTo>
                      <a:pt x="0" y="124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1612" y="856"/>
                <a:ext cx="2667" cy="300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2402" y="380"/>
                <a:ext cx="1073" cy="421"/>
              </a:xfrm>
              <a:custGeom>
                <a:avLst/>
                <a:gdLst>
                  <a:gd name="T0" fmla="*/ 359 w 1073"/>
                  <a:gd name="T1" fmla="*/ 0 h 421"/>
                  <a:gd name="T2" fmla="*/ 292 w 1073"/>
                  <a:gd name="T3" fmla="*/ 7 h 421"/>
                  <a:gd name="T4" fmla="*/ 224 w 1073"/>
                  <a:gd name="T5" fmla="*/ 32 h 421"/>
                  <a:gd name="T6" fmla="*/ 166 w 1073"/>
                  <a:gd name="T7" fmla="*/ 65 h 421"/>
                  <a:gd name="T8" fmla="*/ 112 w 1073"/>
                  <a:gd name="T9" fmla="*/ 109 h 421"/>
                  <a:gd name="T10" fmla="*/ 67 w 1073"/>
                  <a:gd name="T11" fmla="*/ 157 h 421"/>
                  <a:gd name="T12" fmla="*/ 31 w 1073"/>
                  <a:gd name="T13" fmla="*/ 205 h 421"/>
                  <a:gd name="T14" fmla="*/ 9 w 1073"/>
                  <a:gd name="T15" fmla="*/ 252 h 421"/>
                  <a:gd name="T16" fmla="*/ 0 w 1073"/>
                  <a:gd name="T17" fmla="*/ 292 h 421"/>
                  <a:gd name="T18" fmla="*/ 13 w 1073"/>
                  <a:gd name="T19" fmla="*/ 340 h 421"/>
                  <a:gd name="T20" fmla="*/ 45 w 1073"/>
                  <a:gd name="T21" fmla="*/ 384 h 421"/>
                  <a:gd name="T22" fmla="*/ 94 w 1073"/>
                  <a:gd name="T23" fmla="*/ 410 h 421"/>
                  <a:gd name="T24" fmla="*/ 126 w 1073"/>
                  <a:gd name="T25" fmla="*/ 417 h 421"/>
                  <a:gd name="T26" fmla="*/ 157 w 1073"/>
                  <a:gd name="T27" fmla="*/ 421 h 421"/>
                  <a:gd name="T28" fmla="*/ 916 w 1073"/>
                  <a:gd name="T29" fmla="*/ 421 h 421"/>
                  <a:gd name="T30" fmla="*/ 947 w 1073"/>
                  <a:gd name="T31" fmla="*/ 417 h 421"/>
                  <a:gd name="T32" fmla="*/ 974 w 1073"/>
                  <a:gd name="T33" fmla="*/ 410 h 421"/>
                  <a:gd name="T34" fmla="*/ 1028 w 1073"/>
                  <a:gd name="T35" fmla="*/ 384 h 421"/>
                  <a:gd name="T36" fmla="*/ 1060 w 1073"/>
                  <a:gd name="T37" fmla="*/ 340 h 421"/>
                  <a:gd name="T38" fmla="*/ 1068 w 1073"/>
                  <a:gd name="T39" fmla="*/ 318 h 421"/>
                  <a:gd name="T40" fmla="*/ 1073 w 1073"/>
                  <a:gd name="T41" fmla="*/ 292 h 421"/>
                  <a:gd name="T42" fmla="*/ 1064 w 1073"/>
                  <a:gd name="T43" fmla="*/ 252 h 421"/>
                  <a:gd name="T44" fmla="*/ 1037 w 1073"/>
                  <a:gd name="T45" fmla="*/ 205 h 421"/>
                  <a:gd name="T46" fmla="*/ 1001 w 1073"/>
                  <a:gd name="T47" fmla="*/ 157 h 421"/>
                  <a:gd name="T48" fmla="*/ 947 w 1073"/>
                  <a:gd name="T49" fmla="*/ 109 h 421"/>
                  <a:gd name="T50" fmla="*/ 889 w 1073"/>
                  <a:gd name="T51" fmla="*/ 65 h 421"/>
                  <a:gd name="T52" fmla="*/ 826 w 1073"/>
                  <a:gd name="T53" fmla="*/ 32 h 421"/>
                  <a:gd name="T54" fmla="*/ 754 w 1073"/>
                  <a:gd name="T55" fmla="*/ 7 h 421"/>
                  <a:gd name="T56" fmla="*/ 687 w 1073"/>
                  <a:gd name="T57" fmla="*/ 0 h 421"/>
                  <a:gd name="T58" fmla="*/ 359 w 1073"/>
                  <a:gd name="T59" fmla="*/ 0 h 42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073"/>
                  <a:gd name="T91" fmla="*/ 0 h 421"/>
                  <a:gd name="T92" fmla="*/ 1073 w 1073"/>
                  <a:gd name="T93" fmla="*/ 421 h 42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073" h="421">
                    <a:moveTo>
                      <a:pt x="359" y="0"/>
                    </a:moveTo>
                    <a:lnTo>
                      <a:pt x="292" y="7"/>
                    </a:lnTo>
                    <a:lnTo>
                      <a:pt x="224" y="32"/>
                    </a:lnTo>
                    <a:lnTo>
                      <a:pt x="166" y="65"/>
                    </a:lnTo>
                    <a:lnTo>
                      <a:pt x="112" y="109"/>
                    </a:lnTo>
                    <a:lnTo>
                      <a:pt x="67" y="157"/>
                    </a:lnTo>
                    <a:lnTo>
                      <a:pt x="31" y="205"/>
                    </a:lnTo>
                    <a:lnTo>
                      <a:pt x="9" y="252"/>
                    </a:lnTo>
                    <a:lnTo>
                      <a:pt x="0" y="292"/>
                    </a:lnTo>
                    <a:lnTo>
                      <a:pt x="13" y="340"/>
                    </a:lnTo>
                    <a:lnTo>
                      <a:pt x="45" y="384"/>
                    </a:lnTo>
                    <a:lnTo>
                      <a:pt x="94" y="410"/>
                    </a:lnTo>
                    <a:lnTo>
                      <a:pt x="126" y="417"/>
                    </a:lnTo>
                    <a:lnTo>
                      <a:pt x="157" y="421"/>
                    </a:lnTo>
                    <a:lnTo>
                      <a:pt x="916" y="421"/>
                    </a:lnTo>
                    <a:lnTo>
                      <a:pt x="947" y="417"/>
                    </a:lnTo>
                    <a:lnTo>
                      <a:pt x="974" y="410"/>
                    </a:lnTo>
                    <a:lnTo>
                      <a:pt x="1028" y="384"/>
                    </a:lnTo>
                    <a:lnTo>
                      <a:pt x="1060" y="340"/>
                    </a:lnTo>
                    <a:lnTo>
                      <a:pt x="1068" y="318"/>
                    </a:lnTo>
                    <a:lnTo>
                      <a:pt x="1073" y="292"/>
                    </a:lnTo>
                    <a:lnTo>
                      <a:pt x="1064" y="252"/>
                    </a:lnTo>
                    <a:lnTo>
                      <a:pt x="1037" y="205"/>
                    </a:lnTo>
                    <a:lnTo>
                      <a:pt x="1001" y="157"/>
                    </a:lnTo>
                    <a:lnTo>
                      <a:pt x="947" y="109"/>
                    </a:lnTo>
                    <a:lnTo>
                      <a:pt x="889" y="65"/>
                    </a:lnTo>
                    <a:lnTo>
                      <a:pt x="826" y="32"/>
                    </a:lnTo>
                    <a:lnTo>
                      <a:pt x="754" y="7"/>
                    </a:lnTo>
                    <a:lnTo>
                      <a:pt x="687" y="0"/>
                    </a:lnTo>
                    <a:lnTo>
                      <a:pt x="359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2411" y="380"/>
                <a:ext cx="1051" cy="421"/>
              </a:xfrm>
              <a:custGeom>
                <a:avLst/>
                <a:gdLst>
                  <a:gd name="T0" fmla="*/ 355 w 1051"/>
                  <a:gd name="T1" fmla="*/ 0 h 421"/>
                  <a:gd name="T2" fmla="*/ 287 w 1051"/>
                  <a:gd name="T3" fmla="*/ 7 h 421"/>
                  <a:gd name="T4" fmla="*/ 220 w 1051"/>
                  <a:gd name="T5" fmla="*/ 32 h 421"/>
                  <a:gd name="T6" fmla="*/ 162 w 1051"/>
                  <a:gd name="T7" fmla="*/ 65 h 421"/>
                  <a:gd name="T8" fmla="*/ 108 w 1051"/>
                  <a:gd name="T9" fmla="*/ 109 h 421"/>
                  <a:gd name="T10" fmla="*/ 63 w 1051"/>
                  <a:gd name="T11" fmla="*/ 157 h 421"/>
                  <a:gd name="T12" fmla="*/ 31 w 1051"/>
                  <a:gd name="T13" fmla="*/ 205 h 421"/>
                  <a:gd name="T14" fmla="*/ 9 w 1051"/>
                  <a:gd name="T15" fmla="*/ 252 h 421"/>
                  <a:gd name="T16" fmla="*/ 0 w 1051"/>
                  <a:gd name="T17" fmla="*/ 292 h 421"/>
                  <a:gd name="T18" fmla="*/ 13 w 1051"/>
                  <a:gd name="T19" fmla="*/ 340 h 421"/>
                  <a:gd name="T20" fmla="*/ 45 w 1051"/>
                  <a:gd name="T21" fmla="*/ 384 h 421"/>
                  <a:gd name="T22" fmla="*/ 94 w 1051"/>
                  <a:gd name="T23" fmla="*/ 410 h 421"/>
                  <a:gd name="T24" fmla="*/ 121 w 1051"/>
                  <a:gd name="T25" fmla="*/ 417 h 421"/>
                  <a:gd name="T26" fmla="*/ 153 w 1051"/>
                  <a:gd name="T27" fmla="*/ 421 h 421"/>
                  <a:gd name="T28" fmla="*/ 898 w 1051"/>
                  <a:gd name="T29" fmla="*/ 421 h 421"/>
                  <a:gd name="T30" fmla="*/ 929 w 1051"/>
                  <a:gd name="T31" fmla="*/ 417 h 421"/>
                  <a:gd name="T32" fmla="*/ 956 w 1051"/>
                  <a:gd name="T33" fmla="*/ 410 h 421"/>
                  <a:gd name="T34" fmla="*/ 1006 w 1051"/>
                  <a:gd name="T35" fmla="*/ 384 h 421"/>
                  <a:gd name="T36" fmla="*/ 1037 w 1051"/>
                  <a:gd name="T37" fmla="*/ 340 h 421"/>
                  <a:gd name="T38" fmla="*/ 1051 w 1051"/>
                  <a:gd name="T39" fmla="*/ 292 h 421"/>
                  <a:gd name="T40" fmla="*/ 1042 w 1051"/>
                  <a:gd name="T41" fmla="*/ 252 h 421"/>
                  <a:gd name="T42" fmla="*/ 1019 w 1051"/>
                  <a:gd name="T43" fmla="*/ 205 h 421"/>
                  <a:gd name="T44" fmla="*/ 979 w 1051"/>
                  <a:gd name="T45" fmla="*/ 157 h 421"/>
                  <a:gd name="T46" fmla="*/ 929 w 1051"/>
                  <a:gd name="T47" fmla="*/ 109 h 421"/>
                  <a:gd name="T48" fmla="*/ 875 w 1051"/>
                  <a:gd name="T49" fmla="*/ 65 h 421"/>
                  <a:gd name="T50" fmla="*/ 808 w 1051"/>
                  <a:gd name="T51" fmla="*/ 32 h 421"/>
                  <a:gd name="T52" fmla="*/ 741 w 1051"/>
                  <a:gd name="T53" fmla="*/ 7 h 421"/>
                  <a:gd name="T54" fmla="*/ 673 w 1051"/>
                  <a:gd name="T55" fmla="*/ 0 h 421"/>
                  <a:gd name="T56" fmla="*/ 355 w 1051"/>
                  <a:gd name="T57" fmla="*/ 0 h 42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051"/>
                  <a:gd name="T88" fmla="*/ 0 h 421"/>
                  <a:gd name="T89" fmla="*/ 1051 w 1051"/>
                  <a:gd name="T90" fmla="*/ 421 h 421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051" h="421">
                    <a:moveTo>
                      <a:pt x="355" y="0"/>
                    </a:moveTo>
                    <a:lnTo>
                      <a:pt x="287" y="7"/>
                    </a:lnTo>
                    <a:lnTo>
                      <a:pt x="220" y="32"/>
                    </a:lnTo>
                    <a:lnTo>
                      <a:pt x="162" y="65"/>
                    </a:lnTo>
                    <a:lnTo>
                      <a:pt x="108" y="109"/>
                    </a:lnTo>
                    <a:lnTo>
                      <a:pt x="63" y="157"/>
                    </a:lnTo>
                    <a:lnTo>
                      <a:pt x="31" y="205"/>
                    </a:lnTo>
                    <a:lnTo>
                      <a:pt x="9" y="252"/>
                    </a:lnTo>
                    <a:lnTo>
                      <a:pt x="0" y="292"/>
                    </a:lnTo>
                    <a:lnTo>
                      <a:pt x="13" y="340"/>
                    </a:lnTo>
                    <a:lnTo>
                      <a:pt x="45" y="384"/>
                    </a:lnTo>
                    <a:lnTo>
                      <a:pt x="94" y="410"/>
                    </a:lnTo>
                    <a:lnTo>
                      <a:pt x="121" y="417"/>
                    </a:lnTo>
                    <a:lnTo>
                      <a:pt x="153" y="421"/>
                    </a:lnTo>
                    <a:lnTo>
                      <a:pt x="898" y="421"/>
                    </a:lnTo>
                    <a:lnTo>
                      <a:pt x="929" y="417"/>
                    </a:lnTo>
                    <a:lnTo>
                      <a:pt x="956" y="410"/>
                    </a:lnTo>
                    <a:lnTo>
                      <a:pt x="1006" y="384"/>
                    </a:lnTo>
                    <a:lnTo>
                      <a:pt x="1037" y="340"/>
                    </a:lnTo>
                    <a:lnTo>
                      <a:pt x="1051" y="292"/>
                    </a:lnTo>
                    <a:lnTo>
                      <a:pt x="1042" y="252"/>
                    </a:lnTo>
                    <a:lnTo>
                      <a:pt x="1019" y="205"/>
                    </a:lnTo>
                    <a:lnTo>
                      <a:pt x="979" y="157"/>
                    </a:lnTo>
                    <a:lnTo>
                      <a:pt x="929" y="109"/>
                    </a:lnTo>
                    <a:lnTo>
                      <a:pt x="875" y="65"/>
                    </a:lnTo>
                    <a:lnTo>
                      <a:pt x="808" y="32"/>
                    </a:lnTo>
                    <a:lnTo>
                      <a:pt x="741" y="7"/>
                    </a:lnTo>
                    <a:lnTo>
                      <a:pt x="673" y="0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89898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2420" y="380"/>
                <a:ext cx="1033" cy="421"/>
              </a:xfrm>
              <a:custGeom>
                <a:avLst/>
                <a:gdLst>
                  <a:gd name="T0" fmla="*/ 346 w 1033"/>
                  <a:gd name="T1" fmla="*/ 0 h 421"/>
                  <a:gd name="T2" fmla="*/ 278 w 1033"/>
                  <a:gd name="T3" fmla="*/ 7 h 421"/>
                  <a:gd name="T4" fmla="*/ 215 w 1033"/>
                  <a:gd name="T5" fmla="*/ 32 h 421"/>
                  <a:gd name="T6" fmla="*/ 157 w 1033"/>
                  <a:gd name="T7" fmla="*/ 65 h 421"/>
                  <a:gd name="T8" fmla="*/ 108 w 1033"/>
                  <a:gd name="T9" fmla="*/ 109 h 421"/>
                  <a:gd name="T10" fmla="*/ 63 w 1033"/>
                  <a:gd name="T11" fmla="*/ 157 h 421"/>
                  <a:gd name="T12" fmla="*/ 27 w 1033"/>
                  <a:gd name="T13" fmla="*/ 205 h 421"/>
                  <a:gd name="T14" fmla="*/ 9 w 1033"/>
                  <a:gd name="T15" fmla="*/ 252 h 421"/>
                  <a:gd name="T16" fmla="*/ 0 w 1033"/>
                  <a:gd name="T17" fmla="*/ 292 h 421"/>
                  <a:gd name="T18" fmla="*/ 13 w 1033"/>
                  <a:gd name="T19" fmla="*/ 340 h 421"/>
                  <a:gd name="T20" fmla="*/ 45 w 1033"/>
                  <a:gd name="T21" fmla="*/ 384 h 421"/>
                  <a:gd name="T22" fmla="*/ 94 w 1033"/>
                  <a:gd name="T23" fmla="*/ 410 h 421"/>
                  <a:gd name="T24" fmla="*/ 121 w 1033"/>
                  <a:gd name="T25" fmla="*/ 417 h 421"/>
                  <a:gd name="T26" fmla="*/ 153 w 1033"/>
                  <a:gd name="T27" fmla="*/ 421 h 421"/>
                  <a:gd name="T28" fmla="*/ 880 w 1033"/>
                  <a:gd name="T29" fmla="*/ 421 h 421"/>
                  <a:gd name="T30" fmla="*/ 911 w 1033"/>
                  <a:gd name="T31" fmla="*/ 417 h 421"/>
                  <a:gd name="T32" fmla="*/ 938 w 1033"/>
                  <a:gd name="T33" fmla="*/ 410 h 421"/>
                  <a:gd name="T34" fmla="*/ 988 w 1033"/>
                  <a:gd name="T35" fmla="*/ 384 h 421"/>
                  <a:gd name="T36" fmla="*/ 1019 w 1033"/>
                  <a:gd name="T37" fmla="*/ 340 h 421"/>
                  <a:gd name="T38" fmla="*/ 1033 w 1033"/>
                  <a:gd name="T39" fmla="*/ 292 h 421"/>
                  <a:gd name="T40" fmla="*/ 1024 w 1033"/>
                  <a:gd name="T41" fmla="*/ 252 h 421"/>
                  <a:gd name="T42" fmla="*/ 1001 w 1033"/>
                  <a:gd name="T43" fmla="*/ 205 h 421"/>
                  <a:gd name="T44" fmla="*/ 961 w 1033"/>
                  <a:gd name="T45" fmla="*/ 157 h 421"/>
                  <a:gd name="T46" fmla="*/ 916 w 1033"/>
                  <a:gd name="T47" fmla="*/ 109 h 421"/>
                  <a:gd name="T48" fmla="*/ 857 w 1033"/>
                  <a:gd name="T49" fmla="*/ 65 h 421"/>
                  <a:gd name="T50" fmla="*/ 795 w 1033"/>
                  <a:gd name="T51" fmla="*/ 32 h 421"/>
                  <a:gd name="T52" fmla="*/ 727 w 1033"/>
                  <a:gd name="T53" fmla="*/ 7 h 421"/>
                  <a:gd name="T54" fmla="*/ 660 w 1033"/>
                  <a:gd name="T55" fmla="*/ 0 h 421"/>
                  <a:gd name="T56" fmla="*/ 346 w 1033"/>
                  <a:gd name="T57" fmla="*/ 0 h 42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033"/>
                  <a:gd name="T88" fmla="*/ 0 h 421"/>
                  <a:gd name="T89" fmla="*/ 1033 w 1033"/>
                  <a:gd name="T90" fmla="*/ 421 h 421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033" h="421">
                    <a:moveTo>
                      <a:pt x="346" y="0"/>
                    </a:moveTo>
                    <a:lnTo>
                      <a:pt x="278" y="7"/>
                    </a:lnTo>
                    <a:lnTo>
                      <a:pt x="215" y="32"/>
                    </a:lnTo>
                    <a:lnTo>
                      <a:pt x="157" y="65"/>
                    </a:lnTo>
                    <a:lnTo>
                      <a:pt x="108" y="109"/>
                    </a:lnTo>
                    <a:lnTo>
                      <a:pt x="63" y="157"/>
                    </a:lnTo>
                    <a:lnTo>
                      <a:pt x="27" y="205"/>
                    </a:lnTo>
                    <a:lnTo>
                      <a:pt x="9" y="252"/>
                    </a:lnTo>
                    <a:lnTo>
                      <a:pt x="0" y="292"/>
                    </a:lnTo>
                    <a:lnTo>
                      <a:pt x="13" y="340"/>
                    </a:lnTo>
                    <a:lnTo>
                      <a:pt x="45" y="384"/>
                    </a:lnTo>
                    <a:lnTo>
                      <a:pt x="94" y="410"/>
                    </a:lnTo>
                    <a:lnTo>
                      <a:pt x="121" y="417"/>
                    </a:lnTo>
                    <a:lnTo>
                      <a:pt x="153" y="421"/>
                    </a:lnTo>
                    <a:lnTo>
                      <a:pt x="880" y="421"/>
                    </a:lnTo>
                    <a:lnTo>
                      <a:pt x="911" y="417"/>
                    </a:lnTo>
                    <a:lnTo>
                      <a:pt x="938" y="410"/>
                    </a:lnTo>
                    <a:lnTo>
                      <a:pt x="988" y="384"/>
                    </a:lnTo>
                    <a:lnTo>
                      <a:pt x="1019" y="340"/>
                    </a:lnTo>
                    <a:lnTo>
                      <a:pt x="1033" y="292"/>
                    </a:lnTo>
                    <a:lnTo>
                      <a:pt x="1024" y="252"/>
                    </a:lnTo>
                    <a:lnTo>
                      <a:pt x="1001" y="205"/>
                    </a:lnTo>
                    <a:lnTo>
                      <a:pt x="961" y="157"/>
                    </a:lnTo>
                    <a:lnTo>
                      <a:pt x="916" y="109"/>
                    </a:lnTo>
                    <a:lnTo>
                      <a:pt x="857" y="65"/>
                    </a:lnTo>
                    <a:lnTo>
                      <a:pt x="795" y="32"/>
                    </a:lnTo>
                    <a:lnTo>
                      <a:pt x="727" y="7"/>
                    </a:lnTo>
                    <a:lnTo>
                      <a:pt x="660" y="0"/>
                    </a:lnTo>
                    <a:lnTo>
                      <a:pt x="346" y="0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2424" y="380"/>
                <a:ext cx="1020" cy="421"/>
              </a:xfrm>
              <a:custGeom>
                <a:avLst/>
                <a:gdLst>
                  <a:gd name="T0" fmla="*/ 342 w 1020"/>
                  <a:gd name="T1" fmla="*/ 0 h 421"/>
                  <a:gd name="T2" fmla="*/ 279 w 1020"/>
                  <a:gd name="T3" fmla="*/ 7 h 421"/>
                  <a:gd name="T4" fmla="*/ 216 w 1020"/>
                  <a:gd name="T5" fmla="*/ 32 h 421"/>
                  <a:gd name="T6" fmla="*/ 158 w 1020"/>
                  <a:gd name="T7" fmla="*/ 65 h 421"/>
                  <a:gd name="T8" fmla="*/ 104 w 1020"/>
                  <a:gd name="T9" fmla="*/ 109 h 421"/>
                  <a:gd name="T10" fmla="*/ 63 w 1020"/>
                  <a:gd name="T11" fmla="*/ 157 h 421"/>
                  <a:gd name="T12" fmla="*/ 27 w 1020"/>
                  <a:gd name="T13" fmla="*/ 205 h 421"/>
                  <a:gd name="T14" fmla="*/ 9 w 1020"/>
                  <a:gd name="T15" fmla="*/ 252 h 421"/>
                  <a:gd name="T16" fmla="*/ 0 w 1020"/>
                  <a:gd name="T17" fmla="*/ 292 h 421"/>
                  <a:gd name="T18" fmla="*/ 14 w 1020"/>
                  <a:gd name="T19" fmla="*/ 340 h 421"/>
                  <a:gd name="T20" fmla="*/ 45 w 1020"/>
                  <a:gd name="T21" fmla="*/ 384 h 421"/>
                  <a:gd name="T22" fmla="*/ 95 w 1020"/>
                  <a:gd name="T23" fmla="*/ 410 h 421"/>
                  <a:gd name="T24" fmla="*/ 122 w 1020"/>
                  <a:gd name="T25" fmla="*/ 417 h 421"/>
                  <a:gd name="T26" fmla="*/ 153 w 1020"/>
                  <a:gd name="T27" fmla="*/ 421 h 421"/>
                  <a:gd name="T28" fmla="*/ 867 w 1020"/>
                  <a:gd name="T29" fmla="*/ 421 h 421"/>
                  <a:gd name="T30" fmla="*/ 898 w 1020"/>
                  <a:gd name="T31" fmla="*/ 417 h 421"/>
                  <a:gd name="T32" fmla="*/ 925 w 1020"/>
                  <a:gd name="T33" fmla="*/ 410 h 421"/>
                  <a:gd name="T34" fmla="*/ 975 w 1020"/>
                  <a:gd name="T35" fmla="*/ 384 h 421"/>
                  <a:gd name="T36" fmla="*/ 1006 w 1020"/>
                  <a:gd name="T37" fmla="*/ 340 h 421"/>
                  <a:gd name="T38" fmla="*/ 1020 w 1020"/>
                  <a:gd name="T39" fmla="*/ 292 h 421"/>
                  <a:gd name="T40" fmla="*/ 1011 w 1020"/>
                  <a:gd name="T41" fmla="*/ 252 h 421"/>
                  <a:gd name="T42" fmla="*/ 988 w 1020"/>
                  <a:gd name="T43" fmla="*/ 205 h 421"/>
                  <a:gd name="T44" fmla="*/ 948 w 1020"/>
                  <a:gd name="T45" fmla="*/ 157 h 421"/>
                  <a:gd name="T46" fmla="*/ 903 w 1020"/>
                  <a:gd name="T47" fmla="*/ 109 h 421"/>
                  <a:gd name="T48" fmla="*/ 844 w 1020"/>
                  <a:gd name="T49" fmla="*/ 65 h 421"/>
                  <a:gd name="T50" fmla="*/ 782 w 1020"/>
                  <a:gd name="T51" fmla="*/ 32 h 421"/>
                  <a:gd name="T52" fmla="*/ 719 w 1020"/>
                  <a:gd name="T53" fmla="*/ 7 h 421"/>
                  <a:gd name="T54" fmla="*/ 651 w 1020"/>
                  <a:gd name="T55" fmla="*/ 0 h 421"/>
                  <a:gd name="T56" fmla="*/ 342 w 1020"/>
                  <a:gd name="T57" fmla="*/ 0 h 42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020"/>
                  <a:gd name="T88" fmla="*/ 0 h 421"/>
                  <a:gd name="T89" fmla="*/ 1020 w 1020"/>
                  <a:gd name="T90" fmla="*/ 421 h 421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020" h="421">
                    <a:moveTo>
                      <a:pt x="342" y="0"/>
                    </a:moveTo>
                    <a:lnTo>
                      <a:pt x="279" y="7"/>
                    </a:lnTo>
                    <a:lnTo>
                      <a:pt x="216" y="32"/>
                    </a:lnTo>
                    <a:lnTo>
                      <a:pt x="158" y="65"/>
                    </a:lnTo>
                    <a:lnTo>
                      <a:pt x="104" y="109"/>
                    </a:lnTo>
                    <a:lnTo>
                      <a:pt x="63" y="157"/>
                    </a:lnTo>
                    <a:lnTo>
                      <a:pt x="27" y="205"/>
                    </a:lnTo>
                    <a:lnTo>
                      <a:pt x="9" y="252"/>
                    </a:lnTo>
                    <a:lnTo>
                      <a:pt x="0" y="292"/>
                    </a:lnTo>
                    <a:lnTo>
                      <a:pt x="14" y="340"/>
                    </a:lnTo>
                    <a:lnTo>
                      <a:pt x="45" y="384"/>
                    </a:lnTo>
                    <a:lnTo>
                      <a:pt x="95" y="410"/>
                    </a:lnTo>
                    <a:lnTo>
                      <a:pt x="122" y="417"/>
                    </a:lnTo>
                    <a:lnTo>
                      <a:pt x="153" y="421"/>
                    </a:lnTo>
                    <a:lnTo>
                      <a:pt x="867" y="421"/>
                    </a:lnTo>
                    <a:lnTo>
                      <a:pt x="898" y="417"/>
                    </a:lnTo>
                    <a:lnTo>
                      <a:pt x="925" y="410"/>
                    </a:lnTo>
                    <a:lnTo>
                      <a:pt x="975" y="384"/>
                    </a:lnTo>
                    <a:lnTo>
                      <a:pt x="1006" y="340"/>
                    </a:lnTo>
                    <a:lnTo>
                      <a:pt x="1020" y="292"/>
                    </a:lnTo>
                    <a:lnTo>
                      <a:pt x="1011" y="252"/>
                    </a:lnTo>
                    <a:lnTo>
                      <a:pt x="988" y="205"/>
                    </a:lnTo>
                    <a:lnTo>
                      <a:pt x="948" y="157"/>
                    </a:lnTo>
                    <a:lnTo>
                      <a:pt x="903" y="109"/>
                    </a:lnTo>
                    <a:lnTo>
                      <a:pt x="844" y="65"/>
                    </a:lnTo>
                    <a:lnTo>
                      <a:pt x="782" y="32"/>
                    </a:lnTo>
                    <a:lnTo>
                      <a:pt x="719" y="7"/>
                    </a:lnTo>
                    <a:lnTo>
                      <a:pt x="651" y="0"/>
                    </a:lnTo>
                    <a:lnTo>
                      <a:pt x="342" y="0"/>
                    </a:lnTo>
                    <a:close/>
                  </a:path>
                </a:pathLst>
              </a:custGeom>
              <a:solidFill>
                <a:srgbClr val="9B9B9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2433" y="380"/>
                <a:ext cx="997" cy="421"/>
              </a:xfrm>
              <a:custGeom>
                <a:avLst/>
                <a:gdLst>
                  <a:gd name="T0" fmla="*/ 337 w 997"/>
                  <a:gd name="T1" fmla="*/ 0 h 421"/>
                  <a:gd name="T2" fmla="*/ 274 w 997"/>
                  <a:gd name="T3" fmla="*/ 7 h 421"/>
                  <a:gd name="T4" fmla="*/ 211 w 997"/>
                  <a:gd name="T5" fmla="*/ 32 h 421"/>
                  <a:gd name="T6" fmla="*/ 153 w 997"/>
                  <a:gd name="T7" fmla="*/ 65 h 421"/>
                  <a:gd name="T8" fmla="*/ 104 w 997"/>
                  <a:gd name="T9" fmla="*/ 109 h 421"/>
                  <a:gd name="T10" fmla="*/ 59 w 997"/>
                  <a:gd name="T11" fmla="*/ 157 h 421"/>
                  <a:gd name="T12" fmla="*/ 27 w 997"/>
                  <a:gd name="T13" fmla="*/ 205 h 421"/>
                  <a:gd name="T14" fmla="*/ 9 w 997"/>
                  <a:gd name="T15" fmla="*/ 252 h 421"/>
                  <a:gd name="T16" fmla="*/ 0 w 997"/>
                  <a:gd name="T17" fmla="*/ 292 h 421"/>
                  <a:gd name="T18" fmla="*/ 14 w 997"/>
                  <a:gd name="T19" fmla="*/ 340 h 421"/>
                  <a:gd name="T20" fmla="*/ 45 w 997"/>
                  <a:gd name="T21" fmla="*/ 384 h 421"/>
                  <a:gd name="T22" fmla="*/ 90 w 997"/>
                  <a:gd name="T23" fmla="*/ 410 h 421"/>
                  <a:gd name="T24" fmla="*/ 117 w 997"/>
                  <a:gd name="T25" fmla="*/ 417 h 421"/>
                  <a:gd name="T26" fmla="*/ 149 w 997"/>
                  <a:gd name="T27" fmla="*/ 421 h 421"/>
                  <a:gd name="T28" fmla="*/ 853 w 997"/>
                  <a:gd name="T29" fmla="*/ 421 h 421"/>
                  <a:gd name="T30" fmla="*/ 885 w 997"/>
                  <a:gd name="T31" fmla="*/ 417 h 421"/>
                  <a:gd name="T32" fmla="*/ 912 w 997"/>
                  <a:gd name="T33" fmla="*/ 410 h 421"/>
                  <a:gd name="T34" fmla="*/ 957 w 997"/>
                  <a:gd name="T35" fmla="*/ 384 h 421"/>
                  <a:gd name="T36" fmla="*/ 988 w 997"/>
                  <a:gd name="T37" fmla="*/ 340 h 421"/>
                  <a:gd name="T38" fmla="*/ 997 w 997"/>
                  <a:gd name="T39" fmla="*/ 292 h 421"/>
                  <a:gd name="T40" fmla="*/ 988 w 997"/>
                  <a:gd name="T41" fmla="*/ 252 h 421"/>
                  <a:gd name="T42" fmla="*/ 966 w 997"/>
                  <a:gd name="T43" fmla="*/ 205 h 421"/>
                  <a:gd name="T44" fmla="*/ 930 w 997"/>
                  <a:gd name="T45" fmla="*/ 157 h 421"/>
                  <a:gd name="T46" fmla="*/ 885 w 997"/>
                  <a:gd name="T47" fmla="*/ 109 h 421"/>
                  <a:gd name="T48" fmla="*/ 831 w 997"/>
                  <a:gd name="T49" fmla="*/ 65 h 421"/>
                  <a:gd name="T50" fmla="*/ 768 w 997"/>
                  <a:gd name="T51" fmla="*/ 32 h 421"/>
                  <a:gd name="T52" fmla="*/ 705 w 997"/>
                  <a:gd name="T53" fmla="*/ 7 h 421"/>
                  <a:gd name="T54" fmla="*/ 642 w 997"/>
                  <a:gd name="T55" fmla="*/ 0 h 421"/>
                  <a:gd name="T56" fmla="*/ 337 w 997"/>
                  <a:gd name="T57" fmla="*/ 0 h 42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997"/>
                  <a:gd name="T88" fmla="*/ 0 h 421"/>
                  <a:gd name="T89" fmla="*/ 997 w 997"/>
                  <a:gd name="T90" fmla="*/ 421 h 421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997" h="421">
                    <a:moveTo>
                      <a:pt x="337" y="0"/>
                    </a:moveTo>
                    <a:lnTo>
                      <a:pt x="274" y="7"/>
                    </a:lnTo>
                    <a:lnTo>
                      <a:pt x="211" y="32"/>
                    </a:lnTo>
                    <a:lnTo>
                      <a:pt x="153" y="65"/>
                    </a:lnTo>
                    <a:lnTo>
                      <a:pt x="104" y="109"/>
                    </a:lnTo>
                    <a:lnTo>
                      <a:pt x="59" y="157"/>
                    </a:lnTo>
                    <a:lnTo>
                      <a:pt x="27" y="205"/>
                    </a:lnTo>
                    <a:lnTo>
                      <a:pt x="9" y="252"/>
                    </a:lnTo>
                    <a:lnTo>
                      <a:pt x="0" y="292"/>
                    </a:lnTo>
                    <a:lnTo>
                      <a:pt x="14" y="340"/>
                    </a:lnTo>
                    <a:lnTo>
                      <a:pt x="45" y="384"/>
                    </a:lnTo>
                    <a:lnTo>
                      <a:pt x="90" y="410"/>
                    </a:lnTo>
                    <a:lnTo>
                      <a:pt x="117" y="417"/>
                    </a:lnTo>
                    <a:lnTo>
                      <a:pt x="149" y="421"/>
                    </a:lnTo>
                    <a:lnTo>
                      <a:pt x="853" y="421"/>
                    </a:lnTo>
                    <a:lnTo>
                      <a:pt x="885" y="417"/>
                    </a:lnTo>
                    <a:lnTo>
                      <a:pt x="912" y="410"/>
                    </a:lnTo>
                    <a:lnTo>
                      <a:pt x="957" y="384"/>
                    </a:lnTo>
                    <a:lnTo>
                      <a:pt x="988" y="340"/>
                    </a:lnTo>
                    <a:lnTo>
                      <a:pt x="997" y="292"/>
                    </a:lnTo>
                    <a:lnTo>
                      <a:pt x="988" y="252"/>
                    </a:lnTo>
                    <a:lnTo>
                      <a:pt x="966" y="205"/>
                    </a:lnTo>
                    <a:lnTo>
                      <a:pt x="930" y="157"/>
                    </a:lnTo>
                    <a:lnTo>
                      <a:pt x="885" y="109"/>
                    </a:lnTo>
                    <a:lnTo>
                      <a:pt x="831" y="65"/>
                    </a:lnTo>
                    <a:lnTo>
                      <a:pt x="768" y="32"/>
                    </a:lnTo>
                    <a:lnTo>
                      <a:pt x="705" y="7"/>
                    </a:lnTo>
                    <a:lnTo>
                      <a:pt x="642" y="0"/>
                    </a:lnTo>
                    <a:lnTo>
                      <a:pt x="337" y="0"/>
                    </a:lnTo>
                    <a:close/>
                  </a:path>
                </a:pathLst>
              </a:custGeom>
              <a:solidFill>
                <a:srgbClr val="A5A5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2442" y="380"/>
                <a:ext cx="979" cy="421"/>
              </a:xfrm>
              <a:custGeom>
                <a:avLst/>
                <a:gdLst>
                  <a:gd name="T0" fmla="*/ 328 w 979"/>
                  <a:gd name="T1" fmla="*/ 0 h 421"/>
                  <a:gd name="T2" fmla="*/ 265 w 979"/>
                  <a:gd name="T3" fmla="*/ 7 h 421"/>
                  <a:gd name="T4" fmla="*/ 207 w 979"/>
                  <a:gd name="T5" fmla="*/ 32 h 421"/>
                  <a:gd name="T6" fmla="*/ 149 w 979"/>
                  <a:gd name="T7" fmla="*/ 65 h 421"/>
                  <a:gd name="T8" fmla="*/ 99 w 979"/>
                  <a:gd name="T9" fmla="*/ 109 h 421"/>
                  <a:gd name="T10" fmla="*/ 59 w 979"/>
                  <a:gd name="T11" fmla="*/ 157 h 421"/>
                  <a:gd name="T12" fmla="*/ 27 w 979"/>
                  <a:gd name="T13" fmla="*/ 205 h 421"/>
                  <a:gd name="T14" fmla="*/ 9 w 979"/>
                  <a:gd name="T15" fmla="*/ 252 h 421"/>
                  <a:gd name="T16" fmla="*/ 0 w 979"/>
                  <a:gd name="T17" fmla="*/ 292 h 421"/>
                  <a:gd name="T18" fmla="*/ 9 w 979"/>
                  <a:gd name="T19" fmla="*/ 340 h 421"/>
                  <a:gd name="T20" fmla="*/ 41 w 979"/>
                  <a:gd name="T21" fmla="*/ 384 h 421"/>
                  <a:gd name="T22" fmla="*/ 86 w 979"/>
                  <a:gd name="T23" fmla="*/ 410 h 421"/>
                  <a:gd name="T24" fmla="*/ 113 w 979"/>
                  <a:gd name="T25" fmla="*/ 417 h 421"/>
                  <a:gd name="T26" fmla="*/ 144 w 979"/>
                  <a:gd name="T27" fmla="*/ 421 h 421"/>
                  <a:gd name="T28" fmla="*/ 835 w 979"/>
                  <a:gd name="T29" fmla="*/ 421 h 421"/>
                  <a:gd name="T30" fmla="*/ 889 w 979"/>
                  <a:gd name="T31" fmla="*/ 410 h 421"/>
                  <a:gd name="T32" fmla="*/ 934 w 979"/>
                  <a:gd name="T33" fmla="*/ 384 h 421"/>
                  <a:gd name="T34" fmla="*/ 966 w 979"/>
                  <a:gd name="T35" fmla="*/ 340 h 421"/>
                  <a:gd name="T36" fmla="*/ 979 w 979"/>
                  <a:gd name="T37" fmla="*/ 292 h 421"/>
                  <a:gd name="T38" fmla="*/ 970 w 979"/>
                  <a:gd name="T39" fmla="*/ 252 h 421"/>
                  <a:gd name="T40" fmla="*/ 948 w 979"/>
                  <a:gd name="T41" fmla="*/ 205 h 421"/>
                  <a:gd name="T42" fmla="*/ 912 w 979"/>
                  <a:gd name="T43" fmla="*/ 157 h 421"/>
                  <a:gd name="T44" fmla="*/ 867 w 979"/>
                  <a:gd name="T45" fmla="*/ 109 h 421"/>
                  <a:gd name="T46" fmla="*/ 813 w 979"/>
                  <a:gd name="T47" fmla="*/ 65 h 421"/>
                  <a:gd name="T48" fmla="*/ 755 w 979"/>
                  <a:gd name="T49" fmla="*/ 32 h 421"/>
                  <a:gd name="T50" fmla="*/ 692 w 979"/>
                  <a:gd name="T51" fmla="*/ 7 h 421"/>
                  <a:gd name="T52" fmla="*/ 629 w 979"/>
                  <a:gd name="T53" fmla="*/ 0 h 421"/>
                  <a:gd name="T54" fmla="*/ 328 w 979"/>
                  <a:gd name="T55" fmla="*/ 0 h 42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979"/>
                  <a:gd name="T85" fmla="*/ 0 h 421"/>
                  <a:gd name="T86" fmla="*/ 979 w 979"/>
                  <a:gd name="T87" fmla="*/ 421 h 421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979" h="421">
                    <a:moveTo>
                      <a:pt x="328" y="0"/>
                    </a:moveTo>
                    <a:lnTo>
                      <a:pt x="265" y="7"/>
                    </a:lnTo>
                    <a:lnTo>
                      <a:pt x="207" y="32"/>
                    </a:lnTo>
                    <a:lnTo>
                      <a:pt x="149" y="65"/>
                    </a:lnTo>
                    <a:lnTo>
                      <a:pt x="99" y="109"/>
                    </a:lnTo>
                    <a:lnTo>
                      <a:pt x="59" y="157"/>
                    </a:lnTo>
                    <a:lnTo>
                      <a:pt x="27" y="205"/>
                    </a:lnTo>
                    <a:lnTo>
                      <a:pt x="9" y="252"/>
                    </a:lnTo>
                    <a:lnTo>
                      <a:pt x="0" y="292"/>
                    </a:lnTo>
                    <a:lnTo>
                      <a:pt x="9" y="340"/>
                    </a:lnTo>
                    <a:lnTo>
                      <a:pt x="41" y="384"/>
                    </a:lnTo>
                    <a:lnTo>
                      <a:pt x="86" y="410"/>
                    </a:lnTo>
                    <a:lnTo>
                      <a:pt x="113" y="417"/>
                    </a:lnTo>
                    <a:lnTo>
                      <a:pt x="144" y="421"/>
                    </a:lnTo>
                    <a:lnTo>
                      <a:pt x="835" y="421"/>
                    </a:lnTo>
                    <a:lnTo>
                      <a:pt x="889" y="410"/>
                    </a:lnTo>
                    <a:lnTo>
                      <a:pt x="934" y="384"/>
                    </a:lnTo>
                    <a:lnTo>
                      <a:pt x="966" y="340"/>
                    </a:lnTo>
                    <a:lnTo>
                      <a:pt x="979" y="292"/>
                    </a:lnTo>
                    <a:lnTo>
                      <a:pt x="970" y="252"/>
                    </a:lnTo>
                    <a:lnTo>
                      <a:pt x="948" y="205"/>
                    </a:lnTo>
                    <a:lnTo>
                      <a:pt x="912" y="157"/>
                    </a:lnTo>
                    <a:lnTo>
                      <a:pt x="867" y="109"/>
                    </a:lnTo>
                    <a:lnTo>
                      <a:pt x="813" y="65"/>
                    </a:lnTo>
                    <a:lnTo>
                      <a:pt x="755" y="32"/>
                    </a:lnTo>
                    <a:lnTo>
                      <a:pt x="692" y="7"/>
                    </a:lnTo>
                    <a:lnTo>
                      <a:pt x="629" y="0"/>
                    </a:lnTo>
                    <a:lnTo>
                      <a:pt x="328" y="0"/>
                    </a:lnTo>
                    <a:close/>
                  </a:path>
                </a:pathLst>
              </a:custGeom>
              <a:solidFill>
                <a:srgbClr val="AEAE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2451" y="380"/>
                <a:ext cx="961" cy="421"/>
              </a:xfrm>
              <a:custGeom>
                <a:avLst/>
                <a:gdLst>
                  <a:gd name="T0" fmla="*/ 319 w 961"/>
                  <a:gd name="T1" fmla="*/ 0 h 421"/>
                  <a:gd name="T2" fmla="*/ 256 w 961"/>
                  <a:gd name="T3" fmla="*/ 7 h 421"/>
                  <a:gd name="T4" fmla="*/ 198 w 961"/>
                  <a:gd name="T5" fmla="*/ 32 h 421"/>
                  <a:gd name="T6" fmla="*/ 144 w 961"/>
                  <a:gd name="T7" fmla="*/ 65 h 421"/>
                  <a:gd name="T8" fmla="*/ 99 w 961"/>
                  <a:gd name="T9" fmla="*/ 109 h 421"/>
                  <a:gd name="T10" fmla="*/ 59 w 961"/>
                  <a:gd name="T11" fmla="*/ 157 h 421"/>
                  <a:gd name="T12" fmla="*/ 27 w 961"/>
                  <a:gd name="T13" fmla="*/ 205 h 421"/>
                  <a:gd name="T14" fmla="*/ 9 w 961"/>
                  <a:gd name="T15" fmla="*/ 252 h 421"/>
                  <a:gd name="T16" fmla="*/ 0 w 961"/>
                  <a:gd name="T17" fmla="*/ 292 h 421"/>
                  <a:gd name="T18" fmla="*/ 9 w 961"/>
                  <a:gd name="T19" fmla="*/ 340 h 421"/>
                  <a:gd name="T20" fmla="*/ 41 w 961"/>
                  <a:gd name="T21" fmla="*/ 384 h 421"/>
                  <a:gd name="T22" fmla="*/ 86 w 961"/>
                  <a:gd name="T23" fmla="*/ 410 h 421"/>
                  <a:gd name="T24" fmla="*/ 113 w 961"/>
                  <a:gd name="T25" fmla="*/ 417 h 421"/>
                  <a:gd name="T26" fmla="*/ 140 w 961"/>
                  <a:gd name="T27" fmla="*/ 421 h 421"/>
                  <a:gd name="T28" fmla="*/ 817 w 961"/>
                  <a:gd name="T29" fmla="*/ 421 h 421"/>
                  <a:gd name="T30" fmla="*/ 849 w 961"/>
                  <a:gd name="T31" fmla="*/ 417 h 421"/>
                  <a:gd name="T32" fmla="*/ 876 w 961"/>
                  <a:gd name="T33" fmla="*/ 410 h 421"/>
                  <a:gd name="T34" fmla="*/ 921 w 961"/>
                  <a:gd name="T35" fmla="*/ 384 h 421"/>
                  <a:gd name="T36" fmla="*/ 952 w 961"/>
                  <a:gd name="T37" fmla="*/ 340 h 421"/>
                  <a:gd name="T38" fmla="*/ 961 w 961"/>
                  <a:gd name="T39" fmla="*/ 292 h 421"/>
                  <a:gd name="T40" fmla="*/ 952 w 961"/>
                  <a:gd name="T41" fmla="*/ 252 h 421"/>
                  <a:gd name="T42" fmla="*/ 930 w 961"/>
                  <a:gd name="T43" fmla="*/ 205 h 421"/>
                  <a:gd name="T44" fmla="*/ 894 w 961"/>
                  <a:gd name="T45" fmla="*/ 157 h 421"/>
                  <a:gd name="T46" fmla="*/ 849 w 961"/>
                  <a:gd name="T47" fmla="*/ 109 h 421"/>
                  <a:gd name="T48" fmla="*/ 800 w 961"/>
                  <a:gd name="T49" fmla="*/ 65 h 421"/>
                  <a:gd name="T50" fmla="*/ 741 w 961"/>
                  <a:gd name="T51" fmla="*/ 32 h 421"/>
                  <a:gd name="T52" fmla="*/ 678 w 961"/>
                  <a:gd name="T53" fmla="*/ 7 h 421"/>
                  <a:gd name="T54" fmla="*/ 615 w 961"/>
                  <a:gd name="T55" fmla="*/ 0 h 421"/>
                  <a:gd name="T56" fmla="*/ 319 w 961"/>
                  <a:gd name="T57" fmla="*/ 0 h 42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961"/>
                  <a:gd name="T88" fmla="*/ 0 h 421"/>
                  <a:gd name="T89" fmla="*/ 961 w 961"/>
                  <a:gd name="T90" fmla="*/ 421 h 421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961" h="421">
                    <a:moveTo>
                      <a:pt x="319" y="0"/>
                    </a:moveTo>
                    <a:lnTo>
                      <a:pt x="256" y="7"/>
                    </a:lnTo>
                    <a:lnTo>
                      <a:pt x="198" y="32"/>
                    </a:lnTo>
                    <a:lnTo>
                      <a:pt x="144" y="65"/>
                    </a:lnTo>
                    <a:lnTo>
                      <a:pt x="99" y="109"/>
                    </a:lnTo>
                    <a:lnTo>
                      <a:pt x="59" y="157"/>
                    </a:lnTo>
                    <a:lnTo>
                      <a:pt x="27" y="205"/>
                    </a:lnTo>
                    <a:lnTo>
                      <a:pt x="9" y="252"/>
                    </a:lnTo>
                    <a:lnTo>
                      <a:pt x="0" y="292"/>
                    </a:lnTo>
                    <a:lnTo>
                      <a:pt x="9" y="340"/>
                    </a:lnTo>
                    <a:lnTo>
                      <a:pt x="41" y="384"/>
                    </a:lnTo>
                    <a:lnTo>
                      <a:pt x="86" y="410"/>
                    </a:lnTo>
                    <a:lnTo>
                      <a:pt x="113" y="417"/>
                    </a:lnTo>
                    <a:lnTo>
                      <a:pt x="140" y="421"/>
                    </a:lnTo>
                    <a:lnTo>
                      <a:pt x="817" y="421"/>
                    </a:lnTo>
                    <a:lnTo>
                      <a:pt x="849" y="417"/>
                    </a:lnTo>
                    <a:lnTo>
                      <a:pt x="876" y="410"/>
                    </a:lnTo>
                    <a:lnTo>
                      <a:pt x="921" y="384"/>
                    </a:lnTo>
                    <a:lnTo>
                      <a:pt x="952" y="340"/>
                    </a:lnTo>
                    <a:lnTo>
                      <a:pt x="961" y="292"/>
                    </a:lnTo>
                    <a:lnTo>
                      <a:pt x="952" y="252"/>
                    </a:lnTo>
                    <a:lnTo>
                      <a:pt x="930" y="205"/>
                    </a:lnTo>
                    <a:lnTo>
                      <a:pt x="894" y="157"/>
                    </a:lnTo>
                    <a:lnTo>
                      <a:pt x="849" y="109"/>
                    </a:lnTo>
                    <a:lnTo>
                      <a:pt x="800" y="65"/>
                    </a:lnTo>
                    <a:lnTo>
                      <a:pt x="741" y="32"/>
                    </a:lnTo>
                    <a:lnTo>
                      <a:pt x="678" y="7"/>
                    </a:lnTo>
                    <a:lnTo>
                      <a:pt x="615" y="0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B7B7B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460" y="380"/>
                <a:ext cx="939" cy="421"/>
              </a:xfrm>
              <a:custGeom>
                <a:avLst/>
                <a:gdLst>
                  <a:gd name="T0" fmla="*/ 315 w 939"/>
                  <a:gd name="T1" fmla="*/ 0 h 421"/>
                  <a:gd name="T2" fmla="*/ 256 w 939"/>
                  <a:gd name="T3" fmla="*/ 7 h 421"/>
                  <a:gd name="T4" fmla="*/ 198 w 939"/>
                  <a:gd name="T5" fmla="*/ 32 h 421"/>
                  <a:gd name="T6" fmla="*/ 144 w 939"/>
                  <a:gd name="T7" fmla="*/ 65 h 421"/>
                  <a:gd name="T8" fmla="*/ 99 w 939"/>
                  <a:gd name="T9" fmla="*/ 109 h 421"/>
                  <a:gd name="T10" fmla="*/ 59 w 939"/>
                  <a:gd name="T11" fmla="*/ 157 h 421"/>
                  <a:gd name="T12" fmla="*/ 27 w 939"/>
                  <a:gd name="T13" fmla="*/ 205 h 421"/>
                  <a:gd name="T14" fmla="*/ 9 w 939"/>
                  <a:gd name="T15" fmla="*/ 252 h 421"/>
                  <a:gd name="T16" fmla="*/ 0 w 939"/>
                  <a:gd name="T17" fmla="*/ 292 h 421"/>
                  <a:gd name="T18" fmla="*/ 9 w 939"/>
                  <a:gd name="T19" fmla="*/ 340 h 421"/>
                  <a:gd name="T20" fmla="*/ 41 w 939"/>
                  <a:gd name="T21" fmla="*/ 384 h 421"/>
                  <a:gd name="T22" fmla="*/ 81 w 939"/>
                  <a:gd name="T23" fmla="*/ 410 h 421"/>
                  <a:gd name="T24" fmla="*/ 108 w 939"/>
                  <a:gd name="T25" fmla="*/ 417 h 421"/>
                  <a:gd name="T26" fmla="*/ 135 w 939"/>
                  <a:gd name="T27" fmla="*/ 421 h 421"/>
                  <a:gd name="T28" fmla="*/ 804 w 939"/>
                  <a:gd name="T29" fmla="*/ 421 h 421"/>
                  <a:gd name="T30" fmla="*/ 831 w 939"/>
                  <a:gd name="T31" fmla="*/ 417 h 421"/>
                  <a:gd name="T32" fmla="*/ 858 w 939"/>
                  <a:gd name="T33" fmla="*/ 410 h 421"/>
                  <a:gd name="T34" fmla="*/ 898 w 939"/>
                  <a:gd name="T35" fmla="*/ 384 h 421"/>
                  <a:gd name="T36" fmla="*/ 930 w 939"/>
                  <a:gd name="T37" fmla="*/ 340 h 421"/>
                  <a:gd name="T38" fmla="*/ 939 w 939"/>
                  <a:gd name="T39" fmla="*/ 292 h 421"/>
                  <a:gd name="T40" fmla="*/ 930 w 939"/>
                  <a:gd name="T41" fmla="*/ 252 h 421"/>
                  <a:gd name="T42" fmla="*/ 907 w 939"/>
                  <a:gd name="T43" fmla="*/ 205 h 421"/>
                  <a:gd name="T44" fmla="*/ 876 w 939"/>
                  <a:gd name="T45" fmla="*/ 157 h 421"/>
                  <a:gd name="T46" fmla="*/ 831 w 939"/>
                  <a:gd name="T47" fmla="*/ 109 h 421"/>
                  <a:gd name="T48" fmla="*/ 782 w 939"/>
                  <a:gd name="T49" fmla="*/ 65 h 421"/>
                  <a:gd name="T50" fmla="*/ 723 w 939"/>
                  <a:gd name="T51" fmla="*/ 32 h 421"/>
                  <a:gd name="T52" fmla="*/ 665 w 939"/>
                  <a:gd name="T53" fmla="*/ 7 h 421"/>
                  <a:gd name="T54" fmla="*/ 602 w 939"/>
                  <a:gd name="T55" fmla="*/ 0 h 421"/>
                  <a:gd name="T56" fmla="*/ 315 w 939"/>
                  <a:gd name="T57" fmla="*/ 0 h 42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939"/>
                  <a:gd name="T88" fmla="*/ 0 h 421"/>
                  <a:gd name="T89" fmla="*/ 939 w 939"/>
                  <a:gd name="T90" fmla="*/ 421 h 421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939" h="421">
                    <a:moveTo>
                      <a:pt x="315" y="0"/>
                    </a:moveTo>
                    <a:lnTo>
                      <a:pt x="256" y="7"/>
                    </a:lnTo>
                    <a:lnTo>
                      <a:pt x="198" y="32"/>
                    </a:lnTo>
                    <a:lnTo>
                      <a:pt x="144" y="65"/>
                    </a:lnTo>
                    <a:lnTo>
                      <a:pt x="99" y="109"/>
                    </a:lnTo>
                    <a:lnTo>
                      <a:pt x="59" y="157"/>
                    </a:lnTo>
                    <a:lnTo>
                      <a:pt x="27" y="205"/>
                    </a:lnTo>
                    <a:lnTo>
                      <a:pt x="9" y="252"/>
                    </a:lnTo>
                    <a:lnTo>
                      <a:pt x="0" y="292"/>
                    </a:lnTo>
                    <a:lnTo>
                      <a:pt x="9" y="340"/>
                    </a:lnTo>
                    <a:lnTo>
                      <a:pt x="41" y="384"/>
                    </a:lnTo>
                    <a:lnTo>
                      <a:pt x="81" y="410"/>
                    </a:lnTo>
                    <a:lnTo>
                      <a:pt x="108" y="417"/>
                    </a:lnTo>
                    <a:lnTo>
                      <a:pt x="135" y="421"/>
                    </a:lnTo>
                    <a:lnTo>
                      <a:pt x="804" y="421"/>
                    </a:lnTo>
                    <a:lnTo>
                      <a:pt x="831" y="417"/>
                    </a:lnTo>
                    <a:lnTo>
                      <a:pt x="858" y="410"/>
                    </a:lnTo>
                    <a:lnTo>
                      <a:pt x="898" y="384"/>
                    </a:lnTo>
                    <a:lnTo>
                      <a:pt x="930" y="340"/>
                    </a:lnTo>
                    <a:lnTo>
                      <a:pt x="939" y="292"/>
                    </a:lnTo>
                    <a:lnTo>
                      <a:pt x="930" y="252"/>
                    </a:lnTo>
                    <a:lnTo>
                      <a:pt x="907" y="205"/>
                    </a:lnTo>
                    <a:lnTo>
                      <a:pt x="876" y="157"/>
                    </a:lnTo>
                    <a:lnTo>
                      <a:pt x="831" y="109"/>
                    </a:lnTo>
                    <a:lnTo>
                      <a:pt x="782" y="65"/>
                    </a:lnTo>
                    <a:lnTo>
                      <a:pt x="723" y="32"/>
                    </a:lnTo>
                    <a:lnTo>
                      <a:pt x="665" y="7"/>
                    </a:lnTo>
                    <a:lnTo>
                      <a:pt x="602" y="0"/>
                    </a:lnTo>
                    <a:lnTo>
                      <a:pt x="315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8" name="Oval 16"/>
              <p:cNvSpPr>
                <a:spLocks noChangeArrowheads="1"/>
              </p:cNvSpPr>
              <p:nvPr/>
            </p:nvSpPr>
            <p:spPr bwMode="auto">
              <a:xfrm>
                <a:off x="2460" y="629"/>
                <a:ext cx="135" cy="117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9" name="Oval 17"/>
              <p:cNvSpPr>
                <a:spLocks noChangeArrowheads="1"/>
              </p:cNvSpPr>
              <p:nvPr/>
            </p:nvSpPr>
            <p:spPr bwMode="auto">
              <a:xfrm>
                <a:off x="2460" y="632"/>
                <a:ext cx="135" cy="106"/>
              </a:xfrm>
              <a:prstGeom prst="ellipse">
                <a:avLst/>
              </a:prstGeom>
              <a:solidFill>
                <a:srgbClr val="1B1B1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0" name="Oval 18"/>
              <p:cNvSpPr>
                <a:spLocks noChangeArrowheads="1"/>
              </p:cNvSpPr>
              <p:nvPr/>
            </p:nvSpPr>
            <p:spPr bwMode="auto">
              <a:xfrm>
                <a:off x="2460" y="632"/>
                <a:ext cx="126" cy="103"/>
              </a:xfrm>
              <a:prstGeom prst="ellipse">
                <a:avLst/>
              </a:prstGeom>
              <a:solidFill>
                <a:srgbClr val="37373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1" name="Oval 19"/>
              <p:cNvSpPr>
                <a:spLocks noChangeArrowheads="1"/>
              </p:cNvSpPr>
              <p:nvPr/>
            </p:nvSpPr>
            <p:spPr bwMode="auto">
              <a:xfrm>
                <a:off x="2465" y="632"/>
                <a:ext cx="121" cy="99"/>
              </a:xfrm>
              <a:prstGeom prst="ellipse">
                <a:avLst/>
              </a:prstGeom>
              <a:solidFill>
                <a:srgbClr val="5252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2" name="Oval 20"/>
              <p:cNvSpPr>
                <a:spLocks noChangeArrowheads="1"/>
              </p:cNvSpPr>
              <p:nvPr/>
            </p:nvSpPr>
            <p:spPr bwMode="auto">
              <a:xfrm>
                <a:off x="2465" y="632"/>
                <a:ext cx="117" cy="95"/>
              </a:xfrm>
              <a:prstGeom prst="ellipse">
                <a:avLst/>
              </a:prstGeom>
              <a:solidFill>
                <a:srgbClr val="6E6E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3" name="Oval 21"/>
              <p:cNvSpPr>
                <a:spLocks noChangeArrowheads="1"/>
              </p:cNvSpPr>
              <p:nvPr/>
            </p:nvSpPr>
            <p:spPr bwMode="auto">
              <a:xfrm>
                <a:off x="2465" y="632"/>
                <a:ext cx="112" cy="92"/>
              </a:xfrm>
              <a:prstGeom prst="ellipse">
                <a:avLst/>
              </a:prstGeom>
              <a:solidFill>
                <a:srgbClr val="89898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4" name="Oval 22"/>
              <p:cNvSpPr>
                <a:spLocks noChangeArrowheads="1"/>
              </p:cNvSpPr>
              <p:nvPr/>
            </p:nvSpPr>
            <p:spPr bwMode="auto">
              <a:xfrm>
                <a:off x="2465" y="632"/>
                <a:ext cx="108" cy="88"/>
              </a:xfrm>
              <a:prstGeom prst="ellipse">
                <a:avLst/>
              </a:prstGeom>
              <a:solidFill>
                <a:srgbClr val="A5A5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5" name="Oval 23"/>
              <p:cNvSpPr>
                <a:spLocks noChangeArrowheads="1"/>
              </p:cNvSpPr>
              <p:nvPr/>
            </p:nvSpPr>
            <p:spPr bwMode="auto">
              <a:xfrm>
                <a:off x="2469" y="636"/>
                <a:ext cx="95" cy="77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6" name="Oval 24"/>
              <p:cNvSpPr>
                <a:spLocks noChangeArrowheads="1"/>
              </p:cNvSpPr>
              <p:nvPr/>
            </p:nvSpPr>
            <p:spPr bwMode="auto">
              <a:xfrm>
                <a:off x="3304" y="629"/>
                <a:ext cx="140" cy="117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7" name="Oval 25"/>
              <p:cNvSpPr>
                <a:spLocks noChangeArrowheads="1"/>
              </p:cNvSpPr>
              <p:nvPr/>
            </p:nvSpPr>
            <p:spPr bwMode="auto">
              <a:xfrm>
                <a:off x="3304" y="632"/>
                <a:ext cx="131" cy="106"/>
              </a:xfrm>
              <a:prstGeom prst="ellipse">
                <a:avLst/>
              </a:prstGeom>
              <a:solidFill>
                <a:srgbClr val="1B1B1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8" name="Oval 26"/>
              <p:cNvSpPr>
                <a:spLocks noChangeArrowheads="1"/>
              </p:cNvSpPr>
              <p:nvPr/>
            </p:nvSpPr>
            <p:spPr bwMode="auto">
              <a:xfrm>
                <a:off x="3309" y="632"/>
                <a:ext cx="126" cy="103"/>
              </a:xfrm>
              <a:prstGeom prst="ellipse">
                <a:avLst/>
              </a:prstGeom>
              <a:solidFill>
                <a:srgbClr val="37373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9" name="Oval 27"/>
              <p:cNvSpPr>
                <a:spLocks noChangeArrowheads="1"/>
              </p:cNvSpPr>
              <p:nvPr/>
            </p:nvSpPr>
            <p:spPr bwMode="auto">
              <a:xfrm>
                <a:off x="3309" y="632"/>
                <a:ext cx="121" cy="99"/>
              </a:xfrm>
              <a:prstGeom prst="ellipse">
                <a:avLst/>
              </a:prstGeom>
              <a:solidFill>
                <a:srgbClr val="5252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30" name="Oval 28"/>
              <p:cNvSpPr>
                <a:spLocks noChangeArrowheads="1"/>
              </p:cNvSpPr>
              <p:nvPr/>
            </p:nvSpPr>
            <p:spPr bwMode="auto">
              <a:xfrm>
                <a:off x="3309" y="632"/>
                <a:ext cx="117" cy="95"/>
              </a:xfrm>
              <a:prstGeom prst="ellipse">
                <a:avLst/>
              </a:prstGeom>
              <a:solidFill>
                <a:srgbClr val="6E6E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31" name="Oval 29"/>
              <p:cNvSpPr>
                <a:spLocks noChangeArrowheads="1"/>
              </p:cNvSpPr>
              <p:nvPr/>
            </p:nvSpPr>
            <p:spPr bwMode="auto">
              <a:xfrm>
                <a:off x="3313" y="632"/>
                <a:ext cx="104" cy="92"/>
              </a:xfrm>
              <a:prstGeom prst="ellipse">
                <a:avLst/>
              </a:prstGeom>
              <a:solidFill>
                <a:srgbClr val="89898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32" name="Oval 30"/>
              <p:cNvSpPr>
                <a:spLocks noChangeArrowheads="1"/>
              </p:cNvSpPr>
              <p:nvPr/>
            </p:nvSpPr>
            <p:spPr bwMode="auto">
              <a:xfrm>
                <a:off x="3313" y="632"/>
                <a:ext cx="104" cy="88"/>
              </a:xfrm>
              <a:prstGeom prst="ellipse">
                <a:avLst/>
              </a:prstGeom>
              <a:solidFill>
                <a:srgbClr val="A5A5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33" name="Oval 31"/>
              <p:cNvSpPr>
                <a:spLocks noChangeArrowheads="1"/>
              </p:cNvSpPr>
              <p:nvPr/>
            </p:nvSpPr>
            <p:spPr bwMode="auto">
              <a:xfrm>
                <a:off x="3313" y="636"/>
                <a:ext cx="99" cy="77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2151" y="255"/>
                <a:ext cx="1562" cy="666"/>
              </a:xfrm>
              <a:custGeom>
                <a:avLst/>
                <a:gdLst>
                  <a:gd name="T0" fmla="*/ 601 w 1562"/>
                  <a:gd name="T1" fmla="*/ 0 h 666"/>
                  <a:gd name="T2" fmla="*/ 493 w 1562"/>
                  <a:gd name="T3" fmla="*/ 297 h 666"/>
                  <a:gd name="T4" fmla="*/ 525 w 1562"/>
                  <a:gd name="T5" fmla="*/ 527 h 666"/>
                  <a:gd name="T6" fmla="*/ 49 w 1562"/>
                  <a:gd name="T7" fmla="*/ 527 h 666"/>
                  <a:gd name="T8" fmla="*/ 0 w 1562"/>
                  <a:gd name="T9" fmla="*/ 666 h 666"/>
                  <a:gd name="T10" fmla="*/ 1562 w 1562"/>
                  <a:gd name="T11" fmla="*/ 666 h 666"/>
                  <a:gd name="T12" fmla="*/ 1535 w 1562"/>
                  <a:gd name="T13" fmla="*/ 527 h 666"/>
                  <a:gd name="T14" fmla="*/ 1055 w 1562"/>
                  <a:gd name="T15" fmla="*/ 527 h 666"/>
                  <a:gd name="T16" fmla="*/ 1086 w 1562"/>
                  <a:gd name="T17" fmla="*/ 297 h 666"/>
                  <a:gd name="T18" fmla="*/ 974 w 1562"/>
                  <a:gd name="T19" fmla="*/ 0 h 666"/>
                  <a:gd name="T20" fmla="*/ 601 w 1562"/>
                  <a:gd name="T21" fmla="*/ 0 h 66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62"/>
                  <a:gd name="T34" fmla="*/ 0 h 666"/>
                  <a:gd name="T35" fmla="*/ 1562 w 1562"/>
                  <a:gd name="T36" fmla="*/ 666 h 66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62" h="666">
                    <a:moveTo>
                      <a:pt x="601" y="0"/>
                    </a:moveTo>
                    <a:lnTo>
                      <a:pt x="493" y="297"/>
                    </a:lnTo>
                    <a:lnTo>
                      <a:pt x="525" y="527"/>
                    </a:lnTo>
                    <a:lnTo>
                      <a:pt x="49" y="527"/>
                    </a:lnTo>
                    <a:lnTo>
                      <a:pt x="0" y="666"/>
                    </a:lnTo>
                    <a:lnTo>
                      <a:pt x="1562" y="666"/>
                    </a:lnTo>
                    <a:lnTo>
                      <a:pt x="1535" y="527"/>
                    </a:lnTo>
                    <a:lnTo>
                      <a:pt x="1055" y="527"/>
                    </a:lnTo>
                    <a:lnTo>
                      <a:pt x="1086" y="297"/>
                    </a:lnTo>
                    <a:lnTo>
                      <a:pt x="974" y="0"/>
                    </a:lnTo>
                    <a:lnTo>
                      <a:pt x="601" y="0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2142" y="914"/>
                <a:ext cx="1584" cy="44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auto">
              <a:xfrm>
                <a:off x="2689" y="277"/>
                <a:ext cx="517" cy="286"/>
              </a:xfrm>
              <a:custGeom>
                <a:avLst/>
                <a:gdLst>
                  <a:gd name="T0" fmla="*/ 0 w 517"/>
                  <a:gd name="T1" fmla="*/ 286 h 286"/>
                  <a:gd name="T2" fmla="*/ 95 w 517"/>
                  <a:gd name="T3" fmla="*/ 0 h 286"/>
                  <a:gd name="T4" fmla="*/ 427 w 517"/>
                  <a:gd name="T5" fmla="*/ 4 h 286"/>
                  <a:gd name="T6" fmla="*/ 517 w 517"/>
                  <a:gd name="T7" fmla="*/ 282 h 286"/>
                  <a:gd name="T8" fmla="*/ 395 w 517"/>
                  <a:gd name="T9" fmla="*/ 44 h 286"/>
                  <a:gd name="T10" fmla="*/ 113 w 517"/>
                  <a:gd name="T11" fmla="*/ 44 h 286"/>
                  <a:gd name="T12" fmla="*/ 0 w 517"/>
                  <a:gd name="T13" fmla="*/ 286 h 28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7"/>
                  <a:gd name="T22" fmla="*/ 0 h 286"/>
                  <a:gd name="T23" fmla="*/ 517 w 517"/>
                  <a:gd name="T24" fmla="*/ 286 h 28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7" h="286">
                    <a:moveTo>
                      <a:pt x="0" y="286"/>
                    </a:moveTo>
                    <a:lnTo>
                      <a:pt x="95" y="0"/>
                    </a:lnTo>
                    <a:lnTo>
                      <a:pt x="427" y="4"/>
                    </a:lnTo>
                    <a:lnTo>
                      <a:pt x="517" y="282"/>
                    </a:lnTo>
                    <a:lnTo>
                      <a:pt x="395" y="44"/>
                    </a:lnTo>
                    <a:lnTo>
                      <a:pt x="113" y="44"/>
                    </a:lnTo>
                    <a:lnTo>
                      <a:pt x="0" y="286"/>
                    </a:lnTo>
                    <a:close/>
                  </a:path>
                </a:pathLst>
              </a:custGeom>
              <a:solidFill>
                <a:srgbClr val="40404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37" name="AutoShape 35"/>
              <p:cNvSpPr>
                <a:spLocks noChangeArrowheads="1"/>
              </p:cNvSpPr>
              <p:nvPr/>
            </p:nvSpPr>
            <p:spPr bwMode="auto">
              <a:xfrm>
                <a:off x="2797" y="369"/>
                <a:ext cx="310" cy="29"/>
              </a:xfrm>
              <a:prstGeom prst="roundRect">
                <a:avLst>
                  <a:gd name="adj" fmla="val 31250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38" name="AutoShape 36"/>
              <p:cNvSpPr>
                <a:spLocks noChangeArrowheads="1"/>
              </p:cNvSpPr>
              <p:nvPr/>
            </p:nvSpPr>
            <p:spPr bwMode="auto">
              <a:xfrm>
                <a:off x="2797" y="376"/>
                <a:ext cx="310" cy="18"/>
              </a:xfrm>
              <a:prstGeom prst="roundRect">
                <a:avLst>
                  <a:gd name="adj" fmla="val 50000"/>
                </a:avLst>
              </a:prstGeom>
              <a:solidFill>
                <a:srgbClr val="40404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39" name="AutoShape 37"/>
              <p:cNvSpPr>
                <a:spLocks noChangeArrowheads="1"/>
              </p:cNvSpPr>
              <p:nvPr/>
            </p:nvSpPr>
            <p:spPr bwMode="auto">
              <a:xfrm>
                <a:off x="2797" y="416"/>
                <a:ext cx="310" cy="29"/>
              </a:xfrm>
              <a:prstGeom prst="roundRect">
                <a:avLst>
                  <a:gd name="adj" fmla="val 31250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0" name="AutoShape 38"/>
              <p:cNvSpPr>
                <a:spLocks noChangeArrowheads="1"/>
              </p:cNvSpPr>
              <p:nvPr/>
            </p:nvSpPr>
            <p:spPr bwMode="auto">
              <a:xfrm>
                <a:off x="2797" y="423"/>
                <a:ext cx="310" cy="19"/>
              </a:xfrm>
              <a:prstGeom prst="roundRect">
                <a:avLst>
                  <a:gd name="adj" fmla="val 50000"/>
                </a:avLst>
              </a:prstGeom>
              <a:solidFill>
                <a:srgbClr val="40404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1" name="AutoShape 39"/>
              <p:cNvSpPr>
                <a:spLocks noChangeArrowheads="1"/>
              </p:cNvSpPr>
              <p:nvPr/>
            </p:nvSpPr>
            <p:spPr bwMode="auto">
              <a:xfrm>
                <a:off x="2797" y="467"/>
                <a:ext cx="310" cy="30"/>
              </a:xfrm>
              <a:prstGeom prst="roundRect">
                <a:avLst>
                  <a:gd name="adj" fmla="val 31250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2" name="AutoShape 40"/>
              <p:cNvSpPr>
                <a:spLocks noChangeArrowheads="1"/>
              </p:cNvSpPr>
              <p:nvPr/>
            </p:nvSpPr>
            <p:spPr bwMode="auto">
              <a:xfrm>
                <a:off x="2797" y="475"/>
                <a:ext cx="310" cy="25"/>
              </a:xfrm>
              <a:prstGeom prst="roundRect">
                <a:avLst>
                  <a:gd name="adj" fmla="val 35713"/>
                </a:avLst>
              </a:prstGeom>
              <a:solidFill>
                <a:srgbClr val="40404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3" name="AutoShape 41"/>
              <p:cNvSpPr>
                <a:spLocks noChangeArrowheads="1"/>
              </p:cNvSpPr>
              <p:nvPr/>
            </p:nvSpPr>
            <p:spPr bwMode="auto">
              <a:xfrm>
                <a:off x="2734" y="519"/>
                <a:ext cx="431" cy="29"/>
              </a:xfrm>
              <a:prstGeom prst="roundRect">
                <a:avLst>
                  <a:gd name="adj" fmla="val 37500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4" name="AutoShape 42"/>
              <p:cNvSpPr>
                <a:spLocks noChangeArrowheads="1"/>
              </p:cNvSpPr>
              <p:nvPr/>
            </p:nvSpPr>
            <p:spPr bwMode="auto">
              <a:xfrm>
                <a:off x="2734" y="526"/>
                <a:ext cx="431" cy="26"/>
              </a:xfrm>
              <a:prstGeom prst="roundRect">
                <a:avLst>
                  <a:gd name="adj" fmla="val 35713"/>
                </a:avLst>
              </a:prstGeom>
              <a:solidFill>
                <a:srgbClr val="40404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5" name="AutoShape 43"/>
              <p:cNvSpPr>
                <a:spLocks noChangeArrowheads="1"/>
              </p:cNvSpPr>
              <p:nvPr/>
            </p:nvSpPr>
            <p:spPr bwMode="auto">
              <a:xfrm>
                <a:off x="2734" y="577"/>
                <a:ext cx="431" cy="26"/>
              </a:xfrm>
              <a:prstGeom prst="roundRect">
                <a:avLst>
                  <a:gd name="adj" fmla="val 42856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6" name="AutoShape 44"/>
              <p:cNvSpPr>
                <a:spLocks noChangeArrowheads="1"/>
              </p:cNvSpPr>
              <p:nvPr/>
            </p:nvSpPr>
            <p:spPr bwMode="auto">
              <a:xfrm>
                <a:off x="2734" y="585"/>
                <a:ext cx="431" cy="18"/>
              </a:xfrm>
              <a:prstGeom prst="roundRect">
                <a:avLst>
                  <a:gd name="adj" fmla="val 50000"/>
                </a:avLst>
              </a:prstGeom>
              <a:solidFill>
                <a:srgbClr val="40404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7" name="AutoShape 45"/>
              <p:cNvSpPr>
                <a:spLocks noChangeArrowheads="1"/>
              </p:cNvSpPr>
              <p:nvPr/>
            </p:nvSpPr>
            <p:spPr bwMode="auto">
              <a:xfrm>
                <a:off x="2734" y="625"/>
                <a:ext cx="431" cy="29"/>
              </a:xfrm>
              <a:prstGeom prst="roundRect">
                <a:avLst>
                  <a:gd name="adj" fmla="val 37500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8" name="AutoShape 46"/>
              <p:cNvSpPr>
                <a:spLocks noChangeArrowheads="1"/>
              </p:cNvSpPr>
              <p:nvPr/>
            </p:nvSpPr>
            <p:spPr bwMode="auto">
              <a:xfrm>
                <a:off x="2734" y="632"/>
                <a:ext cx="431" cy="22"/>
              </a:xfrm>
              <a:prstGeom prst="roundRect">
                <a:avLst>
                  <a:gd name="adj" fmla="val 41667"/>
                </a:avLst>
              </a:prstGeom>
              <a:solidFill>
                <a:srgbClr val="40404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3144182" y="3026482"/>
              <a:ext cx="306928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b="1" dirty="0" smtClean="0">
                  <a:solidFill>
                    <a:schemeClr val="accent1">
                      <a:lumMod val="25000"/>
                    </a:schemeClr>
                  </a:solidFill>
                  <a:latin typeface="Calibri" pitchFamily="34" charset="0"/>
                </a:rPr>
                <a:t>C</a:t>
              </a:r>
              <a:r>
                <a:rPr lang="hr-HR" sz="3200" b="1" dirty="0" smtClean="0">
                  <a:solidFill>
                    <a:schemeClr val="accent1">
                      <a:lumMod val="25000"/>
                    </a:schemeClr>
                  </a:solidFill>
                  <a:latin typeface="Calibri" pitchFamily="34" charset="0"/>
                </a:rPr>
                <a:t>ILJEVI KURSA</a:t>
              </a:r>
              <a:endParaRPr lang="en-US" sz="3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1.1.2</a:t>
            </a:r>
            <a:r>
              <a:rPr lang="sr-Latn-RS" b="1" dirty="0" smtClean="0"/>
              <a:t>.</a:t>
            </a:r>
            <a:r>
              <a:rPr lang="en-US" b="1" dirty="0" smtClean="0"/>
              <a:t> – </a:t>
            </a:r>
            <a:r>
              <a:rPr lang="sr-Latn-RS" b="1" dirty="0" smtClean="0"/>
              <a:t>Uvod </a:t>
            </a:r>
            <a:r>
              <a:rPr lang="en-US" b="1" dirty="0" smtClean="0"/>
              <a:t>u </a:t>
            </a:r>
            <a:r>
              <a:rPr lang="en-US" b="1" dirty="0" err="1" smtClean="0"/>
              <a:t>Ele</a:t>
            </a:r>
            <a:r>
              <a:rPr lang="sr-Latn-RS" b="1" dirty="0" smtClean="0"/>
              <a:t>k</a:t>
            </a:r>
            <a:r>
              <a:rPr lang="en-US" b="1" dirty="0" err="1" smtClean="0"/>
              <a:t>tron</a:t>
            </a:r>
            <a:r>
              <a:rPr lang="sr-Latn-RS" b="1" dirty="0" smtClean="0"/>
              <a:t>ske dokaze</a:t>
            </a:r>
            <a:r>
              <a:rPr lang="en-US" b="1" dirty="0" smtClean="0"/>
              <a:t> </a:t>
            </a:r>
            <a:r>
              <a:rPr lang="en-US" b="1" dirty="0" err="1" smtClean="0"/>
              <a:t>Princip</a:t>
            </a:r>
            <a:r>
              <a:rPr lang="sr-Latn-RS" b="1" dirty="0" smtClean="0"/>
              <a:t>i</a:t>
            </a:r>
            <a:r>
              <a:rPr lang="en-US" b="1" dirty="0" smtClean="0"/>
              <a:t> </a:t>
            </a:r>
            <a:r>
              <a:rPr lang="sr-Latn-RS" b="1" dirty="0" smtClean="0"/>
              <a:t>i</a:t>
            </a:r>
            <a:r>
              <a:rPr lang="en-US" b="1" dirty="0" smtClean="0"/>
              <a:t> </a:t>
            </a:r>
            <a:r>
              <a:rPr lang="sr-Latn-RS" b="1" dirty="0" smtClean="0"/>
              <a:t>p</a:t>
            </a:r>
            <a:r>
              <a:rPr lang="en-US" b="1" dirty="0" err="1" smtClean="0"/>
              <a:t>rocedure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493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Latn-RS" dirty="0" smtClean="0">
                <a:latin typeface="Arial" charset="0"/>
                <a:ea typeface="ＭＳ Ｐゴシック" charset="0"/>
                <a:cs typeface="ＭＳ Ｐゴシック" charset="0"/>
              </a:rPr>
              <a:t>Na kraju ovog bloka obuke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sr-Latn-RS" dirty="0" smtClean="0">
                <a:latin typeface="Arial" charset="0"/>
                <a:ea typeface="ＭＳ Ｐゴシック" charset="0"/>
                <a:cs typeface="ＭＳ Ｐゴシック" charset="0"/>
              </a:rPr>
              <a:t>učesnici će moći da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0"/>
            <a:r>
              <a:rPr lang="en-GB" dirty="0" err="1" smtClean="0"/>
              <a:t>Dis</a:t>
            </a:r>
            <a:r>
              <a:rPr lang="sr-Latn-RS" dirty="0" smtClean="0"/>
              <a:t>k</a:t>
            </a:r>
            <a:r>
              <a:rPr lang="en-GB" dirty="0" smtClean="0"/>
              <a:t>u</a:t>
            </a:r>
            <a:r>
              <a:rPr lang="sr-Latn-RS" dirty="0" smtClean="0"/>
              <a:t>tuju</a:t>
            </a:r>
            <a:r>
              <a:rPr lang="en-GB" dirty="0" smtClean="0"/>
              <a:t> </a:t>
            </a:r>
            <a:r>
              <a:rPr lang="sr-Latn-RS" dirty="0" smtClean="0"/>
              <a:t>o sadržaju</a:t>
            </a:r>
            <a:r>
              <a:rPr lang="en-GB" dirty="0" smtClean="0"/>
              <a:t> </a:t>
            </a:r>
            <a:r>
              <a:rPr lang="sr-Latn-RS" dirty="0" smtClean="0"/>
              <a:t>vodiča za elektronske dokaze S</a:t>
            </a:r>
            <a:r>
              <a:rPr lang="en-GB" dirty="0" smtClean="0"/>
              <a:t>E</a:t>
            </a:r>
            <a:endParaRPr lang="en-GB" dirty="0"/>
          </a:p>
          <a:p>
            <a:pPr lvl="0"/>
            <a:r>
              <a:rPr lang="en-GB" dirty="0" err="1" smtClean="0"/>
              <a:t>Identif</a:t>
            </a:r>
            <a:r>
              <a:rPr lang="sr-Latn-RS" dirty="0" smtClean="0"/>
              <a:t>ikuju</a:t>
            </a:r>
            <a:r>
              <a:rPr lang="en-GB" dirty="0" smtClean="0"/>
              <a:t> </a:t>
            </a:r>
            <a:r>
              <a:rPr lang="en-GB" dirty="0" err="1" smtClean="0"/>
              <a:t>principe</a:t>
            </a:r>
            <a:r>
              <a:rPr lang="en-GB" dirty="0" smtClean="0"/>
              <a:t> </a:t>
            </a:r>
            <a:r>
              <a:rPr lang="sr-Latn-RS" dirty="0" smtClean="0"/>
              <a:t>rada sa </a:t>
            </a:r>
            <a:r>
              <a:rPr lang="en-GB" dirty="0" err="1" smtClean="0"/>
              <a:t>ele</a:t>
            </a:r>
            <a:r>
              <a:rPr lang="sr-Latn-RS" dirty="0" smtClean="0"/>
              <a:t>k</a:t>
            </a:r>
            <a:r>
              <a:rPr lang="en-GB" dirty="0" err="1" smtClean="0"/>
              <a:t>tron</a:t>
            </a:r>
            <a:r>
              <a:rPr lang="sr-Latn-RS" dirty="0" smtClean="0"/>
              <a:t>sk</a:t>
            </a:r>
            <a:r>
              <a:rPr lang="en-GB" dirty="0" err="1" smtClean="0"/>
              <a:t>i</a:t>
            </a:r>
            <a:r>
              <a:rPr lang="sr-Latn-RS" dirty="0" smtClean="0"/>
              <a:t>m</a:t>
            </a:r>
            <a:r>
              <a:rPr lang="en-GB" dirty="0" smtClean="0"/>
              <a:t> </a:t>
            </a:r>
            <a:r>
              <a:rPr lang="sr-Latn-RS" dirty="0" smtClean="0"/>
              <a:t>dokazima</a:t>
            </a:r>
            <a:r>
              <a:rPr lang="en-GB" dirty="0" smtClean="0"/>
              <a:t> </a:t>
            </a:r>
            <a:endParaRPr lang="en-GB" dirty="0"/>
          </a:p>
          <a:p>
            <a:pPr lvl="0"/>
            <a:r>
              <a:rPr lang="sr-Latn-RS" dirty="0" smtClean="0"/>
              <a:t>Opišu</a:t>
            </a:r>
            <a:r>
              <a:rPr lang="en-GB" dirty="0" smtClean="0"/>
              <a:t> </a:t>
            </a:r>
            <a:r>
              <a:rPr lang="sr-Latn-RS" dirty="0" smtClean="0"/>
              <a:t>jedinstvene k</a:t>
            </a:r>
            <a:r>
              <a:rPr lang="en-GB" dirty="0" err="1" smtClean="0"/>
              <a:t>ara</a:t>
            </a:r>
            <a:r>
              <a:rPr lang="sr-Latn-RS" dirty="0" smtClean="0"/>
              <a:t>k</a:t>
            </a:r>
            <a:r>
              <a:rPr lang="en-GB" dirty="0" err="1" smtClean="0"/>
              <a:t>teristi</a:t>
            </a:r>
            <a:r>
              <a:rPr lang="sr-Latn-RS" dirty="0" smtClean="0"/>
              <a:t>ke</a:t>
            </a:r>
            <a:r>
              <a:rPr lang="en-GB" dirty="0" smtClean="0"/>
              <a:t> </a:t>
            </a:r>
            <a:r>
              <a:rPr lang="en-GB" dirty="0" err="1" smtClean="0"/>
              <a:t>ele</a:t>
            </a:r>
            <a:r>
              <a:rPr lang="sr-Latn-RS" dirty="0" smtClean="0"/>
              <a:t>k</a:t>
            </a:r>
            <a:r>
              <a:rPr lang="en-GB" dirty="0" err="1" smtClean="0"/>
              <a:t>tron</a:t>
            </a:r>
            <a:r>
              <a:rPr lang="sr-Latn-RS" dirty="0" smtClean="0"/>
              <a:t>sk</a:t>
            </a:r>
            <a:r>
              <a:rPr lang="en-GB" dirty="0" err="1" smtClean="0"/>
              <a:t>i</a:t>
            </a:r>
            <a:r>
              <a:rPr lang="sr-Latn-RS" dirty="0" smtClean="0"/>
              <a:t>h</a:t>
            </a:r>
            <a:r>
              <a:rPr lang="en-GB" dirty="0" smtClean="0"/>
              <a:t> </a:t>
            </a:r>
            <a:r>
              <a:rPr lang="sr-Latn-RS" dirty="0" smtClean="0"/>
              <a:t>dokaza</a:t>
            </a:r>
            <a:r>
              <a:rPr lang="en-GB" dirty="0" smtClean="0"/>
              <a:t> </a:t>
            </a:r>
            <a:endParaRPr lang="en-GB" dirty="0"/>
          </a:p>
          <a:p>
            <a:endParaRPr lang="en-US" dirty="0">
              <a:solidFill>
                <a:srgbClr val="FF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Arial" pitchFamily="-65" charset="0"/>
              <a:buNone/>
            </a:pP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1.1.3</a:t>
            </a:r>
            <a:r>
              <a:rPr lang="sr-Latn-RS" b="1" dirty="0" smtClean="0"/>
              <a:t>.</a:t>
            </a:r>
            <a:r>
              <a:rPr lang="en-US" b="1" dirty="0" smtClean="0"/>
              <a:t> </a:t>
            </a:r>
            <a:r>
              <a:rPr lang="sr-Latn-RS" b="1" dirty="0" smtClean="0"/>
              <a:t>i</a:t>
            </a:r>
            <a:r>
              <a:rPr lang="en-US" b="1" dirty="0" smtClean="0"/>
              <a:t> 1.1.4</a:t>
            </a:r>
            <a:r>
              <a:rPr lang="sr-Latn-RS" b="1" dirty="0" smtClean="0"/>
              <a:t>.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sr-Latn-RS" b="1" dirty="0" smtClean="0"/>
              <a:t>Izvori dokaza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6483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Latn-RS" dirty="0" smtClean="0">
                <a:latin typeface="Arial" charset="0"/>
                <a:ea typeface="ＭＳ Ｐゴシック" charset="0"/>
                <a:cs typeface="ＭＳ Ｐゴシック" charset="0"/>
              </a:rPr>
              <a:t>Na kraju ovog bloka obuke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sr-Latn-RS" dirty="0" smtClean="0">
                <a:latin typeface="Arial" charset="0"/>
                <a:ea typeface="ＭＳ Ｐゴシック" charset="0"/>
                <a:cs typeface="ＭＳ Ｐゴシック" charset="0"/>
              </a:rPr>
              <a:t>učesnici će moći da</a:t>
            </a: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:</a:t>
            </a:r>
          </a:p>
          <a:p>
            <a:pPr marL="285750" lvl="1">
              <a:buFont typeface="Arial" charset="0"/>
              <a:buChar char="•"/>
            </a:pPr>
            <a:r>
              <a:rPr lang="sr-Latn-RS" dirty="0" smtClean="0">
                <a:solidFill>
                  <a:srgbClr val="000000"/>
                </a:solidFill>
              </a:rPr>
              <a:t>Prepoznaju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sr-Latn-RS" dirty="0" smtClean="0">
                <a:solidFill>
                  <a:srgbClr val="000000"/>
                </a:solidFill>
              </a:rPr>
              <a:t>koji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RS" dirty="0" smtClean="0">
                <a:solidFill>
                  <a:srgbClr val="000000"/>
                </a:solidFill>
              </a:rPr>
              <a:t>Izvori dokaza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RS" dirty="0" smtClean="0">
                <a:solidFill>
                  <a:srgbClr val="000000"/>
                </a:solidFill>
              </a:rPr>
              <a:t>imaju</a:t>
            </a:r>
            <a:r>
              <a:rPr lang="el-GR" dirty="0" smtClean="0">
                <a:solidFill>
                  <a:srgbClr val="000000"/>
                </a:solidFill>
              </a:rPr>
              <a:t> </a:t>
            </a:r>
            <a:r>
              <a:rPr lang="sr-Latn-RS" dirty="0" smtClean="0">
                <a:solidFill>
                  <a:srgbClr val="000000"/>
                </a:solidFill>
              </a:rPr>
              <a:t>dokaznu</a:t>
            </a:r>
            <a:r>
              <a:rPr lang="en-US" dirty="0" smtClean="0">
                <a:solidFill>
                  <a:srgbClr val="000000"/>
                </a:solidFill>
              </a:rPr>
              <a:t> v</a:t>
            </a:r>
            <a:r>
              <a:rPr lang="sr-Latn-RS" dirty="0" smtClean="0">
                <a:solidFill>
                  <a:srgbClr val="000000"/>
                </a:solidFill>
              </a:rPr>
              <a:t>rednost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l-GR" dirty="0">
              <a:solidFill>
                <a:srgbClr val="000000"/>
              </a:solidFill>
            </a:endParaRPr>
          </a:p>
          <a:p>
            <a:pPr marL="285750" lvl="1">
              <a:buFont typeface="Arial" charset="0"/>
              <a:buChar char="•"/>
            </a:pPr>
            <a:r>
              <a:rPr lang="sr-Latn-RS" dirty="0" smtClean="0">
                <a:solidFill>
                  <a:srgbClr val="000000"/>
                </a:solidFill>
              </a:rPr>
              <a:t>Prave razliku između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sr-Latn-RS" dirty="0" smtClean="0">
                <a:solidFill>
                  <a:srgbClr val="000000"/>
                </a:solidFill>
              </a:rPr>
              <a:t>Računarskih mreža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endParaRPr lang="el-GR" dirty="0">
              <a:solidFill>
                <a:srgbClr val="000000"/>
              </a:solidFill>
            </a:endParaRPr>
          </a:p>
          <a:p>
            <a:pPr marL="285750" lvl="1">
              <a:buFont typeface="Arial" charset="0"/>
              <a:buChar char="•"/>
            </a:pPr>
            <a:r>
              <a:rPr lang="en-GB" dirty="0" err="1" smtClean="0">
                <a:solidFill>
                  <a:srgbClr val="000000"/>
                </a:solidFill>
              </a:rPr>
              <a:t>Identif</a:t>
            </a:r>
            <a:r>
              <a:rPr lang="sr-Latn-RS" dirty="0" smtClean="0">
                <a:solidFill>
                  <a:srgbClr val="000000"/>
                </a:solidFill>
              </a:rPr>
              <a:t>ikuju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sr-Latn-RS" dirty="0" smtClean="0">
                <a:solidFill>
                  <a:srgbClr val="000000"/>
                </a:solidFill>
              </a:rPr>
              <a:t>mrežne uređaje</a:t>
            </a:r>
            <a:endParaRPr lang="en-GB" dirty="0" smtClean="0">
              <a:solidFill>
                <a:srgbClr val="000000"/>
              </a:solidFill>
            </a:endParaRPr>
          </a:p>
          <a:p>
            <a:pPr marL="285750" lvl="1">
              <a:buFont typeface="Arial" charset="0"/>
              <a:buChar char="•"/>
            </a:pPr>
            <a:r>
              <a:rPr lang="en-GB" sz="2800" dirty="0" err="1" smtClean="0"/>
              <a:t>Dis</a:t>
            </a:r>
            <a:r>
              <a:rPr lang="sr-Latn-RS" sz="2800" dirty="0" smtClean="0"/>
              <a:t>k</a:t>
            </a:r>
            <a:r>
              <a:rPr lang="en-GB" sz="2800" dirty="0" smtClean="0"/>
              <a:t>u</a:t>
            </a:r>
            <a:r>
              <a:rPr lang="sr-Latn-RS" sz="2800" dirty="0" smtClean="0"/>
              <a:t>tuju o</a:t>
            </a:r>
            <a:r>
              <a:rPr lang="en-GB" sz="2800" dirty="0" smtClean="0"/>
              <a:t> </a:t>
            </a:r>
            <a:r>
              <a:rPr lang="en-GB" sz="2800" dirty="0" err="1" smtClean="0"/>
              <a:t>poten</a:t>
            </a:r>
            <a:r>
              <a:rPr lang="sr-Latn-RS" sz="2800" dirty="0" smtClean="0"/>
              <a:t>c</a:t>
            </a:r>
            <a:r>
              <a:rPr lang="en-GB" sz="2800" dirty="0" err="1" smtClean="0"/>
              <a:t>i</a:t>
            </a:r>
            <a:r>
              <a:rPr lang="sr-Latn-RS" sz="2800" dirty="0" smtClean="0"/>
              <a:t>j</a:t>
            </a:r>
            <a:r>
              <a:rPr lang="en-GB" sz="2800" dirty="0" smtClean="0"/>
              <a:t>al</a:t>
            </a:r>
            <a:r>
              <a:rPr lang="sr-Latn-RS" sz="2800" dirty="0" smtClean="0"/>
              <a:t>nim dokazima</a:t>
            </a:r>
            <a:r>
              <a:rPr lang="en-GB" sz="2800" dirty="0" smtClean="0"/>
              <a:t> </a:t>
            </a:r>
            <a:r>
              <a:rPr lang="sr-Latn-RS" sz="2800" dirty="0" smtClean="0"/>
              <a:t>i</a:t>
            </a:r>
            <a:r>
              <a:rPr lang="en-GB" sz="2800" dirty="0" smtClean="0"/>
              <a:t> </a:t>
            </a:r>
            <a:r>
              <a:rPr lang="sr-Latn-RS" sz="2800" dirty="0" smtClean="0"/>
              <a:t>izvorima dokaza</a:t>
            </a:r>
            <a:r>
              <a:rPr lang="en-GB" sz="2800" dirty="0" smtClean="0"/>
              <a:t> n</a:t>
            </a:r>
            <a:r>
              <a:rPr lang="sr-Latn-RS" sz="2800" dirty="0" smtClean="0"/>
              <a:t>a</a:t>
            </a:r>
            <a:r>
              <a:rPr lang="en-GB" sz="2800" dirty="0" smtClean="0"/>
              <a:t> </a:t>
            </a:r>
            <a:r>
              <a:rPr lang="sr-Latn-RS" sz="2800" dirty="0" smtClean="0"/>
              <a:t>I</a:t>
            </a:r>
            <a:r>
              <a:rPr lang="en-GB" sz="2800" dirty="0" err="1" smtClean="0"/>
              <a:t>nternet</a:t>
            </a:r>
            <a:r>
              <a:rPr lang="sr-Latn-RS" sz="2800" dirty="0" smtClean="0"/>
              <a:t>u</a:t>
            </a:r>
            <a:endParaRPr lang="en-GB" sz="2800" dirty="0" smtClean="0"/>
          </a:p>
          <a:p>
            <a:pPr marL="285750" lvl="1">
              <a:buFont typeface="Arial" charset="0"/>
              <a:buChar char="•"/>
            </a:pPr>
            <a:r>
              <a:rPr lang="sr-Latn-RS" sz="2800" dirty="0" smtClean="0"/>
              <a:t>Završe uspešnu</a:t>
            </a:r>
            <a:r>
              <a:rPr lang="en-GB" sz="2800" dirty="0" smtClean="0"/>
              <a:t> pr</a:t>
            </a:r>
            <a:r>
              <a:rPr lang="sr-Latn-RS" sz="2800" dirty="0" smtClean="0"/>
              <a:t>i</a:t>
            </a:r>
            <a:r>
              <a:rPr lang="en-GB" sz="2800" dirty="0" smtClean="0"/>
              <a:t>pr</a:t>
            </a:r>
            <a:r>
              <a:rPr lang="sr-Latn-RS" sz="2800" dirty="0" smtClean="0"/>
              <a:t>emu </a:t>
            </a:r>
            <a:r>
              <a:rPr lang="en-GB" sz="2800" dirty="0" err="1" smtClean="0"/>
              <a:t>i</a:t>
            </a:r>
            <a:r>
              <a:rPr lang="en-GB" sz="2800" dirty="0" smtClean="0"/>
              <a:t> </a:t>
            </a:r>
            <a:r>
              <a:rPr lang="en-GB" sz="2800" dirty="0" err="1" smtClean="0"/>
              <a:t>plani</a:t>
            </a:r>
            <a:r>
              <a:rPr lang="sr-Latn-RS" sz="2800" dirty="0" smtClean="0"/>
              <a:t>ra</a:t>
            </a:r>
            <a:r>
              <a:rPr lang="en-GB" sz="2800" dirty="0" smtClean="0"/>
              <a:t>n</a:t>
            </a:r>
            <a:r>
              <a:rPr lang="sr-Latn-RS" sz="2800" dirty="0" smtClean="0"/>
              <a:t>je</a:t>
            </a:r>
            <a:r>
              <a:rPr lang="en-GB" sz="2800" dirty="0" smtClean="0"/>
              <a:t> </a:t>
            </a:r>
            <a:r>
              <a:rPr lang="sr-Latn-RS" sz="2800" dirty="0" smtClean="0"/>
              <a:t>pretresa</a:t>
            </a:r>
            <a:r>
              <a:rPr lang="en-GB" sz="2800" dirty="0" smtClean="0"/>
              <a:t> </a:t>
            </a:r>
            <a:r>
              <a:rPr lang="sr-Latn-RS" sz="2800" dirty="0" smtClean="0"/>
              <a:t>i zaplene</a:t>
            </a:r>
            <a:r>
              <a:rPr lang="en-GB" sz="2800" dirty="0" smtClean="0"/>
              <a:t> </a:t>
            </a:r>
            <a:r>
              <a:rPr lang="en-GB" sz="2800" dirty="0" err="1" smtClean="0"/>
              <a:t>ele</a:t>
            </a:r>
            <a:r>
              <a:rPr lang="sr-Latn-RS" sz="2800" dirty="0" smtClean="0"/>
              <a:t>k</a:t>
            </a:r>
            <a:r>
              <a:rPr lang="en-GB" sz="2800" dirty="0" err="1" smtClean="0"/>
              <a:t>tron</a:t>
            </a:r>
            <a:r>
              <a:rPr lang="sr-Latn-RS" sz="2800" dirty="0" smtClean="0"/>
              <a:t>sk</a:t>
            </a:r>
            <a:r>
              <a:rPr lang="en-GB" sz="2800" dirty="0" err="1" smtClean="0"/>
              <a:t>i</a:t>
            </a:r>
            <a:r>
              <a:rPr lang="sr-Latn-RS" sz="2800" dirty="0" smtClean="0"/>
              <a:t>h</a:t>
            </a:r>
            <a:r>
              <a:rPr lang="en-GB" sz="2800" dirty="0" smtClean="0"/>
              <a:t> </a:t>
            </a:r>
            <a:r>
              <a:rPr lang="sr-Latn-RS" sz="2800" dirty="0" smtClean="0"/>
              <a:t>dokaza</a:t>
            </a:r>
            <a:endParaRPr lang="en-GB" sz="2800" dirty="0" smtClean="0"/>
          </a:p>
          <a:p>
            <a:pPr marL="285750" lvl="1">
              <a:buFont typeface="Arial" charset="0"/>
              <a:buChar char="•"/>
            </a:pPr>
            <a:r>
              <a:rPr lang="en-US" sz="2800" dirty="0" err="1" smtClean="0"/>
              <a:t>Dis</a:t>
            </a:r>
            <a:r>
              <a:rPr lang="sr-Latn-RS" sz="2800" dirty="0" smtClean="0"/>
              <a:t>k</a:t>
            </a:r>
            <a:r>
              <a:rPr lang="en-US" sz="2800" dirty="0" smtClean="0"/>
              <a:t>u</a:t>
            </a:r>
            <a:r>
              <a:rPr lang="sr-Latn-RS" sz="2800" dirty="0" smtClean="0"/>
              <a:t>tuju o nadležnim organima </a:t>
            </a:r>
            <a:r>
              <a:rPr lang="en-US" sz="2800" dirty="0" err="1" smtClean="0"/>
              <a:t>i</a:t>
            </a:r>
            <a:r>
              <a:rPr lang="sr-Latn-RS" sz="2800" dirty="0" smtClean="0"/>
              <a:t> njihovoj</a:t>
            </a:r>
            <a:r>
              <a:rPr lang="en-US" sz="2800" dirty="0" smtClean="0"/>
              <a:t> </a:t>
            </a:r>
            <a:r>
              <a:rPr lang="sr-Latn-RS" sz="2800" dirty="0" smtClean="0"/>
              <a:t>dozvoli</a:t>
            </a:r>
            <a:r>
              <a:rPr lang="en-US" sz="2800" dirty="0" smtClean="0"/>
              <a:t> </a:t>
            </a:r>
            <a:r>
              <a:rPr lang="sr-Latn-RS" sz="2800" dirty="0" smtClean="0"/>
              <a:t>u</a:t>
            </a:r>
            <a:r>
              <a:rPr lang="en-US" sz="2800" dirty="0" smtClean="0"/>
              <a:t> </a:t>
            </a:r>
            <a:r>
              <a:rPr lang="en-US" sz="2800" dirty="0" err="1" smtClean="0"/>
              <a:t>proces</a:t>
            </a:r>
            <a:r>
              <a:rPr lang="sr-Latn-RS" sz="2800" dirty="0" smtClean="0"/>
              <a:t>u</a:t>
            </a:r>
            <a:r>
              <a:rPr lang="en-US" sz="2800" dirty="0" smtClean="0"/>
              <a:t> </a:t>
            </a:r>
            <a:r>
              <a:rPr lang="sr-Latn-RS" sz="2800" dirty="0" smtClean="0"/>
              <a:t>pretresa</a:t>
            </a:r>
            <a:r>
              <a:rPr lang="en-US" sz="2800" dirty="0" smtClean="0"/>
              <a:t> </a:t>
            </a:r>
            <a:r>
              <a:rPr lang="sr-Latn-RS" sz="2800" dirty="0" smtClean="0"/>
              <a:t>i zaplene</a:t>
            </a:r>
            <a:r>
              <a:rPr lang="en-US" sz="2800" dirty="0" smtClean="0"/>
              <a:t> </a:t>
            </a:r>
            <a:r>
              <a:rPr lang="en-US" sz="2800" dirty="0" err="1" smtClean="0"/>
              <a:t>ele</a:t>
            </a:r>
            <a:r>
              <a:rPr lang="sr-Latn-RS" sz="2800" dirty="0" smtClean="0"/>
              <a:t>k</a:t>
            </a:r>
            <a:r>
              <a:rPr lang="en-US" sz="2800" dirty="0" err="1" smtClean="0"/>
              <a:t>tron</a:t>
            </a:r>
            <a:r>
              <a:rPr lang="sr-Latn-RS" sz="2800" dirty="0" smtClean="0"/>
              <a:t>sk</a:t>
            </a:r>
            <a:r>
              <a:rPr lang="en-US" sz="2800" dirty="0" err="1" smtClean="0"/>
              <a:t>i</a:t>
            </a:r>
            <a:r>
              <a:rPr lang="sr-Latn-RS" sz="2800" dirty="0" smtClean="0"/>
              <a:t>h</a:t>
            </a:r>
            <a:r>
              <a:rPr lang="en-US" sz="2800" dirty="0" smtClean="0"/>
              <a:t> </a:t>
            </a:r>
            <a:r>
              <a:rPr lang="sr-Latn-RS" sz="2800" dirty="0" smtClean="0"/>
              <a:t>dokaza</a:t>
            </a:r>
            <a:r>
              <a:rPr lang="en-US" sz="2800" dirty="0" smtClean="0"/>
              <a:t> </a:t>
            </a:r>
            <a:endParaRPr lang="en-GB" dirty="0"/>
          </a:p>
          <a:p>
            <a:pPr marL="285750" lvl="1">
              <a:buFont typeface="Arial" charset="0"/>
              <a:buChar char="•"/>
            </a:pPr>
            <a:r>
              <a:rPr lang="en-GB" sz="2800" dirty="0" err="1" smtClean="0"/>
              <a:t>Dis</a:t>
            </a:r>
            <a:r>
              <a:rPr lang="sr-Latn-RS" sz="2800" dirty="0" smtClean="0"/>
              <a:t>k</a:t>
            </a:r>
            <a:r>
              <a:rPr lang="en-GB" sz="2800" dirty="0" smtClean="0"/>
              <a:t>u</a:t>
            </a:r>
            <a:r>
              <a:rPr lang="sr-Latn-RS" sz="2800" dirty="0" smtClean="0"/>
              <a:t>tuju o ulozi</a:t>
            </a:r>
            <a:r>
              <a:rPr lang="en-GB" sz="2800" dirty="0" smtClean="0"/>
              <a:t> </a:t>
            </a:r>
            <a:r>
              <a:rPr lang="sr-Latn-RS" sz="2800" dirty="0" smtClean="0"/>
              <a:t>Spoljnih</a:t>
            </a:r>
            <a:r>
              <a:rPr lang="en-GB" sz="2800" dirty="0" smtClean="0"/>
              <a:t> </a:t>
            </a:r>
            <a:r>
              <a:rPr lang="en-GB" sz="2800" dirty="0" err="1" smtClean="0"/>
              <a:t>speci</a:t>
            </a:r>
            <a:r>
              <a:rPr lang="sr-Latn-RS" sz="2800" dirty="0" smtClean="0"/>
              <a:t>j</a:t>
            </a:r>
            <a:r>
              <a:rPr lang="en-GB" sz="2800" dirty="0" err="1" smtClean="0"/>
              <a:t>alist</a:t>
            </a:r>
            <a:r>
              <a:rPr lang="sr-Latn-RS" sz="2800" dirty="0" smtClean="0"/>
              <a:t>a veštaka</a:t>
            </a:r>
            <a:r>
              <a:rPr lang="en-GB" sz="2800" dirty="0" smtClean="0"/>
              <a:t>.   </a:t>
            </a:r>
            <a:endParaRPr lang="en-GB" sz="2800" dirty="0"/>
          </a:p>
          <a:p>
            <a:pPr marL="0" lvl="1" indent="0">
              <a:buNone/>
            </a:pPr>
            <a:endParaRPr lang="en-GB" dirty="0">
              <a:solidFill>
                <a:srgbClr val="000000"/>
              </a:solidFill>
            </a:endParaRPr>
          </a:p>
          <a:p>
            <a:pPr marL="285750" lvl="1">
              <a:buFont typeface="Arial" charset="0"/>
              <a:buChar char="•"/>
            </a:pPr>
            <a:endParaRPr lang="en-GB" dirty="0" smtClean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GB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1.2.1</a:t>
            </a:r>
            <a:r>
              <a:rPr lang="sr-Latn-RS" b="1" dirty="0" smtClean="0"/>
              <a:t>.</a:t>
            </a:r>
            <a:r>
              <a:rPr lang="en-US" b="1" dirty="0" smtClean="0"/>
              <a:t> </a:t>
            </a:r>
            <a:r>
              <a:rPr lang="sr-Latn-RS" b="1" dirty="0" smtClean="0"/>
              <a:t>i</a:t>
            </a:r>
            <a:r>
              <a:rPr lang="en-US" b="1" dirty="0" smtClean="0"/>
              <a:t> 1.3.1</a:t>
            </a:r>
            <a:r>
              <a:rPr lang="sr-Latn-RS" b="1" dirty="0" smtClean="0"/>
              <a:t>.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sr-Latn-RS" b="1" dirty="0" smtClean="0"/>
              <a:t>Rekapitulacije dana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RS" dirty="0" smtClean="0"/>
              <a:t>Do kraja ovih blokova obuke</a:t>
            </a:r>
            <a:r>
              <a:rPr lang="en-GB" dirty="0" smtClean="0"/>
              <a:t> </a:t>
            </a:r>
            <a:r>
              <a:rPr lang="sr-Latn-RS" dirty="0" smtClean="0"/>
              <a:t>predstavnici policije</a:t>
            </a:r>
            <a:r>
              <a:rPr lang="en-GB" dirty="0" smtClean="0"/>
              <a:t> </a:t>
            </a:r>
            <a:r>
              <a:rPr lang="sr-Latn-RS" dirty="0" smtClean="0"/>
              <a:t>će moći da</a:t>
            </a:r>
            <a:r>
              <a:rPr lang="en-GB" dirty="0" smtClean="0"/>
              <a:t>:</a:t>
            </a:r>
            <a:endParaRPr lang="en-GB" dirty="0"/>
          </a:p>
          <a:p>
            <a:pPr lvl="0"/>
            <a:r>
              <a:rPr lang="en-GB" dirty="0" err="1" smtClean="0"/>
              <a:t>Identif</a:t>
            </a:r>
            <a:r>
              <a:rPr lang="sr-Latn-RS" dirty="0" smtClean="0"/>
              <a:t>ikuju</a:t>
            </a:r>
            <a:r>
              <a:rPr lang="en-GB" dirty="0" smtClean="0"/>
              <a:t> </a:t>
            </a:r>
            <a:r>
              <a:rPr lang="sr-Latn-RS" dirty="0" smtClean="0"/>
              <a:t>oblasti</a:t>
            </a:r>
            <a:r>
              <a:rPr lang="en-GB" dirty="0" smtClean="0"/>
              <a:t> </a:t>
            </a:r>
            <a:r>
              <a:rPr lang="sr-Latn-RS" dirty="0" smtClean="0"/>
              <a:t>iz aktivnosti prethodnog dana</a:t>
            </a:r>
            <a:r>
              <a:rPr lang="en-GB" dirty="0" smtClean="0"/>
              <a:t> </a:t>
            </a:r>
            <a:r>
              <a:rPr lang="sr-Latn-RS" dirty="0" smtClean="0"/>
              <a:t>koje su razumeli</a:t>
            </a:r>
            <a:endParaRPr lang="en-GB" dirty="0"/>
          </a:p>
          <a:p>
            <a:pPr lvl="0"/>
            <a:r>
              <a:rPr lang="en-GB" dirty="0" err="1" smtClean="0"/>
              <a:t>Identif</a:t>
            </a:r>
            <a:r>
              <a:rPr lang="sr-Latn-RS" dirty="0" smtClean="0"/>
              <a:t>ikuju one oblasti</a:t>
            </a:r>
            <a:r>
              <a:rPr lang="en-GB" dirty="0" smtClean="0"/>
              <a:t> </a:t>
            </a:r>
            <a:r>
              <a:rPr lang="sr-Latn-RS" dirty="0" smtClean="0"/>
              <a:t>u vezi sa kojima treba da</a:t>
            </a:r>
            <a:r>
              <a:rPr lang="en-GB" dirty="0" smtClean="0"/>
              <a:t> </a:t>
            </a:r>
            <a:r>
              <a:rPr lang="sr-Latn-RS" dirty="0" smtClean="0"/>
              <a:t>pregledaju ma</a:t>
            </a:r>
            <a:r>
              <a:rPr lang="en-GB" dirty="0" err="1" smtClean="0"/>
              <a:t>teri</a:t>
            </a:r>
            <a:r>
              <a:rPr lang="sr-Latn-RS" dirty="0" smtClean="0"/>
              <a:t>j</a:t>
            </a:r>
            <a:r>
              <a:rPr lang="en-GB" dirty="0" smtClean="0"/>
              <a:t>al </a:t>
            </a:r>
            <a:r>
              <a:rPr lang="sr-Latn-RS" dirty="0" smtClean="0"/>
              <a:t>kako bi svoje znanje doveli na po</a:t>
            </a:r>
            <a:r>
              <a:rPr lang="en-GB" dirty="0" err="1" smtClean="0"/>
              <a:t>tr</a:t>
            </a:r>
            <a:r>
              <a:rPr lang="sr-Latn-RS" dirty="0" smtClean="0"/>
              <a:t>eb</a:t>
            </a:r>
            <a:r>
              <a:rPr lang="en-GB" dirty="0" err="1" smtClean="0"/>
              <a:t>ni</a:t>
            </a:r>
            <a:r>
              <a:rPr lang="en-GB" dirty="0" smtClean="0"/>
              <a:t> </a:t>
            </a:r>
            <a:r>
              <a:rPr lang="sr-Latn-RS" dirty="0" smtClean="0"/>
              <a:t>nivo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1.2.2</a:t>
            </a:r>
            <a:r>
              <a:rPr lang="sr-Latn-RS" b="1" dirty="0" smtClean="0"/>
              <a:t>.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sr-Latn-RS" b="1" dirty="0" smtClean="0"/>
              <a:t>Pretres i zaplena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611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Latn-RS" sz="2800" dirty="0" smtClean="0">
                <a:latin typeface="Arial" charset="0"/>
                <a:ea typeface="ＭＳ Ｐゴシック" charset="0"/>
                <a:cs typeface="ＭＳ Ｐゴシック" charset="0"/>
              </a:rPr>
              <a:t>Na kraju ovog bloka obuke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sr-Latn-RS" sz="2800" dirty="0" smtClean="0">
                <a:latin typeface="Arial" charset="0"/>
                <a:ea typeface="ＭＳ Ｐゴシック" charset="0"/>
                <a:cs typeface="ＭＳ Ｐゴシック" charset="0"/>
              </a:rPr>
              <a:t>učesnici će moći da</a:t>
            </a:r>
            <a:r>
              <a:rPr lang="en-US" sz="28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:</a:t>
            </a:r>
          </a:p>
          <a:p>
            <a:pPr>
              <a:buFont typeface="Arial" charset="0"/>
              <a:buChar char="•"/>
            </a:pP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Objasne</a:t>
            </a: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 pr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o</a:t>
            </a: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p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isno</a:t>
            </a: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alibri" charset="0"/>
              </a:rPr>
              <a:t>plani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ra</a:t>
            </a: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n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je</a:t>
            </a: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i</a:t>
            </a: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 pr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i</a:t>
            </a: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pr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emu</a:t>
            </a: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neke akcije</a:t>
            </a: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pretresa</a:t>
            </a: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u kojoj mogu da se nađu</a:t>
            </a: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 digital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ni dokazi</a:t>
            </a: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.</a:t>
            </a:r>
            <a:endParaRPr lang="en-GB" sz="2800" dirty="0">
              <a:solidFill>
                <a:srgbClr val="000000"/>
              </a:solidFill>
              <a:latin typeface="Calibri" charset="0"/>
            </a:endParaRPr>
          </a:p>
          <a:p>
            <a:pPr>
              <a:buFont typeface="Arial" charset="0"/>
              <a:buChar char="•"/>
            </a:pP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Nabroje</a:t>
            </a:r>
            <a:r>
              <a:rPr lang="en-GB" sz="28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ala</a:t>
            </a:r>
            <a:r>
              <a:rPr lang="en-GB" sz="2800" dirty="0" err="1" smtClean="0">
                <a:solidFill>
                  <a:srgbClr val="000000"/>
                </a:solidFill>
                <a:latin typeface="Calibri" charset="0"/>
              </a:rPr>
              <a:t>te</a:t>
            </a:r>
            <a:r>
              <a:rPr lang="en-GB" sz="28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i</a:t>
            </a:r>
            <a:r>
              <a:rPr lang="en-GB" sz="28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ala</a:t>
            </a:r>
            <a:r>
              <a:rPr lang="en-GB" sz="2800" dirty="0" smtClean="0">
                <a:solidFill>
                  <a:srgbClr val="000000"/>
                </a:solidFill>
                <a:latin typeface="Calibri" charset="0"/>
              </a:rPr>
              <a:t>t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e</a:t>
            </a:r>
            <a:r>
              <a:rPr lang="en-GB" sz="28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koji mogu da budu potrebni za neku akciju pretres</a:t>
            </a:r>
            <a:r>
              <a:rPr lang="en-GB" sz="2800" dirty="0" smtClean="0">
                <a:solidFill>
                  <a:srgbClr val="000000"/>
                </a:solidFill>
                <a:latin typeface="Calibri" charset="0"/>
              </a:rPr>
              <a:t>a 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u kojoj</a:t>
            </a: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mogu da se nađu</a:t>
            </a: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 digital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ni dokazi</a:t>
            </a: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.</a:t>
            </a:r>
            <a:endParaRPr lang="en-GB" sz="2800" dirty="0">
              <a:solidFill>
                <a:srgbClr val="000000"/>
              </a:solidFill>
              <a:latin typeface="Calibri" charset="0"/>
            </a:endParaRPr>
          </a:p>
          <a:p>
            <a:pPr>
              <a:buFont typeface="Arial" charset="0"/>
              <a:buChar char="•"/>
            </a:pP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Objasne kako bi oni</a:t>
            </a:r>
            <a:r>
              <a:rPr lang="en-GB" sz="28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osigurali</a:t>
            </a:r>
            <a:r>
              <a:rPr lang="en-GB" sz="28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i</a:t>
            </a:r>
            <a:r>
              <a:rPr lang="en-GB" sz="2800" dirty="0" smtClean="0">
                <a:solidFill>
                  <a:srgbClr val="000000"/>
                </a:solidFill>
                <a:latin typeface="Calibri" charset="0"/>
              </a:rPr>
              <a:t> do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k</a:t>
            </a:r>
            <a:r>
              <a:rPr lang="en-GB" sz="2800" dirty="0" err="1" smtClean="0">
                <a:solidFill>
                  <a:srgbClr val="000000"/>
                </a:solidFill>
                <a:latin typeface="Calibri" charset="0"/>
              </a:rPr>
              <a:t>ument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ovali neko mesto krivičnog dela</a:t>
            </a:r>
            <a:r>
              <a:rPr lang="en-GB" sz="28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na kome se javljaju</a:t>
            </a:r>
            <a:r>
              <a:rPr lang="en-GB" sz="2800" dirty="0" smtClean="0">
                <a:solidFill>
                  <a:srgbClr val="000000"/>
                </a:solidFill>
                <a:latin typeface="Calibri" charset="0"/>
              </a:rPr>
              <a:t> digital</a:t>
            </a:r>
            <a:r>
              <a:rPr lang="sr-Latn-RS" sz="2800" dirty="0" smtClean="0">
                <a:solidFill>
                  <a:srgbClr val="000000"/>
                </a:solidFill>
                <a:latin typeface="Calibri" charset="0"/>
              </a:rPr>
              <a:t>ni dokazi</a:t>
            </a:r>
            <a:r>
              <a:rPr lang="en-GB" sz="2800" dirty="0" smtClean="0">
                <a:solidFill>
                  <a:srgbClr val="000000"/>
                </a:solidFill>
                <a:latin typeface="Calibri" charset="0"/>
              </a:rPr>
              <a:t>. </a:t>
            </a:r>
          </a:p>
          <a:p>
            <a:pPr marL="0" indent="0">
              <a:buNone/>
            </a:pPr>
            <a:endParaRPr lang="en-US" sz="280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None/>
            </a:pPr>
            <a:endParaRPr lang="en-US" sz="280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525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0952"/>
          </a:xfrm>
        </p:spPr>
        <p:txBody>
          <a:bodyPr>
            <a:normAutofit/>
          </a:bodyPr>
          <a:lstStyle/>
          <a:p>
            <a:r>
              <a:rPr lang="hr-HR" b="1" dirty="0" smtClean="0"/>
              <a:t>Zdravlje i bezbednost</a:t>
            </a:r>
            <a:endParaRPr lang="en-US" b="1" dirty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0410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hr-HR" sz="3600" dirty="0" smtClean="0"/>
              <a:t>Izlazi za slučaj opasnosti</a:t>
            </a:r>
            <a:endParaRPr lang="en-GB" sz="3600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hr-HR" sz="3600" dirty="0" smtClean="0"/>
              <a:t>Alarmi za slučaj požara</a:t>
            </a:r>
            <a:endParaRPr lang="en-GB" sz="3600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hr-HR" sz="3600" dirty="0" smtClean="0"/>
              <a:t>Toaleti</a:t>
            </a:r>
            <a:endParaRPr lang="en-GB" sz="3600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hr-HR" sz="3600" dirty="0" smtClean="0"/>
              <a:t>Pušenje</a:t>
            </a:r>
            <a:endParaRPr lang="en-GB" sz="3600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hr-HR" sz="3600" dirty="0" smtClean="0"/>
              <a:t>Mobilni telefoni i pejdžeri</a:t>
            </a:r>
            <a:endParaRPr lang="en-GB" sz="3600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hr-HR" sz="3600" dirty="0" smtClean="0"/>
              <a:t>Pauze za kafu i ručak</a:t>
            </a:r>
            <a:endParaRPr lang="en-GB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5437" y="1625600"/>
            <a:ext cx="2260600" cy="3594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1.2.3</a:t>
            </a:r>
            <a:r>
              <a:rPr lang="sr-Latn-RS" b="1" dirty="0" smtClean="0"/>
              <a:t>.</a:t>
            </a:r>
            <a:r>
              <a:rPr lang="en-US" b="1" dirty="0"/>
              <a:t/>
            </a:r>
            <a:br>
              <a:rPr lang="en-US" b="1" dirty="0"/>
            </a:br>
            <a:r>
              <a:rPr lang="sr-Latn-RS" b="1" dirty="0" smtClean="0"/>
              <a:t> Pretres i zaplena</a:t>
            </a:r>
            <a:r>
              <a:rPr lang="en-US" b="1" dirty="0" smtClean="0"/>
              <a:t> – 1</a:t>
            </a:r>
            <a:r>
              <a:rPr lang="sr-Latn-RS" b="1" dirty="0" smtClean="0"/>
              <a:t>. 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3504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r-Latn-RS" dirty="0" smtClean="0">
                <a:latin typeface="Arial" charset="0"/>
                <a:ea typeface="ＭＳ Ｐゴシック" charset="0"/>
                <a:cs typeface="ＭＳ Ｐゴシック" charset="0"/>
              </a:rPr>
              <a:t>Na kraju ovog bloka obuke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sr-Latn-RS" dirty="0" smtClean="0">
                <a:latin typeface="Arial" charset="0"/>
                <a:ea typeface="ＭＳ Ｐゴシック" charset="0"/>
                <a:cs typeface="ＭＳ Ｐゴシック" charset="0"/>
              </a:rPr>
              <a:t>učesnici će moći da</a:t>
            </a: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:</a:t>
            </a:r>
            <a:endParaRPr lang="en-GB" dirty="0">
              <a:solidFill>
                <a:srgbClr val="000000"/>
              </a:solidFill>
              <a:latin typeface="Calibri" charset="0"/>
            </a:endParaRPr>
          </a:p>
          <a:p>
            <a:pPr lvl="0"/>
            <a:r>
              <a:rPr lang="en-GB" dirty="0" err="1" smtClean="0">
                <a:solidFill>
                  <a:srgbClr val="000000"/>
                </a:solidFill>
              </a:rPr>
              <a:t>Identif</a:t>
            </a:r>
            <a:r>
              <a:rPr lang="sr-Latn-RS" dirty="0" smtClean="0">
                <a:solidFill>
                  <a:srgbClr val="000000"/>
                </a:solidFill>
              </a:rPr>
              <a:t>ikuju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sr-Latn-RS" dirty="0" smtClean="0">
                <a:solidFill>
                  <a:srgbClr val="000000"/>
                </a:solidFill>
              </a:rPr>
              <a:t>izvore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ele</a:t>
            </a:r>
            <a:r>
              <a:rPr lang="sr-Latn-RS" dirty="0" smtClean="0">
                <a:solidFill>
                  <a:srgbClr val="000000"/>
                </a:solidFill>
              </a:rPr>
              <a:t>k</a:t>
            </a:r>
            <a:r>
              <a:rPr lang="en-GB" dirty="0" err="1" smtClean="0">
                <a:solidFill>
                  <a:srgbClr val="000000"/>
                </a:solidFill>
              </a:rPr>
              <a:t>tron</a:t>
            </a:r>
            <a:r>
              <a:rPr lang="sr-Latn-RS" dirty="0" smtClean="0">
                <a:solidFill>
                  <a:srgbClr val="000000"/>
                </a:solidFill>
              </a:rPr>
              <a:t>sk</a:t>
            </a:r>
            <a:r>
              <a:rPr lang="en-GB" dirty="0" err="1" smtClean="0">
                <a:solidFill>
                  <a:srgbClr val="000000"/>
                </a:solidFill>
              </a:rPr>
              <a:t>i</a:t>
            </a:r>
            <a:r>
              <a:rPr lang="sr-Latn-RS" dirty="0" smtClean="0">
                <a:solidFill>
                  <a:srgbClr val="000000"/>
                </a:solidFill>
              </a:rPr>
              <a:t>h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sr-Latn-RS" dirty="0" smtClean="0">
                <a:solidFill>
                  <a:srgbClr val="000000"/>
                </a:solidFill>
              </a:rPr>
              <a:t>dokaza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sr-Latn-RS" dirty="0" smtClean="0">
                <a:solidFill>
                  <a:srgbClr val="000000"/>
                </a:solidFill>
              </a:rPr>
              <a:t>na osnovu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sr-Latn-RS" dirty="0" smtClean="0">
                <a:solidFill>
                  <a:srgbClr val="000000"/>
                </a:solidFill>
              </a:rPr>
              <a:t>prikazanih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scenari</a:t>
            </a:r>
            <a:r>
              <a:rPr lang="sr-Latn-RS" dirty="0" smtClean="0">
                <a:solidFill>
                  <a:srgbClr val="000000"/>
                </a:solidFill>
              </a:rPr>
              <a:t>ja</a:t>
            </a:r>
            <a:endParaRPr lang="en-GB" dirty="0">
              <a:solidFill>
                <a:srgbClr val="000000"/>
              </a:solidFill>
            </a:endParaRPr>
          </a:p>
          <a:p>
            <a:pPr lvl="0"/>
            <a:r>
              <a:rPr lang="sr-Latn-RS" dirty="0" smtClean="0">
                <a:solidFill>
                  <a:srgbClr val="000000"/>
                </a:solidFill>
              </a:rPr>
              <a:t>Opišu</a:t>
            </a:r>
            <a:r>
              <a:rPr lang="en-GB" dirty="0" smtClean="0">
                <a:solidFill>
                  <a:srgbClr val="000000"/>
                </a:solidFill>
              </a:rPr>
              <a:t> Standard</a:t>
            </a:r>
            <a:r>
              <a:rPr lang="sr-Latn-RS" dirty="0" smtClean="0">
                <a:solidFill>
                  <a:srgbClr val="000000"/>
                </a:solidFill>
              </a:rPr>
              <a:t>ne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sr-Latn-RS" dirty="0" smtClean="0">
                <a:solidFill>
                  <a:srgbClr val="000000"/>
                </a:solidFill>
              </a:rPr>
              <a:t>o</a:t>
            </a:r>
            <a:r>
              <a:rPr lang="en-GB" dirty="0" err="1" smtClean="0">
                <a:solidFill>
                  <a:srgbClr val="000000"/>
                </a:solidFill>
              </a:rPr>
              <a:t>perati</a:t>
            </a:r>
            <a:r>
              <a:rPr lang="sr-Latn-RS" dirty="0" smtClean="0">
                <a:solidFill>
                  <a:srgbClr val="000000"/>
                </a:solidFill>
              </a:rPr>
              <a:t>v</a:t>
            </a:r>
            <a:r>
              <a:rPr lang="en-GB" dirty="0" smtClean="0">
                <a:solidFill>
                  <a:srgbClr val="000000"/>
                </a:solidFill>
              </a:rPr>
              <a:t>n</a:t>
            </a:r>
            <a:r>
              <a:rPr lang="sr-Latn-RS" dirty="0" smtClean="0">
                <a:solidFill>
                  <a:srgbClr val="000000"/>
                </a:solidFill>
              </a:rPr>
              <a:t>e postupke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sr-Latn-RS" dirty="0" smtClean="0">
                <a:solidFill>
                  <a:srgbClr val="000000"/>
                </a:solidFill>
              </a:rPr>
              <a:t>(SOP) za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pak</a:t>
            </a:r>
            <a:r>
              <a:rPr lang="sr-Latn-RS" dirty="0" smtClean="0">
                <a:solidFill>
                  <a:srgbClr val="000000"/>
                </a:solidFill>
              </a:rPr>
              <a:t>ovanje</a:t>
            </a:r>
            <a:r>
              <a:rPr lang="en-GB" dirty="0" smtClean="0">
                <a:solidFill>
                  <a:srgbClr val="000000"/>
                </a:solidFill>
              </a:rPr>
              <a:t>, </a:t>
            </a:r>
            <a:r>
              <a:rPr lang="en-GB" dirty="0">
                <a:solidFill>
                  <a:srgbClr val="000000"/>
                </a:solidFill>
              </a:rPr>
              <a:t>transport </a:t>
            </a:r>
            <a:r>
              <a:rPr lang="sr-Latn-RS" dirty="0" smtClean="0">
                <a:solidFill>
                  <a:srgbClr val="000000"/>
                </a:solidFill>
              </a:rPr>
              <a:t>i</a:t>
            </a:r>
            <a:r>
              <a:rPr lang="en-GB" dirty="0" smtClean="0">
                <a:solidFill>
                  <a:srgbClr val="000000"/>
                </a:solidFill>
              </a:rPr>
              <a:t> s</a:t>
            </a:r>
            <a:r>
              <a:rPr lang="sr-Latn-RS" dirty="0" smtClean="0">
                <a:solidFill>
                  <a:srgbClr val="000000"/>
                </a:solidFill>
              </a:rPr>
              <a:t>kladištenje </a:t>
            </a:r>
            <a:r>
              <a:rPr lang="en-GB" dirty="0" err="1" smtClean="0">
                <a:solidFill>
                  <a:srgbClr val="000000"/>
                </a:solidFill>
              </a:rPr>
              <a:t>ele</a:t>
            </a:r>
            <a:r>
              <a:rPr lang="sr-Latn-RS" dirty="0" smtClean="0">
                <a:solidFill>
                  <a:srgbClr val="000000"/>
                </a:solidFill>
              </a:rPr>
              <a:t>k</a:t>
            </a:r>
            <a:r>
              <a:rPr lang="en-GB" dirty="0" err="1" smtClean="0">
                <a:solidFill>
                  <a:srgbClr val="000000"/>
                </a:solidFill>
              </a:rPr>
              <a:t>tron</a:t>
            </a:r>
            <a:r>
              <a:rPr lang="sr-Latn-RS" dirty="0" smtClean="0">
                <a:solidFill>
                  <a:srgbClr val="000000"/>
                </a:solidFill>
              </a:rPr>
              <a:t>sk</a:t>
            </a:r>
            <a:r>
              <a:rPr lang="en-GB" dirty="0" err="1" smtClean="0">
                <a:solidFill>
                  <a:srgbClr val="000000"/>
                </a:solidFill>
              </a:rPr>
              <a:t>i</a:t>
            </a:r>
            <a:r>
              <a:rPr lang="sr-Latn-RS" dirty="0" smtClean="0">
                <a:solidFill>
                  <a:srgbClr val="000000"/>
                </a:solidFill>
              </a:rPr>
              <a:t>h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sr-Latn-RS" dirty="0" smtClean="0">
                <a:solidFill>
                  <a:srgbClr val="000000"/>
                </a:solidFill>
              </a:rPr>
              <a:t>dokaza</a:t>
            </a:r>
            <a:endParaRPr lang="en-GB" dirty="0">
              <a:solidFill>
                <a:srgbClr val="000000"/>
              </a:solidFill>
            </a:endParaRPr>
          </a:p>
          <a:p>
            <a:pPr lvl="0"/>
            <a:r>
              <a:rPr lang="sr-Latn-RS" dirty="0" smtClean="0">
                <a:solidFill>
                  <a:srgbClr val="000000"/>
                </a:solidFill>
              </a:rPr>
              <a:t>Razlikuku različite</a:t>
            </a:r>
            <a:r>
              <a:rPr lang="en-GB" dirty="0" smtClean="0">
                <a:solidFill>
                  <a:srgbClr val="000000"/>
                </a:solidFill>
              </a:rPr>
              <a:t> SOP</a:t>
            </a:r>
            <a:r>
              <a:rPr lang="sr-Latn-RS" dirty="0" smtClean="0">
                <a:solidFill>
                  <a:srgbClr val="000000"/>
                </a:solidFill>
              </a:rPr>
              <a:t>-e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sr-Latn-RS" dirty="0" smtClean="0">
                <a:solidFill>
                  <a:srgbClr val="000000"/>
                </a:solidFill>
              </a:rPr>
              <a:t>na osnovu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sr-Latn-RS" dirty="0" smtClean="0">
                <a:solidFill>
                  <a:srgbClr val="000000"/>
                </a:solidFill>
              </a:rPr>
              <a:t>vrste tih dokaza</a:t>
            </a:r>
            <a:endParaRPr lang="en-GB" dirty="0">
              <a:solidFill>
                <a:srgbClr val="000000"/>
              </a:solidFill>
            </a:endParaRPr>
          </a:p>
          <a:p>
            <a:pPr lvl="0"/>
            <a:r>
              <a:rPr lang="en-GB" dirty="0" err="1" smtClean="0">
                <a:solidFill>
                  <a:srgbClr val="000000"/>
                </a:solidFill>
              </a:rPr>
              <a:t>Dis</a:t>
            </a:r>
            <a:r>
              <a:rPr lang="sr-Latn-RS" dirty="0" smtClean="0">
                <a:solidFill>
                  <a:srgbClr val="000000"/>
                </a:solidFill>
              </a:rPr>
              <a:t>k</a:t>
            </a:r>
            <a:r>
              <a:rPr lang="en-GB" dirty="0" smtClean="0">
                <a:solidFill>
                  <a:srgbClr val="000000"/>
                </a:solidFill>
              </a:rPr>
              <a:t>u</a:t>
            </a:r>
            <a:r>
              <a:rPr lang="sr-Latn-RS" dirty="0" smtClean="0">
                <a:solidFill>
                  <a:srgbClr val="000000"/>
                </a:solidFill>
              </a:rPr>
              <a:t>tuju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sr-Latn-RS" dirty="0" smtClean="0">
                <a:solidFill>
                  <a:srgbClr val="000000"/>
                </a:solidFill>
              </a:rPr>
              <a:t>o </a:t>
            </a:r>
            <a:r>
              <a:rPr lang="en-GB" dirty="0" err="1" smtClean="0">
                <a:solidFill>
                  <a:srgbClr val="000000"/>
                </a:solidFill>
              </a:rPr>
              <a:t>tehni</a:t>
            </a:r>
            <a:r>
              <a:rPr lang="sr-Latn-RS" dirty="0" smtClean="0">
                <a:solidFill>
                  <a:srgbClr val="000000"/>
                </a:solidFill>
              </a:rPr>
              <a:t>kama za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sr-Latn-RS" dirty="0" smtClean="0">
                <a:solidFill>
                  <a:srgbClr val="000000"/>
                </a:solidFill>
              </a:rPr>
              <a:t>proveru s</a:t>
            </a:r>
            <a:r>
              <a:rPr lang="en-GB" dirty="0" err="1" smtClean="0">
                <a:solidFill>
                  <a:srgbClr val="000000"/>
                </a:solidFill>
              </a:rPr>
              <a:t>tatus</a:t>
            </a:r>
            <a:r>
              <a:rPr lang="sr-Latn-RS" dirty="0" smtClean="0">
                <a:solidFill>
                  <a:srgbClr val="000000"/>
                </a:solidFill>
              </a:rPr>
              <a:t>a napajanja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sr-Latn-RS" dirty="0" smtClean="0">
                <a:solidFill>
                  <a:srgbClr val="000000"/>
                </a:solidFill>
              </a:rPr>
              <a:t>nekog računarskog</a:t>
            </a:r>
            <a:r>
              <a:rPr lang="en-GB" dirty="0" smtClean="0">
                <a:solidFill>
                  <a:srgbClr val="000000"/>
                </a:solidFill>
              </a:rPr>
              <a:t> s</a:t>
            </a:r>
            <a:r>
              <a:rPr lang="sr-Latn-RS" dirty="0" smtClean="0">
                <a:solidFill>
                  <a:srgbClr val="000000"/>
                </a:solidFill>
              </a:rPr>
              <a:t>i</a:t>
            </a:r>
            <a:r>
              <a:rPr lang="en-GB" dirty="0" smtClean="0">
                <a:solidFill>
                  <a:srgbClr val="000000"/>
                </a:solidFill>
              </a:rPr>
              <a:t>stem</a:t>
            </a:r>
            <a:r>
              <a:rPr lang="sr-Latn-RS" dirty="0" smtClean="0">
                <a:solidFill>
                  <a:srgbClr val="000000"/>
                </a:solidFill>
              </a:rPr>
              <a:t>a</a:t>
            </a:r>
            <a:endParaRPr lang="en-GB" dirty="0">
              <a:solidFill>
                <a:srgbClr val="000000"/>
              </a:solidFill>
            </a:endParaRPr>
          </a:p>
          <a:p>
            <a:pPr lvl="0"/>
            <a:r>
              <a:rPr lang="sr-Latn-RS" dirty="0" smtClean="0">
                <a:solidFill>
                  <a:srgbClr val="000000"/>
                </a:solidFill>
              </a:rPr>
              <a:t>Primene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sr-Latn-RS" dirty="0" smtClean="0">
                <a:solidFill>
                  <a:srgbClr val="000000"/>
                </a:solidFill>
              </a:rPr>
              <a:t>opšta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sr-Latn-RS" dirty="0" smtClean="0">
                <a:solidFill>
                  <a:srgbClr val="000000"/>
                </a:solidFill>
              </a:rPr>
              <a:t>uputstva za zaplenu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ele</a:t>
            </a:r>
            <a:r>
              <a:rPr lang="sr-Latn-RS" dirty="0" smtClean="0">
                <a:solidFill>
                  <a:srgbClr val="000000"/>
                </a:solidFill>
              </a:rPr>
              <a:t>k</a:t>
            </a:r>
            <a:r>
              <a:rPr lang="en-GB" dirty="0" err="1" smtClean="0">
                <a:solidFill>
                  <a:srgbClr val="000000"/>
                </a:solidFill>
              </a:rPr>
              <a:t>tron</a:t>
            </a:r>
            <a:r>
              <a:rPr lang="sr-Latn-RS" dirty="0" smtClean="0">
                <a:solidFill>
                  <a:srgbClr val="000000"/>
                </a:solidFill>
              </a:rPr>
              <a:t>sk</a:t>
            </a:r>
            <a:r>
              <a:rPr lang="en-GB" dirty="0" err="1" smtClean="0">
                <a:solidFill>
                  <a:srgbClr val="000000"/>
                </a:solidFill>
              </a:rPr>
              <a:t>i</a:t>
            </a:r>
            <a:r>
              <a:rPr lang="sr-Latn-RS" dirty="0" smtClean="0">
                <a:solidFill>
                  <a:srgbClr val="000000"/>
                </a:solidFill>
              </a:rPr>
              <a:t>h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sr-Latn-RS" dirty="0" smtClean="0">
                <a:solidFill>
                  <a:srgbClr val="000000"/>
                </a:solidFill>
              </a:rPr>
              <a:t>uređaja</a:t>
            </a:r>
            <a:endParaRPr lang="en-US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13585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1.2.3</a:t>
            </a:r>
            <a:r>
              <a:rPr lang="sr-Latn-RS" b="1" dirty="0" smtClean="0"/>
              <a:t>.</a:t>
            </a:r>
            <a:r>
              <a:rPr lang="en-US" b="1" dirty="0"/>
              <a:t/>
            </a:r>
            <a:br>
              <a:rPr lang="en-US" b="1" dirty="0"/>
            </a:br>
            <a:r>
              <a:rPr lang="sr-Latn-RS" b="1" dirty="0" smtClean="0"/>
              <a:t> Pretres i zaplena</a:t>
            </a:r>
            <a:r>
              <a:rPr lang="en-US" b="1" dirty="0" smtClean="0"/>
              <a:t> – 2</a:t>
            </a:r>
            <a:r>
              <a:rPr lang="sr-Latn-RS" b="1" dirty="0" smtClean="0"/>
              <a:t>. 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3504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sr-Latn-RS" dirty="0" smtClean="0">
                <a:latin typeface="Arial" charset="0"/>
                <a:ea typeface="ＭＳ Ｐゴシック" charset="0"/>
                <a:cs typeface="ＭＳ Ｐゴシック" charset="0"/>
              </a:rPr>
              <a:t>Na kraju ovog bloka obuke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sr-Latn-RS" dirty="0" smtClean="0">
                <a:latin typeface="Arial" charset="0"/>
                <a:ea typeface="ＭＳ Ｐゴシック" charset="0"/>
                <a:cs typeface="ＭＳ Ｐゴシック" charset="0"/>
              </a:rPr>
              <a:t>učesnici će moći da</a:t>
            </a: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:</a:t>
            </a:r>
            <a:endParaRPr lang="en-GB" dirty="0">
              <a:solidFill>
                <a:srgbClr val="000000"/>
              </a:solidFill>
              <a:latin typeface="Calibri" charset="0"/>
            </a:endParaRPr>
          </a:p>
          <a:p>
            <a:pPr lvl="0"/>
            <a:r>
              <a:rPr lang="sr-Latn-RS" dirty="0" smtClean="0"/>
              <a:t>Prave razliku između</a:t>
            </a:r>
            <a:r>
              <a:rPr lang="en-GB" dirty="0" smtClean="0"/>
              <a:t> </a:t>
            </a:r>
            <a:r>
              <a:rPr lang="sr-Latn-RS" dirty="0" smtClean="0"/>
              <a:t>scenarija mrtve kutije</a:t>
            </a:r>
            <a:r>
              <a:rPr lang="en-GB" dirty="0" smtClean="0"/>
              <a:t> </a:t>
            </a:r>
            <a:r>
              <a:rPr lang="sr-Latn-RS" dirty="0" smtClean="0"/>
              <a:t>i </a:t>
            </a:r>
            <a:r>
              <a:rPr lang="en-GB" dirty="0" err="1" smtClean="0"/>
              <a:t>scenari</a:t>
            </a:r>
            <a:r>
              <a:rPr lang="sr-Latn-RS" dirty="0" smtClean="0"/>
              <a:t>ja</a:t>
            </a:r>
            <a:r>
              <a:rPr lang="en-GB" dirty="0" smtClean="0"/>
              <a:t> </a:t>
            </a:r>
            <a:r>
              <a:rPr lang="sr-Latn-RS" dirty="0" smtClean="0"/>
              <a:t>aktivnih</a:t>
            </a:r>
            <a:r>
              <a:rPr lang="en-GB" dirty="0" smtClean="0"/>
              <a:t> </a:t>
            </a:r>
            <a:r>
              <a:rPr lang="sr-Latn-RS" dirty="0" smtClean="0"/>
              <a:t>po</a:t>
            </a:r>
            <a:r>
              <a:rPr lang="en-GB" dirty="0" smtClean="0"/>
              <a:t>data</a:t>
            </a:r>
            <a:r>
              <a:rPr lang="sr-Latn-RS" dirty="0" smtClean="0"/>
              <a:t>ka</a:t>
            </a:r>
            <a:endParaRPr lang="de-DE" dirty="0"/>
          </a:p>
          <a:p>
            <a:pPr lvl="0"/>
            <a:r>
              <a:rPr lang="en-GB" dirty="0" err="1" smtClean="0"/>
              <a:t>Defin</a:t>
            </a:r>
            <a:r>
              <a:rPr lang="sr-Latn-RS" dirty="0" smtClean="0"/>
              <a:t>išu</a:t>
            </a:r>
            <a:r>
              <a:rPr lang="en-GB" dirty="0" smtClean="0"/>
              <a:t> term</a:t>
            </a:r>
            <a:r>
              <a:rPr lang="sr-Latn-RS" dirty="0" smtClean="0"/>
              <a:t>ine</a:t>
            </a:r>
            <a:r>
              <a:rPr lang="en-GB" dirty="0" smtClean="0"/>
              <a:t> „</a:t>
            </a:r>
            <a:r>
              <a:rPr lang="sr-Latn-RS" dirty="0" smtClean="0"/>
              <a:t>Nepostojani pod</a:t>
            </a:r>
            <a:r>
              <a:rPr lang="en-GB" dirty="0" smtClean="0"/>
              <a:t>a</a:t>
            </a:r>
            <a:r>
              <a:rPr lang="sr-Latn-RS" dirty="0" smtClean="0"/>
              <a:t>ci</a:t>
            </a:r>
            <a:r>
              <a:rPr lang="en-GB" dirty="0" smtClean="0"/>
              <a:t>“, „</a:t>
            </a:r>
            <a:r>
              <a:rPr lang="sr-Latn-RS" dirty="0" smtClean="0"/>
              <a:t>Privremeni pod</a:t>
            </a:r>
            <a:r>
              <a:rPr lang="en-GB" dirty="0" smtClean="0"/>
              <a:t>a</a:t>
            </a:r>
            <a:r>
              <a:rPr lang="sr-Latn-RS" dirty="0" smtClean="0"/>
              <a:t>ci</a:t>
            </a:r>
            <a:r>
              <a:rPr lang="en-GB" dirty="0" smtClean="0"/>
              <a:t>“ </a:t>
            </a:r>
            <a:r>
              <a:rPr lang="sr-Latn-RS" dirty="0" smtClean="0"/>
              <a:t>i</a:t>
            </a:r>
            <a:r>
              <a:rPr lang="en-GB" dirty="0" smtClean="0"/>
              <a:t> „</a:t>
            </a:r>
            <a:r>
              <a:rPr lang="en-GB" dirty="0" err="1" smtClean="0"/>
              <a:t>Foren</a:t>
            </a:r>
            <a:r>
              <a:rPr lang="sr-Latn-RS" dirty="0" smtClean="0"/>
              <a:t>z</a:t>
            </a:r>
            <a:r>
              <a:rPr lang="en-GB" dirty="0" err="1" smtClean="0"/>
              <a:t>i</a:t>
            </a:r>
            <a:r>
              <a:rPr lang="sr-Latn-RS" dirty="0" smtClean="0"/>
              <a:t>ka aktivnih podataka</a:t>
            </a:r>
            <a:r>
              <a:rPr lang="en-GB" dirty="0" smtClean="0"/>
              <a:t>“</a:t>
            </a:r>
            <a:endParaRPr lang="de-DE" dirty="0"/>
          </a:p>
          <a:p>
            <a:pPr lvl="0"/>
            <a:r>
              <a:rPr lang="sr-Latn-RS" dirty="0" smtClean="0"/>
              <a:t>Objasne</a:t>
            </a:r>
            <a:r>
              <a:rPr lang="en-GB" dirty="0" smtClean="0"/>
              <a:t> v</a:t>
            </a:r>
            <a:r>
              <a:rPr lang="sr-Latn-RS" dirty="0" smtClean="0"/>
              <a:t>rednost</a:t>
            </a:r>
            <a:r>
              <a:rPr lang="en-GB" dirty="0" smtClean="0"/>
              <a:t> </a:t>
            </a:r>
            <a:r>
              <a:rPr lang="sr-Latn-RS" dirty="0" smtClean="0"/>
              <a:t>nepostojanih</a:t>
            </a:r>
            <a:r>
              <a:rPr lang="en-GB" dirty="0" smtClean="0"/>
              <a:t> </a:t>
            </a:r>
            <a:r>
              <a:rPr lang="sr-Latn-RS" dirty="0" smtClean="0"/>
              <a:t>po</a:t>
            </a:r>
            <a:r>
              <a:rPr lang="en-GB" dirty="0" smtClean="0"/>
              <a:t>data</a:t>
            </a:r>
            <a:r>
              <a:rPr lang="sr-Latn-RS" dirty="0" smtClean="0"/>
              <a:t>ka za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sr-Latn-RS" dirty="0" smtClean="0"/>
              <a:t>stražitelje</a:t>
            </a:r>
            <a:endParaRPr lang="de-DE" dirty="0"/>
          </a:p>
          <a:p>
            <a:pPr lvl="0"/>
            <a:r>
              <a:rPr lang="sr-Latn-RS" dirty="0" smtClean="0"/>
              <a:t>Nabroje najmanje</a:t>
            </a:r>
            <a:r>
              <a:rPr lang="en-GB" dirty="0" smtClean="0"/>
              <a:t> </a:t>
            </a:r>
            <a:r>
              <a:rPr lang="sr-Latn-RS" dirty="0" smtClean="0"/>
              <a:t>četiri</a:t>
            </a:r>
            <a:r>
              <a:rPr lang="en-GB" dirty="0" smtClean="0"/>
              <a:t> </a:t>
            </a:r>
            <a:r>
              <a:rPr lang="sr-Latn-RS" dirty="0" smtClean="0"/>
              <a:t>vrste</a:t>
            </a:r>
            <a:r>
              <a:rPr lang="en-GB" dirty="0" smtClean="0"/>
              <a:t> </a:t>
            </a:r>
            <a:r>
              <a:rPr lang="sr-Latn-RS" dirty="0" smtClean="0"/>
              <a:t>po</a:t>
            </a:r>
            <a:r>
              <a:rPr lang="en-GB" dirty="0" smtClean="0"/>
              <a:t>data</a:t>
            </a:r>
            <a:r>
              <a:rPr lang="sr-Latn-RS" dirty="0" smtClean="0"/>
              <a:t>ka</a:t>
            </a:r>
            <a:r>
              <a:rPr lang="en-GB" dirty="0" smtClean="0"/>
              <a:t> </a:t>
            </a:r>
            <a:r>
              <a:rPr lang="sr-Latn-RS" dirty="0" smtClean="0"/>
              <a:t>koji bi se izgubili bez</a:t>
            </a:r>
            <a:r>
              <a:rPr lang="en-GB" dirty="0" smtClean="0"/>
              <a:t> </a:t>
            </a:r>
            <a:r>
              <a:rPr lang="en-GB" dirty="0" err="1" smtClean="0"/>
              <a:t>Foren</a:t>
            </a:r>
            <a:r>
              <a:rPr lang="sr-Latn-RS" dirty="0" smtClean="0"/>
              <a:t>z</a:t>
            </a:r>
            <a:r>
              <a:rPr lang="en-GB" dirty="0" err="1" smtClean="0"/>
              <a:t>i</a:t>
            </a:r>
            <a:r>
              <a:rPr lang="sr-Latn-RS" dirty="0" smtClean="0"/>
              <a:t>ke aktivnih podataka</a:t>
            </a:r>
            <a:endParaRPr lang="de-DE" dirty="0"/>
          </a:p>
          <a:p>
            <a:pPr lvl="0"/>
            <a:r>
              <a:rPr lang="sr-Latn-RS" dirty="0" smtClean="0"/>
              <a:t>Izvrše</a:t>
            </a:r>
            <a:r>
              <a:rPr lang="en-GB" dirty="0" smtClean="0"/>
              <a:t> mere </a:t>
            </a:r>
            <a:r>
              <a:rPr lang="sr-Latn-RS" dirty="0" smtClean="0"/>
              <a:t>postupka uviđaja</a:t>
            </a:r>
            <a:r>
              <a:rPr lang="en-GB" dirty="0" smtClean="0"/>
              <a:t> </a:t>
            </a:r>
            <a:r>
              <a:rPr lang="sr-Latn-RS" dirty="0" smtClean="0"/>
              <a:t>kada se suoče sa računarskim</a:t>
            </a:r>
            <a:r>
              <a:rPr lang="en-GB" dirty="0" smtClean="0"/>
              <a:t> s</a:t>
            </a:r>
            <a:r>
              <a:rPr lang="sr-Latn-RS" dirty="0" smtClean="0"/>
              <a:t>i</a:t>
            </a:r>
            <a:r>
              <a:rPr lang="en-GB" dirty="0" smtClean="0"/>
              <a:t>stem</a:t>
            </a:r>
            <a:r>
              <a:rPr lang="sr-Latn-RS" dirty="0" smtClean="0"/>
              <a:t>om koji radi</a:t>
            </a:r>
            <a:r>
              <a:rPr lang="en-GB" dirty="0" smtClean="0"/>
              <a:t>.</a:t>
            </a:r>
            <a:endParaRPr lang="de-DE" dirty="0"/>
          </a:p>
          <a:p>
            <a:pPr lvl="0"/>
            <a:r>
              <a:rPr lang="sr-Latn-RS" dirty="0" smtClean="0"/>
              <a:t>Opišu</a:t>
            </a:r>
            <a:r>
              <a:rPr lang="en-GB" dirty="0" smtClean="0"/>
              <a:t> </a:t>
            </a:r>
            <a:r>
              <a:rPr lang="sr-Latn-RS" dirty="0" smtClean="0"/>
              <a:t>izazove</a:t>
            </a:r>
            <a:r>
              <a:rPr lang="en-GB" dirty="0" smtClean="0"/>
              <a:t> </a:t>
            </a:r>
            <a:r>
              <a:rPr lang="sr-Latn-RS" dirty="0" smtClean="0"/>
              <a:t>šifrovanja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sr-Latn-RS" dirty="0" smtClean="0"/>
              <a:t>šanse</a:t>
            </a:r>
            <a:r>
              <a:rPr lang="en-GB" dirty="0" smtClean="0"/>
              <a:t> </a:t>
            </a:r>
            <a:r>
              <a:rPr lang="en-GB" dirty="0" err="1" smtClean="0"/>
              <a:t>Foren</a:t>
            </a:r>
            <a:r>
              <a:rPr lang="sr-Latn-RS" dirty="0" smtClean="0"/>
              <a:t>z</a:t>
            </a:r>
            <a:r>
              <a:rPr lang="en-GB" dirty="0" err="1" smtClean="0"/>
              <a:t>i</a:t>
            </a:r>
            <a:r>
              <a:rPr lang="sr-Latn-RS" dirty="0" smtClean="0"/>
              <a:t>ke aktivnih podataka u </a:t>
            </a:r>
            <a:r>
              <a:rPr lang="en-GB" dirty="0" err="1" smtClean="0"/>
              <a:t>scenari</a:t>
            </a:r>
            <a:r>
              <a:rPr lang="sr-Latn-RS" dirty="0" smtClean="0"/>
              <a:t>jima</a:t>
            </a:r>
            <a:r>
              <a:rPr lang="en-GB" dirty="0" smtClean="0"/>
              <a:t> </a:t>
            </a:r>
            <a:r>
              <a:rPr lang="sr-Latn-RS" dirty="0" smtClean="0"/>
              <a:t>koji obuhvataju šifrovanje</a:t>
            </a:r>
            <a:endParaRPr lang="de-DE" dirty="0"/>
          </a:p>
          <a:p>
            <a:pPr lvl="0"/>
            <a:r>
              <a:rPr lang="en-GB" dirty="0" err="1" smtClean="0"/>
              <a:t>Dis</a:t>
            </a:r>
            <a:r>
              <a:rPr lang="sr-Latn-RS" dirty="0" smtClean="0"/>
              <a:t>k</a:t>
            </a:r>
            <a:r>
              <a:rPr lang="en-GB" dirty="0" smtClean="0"/>
              <a:t>u</a:t>
            </a:r>
            <a:r>
              <a:rPr lang="sr-Latn-RS" dirty="0" smtClean="0"/>
              <a:t>tuju o izazovima</a:t>
            </a:r>
            <a:r>
              <a:rPr lang="en-GB" dirty="0" smtClean="0"/>
              <a:t> </a:t>
            </a:r>
            <a:r>
              <a:rPr lang="sr-Latn-RS" dirty="0" smtClean="0"/>
              <a:t>i</a:t>
            </a:r>
            <a:r>
              <a:rPr lang="en-GB" dirty="0" smtClean="0"/>
              <a:t> </a:t>
            </a:r>
            <a:r>
              <a:rPr lang="sr-Latn-RS" dirty="0" smtClean="0"/>
              <a:t>različitim</a:t>
            </a:r>
            <a:r>
              <a:rPr lang="en-GB" dirty="0" smtClean="0"/>
              <a:t> </a:t>
            </a:r>
            <a:r>
              <a:rPr lang="sr-Latn-RS" dirty="0" smtClean="0"/>
              <a:t>pravnim okvirima</a:t>
            </a:r>
            <a:r>
              <a:rPr lang="en-GB" dirty="0" smtClean="0"/>
              <a:t> </a:t>
            </a:r>
            <a:r>
              <a:rPr lang="sr-Latn-RS" dirty="0" smtClean="0"/>
              <a:t>u</a:t>
            </a:r>
            <a:r>
              <a:rPr lang="en-GB" dirty="0" smtClean="0"/>
              <a:t> </a:t>
            </a:r>
            <a:r>
              <a:rPr lang="en-GB" dirty="0" err="1" smtClean="0"/>
              <a:t>scenari</a:t>
            </a:r>
            <a:r>
              <a:rPr lang="sr-Latn-RS" dirty="0" smtClean="0"/>
              <a:t>jima</a:t>
            </a:r>
            <a:r>
              <a:rPr lang="en-GB" dirty="0" smtClean="0"/>
              <a:t> </a:t>
            </a:r>
            <a:r>
              <a:rPr lang="sr-Latn-RS" dirty="0" smtClean="0"/>
              <a:t>u kojima su</a:t>
            </a:r>
            <a:r>
              <a:rPr lang="en-GB" dirty="0" smtClean="0"/>
              <a:t> </a:t>
            </a:r>
            <a:r>
              <a:rPr lang="sr-Latn-RS" dirty="0" smtClean="0"/>
              <a:t>po</a:t>
            </a:r>
            <a:r>
              <a:rPr lang="en-GB" dirty="0" err="1" smtClean="0"/>
              <a:t>da</a:t>
            </a:r>
            <a:r>
              <a:rPr lang="sr-Latn-RS" dirty="0" smtClean="0"/>
              <a:t>ci memorisani daljinski</a:t>
            </a:r>
            <a:r>
              <a:rPr lang="en-GB" dirty="0" smtClean="0"/>
              <a:t>, </a:t>
            </a:r>
            <a:r>
              <a:rPr lang="sr-Latn-RS" dirty="0" smtClean="0"/>
              <a:t>npr</a:t>
            </a:r>
            <a:r>
              <a:rPr lang="en-GB" dirty="0" smtClean="0"/>
              <a:t>. </a:t>
            </a:r>
            <a:r>
              <a:rPr lang="sr-Latn-RS" dirty="0" smtClean="0"/>
              <a:t>u </a:t>
            </a:r>
            <a:r>
              <a:rPr lang="en-GB" dirty="0" err="1" smtClean="0"/>
              <a:t>servis</a:t>
            </a:r>
            <a:r>
              <a:rPr lang="sr-Latn-RS" dirty="0" smtClean="0"/>
              <a:t>ima iz oblaka</a:t>
            </a:r>
            <a:r>
              <a:rPr lang="en-GB" dirty="0" smtClean="0"/>
              <a:t>.</a:t>
            </a:r>
            <a:endParaRPr lang="de-DE" dirty="0"/>
          </a:p>
          <a:p>
            <a:pPr lvl="0"/>
            <a:r>
              <a:rPr lang="en-GB" dirty="0" err="1" smtClean="0"/>
              <a:t>Defin</a:t>
            </a:r>
            <a:r>
              <a:rPr lang="sr-Latn-RS" dirty="0" smtClean="0"/>
              <a:t>išu</a:t>
            </a:r>
            <a:r>
              <a:rPr lang="en-GB" dirty="0" smtClean="0"/>
              <a:t> term</a:t>
            </a:r>
            <a:r>
              <a:rPr lang="sr-Latn-RS" dirty="0" smtClean="0"/>
              <a:t>in</a:t>
            </a:r>
            <a:r>
              <a:rPr lang="en-GB" dirty="0" smtClean="0"/>
              <a:t> „</a:t>
            </a:r>
            <a:r>
              <a:rPr lang="sr-Latn-RS" dirty="0" smtClean="0"/>
              <a:t>Računarstvo u oblaku</a:t>
            </a:r>
            <a:r>
              <a:rPr lang="en-GB" dirty="0" smtClean="0"/>
              <a:t>“</a:t>
            </a:r>
            <a:endParaRPr lang="de-DE" dirty="0"/>
          </a:p>
          <a:p>
            <a:r>
              <a:rPr lang="sr-Latn-RS" dirty="0" smtClean="0"/>
              <a:t>Uporede najmanje tri</a:t>
            </a:r>
            <a:r>
              <a:rPr lang="en-GB" dirty="0" smtClean="0"/>
              <a:t> </a:t>
            </a:r>
            <a:r>
              <a:rPr lang="en-GB" dirty="0" err="1" smtClean="0"/>
              <a:t>servis</a:t>
            </a:r>
            <a:r>
              <a:rPr lang="sr-Latn-RS" dirty="0" smtClean="0"/>
              <a:t>a iz oblaka</a:t>
            </a:r>
            <a:r>
              <a:rPr lang="de-DE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487974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1.3.2</a:t>
            </a:r>
            <a:r>
              <a:rPr lang="sr-Latn-RS" b="1" dirty="0" smtClean="0"/>
              <a:t>.</a:t>
            </a:r>
            <a:r>
              <a:rPr lang="en-US" b="1" dirty="0" smtClean="0"/>
              <a:t> </a:t>
            </a:r>
            <a:r>
              <a:rPr lang="sr-Latn-RS" b="1" dirty="0" smtClean="0"/>
              <a:t>i</a:t>
            </a:r>
            <a:r>
              <a:rPr lang="en-US" b="1" dirty="0" smtClean="0"/>
              <a:t> 1.3.3</a:t>
            </a:r>
            <a:r>
              <a:rPr lang="sr-Latn-RS" b="1" dirty="0" smtClean="0"/>
              <a:t>.</a:t>
            </a:r>
            <a:r>
              <a:rPr lang="en-US" b="1" dirty="0" smtClean="0"/>
              <a:t> </a:t>
            </a:r>
            <a:r>
              <a:rPr lang="sr-Latn-RS" b="1" dirty="0" smtClean="0"/>
              <a:t>Pretres i zaplena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err="1" smtClean="0"/>
              <a:t>Brifing</a:t>
            </a:r>
            <a:r>
              <a:rPr lang="en-US" b="1" dirty="0" smtClean="0"/>
              <a:t> </a:t>
            </a:r>
            <a:r>
              <a:rPr lang="sr-Latn-RS" b="1" dirty="0" smtClean="0"/>
              <a:t>i</a:t>
            </a:r>
            <a:r>
              <a:rPr lang="en-US" b="1" dirty="0" smtClean="0"/>
              <a:t> </a:t>
            </a:r>
            <a:r>
              <a:rPr lang="sr-Latn-RS" b="1" dirty="0" smtClean="0"/>
              <a:t>p</a:t>
            </a:r>
            <a:r>
              <a:rPr lang="en-US" b="1" dirty="0" err="1" smtClean="0"/>
              <a:t>ra</a:t>
            </a:r>
            <a:r>
              <a:rPr lang="sr-Latn-RS" b="1" dirty="0" smtClean="0"/>
              <a:t>k</a:t>
            </a:r>
            <a:r>
              <a:rPr lang="en-US" b="1" dirty="0" err="1" smtClean="0"/>
              <a:t>ti</a:t>
            </a:r>
            <a:r>
              <a:rPr lang="sr-Latn-RS" b="1" dirty="0" smtClean="0"/>
              <a:t>čn</a:t>
            </a:r>
            <a:r>
              <a:rPr lang="en-US" b="1" dirty="0" smtClean="0"/>
              <a:t>a</a:t>
            </a:r>
            <a:r>
              <a:rPr lang="sr-Latn-RS" b="1" dirty="0" smtClean="0"/>
              <a:t> vežba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sr-Latn-RS" dirty="0" smtClean="0">
                <a:latin typeface="Arial" charset="0"/>
                <a:ea typeface="ＭＳ Ｐゴシック" charset="0"/>
                <a:cs typeface="ＭＳ Ｐゴシック" charset="0"/>
              </a:rPr>
              <a:t>Na kraju ovog bloka obuke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sr-Latn-RS" dirty="0" smtClean="0">
                <a:latin typeface="Arial" charset="0"/>
                <a:ea typeface="ＭＳ Ｐゴシック" charset="0"/>
                <a:cs typeface="ＭＳ Ｐゴシック" charset="0"/>
              </a:rPr>
              <a:t>učesnici će moći da</a:t>
            </a: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:</a:t>
            </a:r>
            <a:endParaRPr lang="en-GB" dirty="0">
              <a:solidFill>
                <a:srgbClr val="000000"/>
              </a:solidFill>
              <a:latin typeface="Calibri" charset="0"/>
            </a:endParaRPr>
          </a:p>
          <a:p>
            <a:pPr lvl="0"/>
            <a:r>
              <a:rPr lang="sr-Latn-RS" dirty="0" smtClean="0"/>
              <a:t>Napišu jedan</a:t>
            </a:r>
            <a:r>
              <a:rPr lang="en-GB" dirty="0" smtClean="0"/>
              <a:t> </a:t>
            </a:r>
            <a:r>
              <a:rPr lang="en-GB" dirty="0" err="1" smtClean="0"/>
              <a:t>operati</a:t>
            </a:r>
            <a:r>
              <a:rPr lang="sr-Latn-RS" dirty="0" smtClean="0"/>
              <a:t>v</a:t>
            </a:r>
            <a:r>
              <a:rPr lang="en-GB" dirty="0" smtClean="0"/>
              <a:t>n</a:t>
            </a:r>
            <a:r>
              <a:rPr lang="sr-Latn-RS" dirty="0" smtClean="0"/>
              <a:t>i</a:t>
            </a:r>
            <a:r>
              <a:rPr lang="en-GB" dirty="0" smtClean="0"/>
              <a:t> </a:t>
            </a:r>
            <a:r>
              <a:rPr lang="en-GB" dirty="0"/>
              <a:t>plan </a:t>
            </a:r>
            <a:r>
              <a:rPr lang="sr-Latn-RS" dirty="0" smtClean="0"/>
              <a:t>za neki pretres</a:t>
            </a:r>
            <a:endParaRPr lang="en-GB" dirty="0"/>
          </a:p>
          <a:p>
            <a:pPr lvl="0"/>
            <a:r>
              <a:rPr lang="sr-Latn-RS" dirty="0" smtClean="0"/>
              <a:t>Obave pretres</a:t>
            </a:r>
            <a:endParaRPr lang="en-GB" dirty="0"/>
          </a:p>
          <a:p>
            <a:pPr lvl="0"/>
            <a:r>
              <a:rPr lang="sr-Latn-RS" dirty="0" smtClean="0"/>
              <a:t>Rukuju</a:t>
            </a:r>
            <a:r>
              <a:rPr lang="en-GB" dirty="0" smtClean="0"/>
              <a:t> </a:t>
            </a:r>
            <a:r>
              <a:rPr lang="en-GB" dirty="0" err="1" smtClean="0"/>
              <a:t>ele</a:t>
            </a:r>
            <a:r>
              <a:rPr lang="sr-Latn-RS" dirty="0" smtClean="0"/>
              <a:t>k</a:t>
            </a:r>
            <a:r>
              <a:rPr lang="en-GB" dirty="0" err="1" smtClean="0"/>
              <a:t>tron</a:t>
            </a:r>
            <a:r>
              <a:rPr lang="sr-Latn-RS" dirty="0" smtClean="0"/>
              <a:t>sk</a:t>
            </a:r>
            <a:r>
              <a:rPr lang="en-GB" dirty="0" err="1" smtClean="0"/>
              <a:t>i</a:t>
            </a:r>
            <a:r>
              <a:rPr lang="sr-Latn-RS" dirty="0" smtClean="0"/>
              <a:t>m</a:t>
            </a:r>
            <a:r>
              <a:rPr lang="en-GB" dirty="0" smtClean="0"/>
              <a:t> digital</a:t>
            </a:r>
            <a:r>
              <a:rPr lang="sr-Latn-RS" dirty="0" smtClean="0"/>
              <a:t>nim dokazima</a:t>
            </a:r>
            <a:endParaRPr lang="en-GB" dirty="0"/>
          </a:p>
          <a:p>
            <a:pPr lvl="0"/>
            <a:r>
              <a:rPr lang="en-GB" dirty="0" smtClean="0"/>
              <a:t>Do</a:t>
            </a:r>
            <a:r>
              <a:rPr lang="sr-Latn-RS" dirty="0" smtClean="0"/>
              <a:t>k</a:t>
            </a:r>
            <a:r>
              <a:rPr lang="en-GB" dirty="0" err="1" smtClean="0"/>
              <a:t>ument</a:t>
            </a:r>
            <a:r>
              <a:rPr lang="sr-Latn-RS" dirty="0" smtClean="0"/>
              <a:t>iju</a:t>
            </a:r>
            <a:r>
              <a:rPr lang="en-GB" dirty="0" smtClean="0"/>
              <a:t> </a:t>
            </a:r>
            <a:r>
              <a:rPr lang="sr-Latn-RS" dirty="0" smtClean="0"/>
              <a:t>i</a:t>
            </a:r>
            <a:r>
              <a:rPr lang="en-GB" dirty="0" smtClean="0"/>
              <a:t> </a:t>
            </a:r>
            <a:r>
              <a:rPr lang="sr-Latn-RS" dirty="0" smtClean="0"/>
              <a:t>Obezbede</a:t>
            </a:r>
            <a:r>
              <a:rPr lang="en-GB" dirty="0" smtClean="0"/>
              <a:t> </a:t>
            </a:r>
            <a:r>
              <a:rPr lang="sr-Latn-RS" dirty="0" smtClean="0"/>
              <a:t>mesto pretresa</a:t>
            </a:r>
            <a:endParaRPr lang="en-GB" dirty="0"/>
          </a:p>
          <a:p>
            <a:pPr lvl="0"/>
            <a:r>
              <a:rPr lang="en-GB" dirty="0" err="1" smtClean="0"/>
              <a:t>Identif</a:t>
            </a:r>
            <a:r>
              <a:rPr lang="sr-Latn-RS" dirty="0" smtClean="0"/>
              <a:t>ikuju izvore</a:t>
            </a:r>
            <a:r>
              <a:rPr lang="en-GB" dirty="0" smtClean="0"/>
              <a:t> </a:t>
            </a:r>
            <a:r>
              <a:rPr lang="en-GB" dirty="0" err="1" smtClean="0"/>
              <a:t>ele</a:t>
            </a:r>
            <a:r>
              <a:rPr lang="sr-Latn-RS" dirty="0" smtClean="0"/>
              <a:t>k</a:t>
            </a:r>
            <a:r>
              <a:rPr lang="en-GB" dirty="0" err="1" smtClean="0"/>
              <a:t>tron</a:t>
            </a:r>
            <a:r>
              <a:rPr lang="sr-Latn-RS" dirty="0" smtClean="0"/>
              <a:t>sk</a:t>
            </a:r>
            <a:r>
              <a:rPr lang="en-GB" dirty="0" err="1" smtClean="0"/>
              <a:t>i</a:t>
            </a:r>
            <a:r>
              <a:rPr lang="sr-Latn-RS" dirty="0" smtClean="0"/>
              <a:t>h</a:t>
            </a:r>
            <a:r>
              <a:rPr lang="en-GB" dirty="0" smtClean="0"/>
              <a:t> </a:t>
            </a:r>
            <a:r>
              <a:rPr lang="sr-Latn-RS" dirty="0" smtClean="0"/>
              <a:t>dokaza</a:t>
            </a:r>
            <a:r>
              <a:rPr lang="en-GB" dirty="0" smtClean="0"/>
              <a:t> </a:t>
            </a:r>
            <a:endParaRPr lang="en-GB" dirty="0"/>
          </a:p>
          <a:p>
            <a:pPr lvl="0"/>
            <a:r>
              <a:rPr lang="sr-Latn-RS" dirty="0" smtClean="0"/>
              <a:t>Popune</a:t>
            </a:r>
            <a:r>
              <a:rPr lang="en-US" dirty="0" smtClean="0"/>
              <a:t> list</a:t>
            </a:r>
            <a:r>
              <a:rPr lang="sr-Latn-RS" dirty="0" smtClean="0"/>
              <a:t>u dokaza</a:t>
            </a:r>
            <a:endParaRPr lang="en-GB" dirty="0"/>
          </a:p>
          <a:p>
            <a:pPr lvl="0"/>
            <a:r>
              <a:rPr lang="sr-Latn-RS" dirty="0" smtClean="0"/>
              <a:t>Napišu izveštaj</a:t>
            </a:r>
            <a:r>
              <a:rPr lang="en-US" dirty="0" smtClean="0"/>
              <a:t> </a:t>
            </a:r>
            <a:r>
              <a:rPr lang="sr-Latn-RS" dirty="0" smtClean="0"/>
              <a:t>zavisno od</a:t>
            </a:r>
            <a:r>
              <a:rPr lang="en-US" dirty="0" smtClean="0"/>
              <a:t> </a:t>
            </a:r>
            <a:r>
              <a:rPr lang="sr-Latn-RS" dirty="0" smtClean="0"/>
              <a:t>njihovog pretresa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3638029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sr-Latn-RS" dirty="0" smtClean="0"/>
              <a:t>Na kraju ovog bloka obuke da</a:t>
            </a:r>
            <a:r>
              <a:rPr lang="en-US" dirty="0" smtClean="0"/>
              <a:t>t</a:t>
            </a:r>
            <a:r>
              <a:rPr lang="sr-Latn-RS" dirty="0" smtClean="0"/>
              <a:t>i</a:t>
            </a:r>
            <a:r>
              <a:rPr lang="en-US" dirty="0" smtClean="0"/>
              <a:t> </a:t>
            </a:r>
            <a:r>
              <a:rPr lang="sr-Latn-RS" dirty="0" smtClean="0"/>
              <a:t>predstavnici policije će moći da</a:t>
            </a:r>
            <a:r>
              <a:rPr lang="en-US" dirty="0" smtClean="0"/>
              <a:t>:</a:t>
            </a:r>
          </a:p>
          <a:p>
            <a:pPr lvl="0"/>
            <a:r>
              <a:rPr lang="en-GB" dirty="0" smtClean="0"/>
              <a:t>Pre</a:t>
            </a:r>
            <a:r>
              <a:rPr lang="sr-Latn-RS" dirty="0" smtClean="0"/>
              <a:t>z</a:t>
            </a:r>
            <a:r>
              <a:rPr lang="en-GB" dirty="0" err="1" smtClean="0"/>
              <a:t>ent</a:t>
            </a:r>
            <a:r>
              <a:rPr lang="sr-Latn-RS" dirty="0" smtClean="0"/>
              <a:t>iraju</a:t>
            </a:r>
            <a:r>
              <a:rPr lang="en-GB" dirty="0" smtClean="0"/>
              <a:t> </a:t>
            </a:r>
            <a:r>
              <a:rPr lang="sr-Latn-RS" dirty="0" smtClean="0"/>
              <a:t>kako je da</a:t>
            </a:r>
            <a:r>
              <a:rPr lang="en-GB" dirty="0" smtClean="0"/>
              <a:t>t</a:t>
            </a:r>
            <a:r>
              <a:rPr lang="sr-Latn-RS" dirty="0" smtClean="0"/>
              <a:t>a</a:t>
            </a:r>
            <a:r>
              <a:rPr lang="en-GB" dirty="0" smtClean="0"/>
              <a:t> </a:t>
            </a:r>
            <a:r>
              <a:rPr lang="en-GB" dirty="0" err="1" smtClean="0"/>
              <a:t>grup</a:t>
            </a:r>
            <a:r>
              <a:rPr lang="sr-Latn-RS" dirty="0" smtClean="0"/>
              <a:t>a</a:t>
            </a:r>
            <a:r>
              <a:rPr lang="en-GB" dirty="0" smtClean="0"/>
              <a:t> </a:t>
            </a:r>
            <a:r>
              <a:rPr lang="sr-Latn-RS" dirty="0" smtClean="0"/>
              <a:t>završila</a:t>
            </a:r>
            <a:r>
              <a:rPr lang="en-GB" dirty="0" smtClean="0"/>
              <a:t> </a:t>
            </a:r>
            <a:r>
              <a:rPr lang="sr-Latn-RS" dirty="0" smtClean="0"/>
              <a:t>fazu </a:t>
            </a:r>
            <a:r>
              <a:rPr lang="en-GB" dirty="0" smtClean="0"/>
              <a:t>pr</a:t>
            </a:r>
            <a:r>
              <a:rPr lang="sr-Latn-RS" dirty="0" smtClean="0"/>
              <a:t>i</a:t>
            </a:r>
            <a:r>
              <a:rPr lang="en-GB" dirty="0" smtClean="0"/>
              <a:t>pr</a:t>
            </a:r>
            <a:r>
              <a:rPr lang="sr-Latn-RS" dirty="0" smtClean="0"/>
              <a:t>eme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plani</a:t>
            </a:r>
            <a:r>
              <a:rPr lang="sr-Latn-RS" dirty="0" smtClean="0"/>
              <a:t>ra</a:t>
            </a:r>
            <a:r>
              <a:rPr lang="en-GB" dirty="0" smtClean="0"/>
              <a:t>n</a:t>
            </a:r>
            <a:r>
              <a:rPr lang="sr-Latn-RS" dirty="0" smtClean="0"/>
              <a:t>ja</a:t>
            </a:r>
            <a:r>
              <a:rPr lang="en-GB" dirty="0" smtClean="0"/>
              <a:t> </a:t>
            </a:r>
            <a:r>
              <a:rPr lang="sr-Latn-RS" dirty="0" smtClean="0"/>
              <a:t>za dati pretres</a:t>
            </a:r>
            <a:r>
              <a:rPr lang="en-GB" dirty="0" smtClean="0"/>
              <a:t> </a:t>
            </a:r>
            <a:r>
              <a:rPr lang="sr-Latn-RS" dirty="0" smtClean="0"/>
              <a:t>i zaplenu</a:t>
            </a:r>
            <a:endParaRPr lang="en-GB" dirty="0"/>
          </a:p>
          <a:p>
            <a:pPr lvl="0"/>
            <a:r>
              <a:rPr lang="en-GB" dirty="0" smtClean="0"/>
              <a:t>Pre</a:t>
            </a:r>
            <a:r>
              <a:rPr lang="sr-Latn-RS" dirty="0" smtClean="0"/>
              <a:t>z</a:t>
            </a:r>
            <a:r>
              <a:rPr lang="en-GB" dirty="0" err="1" smtClean="0"/>
              <a:t>ent</a:t>
            </a:r>
            <a:r>
              <a:rPr lang="sr-Latn-RS" dirty="0" smtClean="0"/>
              <a:t>iraju</a:t>
            </a:r>
            <a:r>
              <a:rPr lang="en-GB" dirty="0" smtClean="0"/>
              <a:t> </a:t>
            </a:r>
            <a:r>
              <a:rPr lang="sr-Latn-RS" dirty="0" smtClean="0"/>
              <a:t>kako</a:t>
            </a:r>
            <a:r>
              <a:rPr lang="en-GB" dirty="0" smtClean="0"/>
              <a:t> </a:t>
            </a:r>
            <a:r>
              <a:rPr lang="sr-Latn-RS" dirty="0" smtClean="0"/>
              <a:t>su postupali</a:t>
            </a:r>
            <a:r>
              <a:rPr lang="en-GB" dirty="0" smtClean="0"/>
              <a:t> </a:t>
            </a:r>
            <a:r>
              <a:rPr lang="sr-Latn-RS" dirty="0" smtClean="0"/>
              <a:t>sa</a:t>
            </a:r>
            <a:r>
              <a:rPr lang="en-GB" dirty="0" smtClean="0"/>
              <a:t> </a:t>
            </a:r>
            <a:r>
              <a:rPr lang="sr-Latn-RS" dirty="0" smtClean="0"/>
              <a:t>osumnjičenim licem</a:t>
            </a:r>
            <a:r>
              <a:rPr lang="en-GB" dirty="0" smtClean="0"/>
              <a:t> </a:t>
            </a:r>
            <a:r>
              <a:rPr lang="sr-Latn-RS" dirty="0" smtClean="0"/>
              <a:t>ako je bilo</a:t>
            </a:r>
            <a:r>
              <a:rPr lang="en-GB" dirty="0" smtClean="0"/>
              <a:t> pr</a:t>
            </a:r>
            <a:r>
              <a:rPr lang="sr-Latn-RS" dirty="0" smtClean="0"/>
              <a:t>i</a:t>
            </a:r>
            <a:r>
              <a:rPr lang="en-GB" dirty="0" smtClean="0"/>
              <a:t>s</a:t>
            </a:r>
            <a:r>
              <a:rPr lang="sr-Latn-RS" dirty="0" smtClean="0"/>
              <a:t>u</a:t>
            </a:r>
            <a:r>
              <a:rPr lang="en-GB" dirty="0" smtClean="0"/>
              <a:t>t</a:t>
            </a:r>
            <a:r>
              <a:rPr lang="sr-Latn-RS" dirty="0" smtClean="0"/>
              <a:t>no na mestu događaja</a:t>
            </a:r>
            <a:endParaRPr lang="en-GB" dirty="0"/>
          </a:p>
          <a:p>
            <a:pPr lvl="0"/>
            <a:r>
              <a:rPr lang="en-GB" dirty="0" smtClean="0"/>
              <a:t>Pre</a:t>
            </a:r>
            <a:r>
              <a:rPr lang="sr-Latn-RS" dirty="0" smtClean="0"/>
              <a:t>z</a:t>
            </a:r>
            <a:r>
              <a:rPr lang="en-GB" dirty="0" err="1" smtClean="0"/>
              <a:t>ent</a:t>
            </a:r>
            <a:r>
              <a:rPr lang="sr-Latn-RS" dirty="0" smtClean="0"/>
              <a:t>iraju</a:t>
            </a:r>
            <a:r>
              <a:rPr lang="en-GB" dirty="0" smtClean="0"/>
              <a:t> </a:t>
            </a:r>
            <a:r>
              <a:rPr lang="sr-Latn-RS" dirty="0" smtClean="0"/>
              <a:t>i</a:t>
            </a:r>
            <a:r>
              <a:rPr lang="en-US" dirty="0" smtClean="0"/>
              <a:t> </a:t>
            </a:r>
            <a:r>
              <a:rPr lang="sr-Latn-RS" dirty="0" smtClean="0"/>
              <a:t>objasne</a:t>
            </a:r>
            <a:r>
              <a:rPr lang="en-US" dirty="0" smtClean="0"/>
              <a:t> </a:t>
            </a:r>
            <a:r>
              <a:rPr lang="en-US" dirty="0" err="1" smtClean="0"/>
              <a:t>proces</a:t>
            </a:r>
            <a:r>
              <a:rPr lang="en-US" dirty="0" smtClean="0"/>
              <a:t> </a:t>
            </a:r>
            <a:r>
              <a:rPr lang="sr-Latn-RS" dirty="0" smtClean="0"/>
              <a:t>datog pretresa</a:t>
            </a:r>
            <a:r>
              <a:rPr lang="en-US" dirty="0" smtClean="0"/>
              <a:t> </a:t>
            </a:r>
            <a:r>
              <a:rPr lang="sr-Latn-RS" dirty="0" smtClean="0"/>
              <a:t>i</a:t>
            </a:r>
            <a:r>
              <a:rPr lang="en-US" dirty="0" smtClean="0"/>
              <a:t> </a:t>
            </a:r>
            <a:r>
              <a:rPr lang="sr-Latn-RS" dirty="0" smtClean="0"/>
              <a:t>zaplene</a:t>
            </a:r>
            <a:endParaRPr lang="en-GB" dirty="0"/>
          </a:p>
          <a:p>
            <a:pPr lvl="0"/>
            <a:r>
              <a:rPr lang="en-GB" dirty="0" smtClean="0"/>
              <a:t>Pre</a:t>
            </a:r>
            <a:r>
              <a:rPr lang="sr-Latn-RS" dirty="0" smtClean="0"/>
              <a:t>z</a:t>
            </a:r>
            <a:r>
              <a:rPr lang="en-GB" dirty="0" err="1" smtClean="0"/>
              <a:t>ent</a:t>
            </a:r>
            <a:r>
              <a:rPr lang="sr-Latn-RS" dirty="0" smtClean="0"/>
              <a:t>iraju</a:t>
            </a:r>
            <a:r>
              <a:rPr lang="en-GB" dirty="0" smtClean="0"/>
              <a:t> </a:t>
            </a:r>
            <a:r>
              <a:rPr lang="sr-Latn-RS" dirty="0" smtClean="0"/>
              <a:t>nađeni dokazni materijal koji je </a:t>
            </a:r>
            <a:r>
              <a:rPr lang="en-GB" dirty="0" smtClean="0"/>
              <a:t>relevant</a:t>
            </a:r>
            <a:r>
              <a:rPr lang="sr-Latn-RS" dirty="0" smtClean="0"/>
              <a:t>an za Predmet</a:t>
            </a:r>
            <a:endParaRPr lang="en-GB" dirty="0"/>
          </a:p>
          <a:p>
            <a:pPr lvl="0"/>
            <a:r>
              <a:rPr lang="sr-Latn-RS" dirty="0" smtClean="0"/>
              <a:t>Objasne</a:t>
            </a:r>
            <a:r>
              <a:rPr lang="en-GB" dirty="0" smtClean="0"/>
              <a:t> </a:t>
            </a:r>
            <a:r>
              <a:rPr lang="sr-Latn-RS" dirty="0" smtClean="0"/>
              <a:t>kak</a:t>
            </a:r>
            <a:r>
              <a:rPr lang="en-GB" dirty="0" smtClean="0"/>
              <a:t>o </a:t>
            </a:r>
            <a:r>
              <a:rPr lang="sr-Latn-RS" dirty="0" smtClean="0"/>
              <a:t>s</a:t>
            </a:r>
            <a:r>
              <a:rPr lang="en-GB" dirty="0" smtClean="0"/>
              <a:t>e </a:t>
            </a:r>
            <a:r>
              <a:rPr lang="sr-Latn-RS" dirty="0" smtClean="0"/>
              <a:t>rukovalo dokaznim materijalom</a:t>
            </a:r>
            <a:r>
              <a:rPr lang="en-GB" dirty="0" smtClean="0"/>
              <a:t> </a:t>
            </a: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1.3.4</a:t>
            </a:r>
            <a:r>
              <a:rPr lang="sr-Latn-RS" b="1" dirty="0" smtClean="0"/>
              <a:t>.</a:t>
            </a:r>
            <a:r>
              <a:rPr lang="en-US" b="1" dirty="0" smtClean="0"/>
              <a:t> </a:t>
            </a:r>
            <a:r>
              <a:rPr lang="sr-Latn-RS" b="1" dirty="0" smtClean="0"/>
              <a:t>Pretres i zaplena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sr-Latn-RS" b="1" dirty="0" smtClean="0"/>
              <a:t>Izveštaj sa vežbe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2776872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1879"/>
          </a:xfrm>
        </p:spPr>
        <p:txBody>
          <a:bodyPr/>
          <a:lstStyle/>
          <a:p>
            <a:r>
              <a:rPr lang="en-US" b="1" dirty="0" smtClean="0"/>
              <a:t>1.3.5</a:t>
            </a:r>
            <a:r>
              <a:rPr lang="sr-Latn-RS" b="1" dirty="0" smtClean="0"/>
              <a:t>.</a:t>
            </a:r>
            <a:r>
              <a:rPr lang="en-US" b="1" dirty="0" smtClean="0"/>
              <a:t> </a:t>
            </a:r>
            <a:r>
              <a:rPr lang="hr-HR" b="1" dirty="0" smtClean="0"/>
              <a:t>Završetak kursa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6517"/>
            <a:ext cx="8229600" cy="5751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sz="2353" dirty="0" smtClean="0"/>
              <a:t>Na kraju ovog sastanka učesnici će biti u stanju da: </a:t>
            </a:r>
            <a:endParaRPr lang="en-US" sz="2353" dirty="0"/>
          </a:p>
          <a:p>
            <a:pPr lvl="0"/>
            <a:r>
              <a:rPr lang="hr-HR" sz="2400" dirty="0" smtClean="0"/>
              <a:t>Pruže odgovarajuće povratne informacije  o kursu i njegovoj delotvornosti</a:t>
            </a:r>
            <a:endParaRPr lang="en-GB" sz="2400" dirty="0"/>
          </a:p>
          <a:p>
            <a:pPr lvl="0"/>
            <a:r>
              <a:rPr lang="hr-HR" sz="2400" dirty="0" smtClean="0"/>
              <a:t>Ispune formulare za ocenjivanje Saveta Evrope</a:t>
            </a:r>
            <a:endParaRPr lang="en-GB" sz="2400" dirty="0"/>
          </a:p>
          <a:p>
            <a:pPr lvl="0"/>
            <a:r>
              <a:rPr lang="hr-HR" sz="2400" dirty="0" smtClean="0"/>
              <a:t>Identifikuju bilo koja preostala pitanja koja je potrebno obraditi u cilju držanja ovog kursa na nacionalnom nivou</a:t>
            </a:r>
            <a:endParaRPr lang="en-GB" sz="2400" dirty="0" smtClean="0"/>
          </a:p>
          <a:p>
            <a:pPr lvl="0"/>
            <a:r>
              <a:rPr lang="hr-HR" sz="2353" dirty="0" smtClean="0"/>
              <a:t>Opišu aktivnosti posle kursa potrebne za pripremu materijala za kurseve koji treba da se drže na nacionalnom nivou</a:t>
            </a:r>
            <a:endParaRPr lang="en-GB" sz="2353" dirty="0"/>
          </a:p>
          <a:p>
            <a:r>
              <a:rPr lang="hr-HR" sz="2400" dirty="0" smtClean="0"/>
              <a:t>Identifikuju sledeći nivo gradiva koji treba da pređu kako bi dopunili svoja znanja i sposobnosti koje se tiču ovog predmeta.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xmlns="" val="40172882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21881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5400" b="1" dirty="0" smtClean="0"/>
              <a:t>Pitanja</a:t>
            </a:r>
            <a:endParaRPr lang="en-GB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2828852" y="457200"/>
            <a:ext cx="3673475" cy="5976938"/>
            <a:chOff x="1338" y="255"/>
            <a:chExt cx="3192" cy="3900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23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22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0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1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2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3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4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5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6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7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8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144182" y="3026482"/>
            <a:ext cx="306928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REZIME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sz="2800" dirty="0" smtClean="0"/>
              <a:t>Na kraju ovog bloka obuke učesnici će moći da</a:t>
            </a:r>
            <a:r>
              <a:rPr lang="en-US" sz="2800" dirty="0" smtClean="0"/>
              <a:t>:</a:t>
            </a:r>
          </a:p>
          <a:p>
            <a:pPr lvl="0"/>
            <a:r>
              <a:rPr lang="en-GB" sz="2600" dirty="0" err="1" smtClean="0"/>
              <a:t>Identif</a:t>
            </a:r>
            <a:r>
              <a:rPr lang="sr-Latn-RS" sz="2600" dirty="0" smtClean="0"/>
              <a:t>ikuju</a:t>
            </a:r>
            <a:r>
              <a:rPr lang="en-GB" sz="2600" dirty="0" smtClean="0"/>
              <a:t> </a:t>
            </a:r>
            <a:r>
              <a:rPr lang="sr-Latn-RS" sz="2600" dirty="0" smtClean="0"/>
              <a:t>predavače obuke </a:t>
            </a:r>
            <a:r>
              <a:rPr lang="en-GB" sz="2600" dirty="0" err="1" smtClean="0"/>
              <a:t>i</a:t>
            </a:r>
            <a:r>
              <a:rPr lang="en-GB" sz="2600" dirty="0" smtClean="0"/>
              <a:t> </a:t>
            </a:r>
            <a:r>
              <a:rPr lang="sr-Latn-RS" sz="2600" dirty="0" smtClean="0"/>
              <a:t>koleg</a:t>
            </a:r>
            <a:r>
              <a:rPr lang="en-GB" sz="2600" dirty="0" smtClean="0"/>
              <a:t>e </a:t>
            </a:r>
            <a:r>
              <a:rPr lang="sr-Latn-RS" sz="2600" dirty="0" smtClean="0"/>
              <a:t>predstavnike policije</a:t>
            </a:r>
            <a:endParaRPr lang="en-GB" sz="2600" dirty="0" smtClean="0"/>
          </a:p>
          <a:p>
            <a:pPr lvl="0"/>
            <a:r>
              <a:rPr lang="en-GB" sz="2600" dirty="0" err="1" smtClean="0"/>
              <a:t>Dis</a:t>
            </a:r>
            <a:r>
              <a:rPr lang="hr-HR" sz="2600" dirty="0" smtClean="0"/>
              <a:t>kutuju o sveukupnoj svrsi ovog kursa</a:t>
            </a:r>
          </a:p>
          <a:p>
            <a:pPr lvl="0"/>
            <a:r>
              <a:rPr lang="hr-HR" sz="2600" dirty="0" smtClean="0"/>
              <a:t>Objasne zašto je ovaj kurs neophodan </a:t>
            </a:r>
            <a:endParaRPr lang="en-GB" sz="2600" dirty="0" smtClean="0"/>
          </a:p>
          <a:p>
            <a:pPr lvl="0"/>
            <a:r>
              <a:rPr lang="hr-HR" sz="2600" dirty="0" smtClean="0"/>
              <a:t>Sastave listu elemenata satnice i aktivnosti tokom kursa</a:t>
            </a:r>
            <a:endParaRPr lang="en-GB" sz="2600" dirty="0" smtClean="0"/>
          </a:p>
          <a:p>
            <a:pPr lvl="0"/>
            <a:r>
              <a:rPr lang="sr-Latn-RS" sz="2600" dirty="0" smtClean="0"/>
              <a:t>N</a:t>
            </a:r>
            <a:r>
              <a:rPr lang="hr-HR" sz="2600" dirty="0" smtClean="0"/>
              <a:t>abroje zdravstvene i bezbednosne procedure za mesto održavanja sastanka</a:t>
            </a:r>
            <a:r>
              <a:rPr lang="en-GB" sz="2600" dirty="0" smtClean="0"/>
              <a:t> </a:t>
            </a:r>
            <a:endParaRPr lang="en-US" sz="2600" b="1" dirty="0" smtClean="0"/>
          </a:p>
          <a:p>
            <a:pPr>
              <a:buFont typeface="Wingdings" charset="2"/>
              <a:buChar char="²"/>
            </a:pPr>
            <a:endParaRPr lang="en-US" sz="2600" dirty="0" smtClean="0"/>
          </a:p>
          <a:p>
            <a:pPr>
              <a:buFont typeface="Wingdings" charset="2"/>
              <a:buChar char="²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>
            <a:normAutofit/>
          </a:bodyPr>
          <a:lstStyle/>
          <a:p>
            <a:r>
              <a:rPr lang="hr-HR" b="1" dirty="0" smtClean="0"/>
              <a:t>Rezime ciljeva ovog bloka obuke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82384"/>
            <a:ext cx="2393951" cy="1593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21881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5400" b="1" dirty="0" smtClean="0"/>
              <a:t>Pitanja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3116"/>
          </a:xfrm>
        </p:spPr>
        <p:txBody>
          <a:bodyPr/>
          <a:lstStyle/>
          <a:p>
            <a:r>
              <a:rPr lang="en-US" b="1" dirty="0" smtClean="0"/>
              <a:t> </a:t>
            </a:r>
            <a:r>
              <a:rPr lang="sr-Latn-RS" b="1" dirty="0" smtClean="0"/>
              <a:t>Osnovni podaci o</a:t>
            </a:r>
            <a:r>
              <a:rPr lang="hr-HR" b="1" dirty="0" smtClean="0"/>
              <a:t> kursu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9382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 err="1" smtClean="0"/>
              <a:t>Ovaj</a:t>
            </a:r>
            <a:r>
              <a:rPr lang="en-GB" dirty="0" smtClean="0"/>
              <a:t> </a:t>
            </a:r>
            <a:r>
              <a:rPr lang="en-GB" dirty="0" err="1" smtClean="0"/>
              <a:t>kurs</a:t>
            </a:r>
            <a:r>
              <a:rPr lang="en-GB" dirty="0" smtClean="0"/>
              <a:t> je </a:t>
            </a:r>
            <a:r>
              <a:rPr lang="en-GB" dirty="0" err="1" smtClean="0"/>
              <a:t>na</a:t>
            </a:r>
            <a:r>
              <a:rPr lang="hr-HR" dirty="0" smtClean="0"/>
              <a:t>zvan “Obuka za članove policijskih ekipa za uviđaje”. Razvijen je kao izlazni rezultat zajedničkog projekta Evropske unije/Saveta Evrope o regionalnoj saradnji u borbi protiv kibernetičkog kriminala regiona koji prima predpristupnu pomoć EU (IPA)</a:t>
            </a:r>
            <a:r>
              <a:rPr lang="en-GB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0952"/>
          </a:xfrm>
        </p:spPr>
        <p:txBody>
          <a:bodyPr/>
          <a:lstStyle/>
          <a:p>
            <a:r>
              <a:rPr lang="en-US" b="1" dirty="0" smtClean="0"/>
              <a:t> </a:t>
            </a:r>
            <a:r>
              <a:rPr lang="sr-Latn-RS" b="1" dirty="0" smtClean="0"/>
              <a:t>Svrha</a:t>
            </a:r>
            <a:r>
              <a:rPr lang="hr-HR" b="1" dirty="0" smtClean="0"/>
              <a:t> ovog bloka obuke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440"/>
            <a:ext cx="8229600" cy="4884299"/>
          </a:xfrm>
        </p:spPr>
        <p:txBody>
          <a:bodyPr>
            <a:normAutofit fontScale="92500" lnSpcReduction="20000"/>
          </a:bodyPr>
          <a:lstStyle/>
          <a:p>
            <a:pPr marL="355600"/>
            <a:r>
              <a:rPr lang="hr-HR" sz="3600" dirty="0" smtClean="0"/>
              <a:t>Pružiti predstavnicima policije informacije o potrebi za ovim kursom obuke i njegovoj svrsi i ciljevima.</a:t>
            </a:r>
            <a:endParaRPr lang="en-GB" sz="3600" dirty="0" smtClean="0"/>
          </a:p>
          <a:p>
            <a:pPr marL="355600"/>
            <a:r>
              <a:rPr lang="hr-HR" sz="3600" dirty="0" smtClean="0"/>
              <a:t>Osigurati da imaju dovoljno informacija o programu aktivnosti i satnici. </a:t>
            </a:r>
            <a:endParaRPr lang="en-GB" sz="3600" dirty="0" smtClean="0"/>
          </a:p>
          <a:p>
            <a:pPr marL="355600"/>
            <a:r>
              <a:rPr lang="hr-HR" sz="3600" dirty="0" smtClean="0"/>
              <a:t>Pružiti informacije o zdravlju, bezbednosti i administrativnim pitanjima u vezi sa ovim kursom.</a:t>
            </a:r>
            <a:endParaRPr lang="en-GB" sz="3600" dirty="0" smtClean="0"/>
          </a:p>
          <a:p>
            <a:pPr marL="355600"/>
            <a:r>
              <a:rPr lang="hr-HR" sz="3600" dirty="0" smtClean="0"/>
              <a:t>Upoznavanje predstavnika policije sa predavačima  obuke i sa drugim predstavnicima policije</a:t>
            </a:r>
            <a:r>
              <a:rPr lang="en-GB" sz="3600" dirty="0" smtClean="0"/>
              <a:t>.</a:t>
            </a:r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7942339" cy="4891767"/>
          </a:xfrm>
        </p:spPr>
        <p:txBody>
          <a:bodyPr>
            <a:normAutofit/>
          </a:bodyPr>
          <a:lstStyle/>
          <a:p>
            <a:pPr marL="0" indent="12700">
              <a:buNone/>
            </a:pPr>
            <a:r>
              <a:rPr lang="hr-HR" dirty="0" smtClean="0"/>
              <a:t>Na kraju ovog bloka obuke učesnici će moći da:</a:t>
            </a:r>
            <a:endParaRPr lang="en-US" dirty="0" smtClean="0"/>
          </a:p>
          <a:p>
            <a:pPr lvl="0"/>
            <a:r>
              <a:rPr lang="hr-HR" sz="2800" dirty="0" smtClean="0"/>
              <a:t>Identifikuju predavače obuke i kolege predstavnike policije</a:t>
            </a:r>
            <a:endParaRPr lang="en-GB" sz="2800" dirty="0" smtClean="0"/>
          </a:p>
          <a:p>
            <a:pPr lvl="0"/>
            <a:r>
              <a:rPr lang="hr-HR" sz="2800" dirty="0" smtClean="0"/>
              <a:t>Diskutuju o</a:t>
            </a:r>
            <a:r>
              <a:rPr lang="en-US" sz="2800" dirty="0" smtClean="0"/>
              <a:t> </a:t>
            </a:r>
            <a:r>
              <a:rPr lang="hr-HR" sz="2800" dirty="0" smtClean="0"/>
              <a:t>sveopštoj</a:t>
            </a:r>
            <a:r>
              <a:rPr lang="en-US" sz="2800" dirty="0" smtClean="0"/>
              <a:t> </a:t>
            </a:r>
            <a:r>
              <a:rPr lang="sr-Latn-RS" sz="2800" dirty="0" smtClean="0"/>
              <a:t>svrsi</a:t>
            </a:r>
            <a:r>
              <a:rPr lang="hr-HR" sz="2800" dirty="0" smtClean="0"/>
              <a:t> ovog kursa</a:t>
            </a:r>
            <a:endParaRPr lang="en-GB" sz="2800" dirty="0" smtClean="0"/>
          </a:p>
          <a:p>
            <a:pPr lvl="0"/>
            <a:r>
              <a:rPr lang="hr-HR" sz="2800" dirty="0" smtClean="0"/>
              <a:t>Objasne zašto je ovaj kurs neophodan.</a:t>
            </a:r>
            <a:endParaRPr lang="en-GB" sz="2800" dirty="0" smtClean="0"/>
          </a:p>
          <a:p>
            <a:pPr lvl="0"/>
            <a:r>
              <a:rPr lang="hr-HR" sz="2800" dirty="0" smtClean="0"/>
              <a:t>Nabroje elemente satnice i aktivnosti kursa.</a:t>
            </a:r>
            <a:endParaRPr lang="en-GB" sz="2800" dirty="0" smtClean="0"/>
          </a:p>
          <a:p>
            <a:pPr lvl="0"/>
            <a:r>
              <a:rPr lang="hr-HR" sz="2800" dirty="0" smtClean="0"/>
              <a:t>Nabroje zdravstvene i bezbednosne procedure za mesto održavanja kursa</a:t>
            </a:r>
            <a:endParaRPr lang="en-US" sz="2800" b="1" dirty="0" smtClean="0"/>
          </a:p>
          <a:p>
            <a:pPr>
              <a:buFont typeface="Wingdings" charset="2"/>
              <a:buChar char="²"/>
            </a:pPr>
            <a:endParaRPr lang="en-US" sz="2800" dirty="0" smtClean="0"/>
          </a:p>
          <a:p>
            <a:pPr>
              <a:buFont typeface="Wingdings" charset="2"/>
              <a:buChar char="²"/>
            </a:pPr>
            <a:endParaRPr lang="en-US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/>
          <a:lstStyle/>
          <a:p>
            <a:r>
              <a:rPr lang="hr-HR" b="1" dirty="0" smtClean="0"/>
              <a:t>Ciljevi ovog bloka obuke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5547450"/>
            <a:ext cx="1845354" cy="122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9833"/>
          </a:xfrm>
        </p:spPr>
        <p:txBody>
          <a:bodyPr>
            <a:normAutofit/>
          </a:bodyPr>
          <a:lstStyle/>
          <a:p>
            <a:r>
              <a:rPr lang="hr-HR" b="1" dirty="0" smtClean="0"/>
              <a:t>Zašto je ova obuka potrebna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2028"/>
            <a:ext cx="8229600" cy="5310477"/>
          </a:xfrm>
        </p:spPr>
        <p:txBody>
          <a:bodyPr>
            <a:normAutofit fontScale="92500"/>
          </a:bodyPr>
          <a:lstStyle/>
          <a:p>
            <a:r>
              <a:rPr lang="hr-HR" dirty="0" smtClean="0"/>
              <a:t>Elektronski dokazi igraju izvesnu ulogu u skoro svakoj vrsti kriminalističke istrage. Uloga člana ekipe za uviđaje je ključna u prepoznavanju i rukovanju ovom vrstom dokaza na takav način da oni budu dopušteni u okviru krivičnog pravosuđa. </a:t>
            </a:r>
            <a:endParaRPr lang="en-GB" dirty="0" smtClean="0"/>
          </a:p>
          <a:p>
            <a:r>
              <a:rPr lang="hr-HR" dirty="0" smtClean="0"/>
              <a:t>Savet Evrope je razvio vodič za dobru praksu za elektronske dokaze kako bi podržao zemlje u razvijanju sopstvenih praksi i procedura. </a:t>
            </a:r>
            <a:endParaRPr lang="en-GB" dirty="0" smtClean="0"/>
          </a:p>
          <a:p>
            <a:r>
              <a:rPr lang="hr-HR" dirty="0" smtClean="0"/>
              <a:t>Ovaj kurs nastoji da pomogne zemljama u razvijanju obuke koja je u ovom kontekstu relevantna za članove ekipa za uviđaje. </a:t>
            </a:r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0877"/>
          </a:xfrm>
        </p:spPr>
        <p:txBody>
          <a:bodyPr/>
          <a:lstStyle/>
          <a:p>
            <a:r>
              <a:rPr lang="hr-HR" b="1" dirty="0" smtClean="0"/>
              <a:t>Svrha ovog kursa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5515"/>
            <a:ext cx="8229600" cy="5363849"/>
          </a:xfrm>
        </p:spPr>
        <p:txBody>
          <a:bodyPr>
            <a:noAutofit/>
          </a:bodyPr>
          <a:lstStyle/>
          <a:p>
            <a:r>
              <a:rPr lang="hr-HR" dirty="0" smtClean="0"/>
              <a:t>Ovaj kurs je koncipiran da članovima policijskih ekipa za uviđaje pruži znanje i veštine kako bi im se omogućilo da prepoznaju i da rukuju elektronskim dokazima na takav način da se ti dokazi sačuvaju u celosti i u originalnom stanju za buduće ispitivanje. Ovaj kurs će pružiti proceduralne i praktične informacije o ovom predmetu i fokusiraće se na to kako ova pitanja utiču na svakodnevni rad predstavnika policije. </a:t>
            </a:r>
            <a:endParaRPr lang="en-US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9300"/>
          </a:xfrm>
        </p:spPr>
        <p:txBody>
          <a:bodyPr>
            <a:normAutofit fontScale="90000"/>
          </a:bodyPr>
          <a:lstStyle/>
          <a:p>
            <a:r>
              <a:rPr lang="hr-HR" b="1" dirty="0" smtClean="0"/>
              <a:t/>
            </a:r>
            <a:br>
              <a:rPr lang="hr-HR" b="1" dirty="0" smtClean="0"/>
            </a:br>
            <a:r>
              <a:rPr lang="hr-HR" b="1" dirty="0" smtClean="0"/>
              <a:t/>
            </a:r>
            <a:br>
              <a:rPr lang="hr-HR" b="1" dirty="0" smtClean="0"/>
            </a:br>
            <a:r>
              <a:rPr lang="hr-HR" b="1" dirty="0" smtClean="0"/>
              <a:t>Satnica kursa za članove ekipa za uviđaje</a:t>
            </a:r>
            <a:br>
              <a:rPr lang="hr-HR" b="1" dirty="0" smtClean="0"/>
            </a:b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3173980"/>
          <a:ext cx="6096000" cy="510040"/>
        </p:xfrm>
        <a:graphic>
          <a:graphicData uri="http://schemas.openxmlformats.org/drawingml/2006/table">
            <a:tbl>
              <a:tblPr/>
              <a:tblGrid>
                <a:gridCol w="3087443"/>
                <a:gridCol w="3008557"/>
              </a:tblGrid>
              <a:tr h="51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9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964" marR="489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err="1">
                          <a:latin typeface="Arial"/>
                          <a:ea typeface="Times New Roman"/>
                          <a:cs typeface="Times New Roman"/>
                        </a:rPr>
                        <a:t>Savet</a:t>
                      </a:r>
                      <a:r>
                        <a:rPr lang="en-GB" sz="900" b="1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="1" dirty="0" err="1">
                          <a:latin typeface="Arial"/>
                          <a:ea typeface="Times New Roman"/>
                          <a:cs typeface="Times New Roman"/>
                        </a:rPr>
                        <a:t>Evrope</a:t>
                      </a:r>
                      <a:endParaRPr lang="en-US" sz="9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err="1">
                          <a:latin typeface="Arial"/>
                          <a:ea typeface="Times New Roman"/>
                          <a:cs typeface="Times New Roman"/>
                        </a:rPr>
                        <a:t>Obuka</a:t>
                      </a:r>
                      <a:r>
                        <a:rPr lang="en-GB" sz="900" b="1" dirty="0">
                          <a:latin typeface="Arial"/>
                          <a:ea typeface="Times New Roman"/>
                          <a:cs typeface="Times New Roman"/>
                        </a:rPr>
                        <a:t> za </a:t>
                      </a:r>
                      <a:r>
                        <a:rPr lang="en-GB" sz="900" b="1" dirty="0" err="1">
                          <a:latin typeface="Arial"/>
                          <a:ea typeface="Times New Roman"/>
                          <a:cs typeface="Times New Roman"/>
                        </a:rPr>
                        <a:t>članove</a:t>
                      </a:r>
                      <a:r>
                        <a:rPr lang="en-GB" sz="900" b="1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="1" dirty="0" err="1">
                          <a:latin typeface="Arial"/>
                          <a:ea typeface="Times New Roman"/>
                          <a:cs typeface="Times New Roman"/>
                        </a:rPr>
                        <a:t>policijskih</a:t>
                      </a:r>
                      <a:r>
                        <a:rPr lang="en-GB" sz="900" b="1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="1" dirty="0" err="1">
                          <a:latin typeface="Arial"/>
                          <a:ea typeface="Times New Roman"/>
                          <a:cs typeface="Times New Roman"/>
                        </a:rPr>
                        <a:t>ekipa</a:t>
                      </a:r>
                      <a:r>
                        <a:rPr lang="en-GB" sz="900" b="1" dirty="0">
                          <a:latin typeface="Arial"/>
                          <a:ea typeface="Times New Roman"/>
                          <a:cs typeface="Times New Roman"/>
                        </a:rPr>
                        <a:t> za </a:t>
                      </a:r>
                      <a:r>
                        <a:rPr lang="en-GB" sz="900" b="1" dirty="0" err="1">
                          <a:latin typeface="Arial"/>
                          <a:ea typeface="Times New Roman"/>
                          <a:cs typeface="Times New Roman"/>
                        </a:rPr>
                        <a:t>uviđaje</a:t>
                      </a:r>
                      <a:endParaRPr lang="en-US" sz="9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964" marR="4896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6625" name="P 1" descr="CO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173980"/>
            <a:ext cx="3209925" cy="704850"/>
          </a:xfrm>
          <a:prstGeom prst="rect">
            <a:avLst/>
          </a:prstGeom>
          <a:noFill/>
        </p:spPr>
      </p:pic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137936" y="3684020"/>
          <a:ext cx="4482064" cy="4063999"/>
        </p:xfrm>
        <a:graphic>
          <a:graphicData uri="http://schemas.openxmlformats.org/drawingml/2006/table">
            <a:tbl>
              <a:tblPr/>
              <a:tblGrid>
                <a:gridCol w="601197"/>
                <a:gridCol w="337863"/>
                <a:gridCol w="61279"/>
                <a:gridCol w="61279"/>
                <a:gridCol w="61279"/>
                <a:gridCol w="61279"/>
                <a:gridCol w="772613"/>
                <a:gridCol w="604095"/>
                <a:gridCol w="602853"/>
                <a:gridCol w="602853"/>
                <a:gridCol w="61279"/>
                <a:gridCol w="61279"/>
                <a:gridCol w="61279"/>
                <a:gridCol w="61279"/>
                <a:gridCol w="470358"/>
              </a:tblGrid>
              <a:tr h="136857">
                <a:tc gridSpan="1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latin typeface="Arial"/>
                          <a:ea typeface="Times New Roman"/>
                          <a:cs typeface="Arial"/>
                        </a:rPr>
                        <a:t>Satnica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33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400" b="1">
                          <a:latin typeface="Arial"/>
                          <a:ea typeface="Times New Roman"/>
                          <a:cs typeface="Arial"/>
                        </a:rPr>
                        <a:t>09:00 - 10:00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400" b="1">
                          <a:latin typeface="Arial"/>
                          <a:ea typeface="Times New Roman"/>
                          <a:cs typeface="Arial"/>
                        </a:rPr>
                        <a:t>10:00 -11:00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en-US" sz="400" b="1">
                          <a:latin typeface="Arial"/>
                          <a:ea typeface="Times New Roman"/>
                          <a:cs typeface="Arial"/>
                        </a:rPr>
                        <a:t>11:00 - 12:00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400" b="1">
                          <a:latin typeface="Arial"/>
                          <a:ea typeface="Times New Roman"/>
                          <a:cs typeface="Arial"/>
                        </a:rPr>
                        <a:t>12:00 - 13:00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spcAft>
                          <a:spcPts val="0"/>
                        </a:spcAft>
                      </a:pPr>
                      <a:r>
                        <a:rPr lang="en-US" sz="400" b="1">
                          <a:latin typeface="Arial"/>
                          <a:ea typeface="Times New Roman"/>
                          <a:cs typeface="Arial"/>
                        </a:rPr>
                        <a:t>13:00 - 14:00 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135890">
                        <a:spcAft>
                          <a:spcPts val="0"/>
                        </a:spcAft>
                      </a:pPr>
                      <a:r>
                        <a:rPr lang="en-US" sz="400" b="1">
                          <a:latin typeface="Arial"/>
                          <a:ea typeface="Times New Roman"/>
                          <a:cs typeface="Arial"/>
                        </a:rPr>
                        <a:t>14:00 - 15:00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en-US" sz="400" b="1">
                          <a:latin typeface="Arial"/>
                          <a:ea typeface="Times New Roman"/>
                          <a:cs typeface="Arial"/>
                        </a:rPr>
                        <a:t>15:00 - 16:00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400" b="1">
                          <a:latin typeface="Arial"/>
                          <a:ea typeface="Times New Roman"/>
                          <a:cs typeface="Arial"/>
                        </a:rPr>
                        <a:t>16:00 - 17:00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5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dan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1.1.1.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Otvaranje Kursa i predstavljanja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1.1.2.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Uvod u principe i procedure vezane za elektronske dokaze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PAUZA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1.1.3.</a:t>
                      </a:r>
                      <a:b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</a:b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Izvori dokaza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>
                          <a:latin typeface="Calibri"/>
                          <a:ea typeface="Times New Roman"/>
                          <a:cs typeface="Arial"/>
                        </a:rPr>
                        <a:t>Računarski sistemi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>
                          <a:latin typeface="Calibri"/>
                          <a:ea typeface="Times New Roman"/>
                          <a:cs typeface="Arial"/>
                        </a:rPr>
                        <a:t>Računarske mreže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1.1.4.</a:t>
                      </a:r>
                      <a:b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</a:b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Izvori dokaza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>
                          <a:latin typeface="Calibri"/>
                          <a:ea typeface="Times New Roman"/>
                          <a:cs typeface="Arial"/>
                        </a:rPr>
                        <a:t>Dokazi sa Interneta, nadležni organi i dozvole, Priprema i planiranje, Spoljni specijalisti veštaci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30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2. dan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solidFill>
                            <a:srgbClr val="215868"/>
                          </a:solidFill>
                          <a:latin typeface="Calibri"/>
                          <a:ea typeface="Times New Roman"/>
                          <a:cs typeface="Arial"/>
                        </a:rPr>
                        <a:t>1.2.1.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solidFill>
                            <a:srgbClr val="215868"/>
                          </a:solidFill>
                          <a:latin typeface="Calibri"/>
                          <a:ea typeface="Times New Roman"/>
                          <a:cs typeface="Arial"/>
                        </a:rPr>
                        <a:t>Rekapitulacija dana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1.2.2.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Pretres i zaplena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>
                          <a:latin typeface="Calibri"/>
                          <a:ea typeface="Times New Roman"/>
                          <a:cs typeface="Arial"/>
                        </a:rPr>
                        <a:t>Ko ide i šta treba da ponese 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>
                          <a:latin typeface="Calibri"/>
                          <a:ea typeface="Times New Roman"/>
                          <a:cs typeface="Arial"/>
                        </a:rPr>
                        <a:t>Obezbeđenje mesta događaja 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>
                          <a:latin typeface="Calibri"/>
                          <a:ea typeface="Times New Roman"/>
                          <a:cs typeface="Arial"/>
                        </a:rPr>
                        <a:t>Dokumentovanje mesta događaja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PAUZA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1.2.3.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Pretres i zaplena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>
                          <a:latin typeface="Calibri"/>
                          <a:ea typeface="Times New Roman"/>
                          <a:cs typeface="Arial"/>
                        </a:rPr>
                        <a:t>Scenariji Mrtve kutije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>
                          <a:latin typeface="Calibri"/>
                          <a:ea typeface="Times New Roman"/>
                          <a:cs typeface="Arial"/>
                        </a:rPr>
                        <a:t>Scenariji aktivnih podataka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550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3. dan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solidFill>
                            <a:srgbClr val="215868"/>
                          </a:solidFill>
                          <a:latin typeface="Calibri"/>
                          <a:ea typeface="Times New Roman"/>
                          <a:cs typeface="Arial"/>
                        </a:rPr>
                        <a:t>1.3.1.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solidFill>
                            <a:srgbClr val="215868"/>
                          </a:solidFill>
                          <a:latin typeface="Calibri"/>
                          <a:ea typeface="Times New Roman"/>
                          <a:cs typeface="Arial"/>
                        </a:rPr>
                        <a:t>Rekapitulacija dana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1.3.2.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Pretres i zaplena</a:t>
                      </a:r>
                      <a:r>
                        <a:rPr lang="en-US" sz="5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Brifing ekipa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1.3.3.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Pretres i zaplena</a:t>
                      </a:r>
                      <a:r>
                        <a:rPr lang="en-US" sz="5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Praktična vežba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PAUZA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1.3.3.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Pretres i zaplena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Praktična vežba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1.3.3.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Times New Roman"/>
                          <a:cs typeface="Arial"/>
                        </a:rPr>
                        <a:t>Pretres i zaplena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Izveštaj o vežbi</a:t>
                      </a:r>
                      <a:endParaRPr lang="en-US" sz="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 dirty="0">
                          <a:latin typeface="Calibri"/>
                          <a:ea typeface="Times New Roman"/>
                          <a:cs typeface="Arial"/>
                        </a:rPr>
                        <a:t>1.3.5.</a:t>
                      </a:r>
                      <a:endParaRPr lang="en-US" sz="6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00" b="1" dirty="0" err="1">
                          <a:latin typeface="Calibri"/>
                          <a:ea typeface="Times New Roman"/>
                          <a:cs typeface="Arial"/>
                        </a:rPr>
                        <a:t>Razmena</a:t>
                      </a:r>
                      <a:r>
                        <a:rPr lang="en-US" sz="500" b="1" dirty="0"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500" b="1" dirty="0" err="1">
                          <a:latin typeface="Calibri"/>
                          <a:ea typeface="Times New Roman"/>
                          <a:cs typeface="Arial"/>
                        </a:rPr>
                        <a:t>povratnih</a:t>
                      </a:r>
                      <a:r>
                        <a:rPr lang="en-US" sz="500" b="1" dirty="0"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500" b="1" dirty="0" err="1">
                          <a:latin typeface="Calibri"/>
                          <a:ea typeface="Times New Roman"/>
                          <a:cs typeface="Arial"/>
                        </a:rPr>
                        <a:t>informacija</a:t>
                      </a:r>
                      <a:r>
                        <a:rPr lang="en-US" sz="500" b="1" dirty="0"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500" b="1" dirty="0" err="1">
                          <a:latin typeface="Calibri"/>
                          <a:ea typeface="Times New Roman"/>
                          <a:cs typeface="Arial"/>
                        </a:rPr>
                        <a:t>između</a:t>
                      </a:r>
                      <a:r>
                        <a:rPr lang="en-US" sz="500" b="1" dirty="0"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500" b="1" dirty="0" err="1">
                          <a:latin typeface="Calibri"/>
                          <a:ea typeface="Times New Roman"/>
                          <a:cs typeface="Arial"/>
                        </a:rPr>
                        <a:t>predstavnika</a:t>
                      </a:r>
                      <a:r>
                        <a:rPr lang="en-US" sz="500" b="1" dirty="0"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500" b="1" dirty="0" err="1">
                          <a:latin typeface="Calibri"/>
                          <a:ea typeface="Times New Roman"/>
                          <a:cs typeface="Arial"/>
                        </a:rPr>
                        <a:t>policije</a:t>
                      </a:r>
                      <a:r>
                        <a:rPr lang="en-US" sz="500" b="1" dirty="0"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500" b="1" dirty="0" err="1">
                          <a:latin typeface="Calibri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en-US" sz="500" b="1" dirty="0"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500" b="1" dirty="0" err="1">
                          <a:latin typeface="Calibri"/>
                          <a:ea typeface="Times New Roman"/>
                          <a:cs typeface="Arial"/>
                        </a:rPr>
                        <a:t>predavača</a:t>
                      </a:r>
                      <a:r>
                        <a:rPr lang="en-US" sz="500" b="1" dirty="0"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500" b="1" dirty="0" err="1">
                          <a:latin typeface="Calibri"/>
                          <a:ea typeface="Times New Roman"/>
                          <a:cs typeface="Arial"/>
                        </a:rPr>
                        <a:t>obuke</a:t>
                      </a:r>
                      <a:r>
                        <a:rPr lang="en-US" sz="500" b="1" dirty="0"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500" b="1" dirty="0" err="1">
                          <a:latin typeface="Calibri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en-US" sz="500" b="1" dirty="0"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500" b="1" dirty="0" err="1">
                          <a:latin typeface="Calibri"/>
                          <a:ea typeface="Times New Roman"/>
                          <a:cs typeface="Arial"/>
                        </a:rPr>
                        <a:t>zatvaranjekursa</a:t>
                      </a:r>
                      <a:endParaRPr lang="en-US" sz="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192" marR="35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457200" y="2057400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Napomena</a:t>
            </a:r>
            <a:r>
              <a:rPr lang="en-US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Pauze</a:t>
            </a:r>
            <a:r>
              <a:rPr lang="en-US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za </a:t>
            </a:r>
            <a:r>
              <a:rPr lang="en-US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kafu</a:t>
            </a:r>
            <a:r>
              <a:rPr lang="en-GB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lang="en-GB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druge</a:t>
            </a:r>
            <a:r>
              <a:rPr lang="en-GB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pauze</a:t>
            </a:r>
            <a:r>
              <a:rPr lang="en-GB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će</a:t>
            </a:r>
            <a:r>
              <a:rPr lang="en-GB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biti</a:t>
            </a:r>
            <a:r>
              <a:rPr lang="en-GB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u </a:t>
            </a:r>
            <a:r>
              <a:rPr lang="en-GB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odgovarajućim</a:t>
            </a:r>
            <a:r>
              <a:rPr lang="en-GB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vremenskim</a:t>
            </a:r>
            <a:r>
              <a:rPr lang="en-GB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periodima</a:t>
            </a:r>
            <a:r>
              <a:rPr lang="en-GB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tokom</a:t>
            </a:r>
            <a:r>
              <a:rPr lang="en-GB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svakog</a:t>
            </a:r>
            <a:r>
              <a:rPr lang="en-GB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dana</a:t>
            </a:r>
            <a:r>
              <a:rPr lang="en-GB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obuke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21881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5400" b="1" dirty="0" smtClean="0"/>
              <a:t>Pitanja</a:t>
            </a:r>
            <a:endParaRPr lang="en-GB" sz="5400" b="1" dirty="0"/>
          </a:p>
        </p:txBody>
      </p:sp>
    </p:spTree>
    <p:extLst>
      <p:ext uri="{BB962C8B-B14F-4D97-AF65-F5344CB8AC3E}">
        <p14:creationId xmlns:p14="http://schemas.microsoft.com/office/powerpoint/2010/main" xmlns="" val="154084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2228</TotalTime>
  <Words>1670</Words>
  <Application>Microsoft Macintosh PowerPoint</Application>
  <PresentationFormat>On-screen Show (4:3)</PresentationFormat>
  <Paragraphs>208</Paragraphs>
  <Slides>28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Obuka za članove policijskih ekipa za uviđaje</vt:lpstr>
      <vt:lpstr>Zdravlje i bezbednost</vt:lpstr>
      <vt:lpstr> Osnovni podaci o kursu</vt:lpstr>
      <vt:lpstr> Svrha ovog bloka obuke</vt:lpstr>
      <vt:lpstr>Ciljevi ovog bloka obuke</vt:lpstr>
      <vt:lpstr>Zašto je ova obuka potrebna</vt:lpstr>
      <vt:lpstr>Svrha ovog kursa</vt:lpstr>
      <vt:lpstr>  Satnica kursa za članove ekipa za uviđaje </vt:lpstr>
      <vt:lpstr>Slide 9</vt:lpstr>
      <vt:lpstr>Slide 10</vt:lpstr>
      <vt:lpstr>Ledolomac</vt:lpstr>
      <vt:lpstr>Predstavljanja</vt:lpstr>
      <vt:lpstr>Slide 13</vt:lpstr>
      <vt:lpstr>Slide 14</vt:lpstr>
      <vt:lpstr>Slide 15</vt:lpstr>
      <vt:lpstr>1.1.2. – Uvod u Elektronske dokaze Principi i procedure</vt:lpstr>
      <vt:lpstr>1.1.3. i 1.1.4. Izvori dokaza</vt:lpstr>
      <vt:lpstr>1.2.1. i 1.3.1. Rekapitulacije dana</vt:lpstr>
      <vt:lpstr>1.2.2. Pretres i zaplena</vt:lpstr>
      <vt:lpstr>1.2.3.  Pretres i zaplena – 1. deo</vt:lpstr>
      <vt:lpstr>1.2.3.  Pretres i zaplena – 2. deo</vt:lpstr>
      <vt:lpstr>1.3.2. i 1.3.3. Pretres i zaplena  Brifing i praktična vežba</vt:lpstr>
      <vt:lpstr>1.3.4. Pretres i zaplena  Izveštaj sa vežbe</vt:lpstr>
      <vt:lpstr>1.3.5. Završetak kursa</vt:lpstr>
      <vt:lpstr>Slide 25</vt:lpstr>
      <vt:lpstr>Slide 26</vt:lpstr>
      <vt:lpstr>Rezime ciljeva ovog bloka obuke</vt:lpstr>
      <vt:lpstr>Slide 28</vt:lpstr>
    </vt:vector>
  </TitlesOfParts>
  <Company>Technology Risk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Ksenija</cp:lastModifiedBy>
  <cp:revision>198</cp:revision>
  <cp:lastPrinted>2012-02-06T12:03:55Z</cp:lastPrinted>
  <dcterms:created xsi:type="dcterms:W3CDTF">2012-01-27T12:20:24Z</dcterms:created>
  <dcterms:modified xsi:type="dcterms:W3CDTF">2013-07-15T10:15:35Z</dcterms:modified>
</cp:coreProperties>
</file>