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7" r:id="rId2"/>
    <p:sldId id="260" r:id="rId3"/>
    <p:sldId id="258" r:id="rId4"/>
    <p:sldId id="263" r:id="rId5"/>
  </p:sldIdLst>
  <p:sldSz cx="9144000" cy="6858000" type="screen4x3"/>
  <p:notesSz cx="6877050" cy="9656763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7" d="100"/>
          <a:sy n="47" d="100"/>
        </p:scale>
        <p:origin x="-1363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76" tIns="47238" rIns="94476" bIns="47238" numCol="1" anchor="t" anchorCtr="0" compatLnSpc="1">
            <a:prstTxWarp prst="textNoShape">
              <a:avLst/>
            </a:prstTxWarp>
          </a:bodyPr>
          <a:lstStyle>
            <a:lvl1pPr defTabSz="473075">
              <a:defRPr sz="1200">
                <a:latin typeface="Calibri" pitchFamily="34" charset="0"/>
              </a:defRPr>
            </a:lvl1pPr>
          </a:lstStyle>
          <a:p>
            <a:endParaRPr lang="sr-Latn-C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5725" y="0"/>
            <a:ext cx="29797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76" tIns="47238" rIns="94476" bIns="47238" numCol="1" anchor="t" anchorCtr="0" compatLnSpc="1">
            <a:prstTxWarp prst="textNoShape">
              <a:avLst/>
            </a:prstTxWarp>
          </a:bodyPr>
          <a:lstStyle>
            <a:lvl1pPr algn="r" defTabSz="473075">
              <a:defRPr sz="1200">
                <a:latin typeface="Calibri" pitchFamily="34" charset="0"/>
              </a:defRPr>
            </a:lvl1pPr>
          </a:lstStyle>
          <a:p>
            <a:fld id="{02511B56-620D-40E5-8AD2-47C2BB562FA8}" type="datetimeFigureOut">
              <a:rPr lang="sr-Latn-CS"/>
              <a:pPr/>
              <a:t>14.7.2013</a:t>
            </a:fld>
            <a:endParaRPr lang="sr-Latn-CS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72575"/>
            <a:ext cx="29797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76" tIns="47238" rIns="94476" bIns="47238" numCol="1" anchor="b" anchorCtr="0" compatLnSpc="1">
            <a:prstTxWarp prst="textNoShape">
              <a:avLst/>
            </a:prstTxWarp>
          </a:bodyPr>
          <a:lstStyle>
            <a:lvl1pPr defTabSz="473075">
              <a:defRPr sz="1200">
                <a:latin typeface="Calibri" pitchFamily="34" charset="0"/>
              </a:defRPr>
            </a:lvl1pPr>
          </a:lstStyle>
          <a:p>
            <a:endParaRPr lang="sr-Latn-C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5725" y="9172575"/>
            <a:ext cx="29797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76" tIns="47238" rIns="94476" bIns="47238" numCol="1" anchor="b" anchorCtr="0" compatLnSpc="1">
            <a:prstTxWarp prst="textNoShape">
              <a:avLst/>
            </a:prstTxWarp>
          </a:bodyPr>
          <a:lstStyle>
            <a:lvl1pPr algn="r" defTabSz="473075">
              <a:defRPr sz="1200">
                <a:latin typeface="Calibri" pitchFamily="34" charset="0"/>
              </a:defRPr>
            </a:lvl1pPr>
          </a:lstStyle>
          <a:p>
            <a:fld id="{B6223DED-FBF1-4E23-9CEF-87822C30256C}" type="slidenum">
              <a:rPr lang="sr-Latn-CS"/>
              <a:pPr/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97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476" tIns="47238" rIns="94476" bIns="47238" numCol="1" anchor="t" anchorCtr="0" compatLnSpc="1">
            <a:prstTxWarp prst="textNoShape">
              <a:avLst/>
            </a:prstTxWarp>
          </a:bodyPr>
          <a:lstStyle>
            <a:lvl1pPr defTabSz="473075">
              <a:defRPr sz="1200">
                <a:latin typeface="Calibri" pitchFamily="34" charset="0"/>
              </a:defRPr>
            </a:lvl1pPr>
          </a:lstStyle>
          <a:p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895725" y="0"/>
            <a:ext cx="29797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476" tIns="47238" rIns="94476" bIns="47238" numCol="1" anchor="t" anchorCtr="0" compatLnSpc="1">
            <a:prstTxWarp prst="textNoShape">
              <a:avLst/>
            </a:prstTxWarp>
          </a:bodyPr>
          <a:lstStyle>
            <a:lvl1pPr algn="r" defTabSz="473075">
              <a:defRPr sz="1200">
                <a:latin typeface="Calibri" pitchFamily="34" charset="0"/>
              </a:defRPr>
            </a:lvl1pPr>
          </a:lstStyle>
          <a:p>
            <a:fld id="{05746646-902F-4D05-BB49-97A7C23B82AE}" type="datetimeFigureOut">
              <a:rPr lang="en-US"/>
              <a:pPr/>
              <a:t>7/14/2013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25525" y="723900"/>
            <a:ext cx="4826000" cy="3621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87388" y="4586288"/>
            <a:ext cx="5502275" cy="434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476" tIns="47238" rIns="94476" bIns="472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9172575"/>
            <a:ext cx="29797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476" tIns="47238" rIns="94476" bIns="47238" numCol="1" anchor="b" anchorCtr="0" compatLnSpc="1">
            <a:prstTxWarp prst="textNoShape">
              <a:avLst/>
            </a:prstTxWarp>
          </a:bodyPr>
          <a:lstStyle>
            <a:lvl1pPr defTabSz="473075">
              <a:defRPr sz="1200">
                <a:latin typeface="Calibri" pitchFamily="34" charset="0"/>
              </a:defRPr>
            </a:lvl1pPr>
          </a:lstStyle>
          <a:p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895725" y="9172575"/>
            <a:ext cx="29797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476" tIns="47238" rIns="94476" bIns="47238" numCol="1" anchor="b" anchorCtr="0" compatLnSpc="1">
            <a:prstTxWarp prst="textNoShape">
              <a:avLst/>
            </a:prstTxWarp>
          </a:bodyPr>
          <a:lstStyle>
            <a:lvl1pPr algn="r" defTabSz="473075">
              <a:defRPr sz="1200">
                <a:latin typeface="Calibri" pitchFamily="34" charset="0"/>
              </a:defRPr>
            </a:lvl1pPr>
          </a:lstStyle>
          <a:p>
            <a:fld id="{063A5EDF-636D-4D66-A760-7AAB561EB6B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sr-Latn-C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76F47F-D5FC-4C63-AB77-BEF65A8A0E6C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sr-Latn-CS" dirty="0" smtClean="0"/>
              <a:t>Kao i kod svih prethodnih </a:t>
            </a:r>
            <a:r>
              <a:rPr lang="sr-Latn-CS" dirty="0" smtClean="0"/>
              <a:t>predavanja, </a:t>
            </a:r>
            <a:r>
              <a:rPr lang="sr-Latn-CS" dirty="0" smtClean="0"/>
              <a:t>i ovde bi trebalo slediti sličnu formu sa dnevnim redom i ciljevima bloka obuke datim na početku predavanja.</a:t>
            </a:r>
            <a:endParaRPr lang="en-GB" dirty="0" smtClean="0"/>
          </a:p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DB5826-254D-472B-A6FB-7ECD7D3CE9CD}" type="slidenum">
              <a:rPr lang="en-US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n-GB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464510-12DD-4963-9850-2AAB3A38400F}" type="slidenum">
              <a:rPr lang="en-GB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168AB-939A-4B9D-AC00-815EC2F0E4D1}" type="datetimeFigureOut">
              <a:rPr lang="en-US"/>
              <a:pPr>
                <a:defRPr/>
              </a:pPr>
              <a:t>7/14/2013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44699-3E02-4BC5-9BE9-AC89224BB1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3F2A9-F1F7-44BA-8C18-5BC3DDE41BA0}" type="datetimeFigureOut">
              <a:rPr lang="en-US"/>
              <a:pPr>
                <a:defRPr/>
              </a:pPr>
              <a:t>7/14/2013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CE431-2CBE-49FB-B99B-0899DF25C6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00D31-C8DF-420F-B0EB-6D3F97941FF9}" type="datetimeFigureOut">
              <a:rPr lang="en-US"/>
              <a:pPr>
                <a:defRPr/>
              </a:pPr>
              <a:t>7/14/2013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E8BF0-B8F4-4F51-80E9-D01463A132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108B3-FFA3-4BE2-8753-9B1305EC1D04}" type="datetimeFigureOut">
              <a:rPr lang="en-US"/>
              <a:pPr>
                <a:defRPr/>
              </a:pPr>
              <a:t>7/14/2013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B8D4F5-21D1-40C8-A48E-3122FD1202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1A833-CE7B-4C4F-8AF0-3738C8254FFF}" type="datetimeFigureOut">
              <a:rPr lang="en-US"/>
              <a:pPr>
                <a:defRPr/>
              </a:pPr>
              <a:t>7/14/2013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38263-A518-499E-9F73-D1D5BB4FA1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079BF-7C20-4786-8326-7EBBC3717906}" type="datetimeFigureOut">
              <a:rPr lang="en-US"/>
              <a:pPr>
                <a:defRPr/>
              </a:pPr>
              <a:t>7/14/2013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C3989-E8C1-4880-BE25-BB31FB6E5F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14C08-9574-4435-ACCC-84AD11503991}" type="datetimeFigureOut">
              <a:rPr lang="en-US"/>
              <a:pPr>
                <a:defRPr/>
              </a:pPr>
              <a:t>7/14/2013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FA05A-00CA-4675-B510-D0254EEB1B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56FFD-6C15-464E-B794-1ED6A0983EBD}" type="datetimeFigureOut">
              <a:rPr lang="en-US"/>
              <a:pPr>
                <a:defRPr/>
              </a:pPr>
              <a:t>7/14/2013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834C8-4B7D-44DF-8FBE-EB7EA3001C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E237BA-F97B-4792-9194-77120282AB1D}" type="datetimeFigureOut">
              <a:rPr lang="en-US"/>
              <a:pPr>
                <a:defRPr/>
              </a:pPr>
              <a:t>7/14/2013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4A874-A780-492E-BE5B-AA828B84BF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01619-57DC-406F-BE2D-65CFC137AFA8}" type="datetimeFigureOut">
              <a:rPr lang="en-US"/>
              <a:pPr>
                <a:defRPr/>
              </a:pPr>
              <a:t>7/14/2013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935C1-6DB5-4369-8D76-4F1802D1F5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F8607-981B-4048-A804-DF29F6F4E1DF}" type="datetimeFigureOut">
              <a:rPr lang="en-US"/>
              <a:pPr>
                <a:defRPr/>
              </a:pPr>
              <a:t>7/14/2013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D8F18-2CD9-4CCF-A658-B74F67F9C7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C176233-5A86-4586-A692-2EDBA1D29AE3}" type="datetimeFigureOut">
              <a:rPr lang="en-US"/>
              <a:pPr>
                <a:defRPr/>
              </a:pPr>
              <a:t>7/14/2013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152C66E-60AB-402B-9C09-F26A6CF97F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30713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x-none" dirty="0" smtClean="0"/>
              <a:t>Blok obuke</a:t>
            </a:r>
            <a:r>
              <a:rPr lang="en-US" dirty="0" smtClean="0"/>
              <a:t> 1.3.1</a:t>
            </a: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sr-Latn-RS" dirty="0" smtClean="0"/>
              <a:t>Rekapitulacija dana</a:t>
            </a:r>
            <a:endParaRPr lang="en-US" dirty="0"/>
          </a:p>
        </p:txBody>
      </p:sp>
      <p:pic>
        <p:nvPicPr>
          <p:cNvPr id="14338" name="Picture 3" descr="CO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17650" y="552450"/>
            <a:ext cx="61087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755650" y="1773238"/>
            <a:ext cx="7772400" cy="2468562"/>
          </a:xfrm>
          <a:prstGeom prst="rect">
            <a:avLst/>
          </a:prstGeom>
        </p:spPr>
        <p:txBody>
          <a:bodyPr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dirty="0" smtClean="0"/>
              <a:t>Obuka za članove policijskih ekipa za uviđaje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5075"/>
            <a:ext cx="8512175" cy="4891088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/>
              <a:buNone/>
              <a:defRPr/>
            </a:pPr>
            <a:r>
              <a:rPr lang="sr-Latn-CS" sz="2800" dirty="0" smtClean="0"/>
              <a:t>Do kraja ovog bloka obuke, slušaoci  će biti u stanju da: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sz="2800" dirty="0" smtClean="0"/>
              <a:t>identifikuju oblasti iz aktivnosti prethodnih dana koja su razumeli, 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sr-Latn-CS" sz="2800" dirty="0" smtClean="0"/>
              <a:t>identifikuju one oblasti za koje će morati da ponovo  prorade gradivo iz materijala, kako bi svoje znanje doveli na zahtevani nivo.</a:t>
            </a:r>
          </a:p>
          <a:p>
            <a:pPr fontAlgn="auto">
              <a:spcAft>
                <a:spcPts val="0"/>
              </a:spcAft>
              <a:buFont typeface="Wingdings" charset="2"/>
              <a:buChar char="²"/>
              <a:defRPr/>
            </a:pPr>
            <a:endParaRPr lang="sr-Latn-CS" sz="2600" dirty="0"/>
          </a:p>
        </p:txBody>
      </p:sp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112"/>
          </a:xfrm>
        </p:spPr>
        <p:txBody>
          <a:bodyPr/>
          <a:lstStyle/>
          <a:p>
            <a:r>
              <a:rPr lang="sr-Latn-CS" b="1" smtClean="0"/>
              <a:t>Ciljevi bloka obuke</a:t>
            </a:r>
            <a:endParaRPr lang="en-US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425"/>
          </a:xfrm>
        </p:spPr>
        <p:txBody>
          <a:bodyPr/>
          <a:lstStyle/>
          <a:p>
            <a:r>
              <a:rPr lang="sr-Latn-CS" b="1" smtClean="0"/>
              <a:t>Dnevni red</a:t>
            </a:r>
            <a:endParaRPr lang="en-US" b="1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30350"/>
            <a:ext cx="8513763" cy="3933825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x-none" sz="3500" b="1" dirty="0" smtClean="0"/>
              <a:t>Teme drugog dana</a:t>
            </a:r>
            <a:endParaRPr lang="en-US" sz="3500" b="1" dirty="0" smtClean="0"/>
          </a:p>
          <a:p>
            <a:pPr lvl="2" fontAlgn="auto">
              <a:spcAft>
                <a:spcPts val="0"/>
              </a:spcAft>
              <a:buFont typeface="Arial"/>
              <a:buChar char="•"/>
              <a:defRPr/>
            </a:pPr>
            <a:r>
              <a:rPr lang="x-none" sz="3600" dirty="0" smtClean="0"/>
              <a:t>Pretres i zaplena</a:t>
            </a:r>
            <a:endParaRPr lang="en-US" sz="3600" dirty="0" smtClean="0"/>
          </a:p>
          <a:p>
            <a:pPr lvl="3" fontAlgn="auto">
              <a:spcAft>
                <a:spcPts val="0"/>
              </a:spcAft>
              <a:buFont typeface="Arial"/>
              <a:buChar char="–"/>
              <a:defRPr/>
            </a:pPr>
            <a:r>
              <a:rPr lang="x-none" sz="3200" dirty="0" smtClean="0"/>
              <a:t> Ko ide i šta da ponese</a:t>
            </a:r>
            <a:endParaRPr lang="en-US" sz="3200" dirty="0" smtClean="0"/>
          </a:p>
          <a:p>
            <a:pPr lvl="3" fontAlgn="auto">
              <a:spcAft>
                <a:spcPts val="0"/>
              </a:spcAft>
              <a:buFont typeface="Arial"/>
              <a:buChar char="–"/>
              <a:defRPr/>
            </a:pPr>
            <a:r>
              <a:rPr lang="x-none" sz="3200" dirty="0" smtClean="0"/>
              <a:t> Obezbeđenje i dokumentovanje mesta događaja krivičnog dela</a:t>
            </a:r>
            <a:endParaRPr lang="en-US" sz="3200" dirty="0" smtClean="0"/>
          </a:p>
          <a:p>
            <a:pPr lvl="2" fontAlgn="auto">
              <a:spcAft>
                <a:spcPts val="0"/>
              </a:spcAft>
              <a:buFont typeface="Arial"/>
              <a:buChar char="•"/>
              <a:defRPr/>
            </a:pPr>
            <a:r>
              <a:rPr lang="x-none" sz="3600" dirty="0" smtClean="0"/>
              <a:t>Pretres i zaplena</a:t>
            </a:r>
            <a:endParaRPr lang="en-US" sz="3600" dirty="0" smtClean="0"/>
          </a:p>
          <a:p>
            <a:pPr lvl="3" fontAlgn="auto">
              <a:spcAft>
                <a:spcPts val="0"/>
              </a:spcAft>
              <a:buFont typeface="Arial"/>
              <a:buChar char="–"/>
              <a:defRPr/>
            </a:pPr>
            <a:r>
              <a:rPr lang="x-none" sz="3200" dirty="0" smtClean="0"/>
              <a:t> Scenarija mrtve kutije</a:t>
            </a:r>
            <a:endParaRPr lang="en-US" sz="3200" dirty="0" smtClean="0"/>
          </a:p>
          <a:p>
            <a:pPr lvl="3" fontAlgn="auto">
              <a:spcAft>
                <a:spcPts val="0"/>
              </a:spcAft>
              <a:buFont typeface="Arial"/>
              <a:buChar char="–"/>
              <a:defRPr/>
            </a:pPr>
            <a:r>
              <a:rPr lang="x-none" sz="3200" dirty="0" smtClean="0"/>
              <a:t> Scenarija sa tekućim podacima</a:t>
            </a: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6" descr="Question Mark Clip Art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50" y="1357313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TextBox 3"/>
          <p:cNvSpPr txBox="1">
            <a:spLocks noChangeArrowheads="1"/>
          </p:cNvSpPr>
          <p:nvPr/>
        </p:nvSpPr>
        <p:spPr bwMode="auto">
          <a:xfrm>
            <a:off x="3071813" y="4500563"/>
            <a:ext cx="21875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5400" b="1">
                <a:latin typeface="Calibri" pitchFamily="34" charset="0"/>
              </a:rPr>
              <a:t>Pitanja</a:t>
            </a:r>
            <a:endParaRPr lang="en-GB" sz="54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3024</TotalTime>
  <Words>126</Words>
  <Application>Microsoft Office PowerPoint</Application>
  <PresentationFormat>Projekcija na ekranu (4:3)</PresentationFormat>
  <Paragraphs>20</Paragraphs>
  <Slides>4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4</vt:i4>
      </vt:variant>
    </vt:vector>
  </HeadingPairs>
  <TitlesOfParts>
    <vt:vector size="5" baseType="lpstr">
      <vt:lpstr>Office Theme</vt:lpstr>
      <vt:lpstr>Slajd 1</vt:lpstr>
      <vt:lpstr>Ciljevi bloka obuke</vt:lpstr>
      <vt:lpstr>Dnevni red</vt:lpstr>
      <vt:lpstr>Slajd 4</vt:lpstr>
    </vt:vector>
  </TitlesOfParts>
  <Company>Technology Risk Limited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Cybercrime Training for Judges and Prosecutors</dc:title>
  <dc:creator>Nigel Jones</dc:creator>
  <cp:lastModifiedBy>Jelica</cp:lastModifiedBy>
  <cp:revision>27</cp:revision>
  <dcterms:created xsi:type="dcterms:W3CDTF">2012-01-30T11:04:42Z</dcterms:created>
  <dcterms:modified xsi:type="dcterms:W3CDTF">2013-07-13T22:06:32Z</dcterms:modified>
</cp:coreProperties>
</file>