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5"/>
  </p:notesMasterIdLst>
  <p:sldIdLst>
    <p:sldId id="257" r:id="rId2"/>
    <p:sldId id="260" r:id="rId3"/>
    <p:sldId id="292" r:id="rId4"/>
    <p:sldId id="349" r:id="rId5"/>
    <p:sldId id="269" r:id="rId6"/>
    <p:sldId id="310" r:id="rId7"/>
    <p:sldId id="311" r:id="rId8"/>
    <p:sldId id="332" r:id="rId9"/>
    <p:sldId id="333" r:id="rId10"/>
    <p:sldId id="350" r:id="rId11"/>
    <p:sldId id="334" r:id="rId12"/>
    <p:sldId id="335" r:id="rId13"/>
    <p:sldId id="336" r:id="rId14"/>
    <p:sldId id="337" r:id="rId15"/>
    <p:sldId id="338" r:id="rId16"/>
    <p:sldId id="339" r:id="rId17"/>
    <p:sldId id="340" r:id="rId18"/>
    <p:sldId id="347" r:id="rId19"/>
    <p:sldId id="312" r:id="rId20"/>
    <p:sldId id="346" r:id="rId21"/>
    <p:sldId id="313" r:id="rId22"/>
    <p:sldId id="314" r:id="rId23"/>
    <p:sldId id="315" r:id="rId24"/>
    <p:sldId id="316" r:id="rId25"/>
    <p:sldId id="317" r:id="rId26"/>
    <p:sldId id="318" r:id="rId27"/>
    <p:sldId id="319" r:id="rId28"/>
    <p:sldId id="341" r:id="rId29"/>
    <p:sldId id="320" r:id="rId30"/>
    <p:sldId id="262" r:id="rId31"/>
    <p:sldId id="321" r:id="rId32"/>
    <p:sldId id="322" r:id="rId33"/>
    <p:sldId id="323" r:id="rId34"/>
    <p:sldId id="324" r:id="rId35"/>
    <p:sldId id="325" r:id="rId36"/>
    <p:sldId id="326" r:id="rId37"/>
    <p:sldId id="327" r:id="rId38"/>
    <p:sldId id="328" r:id="rId39"/>
    <p:sldId id="329" r:id="rId40"/>
    <p:sldId id="330" r:id="rId41"/>
    <p:sldId id="331" r:id="rId42"/>
    <p:sldId id="348" r:id="rId43"/>
    <p:sldId id="284" r:id="rId44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6091" autoAdjust="0"/>
    <p:restoredTop sz="80387" autoAdjust="0"/>
  </p:normalViewPr>
  <p:slideViewPr>
    <p:cSldViewPr snapToGrid="0" snapToObjects="1">
      <p:cViewPr varScale="1">
        <p:scale>
          <a:sx n="73" d="100"/>
          <a:sy n="73" d="100"/>
        </p:scale>
        <p:origin x="-128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FB5B485-38E1-4B29-B8B5-955D28C1C54A}" type="datetimeFigureOut">
              <a:rPr lang="en-US"/>
              <a:pPr>
                <a:defRPr/>
              </a:pPr>
              <a:t>7/14/2013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AE8A41C-A8E8-4ADF-A522-413990E8E2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sr-Latn-RS" dirty="0" smtClean="0"/>
              <a:t>Ovde bi trebalo da se navede važnost</a:t>
            </a:r>
            <a:r>
              <a:rPr lang="en-US" dirty="0" smtClean="0"/>
              <a:t> </a:t>
            </a:r>
            <a:r>
              <a:rPr lang="en-US" dirty="0" err="1" smtClean="0"/>
              <a:t>Ele</a:t>
            </a:r>
            <a:r>
              <a:rPr lang="sr-Latn-RS" dirty="0" smtClean="0"/>
              <a:t>k</a:t>
            </a:r>
            <a:r>
              <a:rPr lang="en-US" dirty="0" err="1" smtClean="0"/>
              <a:t>tron</a:t>
            </a:r>
            <a:r>
              <a:rPr lang="sr-Latn-RS" dirty="0" smtClean="0"/>
              <a:t>sk</a:t>
            </a:r>
            <a:r>
              <a:rPr lang="en-US" dirty="0" err="1" smtClean="0"/>
              <a:t>i</a:t>
            </a:r>
            <a:r>
              <a:rPr lang="sr-Latn-RS" dirty="0" smtClean="0"/>
              <a:t>h</a:t>
            </a:r>
            <a:r>
              <a:rPr lang="en-US" dirty="0" smtClean="0"/>
              <a:t> </a:t>
            </a:r>
            <a:r>
              <a:rPr lang="sr-Latn-RS" dirty="0" smtClean="0"/>
              <a:t>dokaza</a:t>
            </a:r>
            <a:r>
              <a:rPr lang="en-US" dirty="0" smtClean="0"/>
              <a:t> </a:t>
            </a:r>
            <a:r>
              <a:rPr lang="sr-Latn-RS" dirty="0" smtClean="0"/>
              <a:t>i</a:t>
            </a:r>
            <a:r>
              <a:rPr lang="en-US" dirty="0" smtClean="0"/>
              <a:t> </a:t>
            </a:r>
            <a:r>
              <a:rPr lang="sr-Latn-RS" dirty="0" smtClean="0"/>
              <a:t>stoga</a:t>
            </a:r>
            <a:r>
              <a:rPr lang="en-US" dirty="0" smtClean="0"/>
              <a:t> </a:t>
            </a:r>
            <a:r>
              <a:rPr lang="sr-Latn-RS" dirty="0" smtClean="0"/>
              <a:t>zašto</a:t>
            </a:r>
            <a:r>
              <a:rPr lang="en-US" dirty="0" smtClean="0"/>
              <a:t> </a:t>
            </a:r>
            <a:r>
              <a:rPr lang="sr-Latn-RS" dirty="0" smtClean="0"/>
              <a:t>njima treba korektno</a:t>
            </a:r>
            <a:r>
              <a:rPr lang="en-US" dirty="0" smtClean="0"/>
              <a:t> </a:t>
            </a:r>
            <a:r>
              <a:rPr lang="sr-Latn-RS" dirty="0" smtClean="0"/>
              <a:t>rukovati</a:t>
            </a:r>
            <a:r>
              <a:rPr lang="en-US" dirty="0" smtClean="0"/>
              <a:t>. </a:t>
            </a:r>
          </a:p>
          <a:p>
            <a:r>
              <a:rPr lang="sr-Latn-RS" b="1" dirty="0" smtClean="0"/>
              <a:t>Pitanja i odgovori: </a:t>
            </a:r>
            <a:r>
              <a:rPr lang="sr-Latn-RS" b="0" dirty="0" smtClean="0"/>
              <a:t>Da li je vaše znanje dovedeno u pitanje</a:t>
            </a:r>
            <a:r>
              <a:rPr lang="en-US" dirty="0" smtClean="0"/>
              <a:t>? </a:t>
            </a:r>
            <a:r>
              <a:rPr lang="sr-Latn-RS" dirty="0" smtClean="0"/>
              <a:t>Možda na sudu</a:t>
            </a:r>
            <a:r>
              <a:rPr lang="en-US" dirty="0" smtClean="0"/>
              <a:t>?</a:t>
            </a:r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979C759-A2BE-4A63-95CF-D4E100A5C8A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 eaLnBrk="1" hangingPunct="1">
              <a:buFontTx/>
              <a:buChar char="•"/>
            </a:pPr>
            <a:r>
              <a:rPr lang="sr-Latn-RS" dirty="0" smtClean="0"/>
              <a:t> Kao što je</a:t>
            </a:r>
            <a:r>
              <a:rPr lang="en-US" dirty="0" smtClean="0"/>
              <a:t> </a:t>
            </a:r>
            <a:r>
              <a:rPr lang="sr-Latn-RS" dirty="0" smtClean="0"/>
              <a:t>navedeno</a:t>
            </a:r>
            <a:r>
              <a:rPr lang="en-US" dirty="0" smtClean="0"/>
              <a:t> </a:t>
            </a:r>
            <a:r>
              <a:rPr lang="sr-Latn-RS" dirty="0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Memor</a:t>
            </a:r>
            <a:r>
              <a:rPr lang="sr-Latn-RS" dirty="0" smtClean="0"/>
              <a:t>ijske</a:t>
            </a:r>
            <a:r>
              <a:rPr lang="en-US" dirty="0" smtClean="0"/>
              <a:t> </a:t>
            </a:r>
            <a:r>
              <a:rPr lang="sr-Latn-RS" dirty="0" smtClean="0"/>
              <a:t>k</a:t>
            </a:r>
            <a:r>
              <a:rPr lang="en-US" dirty="0" err="1" smtClean="0"/>
              <a:t>ar</a:t>
            </a:r>
            <a:r>
              <a:rPr lang="sr-Latn-RS" dirty="0" smtClean="0"/>
              <a:t>tice,</a:t>
            </a:r>
            <a:r>
              <a:rPr lang="en-US" dirty="0" smtClean="0"/>
              <a:t> </a:t>
            </a:r>
            <a:r>
              <a:rPr lang="sr-Latn-RS" dirty="0" smtClean="0"/>
              <a:t>oni su u stanju da zadrže po</a:t>
            </a:r>
            <a:r>
              <a:rPr lang="en-US" dirty="0" err="1" smtClean="0"/>
              <a:t>dat</a:t>
            </a:r>
            <a:r>
              <a:rPr lang="sr-Latn-RS" dirty="0" smtClean="0"/>
              <a:t>ke</a:t>
            </a:r>
            <a:r>
              <a:rPr lang="en-US" dirty="0" smtClean="0"/>
              <a:t> </a:t>
            </a:r>
            <a:r>
              <a:rPr lang="sr-Latn-RS" dirty="0" smtClean="0"/>
              <a:t>i bez napajanja</a:t>
            </a:r>
            <a:r>
              <a:rPr lang="en-US" dirty="0" smtClean="0"/>
              <a:t> </a:t>
            </a:r>
          </a:p>
          <a:p>
            <a:pPr algn="just" eaLnBrk="1" hangingPunct="1">
              <a:buFontTx/>
              <a:buChar char="•"/>
            </a:pPr>
            <a:r>
              <a:rPr lang="sr-Latn-RS" dirty="0" smtClean="0"/>
              <a:t> Oni mogu da memorišu ogromne količine</a:t>
            </a:r>
            <a:r>
              <a:rPr lang="en-US" dirty="0" smtClean="0"/>
              <a:t> </a:t>
            </a:r>
            <a:r>
              <a:rPr lang="sr-Latn-RS" dirty="0" smtClean="0"/>
              <a:t>p</a:t>
            </a:r>
            <a:r>
              <a:rPr lang="en-US" dirty="0" err="1" smtClean="0"/>
              <a:t>odata</a:t>
            </a:r>
            <a:r>
              <a:rPr lang="sr-Latn-RS" dirty="0" smtClean="0"/>
              <a:t>ka</a:t>
            </a:r>
            <a:r>
              <a:rPr lang="en-US" dirty="0" smtClean="0"/>
              <a:t> </a:t>
            </a:r>
          </a:p>
          <a:p>
            <a:pPr algn="just" eaLnBrk="1" hangingPunct="1">
              <a:buFontTx/>
              <a:buChar char="•"/>
            </a:pPr>
            <a:r>
              <a:rPr lang="sr-Latn-RS" dirty="0" smtClean="0"/>
              <a:t> </a:t>
            </a:r>
            <a:r>
              <a:rPr lang="en-US" dirty="0" err="1" smtClean="0"/>
              <a:t>Vr</a:t>
            </a:r>
            <a:r>
              <a:rPr lang="sr-Latn-RS" dirty="0" smtClean="0"/>
              <a:t>lo su </a:t>
            </a:r>
            <a:r>
              <a:rPr lang="en-US" dirty="0" smtClean="0"/>
              <a:t>mal</a:t>
            </a:r>
            <a:r>
              <a:rPr lang="sr-Latn-RS" dirty="0" smtClean="0"/>
              <a:t>i</a:t>
            </a:r>
            <a:r>
              <a:rPr lang="en-US" dirty="0" smtClean="0"/>
              <a:t> </a:t>
            </a:r>
            <a:r>
              <a:rPr lang="sr-Latn-RS" dirty="0" smtClean="0"/>
              <a:t>i</a:t>
            </a:r>
            <a:r>
              <a:rPr lang="en-US" dirty="0" smtClean="0"/>
              <a:t> </a:t>
            </a:r>
            <a:r>
              <a:rPr lang="sr-Latn-RS" dirty="0" smtClean="0"/>
              <a:t>lako ih je sakriti od pogleda</a:t>
            </a:r>
            <a:r>
              <a:rPr lang="en-US" dirty="0" smtClean="0"/>
              <a:t>.</a:t>
            </a:r>
            <a:endParaRPr lang="el-GR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 eaLnBrk="1" hangingPunct="1">
              <a:buFontTx/>
              <a:buChar char="•"/>
            </a:pPr>
            <a:endParaRPr lang="el-GR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 eaLnBrk="1" hangingPunct="1">
              <a:buFontTx/>
              <a:buChar char="•"/>
            </a:pPr>
            <a:endParaRPr lang="el-GR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 eaLnBrk="1" hangingPunct="1">
              <a:buFontTx/>
              <a:buChar char="•"/>
            </a:pPr>
            <a:r>
              <a:rPr lang="sr-Latn-RS" dirty="0" smtClean="0"/>
              <a:t> </a:t>
            </a:r>
            <a:r>
              <a:rPr lang="en-US" dirty="0" smtClean="0"/>
              <a:t>T</a:t>
            </a:r>
            <a:r>
              <a:rPr lang="sr-Latn-RS" dirty="0" smtClean="0"/>
              <a:t>r</a:t>
            </a:r>
            <a:r>
              <a:rPr lang="en-US" dirty="0" smtClean="0"/>
              <a:t>a</a:t>
            </a:r>
            <a:r>
              <a:rPr lang="sr-Latn-RS" dirty="0" smtClean="0"/>
              <a:t>k</a:t>
            </a:r>
            <a:r>
              <a:rPr lang="en-US" dirty="0" smtClean="0"/>
              <a:t>e</a:t>
            </a:r>
            <a:r>
              <a:rPr lang="sr-Latn-RS" dirty="0" smtClean="0"/>
              <a:t> su takođe u stanju da zadrže po</a:t>
            </a:r>
            <a:r>
              <a:rPr lang="en-US" dirty="0" err="1" smtClean="0"/>
              <a:t>dat</a:t>
            </a:r>
            <a:r>
              <a:rPr lang="sr-Latn-RS" dirty="0" smtClean="0"/>
              <a:t>ke i bez napajanja</a:t>
            </a:r>
            <a:r>
              <a:rPr lang="en-US" dirty="0" smtClean="0"/>
              <a:t> </a:t>
            </a:r>
          </a:p>
          <a:p>
            <a:pPr algn="just" eaLnBrk="1" hangingPunct="1">
              <a:buFontTx/>
              <a:buChar char="•"/>
            </a:pPr>
            <a:r>
              <a:rPr lang="sr-Latn-RS" dirty="0" smtClean="0"/>
              <a:t> One mogu da memorišu ogromne količine</a:t>
            </a:r>
            <a:r>
              <a:rPr lang="en-US" dirty="0" smtClean="0"/>
              <a:t> </a:t>
            </a:r>
            <a:r>
              <a:rPr lang="sr-Latn-RS" dirty="0" smtClean="0"/>
              <a:t>p</a:t>
            </a:r>
            <a:r>
              <a:rPr lang="en-US" dirty="0" err="1" smtClean="0"/>
              <a:t>odata</a:t>
            </a:r>
            <a:r>
              <a:rPr lang="sr-Latn-RS" dirty="0" smtClean="0"/>
              <a:t>ka</a:t>
            </a:r>
            <a:r>
              <a:rPr lang="en-US" dirty="0" smtClean="0"/>
              <a:t> </a:t>
            </a:r>
          </a:p>
          <a:p>
            <a:pPr algn="just" eaLnBrk="1" hangingPunct="1">
              <a:buFontTx/>
              <a:buChar char="•"/>
            </a:pPr>
            <a:r>
              <a:rPr lang="sr-Latn-RS" dirty="0" smtClean="0"/>
              <a:t> Pošto se one koriste za pravljenje rezervne kopije, često je korisno poređenje</a:t>
            </a:r>
            <a:r>
              <a:rPr lang="en-US" dirty="0" smtClean="0"/>
              <a:t> </a:t>
            </a:r>
            <a:r>
              <a:rPr lang="sr-Latn-RS" dirty="0" smtClean="0"/>
              <a:t>sa</a:t>
            </a:r>
            <a:r>
              <a:rPr lang="en-US" dirty="0" smtClean="0"/>
              <a:t> </a:t>
            </a:r>
            <a:r>
              <a:rPr lang="sr-Latn-RS" dirty="0" smtClean="0"/>
              <a:t>aktivnim</a:t>
            </a:r>
            <a:r>
              <a:rPr lang="en-US" dirty="0" smtClean="0"/>
              <a:t> </a:t>
            </a:r>
            <a:r>
              <a:rPr lang="sr-Latn-RS" dirty="0" smtClean="0"/>
              <a:t>po</a:t>
            </a:r>
            <a:r>
              <a:rPr lang="en-US" dirty="0" err="1" smtClean="0"/>
              <a:t>da</a:t>
            </a:r>
            <a:r>
              <a:rPr lang="sr-Latn-RS" dirty="0" smtClean="0"/>
              <a:t>cim</a:t>
            </a:r>
            <a:r>
              <a:rPr lang="en-US" dirty="0" smtClean="0"/>
              <a:t>a. 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 eaLnBrk="1" hangingPunct="1">
              <a:buFontTx/>
              <a:buChar char="•"/>
            </a:pPr>
            <a:r>
              <a:rPr lang="sr-Latn-RS" b="1" dirty="0" smtClean="0"/>
              <a:t> Pitanja i odgovori</a:t>
            </a:r>
            <a:r>
              <a:rPr lang="en-US" dirty="0" smtClean="0"/>
              <a:t>  – </a:t>
            </a:r>
            <a:r>
              <a:rPr lang="sr-Latn-RS" dirty="0" smtClean="0"/>
              <a:t>Da li znate bilo koje druge</a:t>
            </a:r>
            <a:r>
              <a:rPr lang="en-US" dirty="0" smtClean="0"/>
              <a:t> </a:t>
            </a:r>
            <a:r>
              <a:rPr lang="en-US" dirty="0" err="1" smtClean="0"/>
              <a:t>Peri</a:t>
            </a:r>
            <a:r>
              <a:rPr lang="sr-Latn-RS" dirty="0" smtClean="0"/>
              <a:t>f</a:t>
            </a:r>
            <a:r>
              <a:rPr lang="en-US" dirty="0" err="1" smtClean="0"/>
              <a:t>er</a:t>
            </a:r>
            <a:r>
              <a:rPr lang="sr-Latn-RS" dirty="0" smtClean="0"/>
              <a:t>ne uređ</a:t>
            </a:r>
            <a:r>
              <a:rPr lang="en-US" dirty="0" smtClean="0"/>
              <a:t>a</a:t>
            </a:r>
            <a:r>
              <a:rPr lang="sr-Latn-RS" dirty="0" smtClean="0"/>
              <a:t>je</a:t>
            </a:r>
            <a:r>
              <a:rPr lang="en-US" dirty="0" smtClean="0"/>
              <a:t>? </a:t>
            </a:r>
          </a:p>
          <a:p>
            <a:pPr algn="just" eaLnBrk="1" hangingPunct="1">
              <a:buFontTx/>
              <a:buChar char="•"/>
            </a:pPr>
            <a:r>
              <a:rPr lang="sr-Latn-RS" dirty="0" smtClean="0"/>
              <a:t> Primeri</a:t>
            </a:r>
            <a:r>
              <a:rPr lang="en-US" dirty="0" smtClean="0"/>
              <a:t> </a:t>
            </a:r>
            <a:r>
              <a:rPr lang="en-US" dirty="0" err="1" smtClean="0"/>
              <a:t>peri</a:t>
            </a:r>
            <a:r>
              <a:rPr lang="sr-Latn-RS" dirty="0" smtClean="0"/>
              <a:t>f</a:t>
            </a:r>
            <a:r>
              <a:rPr lang="en-US" dirty="0" err="1" smtClean="0"/>
              <a:t>er</a:t>
            </a:r>
            <a:r>
              <a:rPr lang="sr-Latn-RS" dirty="0" smtClean="0"/>
              <a:t>nih uređaja su</a:t>
            </a:r>
            <a:r>
              <a:rPr lang="en-US" dirty="0" smtClean="0"/>
              <a:t>: </a:t>
            </a:r>
            <a:r>
              <a:rPr lang="en-US" b="1" dirty="0" smtClean="0"/>
              <a:t>s</a:t>
            </a:r>
            <a:r>
              <a:rPr lang="sr-Latn-RS" b="1" dirty="0" smtClean="0"/>
              <a:t>ke</a:t>
            </a:r>
            <a:r>
              <a:rPr lang="en-US" b="1" dirty="0" err="1" smtClean="0"/>
              <a:t>ner</a:t>
            </a:r>
            <a:r>
              <a:rPr lang="sr-Latn-RS" b="1" dirty="0" smtClean="0"/>
              <a:t>i</a:t>
            </a:r>
            <a:r>
              <a:rPr lang="en-US" b="1" dirty="0" smtClean="0"/>
              <a:t>, </a:t>
            </a:r>
            <a:r>
              <a:rPr lang="sr-Latn-RS" b="1" dirty="0" smtClean="0"/>
              <a:t>štampači</a:t>
            </a:r>
            <a:r>
              <a:rPr lang="en-US" b="1" dirty="0" smtClean="0"/>
              <a:t>, </a:t>
            </a:r>
            <a:r>
              <a:rPr lang="sr-Latn-RS" b="1" dirty="0" smtClean="0"/>
              <a:t>magnetne trake</a:t>
            </a:r>
            <a:r>
              <a:rPr lang="en-US" b="1" dirty="0" smtClean="0"/>
              <a:t>, </a:t>
            </a:r>
            <a:r>
              <a:rPr lang="sr-Latn-RS" b="1" dirty="0" smtClean="0"/>
              <a:t>W</a:t>
            </a:r>
            <a:r>
              <a:rPr lang="en-US" b="1" dirty="0" err="1" smtClean="0"/>
              <a:t>eb</a:t>
            </a:r>
            <a:r>
              <a:rPr lang="sr-Latn-RS" b="1" dirty="0" smtClean="0"/>
              <a:t> k</a:t>
            </a:r>
            <a:r>
              <a:rPr lang="en-US" b="1" dirty="0" smtClean="0"/>
              <a:t>am</a:t>
            </a:r>
            <a:r>
              <a:rPr lang="sr-Latn-RS" b="1" dirty="0" smtClean="0"/>
              <a:t>ere</a:t>
            </a:r>
            <a:r>
              <a:rPr lang="en-US" b="1" dirty="0" smtClean="0"/>
              <a:t>, </a:t>
            </a:r>
            <a:r>
              <a:rPr lang="sr-Latn-RS" b="1" dirty="0" smtClean="0"/>
              <a:t>zvučnici</a:t>
            </a:r>
            <a:r>
              <a:rPr lang="en-US" b="1" dirty="0" smtClean="0"/>
              <a:t>, mi</a:t>
            </a:r>
            <a:r>
              <a:rPr lang="sr-Latn-RS" b="1" dirty="0" smtClean="0"/>
              <a:t>k</a:t>
            </a:r>
            <a:r>
              <a:rPr lang="en-US" b="1" dirty="0" err="1" smtClean="0"/>
              <a:t>ro</a:t>
            </a:r>
            <a:r>
              <a:rPr lang="sr-Latn-RS" b="1" dirty="0" smtClean="0"/>
              <a:t>f</a:t>
            </a:r>
            <a:r>
              <a:rPr lang="en-US" b="1" dirty="0" smtClean="0"/>
              <a:t>on</a:t>
            </a:r>
            <a:r>
              <a:rPr lang="sr-Latn-RS" b="1" dirty="0" smtClean="0"/>
              <a:t>i</a:t>
            </a:r>
            <a:r>
              <a:rPr lang="en-US" b="1" dirty="0" smtClean="0"/>
              <a:t>, </a:t>
            </a:r>
            <a:r>
              <a:rPr lang="sr-Latn-RS" b="1" dirty="0" smtClean="0"/>
              <a:t>k</a:t>
            </a:r>
            <a:r>
              <a:rPr lang="en-US" b="1" dirty="0" smtClean="0"/>
              <a:t>al</a:t>
            </a:r>
            <a:r>
              <a:rPr lang="sr-Latn-RS" b="1" dirty="0" smtClean="0"/>
              <a:t>k</a:t>
            </a:r>
            <a:r>
              <a:rPr lang="en-US" b="1" dirty="0" err="1" smtClean="0"/>
              <a:t>ulator</a:t>
            </a:r>
            <a:r>
              <a:rPr lang="sr-Latn-RS" b="1" dirty="0" smtClean="0"/>
              <a:t>i</a:t>
            </a:r>
            <a:r>
              <a:rPr lang="en-US" b="1" dirty="0" smtClean="0"/>
              <a:t>, </a:t>
            </a:r>
            <a:r>
              <a:rPr lang="en-US" b="1" dirty="0" err="1" smtClean="0"/>
              <a:t>fa</a:t>
            </a:r>
            <a:r>
              <a:rPr lang="sr-Latn-RS" b="1" dirty="0" smtClean="0"/>
              <a:t>ks mašine</a:t>
            </a:r>
            <a:r>
              <a:rPr lang="en-US" b="1" dirty="0" smtClean="0"/>
              <a:t>, </a:t>
            </a:r>
            <a:r>
              <a:rPr lang="sr-Latn-RS" b="1" dirty="0" smtClean="0"/>
              <a:t>automatske</a:t>
            </a:r>
            <a:r>
              <a:rPr lang="en-US" b="1" dirty="0" smtClean="0"/>
              <a:t> </a:t>
            </a:r>
            <a:r>
              <a:rPr lang="sr-Latn-RS" b="1" dirty="0" smtClean="0"/>
              <a:t>sekretarice </a:t>
            </a:r>
            <a:r>
              <a:rPr lang="en-US" b="1" dirty="0" err="1" smtClean="0"/>
              <a:t>i</a:t>
            </a:r>
            <a:r>
              <a:rPr lang="en-US" b="1" dirty="0" smtClean="0"/>
              <a:t> </a:t>
            </a:r>
            <a:r>
              <a:rPr lang="sr-Latn-RS" b="1" dirty="0" smtClean="0"/>
              <a:t>čitači k</a:t>
            </a:r>
            <a:r>
              <a:rPr lang="en-US" b="1" dirty="0" err="1" smtClean="0"/>
              <a:t>ar</a:t>
            </a:r>
            <a:r>
              <a:rPr lang="sr-Latn-RS" b="1" dirty="0" smtClean="0"/>
              <a:t>tica</a:t>
            </a:r>
            <a:r>
              <a:rPr lang="en-US" b="1" dirty="0" smtClean="0"/>
              <a:t>.</a:t>
            </a:r>
            <a:r>
              <a:rPr lang="el-GR" b="1" dirty="0" smtClean="0"/>
              <a:t> </a:t>
            </a:r>
            <a:endParaRPr lang="en-US" b="1" dirty="0" smtClean="0"/>
          </a:p>
          <a:p>
            <a:pPr algn="just" eaLnBrk="1" hangingPunct="1">
              <a:buFontTx/>
              <a:buChar char="•"/>
            </a:pPr>
            <a:r>
              <a:rPr lang="sr-Latn-RS" dirty="0" smtClean="0"/>
              <a:t> </a:t>
            </a:r>
            <a:r>
              <a:rPr lang="en-US" dirty="0" err="1" smtClean="0"/>
              <a:t>Mn</a:t>
            </a:r>
            <a:r>
              <a:rPr lang="sr-Latn-RS" dirty="0" smtClean="0"/>
              <a:t>ogi od ovih uređaja</a:t>
            </a:r>
            <a:r>
              <a:rPr lang="en-US" dirty="0" smtClean="0"/>
              <a:t> </a:t>
            </a:r>
            <a:r>
              <a:rPr lang="sr-Latn-RS" dirty="0" smtClean="0"/>
              <a:t>imaju sopstvene kapacitete za memorisanje po</a:t>
            </a:r>
            <a:r>
              <a:rPr lang="en-US" dirty="0" smtClean="0"/>
              <a:t>data</a:t>
            </a:r>
            <a:r>
              <a:rPr lang="sr-Latn-RS" dirty="0" smtClean="0"/>
              <a:t>ka</a:t>
            </a:r>
            <a:r>
              <a:rPr lang="en-US" dirty="0" smtClean="0"/>
              <a:t> </a:t>
            </a:r>
          </a:p>
          <a:p>
            <a:pPr algn="just" eaLnBrk="1" hangingPunct="1">
              <a:buFontTx/>
              <a:buChar char="•"/>
            </a:pPr>
            <a:r>
              <a:rPr lang="sr-Latn-RS" dirty="0" smtClean="0"/>
              <a:t> Primer:</a:t>
            </a:r>
            <a:r>
              <a:rPr lang="en-US" dirty="0" smtClean="0"/>
              <a:t> pr</a:t>
            </a:r>
            <a:r>
              <a:rPr lang="sr-Latn-RS" dirty="0" smtClean="0"/>
              <a:t>i</a:t>
            </a:r>
            <a:r>
              <a:rPr lang="en-US" dirty="0" smtClean="0"/>
              <a:t>s</a:t>
            </a:r>
            <a:r>
              <a:rPr lang="sr-Latn-RS" dirty="0" smtClean="0"/>
              <a:t>ustvo</a:t>
            </a:r>
            <a:r>
              <a:rPr lang="en-US" dirty="0" smtClean="0"/>
              <a:t> </a:t>
            </a:r>
            <a:r>
              <a:rPr lang="sr-Latn-RS" dirty="0" smtClean="0"/>
              <a:t>nekog čitača kartice može da bude</a:t>
            </a:r>
            <a:r>
              <a:rPr lang="en-US" dirty="0" smtClean="0"/>
              <a:t> relevant</a:t>
            </a:r>
            <a:r>
              <a:rPr lang="sr-Latn-RS" dirty="0" smtClean="0"/>
              <a:t>no u nekoj istrazi</a:t>
            </a:r>
            <a:r>
              <a:rPr lang="en-US" dirty="0" smtClean="0"/>
              <a:t> </a:t>
            </a:r>
            <a:r>
              <a:rPr lang="sr-Latn-RS" dirty="0" smtClean="0"/>
              <a:t>o</a:t>
            </a:r>
            <a:r>
              <a:rPr lang="en-US" dirty="0" smtClean="0"/>
              <a:t> </a:t>
            </a:r>
            <a:r>
              <a:rPr lang="sr-Latn-RS" dirty="0" smtClean="0"/>
              <a:t>kloniranju k</a:t>
            </a:r>
            <a:r>
              <a:rPr lang="en-US" dirty="0" err="1" smtClean="0"/>
              <a:t>redit</a:t>
            </a:r>
            <a:r>
              <a:rPr lang="sr-Latn-RS" dirty="0" smtClean="0"/>
              <a:t>nih</a:t>
            </a:r>
            <a:r>
              <a:rPr lang="en-US" dirty="0" smtClean="0"/>
              <a:t> </a:t>
            </a:r>
            <a:r>
              <a:rPr lang="sr-Latn-RS" dirty="0" smtClean="0"/>
              <a:t>k</a:t>
            </a:r>
            <a:r>
              <a:rPr lang="en-US" dirty="0" err="1" smtClean="0"/>
              <a:t>ar</a:t>
            </a:r>
            <a:r>
              <a:rPr lang="sr-Latn-RS" dirty="0" smtClean="0"/>
              <a:t>tica</a:t>
            </a:r>
            <a:r>
              <a:rPr lang="el-GR" dirty="0" smtClean="0"/>
              <a:t> 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 eaLnBrk="1" hangingPunct="1">
              <a:buFontTx/>
              <a:buChar char="•"/>
            </a:pPr>
            <a:r>
              <a:rPr lang="sr-Latn-RS" dirty="0" smtClean="0"/>
              <a:t> One čak mogu da imaju</a:t>
            </a:r>
            <a:r>
              <a:rPr lang="en-US" dirty="0" smtClean="0"/>
              <a:t> hard disk</a:t>
            </a:r>
            <a:r>
              <a:rPr lang="sr-Latn-RS" dirty="0" smtClean="0"/>
              <a:t>ove</a:t>
            </a:r>
            <a:endParaRPr lang="en-US" dirty="0" smtClean="0"/>
          </a:p>
          <a:p>
            <a:pPr algn="just" eaLnBrk="1" hangingPunct="1">
              <a:buFontTx/>
              <a:buChar char="•"/>
            </a:pPr>
            <a:r>
              <a:rPr lang="sr-Latn-RS" dirty="0" smtClean="0"/>
              <a:t> To je dobro mesto da se sakrije</a:t>
            </a:r>
            <a:r>
              <a:rPr lang="en-US" dirty="0" smtClean="0"/>
              <a:t> </a:t>
            </a:r>
            <a:r>
              <a:rPr lang="sr-Latn-RS" dirty="0" smtClean="0"/>
              <a:t>nek</a:t>
            </a:r>
            <a:r>
              <a:rPr lang="en-US" dirty="0" smtClean="0"/>
              <a:t>a </a:t>
            </a:r>
            <a:r>
              <a:rPr lang="sr-Latn-RS" b="1" dirty="0" smtClean="0"/>
              <a:t>druga</a:t>
            </a:r>
            <a:r>
              <a:rPr lang="en-US" b="1" dirty="0" smtClean="0"/>
              <a:t> </a:t>
            </a:r>
            <a:r>
              <a:rPr lang="sr-Latn-RS" b="1" dirty="0" smtClean="0"/>
              <a:t>crna (poslovna)</a:t>
            </a:r>
            <a:r>
              <a:rPr lang="en-US" b="1" dirty="0" smtClean="0"/>
              <a:t> </a:t>
            </a:r>
            <a:r>
              <a:rPr lang="sr-Latn-RS" b="1" dirty="0" smtClean="0"/>
              <a:t>knjiga</a:t>
            </a:r>
            <a:r>
              <a:rPr lang="en-US" b="1" dirty="0" smtClean="0"/>
              <a:t> </a:t>
            </a:r>
            <a:endParaRPr lang="el-GR" b="1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sr-Latn-RS" b="1" dirty="0" smtClean="0"/>
              <a:t>Pitanja i odgovori</a:t>
            </a:r>
            <a:r>
              <a:rPr lang="sr-Latn-RS" dirty="0" smtClean="0"/>
              <a:t>:</a:t>
            </a:r>
            <a:r>
              <a:rPr lang="en-US" dirty="0" smtClean="0"/>
              <a:t> </a:t>
            </a:r>
            <a:r>
              <a:rPr lang="sr-Latn-RS" dirty="0" smtClean="0"/>
              <a:t>Da li možete da navedete</a:t>
            </a:r>
            <a:r>
              <a:rPr lang="en-US" dirty="0" smtClean="0"/>
              <a:t> </a:t>
            </a:r>
            <a:r>
              <a:rPr lang="sr-Latn-RS" dirty="0" smtClean="0"/>
              <a:t>neke zadatke</a:t>
            </a:r>
            <a:r>
              <a:rPr lang="en-US" dirty="0" smtClean="0"/>
              <a:t> </a:t>
            </a:r>
            <a:r>
              <a:rPr lang="sr-Latn-RS" dirty="0" smtClean="0"/>
              <a:t>koje može da obavlja </a:t>
            </a:r>
            <a:r>
              <a:rPr lang="en-US" dirty="0" smtClean="0"/>
              <a:t>Mobil</a:t>
            </a:r>
            <a:r>
              <a:rPr lang="sr-Latn-RS" dirty="0" smtClean="0"/>
              <a:t>ni t</a:t>
            </a:r>
            <a:r>
              <a:rPr lang="en-US" dirty="0" err="1" smtClean="0"/>
              <a:t>ele</a:t>
            </a:r>
            <a:r>
              <a:rPr lang="sr-Latn-RS" dirty="0" smtClean="0"/>
              <a:t>f</a:t>
            </a:r>
            <a:r>
              <a:rPr lang="en-US" dirty="0" smtClean="0"/>
              <a:t>on?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sr-Latn-RS" dirty="0" smtClean="0"/>
              <a:t>F</a:t>
            </a:r>
            <a:r>
              <a:rPr lang="en-US" dirty="0" err="1" smtClean="0"/>
              <a:t>oto</a:t>
            </a:r>
            <a:r>
              <a:rPr lang="sr-Latn-RS" dirty="0" smtClean="0"/>
              <a:t>grafije</a:t>
            </a:r>
            <a:endParaRPr lang="en-US" dirty="0" smtClean="0"/>
          </a:p>
          <a:p>
            <a:pPr eaLnBrk="1" hangingPunct="1"/>
            <a:r>
              <a:rPr lang="en-US" dirty="0" smtClean="0"/>
              <a:t>Video</a:t>
            </a:r>
            <a:r>
              <a:rPr lang="sr-Latn-RS" dirty="0" smtClean="0"/>
              <a:t> </a:t>
            </a:r>
            <a:endParaRPr lang="en-US" dirty="0" smtClean="0"/>
          </a:p>
          <a:p>
            <a:pPr eaLnBrk="1" hangingPunct="1"/>
            <a:r>
              <a:rPr lang="sr-Latn-RS" dirty="0" smtClean="0"/>
              <a:t>Poziv</a:t>
            </a:r>
            <a:endParaRPr lang="en-US" dirty="0" smtClean="0"/>
          </a:p>
          <a:p>
            <a:pPr eaLnBrk="1" hangingPunct="1"/>
            <a:r>
              <a:rPr lang="en-US" dirty="0" smtClean="0"/>
              <a:t>SMS</a:t>
            </a:r>
          </a:p>
          <a:p>
            <a:pPr eaLnBrk="1" hangingPunct="1"/>
            <a:r>
              <a:rPr lang="en-US" dirty="0" smtClean="0"/>
              <a:t>Internet </a:t>
            </a:r>
            <a:r>
              <a:rPr lang="sr-Latn-RS" dirty="0" smtClean="0"/>
              <a:t>preko</a:t>
            </a:r>
            <a:r>
              <a:rPr lang="en-US" dirty="0" smtClean="0"/>
              <a:t> 3G</a:t>
            </a:r>
          </a:p>
          <a:p>
            <a:pPr eaLnBrk="1" hangingPunct="1"/>
            <a:r>
              <a:rPr lang="en-US" dirty="0" smtClean="0"/>
              <a:t>Internet </a:t>
            </a:r>
            <a:r>
              <a:rPr lang="sr-Latn-RS" dirty="0" smtClean="0"/>
              <a:t>preko</a:t>
            </a:r>
            <a:r>
              <a:rPr lang="en-US" dirty="0" smtClean="0"/>
              <a:t> WLAN</a:t>
            </a:r>
            <a:r>
              <a:rPr lang="sr-Latn-RS" dirty="0" smtClean="0"/>
              <a:t>-a</a:t>
            </a:r>
            <a:endParaRPr lang="en-US" dirty="0" smtClean="0"/>
          </a:p>
          <a:p>
            <a:pPr eaLnBrk="1" hangingPunct="1"/>
            <a:r>
              <a:rPr lang="sr-Latn-RS" dirty="0" smtClean="0"/>
              <a:t>Ćaskaje</a:t>
            </a:r>
            <a:endParaRPr lang="en-US" u="sng" dirty="0" smtClean="0"/>
          </a:p>
          <a:p>
            <a:pPr eaLnBrk="1" hangingPunct="1"/>
            <a:r>
              <a:rPr lang="sr-Latn-RS" dirty="0" smtClean="0"/>
              <a:t>Samo za memorisanje</a:t>
            </a:r>
            <a:r>
              <a:rPr lang="en-US" dirty="0" smtClean="0"/>
              <a:t> </a:t>
            </a:r>
            <a:r>
              <a:rPr lang="sr-Latn-RS" dirty="0" smtClean="0"/>
              <a:t>po</a:t>
            </a:r>
            <a:r>
              <a:rPr lang="en-US" dirty="0" smtClean="0"/>
              <a:t>data</a:t>
            </a:r>
            <a:r>
              <a:rPr lang="sr-Latn-RS" dirty="0" smtClean="0"/>
              <a:t>ka</a:t>
            </a:r>
            <a:endParaRPr lang="en-US" dirty="0" smtClean="0"/>
          </a:p>
          <a:p>
            <a:pPr eaLnBrk="1" hangingPunct="1"/>
            <a:r>
              <a:rPr lang="sr-Latn-RS" dirty="0" smtClean="0"/>
              <a:t>Igre</a:t>
            </a:r>
            <a:endParaRPr lang="en-US" dirty="0" smtClean="0"/>
          </a:p>
          <a:p>
            <a:pPr eaLnBrk="1" hangingPunct="1"/>
            <a:r>
              <a:rPr lang="en-US" dirty="0" smtClean="0"/>
              <a:t>GPS</a:t>
            </a:r>
          </a:p>
          <a:p>
            <a:pPr eaLnBrk="1" hangingPunct="1"/>
            <a:r>
              <a:rPr lang="sr-Latn-RS" dirty="0" smtClean="0"/>
              <a:t>Razne druge</a:t>
            </a:r>
            <a:r>
              <a:rPr lang="en-US" dirty="0" smtClean="0"/>
              <a:t> </a:t>
            </a:r>
            <a:r>
              <a:rPr lang="en-US" dirty="0" err="1" smtClean="0"/>
              <a:t>Ap</a:t>
            </a:r>
            <a:r>
              <a:rPr lang="sr-Latn-RS" dirty="0" smtClean="0"/>
              <a:t>likacije</a:t>
            </a:r>
            <a:endParaRPr lang="el-GR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sr-Latn-RS" b="1" dirty="0" smtClean="0"/>
              <a:t>Pitanja i odgovori</a:t>
            </a:r>
            <a:r>
              <a:rPr lang="en-US" dirty="0" smtClean="0"/>
              <a:t> </a:t>
            </a:r>
            <a:r>
              <a:rPr lang="de-DE" b="1" dirty="0" smtClean="0"/>
              <a:t> : </a:t>
            </a:r>
            <a:r>
              <a:rPr lang="sr-Latn-RS" b="1" dirty="0" smtClean="0"/>
              <a:t>Dokazi koji mogu da se nađu na </a:t>
            </a:r>
            <a:r>
              <a:rPr lang="de-DE" b="1" dirty="0" smtClean="0"/>
              <a:t>SIM-</a:t>
            </a:r>
            <a:r>
              <a:rPr lang="sr-Latn-RS" b="1" dirty="0" smtClean="0"/>
              <a:t>k</a:t>
            </a:r>
            <a:r>
              <a:rPr lang="de-DE" b="1" dirty="0" smtClean="0"/>
              <a:t>ar</a:t>
            </a:r>
            <a:r>
              <a:rPr lang="sr-Latn-RS" b="1" dirty="0" smtClean="0"/>
              <a:t>tici</a:t>
            </a:r>
            <a:r>
              <a:rPr lang="de-DE" b="1" dirty="0" smtClean="0"/>
              <a:t>:</a:t>
            </a:r>
          </a:p>
          <a:p>
            <a:pPr eaLnBrk="1" hangingPunct="1"/>
            <a:r>
              <a:rPr lang="de-DE" dirty="0" smtClean="0"/>
              <a:t> </a:t>
            </a:r>
            <a:r>
              <a:rPr lang="sr-Latn-RS" dirty="0" smtClean="0"/>
              <a:t>izdavalac k</a:t>
            </a:r>
            <a:r>
              <a:rPr lang="de-DE" dirty="0" smtClean="0"/>
              <a:t>ar</a:t>
            </a:r>
            <a:r>
              <a:rPr lang="sr-Latn-RS" dirty="0" smtClean="0"/>
              <a:t>tice</a:t>
            </a:r>
            <a:r>
              <a:rPr lang="de-DE" dirty="0" smtClean="0"/>
              <a:t> </a:t>
            </a:r>
            <a:r>
              <a:rPr lang="de-DE" i="1" dirty="0" smtClean="0"/>
              <a:t>(`</a:t>
            </a:r>
            <a:r>
              <a:rPr lang="sr-Latn-RS" i="1" dirty="0" smtClean="0"/>
              <a:t>telefonska linija - talkline</a:t>
            </a:r>
            <a:r>
              <a:rPr lang="de-DE" i="1" dirty="0" smtClean="0"/>
              <a:t>´)</a:t>
            </a:r>
          </a:p>
          <a:p>
            <a:pPr eaLnBrk="1" hangingPunct="1"/>
            <a:r>
              <a:rPr lang="de-DE" dirty="0" smtClean="0"/>
              <a:t> </a:t>
            </a:r>
            <a:r>
              <a:rPr lang="sr-Latn-RS" dirty="0" smtClean="0"/>
              <a:t>broj kartice</a:t>
            </a:r>
            <a:r>
              <a:rPr lang="de-DE" dirty="0" smtClean="0"/>
              <a:t> (ICC-ID)</a:t>
            </a:r>
          </a:p>
          <a:p>
            <a:pPr eaLnBrk="1" hangingPunct="1"/>
            <a:r>
              <a:rPr lang="de-DE" dirty="0" smtClean="0"/>
              <a:t> </a:t>
            </a:r>
            <a:r>
              <a:rPr lang="sr-Latn-RS" dirty="0" smtClean="0"/>
              <a:t>trenutno stanje </a:t>
            </a:r>
            <a:r>
              <a:rPr lang="de-DE" dirty="0" smtClean="0"/>
              <a:t>PIN</a:t>
            </a:r>
            <a:r>
              <a:rPr lang="sr-Latn-RS" dirty="0" smtClean="0"/>
              <a:t>-a</a:t>
            </a:r>
            <a:r>
              <a:rPr lang="de-DE" dirty="0" smtClean="0"/>
              <a:t>/ PUK</a:t>
            </a:r>
            <a:r>
              <a:rPr lang="sr-Latn-RS" dirty="0" smtClean="0"/>
              <a:t>-a</a:t>
            </a:r>
            <a:endParaRPr lang="de-DE" dirty="0" smtClean="0"/>
          </a:p>
          <a:p>
            <a:pPr eaLnBrk="1" hangingPunct="1"/>
            <a:r>
              <a:rPr lang="de-DE" dirty="0" smtClean="0"/>
              <a:t> IMSI </a:t>
            </a:r>
            <a:r>
              <a:rPr lang="de-DE" i="1" dirty="0" smtClean="0"/>
              <a:t>(</a:t>
            </a:r>
            <a:r>
              <a:rPr lang="sr-Latn-RS" i="1" dirty="0" smtClean="0"/>
              <a:t>Identitet internacionalnog pretplatnika mobilnog telefona - </a:t>
            </a:r>
            <a:r>
              <a:rPr lang="de-DE" i="1" dirty="0" smtClean="0"/>
              <a:t>International Mobile Subscribers Identity)</a:t>
            </a:r>
          </a:p>
          <a:p>
            <a:pPr eaLnBrk="1" hangingPunct="1"/>
            <a:r>
              <a:rPr lang="de-DE" dirty="0" smtClean="0"/>
              <a:t> </a:t>
            </a:r>
            <a:r>
              <a:rPr lang="sr-Latn-RS" dirty="0" smtClean="0"/>
              <a:t>telefonski imenik</a:t>
            </a:r>
            <a:endParaRPr lang="de-DE" dirty="0" smtClean="0"/>
          </a:p>
          <a:p>
            <a:pPr eaLnBrk="1" hangingPunct="1"/>
            <a:r>
              <a:rPr lang="de-DE" dirty="0" smtClean="0"/>
              <a:t> </a:t>
            </a:r>
            <a:r>
              <a:rPr lang="sr-Latn-RS" dirty="0" smtClean="0"/>
              <a:t>pozivani brojevi</a:t>
            </a:r>
            <a:r>
              <a:rPr lang="de-DE" dirty="0" smtClean="0"/>
              <a:t> </a:t>
            </a:r>
          </a:p>
          <a:p>
            <a:pPr eaLnBrk="1" hangingPunct="1"/>
            <a:r>
              <a:rPr lang="de-DE" dirty="0" smtClean="0"/>
              <a:t> SMS</a:t>
            </a:r>
          </a:p>
          <a:p>
            <a:pPr eaLnBrk="1" hangingPunct="1"/>
            <a:r>
              <a:rPr lang="de-DE" dirty="0" smtClean="0"/>
              <a:t> </a:t>
            </a:r>
            <a:r>
              <a:rPr lang="sr-Latn-RS" dirty="0" smtClean="0"/>
              <a:t>poslednji</a:t>
            </a:r>
            <a:r>
              <a:rPr lang="de-DE" dirty="0" smtClean="0"/>
              <a:t> registr</a:t>
            </a:r>
            <a:r>
              <a:rPr lang="sr-Latn-RS" dirty="0" smtClean="0"/>
              <a:t>ovani položaj</a:t>
            </a:r>
            <a:endParaRPr lang="de-DE" dirty="0" smtClean="0"/>
          </a:p>
          <a:p>
            <a:pPr eaLnBrk="1" hangingPunct="1"/>
            <a:r>
              <a:rPr lang="de-DE" dirty="0" smtClean="0"/>
              <a:t> </a:t>
            </a:r>
            <a:r>
              <a:rPr lang="sr-Latn-RS" dirty="0" smtClean="0"/>
              <a:t>tragovi otisaka prstiju</a:t>
            </a:r>
            <a:endParaRPr lang="de-DE" dirty="0" smtClean="0"/>
          </a:p>
          <a:p>
            <a:pPr eaLnBrk="1" hangingPunct="1"/>
            <a:r>
              <a:rPr lang="de-DE" dirty="0" smtClean="0"/>
              <a:t> </a:t>
            </a:r>
            <a:r>
              <a:rPr lang="sr-Latn-RS" dirty="0" smtClean="0"/>
              <a:t>tragovi Sistema imena domena (</a:t>
            </a:r>
            <a:r>
              <a:rPr lang="de-DE" u="none" dirty="0" smtClean="0"/>
              <a:t>DNS</a:t>
            </a:r>
            <a:r>
              <a:rPr lang="sr-Latn-RS" u="none" dirty="0" smtClean="0"/>
              <a:t>)</a:t>
            </a:r>
            <a:endParaRPr lang="de-DE" u="none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sr-Latn-RS" dirty="0" smtClean="0"/>
              <a:t>Navesti</a:t>
            </a:r>
            <a:r>
              <a:rPr lang="en-US" dirty="0" smtClean="0"/>
              <a:t> </a:t>
            </a:r>
            <a:r>
              <a:rPr lang="sr-Latn-RS" dirty="0" smtClean="0"/>
              <a:t>d</a:t>
            </a:r>
            <a:r>
              <a:rPr lang="en-US" dirty="0" smtClean="0"/>
              <a:t>a </a:t>
            </a:r>
            <a:r>
              <a:rPr lang="sr-Latn-RS" dirty="0" smtClean="0"/>
              <a:t>na osnovu F</a:t>
            </a:r>
            <a:r>
              <a:rPr lang="en-US" dirty="0" err="1" smtClean="0"/>
              <a:t>oto</a:t>
            </a:r>
            <a:r>
              <a:rPr lang="sr-Latn-RS" dirty="0" smtClean="0"/>
              <a:t>grfija</a:t>
            </a:r>
            <a:r>
              <a:rPr lang="en-US" dirty="0" smtClean="0"/>
              <a:t> m</a:t>
            </a:r>
            <a:r>
              <a:rPr lang="sr-Latn-RS" dirty="0" smtClean="0"/>
              <a:t>ože da se utvrdi</a:t>
            </a:r>
            <a:r>
              <a:rPr lang="en-US" dirty="0" smtClean="0"/>
              <a:t> </a:t>
            </a:r>
            <a:r>
              <a:rPr lang="sr-Latn-RS" dirty="0" smtClean="0"/>
              <a:t>sa koje</a:t>
            </a:r>
            <a:r>
              <a:rPr lang="en-US" dirty="0" smtClean="0"/>
              <a:t> </a:t>
            </a:r>
            <a:r>
              <a:rPr lang="sr-Latn-RS" dirty="0" smtClean="0"/>
              <a:t>K</a:t>
            </a:r>
            <a:r>
              <a:rPr lang="en-US" dirty="0" err="1" smtClean="0"/>
              <a:t>amer</a:t>
            </a:r>
            <a:r>
              <a:rPr lang="sr-Latn-RS" dirty="0" smtClean="0"/>
              <a:t>e</a:t>
            </a:r>
            <a:r>
              <a:rPr lang="en-US" dirty="0" smtClean="0"/>
              <a:t> </a:t>
            </a:r>
            <a:r>
              <a:rPr lang="sr-Latn-RS" dirty="0" smtClean="0"/>
              <a:t>su snimljene</a:t>
            </a:r>
            <a:r>
              <a:rPr lang="en-US" dirty="0" smtClean="0"/>
              <a:t>.</a:t>
            </a:r>
          </a:p>
          <a:p>
            <a:pPr eaLnBrk="1" hangingPunct="1"/>
            <a:r>
              <a:rPr lang="en-US" dirty="0" err="1" smtClean="0"/>
              <a:t>Memor</a:t>
            </a:r>
            <a:r>
              <a:rPr lang="sr-Latn-RS" dirty="0" smtClean="0"/>
              <a:t>ijske kartice mogu da sadrže</a:t>
            </a:r>
            <a:r>
              <a:rPr lang="en-US" dirty="0" smtClean="0"/>
              <a:t> </a:t>
            </a:r>
            <a:r>
              <a:rPr lang="sr-Latn-RS" dirty="0" smtClean="0"/>
              <a:t>sve vrste</a:t>
            </a:r>
            <a:r>
              <a:rPr lang="en-US" dirty="0" smtClean="0"/>
              <a:t> </a:t>
            </a:r>
            <a:r>
              <a:rPr lang="sr-Latn-RS" dirty="0" smtClean="0"/>
              <a:t>Pod</a:t>
            </a:r>
            <a:r>
              <a:rPr lang="en-US" dirty="0" err="1" smtClean="0"/>
              <a:t>ata</a:t>
            </a:r>
            <a:r>
              <a:rPr lang="sr-Latn-RS" dirty="0" smtClean="0"/>
              <a:t>ka,</a:t>
            </a:r>
            <a:r>
              <a:rPr lang="en-US" dirty="0" smtClean="0"/>
              <a:t> N</a:t>
            </a:r>
            <a:r>
              <a:rPr lang="sr-Latn-RS" dirty="0" smtClean="0"/>
              <a:t>E</a:t>
            </a:r>
            <a:r>
              <a:rPr lang="en-US" dirty="0" smtClean="0"/>
              <a:t> </a:t>
            </a:r>
            <a:r>
              <a:rPr lang="sr-Latn-RS" dirty="0" smtClean="0"/>
              <a:t>samo</a:t>
            </a:r>
            <a:r>
              <a:rPr lang="en-US" dirty="0" smtClean="0"/>
              <a:t> </a:t>
            </a:r>
            <a:r>
              <a:rPr lang="sr-Latn-RS" dirty="0" smtClean="0"/>
              <a:t>F</a:t>
            </a:r>
            <a:r>
              <a:rPr lang="en-US" dirty="0" err="1" smtClean="0"/>
              <a:t>oto</a:t>
            </a:r>
            <a:r>
              <a:rPr lang="sr-Latn-RS" dirty="0" smtClean="0"/>
              <a:t>grafije</a:t>
            </a:r>
            <a:r>
              <a:rPr lang="en-US" dirty="0" smtClean="0"/>
              <a:t> </a:t>
            </a:r>
            <a:r>
              <a:rPr lang="sr-Latn-RS" dirty="0" smtClean="0"/>
              <a:t>i </a:t>
            </a:r>
            <a:r>
              <a:rPr lang="en-US" dirty="0" smtClean="0"/>
              <a:t>Video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sr-Latn-RS" dirty="0" smtClean="0"/>
              <a:t>Veći kapacitet memorisanja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sr-Latn-RS" dirty="0" smtClean="0"/>
              <a:t>bolji kvalitet</a:t>
            </a:r>
            <a:r>
              <a:rPr lang="en-US" dirty="0" smtClean="0"/>
              <a:t> 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sr-Latn-RS" dirty="0" smtClean="0"/>
              <a:t>Test znanja</a:t>
            </a:r>
            <a:r>
              <a:rPr lang="en-US" dirty="0" smtClean="0"/>
              <a:t> </a:t>
            </a:r>
            <a:r>
              <a:rPr lang="sr-Latn-RS" dirty="0" smtClean="0"/>
              <a:t>je</a:t>
            </a:r>
            <a:r>
              <a:rPr lang="en-US" dirty="0" smtClean="0"/>
              <a:t> </a:t>
            </a:r>
            <a:r>
              <a:rPr lang="sr-Latn-RS" dirty="0" smtClean="0"/>
              <a:t>Vežba iz Memorijskih medijuma: </a:t>
            </a:r>
            <a:r>
              <a:rPr lang="en-US" u="none" dirty="0" smtClean="0"/>
              <a:t>Storage media Exercise</a:t>
            </a:r>
            <a:r>
              <a:rPr lang="en-US" dirty="0" smtClean="0"/>
              <a:t>.docx</a:t>
            </a:r>
          </a:p>
          <a:p>
            <a:r>
              <a:rPr lang="sr-Latn-RS" dirty="0" smtClean="0"/>
              <a:t>Rešenja za</a:t>
            </a:r>
            <a:r>
              <a:rPr lang="en-US" dirty="0" smtClean="0"/>
              <a:t> </a:t>
            </a:r>
            <a:r>
              <a:rPr lang="sr-Latn-RS" dirty="0" smtClean="0"/>
              <a:t>Test znanja</a:t>
            </a:r>
            <a:r>
              <a:rPr lang="en-US" dirty="0" smtClean="0"/>
              <a:t> </a:t>
            </a:r>
            <a:r>
              <a:rPr lang="sr-Latn-RS" dirty="0" smtClean="0"/>
              <a:t>se nalaze u Rešenjima za vežbu: </a:t>
            </a:r>
            <a:r>
              <a:rPr lang="en-US" dirty="0" smtClean="0"/>
              <a:t>Solutions for exercise.txt</a:t>
            </a:r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08B8BE9-B30C-4E79-BDAC-7843DBDF29A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VHS – </a:t>
            </a:r>
            <a:r>
              <a:rPr lang="sr-Latn-RS" dirty="0" smtClean="0"/>
              <a:t>kućni bioskop je stariji i na njega se retko nailazi</a:t>
            </a:r>
            <a:r>
              <a:rPr lang="en-US" dirty="0" smtClean="0"/>
              <a:t> </a:t>
            </a:r>
          </a:p>
          <a:p>
            <a:pPr eaLnBrk="1" hangingPunct="1"/>
            <a:r>
              <a:rPr lang="en-US" dirty="0" smtClean="0"/>
              <a:t>Digital</a:t>
            </a:r>
            <a:r>
              <a:rPr lang="sr-Latn-RS" dirty="0" smtClean="0"/>
              <a:t>ni</a:t>
            </a:r>
            <a:r>
              <a:rPr lang="en-US" dirty="0" smtClean="0"/>
              <a:t> </a:t>
            </a:r>
            <a:r>
              <a:rPr lang="sr-Latn-RS" dirty="0" smtClean="0"/>
              <a:t>v</a:t>
            </a:r>
            <a:r>
              <a:rPr lang="en-US" dirty="0" err="1" smtClean="0"/>
              <a:t>ideo</a:t>
            </a:r>
            <a:r>
              <a:rPr lang="en-US" dirty="0" smtClean="0"/>
              <a:t> </a:t>
            </a:r>
            <a:r>
              <a:rPr lang="sr-Latn-RS" dirty="0" smtClean="0"/>
              <a:t>r</a:t>
            </a:r>
            <a:r>
              <a:rPr lang="en-US" dirty="0" smtClean="0"/>
              <a:t>e</a:t>
            </a:r>
            <a:r>
              <a:rPr lang="sr-Latn-RS" dirty="0" smtClean="0"/>
              <a:t>k</a:t>
            </a:r>
            <a:r>
              <a:rPr lang="en-US" dirty="0" smtClean="0"/>
              <a:t>order</a:t>
            </a:r>
            <a:r>
              <a:rPr lang="sr-Latn-RS" dirty="0" smtClean="0"/>
              <a:t>i mogu da koriste</a:t>
            </a:r>
            <a:r>
              <a:rPr lang="en-US" dirty="0" smtClean="0"/>
              <a:t> CD, DVD, </a:t>
            </a:r>
            <a:r>
              <a:rPr lang="en-US" dirty="0" err="1" smtClean="0"/>
              <a:t>Blu</a:t>
            </a:r>
            <a:r>
              <a:rPr lang="en-US" dirty="0" smtClean="0"/>
              <a:t>-ray </a:t>
            </a:r>
            <a:r>
              <a:rPr lang="sr-Latn-RS" dirty="0" smtClean="0"/>
              <a:t>i čak ugrađene</a:t>
            </a:r>
            <a:r>
              <a:rPr lang="en-US" dirty="0" smtClean="0"/>
              <a:t> Hard </a:t>
            </a:r>
            <a:r>
              <a:rPr lang="sr-Latn-RS" dirty="0" smtClean="0"/>
              <a:t>d</a:t>
            </a:r>
            <a:r>
              <a:rPr lang="en-US" dirty="0" err="1" smtClean="0"/>
              <a:t>isk</a:t>
            </a:r>
            <a:r>
              <a:rPr lang="sr-Latn-RS" dirty="0" smtClean="0"/>
              <a:t>ove</a:t>
            </a:r>
            <a:r>
              <a:rPr lang="en-US" dirty="0" smtClean="0"/>
              <a:t>. 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sr-Latn-RS" dirty="0" smtClean="0"/>
              <a:t>U većini zemalja snimanje razgovora podleže zakonskom odobrenju</a:t>
            </a:r>
            <a:r>
              <a:rPr lang="en-US" dirty="0" smtClean="0"/>
              <a:t>. 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sr-Latn-RS" dirty="0" smtClean="0"/>
              <a:t>Relativno je teško ispitati </a:t>
            </a:r>
            <a:r>
              <a:rPr lang="en-US" dirty="0" smtClean="0"/>
              <a:t>CCTV </a:t>
            </a:r>
            <a:r>
              <a:rPr lang="sr-Latn-RS" dirty="0" smtClean="0"/>
              <a:t>pošto mnogo njih</a:t>
            </a:r>
            <a:r>
              <a:rPr lang="en-US" dirty="0" smtClean="0"/>
              <a:t> </a:t>
            </a:r>
            <a:r>
              <a:rPr lang="sr-Latn-RS" dirty="0" smtClean="0"/>
              <a:t>imaju sopstveni</a:t>
            </a:r>
            <a:r>
              <a:rPr lang="en-US" dirty="0" smtClean="0"/>
              <a:t> </a:t>
            </a:r>
            <a:r>
              <a:rPr lang="sr-Latn-RS" dirty="0" smtClean="0"/>
              <a:t>namenski sačinjen </a:t>
            </a:r>
            <a:r>
              <a:rPr lang="en-US" dirty="0" err="1" smtClean="0"/>
              <a:t>Operati</a:t>
            </a:r>
            <a:r>
              <a:rPr lang="sr-Latn-RS" dirty="0" smtClean="0"/>
              <a:t>v</a:t>
            </a:r>
            <a:r>
              <a:rPr lang="en-US" dirty="0" smtClean="0"/>
              <a:t>n</a:t>
            </a:r>
            <a:r>
              <a:rPr lang="sr-Latn-RS" dirty="0" smtClean="0"/>
              <a:t>i</a:t>
            </a:r>
            <a:r>
              <a:rPr lang="en-US" dirty="0" smtClean="0"/>
              <a:t> </a:t>
            </a:r>
            <a:r>
              <a:rPr lang="sr-Latn-RS" dirty="0" smtClean="0"/>
              <a:t>si</a:t>
            </a:r>
            <a:r>
              <a:rPr lang="en-US" dirty="0" smtClean="0"/>
              <a:t>stem </a:t>
            </a:r>
          </a:p>
          <a:p>
            <a:pPr eaLnBrk="1" hangingPunct="1"/>
            <a:r>
              <a:rPr lang="sr-Latn-RS" dirty="0" smtClean="0"/>
              <a:t>Kao što je ranije rečeno, </a:t>
            </a:r>
            <a:r>
              <a:rPr lang="en-US" dirty="0" smtClean="0"/>
              <a:t>IP </a:t>
            </a:r>
            <a:r>
              <a:rPr lang="sr-Latn-RS" dirty="0" smtClean="0"/>
              <a:t>k</a:t>
            </a:r>
            <a:r>
              <a:rPr lang="en-US" dirty="0" err="1" smtClean="0"/>
              <a:t>amer</a:t>
            </a:r>
            <a:r>
              <a:rPr lang="sr-Latn-RS" dirty="0" smtClean="0"/>
              <a:t>ama</a:t>
            </a:r>
            <a:r>
              <a:rPr lang="en-US" dirty="0" smtClean="0"/>
              <a:t> s</a:t>
            </a:r>
            <a:r>
              <a:rPr lang="sr-Latn-RS" dirty="0" smtClean="0"/>
              <a:t>e</a:t>
            </a:r>
            <a:r>
              <a:rPr lang="en-US" dirty="0" smtClean="0"/>
              <a:t> </a:t>
            </a:r>
            <a:r>
              <a:rPr lang="sr-Latn-RS" dirty="0" smtClean="0"/>
              <a:t>može pristupiti sa bilo kog uređaja, čak i sa Mobilnih telefona</a:t>
            </a:r>
            <a:r>
              <a:rPr lang="en-US" dirty="0" smtClean="0"/>
              <a:t>.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sr-Latn-RS" dirty="0" smtClean="0"/>
              <a:t>Može da se memoriše bilo koja vrsta</a:t>
            </a:r>
            <a:r>
              <a:rPr lang="en-US" dirty="0" smtClean="0"/>
              <a:t> </a:t>
            </a:r>
            <a:r>
              <a:rPr lang="sr-Latn-RS" dirty="0" smtClean="0"/>
              <a:t>datoteke</a:t>
            </a:r>
            <a:r>
              <a:rPr lang="en-US" dirty="0" smtClean="0"/>
              <a:t> </a:t>
            </a:r>
          </a:p>
          <a:p>
            <a:pPr eaLnBrk="1" hangingPunct="1"/>
            <a:r>
              <a:rPr lang="sr-Latn-RS" dirty="0" smtClean="0"/>
              <a:t>U današnje vreme</a:t>
            </a:r>
            <a:r>
              <a:rPr lang="en-US" dirty="0" smtClean="0"/>
              <a:t> Pr</a:t>
            </a:r>
            <a:r>
              <a:rPr lang="sr-Latn-RS" dirty="0" smtClean="0"/>
              <a:t>enosni</a:t>
            </a:r>
            <a:r>
              <a:rPr lang="en-US" dirty="0" smtClean="0"/>
              <a:t> </a:t>
            </a:r>
            <a:r>
              <a:rPr lang="sr-Latn-RS" dirty="0" smtClean="0"/>
              <a:t>m</a:t>
            </a:r>
            <a:r>
              <a:rPr lang="en-US" dirty="0" err="1" smtClean="0"/>
              <a:t>edi</a:t>
            </a:r>
            <a:r>
              <a:rPr lang="sr-Latn-RS" dirty="0" smtClean="0"/>
              <a:t>j</a:t>
            </a:r>
            <a:r>
              <a:rPr lang="en-US" dirty="0" smtClean="0"/>
              <a:t>a </a:t>
            </a:r>
            <a:r>
              <a:rPr lang="sr-Latn-RS" dirty="0" smtClean="0"/>
              <a:t>pleje</a:t>
            </a:r>
            <a:r>
              <a:rPr lang="en-US" dirty="0" smtClean="0"/>
              <a:t>r</a:t>
            </a:r>
            <a:r>
              <a:rPr lang="sr-Latn-RS" dirty="0" smtClean="0"/>
              <a:t>i</a:t>
            </a:r>
            <a:r>
              <a:rPr lang="en-US" dirty="0" smtClean="0"/>
              <a:t> </a:t>
            </a:r>
            <a:r>
              <a:rPr lang="sr-Latn-RS" dirty="0" smtClean="0"/>
              <a:t>mogu da rade mnogo više stvari</a:t>
            </a:r>
            <a:endParaRPr lang="en-US" dirty="0" smtClean="0"/>
          </a:p>
          <a:p>
            <a:pPr eaLnBrk="1" hangingPunct="1"/>
            <a:r>
              <a:rPr lang="sr-Latn-RS" dirty="0" smtClean="0"/>
              <a:t>npr</a:t>
            </a:r>
            <a:r>
              <a:rPr lang="en-US" dirty="0" smtClean="0"/>
              <a:t>.</a:t>
            </a:r>
          </a:p>
          <a:p>
            <a:pPr eaLnBrk="1" hangingPunct="1"/>
            <a:r>
              <a:rPr lang="en-US" dirty="0" err="1" smtClean="0"/>
              <a:t>Ap</a:t>
            </a:r>
            <a:r>
              <a:rPr lang="sr-Latn-RS" dirty="0" smtClean="0"/>
              <a:t>likacije</a:t>
            </a:r>
            <a:endParaRPr lang="en-US" dirty="0" smtClean="0"/>
          </a:p>
          <a:p>
            <a:pPr eaLnBrk="1" hangingPunct="1"/>
            <a:r>
              <a:rPr lang="en-US" dirty="0" smtClean="0"/>
              <a:t>Internet</a:t>
            </a:r>
          </a:p>
          <a:p>
            <a:pPr eaLnBrk="1" hangingPunct="1"/>
            <a:r>
              <a:rPr lang="en-US" dirty="0" smtClean="0"/>
              <a:t>GPS</a:t>
            </a:r>
          </a:p>
          <a:p>
            <a:pPr eaLnBrk="1" hangingPunct="1"/>
            <a:r>
              <a:rPr lang="sr-Latn-RS" u="none" dirty="0" smtClean="0"/>
              <a:t>Uređivanje</a:t>
            </a:r>
            <a:r>
              <a:rPr lang="en-US" dirty="0" smtClean="0"/>
              <a:t>/</a:t>
            </a:r>
            <a:r>
              <a:rPr lang="sr-Latn-RS" dirty="0" smtClean="0"/>
              <a:t>gledanje dokumenata</a:t>
            </a:r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sr-Latn-RS" dirty="0" smtClean="0"/>
              <a:t>Neke Konzole za v</a:t>
            </a:r>
            <a:r>
              <a:rPr lang="en-US" dirty="0" err="1" smtClean="0"/>
              <a:t>ideo</a:t>
            </a:r>
            <a:r>
              <a:rPr lang="en-US" dirty="0" smtClean="0"/>
              <a:t> </a:t>
            </a:r>
            <a:r>
              <a:rPr lang="sr-Latn-RS" dirty="0" smtClean="0"/>
              <a:t>igre</a:t>
            </a:r>
            <a:r>
              <a:rPr lang="en-US" dirty="0" smtClean="0"/>
              <a:t> </a:t>
            </a:r>
            <a:r>
              <a:rPr lang="sr-Latn-RS" dirty="0" smtClean="0"/>
              <a:t>imaju sposobnost da se povezuju na</a:t>
            </a:r>
            <a:r>
              <a:rPr lang="en-US" dirty="0" smtClean="0"/>
              <a:t> </a:t>
            </a:r>
            <a:r>
              <a:rPr lang="sr-Latn-RS" dirty="0" smtClean="0"/>
              <a:t>I</a:t>
            </a:r>
            <a:r>
              <a:rPr lang="en-US" dirty="0" err="1" smtClean="0"/>
              <a:t>nternet</a:t>
            </a:r>
            <a:r>
              <a:rPr lang="en-US" dirty="0" smtClean="0"/>
              <a:t> </a:t>
            </a:r>
            <a:r>
              <a:rPr lang="sr-Latn-RS" dirty="0" smtClean="0"/>
              <a:t>i reprodukuju</a:t>
            </a:r>
            <a:r>
              <a:rPr lang="en-US" dirty="0" smtClean="0"/>
              <a:t> video, </a:t>
            </a:r>
            <a:r>
              <a:rPr lang="sr-Latn-RS" dirty="0" smtClean="0"/>
              <a:t>f</a:t>
            </a:r>
            <a:r>
              <a:rPr lang="en-US" dirty="0" err="1" smtClean="0"/>
              <a:t>oto</a:t>
            </a:r>
            <a:r>
              <a:rPr lang="sr-Latn-RS" dirty="0" smtClean="0"/>
              <a:t>grafije</a:t>
            </a:r>
            <a:r>
              <a:rPr lang="en-US" dirty="0" smtClean="0"/>
              <a:t> </a:t>
            </a:r>
            <a:r>
              <a:rPr lang="sr-Latn-RS" dirty="0" smtClean="0"/>
              <a:t>i</a:t>
            </a:r>
            <a:r>
              <a:rPr lang="en-US" dirty="0" smtClean="0"/>
              <a:t> mu</a:t>
            </a:r>
            <a:r>
              <a:rPr lang="sr-Latn-RS" dirty="0" smtClean="0"/>
              <a:t>z</a:t>
            </a:r>
            <a:r>
              <a:rPr lang="en-US" dirty="0" err="1" smtClean="0"/>
              <a:t>i</a:t>
            </a:r>
            <a:r>
              <a:rPr lang="sr-Latn-RS" dirty="0" smtClean="0"/>
              <a:t>ku, kao i </a:t>
            </a:r>
            <a:r>
              <a:rPr lang="en-US" dirty="0" smtClean="0"/>
              <a:t>s</a:t>
            </a:r>
            <a:r>
              <a:rPr lang="sr-Latn-RS" dirty="0" smtClean="0"/>
              <a:t>amo</a:t>
            </a:r>
            <a:r>
              <a:rPr lang="en-US" dirty="0" smtClean="0"/>
              <a:t> </a:t>
            </a:r>
            <a:r>
              <a:rPr lang="sr-Latn-RS" dirty="0" smtClean="0"/>
              <a:t>prelistavanje</a:t>
            </a:r>
            <a:r>
              <a:rPr lang="en-US" dirty="0" smtClean="0"/>
              <a:t>. </a:t>
            </a:r>
          </a:p>
          <a:p>
            <a:pPr eaLnBrk="1" hangingPunct="1"/>
            <a:r>
              <a:rPr lang="sr-Latn-RS" dirty="0" smtClean="0"/>
              <a:t>Njihov</a:t>
            </a:r>
            <a:r>
              <a:rPr lang="en-US" dirty="0" smtClean="0"/>
              <a:t> “</a:t>
            </a:r>
            <a:r>
              <a:rPr lang="sr-Latn-RS" dirty="0" smtClean="0"/>
              <a:t>zaključani</a:t>
            </a:r>
            <a:r>
              <a:rPr lang="en-US" dirty="0" smtClean="0"/>
              <a:t>” </a:t>
            </a:r>
            <a:r>
              <a:rPr lang="en-US" dirty="0" err="1" smtClean="0"/>
              <a:t>operati</a:t>
            </a:r>
            <a:r>
              <a:rPr lang="sr-Latn-RS" dirty="0" smtClean="0"/>
              <a:t>v</a:t>
            </a:r>
            <a:r>
              <a:rPr lang="en-US" dirty="0" smtClean="0"/>
              <a:t>n</a:t>
            </a:r>
            <a:r>
              <a:rPr lang="sr-Latn-RS" dirty="0" smtClean="0"/>
              <a:t>i</a:t>
            </a:r>
            <a:r>
              <a:rPr lang="en-US" dirty="0" smtClean="0"/>
              <a:t> s</a:t>
            </a:r>
            <a:r>
              <a:rPr lang="sr-Latn-RS" dirty="0" smtClean="0"/>
              <a:t>i</a:t>
            </a:r>
            <a:r>
              <a:rPr lang="en-US" dirty="0" smtClean="0"/>
              <a:t>stem </a:t>
            </a:r>
            <a:r>
              <a:rPr lang="sr-Latn-RS" dirty="0" smtClean="0"/>
              <a:t>može da se promeni</a:t>
            </a:r>
            <a:r>
              <a:rPr lang="en-US" dirty="0" smtClean="0"/>
              <a:t> </a:t>
            </a:r>
            <a:r>
              <a:rPr lang="sr-Latn-RS" dirty="0" smtClean="0"/>
              <a:t>i onda imamo</a:t>
            </a:r>
            <a:r>
              <a:rPr lang="en-US" dirty="0" smtClean="0"/>
              <a:t> o</a:t>
            </a:r>
            <a:r>
              <a:rPr lang="sr-Latn-RS" dirty="0" smtClean="0"/>
              <a:t>bičan</a:t>
            </a:r>
            <a:r>
              <a:rPr lang="en-US" dirty="0" smtClean="0"/>
              <a:t> </a:t>
            </a:r>
            <a:r>
              <a:rPr lang="sr-Latn-RS" dirty="0" smtClean="0"/>
              <a:t>računar k</a:t>
            </a:r>
            <a:r>
              <a:rPr lang="en-US" dirty="0" err="1" smtClean="0"/>
              <a:t>amufl</a:t>
            </a:r>
            <a:r>
              <a:rPr lang="sr-Latn-RS" dirty="0" smtClean="0"/>
              <a:t>iran</a:t>
            </a:r>
            <a:r>
              <a:rPr lang="en-US" dirty="0" smtClean="0"/>
              <a:t> </a:t>
            </a:r>
            <a:r>
              <a:rPr lang="sr-Latn-RS" dirty="0" smtClean="0"/>
              <a:t>u</a:t>
            </a:r>
            <a:r>
              <a:rPr lang="en-US" dirty="0" smtClean="0"/>
              <a:t> </a:t>
            </a:r>
            <a:r>
              <a:rPr lang="sr-Latn-RS" dirty="0" smtClean="0"/>
              <a:t>Konzolu za igre</a:t>
            </a:r>
            <a:r>
              <a:rPr lang="en-US" dirty="0" smtClean="0"/>
              <a:t>. </a:t>
            </a: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sr-Latn-RS" dirty="0" smtClean="0"/>
              <a:t>Oni obično imaju</a:t>
            </a:r>
            <a:r>
              <a:rPr lang="en-US" dirty="0" smtClean="0"/>
              <a:t> intern</a:t>
            </a:r>
            <a:r>
              <a:rPr lang="sr-Latn-RS" dirty="0" smtClean="0"/>
              <a:t>u</a:t>
            </a:r>
            <a:r>
              <a:rPr lang="en-US" dirty="0" smtClean="0"/>
              <a:t> </a:t>
            </a:r>
            <a:r>
              <a:rPr lang="en-US" dirty="0" err="1" smtClean="0"/>
              <a:t>memor</a:t>
            </a:r>
            <a:r>
              <a:rPr lang="sr-Latn-RS" dirty="0" smtClean="0"/>
              <a:t>ijsku</a:t>
            </a:r>
            <a:r>
              <a:rPr lang="en-US" dirty="0" smtClean="0"/>
              <a:t> </a:t>
            </a:r>
            <a:r>
              <a:rPr lang="sr-Latn-RS" dirty="0" smtClean="0"/>
              <a:t>k</a:t>
            </a:r>
            <a:r>
              <a:rPr lang="en-US" dirty="0" err="1" smtClean="0"/>
              <a:t>ar</a:t>
            </a:r>
            <a:r>
              <a:rPr lang="sr-Latn-RS" dirty="0" smtClean="0"/>
              <a:t>ticu</a:t>
            </a:r>
            <a:r>
              <a:rPr lang="en-US" dirty="0" smtClean="0"/>
              <a:t> </a:t>
            </a:r>
            <a:r>
              <a:rPr lang="sr-Latn-RS" dirty="0" smtClean="0"/>
              <a:t>ili ugrađenu</a:t>
            </a:r>
            <a:r>
              <a:rPr lang="en-US" dirty="0" smtClean="0"/>
              <a:t> </a:t>
            </a:r>
            <a:r>
              <a:rPr lang="en-US" dirty="0" err="1" smtClean="0"/>
              <a:t>memor</a:t>
            </a:r>
            <a:r>
              <a:rPr lang="sr-Latn-RS" dirty="0" smtClean="0"/>
              <a:t>iju</a:t>
            </a:r>
            <a:r>
              <a:rPr lang="en-US" dirty="0" smtClean="0"/>
              <a:t>.</a:t>
            </a:r>
          </a:p>
          <a:p>
            <a:pPr eaLnBrk="1" hangingPunct="1"/>
            <a:r>
              <a:rPr lang="sr-Latn-RS" dirty="0" smtClean="0"/>
              <a:t>Sa GPS prijemnika mogu da se pozovu Pređene</a:t>
            </a:r>
            <a:r>
              <a:rPr lang="en-US" dirty="0" smtClean="0"/>
              <a:t> </a:t>
            </a:r>
            <a:r>
              <a:rPr lang="en-US" dirty="0" err="1" smtClean="0"/>
              <a:t>rute</a:t>
            </a:r>
            <a:r>
              <a:rPr lang="en-US" dirty="0" smtClean="0"/>
              <a:t>, </a:t>
            </a:r>
            <a:r>
              <a:rPr lang="sr-Latn-RS" dirty="0" smtClean="0"/>
              <a:t>Omiljena mesta,</a:t>
            </a:r>
            <a:r>
              <a:rPr lang="en-US" dirty="0" smtClean="0"/>
              <a:t> </a:t>
            </a:r>
            <a:r>
              <a:rPr lang="sr-Latn-RS" dirty="0" smtClean="0"/>
              <a:t>i</a:t>
            </a:r>
            <a:r>
              <a:rPr lang="en-US" dirty="0" smtClean="0"/>
              <a:t>t</a:t>
            </a:r>
            <a:r>
              <a:rPr lang="sr-Latn-RS" dirty="0" smtClean="0"/>
              <a:t>d</a:t>
            </a:r>
            <a:r>
              <a:rPr lang="en-US" dirty="0" smtClean="0"/>
              <a:t>.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sr-Latn-RS" dirty="0" smtClean="0"/>
              <a:t>Neke ključne </a:t>
            </a:r>
            <a:r>
              <a:rPr lang="en-US" dirty="0" err="1" smtClean="0"/>
              <a:t>defini</a:t>
            </a:r>
            <a:r>
              <a:rPr lang="sr-Latn-RS" dirty="0" smtClean="0"/>
              <a:t>c</a:t>
            </a:r>
            <a:r>
              <a:rPr lang="en-US" dirty="0" err="1" smtClean="0"/>
              <a:t>i</a:t>
            </a:r>
            <a:r>
              <a:rPr lang="sr-Latn-RS" dirty="0" smtClean="0"/>
              <a:t>je</a:t>
            </a:r>
            <a:r>
              <a:rPr lang="en-US" dirty="0" smtClean="0"/>
              <a:t> </a:t>
            </a:r>
            <a:r>
              <a:rPr lang="sr-Latn-RS" dirty="0" smtClean="0"/>
              <a:t>će biti objašnjene kasnije</a:t>
            </a:r>
            <a:endParaRPr lang="en-US" dirty="0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sr-Latn-RS" dirty="0" smtClean="0"/>
              <a:t>Uporedite ove sa</a:t>
            </a:r>
            <a:r>
              <a:rPr lang="en-US" dirty="0" smtClean="0"/>
              <a:t> personal</a:t>
            </a:r>
            <a:r>
              <a:rPr lang="sr-Latn-RS" dirty="0" smtClean="0"/>
              <a:t>nim mrežama</a:t>
            </a:r>
            <a:r>
              <a:rPr lang="en-US" dirty="0" smtClean="0"/>
              <a:t> (PAN), </a:t>
            </a:r>
            <a:r>
              <a:rPr lang="sr-Latn-RS" dirty="0" smtClean="0"/>
              <a:t>računarskim mrežama univerzitetskih kompleksa</a:t>
            </a:r>
            <a:r>
              <a:rPr lang="en-US" dirty="0" smtClean="0"/>
              <a:t> (CAN), </a:t>
            </a:r>
            <a:r>
              <a:rPr lang="sr-Latn-RS" dirty="0" smtClean="0"/>
              <a:t>ili</a:t>
            </a:r>
            <a:r>
              <a:rPr lang="en-US" dirty="0" smtClean="0"/>
              <a:t> </a:t>
            </a:r>
            <a:r>
              <a:rPr lang="sr-Latn-RS" dirty="0" smtClean="0"/>
              <a:t>gradskim računarskim mrežama</a:t>
            </a:r>
            <a:r>
              <a:rPr lang="en-US" dirty="0" smtClean="0"/>
              <a:t> (MAN), </a:t>
            </a:r>
            <a:r>
              <a:rPr lang="sr-Latn-RS" dirty="0" smtClean="0"/>
              <a:t>koje su obično ograničene na neku prostoriju</a:t>
            </a:r>
            <a:r>
              <a:rPr lang="en-US" dirty="0" smtClean="0"/>
              <a:t>, </a:t>
            </a:r>
            <a:r>
              <a:rPr lang="sr-Latn-RS" dirty="0" smtClean="0"/>
              <a:t>zgradu</a:t>
            </a:r>
            <a:r>
              <a:rPr lang="en-US" dirty="0" smtClean="0"/>
              <a:t>, </a:t>
            </a:r>
            <a:r>
              <a:rPr lang="sr-Latn-RS" dirty="0" smtClean="0"/>
              <a:t>univerzitetski kompleks</a:t>
            </a:r>
            <a:r>
              <a:rPr lang="en-US" dirty="0" smtClean="0"/>
              <a:t> </a:t>
            </a:r>
            <a:r>
              <a:rPr lang="sr-Latn-RS" dirty="0" smtClean="0"/>
              <a:t>ili određeno šire gradsko područje</a:t>
            </a:r>
            <a:r>
              <a:rPr lang="en-US" dirty="0" smtClean="0"/>
              <a:t> (</a:t>
            </a:r>
            <a:r>
              <a:rPr lang="sr-Latn-RS" dirty="0" smtClean="0"/>
              <a:t>npr</a:t>
            </a:r>
            <a:r>
              <a:rPr lang="en-US" dirty="0" smtClean="0"/>
              <a:t>. </a:t>
            </a:r>
            <a:r>
              <a:rPr lang="sr-Latn-RS" dirty="0" smtClean="0"/>
              <a:t>neki grad</a:t>
            </a:r>
            <a:r>
              <a:rPr lang="en-US" dirty="0" smtClean="0"/>
              <a:t>) </a:t>
            </a:r>
            <a:r>
              <a:rPr lang="el-GR" dirty="0" smtClean="0"/>
              <a:t> </a:t>
            </a:r>
            <a:endParaRPr lang="en-US" dirty="0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Tx/>
              <a:buChar char="•"/>
            </a:pPr>
            <a:r>
              <a:rPr lang="sr-Latn-RS" b="1" dirty="0" smtClean="0"/>
              <a:t> Brojevi p</a:t>
            </a:r>
            <a:r>
              <a:rPr lang="en-US" b="1" dirty="0" smtClean="0"/>
              <a:t>ort</a:t>
            </a:r>
            <a:r>
              <a:rPr lang="sr-Latn-RS" b="1" dirty="0" smtClean="0"/>
              <a:t>ova</a:t>
            </a:r>
            <a:r>
              <a:rPr lang="en-US" dirty="0" smtClean="0"/>
              <a:t> </a:t>
            </a:r>
            <a:r>
              <a:rPr lang="sr-Latn-RS" dirty="0" smtClean="0"/>
              <a:t>omogućavaju</a:t>
            </a:r>
            <a:r>
              <a:rPr lang="en-US" dirty="0" smtClean="0"/>
              <a:t> </a:t>
            </a:r>
            <a:r>
              <a:rPr lang="sr-Latn-RS" dirty="0" smtClean="0"/>
              <a:t>da različite</a:t>
            </a:r>
            <a:r>
              <a:rPr lang="en-US" dirty="0" smtClean="0"/>
              <a:t> </a:t>
            </a:r>
            <a:r>
              <a:rPr lang="en-US" dirty="0" err="1" smtClean="0"/>
              <a:t>apli</a:t>
            </a:r>
            <a:r>
              <a:rPr lang="sr-Latn-RS" dirty="0" smtClean="0"/>
              <a:t>k</a:t>
            </a:r>
            <a:r>
              <a:rPr lang="en-US" dirty="0" smtClean="0"/>
              <a:t>a</a:t>
            </a:r>
            <a:r>
              <a:rPr lang="sr-Latn-RS" dirty="0" smtClean="0"/>
              <a:t>c</a:t>
            </a:r>
            <a:r>
              <a:rPr lang="en-US" dirty="0" err="1" smtClean="0"/>
              <a:t>i</a:t>
            </a:r>
            <a:r>
              <a:rPr lang="sr-Latn-RS" dirty="0" smtClean="0"/>
              <a:t>je</a:t>
            </a:r>
            <a:r>
              <a:rPr lang="en-US" dirty="0" smtClean="0"/>
              <a:t> n</a:t>
            </a:r>
            <a:r>
              <a:rPr lang="sr-Latn-RS" dirty="0" smtClean="0"/>
              <a:t>a</a:t>
            </a:r>
            <a:r>
              <a:rPr lang="en-US" dirty="0" smtClean="0"/>
              <a:t> </a:t>
            </a:r>
            <a:r>
              <a:rPr lang="sr-Latn-RS" dirty="0" smtClean="0"/>
              <a:t>istom računaru</a:t>
            </a:r>
            <a:r>
              <a:rPr lang="en-US" dirty="0" smtClean="0"/>
              <a:t> </a:t>
            </a:r>
            <a:r>
              <a:rPr lang="sr-Latn-RS" dirty="0" smtClean="0"/>
              <a:t>koriste</a:t>
            </a:r>
            <a:r>
              <a:rPr lang="en-US" dirty="0" smtClean="0"/>
              <a:t> </a:t>
            </a:r>
            <a:r>
              <a:rPr lang="sr-Latn-RS" dirty="0" smtClean="0"/>
              <a:t>mrežne</a:t>
            </a:r>
            <a:r>
              <a:rPr lang="en-US" dirty="0" smtClean="0"/>
              <a:t> </a:t>
            </a:r>
            <a:r>
              <a:rPr lang="en-US" dirty="0" err="1" smtClean="0"/>
              <a:t>resurs</a:t>
            </a:r>
            <a:r>
              <a:rPr lang="sr-Latn-RS" dirty="0" smtClean="0"/>
              <a:t>e,</a:t>
            </a:r>
            <a:r>
              <a:rPr lang="en-US" dirty="0" smtClean="0"/>
              <a:t> </a:t>
            </a:r>
            <a:r>
              <a:rPr lang="sr-Latn-RS" dirty="0" smtClean="0"/>
              <a:t>a</a:t>
            </a:r>
            <a:r>
              <a:rPr lang="en-US" dirty="0" smtClean="0"/>
              <a:t> </a:t>
            </a:r>
            <a:r>
              <a:rPr lang="sr-Latn-RS" dirty="0" smtClean="0"/>
              <a:t>da </a:t>
            </a:r>
            <a:r>
              <a:rPr lang="sr-Latn-RS" dirty="0" smtClean="0"/>
              <a:t>ne smetaju </a:t>
            </a:r>
            <a:r>
              <a:rPr lang="sr-Latn-RS" dirty="0" smtClean="0"/>
              <a:t>jedna drugoj</a:t>
            </a:r>
            <a:r>
              <a:rPr lang="en-US" dirty="0" smtClean="0"/>
              <a:t>. Port</a:t>
            </a:r>
            <a:r>
              <a:rPr lang="sr-Latn-RS" dirty="0" smtClean="0"/>
              <a:t>ovi </a:t>
            </a:r>
            <a:r>
              <a:rPr lang="en-US" dirty="0" smtClean="0"/>
              <a:t>s</a:t>
            </a:r>
            <a:r>
              <a:rPr lang="sr-Latn-RS" dirty="0" smtClean="0"/>
              <a:t>u</a:t>
            </a:r>
            <a:r>
              <a:rPr lang="en-US" dirty="0" smtClean="0"/>
              <a:t> ‘</a:t>
            </a:r>
            <a:r>
              <a:rPr lang="en-US" dirty="0" err="1" smtClean="0"/>
              <a:t>virtu</a:t>
            </a:r>
            <a:r>
              <a:rPr lang="sr-Latn-RS" dirty="0" smtClean="0"/>
              <a:t>e</a:t>
            </a:r>
            <a:r>
              <a:rPr lang="en-US" dirty="0" smtClean="0"/>
              <a:t>l</a:t>
            </a:r>
            <a:r>
              <a:rPr lang="sr-Latn-RS" dirty="0" smtClean="0"/>
              <a:t>no</a:t>
            </a:r>
            <a:r>
              <a:rPr lang="en-US" dirty="0" smtClean="0"/>
              <a:t>’ – N</a:t>
            </a:r>
            <a:r>
              <a:rPr lang="sr-Latn-RS" dirty="0" smtClean="0"/>
              <a:t>E</a:t>
            </a:r>
            <a:r>
              <a:rPr lang="en-US" dirty="0" smtClean="0"/>
              <a:t> </a:t>
            </a:r>
            <a:r>
              <a:rPr lang="sr-Latn-C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priključka u koji se priključujete</a:t>
            </a:r>
            <a:r>
              <a:rPr lang="en-US" dirty="0" smtClean="0"/>
              <a:t>! </a:t>
            </a:r>
            <a:r>
              <a:rPr lang="sr-Latn-C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Česta analogija za portove su vrata kuće</a:t>
            </a:r>
            <a:r>
              <a:rPr lang="en-US" dirty="0" smtClean="0"/>
              <a:t>.</a:t>
            </a:r>
          </a:p>
          <a:p>
            <a:pPr eaLnBrk="1" hangingPunct="1">
              <a:buFontTx/>
              <a:buChar char="•"/>
            </a:pPr>
            <a:r>
              <a:rPr lang="sr-Latn-RS" dirty="0" smtClean="0"/>
              <a:t> Što je veći</a:t>
            </a:r>
            <a:r>
              <a:rPr lang="en-US" dirty="0" smtClean="0"/>
              <a:t> </a:t>
            </a:r>
            <a:r>
              <a:rPr lang="sr-Latn-RS" b="1" dirty="0" smtClean="0"/>
              <a:t>propusni opseg</a:t>
            </a:r>
            <a:r>
              <a:rPr lang="en-US" dirty="0" smtClean="0"/>
              <a:t>, t</a:t>
            </a:r>
            <a:r>
              <a:rPr lang="sr-Latn-RS" dirty="0" smtClean="0"/>
              <a:t>o je veća brzina vaše veze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sr-Latn-C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 se više vaše iskustvo sa Internetom približava više instant-daljinskom preuzimanju, iskustvu u TV-stilu</a:t>
            </a:r>
            <a:r>
              <a:rPr lang="en-US" dirty="0" smtClean="0"/>
              <a:t>. </a:t>
            </a:r>
          </a:p>
          <a:p>
            <a:pPr eaLnBrk="1" hangingPunct="1">
              <a:buFontTx/>
              <a:buChar char="•"/>
            </a:pPr>
            <a:r>
              <a:rPr lang="sr-Latn-RS" dirty="0" smtClean="0"/>
              <a:t> </a:t>
            </a:r>
            <a:r>
              <a:rPr lang="sr-Latn-C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 nekoj lokalnoj mreži, IP adrese se rešavaju MAC adresama da bi paketi znali prema kom NIC-u da teku</a:t>
            </a:r>
            <a:r>
              <a:rPr lang="en-US" dirty="0" smtClean="0"/>
              <a:t>.</a:t>
            </a:r>
          </a:p>
          <a:p>
            <a:pPr eaLnBrk="1" hangingPunct="1">
              <a:buFontTx/>
              <a:buChar char="•"/>
            </a:pPr>
            <a:endParaRPr lang="en-US" dirty="0" smtClean="0"/>
          </a:p>
          <a:p>
            <a:pPr eaLnBrk="1" hangingPunct="1">
              <a:buFontTx/>
              <a:buChar char="•"/>
            </a:pPr>
            <a:endParaRPr lang="en-US" dirty="0" smtClean="0"/>
          </a:p>
          <a:p>
            <a:pPr eaLnBrk="1" hangingPunct="1">
              <a:buFontTx/>
              <a:buChar char="•"/>
            </a:pPr>
            <a:endParaRPr lang="en-US" dirty="0" smtClean="0"/>
          </a:p>
          <a:p>
            <a:pPr eaLnBrk="1" hangingPunct="1">
              <a:buFontTx/>
              <a:buChar char="•"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buFontTx/>
              <a:buAutoNum type="arabicPeriod"/>
            </a:pPr>
            <a:r>
              <a:rPr lang="sr-Latn-RS" dirty="0" smtClean="0"/>
              <a:t>Objasniti šta se smatra</a:t>
            </a:r>
            <a:r>
              <a:rPr lang="en-US" dirty="0" smtClean="0"/>
              <a:t> hard</a:t>
            </a:r>
            <a:r>
              <a:rPr lang="sr-Latn-RS" dirty="0" smtClean="0"/>
              <a:t>verom,</a:t>
            </a:r>
            <a:r>
              <a:rPr lang="en-US" dirty="0" smtClean="0"/>
              <a:t> a </a:t>
            </a:r>
            <a:r>
              <a:rPr lang="sr-Latn-RS" dirty="0" smtClean="0"/>
              <a:t>šta</a:t>
            </a:r>
            <a:r>
              <a:rPr lang="en-US" dirty="0" smtClean="0"/>
              <a:t> soft</a:t>
            </a:r>
            <a:r>
              <a:rPr lang="sr-Latn-RS" dirty="0" smtClean="0"/>
              <a:t>verom</a:t>
            </a:r>
            <a:endParaRPr lang="en-US" dirty="0" smtClean="0"/>
          </a:p>
          <a:p>
            <a:pPr marL="228600" indent="-228600" eaLnBrk="1" hangingPunct="1">
              <a:buFontTx/>
              <a:buAutoNum type="arabicPeriod"/>
            </a:pPr>
            <a:r>
              <a:rPr lang="sr-Latn-RS" dirty="0" smtClean="0"/>
              <a:t>Navesti</a:t>
            </a:r>
            <a:r>
              <a:rPr lang="en-US" dirty="0" smtClean="0"/>
              <a:t> </a:t>
            </a:r>
            <a:r>
              <a:rPr lang="sr-Latn-RS" dirty="0" smtClean="0"/>
              <a:t>d</a:t>
            </a:r>
            <a:r>
              <a:rPr lang="en-US" dirty="0" smtClean="0"/>
              <a:t>a </a:t>
            </a:r>
            <a:r>
              <a:rPr lang="sr-Latn-RS" dirty="0" smtClean="0"/>
              <a:t>je danas većina</a:t>
            </a:r>
            <a:r>
              <a:rPr lang="en-US" dirty="0" smtClean="0"/>
              <a:t> </a:t>
            </a:r>
            <a:r>
              <a:rPr lang="sr-Latn-RS" dirty="0" smtClean="0"/>
              <a:t>ti</a:t>
            </a:r>
            <a:r>
              <a:rPr lang="en-US" dirty="0" smtClean="0"/>
              <a:t>h </a:t>
            </a:r>
            <a:r>
              <a:rPr lang="sr-Latn-RS" dirty="0" smtClean="0"/>
              <a:t>k</a:t>
            </a:r>
            <a:r>
              <a:rPr lang="en-US" dirty="0" err="1" smtClean="0"/>
              <a:t>omponent</a:t>
            </a:r>
            <a:r>
              <a:rPr lang="sr-Latn-RS" dirty="0" smtClean="0"/>
              <a:t>i</a:t>
            </a:r>
            <a:r>
              <a:rPr lang="en-US" dirty="0" smtClean="0"/>
              <a:t> </a:t>
            </a:r>
            <a:r>
              <a:rPr lang="sr-Latn-RS" dirty="0" smtClean="0"/>
              <a:t>sastavljena u jedan uređaj</a:t>
            </a:r>
            <a:r>
              <a:rPr lang="en-US" dirty="0" smtClean="0"/>
              <a:t>. (</a:t>
            </a:r>
            <a:r>
              <a:rPr lang="en-US" dirty="0" smtClean="0"/>
              <a:t>laptop</a:t>
            </a:r>
            <a:r>
              <a:rPr lang="sr-Latn-RS" dirty="0" smtClean="0"/>
              <a:t> računari</a:t>
            </a:r>
            <a:r>
              <a:rPr lang="en-US" dirty="0" smtClean="0"/>
              <a:t>, tablet</a:t>
            </a:r>
            <a:r>
              <a:rPr lang="sr-Latn-RS" dirty="0" smtClean="0"/>
              <a:t> uređaji</a:t>
            </a:r>
            <a:r>
              <a:rPr lang="en-US" dirty="0" smtClean="0"/>
              <a:t>)</a:t>
            </a:r>
          </a:p>
          <a:p>
            <a:pPr marL="228600" indent="-228600" eaLnBrk="1" hangingPunct="1">
              <a:buFontTx/>
              <a:buAutoNum type="arabicPeriod"/>
            </a:pPr>
            <a:endParaRPr lang="el-GR" dirty="0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Tx/>
              <a:buChar char="•"/>
            </a:pPr>
            <a:r>
              <a:rPr lang="sr-Latn-RS" dirty="0" smtClean="0"/>
              <a:t> </a:t>
            </a:r>
            <a:r>
              <a:rPr lang="en-US" dirty="0" smtClean="0"/>
              <a:t>Hard Disk </a:t>
            </a:r>
            <a:r>
              <a:rPr lang="sr-Latn-RS" dirty="0" smtClean="0"/>
              <a:t>sa</a:t>
            </a:r>
            <a:r>
              <a:rPr lang="en-US" dirty="0" smtClean="0"/>
              <a:t> </a:t>
            </a:r>
            <a:r>
              <a:rPr lang="sr-Latn-RS" dirty="0" smtClean="0"/>
              <a:t>Računara </a:t>
            </a:r>
            <a:r>
              <a:rPr lang="en-US" dirty="0" smtClean="0"/>
              <a:t>n</a:t>
            </a:r>
            <a:r>
              <a:rPr lang="sr-Latn-RS" dirty="0" smtClean="0"/>
              <a:t>a</a:t>
            </a:r>
            <a:r>
              <a:rPr lang="en-US" dirty="0" smtClean="0"/>
              <a:t> </a:t>
            </a:r>
            <a:r>
              <a:rPr lang="sr-Latn-RS" dirty="0" smtClean="0"/>
              <a:t>datoj</a:t>
            </a:r>
            <a:r>
              <a:rPr lang="en-US" dirty="0" smtClean="0"/>
              <a:t> </a:t>
            </a:r>
            <a:r>
              <a:rPr lang="sr-Latn-RS" dirty="0" smtClean="0"/>
              <a:t>Mreži</a:t>
            </a:r>
            <a:r>
              <a:rPr lang="en-US" dirty="0" smtClean="0"/>
              <a:t> </a:t>
            </a:r>
            <a:r>
              <a:rPr lang="sr-Latn-RS" dirty="0" smtClean="0"/>
              <a:t>može zajednički da se koristi, ali računar mora da bude uključen</a:t>
            </a:r>
            <a:r>
              <a:rPr lang="en-US" dirty="0" smtClean="0"/>
              <a:t>.</a:t>
            </a:r>
          </a:p>
          <a:p>
            <a:pPr eaLnBrk="1" hangingPunct="1">
              <a:buFontTx/>
              <a:buChar char="•"/>
            </a:pPr>
            <a:r>
              <a:rPr lang="sr-Latn-RS" dirty="0" smtClean="0"/>
              <a:t> </a:t>
            </a:r>
            <a:r>
              <a:rPr lang="sr-Latn-C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Oni nekad mogu da se koriste kao automatski server za daljinsko preuzimanje</a:t>
            </a:r>
            <a:r>
              <a:rPr lang="en-US" dirty="0" smtClean="0"/>
              <a:t> (</a:t>
            </a:r>
            <a:r>
              <a:rPr lang="sr-Latn-RS" dirty="0" smtClean="0"/>
              <a:t>npr</a:t>
            </a:r>
            <a:r>
              <a:rPr lang="en-US" dirty="0" smtClean="0"/>
              <a:t>. </a:t>
            </a:r>
            <a:r>
              <a:rPr lang="en-US" dirty="0" err="1" smtClean="0"/>
              <a:t>uTorrent</a:t>
            </a:r>
            <a:r>
              <a:rPr lang="en-US" dirty="0" smtClean="0"/>
              <a:t>) </a:t>
            </a:r>
            <a:r>
              <a:rPr lang="sr-Latn-C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 čak kao mali Web serveri</a:t>
            </a:r>
            <a:r>
              <a:rPr lang="el-GR" dirty="0" smtClean="0"/>
              <a:t> </a:t>
            </a:r>
            <a:endParaRPr lang="en-US" dirty="0" smtClean="0"/>
          </a:p>
          <a:p>
            <a:pPr eaLnBrk="1" hangingPunct="1">
              <a:buFontTx/>
              <a:buChar char="•"/>
            </a:pPr>
            <a:r>
              <a:rPr lang="sr-Latn-RS" dirty="0" smtClean="0"/>
              <a:t> Korišćenje </a:t>
            </a:r>
            <a:r>
              <a:rPr lang="en-US" dirty="0" smtClean="0"/>
              <a:t>RAID</a:t>
            </a:r>
            <a:r>
              <a:rPr lang="sr-Latn-RS" dirty="0" smtClean="0"/>
              <a:t>-a</a:t>
            </a:r>
            <a:r>
              <a:rPr lang="en-US" dirty="0" smtClean="0"/>
              <a:t> - </a:t>
            </a:r>
            <a:r>
              <a:rPr lang="sr-Latn-C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Redundantne grupe nezavisnih diskova </a:t>
            </a:r>
            <a:r>
              <a:rPr lang="en-US" dirty="0" smtClean="0"/>
              <a:t>(RAID) </a:t>
            </a:r>
            <a:r>
              <a:rPr lang="sr-Latn-C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predstavlja memorijsku konfiguraciju koja omogućava da se više disk jedinica poveže zajedno u jedno logičko razvojno okruženje</a:t>
            </a:r>
            <a:r>
              <a:rPr lang="en-US" dirty="0" smtClean="0"/>
              <a:t>.</a:t>
            </a:r>
            <a:r>
              <a:rPr lang="el-GR" dirty="0" smtClean="0"/>
              <a:t> </a:t>
            </a:r>
            <a:endParaRPr lang="en-US" dirty="0" smtClean="0"/>
          </a:p>
          <a:p>
            <a:pPr eaLnBrk="1" hangingPunct="1">
              <a:buFontTx/>
              <a:buChar char="•"/>
            </a:pPr>
            <a:endParaRPr lang="en-US" dirty="0" smtClean="0"/>
          </a:p>
          <a:p>
            <a:pPr eaLnBrk="1" hangingPunct="1">
              <a:buFontTx/>
              <a:buChar char="•"/>
            </a:pPr>
            <a:endParaRPr lang="en-US" dirty="0" smtClean="0"/>
          </a:p>
          <a:p>
            <a:pPr eaLnBrk="1" hangingPunct="1">
              <a:buFontTx/>
              <a:buChar char="•"/>
            </a:pPr>
            <a:endParaRPr lang="en-US" dirty="0" smtClean="0"/>
          </a:p>
          <a:p>
            <a:pPr eaLnBrk="1" hangingPunct="1">
              <a:buFontTx/>
              <a:buChar char="•"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Tx/>
              <a:buChar char="•"/>
            </a:pPr>
            <a:endParaRPr lang="en-US" smtClean="0"/>
          </a:p>
          <a:p>
            <a:pPr eaLnBrk="1" hangingPunct="1">
              <a:buFontTx/>
              <a:buChar char="•"/>
            </a:pPr>
            <a:endParaRPr lang="en-US" smtClean="0"/>
          </a:p>
          <a:p>
            <a:pPr eaLnBrk="1" hangingPunct="1">
              <a:buFontTx/>
              <a:buChar char="•"/>
            </a:pPr>
            <a:endParaRPr 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Tx/>
              <a:buChar char="•"/>
            </a:pPr>
            <a:endParaRPr lang="en-US" smtClean="0"/>
          </a:p>
          <a:p>
            <a:pPr eaLnBrk="1" hangingPunct="1">
              <a:buFontTx/>
              <a:buChar char="•"/>
            </a:pPr>
            <a:endParaRPr lang="en-US" smtClean="0"/>
          </a:p>
          <a:p>
            <a:pPr eaLnBrk="1" hangingPunct="1">
              <a:buFontTx/>
              <a:buChar char="•"/>
            </a:pPr>
            <a:endParaRPr 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Tx/>
              <a:buChar char="•"/>
            </a:pPr>
            <a:r>
              <a:rPr lang="sr-Latn-RS" dirty="0" smtClean="0"/>
              <a:t> Objasiti razliku</a:t>
            </a:r>
            <a:r>
              <a:rPr lang="en-US" dirty="0" smtClean="0"/>
              <a:t> </a:t>
            </a:r>
            <a:r>
              <a:rPr lang="sr-Latn-RS" dirty="0" smtClean="0"/>
              <a:t>između Mrežnog čvorišta</a:t>
            </a:r>
            <a:r>
              <a:rPr lang="en-US" dirty="0" smtClean="0"/>
              <a:t> </a:t>
            </a:r>
            <a:r>
              <a:rPr lang="sr-Latn-RS" dirty="0" smtClean="0"/>
              <a:t>i</a:t>
            </a:r>
            <a:r>
              <a:rPr lang="en-US" dirty="0" smtClean="0"/>
              <a:t> </a:t>
            </a:r>
            <a:r>
              <a:rPr lang="sr-Latn-RS" dirty="0" smtClean="0"/>
              <a:t>Mrežnog komutatora</a:t>
            </a:r>
            <a:r>
              <a:rPr lang="en-US" dirty="0" smtClean="0"/>
              <a:t>. </a:t>
            </a:r>
          </a:p>
          <a:p>
            <a:pPr eaLnBrk="1" hangingPunct="1">
              <a:buFontTx/>
              <a:buChar char="•"/>
            </a:pPr>
            <a:r>
              <a:rPr lang="sr-Latn-RS" dirty="0" smtClean="0"/>
              <a:t> Glavna razlika u odnosu na</a:t>
            </a:r>
            <a:r>
              <a:rPr lang="en-US" dirty="0" smtClean="0"/>
              <a:t> </a:t>
            </a:r>
            <a:r>
              <a:rPr lang="sr-Latn-RS" dirty="0" smtClean="0"/>
              <a:t>komutator</a:t>
            </a:r>
            <a:r>
              <a:rPr lang="en-US" dirty="0" smtClean="0"/>
              <a:t> </a:t>
            </a:r>
            <a:r>
              <a:rPr lang="sr-Latn-RS" dirty="0" smtClean="0"/>
              <a:t>je u tome da</a:t>
            </a:r>
            <a:r>
              <a:rPr lang="en-US" dirty="0" smtClean="0"/>
              <a:t> </a:t>
            </a:r>
            <a:r>
              <a:rPr lang="sr-Latn-RS" dirty="0" smtClean="0"/>
              <a:t>čvorište difuzno emituje</a:t>
            </a:r>
            <a:r>
              <a:rPr lang="en-US" dirty="0" smtClean="0"/>
              <a:t> </a:t>
            </a:r>
            <a:r>
              <a:rPr lang="sr-Latn-RS" dirty="0" smtClean="0"/>
              <a:t>sve</a:t>
            </a:r>
            <a:r>
              <a:rPr lang="en-US" dirty="0" smtClean="0"/>
              <a:t> </a:t>
            </a:r>
            <a:r>
              <a:rPr lang="en-US" dirty="0" err="1" smtClean="0"/>
              <a:t>paket</a:t>
            </a:r>
            <a:r>
              <a:rPr lang="sr-Latn-RS" dirty="0" smtClean="0"/>
              <a:t>e</a:t>
            </a:r>
            <a:r>
              <a:rPr lang="en-US" dirty="0" smtClean="0"/>
              <a:t> </a:t>
            </a:r>
            <a:r>
              <a:rPr lang="sr-Latn-RS" dirty="0" smtClean="0"/>
              <a:t>svim</a:t>
            </a:r>
            <a:r>
              <a:rPr lang="en-US" dirty="0" smtClean="0"/>
              <a:t> port</a:t>
            </a:r>
            <a:r>
              <a:rPr lang="sr-Latn-RS" dirty="0" smtClean="0"/>
              <a:t>ovima</a:t>
            </a:r>
            <a:r>
              <a:rPr lang="en-US" dirty="0" smtClean="0"/>
              <a:t> </a:t>
            </a:r>
            <a:r>
              <a:rPr lang="sr-Latn-RS" dirty="0" smtClean="0"/>
              <a:t>dok ih komutator šalje</a:t>
            </a:r>
            <a:r>
              <a:rPr lang="en-US" dirty="0" smtClean="0"/>
              <a:t> </a:t>
            </a:r>
            <a:r>
              <a:rPr lang="sr-Latn-RS" dirty="0" smtClean="0"/>
              <a:t>samo ciljanom</a:t>
            </a:r>
            <a:r>
              <a:rPr lang="en-US" dirty="0" smtClean="0"/>
              <a:t> port</a:t>
            </a:r>
            <a:r>
              <a:rPr lang="sr-Latn-RS" dirty="0" smtClean="0"/>
              <a:t>u</a:t>
            </a:r>
            <a:r>
              <a:rPr lang="en-US" dirty="0" smtClean="0"/>
              <a:t>. </a:t>
            </a:r>
          </a:p>
          <a:p>
            <a:pPr eaLnBrk="1" hangingPunct="1">
              <a:buFontTx/>
              <a:buChar char="•"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Tx/>
              <a:buChar char="•"/>
            </a:pPr>
            <a:endParaRPr lang="en-US" dirty="0" smtClean="0"/>
          </a:p>
          <a:p>
            <a:pPr eaLnBrk="1" hangingPunct="1">
              <a:buFontTx/>
              <a:buChar char="•"/>
            </a:pPr>
            <a:r>
              <a:rPr lang="sr-Latn-RS" dirty="0" smtClean="0"/>
              <a:t> </a:t>
            </a:r>
            <a:r>
              <a:rPr lang="en-US" dirty="0" err="1" smtClean="0"/>
              <a:t>Ruter</a:t>
            </a:r>
            <a:r>
              <a:rPr lang="sr-Latn-RS" dirty="0" smtClean="0"/>
              <a:t>i </a:t>
            </a:r>
            <a:r>
              <a:rPr lang="en-US" dirty="0" smtClean="0"/>
              <a:t>se </a:t>
            </a:r>
            <a:r>
              <a:rPr lang="sr-Latn-RS" dirty="0" smtClean="0"/>
              <a:t>često koriste u </a:t>
            </a:r>
            <a:r>
              <a:rPr lang="sr-Latn-C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stambenim ambijentima za povezivanje kuće na širokopojasne ISP-e</a:t>
            </a:r>
            <a:r>
              <a:rPr lang="en-US" dirty="0" smtClean="0"/>
              <a:t>. </a:t>
            </a:r>
            <a:r>
              <a:rPr lang="sr-Latn-C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 kutije tada često služe za više namena, kao što su komutator, tačka pristupa, mrežna barijera, ruter i mrežni prolaz sve zajedno</a:t>
            </a:r>
            <a:r>
              <a:rPr lang="en-US" dirty="0" smtClean="0"/>
              <a:t>.</a:t>
            </a:r>
            <a:r>
              <a:rPr lang="el-GR" dirty="0" smtClean="0"/>
              <a:t> </a:t>
            </a:r>
            <a:endParaRPr lang="en-US" dirty="0" smtClean="0"/>
          </a:p>
          <a:p>
            <a:pPr eaLnBrk="1" hangingPunct="1">
              <a:buFontTx/>
              <a:buChar char="•"/>
            </a:pPr>
            <a:r>
              <a:rPr lang="sr-Latn-RS" dirty="0" smtClean="0"/>
              <a:t> Iako se nalazi na mrežom prolazu</a:t>
            </a:r>
            <a:r>
              <a:rPr lang="en-US" dirty="0" smtClean="0"/>
              <a:t> </a:t>
            </a:r>
            <a:r>
              <a:rPr lang="sr-Latn-RS" dirty="0" smtClean="0"/>
              <a:t>u neku mrežu, ne mora obavezno da bude</a:t>
            </a:r>
            <a:r>
              <a:rPr lang="en-US" dirty="0" smtClean="0"/>
              <a:t> </a:t>
            </a:r>
            <a:r>
              <a:rPr lang="sr-Latn-RS" dirty="0" smtClean="0"/>
              <a:t>mrežni prolaz te mreže</a:t>
            </a:r>
            <a:r>
              <a:rPr lang="en-US" dirty="0" smtClean="0"/>
              <a:t> </a:t>
            </a:r>
            <a:r>
              <a:rPr lang="sr-Latn-RS" dirty="0" smtClean="0"/>
              <a:t>do</a:t>
            </a:r>
            <a:r>
              <a:rPr lang="en-US" dirty="0" smtClean="0"/>
              <a:t> Internet</a:t>
            </a:r>
            <a:r>
              <a:rPr lang="sr-Latn-RS" dirty="0" smtClean="0"/>
              <a:t>a</a:t>
            </a:r>
            <a:r>
              <a:rPr lang="en-US" dirty="0" smtClean="0"/>
              <a:t>. </a:t>
            </a:r>
            <a:r>
              <a:rPr lang="sr-Latn-C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Termin ‘komutator sloja 3’ se često koristi naizmenično sa izrazom ruter</a:t>
            </a:r>
            <a:r>
              <a:rPr lang="en-US" dirty="0" smtClean="0"/>
              <a:t>, </a:t>
            </a:r>
            <a:r>
              <a:rPr lang="sr-Latn-C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ali je komutator u stvari generalni termin bez neke stroge tehničke definicije</a:t>
            </a:r>
            <a:r>
              <a:rPr lang="el-GR" dirty="0" smtClean="0"/>
              <a:t> </a:t>
            </a:r>
            <a:endParaRPr lang="en-US" dirty="0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Tx/>
              <a:buChar char="•"/>
            </a:pPr>
            <a:endParaRPr lang="en-US" dirty="0" smtClean="0"/>
          </a:p>
          <a:p>
            <a:pPr eaLnBrk="1" hangingPunct="1">
              <a:buFontTx/>
              <a:buChar char="•"/>
            </a:pPr>
            <a:r>
              <a:rPr lang="sr-Latn-RS" dirty="0" smtClean="0"/>
              <a:t> Kada ima pravi</a:t>
            </a:r>
            <a:r>
              <a:rPr lang="en-US" dirty="0" smtClean="0"/>
              <a:t> soft</a:t>
            </a:r>
            <a:r>
              <a:rPr lang="sr-Latn-RS" dirty="0" smtClean="0"/>
              <a:t>ver</a:t>
            </a:r>
            <a:r>
              <a:rPr lang="en-US" dirty="0" smtClean="0"/>
              <a:t>, </a:t>
            </a:r>
            <a:r>
              <a:rPr lang="sr-Latn-C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bilo koji mrežno povezani računar može da se konfiguriše kao server</a:t>
            </a:r>
            <a:r>
              <a:rPr lang="en-US" dirty="0" smtClean="0"/>
              <a:t>. </a:t>
            </a:r>
            <a:r>
              <a:rPr lang="sr-Latn-C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 većini slučajeva, to je namenski jak računar konstruisan da bude “uvek raspoloživ”</a:t>
            </a:r>
            <a:r>
              <a:rPr lang="en-US" dirty="0" smtClean="0"/>
              <a:t> .</a:t>
            </a:r>
            <a:r>
              <a:rPr lang="el-GR" dirty="0" smtClean="0"/>
              <a:t> </a:t>
            </a:r>
            <a:endParaRPr lang="en-US" dirty="0" smtClean="0"/>
          </a:p>
          <a:p>
            <a:pPr eaLnBrk="1" hangingPunct="1">
              <a:buFontTx/>
              <a:buChar char="•"/>
            </a:pPr>
            <a:r>
              <a:rPr lang="sr-Latn-RS" dirty="0" smtClean="0"/>
              <a:t> </a:t>
            </a:r>
            <a:r>
              <a:rPr lang="sr-Latn-C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 poslovnoj stvarnosti često ima smisla izvršavati različite servise na različitim mašinama iz razloga bezbednosti i da bi se uticaj bilo kog kvara sveo na minimum</a:t>
            </a:r>
            <a:r>
              <a:rPr lang="en-US" dirty="0" smtClean="0"/>
              <a:t>. </a:t>
            </a:r>
          </a:p>
          <a:p>
            <a:pPr eaLnBrk="1" hangingPunct="1">
              <a:buFontTx/>
              <a:buChar char="•"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Tx/>
              <a:buChar char="•"/>
            </a:pPr>
            <a:endParaRPr lang="en-US" dirty="0" smtClean="0"/>
          </a:p>
          <a:p>
            <a:pPr eaLnBrk="1" hangingPunct="1">
              <a:buFontTx/>
              <a:buChar char="•"/>
            </a:pPr>
            <a:r>
              <a:rPr lang="sr-Latn-RS" dirty="0" smtClean="0"/>
              <a:t> </a:t>
            </a:r>
            <a:r>
              <a:rPr lang="en-US" dirty="0" smtClean="0"/>
              <a:t>Blok</a:t>
            </a:r>
            <a:r>
              <a:rPr lang="sr-Latn-RS" dirty="0" smtClean="0"/>
              <a:t>ira </a:t>
            </a:r>
            <a:r>
              <a:rPr lang="sr-Latn-C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saobraćaj koji pokušava da uđe u neku mrežu kroz sve portove, izuzev onih portova koji su konfigurisani da dozvole dolazni saobraćaj</a:t>
            </a:r>
            <a:endParaRPr lang="en-US" dirty="0" smtClean="0"/>
          </a:p>
          <a:p>
            <a:pPr eaLnBrk="1" hangingPunct="1">
              <a:buFontTx/>
              <a:buChar char="•"/>
            </a:pPr>
            <a:r>
              <a:rPr lang="sr-Latn-RS" dirty="0" smtClean="0"/>
              <a:t> Dnevnici rada mrežnih barijera</a:t>
            </a:r>
            <a:r>
              <a:rPr lang="en-US" dirty="0" smtClean="0"/>
              <a:t> </a:t>
            </a:r>
            <a:r>
              <a:rPr lang="sr-Latn-RS" dirty="0" smtClean="0"/>
              <a:t>mogu da budu vrlo korisni</a:t>
            </a:r>
            <a:r>
              <a:rPr lang="en-US" dirty="0" smtClean="0"/>
              <a:t> </a:t>
            </a:r>
            <a:r>
              <a:rPr lang="sr-Latn-RS" dirty="0" smtClean="0"/>
              <a:t>za neku istragu</a:t>
            </a:r>
            <a:endParaRPr lang="en-US" dirty="0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Tx/>
              <a:buChar char="•"/>
            </a:pPr>
            <a:endParaRPr lang="en-US" dirty="0" smtClean="0"/>
          </a:p>
          <a:p>
            <a:pPr eaLnBrk="1" hangingPunct="1">
              <a:buFontTx/>
              <a:buChar char="•"/>
            </a:pPr>
            <a:r>
              <a:rPr lang="sr-Latn-RS" dirty="0" smtClean="0"/>
              <a:t> </a:t>
            </a:r>
            <a:r>
              <a:rPr lang="en-US" dirty="0" smtClean="0"/>
              <a:t>Modern</a:t>
            </a:r>
            <a:r>
              <a:rPr lang="sr-Latn-RS" dirty="0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ruter</a:t>
            </a:r>
            <a:r>
              <a:rPr lang="sr-Latn-RS" dirty="0" smtClean="0"/>
              <a:t>i</a:t>
            </a:r>
            <a:r>
              <a:rPr lang="en-US" dirty="0" smtClean="0"/>
              <a:t> </a:t>
            </a:r>
            <a:r>
              <a:rPr lang="sr-Latn-RS" dirty="0" smtClean="0"/>
              <a:t>često sadrže</a:t>
            </a:r>
            <a:r>
              <a:rPr lang="en-US" dirty="0" smtClean="0"/>
              <a:t> fun</a:t>
            </a:r>
            <a:r>
              <a:rPr lang="sr-Latn-RS" dirty="0" smtClean="0"/>
              <a:t>k</a:t>
            </a:r>
            <a:r>
              <a:rPr lang="en-US" dirty="0" err="1" smtClean="0"/>
              <a:t>cional</a:t>
            </a:r>
            <a:r>
              <a:rPr lang="sr-Latn-RS" dirty="0" smtClean="0"/>
              <a:t>nos</a:t>
            </a:r>
            <a:r>
              <a:rPr lang="en-US" dirty="0" smtClean="0"/>
              <a:t>t</a:t>
            </a:r>
            <a:r>
              <a:rPr lang="sr-Latn-RS" dirty="0" smtClean="0"/>
              <a:t> Tačke pristupa</a:t>
            </a:r>
            <a:r>
              <a:rPr lang="en-US" dirty="0" smtClean="0"/>
              <a:t> </a:t>
            </a:r>
          </a:p>
          <a:p>
            <a:pPr eaLnBrk="1" hangingPunct="1">
              <a:buFontTx/>
              <a:buChar char="•"/>
            </a:pPr>
            <a:r>
              <a:rPr lang="sr-Latn-RS" dirty="0" smtClean="0"/>
              <a:t> </a:t>
            </a:r>
            <a:r>
              <a:rPr lang="en-US" dirty="0" smtClean="0"/>
              <a:t>NIC </a:t>
            </a:r>
            <a:r>
              <a:rPr lang="sr-Latn-C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računara ili  čak i mobilni telefon može da se konfiguriše kao Tačka pristupa</a:t>
            </a:r>
            <a:r>
              <a:rPr lang="el-GR" dirty="0" smtClean="0"/>
              <a:t> </a:t>
            </a:r>
            <a:endParaRPr lang="en-US" dirty="0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4813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5796641-E8E9-4D65-AC6E-E82B5BD31D4F}" type="slidenum">
              <a:rPr lang="en-GB" smtClean="0"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43</a:t>
            </a:fld>
            <a:endParaRPr lang="en-GB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/>
            <a:r>
              <a:rPr lang="sr-Latn-RS" b="1" dirty="0" smtClean="0"/>
              <a:t>Pitanja i odgovori:</a:t>
            </a:r>
            <a:r>
              <a:rPr lang="en-US" dirty="0" smtClean="0"/>
              <a:t> </a:t>
            </a:r>
            <a:r>
              <a:rPr lang="sr-Latn-RS" dirty="0" smtClean="0"/>
              <a:t>Veliki centralni računar</a:t>
            </a:r>
            <a:r>
              <a:rPr lang="en-US" dirty="0" smtClean="0"/>
              <a:t> – Server</a:t>
            </a:r>
            <a:r>
              <a:rPr lang="sr-Latn-RS" dirty="0" smtClean="0"/>
              <a:t>i</a:t>
            </a:r>
            <a:r>
              <a:rPr lang="en-US" dirty="0" smtClean="0"/>
              <a:t> : </a:t>
            </a:r>
            <a:r>
              <a:rPr lang="en-US" dirty="0" err="1" smtClean="0"/>
              <a:t>Dis</a:t>
            </a:r>
            <a:r>
              <a:rPr lang="sr-Latn-RS" dirty="0" smtClean="0"/>
              <a:t>k</a:t>
            </a:r>
            <a:r>
              <a:rPr lang="en-US" dirty="0" smtClean="0"/>
              <a:t>u</a:t>
            </a:r>
            <a:r>
              <a:rPr lang="sr-Latn-RS" dirty="0" smtClean="0"/>
              <a:t>tujte</a:t>
            </a:r>
            <a:r>
              <a:rPr lang="en-US" dirty="0" smtClean="0"/>
              <a:t> o </a:t>
            </a:r>
            <a:r>
              <a:rPr lang="en-US" dirty="0" err="1" smtClean="0"/>
              <a:t>Propor</a:t>
            </a:r>
            <a:r>
              <a:rPr lang="sr-Latn-RS" dirty="0" smtClean="0"/>
              <a:t>c</a:t>
            </a:r>
            <a:r>
              <a:rPr lang="en-US" dirty="0" err="1" smtClean="0"/>
              <a:t>ional</a:t>
            </a:r>
            <a:r>
              <a:rPr lang="sr-Latn-RS" dirty="0" smtClean="0"/>
              <a:t>nos</a:t>
            </a:r>
            <a:r>
              <a:rPr lang="en-US" dirty="0" smtClean="0"/>
              <a:t>t</a:t>
            </a:r>
            <a:r>
              <a:rPr lang="sr-Latn-RS" dirty="0" smtClean="0"/>
              <a:t>i</a:t>
            </a:r>
            <a:r>
              <a:rPr lang="en-US" dirty="0" smtClean="0"/>
              <a:t> – </a:t>
            </a:r>
            <a:r>
              <a:rPr lang="sr-Latn-RS" dirty="0" smtClean="0"/>
              <a:t>Koliko je dovoljno</a:t>
            </a:r>
            <a:r>
              <a:rPr lang="en-US" dirty="0" smtClean="0"/>
              <a:t>? </a:t>
            </a:r>
          </a:p>
          <a:p>
            <a:pPr marL="228600" indent="-228600" eaLnBrk="1" hangingPunct="1"/>
            <a:r>
              <a:rPr lang="sr-Latn-RS" dirty="0" smtClean="0"/>
              <a:t>Razmotrite </a:t>
            </a:r>
            <a:r>
              <a:rPr lang="en-US" dirty="0" err="1" smtClean="0"/>
              <a:t>te</a:t>
            </a:r>
            <a:r>
              <a:rPr lang="sr-Latn-RS" dirty="0" smtClean="0"/>
              <a:t>škoće</a:t>
            </a:r>
            <a:r>
              <a:rPr lang="en-US" dirty="0" smtClean="0"/>
              <a:t> </a:t>
            </a:r>
            <a:r>
              <a:rPr lang="sr-Latn-RS" dirty="0" smtClean="0"/>
              <a:t>koje mogu da</a:t>
            </a:r>
            <a:r>
              <a:rPr lang="en-US" dirty="0" smtClean="0"/>
              <a:t> </a:t>
            </a:r>
            <a:r>
              <a:rPr lang="sr-Latn-RS" dirty="0" smtClean="0"/>
              <a:t>nastanu</a:t>
            </a:r>
            <a:r>
              <a:rPr lang="en-US" dirty="0" smtClean="0"/>
              <a:t> </a:t>
            </a:r>
            <a:r>
              <a:rPr lang="sr-Latn-RS" dirty="0" smtClean="0"/>
              <a:t>kada se</a:t>
            </a:r>
            <a:r>
              <a:rPr lang="en-US" dirty="0" smtClean="0"/>
              <a:t> </a:t>
            </a:r>
            <a:r>
              <a:rPr lang="sr-Latn-RS" dirty="0" smtClean="0"/>
              <a:t>pretresaju poslovna okruženja</a:t>
            </a:r>
            <a:r>
              <a:rPr lang="en-US" dirty="0" smtClean="0"/>
              <a:t>. </a:t>
            </a:r>
            <a:endParaRPr lang="el-GR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buFontTx/>
              <a:buAutoNum type="arabicPeriod"/>
            </a:pPr>
            <a:r>
              <a:rPr lang="sr-Latn-RS" dirty="0" smtClean="0"/>
              <a:t>Objasnite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sr-Latn-RS" dirty="0" smtClean="0"/>
              <a:t>pro</a:t>
            </a:r>
            <a:r>
              <a:rPr lang="en-US" dirty="0" err="1" smtClean="0"/>
              <a:t>dis</a:t>
            </a:r>
            <a:r>
              <a:rPr lang="sr-Latn-RS" dirty="0" smtClean="0"/>
              <a:t>k</a:t>
            </a:r>
            <a:r>
              <a:rPr lang="en-US" dirty="0" smtClean="0"/>
              <a:t>u</a:t>
            </a:r>
            <a:r>
              <a:rPr lang="sr-Latn-RS" dirty="0" smtClean="0"/>
              <a:t>tujte</a:t>
            </a:r>
            <a:r>
              <a:rPr lang="en-US" dirty="0" smtClean="0"/>
              <a:t> </a:t>
            </a:r>
            <a:r>
              <a:rPr lang="sr-Latn-RS" dirty="0" smtClean="0"/>
              <a:t>teškoće</a:t>
            </a:r>
            <a:r>
              <a:rPr lang="en-US" dirty="0" smtClean="0"/>
              <a:t> </a:t>
            </a:r>
            <a:r>
              <a:rPr lang="sr-Latn-RS" dirty="0" smtClean="0"/>
              <a:t>koje nastaju kada se pregledaju</a:t>
            </a:r>
            <a:r>
              <a:rPr lang="en-US" dirty="0" smtClean="0"/>
              <a:t> Tablet </a:t>
            </a:r>
            <a:r>
              <a:rPr lang="sr-Latn-RS" dirty="0" smtClean="0"/>
              <a:t>uređaji</a:t>
            </a:r>
            <a:r>
              <a:rPr lang="en-US" dirty="0" smtClean="0"/>
              <a:t>. </a:t>
            </a:r>
          </a:p>
          <a:p>
            <a:pPr marL="228600" indent="-228600" eaLnBrk="1" hangingPunct="1">
              <a:buFontTx/>
              <a:buAutoNum type="arabicPeriod"/>
            </a:pPr>
            <a:endParaRPr lang="el-GR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 eaLnBrk="1" hangingPunct="1"/>
            <a:r>
              <a:rPr lang="sr-Latn-RS" b="1" dirty="0" smtClean="0"/>
              <a:t>Pitanja i odgovori</a:t>
            </a:r>
            <a:r>
              <a:rPr lang="en-US" dirty="0" smtClean="0"/>
              <a:t> </a:t>
            </a:r>
            <a:r>
              <a:rPr lang="sr-Latn-RS" dirty="0" smtClean="0"/>
              <a:t>:</a:t>
            </a:r>
            <a:r>
              <a:rPr lang="en-US" dirty="0" smtClean="0"/>
              <a:t> </a:t>
            </a:r>
            <a:r>
              <a:rPr lang="sr-Latn-RS" dirty="0" smtClean="0"/>
              <a:t>Koja je razlika između</a:t>
            </a:r>
            <a:r>
              <a:rPr lang="en-US" dirty="0" smtClean="0"/>
              <a:t> </a:t>
            </a:r>
            <a:r>
              <a:rPr lang="sr-Latn-RS" dirty="0" smtClean="0"/>
              <a:t>t</a:t>
            </a:r>
            <a:r>
              <a:rPr lang="en-US" dirty="0" err="1" smtClean="0"/>
              <a:t>radi</a:t>
            </a:r>
            <a:r>
              <a:rPr lang="sr-Latn-RS" dirty="0" smtClean="0"/>
              <a:t>c</a:t>
            </a:r>
            <a:r>
              <a:rPr lang="en-US" dirty="0" err="1" smtClean="0"/>
              <a:t>ional</a:t>
            </a:r>
            <a:r>
              <a:rPr lang="sr-Latn-RS" dirty="0" smtClean="0"/>
              <a:t>nih </a:t>
            </a:r>
            <a:r>
              <a:rPr lang="en-US" dirty="0" smtClean="0"/>
              <a:t>h</a:t>
            </a:r>
            <a:r>
              <a:rPr lang="sr-Latn-RS" dirty="0" smtClean="0"/>
              <a:t>ar</a:t>
            </a:r>
            <a:r>
              <a:rPr lang="en-US" dirty="0" smtClean="0"/>
              <a:t>d </a:t>
            </a:r>
            <a:r>
              <a:rPr lang="sr-Latn-RS" dirty="0" smtClean="0"/>
              <a:t>diskova i poluprovodničkih diskova</a:t>
            </a:r>
            <a:r>
              <a:rPr lang="en-US" dirty="0" smtClean="0"/>
              <a:t>?</a:t>
            </a:r>
          </a:p>
          <a:p>
            <a:pPr algn="just" eaLnBrk="1" hangingPunct="1"/>
            <a:r>
              <a:rPr lang="sr-Latn-RS" dirty="0" smtClean="0"/>
              <a:t>Dok se na</a:t>
            </a:r>
            <a:r>
              <a:rPr lang="en-US" dirty="0" smtClean="0"/>
              <a:t> hard disk</a:t>
            </a:r>
            <a:r>
              <a:rPr lang="sr-Latn-RS" dirty="0" smtClean="0"/>
              <a:t>ovima</a:t>
            </a:r>
            <a:r>
              <a:rPr lang="en-US" dirty="0" smtClean="0"/>
              <a:t> </a:t>
            </a:r>
            <a:r>
              <a:rPr lang="sr-Latn-RS" dirty="0" smtClean="0"/>
              <a:t>podaci memorišu na</a:t>
            </a:r>
            <a:r>
              <a:rPr lang="en-US" dirty="0" smtClean="0"/>
              <a:t> </a:t>
            </a:r>
            <a:r>
              <a:rPr lang="en-US" b="1" dirty="0" smtClean="0"/>
              <a:t>pl</a:t>
            </a:r>
            <a:r>
              <a:rPr lang="sr-Latn-RS" b="1" dirty="0" smtClean="0"/>
              <a:t>oče</a:t>
            </a:r>
            <a:r>
              <a:rPr lang="en-US" dirty="0" smtClean="0"/>
              <a:t>, </a:t>
            </a:r>
            <a:r>
              <a:rPr lang="sr-Latn-RS" dirty="0" smtClean="0"/>
              <a:t>na poluprovodničkim</a:t>
            </a:r>
            <a:r>
              <a:rPr lang="en-US" dirty="0" smtClean="0"/>
              <a:t> disk</a:t>
            </a:r>
            <a:r>
              <a:rPr lang="sr-Latn-RS" dirty="0" smtClean="0"/>
              <a:t>ovima se podaci memorišu</a:t>
            </a:r>
            <a:r>
              <a:rPr lang="en-US" dirty="0" smtClean="0"/>
              <a:t> </a:t>
            </a:r>
            <a:r>
              <a:rPr lang="sr-Latn-RS" dirty="0" smtClean="0"/>
              <a:t>korišćenjem</a:t>
            </a:r>
            <a:r>
              <a:rPr lang="en-US" dirty="0" smtClean="0"/>
              <a:t> </a:t>
            </a:r>
            <a:r>
              <a:rPr lang="en-US" b="1" dirty="0" smtClean="0"/>
              <a:t>mi</a:t>
            </a:r>
            <a:r>
              <a:rPr lang="sr-Latn-RS" b="1" dirty="0" smtClean="0"/>
              <a:t>k</a:t>
            </a:r>
            <a:r>
              <a:rPr lang="en-US" b="1" dirty="0" err="1" smtClean="0"/>
              <a:t>ro</a:t>
            </a:r>
            <a:r>
              <a:rPr lang="sr-Latn-RS" b="1" dirty="0" smtClean="0"/>
              <a:t>č</a:t>
            </a:r>
            <a:r>
              <a:rPr lang="en-US" b="1" dirty="0" err="1" smtClean="0"/>
              <a:t>ip</a:t>
            </a:r>
            <a:r>
              <a:rPr lang="sr-Latn-RS" b="1" dirty="0" smtClean="0"/>
              <a:t>ova</a:t>
            </a:r>
            <a:r>
              <a:rPr lang="en-US" dirty="0" smtClean="0"/>
              <a:t> </a:t>
            </a:r>
            <a:r>
              <a:rPr lang="sr-Latn-RS" dirty="0" smtClean="0"/>
              <a:t>koji nemaju</a:t>
            </a:r>
            <a:r>
              <a:rPr lang="en-US" dirty="0" smtClean="0"/>
              <a:t> n</a:t>
            </a:r>
            <a:r>
              <a:rPr lang="sr-Latn-RS" dirty="0" smtClean="0"/>
              <a:t>ikakve pokretne</a:t>
            </a:r>
            <a:r>
              <a:rPr lang="en-US" dirty="0" smtClean="0"/>
              <a:t> </a:t>
            </a:r>
            <a:r>
              <a:rPr lang="sr-Latn-RS" dirty="0" smtClean="0"/>
              <a:t>delove</a:t>
            </a:r>
            <a:r>
              <a:rPr lang="en-US" dirty="0" smtClean="0"/>
              <a:t>. </a:t>
            </a:r>
          </a:p>
          <a:p>
            <a:pPr algn="just" eaLnBrk="1" hangingPunct="1"/>
            <a:r>
              <a:rPr lang="sr-Latn-RS" dirty="0" smtClean="0"/>
              <a:t>Pošto su takvi,</a:t>
            </a:r>
            <a:r>
              <a:rPr lang="en-US" dirty="0" smtClean="0"/>
              <a:t> </a:t>
            </a:r>
            <a:r>
              <a:rPr lang="sr-Latn-RS" dirty="0" smtClean="0"/>
              <a:t>manja je verovatnoća da će se oštetiti udarom</a:t>
            </a:r>
            <a:r>
              <a:rPr lang="en-US" dirty="0" smtClean="0"/>
              <a:t> </a:t>
            </a:r>
            <a:r>
              <a:rPr lang="sr-Latn-RS" dirty="0" smtClean="0"/>
              <a:t>i nude brži pristup p</a:t>
            </a:r>
            <a:r>
              <a:rPr lang="en-US" dirty="0" err="1" smtClean="0"/>
              <a:t>oda</a:t>
            </a:r>
            <a:r>
              <a:rPr lang="sr-Latn-RS" dirty="0" smtClean="0"/>
              <a:t>cim</a:t>
            </a:r>
            <a:r>
              <a:rPr lang="en-US" dirty="0" smtClean="0"/>
              <a:t>a. </a:t>
            </a:r>
          </a:p>
          <a:p>
            <a:pPr algn="just" eaLnBrk="1" hangingPunct="1"/>
            <a:r>
              <a:rPr lang="sr-Latn-RS" dirty="0" smtClean="0"/>
              <a:t>Ovi uređaji</a:t>
            </a:r>
            <a:r>
              <a:rPr lang="en-US" dirty="0" smtClean="0"/>
              <a:t> m</a:t>
            </a:r>
            <a:r>
              <a:rPr lang="sr-Latn-RS" dirty="0" smtClean="0"/>
              <a:t>ogu da</a:t>
            </a:r>
            <a:r>
              <a:rPr lang="en-US" dirty="0" smtClean="0"/>
              <a:t> </a:t>
            </a:r>
            <a:r>
              <a:rPr lang="sr-Latn-RS" dirty="0" smtClean="0"/>
              <a:t>sadrže dragocene dokaze</a:t>
            </a:r>
            <a:r>
              <a:rPr lang="en-US" dirty="0" smtClean="0"/>
              <a:t>.</a:t>
            </a:r>
            <a:endParaRPr lang="el-GR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Video </a:t>
            </a:r>
            <a:r>
              <a:rPr lang="sr-Latn-RS" dirty="0" smtClean="0"/>
              <a:t>film </a:t>
            </a:r>
            <a:r>
              <a:rPr lang="en-US" dirty="0" smtClean="0"/>
              <a:t>o </a:t>
            </a:r>
            <a:r>
              <a:rPr lang="sr-Latn-RS" dirty="0" smtClean="0"/>
              <a:t>razlikama između</a:t>
            </a:r>
            <a:r>
              <a:rPr lang="en-US" dirty="0" smtClean="0"/>
              <a:t> </a:t>
            </a:r>
            <a:r>
              <a:rPr lang="sr-Latn-RS" dirty="0" smtClean="0"/>
              <a:t>poluprovodničkih diskova</a:t>
            </a:r>
            <a:r>
              <a:rPr lang="en-US" dirty="0" smtClean="0"/>
              <a:t> </a:t>
            </a:r>
            <a:r>
              <a:rPr lang="sr-Latn-RS" dirty="0" smtClean="0"/>
              <a:t>i disk jedinica. Koje od tih razlika</a:t>
            </a:r>
            <a:r>
              <a:rPr lang="en-US" dirty="0" smtClean="0"/>
              <a:t> </a:t>
            </a:r>
            <a:r>
              <a:rPr lang="sr-Latn-RS" dirty="0" smtClean="0"/>
              <a:t>mogu da se navedu kao korisne</a:t>
            </a:r>
            <a:r>
              <a:rPr lang="en-US" dirty="0" smtClean="0"/>
              <a:t> </a:t>
            </a:r>
            <a:r>
              <a:rPr lang="sr-Latn-RS" dirty="0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Foren</a:t>
            </a:r>
            <a:r>
              <a:rPr lang="sr-Latn-RS" dirty="0" smtClean="0"/>
              <a:t>z</a:t>
            </a:r>
            <a:r>
              <a:rPr lang="en-US" dirty="0" err="1" smtClean="0"/>
              <a:t>i</a:t>
            </a:r>
            <a:r>
              <a:rPr lang="sr-Latn-RS" dirty="0" smtClean="0"/>
              <a:t>čare</a:t>
            </a:r>
            <a:r>
              <a:rPr lang="en-US" dirty="0" smtClean="0"/>
              <a:t>. </a:t>
            </a:r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EAB9C39-8E33-4968-9EDA-5BCEB92CB9C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 eaLnBrk="1" hangingPunct="1">
              <a:buFontTx/>
              <a:buChar char="•"/>
            </a:pPr>
            <a:r>
              <a:rPr lang="sr-Latn-RS" dirty="0" smtClean="0"/>
              <a:t> Oni svakako mogu da sadrže velike količine</a:t>
            </a:r>
            <a:r>
              <a:rPr lang="en-US" dirty="0" smtClean="0"/>
              <a:t> o</a:t>
            </a:r>
            <a:r>
              <a:rPr lang="sr-Latn-RS" dirty="0" smtClean="0"/>
              <a:t>stalih po</a:t>
            </a:r>
            <a:r>
              <a:rPr lang="en-US" dirty="0" smtClean="0"/>
              <a:t>data</a:t>
            </a:r>
            <a:r>
              <a:rPr lang="sr-Latn-RS" dirty="0" smtClean="0"/>
              <a:t>ka</a:t>
            </a:r>
            <a:r>
              <a:rPr lang="en-US" dirty="0" smtClean="0"/>
              <a:t> </a:t>
            </a:r>
            <a:r>
              <a:rPr lang="sr-Latn-RS" dirty="0" smtClean="0"/>
              <a:t>koji mogu da imaju dokaznu vrednost</a:t>
            </a:r>
            <a:r>
              <a:rPr lang="en-US" dirty="0" smtClean="0"/>
              <a:t>. </a:t>
            </a:r>
          </a:p>
          <a:p>
            <a:pPr algn="just" eaLnBrk="1" hangingPunct="1">
              <a:buFontTx/>
              <a:buChar char="•"/>
            </a:pPr>
            <a:r>
              <a:rPr lang="sr-Latn-RS" dirty="0" smtClean="0"/>
              <a:t> Iako</a:t>
            </a:r>
            <a:r>
              <a:rPr lang="en-US" dirty="0" smtClean="0"/>
              <a:t> </a:t>
            </a:r>
            <a:r>
              <a:rPr lang="sr-Latn-RS" dirty="0" smtClean="0"/>
              <a:t>izgledaju vrlo slično,</a:t>
            </a:r>
            <a:r>
              <a:rPr lang="en-US" dirty="0" smtClean="0"/>
              <a:t> </a:t>
            </a:r>
            <a:r>
              <a:rPr lang="sr-Latn-RS" dirty="0" smtClean="0"/>
              <a:t>njihovi memorijski k</a:t>
            </a:r>
            <a:r>
              <a:rPr lang="en-US" dirty="0" err="1" smtClean="0"/>
              <a:t>apacite</a:t>
            </a:r>
            <a:r>
              <a:rPr lang="sr-Latn-RS" dirty="0" smtClean="0"/>
              <a:t>ti uveliko variraju</a:t>
            </a:r>
            <a:r>
              <a:rPr lang="en-US" dirty="0" smtClean="0"/>
              <a:t>. </a:t>
            </a:r>
            <a:endParaRPr lang="el-GR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 eaLnBrk="1" hangingPunct="1">
              <a:buFontTx/>
              <a:buChar char="•"/>
            </a:pPr>
            <a:r>
              <a:rPr lang="sr-Latn-RS" dirty="0" smtClean="0"/>
              <a:t> One su u stanju da zadrže podatke</a:t>
            </a:r>
            <a:r>
              <a:rPr lang="en-US" dirty="0" smtClean="0"/>
              <a:t> </a:t>
            </a:r>
            <a:r>
              <a:rPr lang="sr-Latn-RS" dirty="0" smtClean="0"/>
              <a:t>i bez napajanja</a:t>
            </a:r>
            <a:r>
              <a:rPr lang="en-US" dirty="0" smtClean="0"/>
              <a:t> </a:t>
            </a:r>
          </a:p>
          <a:p>
            <a:pPr algn="just" eaLnBrk="1" hangingPunct="1">
              <a:buFontTx/>
              <a:buChar char="•"/>
            </a:pPr>
            <a:r>
              <a:rPr lang="sr-Latn-RS" dirty="0" smtClean="0"/>
              <a:t> One mogu da memorišu ogromne količine</a:t>
            </a:r>
            <a:r>
              <a:rPr lang="en-US" dirty="0" smtClean="0"/>
              <a:t> </a:t>
            </a:r>
            <a:r>
              <a:rPr lang="sr-Latn-RS" dirty="0" smtClean="0"/>
              <a:t>p</a:t>
            </a:r>
            <a:r>
              <a:rPr lang="en-US" dirty="0" err="1" smtClean="0"/>
              <a:t>odata</a:t>
            </a:r>
            <a:r>
              <a:rPr lang="sr-Latn-RS" dirty="0" smtClean="0"/>
              <a:t>ka</a:t>
            </a:r>
            <a:r>
              <a:rPr lang="en-US" dirty="0" smtClean="0"/>
              <a:t> </a:t>
            </a:r>
          </a:p>
          <a:p>
            <a:pPr algn="just" eaLnBrk="1" hangingPunct="1">
              <a:buFontTx/>
              <a:buChar char="•"/>
            </a:pPr>
            <a:r>
              <a:rPr lang="sr-Latn-RS" dirty="0" smtClean="0"/>
              <a:t> </a:t>
            </a:r>
            <a:r>
              <a:rPr lang="en-US" dirty="0" err="1" smtClean="0"/>
              <a:t>Vr</a:t>
            </a:r>
            <a:r>
              <a:rPr lang="sr-Latn-RS" dirty="0" smtClean="0"/>
              <a:t>lo su </a:t>
            </a:r>
            <a:r>
              <a:rPr lang="en-US" dirty="0" smtClean="0"/>
              <a:t>mal</a:t>
            </a:r>
            <a:r>
              <a:rPr lang="sr-Latn-RS" dirty="0" smtClean="0"/>
              <a:t>e</a:t>
            </a:r>
            <a:r>
              <a:rPr lang="en-US" dirty="0" smtClean="0"/>
              <a:t> </a:t>
            </a:r>
            <a:r>
              <a:rPr lang="sr-Latn-RS" dirty="0" smtClean="0"/>
              <a:t>i</a:t>
            </a:r>
            <a:r>
              <a:rPr lang="en-US" dirty="0" smtClean="0"/>
              <a:t> </a:t>
            </a:r>
            <a:r>
              <a:rPr lang="sr-Latn-RS" dirty="0" smtClean="0"/>
              <a:t>lako ih je sakriti od pogleda</a:t>
            </a:r>
            <a:r>
              <a:rPr lang="en-US" dirty="0" smtClean="0"/>
              <a:t>.</a:t>
            </a:r>
            <a:endParaRPr lang="el-GR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223521-167C-43F3-AA98-76276B633E25}" type="datetime1">
              <a:rPr lang="en-US"/>
              <a:pPr>
                <a:defRPr/>
              </a:pPr>
              <a:t>7/14/2013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CB9806-D58F-436B-B712-4732699C43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30771-DA44-49D8-A916-77FF18639059}" type="datetime1">
              <a:rPr lang="en-US"/>
              <a:pPr>
                <a:defRPr/>
              </a:pPr>
              <a:t>7/14/2013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E5C25E-5F64-4249-A0E8-2D3FF27DEA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68E2BE-1059-4102-903F-3AC806AEEAC9}" type="datetime1">
              <a:rPr lang="en-US"/>
              <a:pPr>
                <a:defRPr/>
              </a:pPr>
              <a:t>7/14/2013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26FBE6-2105-4413-8BC1-F6132A844F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F5ABC-7715-4C4D-A7F5-54F0770A98F9}" type="datetime1">
              <a:rPr lang="en-US"/>
              <a:pPr>
                <a:defRPr/>
              </a:pPr>
              <a:t>7/14/2013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6AFA9D-B7C1-4329-97C8-180EECDB17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D13A4-6DD4-4815-846A-0B584BF68445}" type="datetime1">
              <a:rPr lang="en-US"/>
              <a:pPr>
                <a:defRPr/>
              </a:pPr>
              <a:t>7/14/2013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023C9-7692-4ACE-A12E-5849680D45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D0EE8-3E6C-4BDF-819E-11F329FBFD03}" type="datetime1">
              <a:rPr lang="en-US"/>
              <a:pPr>
                <a:defRPr/>
              </a:pPr>
              <a:t>7/14/2013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24B6DA-EF5B-43AA-AA56-B18FFF218E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06EDF-FF1C-44C6-89A9-4C9EAB480FE4}" type="datetime1">
              <a:rPr lang="en-US"/>
              <a:pPr>
                <a:defRPr/>
              </a:pPr>
              <a:t>7/14/2013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38A4F0-E9C9-4BE2-8EE4-A110E386EA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40E8E1-2439-4508-A720-68938F357088}" type="datetime1">
              <a:rPr lang="en-US"/>
              <a:pPr>
                <a:defRPr/>
              </a:pPr>
              <a:t>7/14/2013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A9669-31E3-4324-A015-5CF32A1B82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56523-866E-4D9C-9BCF-9EC68DF913E0}" type="datetime1">
              <a:rPr lang="en-US"/>
              <a:pPr>
                <a:defRPr/>
              </a:pPr>
              <a:t>7/14/2013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9723A-7E18-4564-943A-E251AA3713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19D3B-1A78-4C2D-B685-44D29FD3C327}" type="datetime1">
              <a:rPr lang="en-US"/>
              <a:pPr>
                <a:defRPr/>
              </a:pPr>
              <a:t>7/14/2013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D70B2-F64E-4DFF-A3E1-B544C2D550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CD564-CE40-44FA-8A15-721260ADC4B1}" type="datetime1">
              <a:rPr lang="en-US"/>
              <a:pPr>
                <a:defRPr/>
              </a:pPr>
              <a:t>7/14/2013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B52581-8F2C-4B71-9BA5-5BB8D995A7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137A413-97C6-4740-A7FA-4A60932EC9F7}" type="datetime1">
              <a:rPr lang="en-US"/>
              <a:pPr>
                <a:defRPr/>
              </a:pPr>
              <a:t>7/14/2013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E27E690-869D-4015-9C57-3C72805F63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User\Desktop\Samsung%20SSD%20vs%20HDD.mp4" TargetMode="Externa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7" Type="http://schemas.openxmlformats.org/officeDocument/2006/relationships/image" Target="../media/image60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jpeg"/><Relationship Id="rId3" Type="http://schemas.openxmlformats.org/officeDocument/2006/relationships/image" Target="../media/image61.jpeg"/><Relationship Id="rId7" Type="http://schemas.openxmlformats.org/officeDocument/2006/relationships/image" Target="../media/image65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10" Type="http://schemas.openxmlformats.org/officeDocument/2006/relationships/image" Target="../media/image68.jpeg"/><Relationship Id="rId4" Type="http://schemas.openxmlformats.org/officeDocument/2006/relationships/image" Target="../media/image62.png"/><Relationship Id="rId9" Type="http://schemas.openxmlformats.org/officeDocument/2006/relationships/image" Target="../media/image6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0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3.jpeg"/><Relationship Id="rId4" Type="http://schemas.openxmlformats.org/officeDocument/2006/relationships/image" Target="../media/image7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6.png"/><Relationship Id="rId4" Type="http://schemas.openxmlformats.org/officeDocument/2006/relationships/image" Target="../media/image75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-10842.html" TargetMode="Externa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5FE4B5-BF7F-4124-9DFD-12295DB6C1D8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2051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sr-Latn-RS" b="1" dirty="0" smtClean="0"/>
              <a:t>Obuka za članove policijskih ekipa za uviđaje</a:t>
            </a:r>
            <a:endParaRPr lang="en-GB" dirty="0" smtClean="0"/>
          </a:p>
        </p:txBody>
      </p:sp>
      <p:sp>
        <p:nvSpPr>
          <p:cNvPr id="2052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sr-Latn-RS" dirty="0" smtClean="0">
                <a:solidFill>
                  <a:srgbClr val="A6A6A6"/>
                </a:solidFill>
              </a:rPr>
              <a:t>Blok obuke</a:t>
            </a:r>
            <a:r>
              <a:rPr lang="en-US" dirty="0" smtClean="0">
                <a:solidFill>
                  <a:srgbClr val="A6A6A6"/>
                </a:solidFill>
              </a:rPr>
              <a:t> 1.1.3.</a:t>
            </a:r>
          </a:p>
          <a:p>
            <a:pPr eaLnBrk="1" hangingPunct="1"/>
            <a:r>
              <a:rPr lang="sr-Latn-RS" altLang="ja-JP" dirty="0" smtClean="0">
                <a:solidFill>
                  <a:srgbClr val="A6A6A6"/>
                </a:solidFill>
              </a:rPr>
              <a:t>Izvori dokaza</a:t>
            </a:r>
            <a:r>
              <a:rPr lang="el-GR" altLang="ja-JP" dirty="0" smtClean="0">
                <a:solidFill>
                  <a:srgbClr val="A6A6A6"/>
                </a:solidFill>
              </a:rPr>
              <a:t> </a:t>
            </a:r>
            <a:endParaRPr lang="en-US" dirty="0" smtClean="0">
              <a:solidFill>
                <a:srgbClr val="A6A6A6"/>
              </a:solidFill>
            </a:endParaRPr>
          </a:p>
        </p:txBody>
      </p:sp>
      <p:pic>
        <p:nvPicPr>
          <p:cNvPr id="2053" name="Picture 3" descr="CO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17650" y="552450"/>
            <a:ext cx="61087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817F4D-0B0F-4A71-815D-13B36A6E1E20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4" name="Samsung SSD vs HDD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036638" y="1150938"/>
            <a:ext cx="7361237" cy="551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342900" indent="-342900" algn="ctr">
              <a:defRPr/>
            </a:pPr>
            <a:r>
              <a:rPr lang="sr-Latn-RS" sz="4000" b="1" i="1" dirty="0" smtClean="0">
                <a:latin typeface="+mj-lt"/>
                <a:ea typeface="+mj-ea"/>
                <a:cs typeface="+mj-cs"/>
              </a:rPr>
              <a:t>Poluprovodnički disk nasuprot</a:t>
            </a:r>
            <a:r>
              <a:rPr lang="en-US" sz="40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sr-Latn-RS" sz="4000" b="1" i="1" dirty="0" smtClean="0">
                <a:latin typeface="+mj-lt"/>
                <a:ea typeface="+mj-ea"/>
                <a:cs typeface="+mj-cs"/>
              </a:rPr>
              <a:t>disk jedinicama</a:t>
            </a:r>
            <a:endParaRPr lang="en-US" sz="4000" b="1" i="1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65690D-5CC8-4955-9A92-9D42A8023591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1229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marL="342900" indent="-342900" eaLnBrk="1" hangingPunct="1"/>
            <a:r>
              <a:rPr lang="sr-Latn-RS" b="1" i="1" dirty="0" smtClean="0"/>
              <a:t>Zamenljivi</a:t>
            </a:r>
            <a:r>
              <a:rPr lang="en-US" b="1" i="1" dirty="0" smtClean="0"/>
              <a:t> </a:t>
            </a:r>
            <a:r>
              <a:rPr lang="sr-Latn-RS" b="1" i="1" dirty="0" smtClean="0"/>
              <a:t>m</a:t>
            </a:r>
            <a:r>
              <a:rPr lang="en-US" b="1" i="1" dirty="0" err="1" smtClean="0"/>
              <a:t>edi</a:t>
            </a:r>
            <a:r>
              <a:rPr lang="sr-Latn-RS" b="1" i="1" dirty="0" smtClean="0"/>
              <a:t>jumi</a:t>
            </a:r>
            <a:r>
              <a:rPr lang="en-US" b="1" i="1" dirty="0" smtClean="0"/>
              <a:t> </a:t>
            </a:r>
          </a:p>
        </p:txBody>
      </p:sp>
      <p:sp>
        <p:nvSpPr>
          <p:cNvPr id="12292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sr-Latn-RS" dirty="0" smtClean="0"/>
              <a:t>K</a:t>
            </a:r>
            <a:r>
              <a:rPr lang="en-US" dirty="0" err="1" smtClean="0"/>
              <a:t>ompa</a:t>
            </a:r>
            <a:r>
              <a:rPr lang="sr-Latn-RS" dirty="0" smtClean="0"/>
              <a:t>k</a:t>
            </a:r>
            <a:r>
              <a:rPr lang="en-US" dirty="0" smtClean="0"/>
              <a:t>t Disk (CD)</a:t>
            </a:r>
          </a:p>
          <a:p>
            <a:pPr algn="just" eaLnBrk="1" hangingPunct="1">
              <a:lnSpc>
                <a:spcPct val="80000"/>
              </a:lnSpc>
            </a:pPr>
            <a:r>
              <a:rPr lang="en-US" dirty="0" smtClean="0"/>
              <a:t>Digital</a:t>
            </a:r>
            <a:r>
              <a:rPr lang="sr-Latn-RS" dirty="0" smtClean="0"/>
              <a:t>ni</a:t>
            </a:r>
            <a:r>
              <a:rPr lang="en-US" dirty="0" smtClean="0"/>
              <a:t> </a:t>
            </a:r>
            <a:r>
              <a:rPr lang="sr-Latn-RS" dirty="0" smtClean="0"/>
              <a:t>v</a:t>
            </a:r>
            <a:r>
              <a:rPr lang="en-US" dirty="0" err="1" smtClean="0"/>
              <a:t>ideo</a:t>
            </a:r>
            <a:r>
              <a:rPr lang="en-US" dirty="0" smtClean="0"/>
              <a:t> </a:t>
            </a:r>
            <a:r>
              <a:rPr lang="sr-Latn-RS" dirty="0" smtClean="0"/>
              <a:t>d</a:t>
            </a:r>
            <a:r>
              <a:rPr lang="en-US" dirty="0" err="1" smtClean="0"/>
              <a:t>isk</a:t>
            </a:r>
            <a:r>
              <a:rPr lang="en-US" dirty="0" smtClean="0"/>
              <a:t> (DVD) </a:t>
            </a:r>
          </a:p>
          <a:p>
            <a:pPr algn="just" eaLnBrk="1" hangingPunct="1">
              <a:lnSpc>
                <a:spcPct val="80000"/>
              </a:lnSpc>
            </a:pPr>
            <a:r>
              <a:rPr lang="sr-Latn-RS" dirty="0" smtClean="0"/>
              <a:t>D</a:t>
            </a:r>
            <a:r>
              <a:rPr lang="en-US" dirty="0" err="1" smtClean="0"/>
              <a:t>isk</a:t>
            </a:r>
            <a:r>
              <a:rPr lang="sr-Latn-RS" dirty="0" smtClean="0"/>
              <a:t>ovi</a:t>
            </a:r>
            <a:r>
              <a:rPr lang="en-US" dirty="0" smtClean="0"/>
              <a:t> </a:t>
            </a:r>
            <a:r>
              <a:rPr lang="en-US" dirty="0" err="1" smtClean="0"/>
              <a:t>Blu</a:t>
            </a:r>
            <a:r>
              <a:rPr lang="en-US" dirty="0" smtClean="0"/>
              <a:t>-ray</a:t>
            </a:r>
            <a:r>
              <a:rPr lang="sr-Latn-RS" dirty="0" smtClean="0"/>
              <a:t> standarda </a:t>
            </a:r>
            <a:r>
              <a:rPr lang="en-US" dirty="0" smtClean="0"/>
              <a:t>(BD) </a:t>
            </a:r>
          </a:p>
        </p:txBody>
      </p:sp>
      <p:grpSp>
        <p:nvGrpSpPr>
          <p:cNvPr id="12293" name="Group 11"/>
          <p:cNvGrpSpPr>
            <a:grpSpLocks/>
          </p:cNvGrpSpPr>
          <p:nvPr/>
        </p:nvGrpSpPr>
        <p:grpSpPr bwMode="auto">
          <a:xfrm>
            <a:off x="901700" y="3571875"/>
            <a:ext cx="6899275" cy="2095500"/>
            <a:chOff x="0" y="0"/>
            <a:chExt cx="35117" cy="14690"/>
          </a:xfrm>
        </p:grpSpPr>
        <p:pic>
          <p:nvPicPr>
            <p:cNvPr id="12294" name="Picture 21" descr="cd.jp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921"/>
              <a:ext cx="9812" cy="9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295" name="Picture 22" descr="bluray.jp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3694" y="0"/>
              <a:ext cx="11423" cy="114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296" name="Picture 23" descr="dvd.jpg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1615" y="921"/>
              <a:ext cx="10500" cy="10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297" name="Rectangle 24"/>
            <p:cNvSpPr>
              <a:spLocks noChangeArrowheads="1"/>
            </p:cNvSpPr>
            <p:nvPr/>
          </p:nvSpPr>
          <p:spPr bwMode="auto">
            <a:xfrm>
              <a:off x="1354" y="10973"/>
              <a:ext cx="7416" cy="36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>
                <a:spcBef>
                  <a:spcPts val="500"/>
                </a:spcBef>
                <a:spcAft>
                  <a:spcPts val="500"/>
                </a:spcAft>
              </a:pPr>
              <a:r>
                <a:rPr lang="sr-Latn-RS" sz="900" dirty="0" smtClean="0">
                  <a:latin typeface="Verdana" pitchFamily="34" charset="0"/>
                  <a:ea typeface="MS Mincho" pitchFamily="49" charset="-128"/>
                </a:rPr>
                <a:t>K</a:t>
              </a:r>
              <a:r>
                <a:rPr lang="en-US" sz="900" dirty="0" err="1" smtClean="0">
                  <a:latin typeface="Verdana" pitchFamily="34" charset="0"/>
                  <a:ea typeface="MS Mincho" pitchFamily="49" charset="-128"/>
                </a:rPr>
                <a:t>ompa</a:t>
              </a:r>
              <a:r>
                <a:rPr lang="sr-Latn-RS" sz="900" dirty="0" smtClean="0">
                  <a:latin typeface="Verdana" pitchFamily="34" charset="0"/>
                  <a:ea typeface="MS Mincho" pitchFamily="49" charset="-128"/>
                </a:rPr>
                <a:t>k</a:t>
              </a:r>
              <a:r>
                <a:rPr lang="en-US" sz="900" dirty="0" smtClean="0">
                  <a:latin typeface="Verdana" pitchFamily="34" charset="0"/>
                  <a:ea typeface="MS Mincho" pitchFamily="49" charset="-128"/>
                </a:rPr>
                <a:t>t </a:t>
              </a:r>
              <a:endParaRPr lang="en-GB" sz="1000" dirty="0">
                <a:latin typeface="Times" charset="-95"/>
                <a:ea typeface="MS Mincho" pitchFamily="49" charset="-128"/>
              </a:endParaRPr>
            </a:p>
            <a:p>
              <a:pPr algn="just">
                <a:spcBef>
                  <a:spcPts val="500"/>
                </a:spcBef>
                <a:spcAft>
                  <a:spcPts val="500"/>
                </a:spcAft>
              </a:pPr>
              <a:r>
                <a:rPr lang="sr-Latn-RS" sz="900" dirty="0" smtClean="0">
                  <a:latin typeface="Verdana" pitchFamily="34" charset="0"/>
                  <a:ea typeface="MS Mincho" pitchFamily="49" charset="-128"/>
                </a:rPr>
                <a:t>d</a:t>
              </a:r>
              <a:r>
                <a:rPr lang="en-US" sz="900" dirty="0" err="1" smtClean="0">
                  <a:latin typeface="Verdana" pitchFamily="34" charset="0"/>
                  <a:ea typeface="MS Mincho" pitchFamily="49" charset="-128"/>
                </a:rPr>
                <a:t>isk</a:t>
              </a:r>
              <a:r>
                <a:rPr lang="en-US" sz="900" dirty="0" smtClean="0">
                  <a:latin typeface="Verdana" pitchFamily="34" charset="0"/>
                  <a:ea typeface="MS Mincho" pitchFamily="49" charset="-128"/>
                </a:rPr>
                <a:t> </a:t>
              </a:r>
              <a:r>
                <a:rPr lang="en-US" sz="900" dirty="0">
                  <a:latin typeface="Verdana" pitchFamily="34" charset="0"/>
                  <a:ea typeface="MS Mincho" pitchFamily="49" charset="-128"/>
                </a:rPr>
                <a:t>(CD)</a:t>
              </a:r>
              <a:endParaRPr lang="el-GR" dirty="0"/>
            </a:p>
          </p:txBody>
        </p:sp>
        <p:sp>
          <p:nvSpPr>
            <p:cNvPr id="12298" name="Rectangle 25"/>
            <p:cNvSpPr>
              <a:spLocks noChangeArrowheads="1"/>
            </p:cNvSpPr>
            <p:nvPr/>
          </p:nvSpPr>
          <p:spPr bwMode="auto">
            <a:xfrm>
              <a:off x="12943" y="10995"/>
              <a:ext cx="9087" cy="36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ts val="500"/>
                </a:spcBef>
                <a:spcAft>
                  <a:spcPts val="500"/>
                </a:spcAft>
              </a:pPr>
              <a:r>
                <a:rPr lang="en-US" sz="900" dirty="0">
                  <a:latin typeface="Verdana" pitchFamily="34" charset="0"/>
                  <a:ea typeface="MS Mincho" pitchFamily="49" charset="-128"/>
                </a:rPr>
                <a:t>Digital </a:t>
              </a:r>
              <a:r>
                <a:rPr lang="sr-Latn-RS" sz="900" dirty="0" smtClean="0">
                  <a:latin typeface="Verdana" pitchFamily="34" charset="0"/>
                  <a:ea typeface="MS Mincho" pitchFamily="49" charset="-128"/>
                </a:rPr>
                <a:t>ni v</a:t>
              </a:r>
              <a:r>
                <a:rPr lang="en-US" sz="900" dirty="0" err="1" smtClean="0">
                  <a:latin typeface="Verdana" pitchFamily="34" charset="0"/>
                  <a:ea typeface="MS Mincho" pitchFamily="49" charset="-128"/>
                </a:rPr>
                <a:t>ideo</a:t>
              </a:r>
              <a:r>
                <a:rPr lang="en-US" sz="900" dirty="0" smtClean="0">
                  <a:latin typeface="Verdana" pitchFamily="34" charset="0"/>
                  <a:ea typeface="MS Mincho" pitchFamily="49" charset="-128"/>
                </a:rPr>
                <a:t> </a:t>
              </a:r>
              <a:endParaRPr lang="en-GB" sz="1000" dirty="0">
                <a:latin typeface="Times" charset="-95"/>
                <a:ea typeface="MS Mincho" pitchFamily="49" charset="-128"/>
              </a:endParaRPr>
            </a:p>
            <a:p>
              <a:pPr algn="ctr">
                <a:spcBef>
                  <a:spcPts val="500"/>
                </a:spcBef>
                <a:spcAft>
                  <a:spcPts val="500"/>
                </a:spcAft>
              </a:pPr>
              <a:r>
                <a:rPr lang="sr-Latn-RS" sz="900" dirty="0" smtClean="0">
                  <a:latin typeface="Verdana" pitchFamily="34" charset="0"/>
                  <a:ea typeface="MS Mincho" pitchFamily="49" charset="-128"/>
                </a:rPr>
                <a:t>d</a:t>
              </a:r>
              <a:r>
                <a:rPr lang="en-US" sz="900" dirty="0" err="1" smtClean="0">
                  <a:latin typeface="Verdana" pitchFamily="34" charset="0"/>
                  <a:ea typeface="MS Mincho" pitchFamily="49" charset="-128"/>
                </a:rPr>
                <a:t>isk</a:t>
              </a:r>
              <a:r>
                <a:rPr lang="en-US" sz="900" dirty="0" smtClean="0">
                  <a:latin typeface="Verdana" pitchFamily="34" charset="0"/>
                  <a:ea typeface="MS Mincho" pitchFamily="49" charset="-128"/>
                </a:rPr>
                <a:t> </a:t>
              </a:r>
              <a:r>
                <a:rPr lang="en-US" sz="900" dirty="0">
                  <a:latin typeface="Verdana" pitchFamily="34" charset="0"/>
                  <a:ea typeface="MS Mincho" pitchFamily="49" charset="-128"/>
                </a:rPr>
                <a:t>(DVD)</a:t>
              </a:r>
              <a:endParaRPr lang="el-GR" dirty="0"/>
            </a:p>
          </p:txBody>
        </p:sp>
        <p:sp>
          <p:nvSpPr>
            <p:cNvPr id="12299" name="Rectangle 26"/>
            <p:cNvSpPr>
              <a:spLocks noChangeArrowheads="1"/>
            </p:cNvSpPr>
            <p:nvPr/>
          </p:nvSpPr>
          <p:spPr bwMode="auto">
            <a:xfrm>
              <a:off x="26173" y="10993"/>
              <a:ext cx="7404" cy="36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ts val="500"/>
                </a:spcBef>
                <a:spcAft>
                  <a:spcPts val="500"/>
                </a:spcAft>
              </a:pPr>
              <a:r>
                <a:rPr lang="en-US" sz="900" dirty="0" smtClean="0">
                  <a:latin typeface="Verdana" pitchFamily="34" charset="0"/>
                  <a:ea typeface="MS Mincho" pitchFamily="49" charset="-128"/>
                </a:rPr>
                <a:t>Disk </a:t>
              </a:r>
              <a:r>
                <a:rPr lang="en-US" sz="900" dirty="0" err="1" smtClean="0">
                  <a:latin typeface="Verdana" pitchFamily="34" charset="0"/>
                  <a:ea typeface="MS Mincho" pitchFamily="49" charset="-128"/>
                </a:rPr>
                <a:t>Blu</a:t>
              </a:r>
              <a:r>
                <a:rPr lang="en-US" sz="900" dirty="0" smtClean="0">
                  <a:latin typeface="Verdana" pitchFamily="34" charset="0"/>
                  <a:ea typeface="MS Mincho" pitchFamily="49" charset="-128"/>
                </a:rPr>
                <a:t>-ray</a:t>
              </a:r>
              <a:endParaRPr lang="en-GB" sz="1000" dirty="0" smtClean="0">
                <a:latin typeface="Times" charset="-95"/>
                <a:ea typeface="MS Mincho" pitchFamily="49" charset="-128"/>
              </a:endParaRPr>
            </a:p>
            <a:p>
              <a:pPr algn="ctr">
                <a:spcBef>
                  <a:spcPts val="500"/>
                </a:spcBef>
                <a:spcAft>
                  <a:spcPts val="500"/>
                </a:spcAft>
              </a:pPr>
              <a:r>
                <a:rPr lang="sr-Latn-RS" sz="900" dirty="0" smtClean="0">
                  <a:latin typeface="Verdana" pitchFamily="34" charset="0"/>
                  <a:ea typeface="MS Mincho" pitchFamily="49" charset="-128"/>
                </a:rPr>
                <a:t>standarda </a:t>
              </a:r>
              <a:r>
                <a:rPr lang="en-US" sz="900" dirty="0" smtClean="0">
                  <a:latin typeface="Verdana" pitchFamily="34" charset="0"/>
                  <a:ea typeface="MS Mincho" pitchFamily="49" charset="-128"/>
                </a:rPr>
                <a:t>(BD</a:t>
              </a:r>
              <a:r>
                <a:rPr lang="en-US" sz="900" dirty="0">
                  <a:latin typeface="Verdana" pitchFamily="34" charset="0"/>
                  <a:ea typeface="MS Mincho" pitchFamily="49" charset="-128"/>
                </a:rPr>
                <a:t>)</a:t>
              </a:r>
              <a:endParaRPr lang="el-GR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976DDA-9E9E-4633-AC9F-EB52377EFB26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1331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marL="342900" indent="-342900" eaLnBrk="1" hangingPunct="1"/>
            <a:r>
              <a:rPr lang="en-US" b="1" i="1" dirty="0" err="1" smtClean="0"/>
              <a:t>Memor</a:t>
            </a:r>
            <a:r>
              <a:rPr lang="sr-Latn-RS" b="1" i="1" dirty="0" smtClean="0"/>
              <a:t>ijske</a:t>
            </a:r>
            <a:r>
              <a:rPr lang="en-US" b="1" i="1" dirty="0" smtClean="0"/>
              <a:t> </a:t>
            </a:r>
            <a:r>
              <a:rPr lang="sr-Latn-RS" b="1" i="1" dirty="0" smtClean="0"/>
              <a:t>k</a:t>
            </a:r>
            <a:r>
              <a:rPr lang="en-US" b="1" i="1" dirty="0" err="1" smtClean="0"/>
              <a:t>ar</a:t>
            </a:r>
            <a:r>
              <a:rPr lang="sr-Latn-RS" b="1" i="1" dirty="0" smtClean="0"/>
              <a:t>tice</a:t>
            </a:r>
            <a:endParaRPr lang="en-US" b="1" i="1" dirty="0" smtClean="0"/>
          </a:p>
        </p:txBody>
      </p:sp>
      <p:sp>
        <p:nvSpPr>
          <p:cNvPr id="13316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en-US" dirty="0" err="1" smtClean="0"/>
              <a:t>Memor</a:t>
            </a:r>
            <a:r>
              <a:rPr lang="sr-Latn-RS" dirty="0" smtClean="0"/>
              <a:t>ijske</a:t>
            </a:r>
            <a:r>
              <a:rPr lang="en-US" dirty="0" smtClean="0"/>
              <a:t> </a:t>
            </a:r>
            <a:r>
              <a:rPr lang="sr-Latn-RS" dirty="0" smtClean="0"/>
              <a:t>k</a:t>
            </a:r>
            <a:r>
              <a:rPr lang="en-US" dirty="0" err="1" smtClean="0"/>
              <a:t>ar</a:t>
            </a:r>
            <a:r>
              <a:rPr lang="sr-Latn-RS" dirty="0" smtClean="0"/>
              <a:t>tice</a:t>
            </a:r>
            <a:r>
              <a:rPr lang="en-US" dirty="0" smtClean="0"/>
              <a:t>, </a:t>
            </a:r>
            <a:r>
              <a:rPr lang="sr-Latn-RS" dirty="0" smtClean="0"/>
              <a:t>takođe poznate kao fleš</a:t>
            </a:r>
            <a:r>
              <a:rPr lang="en-US" dirty="0" smtClean="0"/>
              <a:t> </a:t>
            </a:r>
            <a:r>
              <a:rPr lang="sr-Latn-RS" dirty="0" smtClean="0"/>
              <a:t>k</a:t>
            </a:r>
            <a:r>
              <a:rPr lang="en-US" dirty="0" err="1" smtClean="0"/>
              <a:t>ar</a:t>
            </a:r>
            <a:r>
              <a:rPr lang="sr-Latn-RS" dirty="0" smtClean="0"/>
              <a:t>tice, su uređaji</a:t>
            </a:r>
            <a:r>
              <a:rPr lang="en-US" dirty="0" smtClean="0"/>
              <a:t> </a:t>
            </a:r>
            <a:r>
              <a:rPr lang="sr-Latn-RS" dirty="0" smtClean="0"/>
              <a:t>za memorisanje</a:t>
            </a:r>
            <a:r>
              <a:rPr lang="en-US" dirty="0" smtClean="0"/>
              <a:t> digital</a:t>
            </a:r>
            <a:r>
              <a:rPr lang="sr-Latn-RS" dirty="0" smtClean="0"/>
              <a:t>nih</a:t>
            </a:r>
            <a:r>
              <a:rPr lang="en-US" dirty="0" smtClean="0"/>
              <a:t> </a:t>
            </a:r>
            <a:r>
              <a:rPr lang="en-US" dirty="0" err="1" smtClean="0"/>
              <a:t>informa</a:t>
            </a:r>
            <a:r>
              <a:rPr lang="sr-Latn-RS" dirty="0" smtClean="0"/>
              <a:t>c</a:t>
            </a:r>
            <a:r>
              <a:rPr lang="en-US" dirty="0" err="1" smtClean="0"/>
              <a:t>i</a:t>
            </a:r>
            <a:r>
              <a:rPr lang="sr-Latn-RS" dirty="0" smtClean="0"/>
              <a:t>ja</a:t>
            </a:r>
            <a:r>
              <a:rPr lang="el-GR" dirty="0" smtClean="0"/>
              <a:t> </a:t>
            </a:r>
            <a:endParaRPr lang="en-US" dirty="0" smtClean="0"/>
          </a:p>
        </p:txBody>
      </p:sp>
      <p:grpSp>
        <p:nvGrpSpPr>
          <p:cNvPr id="13317" name="Group 30"/>
          <p:cNvGrpSpPr>
            <a:grpSpLocks/>
          </p:cNvGrpSpPr>
          <p:nvPr/>
        </p:nvGrpSpPr>
        <p:grpSpPr bwMode="auto">
          <a:xfrm>
            <a:off x="457200" y="3068638"/>
            <a:ext cx="7735888" cy="2854325"/>
            <a:chOff x="0" y="0"/>
            <a:chExt cx="80189" cy="26866"/>
          </a:xfrm>
        </p:grpSpPr>
        <p:pic>
          <p:nvPicPr>
            <p:cNvPr id="13318" name="Picture 28" descr="compact flash.jp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3451" y="793"/>
              <a:ext cx="26738" cy="19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19" name="Picture 29" descr="128gb memory card1.jp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0"/>
              <a:ext cx="35941" cy="203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20" name="Picture 30" descr="micro memory card.jpg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0116" y="0"/>
              <a:ext cx="21463" cy="21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21" name="Rectangle 31"/>
            <p:cNvSpPr>
              <a:spLocks noChangeArrowheads="1"/>
            </p:cNvSpPr>
            <p:nvPr/>
          </p:nvSpPr>
          <p:spPr bwMode="auto">
            <a:xfrm>
              <a:off x="6478" y="18861"/>
              <a:ext cx="21650" cy="74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ts val="500"/>
                </a:spcBef>
                <a:spcAft>
                  <a:spcPts val="500"/>
                </a:spcAft>
              </a:pPr>
              <a:r>
                <a:rPr lang="sr-Latn-RS" sz="900" dirty="0" smtClean="0">
                  <a:latin typeface="Verdana" pitchFamily="34" charset="0"/>
                  <a:ea typeface="MS Mincho" pitchFamily="49" charset="-128"/>
                </a:rPr>
                <a:t>Bezbedna</a:t>
              </a:r>
              <a:r>
                <a:rPr lang="en-US" sz="900" dirty="0" smtClean="0">
                  <a:latin typeface="Verdana" pitchFamily="34" charset="0"/>
                  <a:ea typeface="MS Mincho" pitchFamily="49" charset="-128"/>
                </a:rPr>
                <a:t> </a:t>
              </a:r>
              <a:r>
                <a:rPr lang="sr-Latn-RS" sz="900" dirty="0" smtClean="0">
                  <a:latin typeface="Verdana" pitchFamily="34" charset="0"/>
                  <a:ea typeface="MS Mincho" pitchFamily="49" charset="-128"/>
                </a:rPr>
                <a:t>d</a:t>
              </a:r>
              <a:r>
                <a:rPr lang="en-US" sz="900" dirty="0" err="1" smtClean="0">
                  <a:latin typeface="Verdana" pitchFamily="34" charset="0"/>
                  <a:ea typeface="MS Mincho" pitchFamily="49" charset="-128"/>
                </a:rPr>
                <a:t>igital</a:t>
              </a:r>
              <a:r>
                <a:rPr lang="sr-Latn-RS" sz="900" dirty="0" smtClean="0">
                  <a:latin typeface="Verdana" pitchFamily="34" charset="0"/>
                  <a:ea typeface="MS Mincho" pitchFamily="49" charset="-128"/>
                </a:rPr>
                <a:t>na</a:t>
              </a:r>
              <a:r>
                <a:rPr lang="en-US" sz="900" dirty="0" smtClean="0">
                  <a:latin typeface="Verdana" pitchFamily="34" charset="0"/>
                  <a:ea typeface="MS Mincho" pitchFamily="49" charset="-128"/>
                </a:rPr>
                <a:t> </a:t>
              </a:r>
              <a:endParaRPr lang="en-GB" sz="1000" dirty="0">
                <a:latin typeface="Times" charset="-95"/>
                <a:ea typeface="MS Mincho" pitchFamily="49" charset="-128"/>
              </a:endParaRPr>
            </a:p>
            <a:p>
              <a:pPr algn="ctr">
                <a:spcBef>
                  <a:spcPts val="500"/>
                </a:spcBef>
                <a:spcAft>
                  <a:spcPts val="500"/>
                </a:spcAft>
              </a:pPr>
              <a:r>
                <a:rPr lang="sr-Latn-RS" sz="900" dirty="0" smtClean="0">
                  <a:latin typeface="Verdana" pitchFamily="34" charset="0"/>
                  <a:ea typeface="MS Mincho" pitchFamily="49" charset="-128"/>
                </a:rPr>
                <a:t>k</a:t>
              </a:r>
              <a:r>
                <a:rPr lang="en-US" sz="900" dirty="0" err="1" smtClean="0">
                  <a:latin typeface="Verdana" pitchFamily="34" charset="0"/>
                  <a:ea typeface="MS Mincho" pitchFamily="49" charset="-128"/>
                </a:rPr>
                <a:t>ar</a:t>
              </a:r>
              <a:r>
                <a:rPr lang="sr-Latn-RS" sz="900" dirty="0" smtClean="0">
                  <a:latin typeface="Verdana" pitchFamily="34" charset="0"/>
                  <a:ea typeface="MS Mincho" pitchFamily="49" charset="-128"/>
                </a:rPr>
                <a:t>tica</a:t>
              </a:r>
              <a:r>
                <a:rPr lang="en-US" sz="900" dirty="0" smtClean="0">
                  <a:latin typeface="Verdana" pitchFamily="34" charset="0"/>
                  <a:ea typeface="MS Mincho" pitchFamily="49" charset="-128"/>
                </a:rPr>
                <a:t> </a:t>
              </a:r>
              <a:r>
                <a:rPr lang="en-US" sz="900" dirty="0">
                  <a:latin typeface="Verdana" pitchFamily="34" charset="0"/>
                  <a:ea typeface="MS Mincho" pitchFamily="49" charset="-128"/>
                </a:rPr>
                <a:t>(SD)</a:t>
              </a:r>
              <a:endParaRPr lang="el-GR" dirty="0"/>
            </a:p>
          </p:txBody>
        </p:sp>
        <p:sp>
          <p:nvSpPr>
            <p:cNvPr id="13322" name="Rectangle 32"/>
            <p:cNvSpPr>
              <a:spLocks noChangeArrowheads="1"/>
            </p:cNvSpPr>
            <p:nvPr/>
          </p:nvSpPr>
          <p:spPr bwMode="auto">
            <a:xfrm>
              <a:off x="34939" y="18750"/>
              <a:ext cx="14841" cy="8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ts val="500"/>
                </a:spcBef>
                <a:spcAft>
                  <a:spcPts val="500"/>
                </a:spcAft>
              </a:pPr>
              <a:r>
                <a:rPr lang="en-US" sz="900" dirty="0" smtClean="0">
                  <a:latin typeface="Verdana" pitchFamily="34" charset="0"/>
                  <a:ea typeface="MS Mincho" pitchFamily="49" charset="-128"/>
                </a:rPr>
                <a:t>Mi</a:t>
              </a:r>
              <a:r>
                <a:rPr lang="sr-Latn-RS" sz="900" dirty="0" smtClean="0">
                  <a:latin typeface="Verdana" pitchFamily="34" charset="0"/>
                  <a:ea typeface="MS Mincho" pitchFamily="49" charset="-128"/>
                </a:rPr>
                <a:t>k</a:t>
              </a:r>
              <a:r>
                <a:rPr lang="en-US" sz="900" dirty="0" err="1" smtClean="0">
                  <a:latin typeface="Verdana" pitchFamily="34" charset="0"/>
                  <a:ea typeface="MS Mincho" pitchFamily="49" charset="-128"/>
                </a:rPr>
                <a:t>ro</a:t>
              </a:r>
              <a:r>
                <a:rPr lang="en-US" sz="900" dirty="0" smtClean="0">
                  <a:latin typeface="Verdana" pitchFamily="34" charset="0"/>
                  <a:ea typeface="MS Mincho" pitchFamily="49" charset="-128"/>
                </a:rPr>
                <a:t> </a:t>
              </a:r>
              <a:r>
                <a:rPr lang="sr-Latn-RS" sz="900" dirty="0" smtClean="0">
                  <a:latin typeface="Verdana" pitchFamily="34" charset="0"/>
                  <a:ea typeface="MS Mincho" pitchFamily="49" charset="-128"/>
                </a:rPr>
                <a:t>bezbedna digitalna kartica</a:t>
              </a:r>
              <a:endParaRPr lang="en-GB" sz="1000" dirty="0">
                <a:latin typeface="Times" charset="-95"/>
                <a:ea typeface="MS Mincho" pitchFamily="49" charset="-128"/>
              </a:endParaRPr>
            </a:p>
            <a:p>
              <a:pPr algn="ctr">
                <a:spcBef>
                  <a:spcPts val="500"/>
                </a:spcBef>
                <a:spcAft>
                  <a:spcPts val="500"/>
                </a:spcAft>
              </a:pPr>
              <a:r>
                <a:rPr lang="sr-Latn-RS" sz="900" dirty="0" smtClean="0">
                  <a:latin typeface="Verdana" pitchFamily="34" charset="0"/>
                  <a:ea typeface="MS Mincho" pitchFamily="49" charset="-128"/>
                </a:rPr>
                <a:t>i</a:t>
              </a:r>
              <a:r>
                <a:rPr lang="en-US" sz="900" dirty="0" smtClean="0">
                  <a:latin typeface="Verdana" pitchFamily="34" charset="0"/>
                  <a:ea typeface="MS Mincho" pitchFamily="49" charset="-128"/>
                </a:rPr>
                <a:t> </a:t>
              </a:r>
              <a:r>
                <a:rPr lang="sr-Latn-RS" sz="900" dirty="0" smtClean="0">
                  <a:latin typeface="Verdana" pitchFamily="34" charset="0"/>
                  <a:ea typeface="MS Mincho" pitchFamily="49" charset="-128"/>
                </a:rPr>
                <a:t>a</a:t>
              </a:r>
              <a:r>
                <a:rPr lang="en-US" sz="900" dirty="0" err="1" smtClean="0">
                  <a:latin typeface="Verdana" pitchFamily="34" charset="0"/>
                  <a:ea typeface="MS Mincho" pitchFamily="49" charset="-128"/>
                </a:rPr>
                <a:t>dapter</a:t>
              </a:r>
              <a:endParaRPr lang="el-GR" dirty="0"/>
            </a:p>
          </p:txBody>
        </p:sp>
        <p:sp>
          <p:nvSpPr>
            <p:cNvPr id="13323" name="Rectangle 33"/>
            <p:cNvSpPr>
              <a:spLocks noChangeArrowheads="1"/>
            </p:cNvSpPr>
            <p:nvPr/>
          </p:nvSpPr>
          <p:spPr bwMode="auto">
            <a:xfrm>
              <a:off x="62111" y="18662"/>
              <a:ext cx="13242" cy="7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ts val="500"/>
                </a:spcBef>
                <a:spcAft>
                  <a:spcPts val="500"/>
                </a:spcAft>
              </a:pPr>
              <a:r>
                <a:rPr lang="sr-Latn-RS" sz="900" dirty="0" smtClean="0">
                  <a:latin typeface="Verdana" pitchFamily="34" charset="0"/>
                  <a:ea typeface="MS Mincho" pitchFamily="49" charset="-128"/>
                </a:rPr>
                <a:t>K</a:t>
              </a:r>
              <a:r>
                <a:rPr lang="en-US" sz="900" dirty="0" err="1" smtClean="0">
                  <a:latin typeface="Verdana" pitchFamily="34" charset="0"/>
                  <a:ea typeface="MS Mincho" pitchFamily="49" charset="-128"/>
                </a:rPr>
                <a:t>ompa</a:t>
              </a:r>
              <a:r>
                <a:rPr lang="sr-Latn-RS" sz="900" dirty="0" smtClean="0">
                  <a:latin typeface="Verdana" pitchFamily="34" charset="0"/>
                  <a:ea typeface="MS Mincho" pitchFamily="49" charset="-128"/>
                </a:rPr>
                <a:t>k</a:t>
              </a:r>
              <a:r>
                <a:rPr lang="en-US" sz="900" dirty="0" smtClean="0">
                  <a:latin typeface="Verdana" pitchFamily="34" charset="0"/>
                  <a:ea typeface="MS Mincho" pitchFamily="49" charset="-128"/>
                </a:rPr>
                <a:t>t</a:t>
              </a:r>
              <a:r>
                <a:rPr lang="sr-Latn-RS" sz="900" dirty="0" smtClean="0">
                  <a:latin typeface="Verdana" pitchFamily="34" charset="0"/>
                  <a:ea typeface="MS Mincho" pitchFamily="49" charset="-128"/>
                </a:rPr>
                <a:t>na</a:t>
              </a:r>
              <a:r>
                <a:rPr lang="en-US" sz="900" dirty="0" smtClean="0">
                  <a:latin typeface="Verdana" pitchFamily="34" charset="0"/>
                  <a:ea typeface="MS Mincho" pitchFamily="49" charset="-128"/>
                </a:rPr>
                <a:t> </a:t>
              </a:r>
              <a:r>
                <a:rPr lang="sr-Latn-RS" sz="900" dirty="0" smtClean="0">
                  <a:latin typeface="Verdana" pitchFamily="34" charset="0"/>
                  <a:ea typeface="MS Mincho" pitchFamily="49" charset="-128"/>
                </a:rPr>
                <a:t>fleš</a:t>
              </a:r>
              <a:endParaRPr lang="en-GB" sz="1000" dirty="0">
                <a:latin typeface="Times" charset="-95"/>
                <a:ea typeface="MS Mincho" pitchFamily="49" charset="-128"/>
              </a:endParaRPr>
            </a:p>
            <a:p>
              <a:pPr algn="ctr">
                <a:spcBef>
                  <a:spcPts val="500"/>
                </a:spcBef>
                <a:spcAft>
                  <a:spcPts val="500"/>
                </a:spcAft>
              </a:pPr>
              <a:r>
                <a:rPr lang="sr-Latn-RS" sz="900" dirty="0" smtClean="0">
                  <a:latin typeface="Verdana" pitchFamily="34" charset="0"/>
                  <a:ea typeface="MS Mincho" pitchFamily="49" charset="-128"/>
                </a:rPr>
                <a:t>kartica</a:t>
              </a:r>
              <a:r>
                <a:rPr lang="en-GB" sz="900" dirty="0" smtClean="0">
                  <a:latin typeface="Verdana" pitchFamily="34" charset="0"/>
                  <a:ea typeface="MS Mincho" pitchFamily="49" charset="-128"/>
                </a:rPr>
                <a:t> </a:t>
              </a:r>
              <a:r>
                <a:rPr lang="en-GB" sz="900" dirty="0">
                  <a:latin typeface="Verdana" pitchFamily="34" charset="0"/>
                  <a:ea typeface="MS Mincho" pitchFamily="49" charset="-128"/>
                </a:rPr>
                <a:t>(CF)</a:t>
              </a:r>
              <a:endParaRPr lang="el-GR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F53A8F-32BB-43DA-94E9-FF762E3C01A0}" type="slidenum">
              <a:rPr lang="en-US"/>
              <a:pPr>
                <a:defRPr/>
              </a:pPr>
              <a:t>13</a:t>
            </a:fld>
            <a:endParaRPr lang="en-US"/>
          </a:p>
        </p:txBody>
      </p:sp>
      <p:sp>
        <p:nvSpPr>
          <p:cNvPr id="14339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marL="342900" indent="-342900" eaLnBrk="1" hangingPunct="1"/>
            <a:r>
              <a:rPr lang="en-US" b="1" i="1" dirty="0" smtClean="0"/>
              <a:t>USB </a:t>
            </a:r>
            <a:r>
              <a:rPr lang="sr-Latn-RS" b="1" i="1" dirty="0" smtClean="0"/>
              <a:t>uređaji za memorisanje pod</a:t>
            </a:r>
            <a:r>
              <a:rPr lang="en-US" b="1" i="1" dirty="0" err="1" smtClean="0"/>
              <a:t>ata</a:t>
            </a:r>
            <a:r>
              <a:rPr lang="sr-Latn-RS" b="1" i="1" dirty="0" smtClean="0"/>
              <a:t>ka</a:t>
            </a:r>
            <a:endParaRPr lang="en-US" b="1" i="1" dirty="0" smtClean="0"/>
          </a:p>
        </p:txBody>
      </p:sp>
      <p:sp>
        <p:nvSpPr>
          <p:cNvPr id="14340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sr-Latn-RS" dirty="0" smtClean="0"/>
              <a:t>To je</a:t>
            </a:r>
            <a:r>
              <a:rPr lang="en-US" dirty="0" smtClean="0"/>
              <a:t> standard </a:t>
            </a:r>
            <a:r>
              <a:rPr lang="sr-Latn-RS" dirty="0" smtClean="0"/>
              <a:t>koji</a:t>
            </a:r>
            <a:r>
              <a:rPr lang="en-US" dirty="0" smtClean="0"/>
              <a:t> </a:t>
            </a:r>
            <a:r>
              <a:rPr lang="en-US" dirty="0" err="1" smtClean="0"/>
              <a:t>defin</a:t>
            </a:r>
            <a:r>
              <a:rPr lang="sr-Latn-RS" dirty="0" smtClean="0"/>
              <a:t>iš</a:t>
            </a:r>
            <a:r>
              <a:rPr lang="en-US" dirty="0" smtClean="0"/>
              <a:t>e proto</a:t>
            </a:r>
            <a:r>
              <a:rPr lang="sr-Latn-RS" dirty="0" smtClean="0"/>
              <a:t>k</a:t>
            </a:r>
            <a:r>
              <a:rPr lang="en-US" dirty="0" err="1" smtClean="0"/>
              <a:t>ol</a:t>
            </a:r>
            <a:r>
              <a:rPr lang="sr-Latn-RS" dirty="0" smtClean="0"/>
              <a:t>e</a:t>
            </a:r>
            <a:r>
              <a:rPr lang="en-US" dirty="0" smtClean="0"/>
              <a:t> </a:t>
            </a:r>
            <a:r>
              <a:rPr lang="sr-Latn-RS" dirty="0" smtClean="0"/>
              <a:t>za</a:t>
            </a:r>
            <a:r>
              <a:rPr lang="en-US" dirty="0" smtClean="0"/>
              <a:t> </a:t>
            </a:r>
            <a:r>
              <a:rPr lang="sr-Latn-RS" dirty="0" smtClean="0"/>
              <a:t>k</a:t>
            </a:r>
            <a:r>
              <a:rPr lang="en-US" dirty="0" err="1" smtClean="0"/>
              <a:t>omuni</a:t>
            </a:r>
            <a:r>
              <a:rPr lang="sr-Latn-RS" dirty="0" smtClean="0"/>
              <a:t>k</a:t>
            </a:r>
            <a:r>
              <a:rPr lang="en-US" dirty="0" smtClean="0"/>
              <a:t>a</a:t>
            </a:r>
            <a:r>
              <a:rPr lang="sr-Latn-RS" dirty="0" smtClean="0"/>
              <a:t>c</a:t>
            </a:r>
            <a:r>
              <a:rPr lang="en-US" dirty="0" err="1" smtClean="0"/>
              <a:t>i</a:t>
            </a:r>
            <a:r>
              <a:rPr lang="sr-Latn-RS" dirty="0" smtClean="0"/>
              <a:t>ju</a:t>
            </a:r>
            <a:r>
              <a:rPr lang="en-US" dirty="0" smtClean="0"/>
              <a:t>, </a:t>
            </a:r>
            <a:r>
              <a:rPr lang="sr-Latn-RS" dirty="0" smtClean="0"/>
              <a:t>povezivanje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sr-Latn-RS" dirty="0" smtClean="0"/>
              <a:t>napajanje</a:t>
            </a:r>
            <a:r>
              <a:rPr lang="en-US" dirty="0" smtClean="0"/>
              <a:t> </a:t>
            </a:r>
            <a:r>
              <a:rPr lang="sr-Latn-RS" dirty="0" smtClean="0"/>
              <a:t>za</a:t>
            </a:r>
            <a:r>
              <a:rPr lang="en-US" dirty="0" smtClean="0"/>
              <a:t> </a:t>
            </a:r>
            <a:r>
              <a:rPr lang="sr-Latn-RS" dirty="0" smtClean="0"/>
              <a:t>uređaje koji treba da se povežu (na računare)</a:t>
            </a:r>
            <a:r>
              <a:rPr lang="en-US" dirty="0" smtClean="0"/>
              <a:t> </a:t>
            </a:r>
          </a:p>
        </p:txBody>
      </p:sp>
      <p:pic>
        <p:nvPicPr>
          <p:cNvPr id="14341" name="Grafik 1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3513138"/>
            <a:ext cx="7712075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C6C25C-E1D4-4F3E-9EE5-9221F618C582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1536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marL="342900" indent="-342900" eaLnBrk="1" hangingPunct="1"/>
            <a:r>
              <a:rPr lang="en-US" b="1" i="1" dirty="0" smtClean="0"/>
              <a:t>USB </a:t>
            </a:r>
            <a:r>
              <a:rPr lang="sr-Latn-RS" b="1" i="1" dirty="0" smtClean="0"/>
              <a:t>uređaji za memorisanje pod</a:t>
            </a:r>
            <a:r>
              <a:rPr lang="en-US" b="1" i="1" dirty="0" err="1" smtClean="0"/>
              <a:t>ata</a:t>
            </a:r>
            <a:r>
              <a:rPr lang="sr-Latn-RS" b="1" i="1" dirty="0" smtClean="0"/>
              <a:t>ka</a:t>
            </a:r>
            <a:endParaRPr lang="en-US" b="1" i="1" dirty="0" smtClean="0"/>
          </a:p>
        </p:txBody>
      </p:sp>
      <p:sp>
        <p:nvSpPr>
          <p:cNvPr id="15364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en-US" dirty="0" smtClean="0"/>
              <a:t>N</a:t>
            </a:r>
            <a:r>
              <a:rPr lang="sr-Latn-RS" dirty="0" smtClean="0"/>
              <a:t>isu svi uređaji onakvi kako izgledaju</a:t>
            </a:r>
            <a:r>
              <a:rPr lang="en-US" dirty="0" smtClean="0"/>
              <a:t>!!!!</a:t>
            </a: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2813" y="2220913"/>
            <a:ext cx="3052762" cy="38147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68775" y="2078038"/>
            <a:ext cx="2709863" cy="2032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76713" y="4110038"/>
            <a:ext cx="2701925" cy="1912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CB1722-CBB9-49C5-98D8-7E6E5076B63B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16387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marL="342900" indent="-342900" eaLnBrk="1" hangingPunct="1"/>
            <a:r>
              <a:rPr lang="en-US" b="1" i="1" dirty="0" smtClean="0"/>
              <a:t>USB </a:t>
            </a:r>
            <a:r>
              <a:rPr lang="sr-Latn-RS" b="1" i="1" dirty="0" smtClean="0"/>
              <a:t>uređaji za memorisanje pod</a:t>
            </a:r>
            <a:r>
              <a:rPr lang="en-US" b="1" i="1" dirty="0" err="1" smtClean="0"/>
              <a:t>ata</a:t>
            </a:r>
            <a:r>
              <a:rPr lang="sr-Latn-RS" b="1" i="1" dirty="0" smtClean="0"/>
              <a:t>ka</a:t>
            </a:r>
            <a:endParaRPr lang="en-US" b="1" i="1" dirty="0" smtClean="0"/>
          </a:p>
        </p:txBody>
      </p:sp>
      <p:sp>
        <p:nvSpPr>
          <p:cNvPr id="16388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en-US" dirty="0" smtClean="0"/>
              <a:t>N</a:t>
            </a:r>
            <a:r>
              <a:rPr lang="sr-Latn-RS" dirty="0" smtClean="0"/>
              <a:t>isu svi uređaji onakvi kako izgledaju</a:t>
            </a:r>
            <a:r>
              <a:rPr lang="en-US" dirty="0" smtClean="0"/>
              <a:t>!!!!</a:t>
            </a:r>
          </a:p>
        </p:txBody>
      </p:sp>
      <p:pic>
        <p:nvPicPr>
          <p:cNvPr id="16389" name="Picture 1" descr="Description: odd usb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8175" y="2201863"/>
            <a:ext cx="7748588" cy="196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8" name="Picture 1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53250" y="4292600"/>
            <a:ext cx="1905000" cy="2008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2539" name="Picture 1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48250" y="5534025"/>
            <a:ext cx="1905000" cy="923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2540" name="Picture 1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76438" y="4292600"/>
            <a:ext cx="4600575" cy="1085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2541" name="Picture 1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8175" y="4014788"/>
            <a:ext cx="1771650" cy="2286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851EEA-7252-462D-9F2C-AB3EF9FFD7FC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1741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marL="342900" indent="-342900" eaLnBrk="1" hangingPunct="1"/>
            <a:r>
              <a:rPr lang="sr-Latn-RS" b="1" i="1" dirty="0" smtClean="0"/>
              <a:t>Magnetne trake za memorisanje pod</a:t>
            </a:r>
            <a:r>
              <a:rPr lang="en-US" b="1" i="1" dirty="0" err="1" smtClean="0"/>
              <a:t>ata</a:t>
            </a:r>
            <a:r>
              <a:rPr lang="sr-Latn-RS" b="1" i="1" dirty="0" smtClean="0"/>
              <a:t>ka</a:t>
            </a:r>
            <a:endParaRPr lang="en-US" b="1" i="1" dirty="0" smtClean="0"/>
          </a:p>
        </p:txBody>
      </p:sp>
      <p:sp>
        <p:nvSpPr>
          <p:cNvPr id="17412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sr-Latn-RS" dirty="0" smtClean="0"/>
              <a:t>Na pod</a:t>
            </a:r>
            <a:r>
              <a:rPr lang="en-US" dirty="0" smtClean="0"/>
              <a:t>at</a:t>
            </a:r>
            <a:r>
              <a:rPr lang="sr-Latn-RS" dirty="0" smtClean="0"/>
              <a:t>ke memorisane</a:t>
            </a:r>
            <a:r>
              <a:rPr lang="en-US" dirty="0" smtClean="0"/>
              <a:t> n</a:t>
            </a:r>
            <a:r>
              <a:rPr lang="sr-Latn-RS" dirty="0" smtClean="0"/>
              <a:t>a</a:t>
            </a:r>
            <a:r>
              <a:rPr lang="en-US" dirty="0" smtClean="0"/>
              <a:t> t</a:t>
            </a:r>
            <a:r>
              <a:rPr lang="sr-Latn-RS" dirty="0" smtClean="0"/>
              <a:t>raci</a:t>
            </a:r>
            <a:r>
              <a:rPr lang="en-US" dirty="0" smtClean="0"/>
              <a:t> </a:t>
            </a:r>
            <a:r>
              <a:rPr lang="sr-Latn-RS" dirty="0" smtClean="0"/>
              <a:t>će se verovatnije naići</a:t>
            </a:r>
            <a:r>
              <a:rPr lang="en-US" dirty="0" smtClean="0"/>
              <a:t> </a:t>
            </a:r>
            <a:r>
              <a:rPr lang="sr-Latn-RS" dirty="0" smtClean="0"/>
              <a:t>u nekom poslovnom ambijentu</a:t>
            </a:r>
            <a:r>
              <a:rPr lang="en-US" u="sng" dirty="0" smtClean="0"/>
              <a:t> </a:t>
            </a:r>
          </a:p>
          <a:p>
            <a:pPr algn="just" eaLnBrk="1" hangingPunct="1">
              <a:lnSpc>
                <a:spcPct val="80000"/>
              </a:lnSpc>
            </a:pPr>
            <a:r>
              <a:rPr lang="en-US" dirty="0" smtClean="0"/>
              <a:t>T</a:t>
            </a:r>
            <a:r>
              <a:rPr lang="sr-Latn-RS" dirty="0" smtClean="0"/>
              <a:t>r</a:t>
            </a:r>
            <a:r>
              <a:rPr lang="en-US" dirty="0" smtClean="0"/>
              <a:t>a</a:t>
            </a:r>
            <a:r>
              <a:rPr lang="sr-Latn-RS" dirty="0" smtClean="0"/>
              <a:t>k</a:t>
            </a:r>
            <a:r>
              <a:rPr lang="en-US" dirty="0" smtClean="0"/>
              <a:t>e</a:t>
            </a:r>
            <a:r>
              <a:rPr lang="sr-Latn-RS" dirty="0" smtClean="0"/>
              <a:t> </a:t>
            </a:r>
            <a:r>
              <a:rPr lang="en-US" dirty="0" smtClean="0"/>
              <a:t>se normal</a:t>
            </a:r>
            <a:r>
              <a:rPr lang="sr-Latn-RS" dirty="0" smtClean="0"/>
              <a:t>no koriste za pravljenje rezervnih kopija</a:t>
            </a:r>
            <a:r>
              <a:rPr lang="en-US" dirty="0" smtClean="0"/>
              <a:t> </a:t>
            </a:r>
          </a:p>
        </p:txBody>
      </p:sp>
      <p:grpSp>
        <p:nvGrpSpPr>
          <p:cNvPr id="17413" name="Group 5"/>
          <p:cNvGrpSpPr>
            <a:grpSpLocks/>
          </p:cNvGrpSpPr>
          <p:nvPr/>
        </p:nvGrpSpPr>
        <p:grpSpPr bwMode="auto">
          <a:xfrm>
            <a:off x="457200" y="3476625"/>
            <a:ext cx="7832725" cy="2355850"/>
            <a:chOff x="0" y="0"/>
            <a:chExt cx="65414" cy="19295"/>
          </a:xfrm>
        </p:grpSpPr>
        <p:pic>
          <p:nvPicPr>
            <p:cNvPr id="17414" name="Picture 35" descr="ultrium 5 tape.jp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1418"/>
              <a:ext cx="14545" cy="158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15" name="Picture 36" descr="lto 5 tape cassette.jp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3578" y="0"/>
              <a:ext cx="20566" cy="160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16" name="Picture 37" descr="lto tape drive.jpg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6627" y="0"/>
              <a:ext cx="18787" cy="187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17" name="Rectangle 38"/>
            <p:cNvSpPr>
              <a:spLocks noChangeArrowheads="1"/>
            </p:cNvSpPr>
            <p:nvPr/>
          </p:nvSpPr>
          <p:spPr bwMode="auto">
            <a:xfrm>
              <a:off x="11432" y="16087"/>
              <a:ext cx="25738" cy="3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ts val="500"/>
                </a:spcBef>
                <a:spcAft>
                  <a:spcPts val="500"/>
                </a:spcAft>
              </a:pPr>
              <a:r>
                <a:rPr lang="sr-Latn-RS" sz="900" dirty="0" smtClean="0">
                  <a:latin typeface="Verdana" pitchFamily="34" charset="0"/>
                  <a:ea typeface="MS Mincho" pitchFamily="49" charset="-128"/>
                </a:rPr>
                <a:t>Otovrene linearne trake za memorisanje podataka</a:t>
              </a:r>
              <a:r>
                <a:rPr lang="en-US" sz="900" dirty="0" smtClean="0">
                  <a:latin typeface="Verdana" pitchFamily="34" charset="0"/>
                  <a:ea typeface="MS Mincho" pitchFamily="49" charset="-128"/>
                </a:rPr>
                <a:t> </a:t>
              </a:r>
              <a:r>
                <a:rPr lang="en-US" sz="900" dirty="0">
                  <a:latin typeface="Verdana" pitchFamily="34" charset="0"/>
                  <a:ea typeface="MS Mincho" pitchFamily="49" charset="-128"/>
                </a:rPr>
                <a:t>(</a:t>
              </a:r>
              <a:r>
                <a:rPr lang="en-US" sz="900" dirty="0" smtClean="0">
                  <a:latin typeface="Verdana" pitchFamily="34" charset="0"/>
                  <a:ea typeface="MS Mincho" pitchFamily="49" charset="-128"/>
                </a:rPr>
                <a:t>LTO)</a:t>
              </a:r>
              <a:endParaRPr lang="el-GR" dirty="0"/>
            </a:p>
          </p:txBody>
        </p:sp>
        <p:sp>
          <p:nvSpPr>
            <p:cNvPr id="17418" name="Rectangle 39"/>
            <p:cNvSpPr>
              <a:spLocks noChangeArrowheads="1"/>
            </p:cNvSpPr>
            <p:nvPr/>
          </p:nvSpPr>
          <p:spPr bwMode="auto">
            <a:xfrm>
              <a:off x="51939" y="15968"/>
              <a:ext cx="11270" cy="28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ts val="500"/>
                </a:spcBef>
                <a:spcAft>
                  <a:spcPts val="500"/>
                </a:spcAft>
              </a:pPr>
              <a:r>
                <a:rPr lang="sr-Latn-RS" sz="900" dirty="0" smtClean="0">
                  <a:latin typeface="Verdana" pitchFamily="34" charset="0"/>
                  <a:ea typeface="MS Mincho" pitchFamily="49" charset="-128"/>
                </a:rPr>
                <a:t>Jedinica za traku </a:t>
              </a:r>
              <a:r>
                <a:rPr lang="en-US" sz="900" dirty="0" smtClean="0">
                  <a:latin typeface="Verdana" pitchFamily="34" charset="0"/>
                  <a:ea typeface="MS Mincho" pitchFamily="49" charset="-128"/>
                </a:rPr>
                <a:t>LTO</a:t>
              </a:r>
              <a:endParaRPr lang="el-GR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8F79F7-ECE1-47CB-B1B6-78D55B630CE3}" type="slidenum">
              <a:rPr lang="en-US"/>
              <a:pPr>
                <a:defRPr/>
              </a:pPr>
              <a:t>17</a:t>
            </a:fld>
            <a:endParaRPr lang="en-US"/>
          </a:p>
        </p:txBody>
      </p:sp>
      <p:sp>
        <p:nvSpPr>
          <p:cNvPr id="1843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marL="342900" indent="-342900" eaLnBrk="1" hangingPunct="1"/>
            <a:r>
              <a:rPr lang="en-US" b="1" i="1" dirty="0" err="1" smtClean="0"/>
              <a:t>Peri</a:t>
            </a:r>
            <a:r>
              <a:rPr lang="sr-Latn-RS" b="1" i="1" dirty="0" smtClean="0"/>
              <a:t>f</a:t>
            </a:r>
            <a:r>
              <a:rPr lang="en-US" b="1" i="1" dirty="0" err="1" smtClean="0"/>
              <a:t>er</a:t>
            </a:r>
            <a:r>
              <a:rPr lang="sr-Latn-RS" b="1" i="1" dirty="0" smtClean="0"/>
              <a:t>ni uređaji</a:t>
            </a:r>
            <a:endParaRPr lang="en-US" b="1" i="1" dirty="0" smtClean="0"/>
          </a:p>
        </p:txBody>
      </p:sp>
      <p:sp>
        <p:nvSpPr>
          <p:cNvPr id="18436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en-US" dirty="0" err="1" smtClean="0"/>
              <a:t>Peri</a:t>
            </a:r>
            <a:r>
              <a:rPr lang="sr-Latn-RS" dirty="0" smtClean="0"/>
              <a:t>f</a:t>
            </a:r>
            <a:r>
              <a:rPr lang="en-US" dirty="0" err="1" smtClean="0"/>
              <a:t>eral</a:t>
            </a:r>
            <a:r>
              <a:rPr lang="sr-Latn-RS" dirty="0" smtClean="0"/>
              <a:t>i</a:t>
            </a:r>
            <a:r>
              <a:rPr lang="en-US" dirty="0" smtClean="0"/>
              <a:t> </a:t>
            </a:r>
            <a:r>
              <a:rPr lang="sr-Latn-RS" dirty="0" smtClean="0"/>
              <a:t>su uređaji</a:t>
            </a:r>
            <a:r>
              <a:rPr lang="en-US" dirty="0" smtClean="0"/>
              <a:t> </a:t>
            </a:r>
            <a:r>
              <a:rPr lang="sr-Latn-RS" dirty="0" smtClean="0"/>
              <a:t>koji nisu sastavni deo datog računara,</a:t>
            </a:r>
            <a:r>
              <a:rPr lang="en-US" dirty="0" smtClean="0"/>
              <a:t> </a:t>
            </a:r>
            <a:r>
              <a:rPr lang="sr-Latn-RS" dirty="0" smtClean="0"/>
              <a:t>ali se povezuju na njega da bi se poboljšale njegove mogućnosti</a:t>
            </a:r>
            <a:r>
              <a:rPr lang="el-GR" dirty="0" smtClean="0"/>
              <a:t> </a:t>
            </a:r>
            <a:endParaRPr lang="en-US" dirty="0" smtClean="0"/>
          </a:p>
        </p:txBody>
      </p:sp>
      <p:grpSp>
        <p:nvGrpSpPr>
          <p:cNvPr id="18437" name="Group 10"/>
          <p:cNvGrpSpPr>
            <a:grpSpLocks/>
          </p:cNvGrpSpPr>
          <p:nvPr/>
        </p:nvGrpSpPr>
        <p:grpSpPr bwMode="auto">
          <a:xfrm>
            <a:off x="1079500" y="3233738"/>
            <a:ext cx="2073275" cy="2641600"/>
            <a:chOff x="0" y="0"/>
            <a:chExt cx="14668" cy="15996"/>
          </a:xfrm>
        </p:grpSpPr>
        <p:pic>
          <p:nvPicPr>
            <p:cNvPr id="18444" name="Picture 47" descr="scl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0"/>
              <a:ext cx="14668" cy="136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45" name="Rectangle 48"/>
            <p:cNvSpPr>
              <a:spLocks noChangeArrowheads="1"/>
            </p:cNvSpPr>
            <p:nvPr/>
          </p:nvSpPr>
          <p:spPr bwMode="auto">
            <a:xfrm>
              <a:off x="3212" y="14034"/>
              <a:ext cx="9779" cy="1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>
                <a:spcBef>
                  <a:spcPts val="500"/>
                </a:spcBef>
                <a:spcAft>
                  <a:spcPts val="500"/>
                </a:spcAft>
              </a:pPr>
              <a:r>
                <a:rPr lang="en-US" sz="900" dirty="0" err="1" smtClean="0">
                  <a:solidFill>
                    <a:srgbClr val="000000"/>
                  </a:solidFill>
                  <a:latin typeface="Verdana" pitchFamily="34" charset="0"/>
                  <a:ea typeface="MS Mincho" pitchFamily="49" charset="-128"/>
                </a:rPr>
                <a:t>Fa</a:t>
              </a:r>
              <a:r>
                <a:rPr lang="sr-Latn-RS" sz="900" dirty="0" smtClean="0">
                  <a:solidFill>
                    <a:srgbClr val="000000"/>
                  </a:solidFill>
                  <a:latin typeface="Verdana" pitchFamily="34" charset="0"/>
                  <a:ea typeface="MS Mincho" pitchFamily="49" charset="-128"/>
                </a:rPr>
                <a:t>ks</a:t>
              </a:r>
              <a:r>
                <a:rPr lang="en-US" sz="900" dirty="0" smtClean="0">
                  <a:solidFill>
                    <a:srgbClr val="000000"/>
                  </a:solidFill>
                  <a:latin typeface="Verdana" pitchFamily="34" charset="0"/>
                  <a:ea typeface="MS Mincho" pitchFamily="49" charset="-128"/>
                </a:rPr>
                <a:t> </a:t>
              </a:r>
              <a:r>
                <a:rPr lang="sr-Latn-RS" sz="900" dirty="0" smtClean="0">
                  <a:solidFill>
                    <a:srgbClr val="000000"/>
                  </a:solidFill>
                  <a:latin typeface="Verdana" pitchFamily="34" charset="0"/>
                  <a:ea typeface="MS Mincho" pitchFamily="49" charset="-128"/>
                </a:rPr>
                <a:t>m</a:t>
              </a:r>
              <a:r>
                <a:rPr lang="en-US" sz="900" dirty="0" smtClean="0">
                  <a:solidFill>
                    <a:srgbClr val="000000"/>
                  </a:solidFill>
                  <a:latin typeface="Verdana" pitchFamily="34" charset="0"/>
                  <a:ea typeface="MS Mincho" pitchFamily="49" charset="-128"/>
                </a:rPr>
                <a:t>a</a:t>
              </a:r>
              <a:r>
                <a:rPr lang="sr-Latn-RS" sz="900" dirty="0" smtClean="0">
                  <a:solidFill>
                    <a:srgbClr val="000000"/>
                  </a:solidFill>
                  <a:latin typeface="Verdana" pitchFamily="34" charset="0"/>
                  <a:ea typeface="MS Mincho" pitchFamily="49" charset="-128"/>
                </a:rPr>
                <a:t>š</a:t>
              </a:r>
              <a:r>
                <a:rPr lang="en-US" sz="900" dirty="0" smtClean="0">
                  <a:solidFill>
                    <a:srgbClr val="000000"/>
                  </a:solidFill>
                  <a:latin typeface="Verdana" pitchFamily="34" charset="0"/>
                  <a:ea typeface="MS Mincho" pitchFamily="49" charset="-128"/>
                </a:rPr>
                <a:t>in</a:t>
              </a:r>
              <a:r>
                <a:rPr lang="sr-Latn-RS" sz="900" dirty="0" smtClean="0">
                  <a:solidFill>
                    <a:srgbClr val="000000"/>
                  </a:solidFill>
                  <a:latin typeface="Verdana" pitchFamily="34" charset="0"/>
                  <a:ea typeface="MS Mincho" pitchFamily="49" charset="-128"/>
                </a:rPr>
                <a:t>a</a:t>
              </a:r>
              <a:endParaRPr lang="el-GR" dirty="0"/>
            </a:p>
          </p:txBody>
        </p:sp>
      </p:grpSp>
      <p:grpSp>
        <p:nvGrpSpPr>
          <p:cNvPr id="18438" name="Group 13"/>
          <p:cNvGrpSpPr>
            <a:grpSpLocks/>
          </p:cNvGrpSpPr>
          <p:nvPr/>
        </p:nvGrpSpPr>
        <p:grpSpPr bwMode="auto">
          <a:xfrm>
            <a:off x="3530600" y="3233738"/>
            <a:ext cx="2324100" cy="2641600"/>
            <a:chOff x="0" y="0"/>
            <a:chExt cx="14188" cy="12528"/>
          </a:xfrm>
        </p:grpSpPr>
        <p:pic>
          <p:nvPicPr>
            <p:cNvPr id="18442" name="Picture 50" descr="scl10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0"/>
              <a:ext cx="14188" cy="11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43" name="Rectangle 51"/>
            <p:cNvSpPr>
              <a:spLocks noChangeArrowheads="1"/>
            </p:cNvSpPr>
            <p:nvPr/>
          </p:nvSpPr>
          <p:spPr bwMode="auto">
            <a:xfrm>
              <a:off x="4362" y="11042"/>
              <a:ext cx="7448" cy="14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>
                <a:spcBef>
                  <a:spcPts val="500"/>
                </a:spcBef>
                <a:spcAft>
                  <a:spcPts val="50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Verdana" pitchFamily="34" charset="0"/>
                  <a:ea typeface="MS Mincho" pitchFamily="49" charset="-128"/>
                </a:rPr>
                <a:t>S</a:t>
              </a:r>
              <a:r>
                <a:rPr lang="sr-Latn-RS" sz="900" dirty="0" smtClean="0">
                  <a:solidFill>
                    <a:srgbClr val="000000"/>
                  </a:solidFill>
                  <a:latin typeface="Verdana" pitchFamily="34" charset="0"/>
                  <a:ea typeface="MS Mincho" pitchFamily="49" charset="-128"/>
                </a:rPr>
                <a:t>ke</a:t>
              </a:r>
              <a:r>
                <a:rPr lang="en-GB" sz="900" dirty="0" err="1" smtClean="0">
                  <a:solidFill>
                    <a:srgbClr val="000000"/>
                  </a:solidFill>
                  <a:latin typeface="Verdana" pitchFamily="34" charset="0"/>
                  <a:ea typeface="MS Mincho" pitchFamily="49" charset="-128"/>
                </a:rPr>
                <a:t>ner</a:t>
              </a:r>
              <a:endParaRPr lang="el-GR" dirty="0"/>
            </a:p>
          </p:txBody>
        </p:sp>
      </p:grpSp>
      <p:grpSp>
        <p:nvGrpSpPr>
          <p:cNvPr id="18439" name="Group 16"/>
          <p:cNvGrpSpPr>
            <a:grpSpLocks/>
          </p:cNvGrpSpPr>
          <p:nvPr/>
        </p:nvGrpSpPr>
        <p:grpSpPr bwMode="auto">
          <a:xfrm>
            <a:off x="5854700" y="3068638"/>
            <a:ext cx="2506663" cy="2633662"/>
            <a:chOff x="0" y="0"/>
            <a:chExt cx="13933" cy="13220"/>
          </a:xfrm>
        </p:grpSpPr>
        <p:pic>
          <p:nvPicPr>
            <p:cNvPr id="18440" name="Picture 55" descr="scl8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0" y="0"/>
              <a:ext cx="13933" cy="12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41" name="Rectangle 56"/>
            <p:cNvSpPr>
              <a:spLocks noChangeArrowheads="1"/>
            </p:cNvSpPr>
            <p:nvPr/>
          </p:nvSpPr>
          <p:spPr bwMode="auto">
            <a:xfrm>
              <a:off x="4855" y="11734"/>
              <a:ext cx="3930" cy="14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>
                <a:spcBef>
                  <a:spcPts val="500"/>
                </a:spcBef>
                <a:spcAft>
                  <a:spcPts val="500"/>
                </a:spcAft>
              </a:pPr>
              <a:r>
                <a:rPr lang="sr-Latn-RS" sz="900" dirty="0" smtClean="0">
                  <a:solidFill>
                    <a:srgbClr val="000000"/>
                  </a:solidFill>
                  <a:latin typeface="Verdana" pitchFamily="34" charset="0"/>
                  <a:ea typeface="MS Mincho" pitchFamily="49" charset="-128"/>
                </a:rPr>
                <a:t> Štampač</a:t>
              </a:r>
              <a:endParaRPr lang="el-GR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296105-36B2-434F-8EBB-40A48F165322}" type="slidenum">
              <a:rPr lang="en-US"/>
              <a:pPr>
                <a:defRPr/>
              </a:pPr>
              <a:t>18</a:t>
            </a:fld>
            <a:endParaRPr lang="en-US"/>
          </a:p>
        </p:txBody>
      </p:sp>
      <p:sp>
        <p:nvSpPr>
          <p:cNvPr id="19459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marL="342900" indent="-342900" eaLnBrk="1" hangingPunct="1"/>
            <a:r>
              <a:rPr lang="sr-Latn-RS" b="1" i="1" dirty="0" smtClean="0"/>
              <a:t>F</a:t>
            </a:r>
            <a:r>
              <a:rPr lang="en-US" b="1" i="1" dirty="0" err="1" smtClean="0"/>
              <a:t>oto</a:t>
            </a:r>
            <a:r>
              <a:rPr lang="sr-Latn-RS" b="1" i="1" dirty="0" smtClean="0"/>
              <a:t>k</a:t>
            </a:r>
            <a:r>
              <a:rPr lang="en-US" b="1" i="1" dirty="0" err="1" smtClean="0"/>
              <a:t>opir</a:t>
            </a:r>
            <a:r>
              <a:rPr lang="sr-Latn-RS" b="1" i="1" dirty="0" smtClean="0"/>
              <a:t> mašine</a:t>
            </a:r>
            <a:endParaRPr lang="en-US" b="1" i="1" dirty="0" smtClean="0"/>
          </a:p>
        </p:txBody>
      </p:sp>
      <p:sp>
        <p:nvSpPr>
          <p:cNvPr id="19460" name="Content Placeholder 2"/>
          <p:cNvSpPr>
            <a:spLocks noGrp="1"/>
          </p:cNvSpPr>
          <p:nvPr>
            <p:ph idx="4294967295"/>
          </p:nvPr>
        </p:nvSpPr>
        <p:spPr>
          <a:xfrm>
            <a:off x="3940175" y="1600200"/>
            <a:ext cx="4746625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Latn-RS" b="1" dirty="0" smtClean="0"/>
              <a:t>F</a:t>
            </a:r>
            <a:r>
              <a:rPr lang="el-GR" b="1" dirty="0" smtClean="0"/>
              <a:t>oto</a:t>
            </a:r>
            <a:r>
              <a:rPr lang="sr-Latn-RS" b="1" dirty="0" smtClean="0"/>
              <a:t>k</a:t>
            </a:r>
            <a:r>
              <a:rPr lang="el-GR" b="1" dirty="0" smtClean="0"/>
              <a:t>opir</a:t>
            </a:r>
            <a:r>
              <a:rPr lang="el-GR" dirty="0" smtClean="0"/>
              <a:t> </a:t>
            </a:r>
            <a:r>
              <a:rPr lang="sr-Latn-RS" dirty="0" smtClean="0"/>
              <a:t>je mašina</a:t>
            </a:r>
            <a:r>
              <a:rPr lang="en-GB" dirty="0" smtClean="0"/>
              <a:t> </a:t>
            </a:r>
            <a:r>
              <a:rPr lang="sr-Latn-RS" dirty="0" smtClean="0"/>
              <a:t>koja</a:t>
            </a:r>
            <a:r>
              <a:rPr lang="en-GB" dirty="0" smtClean="0"/>
              <a:t> </a:t>
            </a:r>
            <a:r>
              <a:rPr lang="sr-Latn-RS" dirty="0" smtClean="0"/>
              <a:t>pravi</a:t>
            </a:r>
            <a:r>
              <a:rPr lang="en-GB" dirty="0" smtClean="0"/>
              <a:t> </a:t>
            </a:r>
            <a:r>
              <a:rPr lang="el-GR" dirty="0" smtClean="0"/>
              <a:t>pap</a:t>
            </a:r>
            <a:r>
              <a:rPr lang="sr-Latn-RS" dirty="0" smtClean="0"/>
              <a:t>i</a:t>
            </a:r>
            <a:r>
              <a:rPr lang="el-GR" dirty="0" smtClean="0"/>
              <a:t>r</a:t>
            </a:r>
            <a:r>
              <a:rPr lang="sr-Latn-RS" dirty="0" smtClean="0"/>
              <a:t>ne</a:t>
            </a:r>
            <a:r>
              <a:rPr lang="el-GR" dirty="0" smtClean="0"/>
              <a:t> </a:t>
            </a:r>
            <a:r>
              <a:rPr lang="sr-Latn-RS" dirty="0" smtClean="0"/>
              <a:t>k</a:t>
            </a:r>
            <a:r>
              <a:rPr lang="el-GR" dirty="0" smtClean="0"/>
              <a:t>opi</a:t>
            </a:r>
            <a:r>
              <a:rPr lang="sr-Latn-RS" dirty="0" smtClean="0"/>
              <a:t>j</a:t>
            </a:r>
            <a:r>
              <a:rPr lang="el-GR" dirty="0" smtClean="0"/>
              <a:t>e do</a:t>
            </a:r>
            <a:r>
              <a:rPr lang="sr-Latn-RS" dirty="0" smtClean="0"/>
              <a:t>k</a:t>
            </a:r>
            <a:r>
              <a:rPr lang="el-GR" dirty="0" smtClean="0"/>
              <a:t>umen</a:t>
            </a:r>
            <a:r>
              <a:rPr lang="sr-Latn-RS" dirty="0" smtClean="0"/>
              <a:t>a</a:t>
            </a:r>
            <a:r>
              <a:rPr lang="el-GR" dirty="0" smtClean="0"/>
              <a:t>t</a:t>
            </a:r>
            <a:r>
              <a:rPr lang="sr-Latn-RS" dirty="0" smtClean="0"/>
              <a:t>a</a:t>
            </a:r>
            <a:r>
              <a:rPr lang="el-GR" dirty="0" smtClean="0"/>
              <a:t> </a:t>
            </a:r>
            <a:r>
              <a:rPr lang="sr-Latn-RS" dirty="0" smtClean="0"/>
              <a:t>i</a:t>
            </a:r>
            <a:r>
              <a:rPr lang="el-GR" dirty="0" smtClean="0"/>
              <a:t> o</a:t>
            </a:r>
            <a:r>
              <a:rPr lang="sr-Latn-RS" dirty="0" smtClean="0"/>
              <a:t>s</a:t>
            </a:r>
            <a:r>
              <a:rPr lang="el-GR" dirty="0" smtClean="0"/>
              <a:t>t</a:t>
            </a:r>
            <a:r>
              <a:rPr lang="sr-Latn-RS" dirty="0" smtClean="0"/>
              <a:t>alih</a:t>
            </a:r>
            <a:r>
              <a:rPr lang="el-GR" dirty="0" smtClean="0"/>
              <a:t> vi</a:t>
            </a:r>
            <a:r>
              <a:rPr lang="sr-Latn-RS" dirty="0" smtClean="0"/>
              <a:t>z</a:t>
            </a:r>
            <a:r>
              <a:rPr lang="el-GR" dirty="0" smtClean="0"/>
              <a:t>u</a:t>
            </a:r>
            <a:r>
              <a:rPr lang="sr-Latn-RS" dirty="0" smtClean="0"/>
              <a:t>e</a:t>
            </a:r>
            <a:r>
              <a:rPr lang="el-GR" dirty="0" smtClean="0"/>
              <a:t>l</a:t>
            </a:r>
            <a:r>
              <a:rPr lang="sr-Latn-RS" dirty="0" smtClean="0"/>
              <a:t>nih slika</a:t>
            </a:r>
            <a:r>
              <a:rPr lang="el-GR" dirty="0" smtClean="0"/>
              <a:t> </a:t>
            </a:r>
            <a:r>
              <a:rPr lang="sr-Latn-RS" dirty="0" smtClean="0"/>
              <a:t>brzo i</a:t>
            </a:r>
            <a:r>
              <a:rPr lang="el-GR" dirty="0" smtClean="0"/>
              <a:t> </a:t>
            </a:r>
            <a:r>
              <a:rPr lang="sr-Latn-RS" dirty="0" smtClean="0"/>
              <a:t>jeftino</a:t>
            </a:r>
            <a:endParaRPr lang="en-US" dirty="0" smtClean="0"/>
          </a:p>
          <a:p>
            <a:pPr eaLnBrk="1" hangingPunct="1">
              <a:lnSpc>
                <a:spcPct val="80000"/>
              </a:lnSpc>
            </a:pPr>
            <a:r>
              <a:rPr lang="sr-Latn-RS" dirty="0" smtClean="0"/>
              <a:t>Na njih se nailazi u poslovnim okruženjima</a:t>
            </a:r>
            <a:endParaRPr lang="en-US" u="sng" dirty="0" smtClean="0"/>
          </a:p>
          <a:p>
            <a:pPr eaLnBrk="1" hangingPunct="1">
              <a:lnSpc>
                <a:spcPct val="80000"/>
              </a:lnSpc>
            </a:pPr>
            <a:r>
              <a:rPr lang="en-US" dirty="0" err="1" smtClean="0"/>
              <a:t>Interna</a:t>
            </a:r>
            <a:r>
              <a:rPr lang="en-US" dirty="0" smtClean="0"/>
              <a:t> </a:t>
            </a:r>
            <a:r>
              <a:rPr lang="sr-Latn-RS" dirty="0" smtClean="0"/>
              <a:t>ili zamenljiva</a:t>
            </a:r>
            <a:r>
              <a:rPr lang="en-US" dirty="0" smtClean="0"/>
              <a:t> </a:t>
            </a:r>
            <a:r>
              <a:rPr lang="en-US" dirty="0" err="1" smtClean="0"/>
              <a:t>memor</a:t>
            </a:r>
            <a:r>
              <a:rPr lang="sr-Latn-RS" dirty="0" smtClean="0"/>
              <a:t>ija</a:t>
            </a:r>
            <a:endParaRPr lang="en-US" dirty="0" smtClean="0"/>
          </a:p>
        </p:txBody>
      </p:sp>
      <p:pic>
        <p:nvPicPr>
          <p:cNvPr id="1946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5113" y="1270000"/>
            <a:ext cx="3675062" cy="50403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3EDFE8-5162-4E26-B077-61EC39BA8BFA}" type="slidenum">
              <a:rPr lang="en-US"/>
              <a:pPr>
                <a:defRPr/>
              </a:pPr>
              <a:t>19</a:t>
            </a:fld>
            <a:endParaRPr lang="en-US"/>
          </a:p>
        </p:txBody>
      </p:sp>
      <p:sp>
        <p:nvSpPr>
          <p:cNvPr id="2048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marL="342900" indent="-342900" eaLnBrk="1" hangingPunct="1"/>
            <a:r>
              <a:rPr lang="en-GB" sz="4000" b="1" dirty="0" smtClean="0">
                <a:solidFill>
                  <a:srgbClr val="000000"/>
                </a:solidFill>
              </a:rPr>
              <a:t>Mobil</a:t>
            </a:r>
            <a:r>
              <a:rPr lang="sr-Latn-RS" sz="4000" b="1" dirty="0" smtClean="0">
                <a:solidFill>
                  <a:srgbClr val="000000"/>
                </a:solidFill>
              </a:rPr>
              <a:t>ni</a:t>
            </a:r>
            <a:r>
              <a:rPr lang="en-GB" sz="4000" b="1" dirty="0" smtClean="0">
                <a:solidFill>
                  <a:srgbClr val="000000"/>
                </a:solidFill>
              </a:rPr>
              <a:t> </a:t>
            </a:r>
            <a:r>
              <a:rPr lang="sr-Latn-RS" sz="4000" b="1" dirty="0" smtClean="0">
                <a:solidFill>
                  <a:srgbClr val="000000"/>
                </a:solidFill>
              </a:rPr>
              <a:t>t</a:t>
            </a:r>
            <a:r>
              <a:rPr lang="en-GB" sz="4000" b="1" dirty="0" err="1" smtClean="0">
                <a:solidFill>
                  <a:srgbClr val="000000"/>
                </a:solidFill>
              </a:rPr>
              <a:t>ele</a:t>
            </a:r>
            <a:r>
              <a:rPr lang="sr-Latn-RS" sz="4000" b="1" dirty="0" smtClean="0">
                <a:solidFill>
                  <a:srgbClr val="000000"/>
                </a:solidFill>
              </a:rPr>
              <a:t>f</a:t>
            </a:r>
            <a:r>
              <a:rPr lang="en-GB" sz="4000" b="1" dirty="0" smtClean="0">
                <a:solidFill>
                  <a:srgbClr val="000000"/>
                </a:solidFill>
              </a:rPr>
              <a:t>on</a:t>
            </a:r>
            <a:r>
              <a:rPr lang="sr-Latn-RS" sz="4000" b="1" dirty="0" smtClean="0">
                <a:solidFill>
                  <a:srgbClr val="000000"/>
                </a:solidFill>
              </a:rPr>
              <a:t>i</a:t>
            </a:r>
            <a:endParaRPr lang="en-US" sz="4000" dirty="0" smtClean="0">
              <a:solidFill>
                <a:srgbClr val="000000"/>
              </a:solidFill>
            </a:endParaRPr>
          </a:p>
        </p:txBody>
      </p:sp>
      <p:sp>
        <p:nvSpPr>
          <p:cNvPr id="20484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just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b="1" i="1" dirty="0" smtClean="0"/>
              <a:t>Mobil</a:t>
            </a:r>
            <a:r>
              <a:rPr lang="sr-Latn-RS" b="1" i="1" dirty="0" smtClean="0"/>
              <a:t>ni</a:t>
            </a:r>
            <a:r>
              <a:rPr lang="en-US" b="1" i="1" dirty="0" smtClean="0"/>
              <a:t> </a:t>
            </a:r>
            <a:r>
              <a:rPr lang="sr-Latn-RS" b="1" i="1" dirty="0" smtClean="0"/>
              <a:t>t</a:t>
            </a:r>
            <a:r>
              <a:rPr lang="en-US" b="1" i="1" dirty="0" err="1" smtClean="0"/>
              <a:t>ele</a:t>
            </a:r>
            <a:r>
              <a:rPr lang="sr-Latn-RS" b="1" i="1" dirty="0" smtClean="0"/>
              <a:t>f</a:t>
            </a:r>
            <a:r>
              <a:rPr lang="en-US" b="1" i="1" dirty="0" smtClean="0"/>
              <a:t>on</a:t>
            </a:r>
            <a:r>
              <a:rPr lang="sr-Latn-RS" b="1" i="1" dirty="0" smtClean="0"/>
              <a:t>i </a:t>
            </a:r>
            <a:r>
              <a:rPr lang="en-US" b="1" i="1" dirty="0" smtClean="0"/>
              <a:t>se </a:t>
            </a:r>
            <a:r>
              <a:rPr lang="sr-Latn-RS" b="1" i="1" dirty="0" smtClean="0"/>
              <a:t>koriste za mnoge zadatke</a:t>
            </a:r>
            <a:r>
              <a:rPr lang="en-US" b="1" i="1" dirty="0" smtClean="0"/>
              <a:t> </a:t>
            </a:r>
            <a:r>
              <a:rPr lang="sr-Latn-RS" b="1" i="1" dirty="0" smtClean="0"/>
              <a:t>i mogu</a:t>
            </a:r>
            <a:r>
              <a:rPr lang="en-US" b="1" i="1" dirty="0" smtClean="0"/>
              <a:t> </a:t>
            </a:r>
            <a:r>
              <a:rPr lang="sr-Latn-RS" b="1" i="1" dirty="0" smtClean="0"/>
              <a:t>d</a:t>
            </a:r>
            <a:r>
              <a:rPr lang="en-US" b="1" i="1" dirty="0" smtClean="0"/>
              <a:t>a </a:t>
            </a:r>
            <a:r>
              <a:rPr lang="sr-Latn-RS" b="1" i="1" dirty="0" smtClean="0"/>
              <a:t>sadrže</a:t>
            </a:r>
            <a:r>
              <a:rPr lang="en-US" b="1" i="1" dirty="0" smtClean="0"/>
              <a:t> </a:t>
            </a:r>
            <a:r>
              <a:rPr lang="sr-Latn-RS" b="1" i="1" dirty="0" smtClean="0"/>
              <a:t>veliku količinu po</a:t>
            </a:r>
            <a:r>
              <a:rPr lang="en-US" b="1" i="1" dirty="0" smtClean="0"/>
              <a:t>data</a:t>
            </a:r>
            <a:r>
              <a:rPr lang="sr-Latn-RS" b="1" i="1" dirty="0" smtClean="0"/>
              <a:t>ka koji su često veoma važni</a:t>
            </a:r>
            <a:r>
              <a:rPr lang="en-US" b="1" i="1" dirty="0" smtClean="0"/>
              <a:t>. </a:t>
            </a:r>
            <a:r>
              <a:rPr lang="el-GR" dirty="0" smtClean="0"/>
              <a:t> </a:t>
            </a:r>
            <a:endParaRPr lang="en-US" dirty="0" smtClean="0"/>
          </a:p>
        </p:txBody>
      </p:sp>
      <p:grpSp>
        <p:nvGrpSpPr>
          <p:cNvPr id="20485" name="Group 95"/>
          <p:cNvGrpSpPr>
            <a:grpSpLocks/>
          </p:cNvGrpSpPr>
          <p:nvPr/>
        </p:nvGrpSpPr>
        <p:grpSpPr bwMode="auto">
          <a:xfrm>
            <a:off x="1346200" y="3068638"/>
            <a:ext cx="6537325" cy="2957915"/>
            <a:chOff x="0" y="0"/>
            <a:chExt cx="57604" cy="26760"/>
          </a:xfrm>
        </p:grpSpPr>
        <p:grpSp>
          <p:nvGrpSpPr>
            <p:cNvPr id="20486" name="Group 96"/>
            <p:cNvGrpSpPr>
              <a:grpSpLocks/>
            </p:cNvGrpSpPr>
            <p:nvPr/>
          </p:nvGrpSpPr>
          <p:grpSpPr bwMode="auto">
            <a:xfrm>
              <a:off x="0" y="0"/>
              <a:ext cx="57604" cy="26269"/>
              <a:chOff x="0" y="0"/>
              <a:chExt cx="57604" cy="26269"/>
            </a:xfrm>
          </p:grpSpPr>
          <p:pic>
            <p:nvPicPr>
              <p:cNvPr id="20488" name="Picture 13" descr="iphone 4.jpg"/>
              <p:cNvPicPr>
                <a:picLocks noChangeAspect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0243" y="0"/>
                <a:ext cx="35071" cy="262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489" name="Picture 14" descr="samsung galaxy.jpg"/>
              <p:cNvPicPr>
                <a:picLocks noChangeAspect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2435"/>
                <a:ext cx="11118" cy="208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490" name="Picture 15" descr="blackberrystorm.gif"/>
              <p:cNvPicPr>
                <a:picLocks noChangeAspect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42572" y="1938"/>
                <a:ext cx="15032" cy="225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20487" name="Rectangle 16"/>
            <p:cNvSpPr>
              <a:spLocks noChangeArrowheads="1"/>
            </p:cNvSpPr>
            <p:nvPr/>
          </p:nvSpPr>
          <p:spPr bwMode="auto">
            <a:xfrm>
              <a:off x="21836" y="25507"/>
              <a:ext cx="9932" cy="12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>
                <a:spcBef>
                  <a:spcPts val="500"/>
                </a:spcBef>
                <a:spcAft>
                  <a:spcPts val="50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Verdana" pitchFamily="34" charset="0"/>
                  <a:ea typeface="MS Mincho" pitchFamily="49" charset="-128"/>
                </a:rPr>
                <a:t>Mobil</a:t>
              </a:r>
              <a:r>
                <a:rPr lang="sr-Latn-RS" sz="900" dirty="0" smtClean="0">
                  <a:solidFill>
                    <a:srgbClr val="000000"/>
                  </a:solidFill>
                  <a:latin typeface="Verdana" pitchFamily="34" charset="0"/>
                  <a:ea typeface="MS Mincho" pitchFamily="49" charset="-128"/>
                </a:rPr>
                <a:t>ni telef</a:t>
              </a:r>
              <a:r>
                <a:rPr lang="en-GB" sz="900" dirty="0" smtClean="0">
                  <a:solidFill>
                    <a:srgbClr val="000000"/>
                  </a:solidFill>
                  <a:latin typeface="Verdana" pitchFamily="34" charset="0"/>
                  <a:ea typeface="MS Mincho" pitchFamily="49" charset="-128"/>
                </a:rPr>
                <a:t>on</a:t>
              </a:r>
              <a:r>
                <a:rPr lang="sr-Latn-RS" sz="900" dirty="0" smtClean="0">
                  <a:solidFill>
                    <a:srgbClr val="000000"/>
                  </a:solidFill>
                  <a:latin typeface="Verdana" pitchFamily="34" charset="0"/>
                  <a:ea typeface="MS Mincho" pitchFamily="49" charset="-128"/>
                </a:rPr>
                <a:t>i</a:t>
              </a:r>
              <a:r>
                <a:rPr lang="en-GB" sz="900" dirty="0" smtClean="0">
                  <a:solidFill>
                    <a:srgbClr val="000000"/>
                  </a:solidFill>
                  <a:latin typeface="Verdana" pitchFamily="34" charset="0"/>
                  <a:ea typeface="MS Mincho" pitchFamily="49" charset="-128"/>
                </a:rPr>
                <a:t> </a:t>
              </a:r>
              <a:endParaRPr lang="el-GR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1E1B9B-D651-46F4-BE57-6ADB614C1565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307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3112"/>
          </a:xfrm>
        </p:spPr>
        <p:txBody>
          <a:bodyPr/>
          <a:lstStyle/>
          <a:p>
            <a:pPr eaLnBrk="1" hangingPunct="1"/>
            <a:r>
              <a:rPr lang="sr-Latn-RS" b="1" dirty="0" smtClean="0"/>
              <a:t>Ciljevi ovog bloka obuke</a:t>
            </a:r>
            <a:endParaRPr lang="en-US" b="1" dirty="0" smtClean="0"/>
          </a:p>
        </p:txBody>
      </p:sp>
      <p:sp>
        <p:nvSpPr>
          <p:cNvPr id="3076" name="Content Placeholder 2"/>
          <p:cNvSpPr>
            <a:spLocks/>
          </p:cNvSpPr>
          <p:nvPr/>
        </p:nvSpPr>
        <p:spPr bwMode="auto">
          <a:xfrm>
            <a:off x="457200" y="1235075"/>
            <a:ext cx="8512175" cy="489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sr-Latn-RS" sz="2800" b="1" dirty="0" smtClean="0"/>
              <a:t>Na kraju ovog bloka obuke</a:t>
            </a:r>
            <a:r>
              <a:rPr lang="en-US" sz="2800" b="1" dirty="0" smtClean="0"/>
              <a:t> </a:t>
            </a:r>
            <a:r>
              <a:rPr lang="sr-Latn-RS" sz="2800" b="1" dirty="0" smtClean="0"/>
              <a:t>učesnici će moći da</a:t>
            </a:r>
            <a:r>
              <a:rPr lang="en-US" sz="2800" b="1" dirty="0" smtClean="0"/>
              <a:t>: </a:t>
            </a:r>
            <a:endParaRPr lang="el-GR" sz="2800" b="1" dirty="0"/>
          </a:p>
          <a:p>
            <a:endParaRPr lang="el-GR" sz="2800" dirty="0"/>
          </a:p>
          <a:p>
            <a:pPr lvl="1">
              <a:buFont typeface="Arial" pitchFamily="34" charset="0"/>
              <a:buChar char="•"/>
            </a:pPr>
            <a:r>
              <a:rPr lang="sr-Latn-RS" sz="2800" dirty="0" smtClean="0"/>
              <a:t> prepoznaju</a:t>
            </a:r>
            <a:r>
              <a:rPr lang="en-GB" sz="2800" dirty="0" smtClean="0"/>
              <a:t> </a:t>
            </a:r>
            <a:r>
              <a:rPr lang="sr-Latn-RS" sz="2800" dirty="0" smtClean="0"/>
              <a:t>koji Izvori dokaza</a:t>
            </a:r>
            <a:r>
              <a:rPr lang="en-US" sz="2800" dirty="0" smtClean="0"/>
              <a:t> </a:t>
            </a:r>
            <a:r>
              <a:rPr lang="sr-Latn-RS" sz="2800" dirty="0" smtClean="0"/>
              <a:t>imaju dokaznu vrednost</a:t>
            </a:r>
            <a:r>
              <a:rPr lang="en-US" sz="2800" dirty="0" smtClean="0"/>
              <a:t> </a:t>
            </a:r>
            <a:endParaRPr lang="el-GR" sz="2800" dirty="0"/>
          </a:p>
          <a:p>
            <a:pPr lvl="1">
              <a:buFont typeface="Arial" pitchFamily="34" charset="0"/>
              <a:buChar char="•"/>
            </a:pPr>
            <a:r>
              <a:rPr lang="sr-Latn-RS" sz="2800" dirty="0" smtClean="0"/>
              <a:t> prave razliku</a:t>
            </a:r>
            <a:r>
              <a:rPr lang="en-GB" sz="2800" dirty="0" smtClean="0"/>
              <a:t> </a:t>
            </a:r>
            <a:r>
              <a:rPr lang="sr-Latn-RS" sz="2800" dirty="0" smtClean="0"/>
              <a:t>između Računarskih</a:t>
            </a:r>
            <a:r>
              <a:rPr lang="en-GB" sz="2800" dirty="0" smtClean="0"/>
              <a:t> </a:t>
            </a:r>
            <a:r>
              <a:rPr lang="sr-Latn-RS" sz="2800" dirty="0" smtClean="0"/>
              <a:t>mreža</a:t>
            </a:r>
            <a:r>
              <a:rPr lang="en-GB" sz="2800" dirty="0" smtClean="0"/>
              <a:t> </a:t>
            </a:r>
            <a:endParaRPr lang="el-GR" sz="2800" dirty="0"/>
          </a:p>
          <a:p>
            <a:pPr lvl="1">
              <a:buFont typeface="Arial" pitchFamily="34" charset="0"/>
              <a:buChar char="•"/>
            </a:pPr>
            <a:r>
              <a:rPr lang="sr-Latn-RS" sz="2800" dirty="0" smtClean="0"/>
              <a:t> i</a:t>
            </a:r>
            <a:r>
              <a:rPr lang="en-GB" sz="2800" dirty="0" err="1" smtClean="0"/>
              <a:t>dentif</a:t>
            </a:r>
            <a:r>
              <a:rPr lang="sr-Latn-RS" sz="2800" dirty="0" smtClean="0"/>
              <a:t>ikuju</a:t>
            </a:r>
            <a:r>
              <a:rPr lang="en-GB" sz="2800" dirty="0" smtClean="0"/>
              <a:t> </a:t>
            </a:r>
            <a:r>
              <a:rPr lang="sr-Latn-RS" sz="2800" dirty="0" smtClean="0"/>
              <a:t>mrežne uređaje</a:t>
            </a:r>
            <a:r>
              <a:rPr lang="en-GB" sz="2800" dirty="0" smtClean="0"/>
              <a:t> </a:t>
            </a:r>
            <a:endParaRPr lang="el-G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AEE701-79FD-4862-B45F-B302376D706A}" type="slidenum">
              <a:rPr lang="en-US"/>
              <a:pPr>
                <a:defRPr/>
              </a:pPr>
              <a:t>20</a:t>
            </a:fld>
            <a:endParaRPr lang="en-US"/>
          </a:p>
        </p:txBody>
      </p:sp>
      <p:sp>
        <p:nvSpPr>
          <p:cNvPr id="21507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marL="342900" indent="-342900" eaLnBrk="1" hangingPunct="1"/>
            <a:r>
              <a:rPr lang="en-GB" sz="4000" b="1" dirty="0" smtClean="0">
                <a:solidFill>
                  <a:srgbClr val="000000"/>
                </a:solidFill>
              </a:rPr>
              <a:t>Mobil</a:t>
            </a:r>
            <a:r>
              <a:rPr lang="sr-Latn-RS" sz="4000" b="1" dirty="0" smtClean="0">
                <a:solidFill>
                  <a:srgbClr val="000000"/>
                </a:solidFill>
              </a:rPr>
              <a:t>ni</a:t>
            </a:r>
            <a:r>
              <a:rPr lang="en-GB" sz="4000" b="1" dirty="0" smtClean="0">
                <a:solidFill>
                  <a:srgbClr val="000000"/>
                </a:solidFill>
              </a:rPr>
              <a:t> </a:t>
            </a:r>
            <a:r>
              <a:rPr lang="sr-Latn-RS" sz="4000" b="1" dirty="0" smtClean="0">
                <a:solidFill>
                  <a:srgbClr val="000000"/>
                </a:solidFill>
              </a:rPr>
              <a:t>t</a:t>
            </a:r>
            <a:r>
              <a:rPr lang="en-GB" sz="4000" b="1" dirty="0" err="1" smtClean="0">
                <a:solidFill>
                  <a:srgbClr val="000000"/>
                </a:solidFill>
              </a:rPr>
              <a:t>ele</a:t>
            </a:r>
            <a:r>
              <a:rPr lang="sr-Latn-RS" sz="4000" b="1" dirty="0" smtClean="0">
                <a:solidFill>
                  <a:srgbClr val="000000"/>
                </a:solidFill>
              </a:rPr>
              <a:t>f</a:t>
            </a:r>
            <a:r>
              <a:rPr lang="en-GB" sz="4000" b="1" dirty="0" smtClean="0">
                <a:solidFill>
                  <a:srgbClr val="000000"/>
                </a:solidFill>
              </a:rPr>
              <a:t>on</a:t>
            </a:r>
            <a:r>
              <a:rPr lang="sr-Latn-RS" sz="4000" b="1" dirty="0" smtClean="0">
                <a:solidFill>
                  <a:srgbClr val="000000"/>
                </a:solidFill>
              </a:rPr>
              <a:t>i</a:t>
            </a:r>
            <a:endParaRPr lang="en-US" sz="4000" dirty="0" smtClean="0">
              <a:solidFill>
                <a:srgbClr val="000000"/>
              </a:solidFill>
            </a:endParaRPr>
          </a:p>
        </p:txBody>
      </p:sp>
      <p:sp>
        <p:nvSpPr>
          <p:cNvPr id="21508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b="1" i="1" dirty="0" err="1" smtClean="0"/>
              <a:t>Sim</a:t>
            </a:r>
            <a:r>
              <a:rPr lang="en-US" b="1" i="1" dirty="0" smtClean="0"/>
              <a:t> </a:t>
            </a:r>
            <a:r>
              <a:rPr lang="sr-Latn-RS" b="1" i="1" dirty="0" smtClean="0"/>
              <a:t>k</a:t>
            </a:r>
            <a:r>
              <a:rPr lang="en-US" b="1" i="1" dirty="0" err="1" smtClean="0"/>
              <a:t>ar</a:t>
            </a:r>
            <a:r>
              <a:rPr lang="sr-Latn-RS" b="1" i="1" dirty="0" smtClean="0"/>
              <a:t>tica</a:t>
            </a:r>
            <a:r>
              <a:rPr lang="en-US" b="1" i="1" dirty="0" smtClean="0"/>
              <a:t>: </a:t>
            </a:r>
            <a:r>
              <a:rPr lang="sr-Latn-RS" i="1" dirty="0" smtClean="0"/>
              <a:t>kartica za modul pretplatničkog identiteta </a:t>
            </a:r>
            <a:r>
              <a:rPr lang="el-GR" i="1" dirty="0" smtClean="0"/>
              <a:t>(SIM) </a:t>
            </a:r>
            <a:r>
              <a:rPr lang="sr-Latn-RS" i="1" dirty="0" smtClean="0"/>
              <a:t>je integralno kolo koje bezbedno memoriše identitet</a:t>
            </a:r>
            <a:r>
              <a:rPr lang="en-GB" i="1" dirty="0" smtClean="0"/>
              <a:t> </a:t>
            </a:r>
            <a:r>
              <a:rPr lang="sr-Latn-RS" i="1" dirty="0" smtClean="0"/>
              <a:t>internacionalnog pretplatnika mobilnog telefona</a:t>
            </a:r>
            <a:r>
              <a:rPr lang="en-GB" i="1" dirty="0" smtClean="0"/>
              <a:t> </a:t>
            </a:r>
            <a:r>
              <a:rPr lang="el-GR" i="1" dirty="0" smtClean="0"/>
              <a:t>(IMSI) </a:t>
            </a:r>
            <a:r>
              <a:rPr lang="sr-Latn-RS" i="1" dirty="0" smtClean="0"/>
              <a:t>i</a:t>
            </a:r>
            <a:r>
              <a:rPr lang="el-GR" i="1" dirty="0" smtClean="0"/>
              <a:t> </a:t>
            </a:r>
            <a:r>
              <a:rPr lang="sr-Latn-RS" i="1" dirty="0" smtClean="0"/>
              <a:t>odgovarajući taster koji se koristi za identifikaciju i proveru autentičnosti pretplatnika na uređajima 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sr-Latn-RS" i="1" dirty="0" smtClean="0"/>
              <a:t>mobilne telefonije</a:t>
            </a:r>
            <a:endParaRPr lang="en-US" i="1" dirty="0" smtClean="0"/>
          </a:p>
        </p:txBody>
      </p:sp>
      <p:pic>
        <p:nvPicPr>
          <p:cNvPr id="21509" name="Picture 11" descr="C:\Users\Lemon\Desktop\BackUp\COE Training\Photos\si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65725" y="3792538"/>
            <a:ext cx="2774950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9570E7-102C-429B-B6FA-402CBEB1DD17}" type="slidenum">
              <a:rPr lang="en-US"/>
              <a:pPr>
                <a:defRPr/>
              </a:pPr>
              <a:t>21</a:t>
            </a:fld>
            <a:endParaRPr lang="en-US"/>
          </a:p>
        </p:txBody>
      </p:sp>
      <p:sp>
        <p:nvSpPr>
          <p:cNvPr id="2253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marL="342900" indent="-342900" eaLnBrk="1" hangingPunct="1"/>
            <a:r>
              <a:rPr lang="sr-Latn-RS" sz="4000" b="1" dirty="0" smtClean="0">
                <a:solidFill>
                  <a:srgbClr val="000000"/>
                </a:solidFill>
              </a:rPr>
              <a:t>F</a:t>
            </a:r>
            <a:r>
              <a:rPr lang="en-GB" sz="4000" b="1" dirty="0" err="1" smtClean="0">
                <a:solidFill>
                  <a:srgbClr val="000000"/>
                </a:solidFill>
              </a:rPr>
              <a:t>oto</a:t>
            </a:r>
            <a:r>
              <a:rPr lang="en-GB" sz="4000" b="1" dirty="0" smtClean="0">
                <a:solidFill>
                  <a:srgbClr val="000000"/>
                </a:solidFill>
              </a:rPr>
              <a:t> </a:t>
            </a:r>
            <a:r>
              <a:rPr lang="sr-Latn-RS" sz="4000" b="1" dirty="0" smtClean="0">
                <a:solidFill>
                  <a:srgbClr val="000000"/>
                </a:solidFill>
              </a:rPr>
              <a:t>i</a:t>
            </a:r>
            <a:r>
              <a:rPr lang="en-GB" sz="4000" b="1" dirty="0" smtClean="0">
                <a:solidFill>
                  <a:srgbClr val="000000"/>
                </a:solidFill>
              </a:rPr>
              <a:t> </a:t>
            </a:r>
            <a:r>
              <a:rPr lang="sr-Latn-RS" sz="4000" b="1" dirty="0" smtClean="0">
                <a:solidFill>
                  <a:srgbClr val="000000"/>
                </a:solidFill>
              </a:rPr>
              <a:t>v</a:t>
            </a:r>
            <a:r>
              <a:rPr lang="en-GB" sz="4000" b="1" dirty="0" err="1" smtClean="0">
                <a:solidFill>
                  <a:srgbClr val="000000"/>
                </a:solidFill>
              </a:rPr>
              <a:t>ideo</a:t>
            </a:r>
            <a:r>
              <a:rPr lang="en-GB" sz="4000" b="1" dirty="0" smtClean="0">
                <a:solidFill>
                  <a:srgbClr val="000000"/>
                </a:solidFill>
              </a:rPr>
              <a:t> </a:t>
            </a:r>
            <a:r>
              <a:rPr lang="sr-Latn-RS" sz="4000" b="1" dirty="0" smtClean="0">
                <a:solidFill>
                  <a:srgbClr val="000000"/>
                </a:solidFill>
              </a:rPr>
              <a:t>snimanje</a:t>
            </a:r>
            <a:endParaRPr lang="en-US" sz="4000" dirty="0" smtClean="0">
              <a:solidFill>
                <a:srgbClr val="000000"/>
              </a:solidFill>
            </a:endParaRPr>
          </a:p>
        </p:txBody>
      </p:sp>
      <p:sp>
        <p:nvSpPr>
          <p:cNvPr id="22532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just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b="1" i="1" dirty="0" smtClean="0"/>
              <a:t>Digital</a:t>
            </a:r>
            <a:r>
              <a:rPr lang="sr-Latn-RS" b="1" i="1" dirty="0" smtClean="0"/>
              <a:t>ne</a:t>
            </a:r>
            <a:r>
              <a:rPr lang="en-US" b="1" i="1" dirty="0" smtClean="0"/>
              <a:t> </a:t>
            </a:r>
            <a:r>
              <a:rPr lang="sr-Latn-RS" b="1" i="1" dirty="0" smtClean="0"/>
              <a:t>k</a:t>
            </a:r>
            <a:r>
              <a:rPr lang="en-US" b="1" i="1" dirty="0" err="1" smtClean="0"/>
              <a:t>amer</a:t>
            </a:r>
            <a:r>
              <a:rPr lang="sr-Latn-RS" b="1" i="1" dirty="0" smtClean="0"/>
              <a:t>e</a:t>
            </a:r>
            <a:r>
              <a:rPr lang="en-US" b="1" i="1" dirty="0" smtClean="0"/>
              <a:t> </a:t>
            </a:r>
            <a:r>
              <a:rPr lang="sr-Latn-RS" b="1" i="1" dirty="0" smtClean="0"/>
              <a:t>mogu da sadrže</a:t>
            </a:r>
            <a:r>
              <a:rPr lang="en-US" b="1" i="1" dirty="0" smtClean="0"/>
              <a:t> </a:t>
            </a:r>
            <a:r>
              <a:rPr lang="sr-Latn-RS" b="1" i="1" dirty="0" smtClean="0"/>
              <a:t>f</a:t>
            </a:r>
            <a:r>
              <a:rPr lang="en-US" b="1" i="1" dirty="0" err="1" smtClean="0"/>
              <a:t>oto</a:t>
            </a:r>
            <a:r>
              <a:rPr lang="sr-Latn-RS" b="1" i="1" dirty="0" smtClean="0"/>
              <a:t>grafije</a:t>
            </a:r>
            <a:r>
              <a:rPr lang="en-US" b="1" i="1" dirty="0" smtClean="0"/>
              <a:t> </a:t>
            </a:r>
            <a:r>
              <a:rPr lang="sr-Latn-RS" b="1" i="1" dirty="0" smtClean="0"/>
              <a:t>i</a:t>
            </a:r>
            <a:r>
              <a:rPr lang="en-US" b="1" i="1" dirty="0" smtClean="0"/>
              <a:t> video </a:t>
            </a:r>
            <a:r>
              <a:rPr lang="en-US" b="1" i="1" dirty="0" err="1" smtClean="0"/>
              <a:t>i</a:t>
            </a:r>
            <a:r>
              <a:rPr lang="sr-Latn-RS" b="1" i="1" dirty="0" smtClean="0"/>
              <a:t>li</a:t>
            </a:r>
            <a:r>
              <a:rPr lang="en-US" b="1" i="1" dirty="0" smtClean="0"/>
              <a:t> </a:t>
            </a:r>
            <a:r>
              <a:rPr lang="sr-Latn-RS" b="1" i="1" dirty="0" smtClean="0"/>
              <a:t>u</a:t>
            </a:r>
            <a:r>
              <a:rPr lang="en-US" b="1" i="1" dirty="0" smtClean="0"/>
              <a:t> </a:t>
            </a:r>
            <a:r>
              <a:rPr lang="sr-Latn-RS" b="1" i="1" dirty="0" smtClean="0"/>
              <a:t>ugrađenoj</a:t>
            </a:r>
            <a:r>
              <a:rPr lang="en-US" b="1" i="1" dirty="0" smtClean="0"/>
              <a:t> </a:t>
            </a:r>
            <a:r>
              <a:rPr lang="en-US" b="1" i="1" dirty="0" err="1" smtClean="0"/>
              <a:t>memor</a:t>
            </a:r>
            <a:r>
              <a:rPr lang="sr-Latn-RS" b="1" i="1" dirty="0" smtClean="0"/>
              <a:t>iji</a:t>
            </a:r>
            <a:r>
              <a:rPr lang="en-US" b="1" i="1" dirty="0" smtClean="0"/>
              <a:t> </a:t>
            </a:r>
            <a:r>
              <a:rPr lang="sr-Latn-RS" b="1" i="1" dirty="0" smtClean="0"/>
              <a:t>ili na</a:t>
            </a:r>
            <a:r>
              <a:rPr lang="en-US" b="1" i="1" dirty="0" smtClean="0"/>
              <a:t> </a:t>
            </a:r>
            <a:r>
              <a:rPr lang="en-US" b="1" i="1" dirty="0" err="1" smtClean="0"/>
              <a:t>memor</a:t>
            </a:r>
            <a:r>
              <a:rPr lang="sr-Latn-RS" b="1" i="1" dirty="0" smtClean="0"/>
              <a:t>ijskim</a:t>
            </a:r>
            <a:r>
              <a:rPr lang="en-US" b="1" i="1" dirty="0" smtClean="0"/>
              <a:t> </a:t>
            </a:r>
            <a:r>
              <a:rPr lang="sr-Latn-RS" b="1" i="1" dirty="0" smtClean="0"/>
              <a:t>k</a:t>
            </a:r>
            <a:r>
              <a:rPr lang="en-US" b="1" i="1" dirty="0" err="1" smtClean="0"/>
              <a:t>ar</a:t>
            </a:r>
            <a:r>
              <a:rPr lang="sr-Latn-RS" b="1" i="1" dirty="0" smtClean="0"/>
              <a:t>ticama</a:t>
            </a:r>
            <a:endParaRPr lang="en-US" dirty="0" smtClean="0"/>
          </a:p>
        </p:txBody>
      </p:sp>
      <p:grpSp>
        <p:nvGrpSpPr>
          <p:cNvPr id="22533" name="Group 10"/>
          <p:cNvGrpSpPr>
            <a:grpSpLocks/>
          </p:cNvGrpSpPr>
          <p:nvPr/>
        </p:nvGrpSpPr>
        <p:grpSpPr bwMode="auto">
          <a:xfrm>
            <a:off x="788988" y="2881313"/>
            <a:ext cx="7591425" cy="3403600"/>
            <a:chOff x="0" y="0"/>
            <a:chExt cx="62419" cy="15475"/>
          </a:xfrm>
        </p:grpSpPr>
        <p:pic>
          <p:nvPicPr>
            <p:cNvPr id="22534" name="Picture 77" descr="watch spy camera.jp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8943" y="0"/>
              <a:ext cx="13476" cy="13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35" name="Picture 78" descr="spy clock camera.jp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5201" y="0"/>
              <a:ext cx="17991" cy="13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36" name="Picture 79" descr="spy camera.jpg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0" y="852"/>
              <a:ext cx="16016" cy="12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37" name="Picture 80" descr="pen spy camera.jpg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5276" y="0"/>
              <a:ext cx="12402" cy="124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38" name="Rectangle 81"/>
            <p:cNvSpPr>
              <a:spLocks noChangeArrowheads="1"/>
            </p:cNvSpPr>
            <p:nvPr/>
          </p:nvSpPr>
          <p:spPr bwMode="auto">
            <a:xfrm>
              <a:off x="22388" y="13170"/>
              <a:ext cx="18250" cy="23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ts val="500"/>
                </a:spcBef>
                <a:spcAft>
                  <a:spcPts val="500"/>
                </a:spcAft>
              </a:pPr>
              <a:r>
                <a:rPr lang="en-US" sz="900" dirty="0" smtClean="0">
                  <a:latin typeface="Verdana" pitchFamily="34" charset="0"/>
                  <a:ea typeface="MS Mincho" pitchFamily="49" charset="-128"/>
                </a:rPr>
                <a:t>“</a:t>
              </a:r>
              <a:r>
                <a:rPr lang="sr-Latn-RS" sz="900" dirty="0" smtClean="0">
                  <a:latin typeface="Verdana" pitchFamily="34" charset="0"/>
                  <a:ea typeface="MS Mincho" pitchFamily="49" charset="-128"/>
                </a:rPr>
                <a:t>Špijunske</a:t>
              </a:r>
              <a:r>
                <a:rPr lang="en-US" sz="900" dirty="0" smtClean="0">
                  <a:latin typeface="Verdana" pitchFamily="34" charset="0"/>
                  <a:ea typeface="MS Mincho" pitchFamily="49" charset="-128"/>
                </a:rPr>
                <a:t>” </a:t>
              </a:r>
              <a:r>
                <a:rPr lang="sr-Latn-RS" sz="900" dirty="0" smtClean="0">
                  <a:latin typeface="Verdana" pitchFamily="34" charset="0"/>
                  <a:ea typeface="MS Mincho" pitchFamily="49" charset="-128"/>
                </a:rPr>
                <a:t>d</a:t>
              </a:r>
              <a:r>
                <a:rPr lang="en-US" sz="900" dirty="0" err="1" smtClean="0">
                  <a:latin typeface="Verdana" pitchFamily="34" charset="0"/>
                  <a:ea typeface="MS Mincho" pitchFamily="49" charset="-128"/>
                </a:rPr>
                <a:t>igital</a:t>
              </a:r>
              <a:r>
                <a:rPr lang="en-US" sz="900" dirty="0" smtClean="0">
                  <a:latin typeface="Verdana" pitchFamily="34" charset="0"/>
                  <a:ea typeface="MS Mincho" pitchFamily="49" charset="-128"/>
                </a:rPr>
                <a:t> </a:t>
              </a:r>
              <a:r>
                <a:rPr lang="sr-Latn-RS" sz="900" dirty="0" smtClean="0">
                  <a:latin typeface="Verdana" pitchFamily="34" charset="0"/>
                  <a:ea typeface="MS Mincho" pitchFamily="49" charset="-128"/>
                </a:rPr>
                <a:t>ne k</a:t>
              </a:r>
              <a:r>
                <a:rPr lang="en-US" sz="900" dirty="0" err="1" smtClean="0">
                  <a:latin typeface="Verdana" pitchFamily="34" charset="0"/>
                  <a:ea typeface="MS Mincho" pitchFamily="49" charset="-128"/>
                </a:rPr>
                <a:t>amer</a:t>
              </a:r>
              <a:r>
                <a:rPr lang="sr-Latn-RS" sz="900" dirty="0" smtClean="0">
                  <a:latin typeface="Verdana" pitchFamily="34" charset="0"/>
                  <a:ea typeface="MS Mincho" pitchFamily="49" charset="-128"/>
                </a:rPr>
                <a:t>e</a:t>
              </a:r>
              <a:endParaRPr lang="el-GR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2015E4-A835-45D0-BBE4-B935861A902B}" type="slidenum">
              <a:rPr lang="en-US"/>
              <a:pPr>
                <a:defRPr/>
              </a:pPr>
              <a:t>22</a:t>
            </a:fld>
            <a:endParaRPr lang="en-US"/>
          </a:p>
        </p:txBody>
      </p:sp>
      <p:sp>
        <p:nvSpPr>
          <p:cNvPr id="2355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marL="342900" indent="-342900" eaLnBrk="1" hangingPunct="1"/>
            <a:r>
              <a:rPr lang="en-US" b="1" i="1" dirty="0" smtClean="0"/>
              <a:t>Digital</a:t>
            </a:r>
            <a:r>
              <a:rPr lang="sr-Latn-RS" b="1" i="1" dirty="0" smtClean="0"/>
              <a:t>ne</a:t>
            </a:r>
            <a:r>
              <a:rPr lang="en-US" b="1" i="1" dirty="0" smtClean="0"/>
              <a:t> </a:t>
            </a:r>
            <a:r>
              <a:rPr lang="sr-Latn-RS" b="1" i="1" dirty="0" smtClean="0"/>
              <a:t>v</a:t>
            </a:r>
            <a:r>
              <a:rPr lang="en-US" b="1" i="1" dirty="0" err="1" smtClean="0"/>
              <a:t>ideo</a:t>
            </a:r>
            <a:r>
              <a:rPr lang="en-US" b="1" i="1" dirty="0" smtClean="0"/>
              <a:t> </a:t>
            </a:r>
            <a:r>
              <a:rPr lang="sr-Latn-RS" b="1" i="1" dirty="0" smtClean="0"/>
              <a:t>k</a:t>
            </a:r>
            <a:r>
              <a:rPr lang="en-US" b="1" i="1" dirty="0" err="1" smtClean="0"/>
              <a:t>amer</a:t>
            </a:r>
            <a:r>
              <a:rPr lang="sr-Latn-RS" b="1" i="1" dirty="0" smtClean="0"/>
              <a:t>e</a:t>
            </a:r>
            <a:endParaRPr lang="en-US" b="1" i="1" dirty="0" smtClean="0"/>
          </a:p>
        </p:txBody>
      </p:sp>
      <p:sp>
        <p:nvSpPr>
          <p:cNvPr id="23556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en-US" b="1" i="1" dirty="0" smtClean="0"/>
              <a:t>Digital</a:t>
            </a:r>
            <a:r>
              <a:rPr lang="sr-Latn-RS" b="1" i="1" dirty="0" smtClean="0"/>
              <a:t>ne</a:t>
            </a:r>
            <a:r>
              <a:rPr lang="en-US" b="1" i="1" dirty="0" smtClean="0"/>
              <a:t> </a:t>
            </a:r>
            <a:r>
              <a:rPr lang="sr-Latn-RS" b="1" i="1" dirty="0" smtClean="0"/>
              <a:t>v</a:t>
            </a:r>
            <a:r>
              <a:rPr lang="en-US" b="1" i="1" dirty="0" err="1" smtClean="0"/>
              <a:t>ideo</a:t>
            </a:r>
            <a:r>
              <a:rPr lang="en-US" b="1" i="1" dirty="0" smtClean="0"/>
              <a:t> </a:t>
            </a:r>
            <a:r>
              <a:rPr lang="sr-Latn-RS" b="1" i="1" dirty="0" smtClean="0"/>
              <a:t>k</a:t>
            </a:r>
            <a:r>
              <a:rPr lang="en-US" b="1" i="1" dirty="0" err="1" smtClean="0"/>
              <a:t>amer</a:t>
            </a:r>
            <a:r>
              <a:rPr lang="sr-Latn-RS" b="1" i="1" dirty="0" smtClean="0"/>
              <a:t>e</a:t>
            </a:r>
            <a:r>
              <a:rPr lang="en-US" b="1" i="1" dirty="0" smtClean="0"/>
              <a:t> </a:t>
            </a:r>
            <a:r>
              <a:rPr lang="sr-Latn-RS" b="1" i="1" dirty="0" smtClean="0"/>
              <a:t>mogu da</a:t>
            </a:r>
            <a:r>
              <a:rPr lang="en-US" b="1" i="1" dirty="0" smtClean="0"/>
              <a:t> </a:t>
            </a:r>
            <a:r>
              <a:rPr lang="sr-Latn-RS" b="1" i="1" dirty="0" smtClean="0"/>
              <a:t>sadrže</a:t>
            </a:r>
            <a:r>
              <a:rPr lang="en-US" b="1" i="1" dirty="0" smtClean="0"/>
              <a:t> </a:t>
            </a:r>
            <a:r>
              <a:rPr lang="sr-Latn-RS" b="1" i="1" dirty="0" smtClean="0"/>
              <a:t>f</a:t>
            </a:r>
            <a:r>
              <a:rPr lang="en-US" b="1" i="1" dirty="0" err="1" smtClean="0"/>
              <a:t>oto</a:t>
            </a:r>
            <a:r>
              <a:rPr lang="sr-Latn-RS" b="1" i="1" dirty="0" smtClean="0"/>
              <a:t>grafije</a:t>
            </a:r>
            <a:r>
              <a:rPr lang="en-US" b="1" i="1" dirty="0" smtClean="0"/>
              <a:t> </a:t>
            </a:r>
            <a:r>
              <a:rPr lang="sr-Latn-RS" b="1" i="1" dirty="0" smtClean="0"/>
              <a:t>i</a:t>
            </a:r>
            <a:r>
              <a:rPr lang="en-US" b="1" i="1" dirty="0" smtClean="0"/>
              <a:t> video </a:t>
            </a:r>
            <a:r>
              <a:rPr lang="en-US" b="1" i="1" dirty="0" err="1" smtClean="0"/>
              <a:t>i</a:t>
            </a:r>
            <a:r>
              <a:rPr lang="sr-Latn-RS" b="1" i="1" dirty="0" smtClean="0"/>
              <a:t>li</a:t>
            </a:r>
            <a:r>
              <a:rPr lang="en-US" b="1" i="1" dirty="0" smtClean="0"/>
              <a:t> </a:t>
            </a:r>
            <a:r>
              <a:rPr lang="sr-Latn-RS" b="1" i="1" dirty="0" smtClean="0"/>
              <a:t>u</a:t>
            </a:r>
            <a:r>
              <a:rPr lang="en-US" b="1" i="1" dirty="0" smtClean="0"/>
              <a:t> </a:t>
            </a:r>
            <a:r>
              <a:rPr lang="sr-Latn-RS" b="1" i="1" dirty="0" smtClean="0"/>
              <a:t>ugrađenoj</a:t>
            </a:r>
            <a:r>
              <a:rPr lang="en-US" b="1" i="1" dirty="0" smtClean="0"/>
              <a:t> </a:t>
            </a:r>
            <a:r>
              <a:rPr lang="en-US" b="1" i="1" dirty="0" err="1" smtClean="0"/>
              <a:t>memor</a:t>
            </a:r>
            <a:r>
              <a:rPr lang="sr-Latn-RS" b="1" i="1" dirty="0" smtClean="0"/>
              <a:t>iji ili na</a:t>
            </a:r>
            <a:r>
              <a:rPr lang="en-US" b="1" i="1" dirty="0" smtClean="0"/>
              <a:t> </a:t>
            </a:r>
            <a:r>
              <a:rPr lang="en-US" b="1" i="1" dirty="0" err="1" smtClean="0"/>
              <a:t>memor</a:t>
            </a:r>
            <a:r>
              <a:rPr lang="sr-Latn-RS" b="1" i="1" dirty="0" smtClean="0"/>
              <a:t>ijskim</a:t>
            </a:r>
            <a:r>
              <a:rPr lang="en-US" b="1" i="1" dirty="0" smtClean="0"/>
              <a:t> </a:t>
            </a:r>
            <a:r>
              <a:rPr lang="sr-Latn-RS" b="1" i="1" dirty="0" smtClean="0"/>
              <a:t>k</a:t>
            </a:r>
            <a:r>
              <a:rPr lang="en-US" b="1" i="1" dirty="0" err="1" smtClean="0"/>
              <a:t>ar</a:t>
            </a:r>
            <a:r>
              <a:rPr lang="sr-Latn-RS" b="1" i="1" dirty="0" smtClean="0"/>
              <a:t>ticama</a:t>
            </a:r>
            <a:r>
              <a:rPr lang="en-US" b="1" i="1" dirty="0" smtClean="0"/>
              <a:t> </a:t>
            </a:r>
          </a:p>
          <a:p>
            <a:pPr algn="just" eaLnBrk="1" hangingPunct="1">
              <a:lnSpc>
                <a:spcPct val="80000"/>
              </a:lnSpc>
            </a:pPr>
            <a:r>
              <a:rPr lang="sr-Latn-RS" b="1" i="1" dirty="0" smtClean="0"/>
              <a:t>Važno je znati</a:t>
            </a:r>
            <a:r>
              <a:rPr lang="en-US" b="1" i="1" dirty="0" smtClean="0"/>
              <a:t> </a:t>
            </a:r>
            <a:r>
              <a:rPr lang="sr-Latn-RS" b="1" i="1" dirty="0" smtClean="0"/>
              <a:t>praviti razliku</a:t>
            </a:r>
            <a:endParaRPr lang="en-US" dirty="0" smtClean="0"/>
          </a:p>
        </p:txBody>
      </p:sp>
      <p:grpSp>
        <p:nvGrpSpPr>
          <p:cNvPr id="23557" name="Group 10"/>
          <p:cNvGrpSpPr>
            <a:grpSpLocks/>
          </p:cNvGrpSpPr>
          <p:nvPr/>
        </p:nvGrpSpPr>
        <p:grpSpPr bwMode="auto">
          <a:xfrm>
            <a:off x="579438" y="3532188"/>
            <a:ext cx="8107362" cy="2617787"/>
            <a:chOff x="0" y="0"/>
            <a:chExt cx="72290" cy="21093"/>
          </a:xfrm>
        </p:grpSpPr>
        <p:pic>
          <p:nvPicPr>
            <p:cNvPr id="23558" name="Picture 83" descr="video camera2.jp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0"/>
              <a:ext cx="20283" cy="202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59" name="Picture 84" descr="video camera.jp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7383" y="2886"/>
              <a:ext cx="24907" cy="158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60" name="Picture 85" descr="video camera4.jpg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3253" y="630"/>
              <a:ext cx="19015" cy="190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561" name="Rectangle 86"/>
            <p:cNvSpPr>
              <a:spLocks noChangeArrowheads="1"/>
            </p:cNvSpPr>
            <p:nvPr/>
          </p:nvSpPr>
          <p:spPr bwMode="auto">
            <a:xfrm>
              <a:off x="23832" y="18486"/>
              <a:ext cx="20204" cy="26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ts val="500"/>
                </a:spcBef>
                <a:spcAft>
                  <a:spcPts val="500"/>
                </a:spcAft>
              </a:pPr>
              <a:r>
                <a:rPr lang="en-US" sz="900" dirty="0">
                  <a:latin typeface="Verdana" pitchFamily="34" charset="0"/>
                  <a:ea typeface="MS Mincho" pitchFamily="49" charset="-128"/>
                </a:rPr>
                <a:t>Digital </a:t>
              </a:r>
              <a:r>
                <a:rPr lang="sr-Latn-RS" sz="900" dirty="0" smtClean="0">
                  <a:latin typeface="Verdana" pitchFamily="34" charset="0"/>
                  <a:ea typeface="MS Mincho" pitchFamily="49" charset="-128"/>
                </a:rPr>
                <a:t>ne v</a:t>
              </a:r>
              <a:r>
                <a:rPr lang="en-US" sz="900" dirty="0" err="1" smtClean="0">
                  <a:latin typeface="Verdana" pitchFamily="34" charset="0"/>
                  <a:ea typeface="MS Mincho" pitchFamily="49" charset="-128"/>
                </a:rPr>
                <a:t>ideo</a:t>
              </a:r>
              <a:r>
                <a:rPr lang="en-US" sz="900" dirty="0" smtClean="0">
                  <a:latin typeface="Verdana" pitchFamily="34" charset="0"/>
                  <a:ea typeface="MS Mincho" pitchFamily="49" charset="-128"/>
                </a:rPr>
                <a:t> </a:t>
              </a:r>
              <a:r>
                <a:rPr lang="sr-Latn-RS" sz="900" dirty="0" smtClean="0">
                  <a:latin typeface="Verdana" pitchFamily="34" charset="0"/>
                  <a:ea typeface="MS Mincho" pitchFamily="49" charset="-128"/>
                </a:rPr>
                <a:t>k</a:t>
              </a:r>
              <a:r>
                <a:rPr lang="en-US" sz="900" dirty="0" err="1" smtClean="0">
                  <a:latin typeface="Verdana" pitchFamily="34" charset="0"/>
                  <a:ea typeface="MS Mincho" pitchFamily="49" charset="-128"/>
                </a:rPr>
                <a:t>amer</a:t>
              </a:r>
              <a:r>
                <a:rPr lang="sr-Latn-RS" sz="900" dirty="0" smtClean="0">
                  <a:latin typeface="Verdana" pitchFamily="34" charset="0"/>
                  <a:ea typeface="MS Mincho" pitchFamily="49" charset="-128"/>
                </a:rPr>
                <a:t>e</a:t>
              </a:r>
              <a:endParaRPr lang="el-GR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F07380-876C-410E-B733-6F16489DE275}" type="slidenum">
              <a:rPr lang="en-US"/>
              <a:pPr>
                <a:defRPr/>
              </a:pPr>
              <a:t>23</a:t>
            </a:fld>
            <a:endParaRPr lang="en-US"/>
          </a:p>
        </p:txBody>
      </p:sp>
      <p:sp>
        <p:nvSpPr>
          <p:cNvPr id="24579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marL="342900" indent="-342900" eaLnBrk="1" hangingPunct="1"/>
            <a:r>
              <a:rPr lang="en-US" b="1" i="1" dirty="0" smtClean="0"/>
              <a:t>Video </a:t>
            </a:r>
            <a:r>
              <a:rPr lang="sr-Latn-RS" b="1" i="1" dirty="0" smtClean="0"/>
              <a:t>r</a:t>
            </a:r>
            <a:r>
              <a:rPr lang="en-US" b="1" i="1" dirty="0" smtClean="0"/>
              <a:t>e</a:t>
            </a:r>
            <a:r>
              <a:rPr lang="sr-Latn-RS" b="1" i="1" dirty="0" smtClean="0"/>
              <a:t>k</a:t>
            </a:r>
            <a:r>
              <a:rPr lang="en-US" b="1" i="1" dirty="0" smtClean="0"/>
              <a:t>order</a:t>
            </a:r>
            <a:r>
              <a:rPr lang="sr-Latn-RS" b="1" i="1" dirty="0" smtClean="0"/>
              <a:t>i</a:t>
            </a:r>
            <a:endParaRPr lang="en-US" b="1" i="1" dirty="0" smtClean="0"/>
          </a:p>
        </p:txBody>
      </p:sp>
      <p:sp>
        <p:nvSpPr>
          <p:cNvPr id="24580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en-US" b="1" i="1" dirty="0" smtClean="0"/>
              <a:t>VHS </a:t>
            </a:r>
            <a:r>
              <a:rPr lang="sr-Latn-RS" b="1" i="1" dirty="0" smtClean="0"/>
              <a:t>r</a:t>
            </a:r>
            <a:r>
              <a:rPr lang="en-US" b="1" i="1" dirty="0" smtClean="0"/>
              <a:t>e</a:t>
            </a:r>
            <a:r>
              <a:rPr lang="sr-Latn-RS" b="1" i="1" dirty="0" smtClean="0"/>
              <a:t>k</a:t>
            </a:r>
            <a:r>
              <a:rPr lang="en-US" b="1" i="1" dirty="0" smtClean="0"/>
              <a:t>order</a:t>
            </a:r>
            <a:r>
              <a:rPr lang="sr-Latn-RS" b="1" i="1" dirty="0" smtClean="0"/>
              <a:t>i</a:t>
            </a:r>
            <a:r>
              <a:rPr lang="en-US" b="1" i="1" dirty="0" smtClean="0"/>
              <a:t> </a:t>
            </a:r>
          </a:p>
          <a:p>
            <a:pPr algn="just" eaLnBrk="1" hangingPunct="1">
              <a:lnSpc>
                <a:spcPct val="80000"/>
              </a:lnSpc>
            </a:pPr>
            <a:r>
              <a:rPr lang="en-US" b="1" i="1" dirty="0" smtClean="0"/>
              <a:t>Digital</a:t>
            </a:r>
            <a:r>
              <a:rPr lang="sr-Latn-RS" b="1" i="1" dirty="0" smtClean="0"/>
              <a:t>ni</a:t>
            </a:r>
            <a:r>
              <a:rPr lang="en-US" b="1" i="1" dirty="0" smtClean="0"/>
              <a:t> </a:t>
            </a:r>
            <a:r>
              <a:rPr lang="sr-Latn-RS" b="1" i="1" dirty="0" smtClean="0"/>
              <a:t>v</a:t>
            </a:r>
            <a:r>
              <a:rPr lang="en-US" b="1" i="1" dirty="0" err="1" smtClean="0"/>
              <a:t>ideo</a:t>
            </a:r>
            <a:r>
              <a:rPr lang="en-US" b="1" i="1" dirty="0" smtClean="0"/>
              <a:t> </a:t>
            </a:r>
            <a:r>
              <a:rPr lang="sr-Latn-RS" b="1" i="1" dirty="0" smtClean="0"/>
              <a:t>r</a:t>
            </a:r>
            <a:r>
              <a:rPr lang="en-US" b="1" i="1" dirty="0" smtClean="0"/>
              <a:t>e</a:t>
            </a:r>
            <a:r>
              <a:rPr lang="sr-Latn-RS" b="1" i="1" dirty="0" smtClean="0"/>
              <a:t>k</a:t>
            </a:r>
            <a:r>
              <a:rPr lang="en-US" b="1" i="1" dirty="0" smtClean="0"/>
              <a:t>order</a:t>
            </a:r>
            <a:r>
              <a:rPr lang="sr-Latn-RS" b="1" i="1" dirty="0" smtClean="0"/>
              <a:t>i</a:t>
            </a:r>
            <a:endParaRPr lang="en-US" b="1" i="1" dirty="0" smtClean="0"/>
          </a:p>
        </p:txBody>
      </p:sp>
      <p:grpSp>
        <p:nvGrpSpPr>
          <p:cNvPr id="24581" name="Group 9"/>
          <p:cNvGrpSpPr>
            <a:grpSpLocks/>
          </p:cNvGrpSpPr>
          <p:nvPr/>
        </p:nvGrpSpPr>
        <p:grpSpPr bwMode="auto">
          <a:xfrm>
            <a:off x="863600" y="3560763"/>
            <a:ext cx="7221538" cy="2743200"/>
            <a:chOff x="0" y="0"/>
            <a:chExt cx="60828" cy="25753"/>
          </a:xfrm>
        </p:grpSpPr>
        <p:pic>
          <p:nvPicPr>
            <p:cNvPr id="24582" name="Picture 94" descr="vhs.jp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0"/>
              <a:ext cx="28600" cy="21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83" name="Picture 95" descr="digtial video recorder.jp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9188" y="1277"/>
              <a:ext cx="31640" cy="233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584" name="Rectangle 96"/>
            <p:cNvSpPr>
              <a:spLocks noChangeArrowheads="1"/>
            </p:cNvSpPr>
            <p:nvPr/>
          </p:nvSpPr>
          <p:spPr bwMode="auto">
            <a:xfrm>
              <a:off x="9595" y="22317"/>
              <a:ext cx="13612" cy="34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ts val="500"/>
                </a:spcBef>
                <a:spcAft>
                  <a:spcPts val="500"/>
                </a:spcAft>
              </a:pPr>
              <a:r>
                <a:rPr lang="en-US" sz="900" dirty="0">
                  <a:latin typeface="Verdana" pitchFamily="34" charset="0"/>
                  <a:ea typeface="MS Mincho" pitchFamily="49" charset="-128"/>
                </a:rPr>
                <a:t>VHS </a:t>
              </a:r>
              <a:r>
                <a:rPr lang="sr-Latn-RS" sz="900" dirty="0" smtClean="0">
                  <a:latin typeface="Verdana" pitchFamily="34" charset="0"/>
                  <a:ea typeface="MS Mincho" pitchFamily="49" charset="-128"/>
                </a:rPr>
                <a:t>v</a:t>
              </a:r>
              <a:r>
                <a:rPr lang="en-US" sz="900" dirty="0" err="1" smtClean="0">
                  <a:latin typeface="Verdana" pitchFamily="34" charset="0"/>
                  <a:ea typeface="MS Mincho" pitchFamily="49" charset="-128"/>
                </a:rPr>
                <a:t>ideo</a:t>
              </a:r>
              <a:r>
                <a:rPr lang="en-US" sz="900" dirty="0" smtClean="0">
                  <a:latin typeface="Verdana" pitchFamily="34" charset="0"/>
                  <a:ea typeface="MS Mincho" pitchFamily="49" charset="-128"/>
                </a:rPr>
                <a:t> </a:t>
              </a:r>
              <a:r>
                <a:rPr lang="sr-Latn-RS" sz="900" dirty="0" smtClean="0">
                  <a:latin typeface="Verdana" pitchFamily="34" charset="0"/>
                  <a:ea typeface="MS Mincho" pitchFamily="49" charset="-128"/>
                </a:rPr>
                <a:t>traka</a:t>
              </a:r>
              <a:endParaRPr lang="el-GR" dirty="0"/>
            </a:p>
          </p:txBody>
        </p:sp>
        <p:sp>
          <p:nvSpPr>
            <p:cNvPr id="24585" name="Rectangle 97"/>
            <p:cNvSpPr>
              <a:spLocks noChangeArrowheads="1"/>
            </p:cNvSpPr>
            <p:nvPr/>
          </p:nvSpPr>
          <p:spPr bwMode="auto">
            <a:xfrm>
              <a:off x="36178" y="22354"/>
              <a:ext cx="18057" cy="33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ts val="500"/>
                </a:spcBef>
                <a:spcAft>
                  <a:spcPts val="500"/>
                </a:spcAft>
              </a:pPr>
              <a:r>
                <a:rPr lang="en-US" sz="900" dirty="0">
                  <a:latin typeface="Verdana" pitchFamily="34" charset="0"/>
                  <a:ea typeface="MS Mincho" pitchFamily="49" charset="-128"/>
                </a:rPr>
                <a:t>Digital </a:t>
              </a:r>
              <a:r>
                <a:rPr lang="sr-Latn-RS" sz="900" dirty="0" smtClean="0">
                  <a:latin typeface="Verdana" pitchFamily="34" charset="0"/>
                  <a:ea typeface="MS Mincho" pitchFamily="49" charset="-128"/>
                </a:rPr>
                <a:t>ni v</a:t>
              </a:r>
              <a:r>
                <a:rPr lang="en-US" sz="900" dirty="0" err="1" smtClean="0">
                  <a:latin typeface="Verdana" pitchFamily="34" charset="0"/>
                  <a:ea typeface="MS Mincho" pitchFamily="49" charset="-128"/>
                </a:rPr>
                <a:t>ideo</a:t>
              </a:r>
              <a:r>
                <a:rPr lang="en-US" sz="900" dirty="0" smtClean="0">
                  <a:latin typeface="Verdana" pitchFamily="34" charset="0"/>
                  <a:ea typeface="MS Mincho" pitchFamily="49" charset="-128"/>
                </a:rPr>
                <a:t> </a:t>
              </a:r>
              <a:r>
                <a:rPr lang="sr-Latn-RS" sz="900" dirty="0" smtClean="0">
                  <a:latin typeface="Verdana" pitchFamily="34" charset="0"/>
                  <a:ea typeface="MS Mincho" pitchFamily="49" charset="-128"/>
                </a:rPr>
                <a:t>r</a:t>
              </a:r>
              <a:r>
                <a:rPr lang="en-US" sz="900" dirty="0" smtClean="0">
                  <a:latin typeface="Verdana" pitchFamily="34" charset="0"/>
                  <a:ea typeface="MS Mincho" pitchFamily="49" charset="-128"/>
                </a:rPr>
                <a:t>e</a:t>
              </a:r>
              <a:r>
                <a:rPr lang="sr-Latn-RS" sz="900" dirty="0" smtClean="0">
                  <a:latin typeface="Verdana" pitchFamily="34" charset="0"/>
                  <a:ea typeface="MS Mincho" pitchFamily="49" charset="-128"/>
                </a:rPr>
                <a:t>k</a:t>
              </a:r>
              <a:r>
                <a:rPr lang="en-US" sz="900" dirty="0" smtClean="0">
                  <a:latin typeface="Verdana" pitchFamily="34" charset="0"/>
                  <a:ea typeface="MS Mincho" pitchFamily="49" charset="-128"/>
                </a:rPr>
                <a:t>order</a:t>
              </a:r>
              <a:endParaRPr lang="el-GR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542F89-657F-4132-8D13-1A55E96A8B79}" type="slidenum">
              <a:rPr lang="en-US"/>
              <a:pPr>
                <a:defRPr/>
              </a:pPr>
              <a:t>24</a:t>
            </a:fld>
            <a:endParaRPr lang="en-US"/>
          </a:p>
        </p:txBody>
      </p:sp>
      <p:sp>
        <p:nvSpPr>
          <p:cNvPr id="2560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marL="342900" indent="-342900" eaLnBrk="1" hangingPunct="1"/>
            <a:r>
              <a:rPr lang="en-US" b="1" i="1" dirty="0" smtClean="0"/>
              <a:t>Digital</a:t>
            </a:r>
            <a:r>
              <a:rPr lang="sr-Latn-RS" b="1" i="1" dirty="0" smtClean="0"/>
              <a:t>ni</a:t>
            </a:r>
            <a:r>
              <a:rPr lang="en-US" b="1" i="1" dirty="0" smtClean="0"/>
              <a:t> </a:t>
            </a:r>
            <a:r>
              <a:rPr lang="sr-Latn-RS" b="1" i="1" dirty="0" smtClean="0"/>
              <a:t>a</a:t>
            </a:r>
            <a:r>
              <a:rPr lang="en-US" b="1" i="1" dirty="0" err="1" smtClean="0"/>
              <a:t>udio</a:t>
            </a:r>
            <a:r>
              <a:rPr lang="en-US" b="1" i="1" dirty="0" smtClean="0"/>
              <a:t> </a:t>
            </a:r>
            <a:r>
              <a:rPr lang="sr-Latn-RS" b="1" i="1" dirty="0" smtClean="0"/>
              <a:t>r</a:t>
            </a:r>
            <a:r>
              <a:rPr lang="en-US" b="1" i="1" dirty="0" smtClean="0"/>
              <a:t>e</a:t>
            </a:r>
            <a:r>
              <a:rPr lang="sr-Latn-RS" b="1" i="1" dirty="0" smtClean="0"/>
              <a:t>k</a:t>
            </a:r>
            <a:r>
              <a:rPr lang="en-US" b="1" i="1" dirty="0" smtClean="0"/>
              <a:t>order</a:t>
            </a:r>
            <a:r>
              <a:rPr lang="sr-Latn-RS" b="1" i="1" dirty="0" smtClean="0"/>
              <a:t>i</a:t>
            </a:r>
            <a:endParaRPr lang="en-US" b="1" i="1" dirty="0" smtClean="0"/>
          </a:p>
        </p:txBody>
      </p:sp>
      <p:sp>
        <p:nvSpPr>
          <p:cNvPr id="25604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sr-Latn-RS" b="1" i="1" dirty="0" smtClean="0"/>
              <a:t>Snimanje</a:t>
            </a:r>
            <a:r>
              <a:rPr lang="en-US" b="1" i="1" dirty="0" smtClean="0"/>
              <a:t> </a:t>
            </a:r>
            <a:r>
              <a:rPr lang="sr-Latn-RS" b="1" i="1" dirty="0" smtClean="0"/>
              <a:t>govornih beleški</a:t>
            </a:r>
            <a:endParaRPr lang="en-US" b="1" i="1" dirty="0" smtClean="0"/>
          </a:p>
          <a:p>
            <a:pPr algn="just" eaLnBrk="1" hangingPunct="1">
              <a:lnSpc>
                <a:spcPct val="80000"/>
              </a:lnSpc>
            </a:pPr>
            <a:r>
              <a:rPr lang="sr-Latn-RS" b="1" i="1" dirty="0" smtClean="0"/>
              <a:t>Reprodukcija snimljenih beleški</a:t>
            </a:r>
            <a:endParaRPr lang="en-US" b="1" i="1" dirty="0" smtClean="0"/>
          </a:p>
          <a:p>
            <a:pPr algn="just" eaLnBrk="1" hangingPunct="1">
              <a:lnSpc>
                <a:spcPct val="80000"/>
              </a:lnSpc>
            </a:pPr>
            <a:r>
              <a:rPr lang="sr-Latn-RS" b="1" i="1" dirty="0" smtClean="0"/>
              <a:t>Snimanje</a:t>
            </a:r>
            <a:r>
              <a:rPr lang="en-US" b="1" i="1" dirty="0" smtClean="0"/>
              <a:t> pre</a:t>
            </a:r>
            <a:r>
              <a:rPr lang="sr-Latn-RS" b="1" i="1" dirty="0" smtClean="0"/>
              <a:t>z</a:t>
            </a:r>
            <a:r>
              <a:rPr lang="en-US" b="1" i="1" dirty="0" err="1" smtClean="0"/>
              <a:t>enta</a:t>
            </a:r>
            <a:r>
              <a:rPr lang="sr-Latn-RS" b="1" i="1" dirty="0" smtClean="0"/>
              <a:t>c</a:t>
            </a:r>
            <a:r>
              <a:rPr lang="en-US" b="1" i="1" dirty="0" err="1" smtClean="0"/>
              <a:t>i</a:t>
            </a:r>
            <a:r>
              <a:rPr lang="sr-Latn-RS" b="1" i="1" dirty="0" smtClean="0"/>
              <a:t>ja</a:t>
            </a:r>
            <a:r>
              <a:rPr lang="en-US" b="1" i="1" dirty="0" smtClean="0"/>
              <a:t> </a:t>
            </a:r>
            <a:r>
              <a:rPr lang="sr-Latn-RS" b="1" i="1" dirty="0" smtClean="0"/>
              <a:t>ili razgovora</a:t>
            </a:r>
            <a:endParaRPr lang="en-US" b="1" i="1" dirty="0" smtClean="0"/>
          </a:p>
          <a:p>
            <a:pPr algn="just" eaLnBrk="1" hangingPunct="1">
              <a:lnSpc>
                <a:spcPct val="80000"/>
              </a:lnSpc>
            </a:pPr>
            <a:r>
              <a:rPr lang="sr-Latn-RS" b="1" i="1" dirty="0" smtClean="0"/>
              <a:t>Predaja snimaka na</a:t>
            </a:r>
            <a:r>
              <a:rPr lang="en-US" b="1" i="1" dirty="0" smtClean="0"/>
              <a:t> </a:t>
            </a:r>
            <a:r>
              <a:rPr lang="sr-Latn-RS" b="1" i="1" dirty="0" smtClean="0"/>
              <a:t>neki računar</a:t>
            </a:r>
            <a:endParaRPr lang="en-US" b="1" i="1" u="sng" dirty="0" smtClean="0"/>
          </a:p>
        </p:txBody>
      </p:sp>
      <p:grpSp>
        <p:nvGrpSpPr>
          <p:cNvPr id="25605" name="Group 9"/>
          <p:cNvGrpSpPr>
            <a:grpSpLocks/>
          </p:cNvGrpSpPr>
          <p:nvPr/>
        </p:nvGrpSpPr>
        <p:grpSpPr bwMode="auto">
          <a:xfrm>
            <a:off x="457200" y="3762375"/>
            <a:ext cx="8229600" cy="2625725"/>
            <a:chOff x="345" y="0"/>
            <a:chExt cx="61848" cy="23914"/>
          </a:xfrm>
        </p:grpSpPr>
        <p:pic>
          <p:nvPicPr>
            <p:cNvPr id="25606" name="Picture 88" descr="audio recorder 3.jpg"/>
            <p:cNvPicPr>
              <a:picLocks noChangeAspect="1"/>
            </p:cNvPicPr>
            <p:nvPr/>
          </p:nvPicPr>
          <p:blipFill>
            <a:blip r:embed="rId3"/>
            <a:srcRect l="1544" t="2634" r="1550" b="2634"/>
            <a:stretch>
              <a:fillRect/>
            </a:stretch>
          </p:blipFill>
          <p:spPr bwMode="auto">
            <a:xfrm>
              <a:off x="345" y="2500"/>
              <a:ext cx="21672" cy="185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07" name="Picture 89" descr="audio recorder 1.jp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0165" y="1064"/>
              <a:ext cx="19391" cy="193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08" name="Picture 90" descr="audio recorder.jpg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5428" y="0"/>
              <a:ext cx="26765" cy="21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609" name="Text Box 91"/>
            <p:cNvSpPr txBox="1">
              <a:spLocks noChangeArrowheads="1"/>
            </p:cNvSpPr>
            <p:nvPr/>
          </p:nvSpPr>
          <p:spPr bwMode="auto">
            <a:xfrm>
              <a:off x="11324" y="20455"/>
              <a:ext cx="12108" cy="199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25610" name="Rectangle 92"/>
            <p:cNvSpPr>
              <a:spLocks noChangeArrowheads="1"/>
            </p:cNvSpPr>
            <p:nvPr/>
          </p:nvSpPr>
          <p:spPr bwMode="auto">
            <a:xfrm>
              <a:off x="23043" y="20812"/>
              <a:ext cx="19262" cy="31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ts val="500"/>
                </a:spcBef>
                <a:spcAft>
                  <a:spcPts val="500"/>
                </a:spcAft>
              </a:pPr>
              <a:r>
                <a:rPr lang="en-US" sz="900" dirty="0">
                  <a:latin typeface="Verdana" pitchFamily="34" charset="0"/>
                  <a:ea typeface="MS Mincho" pitchFamily="49" charset="-128"/>
                </a:rPr>
                <a:t>Digital </a:t>
              </a:r>
              <a:r>
                <a:rPr lang="sr-Latn-RS" sz="900" dirty="0" smtClean="0">
                  <a:latin typeface="Verdana" pitchFamily="34" charset="0"/>
                  <a:ea typeface="MS Mincho" pitchFamily="49" charset="-128"/>
                </a:rPr>
                <a:t>ni a</a:t>
              </a:r>
              <a:r>
                <a:rPr lang="en-US" sz="900" dirty="0" err="1" smtClean="0">
                  <a:latin typeface="Verdana" pitchFamily="34" charset="0"/>
                  <a:ea typeface="MS Mincho" pitchFamily="49" charset="-128"/>
                </a:rPr>
                <a:t>udio</a:t>
              </a:r>
              <a:r>
                <a:rPr lang="en-US" sz="900" dirty="0" smtClean="0">
                  <a:latin typeface="Verdana" pitchFamily="34" charset="0"/>
                  <a:ea typeface="MS Mincho" pitchFamily="49" charset="-128"/>
                </a:rPr>
                <a:t> </a:t>
              </a:r>
              <a:r>
                <a:rPr lang="sr-Latn-RS" sz="900" dirty="0" smtClean="0">
                  <a:latin typeface="Verdana" pitchFamily="34" charset="0"/>
                  <a:ea typeface="MS Mincho" pitchFamily="49" charset="-128"/>
                </a:rPr>
                <a:t>r</a:t>
              </a:r>
              <a:r>
                <a:rPr lang="en-US" sz="900" dirty="0" smtClean="0">
                  <a:latin typeface="Verdana" pitchFamily="34" charset="0"/>
                  <a:ea typeface="MS Mincho" pitchFamily="49" charset="-128"/>
                </a:rPr>
                <a:t>e</a:t>
              </a:r>
              <a:r>
                <a:rPr lang="sr-Latn-RS" sz="900" dirty="0" smtClean="0">
                  <a:latin typeface="Verdana" pitchFamily="34" charset="0"/>
                  <a:ea typeface="MS Mincho" pitchFamily="49" charset="-128"/>
                </a:rPr>
                <a:t>k</a:t>
              </a:r>
              <a:r>
                <a:rPr lang="en-US" sz="900" dirty="0" smtClean="0">
                  <a:latin typeface="Verdana" pitchFamily="34" charset="0"/>
                  <a:ea typeface="MS Mincho" pitchFamily="49" charset="-128"/>
                </a:rPr>
                <a:t>order</a:t>
              </a:r>
              <a:r>
                <a:rPr lang="sr-Latn-RS" sz="900" dirty="0" smtClean="0">
                  <a:latin typeface="Verdana" pitchFamily="34" charset="0"/>
                  <a:ea typeface="MS Mincho" pitchFamily="49" charset="-128"/>
                </a:rPr>
                <a:t>i</a:t>
              </a:r>
              <a:endParaRPr lang="el-GR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B2CB68-FFF3-4304-AAB9-4424CDAE2293}" type="slidenum">
              <a:rPr lang="en-US"/>
              <a:pPr>
                <a:defRPr/>
              </a:pPr>
              <a:t>25</a:t>
            </a:fld>
            <a:endParaRPr lang="en-US"/>
          </a:p>
        </p:txBody>
      </p:sp>
      <p:sp>
        <p:nvSpPr>
          <p:cNvPr id="26627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marL="342900" indent="-342900" eaLnBrk="1" hangingPunct="1"/>
            <a:r>
              <a:rPr lang="sr-Latn-RS" b="1" i="1" dirty="0" smtClean="0"/>
              <a:t>K</a:t>
            </a:r>
            <a:r>
              <a:rPr lang="en-US" b="1" i="1" dirty="0" err="1" smtClean="0"/>
              <a:t>amer</a:t>
            </a:r>
            <a:r>
              <a:rPr lang="sr-Latn-RS" b="1" i="1" dirty="0" smtClean="0"/>
              <a:t>e </a:t>
            </a:r>
            <a:r>
              <a:rPr lang="en-US" b="1" i="1" dirty="0" smtClean="0"/>
              <a:t>CCTV</a:t>
            </a:r>
            <a:r>
              <a:rPr lang="sr-Latn-RS" b="1" i="1" dirty="0" smtClean="0"/>
              <a:t> (televizije zatvorenog kruga)</a:t>
            </a:r>
            <a:endParaRPr lang="en-US" b="1" i="1" dirty="0" smtClean="0"/>
          </a:p>
        </p:txBody>
      </p:sp>
      <p:sp>
        <p:nvSpPr>
          <p:cNvPr id="26628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sr-Latn-RS" b="1" i="1" dirty="0" smtClean="0"/>
              <a:t>Koriste se za obezbeđenje</a:t>
            </a:r>
            <a:endParaRPr lang="en-US" b="1" i="1" dirty="0" smtClean="0"/>
          </a:p>
          <a:p>
            <a:pPr algn="just" eaLnBrk="1" hangingPunct="1">
              <a:lnSpc>
                <a:spcPct val="80000"/>
              </a:lnSpc>
            </a:pPr>
            <a:r>
              <a:rPr lang="sr-Latn-RS" b="1" i="1" dirty="0" smtClean="0"/>
              <a:t>Koriste se kao dokazi u raznim predmetima</a:t>
            </a:r>
            <a:endParaRPr lang="en-US" b="1" i="1" dirty="0" smtClean="0"/>
          </a:p>
          <a:p>
            <a:pPr algn="just" eaLnBrk="1" hangingPunct="1">
              <a:lnSpc>
                <a:spcPct val="80000"/>
              </a:lnSpc>
            </a:pPr>
            <a:r>
              <a:rPr lang="sr-Latn-RS" b="1" i="1" dirty="0" smtClean="0"/>
              <a:t>Snimaju na memorijske </a:t>
            </a:r>
            <a:r>
              <a:rPr lang="en-US" b="1" i="1" dirty="0" err="1" smtClean="0"/>
              <a:t>medi</a:t>
            </a:r>
            <a:r>
              <a:rPr lang="sr-Latn-RS" b="1" i="1" dirty="0" smtClean="0"/>
              <a:t>jume</a:t>
            </a:r>
            <a:r>
              <a:rPr lang="en-US" b="1" i="1" dirty="0" smtClean="0"/>
              <a:t> </a:t>
            </a:r>
            <a:r>
              <a:rPr lang="sr-Latn-RS" b="1" i="1" dirty="0" smtClean="0"/>
              <a:t>ili se koriste za praćenje uživo</a:t>
            </a:r>
            <a:endParaRPr lang="en-US" b="1" i="1" dirty="0" smtClean="0"/>
          </a:p>
          <a:p>
            <a:pPr algn="just" eaLnBrk="1" hangingPunct="1">
              <a:lnSpc>
                <a:spcPct val="80000"/>
              </a:lnSpc>
            </a:pPr>
            <a:r>
              <a:rPr lang="en-US" b="1" i="1" dirty="0" smtClean="0"/>
              <a:t>IP </a:t>
            </a:r>
            <a:r>
              <a:rPr lang="sr-Latn-RS" b="1" i="1" dirty="0" smtClean="0"/>
              <a:t>k</a:t>
            </a:r>
            <a:r>
              <a:rPr lang="en-US" b="1" i="1" dirty="0" err="1" smtClean="0"/>
              <a:t>amer</a:t>
            </a:r>
            <a:r>
              <a:rPr lang="sr-Latn-RS" b="1" i="1" dirty="0" smtClean="0"/>
              <a:t>e</a:t>
            </a:r>
            <a:endParaRPr lang="en-US" b="1" i="1" dirty="0" smtClean="0"/>
          </a:p>
        </p:txBody>
      </p:sp>
      <p:grpSp>
        <p:nvGrpSpPr>
          <p:cNvPr id="26629" name="Group 10"/>
          <p:cNvGrpSpPr>
            <a:grpSpLocks/>
          </p:cNvGrpSpPr>
          <p:nvPr/>
        </p:nvGrpSpPr>
        <p:grpSpPr bwMode="auto">
          <a:xfrm>
            <a:off x="457200" y="3724275"/>
            <a:ext cx="7808913" cy="2279650"/>
            <a:chOff x="0" y="0"/>
            <a:chExt cx="78499" cy="18370"/>
          </a:xfrm>
        </p:grpSpPr>
        <p:pic>
          <p:nvPicPr>
            <p:cNvPr id="26630" name="Picture 99" descr="cctv 3.jp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0477" y="0"/>
              <a:ext cx="14811" cy="148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31" name="Picture 100" descr="cctv2.jp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408"/>
              <a:ext cx="17985" cy="14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32" name="Picture 101" descr="cctv1.jpg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7046" y="976"/>
              <a:ext cx="16240" cy="138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33" name="Picture 102" descr="cctv5.jpg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3828" y="408"/>
              <a:ext cx="24671" cy="14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634" name="Rectangle 103"/>
            <p:cNvSpPr>
              <a:spLocks noChangeArrowheads="1"/>
            </p:cNvSpPr>
            <p:nvPr/>
          </p:nvSpPr>
          <p:spPr bwMode="auto">
            <a:xfrm>
              <a:off x="19705" y="15538"/>
              <a:ext cx="36502" cy="2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ts val="500"/>
                </a:spcBef>
                <a:spcAft>
                  <a:spcPts val="500"/>
                </a:spcAft>
              </a:pPr>
              <a:r>
                <a:rPr lang="sr-Latn-RS" sz="900" dirty="0" smtClean="0">
                  <a:latin typeface="Verdana" pitchFamily="34" charset="0"/>
                  <a:ea typeface="MS Mincho" pitchFamily="49" charset="-128"/>
                </a:rPr>
                <a:t>Kamere televizije zatvorrenog kruga</a:t>
              </a:r>
              <a:r>
                <a:rPr lang="en-US" sz="900" dirty="0" smtClean="0">
                  <a:latin typeface="Verdana" pitchFamily="34" charset="0"/>
                  <a:ea typeface="MS Mincho" pitchFamily="49" charset="-128"/>
                </a:rPr>
                <a:t> </a:t>
              </a:r>
              <a:r>
                <a:rPr lang="en-US" sz="900" dirty="0">
                  <a:latin typeface="Verdana" pitchFamily="34" charset="0"/>
                  <a:ea typeface="MS Mincho" pitchFamily="49" charset="-128"/>
                </a:rPr>
                <a:t>(</a:t>
              </a:r>
              <a:r>
                <a:rPr lang="en-US" sz="900" dirty="0" smtClean="0">
                  <a:latin typeface="Verdana" pitchFamily="34" charset="0"/>
                  <a:ea typeface="MS Mincho" pitchFamily="49" charset="-128"/>
                </a:rPr>
                <a:t>CCTV)</a:t>
              </a:r>
              <a:endParaRPr lang="el-GR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FCA132-2208-4E70-A10C-02C8FCBDE42A}" type="slidenum">
              <a:rPr lang="en-US"/>
              <a:pPr>
                <a:defRPr/>
              </a:pPr>
              <a:t>26</a:t>
            </a:fld>
            <a:endParaRPr lang="en-US"/>
          </a:p>
        </p:txBody>
      </p:sp>
      <p:sp>
        <p:nvSpPr>
          <p:cNvPr id="2765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marL="342900" indent="-342900" eaLnBrk="1" hangingPunct="1"/>
            <a:r>
              <a:rPr lang="en-US" b="1" i="1" dirty="0" smtClean="0"/>
              <a:t>Pr</a:t>
            </a:r>
            <a:r>
              <a:rPr lang="sr-Latn-RS" b="1" i="1" dirty="0" smtClean="0"/>
              <a:t>enosni</a:t>
            </a:r>
            <a:r>
              <a:rPr lang="en-US" b="1" i="1" dirty="0" smtClean="0"/>
              <a:t> </a:t>
            </a:r>
            <a:r>
              <a:rPr lang="sr-Latn-RS" b="1" i="1" dirty="0" smtClean="0"/>
              <a:t>m</a:t>
            </a:r>
            <a:r>
              <a:rPr lang="en-US" b="1" i="1" dirty="0" err="1" smtClean="0"/>
              <a:t>edi</a:t>
            </a:r>
            <a:r>
              <a:rPr lang="sr-Latn-RS" b="1" i="1" dirty="0" smtClean="0"/>
              <a:t>j</a:t>
            </a:r>
            <a:r>
              <a:rPr lang="en-US" b="1" i="1" dirty="0" smtClean="0"/>
              <a:t>a </a:t>
            </a:r>
            <a:r>
              <a:rPr lang="sr-Latn-RS" b="1" i="1" dirty="0" smtClean="0"/>
              <a:t>p</a:t>
            </a:r>
            <a:r>
              <a:rPr lang="en-US" b="1" i="1" dirty="0" smtClean="0"/>
              <a:t>l</a:t>
            </a:r>
            <a:r>
              <a:rPr lang="sr-Latn-RS" b="1" i="1" dirty="0" smtClean="0"/>
              <a:t>ej</a:t>
            </a:r>
            <a:r>
              <a:rPr lang="en-US" b="1" i="1" dirty="0" err="1" smtClean="0"/>
              <a:t>er</a:t>
            </a:r>
            <a:r>
              <a:rPr lang="sr-Latn-RS" b="1" i="1" dirty="0" smtClean="0"/>
              <a:t>i</a:t>
            </a:r>
            <a:endParaRPr lang="en-US" b="1" i="1" dirty="0" smtClean="0"/>
          </a:p>
        </p:txBody>
      </p:sp>
      <p:sp>
        <p:nvSpPr>
          <p:cNvPr id="27652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sr-Latn-RS" b="1" i="1" dirty="0" smtClean="0"/>
              <a:t>Koriste se za memorisanje </a:t>
            </a:r>
            <a:r>
              <a:rPr lang="en-US" b="1" i="1" dirty="0" err="1" smtClean="0"/>
              <a:t>i</a:t>
            </a:r>
            <a:r>
              <a:rPr lang="en-US" b="1" i="1" dirty="0" smtClean="0"/>
              <a:t> </a:t>
            </a:r>
            <a:r>
              <a:rPr lang="sr-Latn-RS" b="1" i="1" dirty="0" smtClean="0"/>
              <a:t>reprodukciju</a:t>
            </a:r>
            <a:r>
              <a:rPr lang="en-US" b="1" i="1" dirty="0" smtClean="0"/>
              <a:t> audio, </a:t>
            </a:r>
            <a:r>
              <a:rPr lang="sr-Latn-RS" b="1" i="1" dirty="0" smtClean="0"/>
              <a:t>slika</a:t>
            </a:r>
            <a:r>
              <a:rPr lang="en-US" b="1" i="1" dirty="0" smtClean="0"/>
              <a:t> </a:t>
            </a:r>
            <a:r>
              <a:rPr lang="sr-Latn-RS" b="1" i="1" dirty="0" smtClean="0"/>
              <a:t>i</a:t>
            </a:r>
            <a:r>
              <a:rPr lang="en-US" b="1" i="1" dirty="0" smtClean="0"/>
              <a:t> video </a:t>
            </a:r>
            <a:r>
              <a:rPr lang="sr-Latn-RS" b="1" i="1" dirty="0" smtClean="0"/>
              <a:t>datoteka</a:t>
            </a:r>
            <a:endParaRPr lang="en-US" b="1" i="1" dirty="0" smtClean="0"/>
          </a:p>
          <a:p>
            <a:pPr algn="just" eaLnBrk="1" hangingPunct="1">
              <a:lnSpc>
                <a:spcPct val="80000"/>
              </a:lnSpc>
            </a:pPr>
            <a:r>
              <a:rPr lang="sr-Latn-RS" b="1" i="1" dirty="0" smtClean="0"/>
              <a:t>Obično imaju</a:t>
            </a:r>
            <a:r>
              <a:rPr lang="en-US" b="1" i="1" dirty="0" smtClean="0"/>
              <a:t> intern</a:t>
            </a:r>
            <a:r>
              <a:rPr lang="sr-Latn-RS" b="1" i="1" dirty="0" smtClean="0"/>
              <a:t>u</a:t>
            </a:r>
            <a:r>
              <a:rPr lang="en-US" b="1" i="1" dirty="0" smtClean="0"/>
              <a:t> fl</a:t>
            </a:r>
            <a:r>
              <a:rPr lang="sr-Latn-RS" b="1" i="1" dirty="0" smtClean="0"/>
              <a:t>eš</a:t>
            </a:r>
            <a:r>
              <a:rPr lang="en-US" b="1" i="1" dirty="0" smtClean="0"/>
              <a:t> </a:t>
            </a:r>
            <a:r>
              <a:rPr lang="en-US" b="1" i="1" dirty="0" err="1" smtClean="0"/>
              <a:t>memor</a:t>
            </a:r>
            <a:r>
              <a:rPr lang="sr-Latn-RS" b="1" i="1" dirty="0" smtClean="0"/>
              <a:t>iju ili</a:t>
            </a:r>
            <a:r>
              <a:rPr lang="en-US" b="1" i="1" dirty="0" smtClean="0"/>
              <a:t> </a:t>
            </a:r>
            <a:r>
              <a:rPr lang="sr-Latn-RS" b="1" i="1" dirty="0" smtClean="0"/>
              <a:t>čak i</a:t>
            </a:r>
            <a:r>
              <a:rPr lang="en-US" b="1" i="1" dirty="0" smtClean="0"/>
              <a:t> hard disk</a:t>
            </a:r>
          </a:p>
          <a:p>
            <a:pPr algn="just" eaLnBrk="1" hangingPunct="1">
              <a:lnSpc>
                <a:spcPct val="80000"/>
              </a:lnSpc>
            </a:pPr>
            <a:endParaRPr lang="en-US" b="1" i="1" dirty="0" smtClean="0"/>
          </a:p>
          <a:p>
            <a:pPr algn="just" eaLnBrk="1" hangingPunct="1">
              <a:lnSpc>
                <a:spcPct val="80000"/>
              </a:lnSpc>
            </a:pPr>
            <a:endParaRPr lang="en-US" b="1" i="1" dirty="0" smtClean="0"/>
          </a:p>
        </p:txBody>
      </p:sp>
      <p:grpSp>
        <p:nvGrpSpPr>
          <p:cNvPr id="27653" name="Group 10"/>
          <p:cNvGrpSpPr>
            <a:grpSpLocks/>
          </p:cNvGrpSpPr>
          <p:nvPr/>
        </p:nvGrpSpPr>
        <p:grpSpPr bwMode="auto">
          <a:xfrm>
            <a:off x="457200" y="3713163"/>
            <a:ext cx="7856538" cy="2538412"/>
            <a:chOff x="0" y="0"/>
            <a:chExt cx="78627" cy="22664"/>
          </a:xfrm>
        </p:grpSpPr>
        <p:pic>
          <p:nvPicPr>
            <p:cNvPr id="27654" name="Picture 105" descr="mp3 2.jp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2611" y="2076"/>
              <a:ext cx="16016" cy="160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55" name="Picture 106" descr="ipod.jp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922"/>
              <a:ext cx="18503" cy="185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56" name="Picture 107" descr="mp3.jpg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9899" y="0"/>
              <a:ext cx="22694" cy="19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57" name="Picture 108" descr="mp3 3.jpg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6215" y="4540"/>
              <a:ext cx="18507" cy="14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58" name="Picture 109" descr="ipod 1.jpg"/>
            <p:cNvPicPr>
              <a:picLocks noChangeAspect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8026" y="5321"/>
              <a:ext cx="13059" cy="127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659" name="Rectangle 110"/>
            <p:cNvSpPr>
              <a:spLocks noChangeArrowheads="1"/>
            </p:cNvSpPr>
            <p:nvPr/>
          </p:nvSpPr>
          <p:spPr bwMode="auto">
            <a:xfrm>
              <a:off x="28443" y="19397"/>
              <a:ext cx="25610" cy="32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ts val="500"/>
                </a:spcBef>
                <a:spcAft>
                  <a:spcPts val="500"/>
                </a:spcAft>
              </a:pPr>
              <a:r>
                <a:rPr lang="en-US" sz="900" dirty="0" smtClean="0">
                  <a:latin typeface="Verdana" pitchFamily="34" charset="0"/>
                  <a:ea typeface="MS Mincho" pitchFamily="49" charset="-128"/>
                </a:rPr>
                <a:t>Pr</a:t>
              </a:r>
              <a:r>
                <a:rPr lang="sr-Latn-RS" sz="900" dirty="0" smtClean="0">
                  <a:latin typeface="Verdana" pitchFamily="34" charset="0"/>
                  <a:ea typeface="MS Mincho" pitchFamily="49" charset="-128"/>
                </a:rPr>
                <a:t>enosni</a:t>
              </a:r>
              <a:r>
                <a:rPr lang="en-US" sz="900" dirty="0" smtClean="0">
                  <a:latin typeface="Verdana" pitchFamily="34" charset="0"/>
                  <a:ea typeface="MS Mincho" pitchFamily="49" charset="-128"/>
                </a:rPr>
                <a:t> </a:t>
              </a:r>
              <a:r>
                <a:rPr lang="sr-Latn-RS" sz="900" dirty="0" smtClean="0">
                  <a:latin typeface="Verdana" pitchFamily="34" charset="0"/>
                  <a:ea typeface="MS Mincho" pitchFamily="49" charset="-128"/>
                </a:rPr>
                <a:t>m</a:t>
              </a:r>
              <a:r>
                <a:rPr lang="en-US" sz="900" dirty="0" err="1" smtClean="0">
                  <a:latin typeface="Verdana" pitchFamily="34" charset="0"/>
                  <a:ea typeface="MS Mincho" pitchFamily="49" charset="-128"/>
                </a:rPr>
                <a:t>edi</a:t>
              </a:r>
              <a:r>
                <a:rPr lang="sr-Latn-RS" sz="900" dirty="0" smtClean="0">
                  <a:latin typeface="Verdana" pitchFamily="34" charset="0"/>
                  <a:ea typeface="MS Mincho" pitchFamily="49" charset="-128"/>
                </a:rPr>
                <a:t>j</a:t>
              </a:r>
              <a:r>
                <a:rPr lang="en-US" sz="900" dirty="0" smtClean="0">
                  <a:latin typeface="Verdana" pitchFamily="34" charset="0"/>
                  <a:ea typeface="MS Mincho" pitchFamily="49" charset="-128"/>
                </a:rPr>
                <a:t>a </a:t>
              </a:r>
              <a:r>
                <a:rPr lang="sr-Latn-RS" sz="900" dirty="0" smtClean="0">
                  <a:latin typeface="Verdana" pitchFamily="34" charset="0"/>
                  <a:ea typeface="MS Mincho" pitchFamily="49" charset="-128"/>
                </a:rPr>
                <a:t>plejeri</a:t>
              </a:r>
              <a:endParaRPr lang="el-GR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C950CF-5A34-4C81-BFC3-5778E839BD1B}" type="slidenum">
              <a:rPr lang="en-US"/>
              <a:pPr>
                <a:defRPr/>
              </a:pPr>
              <a:t>27</a:t>
            </a:fld>
            <a:endParaRPr lang="en-US"/>
          </a:p>
        </p:txBody>
      </p:sp>
      <p:sp>
        <p:nvSpPr>
          <p:cNvPr id="2867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marL="838200" indent="-838200" eaLnBrk="1" hangingPunct="1"/>
            <a:r>
              <a:rPr lang="sr-Latn-RS" b="1" i="1" dirty="0" smtClean="0"/>
              <a:t>Konzole za v</a:t>
            </a:r>
            <a:r>
              <a:rPr lang="en-US" b="1" i="1" dirty="0" err="1" smtClean="0"/>
              <a:t>ideo</a:t>
            </a:r>
            <a:r>
              <a:rPr lang="en-US" b="1" i="1" dirty="0" smtClean="0"/>
              <a:t> </a:t>
            </a:r>
            <a:r>
              <a:rPr lang="sr-Latn-RS" b="1" i="1" dirty="0" smtClean="0"/>
              <a:t>igre</a:t>
            </a:r>
            <a:endParaRPr lang="en-US" b="1" i="1" dirty="0" smtClean="0"/>
          </a:p>
        </p:txBody>
      </p:sp>
      <p:sp>
        <p:nvSpPr>
          <p:cNvPr id="28676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sr-Latn-RS" b="1" i="1" dirty="0" smtClean="0"/>
              <a:t>Koriste se za igranje igara</a:t>
            </a:r>
            <a:r>
              <a:rPr lang="en-US" b="1" i="1" dirty="0" smtClean="0"/>
              <a:t> </a:t>
            </a:r>
          </a:p>
          <a:p>
            <a:pPr algn="just" eaLnBrk="1" hangingPunct="1">
              <a:lnSpc>
                <a:spcPct val="80000"/>
              </a:lnSpc>
            </a:pPr>
            <a:r>
              <a:rPr lang="sr-Latn-RS" b="1" i="1" dirty="0" smtClean="0"/>
              <a:t>Koriste</a:t>
            </a:r>
            <a:r>
              <a:rPr lang="en-US" b="1" i="1" dirty="0" smtClean="0"/>
              <a:t> </a:t>
            </a:r>
            <a:r>
              <a:rPr lang="sr-Latn-RS" b="1" i="1" dirty="0" smtClean="0"/>
              <a:t>ugrađenu</a:t>
            </a:r>
            <a:r>
              <a:rPr lang="en-US" b="1" i="1" dirty="0" smtClean="0"/>
              <a:t> fl</a:t>
            </a:r>
            <a:r>
              <a:rPr lang="sr-Latn-RS" b="1" i="1" dirty="0" smtClean="0"/>
              <a:t>eš</a:t>
            </a:r>
            <a:r>
              <a:rPr lang="en-US" b="1" i="1" dirty="0" smtClean="0"/>
              <a:t> </a:t>
            </a:r>
            <a:r>
              <a:rPr lang="sr-Latn-RS" b="1" i="1" dirty="0" smtClean="0"/>
              <a:t>memoriju</a:t>
            </a:r>
            <a:r>
              <a:rPr lang="en-US" b="1" i="1" dirty="0" smtClean="0"/>
              <a:t> </a:t>
            </a:r>
            <a:r>
              <a:rPr lang="sr-Latn-RS" b="1" i="1" dirty="0" smtClean="0"/>
              <a:t>ili </a:t>
            </a:r>
            <a:r>
              <a:rPr lang="en-US" b="1" i="1" dirty="0" smtClean="0"/>
              <a:t>hard disk</a:t>
            </a:r>
            <a:r>
              <a:rPr lang="sr-Latn-RS" b="1" i="1" dirty="0" smtClean="0"/>
              <a:t>ove</a:t>
            </a:r>
            <a:endParaRPr lang="en-US" b="1" i="1" dirty="0" smtClean="0"/>
          </a:p>
          <a:p>
            <a:pPr algn="just" eaLnBrk="1" hangingPunct="1">
              <a:lnSpc>
                <a:spcPct val="80000"/>
              </a:lnSpc>
            </a:pPr>
            <a:r>
              <a:rPr lang="sr-Latn-RS" b="1" i="1" dirty="0" smtClean="0"/>
              <a:t>Omogućavaju više od samo igranja</a:t>
            </a:r>
            <a:r>
              <a:rPr lang="en-US" b="1" i="1" dirty="0" smtClean="0"/>
              <a:t> </a:t>
            </a:r>
            <a:r>
              <a:rPr lang="sr-Latn-RS" b="1" i="1" dirty="0" smtClean="0"/>
              <a:t>i</a:t>
            </a:r>
            <a:r>
              <a:rPr lang="en-US" b="1" i="1" dirty="0" err="1" smtClean="0"/>
              <a:t>ga</a:t>
            </a:r>
            <a:r>
              <a:rPr lang="sr-Latn-RS" b="1" i="1" dirty="0" smtClean="0"/>
              <a:t>ra</a:t>
            </a:r>
            <a:r>
              <a:rPr lang="en-US" b="1" i="1" dirty="0" smtClean="0"/>
              <a:t> ….</a:t>
            </a:r>
          </a:p>
        </p:txBody>
      </p:sp>
      <p:grpSp>
        <p:nvGrpSpPr>
          <p:cNvPr id="28677" name="Group 11"/>
          <p:cNvGrpSpPr>
            <a:grpSpLocks/>
          </p:cNvGrpSpPr>
          <p:nvPr/>
        </p:nvGrpSpPr>
        <p:grpSpPr bwMode="auto">
          <a:xfrm>
            <a:off x="620713" y="3352800"/>
            <a:ext cx="7256462" cy="2728913"/>
            <a:chOff x="0" y="0"/>
            <a:chExt cx="81068" cy="40102"/>
          </a:xfrm>
        </p:grpSpPr>
        <p:grpSp>
          <p:nvGrpSpPr>
            <p:cNvPr id="28678" name="Group 136"/>
            <p:cNvGrpSpPr>
              <a:grpSpLocks/>
            </p:cNvGrpSpPr>
            <p:nvPr/>
          </p:nvGrpSpPr>
          <p:grpSpPr bwMode="auto">
            <a:xfrm>
              <a:off x="140" y="0"/>
              <a:ext cx="77233" cy="40102"/>
              <a:chOff x="140" y="0"/>
              <a:chExt cx="77233" cy="40102"/>
            </a:xfrm>
          </p:grpSpPr>
          <p:pic>
            <p:nvPicPr>
              <p:cNvPr id="28683" name="Picture 137" descr="xbox.jpg"/>
              <p:cNvPicPr>
                <a:picLocks noChangeAspect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40" y="0"/>
                <a:ext cx="23206" cy="173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8684" name="Picture 138" descr="sega.png"/>
              <p:cNvPicPr>
                <a:picLocks noChangeAspect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61217" y="308"/>
                <a:ext cx="16156" cy="170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8685" name="Picture 139" descr="nintendo ds.jpg"/>
              <p:cNvPicPr>
                <a:picLocks noChangeAspect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23346" y="1842"/>
                <a:ext cx="13361" cy="133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8686" name="Picture 140" descr="vita.jpg"/>
              <p:cNvPicPr>
                <a:picLocks noChangeAspect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38212" y="2098"/>
                <a:ext cx="21238" cy="141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8687" name="Rectangle 141"/>
              <p:cNvSpPr>
                <a:spLocks noChangeArrowheads="1"/>
              </p:cNvSpPr>
              <p:nvPr/>
            </p:nvSpPr>
            <p:spPr bwMode="auto">
              <a:xfrm>
                <a:off x="26375" y="36174"/>
                <a:ext cx="25607" cy="39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sr-Latn-RS" altLang="zh-CN" sz="1200" dirty="0" smtClean="0">
                    <a:latin typeface="Times New Roman" pitchFamily="18" charset="0"/>
                  </a:rPr>
                  <a:t>Konzole za v</a:t>
                </a:r>
                <a:r>
                  <a:rPr lang="el-GR" altLang="zh-CN" sz="1200" dirty="0" smtClean="0">
                    <a:latin typeface="Times New Roman" pitchFamily="18" charset="0"/>
                  </a:rPr>
                  <a:t>ideo </a:t>
                </a:r>
                <a:r>
                  <a:rPr lang="sr-Latn-RS" altLang="zh-CN" sz="1200" dirty="0" smtClean="0">
                    <a:latin typeface="Times New Roman" pitchFamily="18" charset="0"/>
                  </a:rPr>
                  <a:t>igre</a:t>
                </a:r>
                <a:endParaRPr lang="el-GR" dirty="0"/>
              </a:p>
            </p:txBody>
          </p:sp>
        </p:grpSp>
        <p:pic>
          <p:nvPicPr>
            <p:cNvPr id="28679" name="Picture 142" descr="ps3.jpg"/>
            <p:cNvPicPr>
              <a:picLocks noChangeAspect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20895"/>
              <a:ext cx="17233" cy="148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80" name="Picture 143" descr="wii-u.jpg"/>
            <p:cNvPicPr>
              <a:picLocks noChangeAspect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8699" y="22680"/>
              <a:ext cx="22523" cy="12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81" name="Picture 145" descr="wii.jpg"/>
            <p:cNvPicPr>
              <a:picLocks noChangeAspect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60473" y="19201"/>
              <a:ext cx="20595" cy="176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82" name="Picture 144" descr="wii-u2.jpg"/>
            <p:cNvPicPr>
              <a:picLocks noChangeAspect="1"/>
            </p:cNvPicPr>
            <p:nvPr/>
          </p:nvPicPr>
          <p:blipFill>
            <a:blip r:embed="rId10"/>
            <a:srcRect l="-14" r="4919"/>
            <a:stretch>
              <a:fillRect/>
            </a:stretch>
          </p:blipFill>
          <p:spPr bwMode="auto">
            <a:xfrm>
              <a:off x="39312" y="19201"/>
              <a:ext cx="21900" cy="157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54D681-B8A9-4439-B4C3-8E67392AFFC3}" type="slidenum">
              <a:rPr lang="en-US"/>
              <a:pPr>
                <a:defRPr/>
              </a:pPr>
              <a:t>28</a:t>
            </a:fld>
            <a:endParaRPr lang="en-US"/>
          </a:p>
        </p:txBody>
      </p:sp>
      <p:sp>
        <p:nvSpPr>
          <p:cNvPr id="29699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marL="838200" indent="-838200" eaLnBrk="1" hangingPunct="1"/>
            <a:r>
              <a:rPr lang="en-US" b="1" i="1" dirty="0" smtClean="0"/>
              <a:t>GPS </a:t>
            </a:r>
            <a:r>
              <a:rPr lang="sr-Latn-RS" b="1" i="1" dirty="0" smtClean="0"/>
              <a:t>prijemnici</a:t>
            </a:r>
            <a:endParaRPr lang="en-US" b="1" i="1" dirty="0" smtClean="0"/>
          </a:p>
        </p:txBody>
      </p:sp>
      <p:sp>
        <p:nvSpPr>
          <p:cNvPr id="29700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sr-Latn-RS" dirty="0" smtClean="0"/>
              <a:t>Sistem</a:t>
            </a:r>
            <a:r>
              <a:rPr lang="en-GB" dirty="0" smtClean="0"/>
              <a:t> </a:t>
            </a:r>
            <a:r>
              <a:rPr lang="sr-Latn-RS" dirty="0" smtClean="0"/>
              <a:t>g</a:t>
            </a:r>
            <a:r>
              <a:rPr lang="en-GB" dirty="0" err="1" smtClean="0"/>
              <a:t>lobal</a:t>
            </a:r>
            <a:r>
              <a:rPr lang="sr-Latn-RS" dirty="0" smtClean="0"/>
              <a:t>nog</a:t>
            </a:r>
            <a:r>
              <a:rPr lang="en-GB" dirty="0" smtClean="0"/>
              <a:t> </a:t>
            </a:r>
            <a:r>
              <a:rPr lang="sr-Latn-RS" dirty="0" smtClean="0"/>
              <a:t>p</a:t>
            </a:r>
            <a:r>
              <a:rPr lang="en-GB" dirty="0" smtClean="0"/>
              <a:t>o</a:t>
            </a:r>
            <a:r>
              <a:rPr lang="sr-Latn-RS" dirty="0" smtClean="0"/>
              <a:t>z</a:t>
            </a:r>
            <a:r>
              <a:rPr lang="en-GB" dirty="0" err="1" smtClean="0"/>
              <a:t>i</a:t>
            </a:r>
            <a:r>
              <a:rPr lang="sr-Latn-RS" dirty="0" smtClean="0"/>
              <a:t>c</a:t>
            </a:r>
            <a:r>
              <a:rPr lang="en-GB" dirty="0" err="1" smtClean="0"/>
              <a:t>ioni</a:t>
            </a:r>
            <a:r>
              <a:rPr lang="sr-Latn-RS" dirty="0" smtClean="0"/>
              <a:t>ranja</a:t>
            </a:r>
            <a:r>
              <a:rPr lang="en-GB" dirty="0" smtClean="0"/>
              <a:t> (GPS) </a:t>
            </a:r>
            <a:r>
              <a:rPr lang="sr-Latn-RS" dirty="0" smtClean="0"/>
              <a:t>je</a:t>
            </a:r>
            <a:r>
              <a:rPr lang="en-GB" dirty="0" smtClean="0"/>
              <a:t> </a:t>
            </a:r>
            <a:r>
              <a:rPr lang="en-GB" dirty="0" err="1" smtClean="0"/>
              <a:t>satelit</a:t>
            </a:r>
            <a:r>
              <a:rPr lang="sr-Latn-RS" dirty="0" smtClean="0"/>
              <a:t>ski</a:t>
            </a:r>
            <a:r>
              <a:rPr lang="en-GB" dirty="0" smtClean="0"/>
              <a:t> </a:t>
            </a:r>
            <a:r>
              <a:rPr lang="en-GB" dirty="0" err="1" smtClean="0"/>
              <a:t>naviga</a:t>
            </a:r>
            <a:r>
              <a:rPr lang="sr-Latn-RS" dirty="0" smtClean="0"/>
              <a:t>c</a:t>
            </a:r>
            <a:r>
              <a:rPr lang="en-GB" dirty="0" smtClean="0"/>
              <a:t>ion</a:t>
            </a:r>
            <a:r>
              <a:rPr lang="sr-Latn-RS" dirty="0" smtClean="0"/>
              <a:t>i</a:t>
            </a:r>
            <a:r>
              <a:rPr lang="en-GB" dirty="0" smtClean="0"/>
              <a:t> s</a:t>
            </a:r>
            <a:r>
              <a:rPr lang="sr-Latn-RS" dirty="0" smtClean="0"/>
              <a:t>i</a:t>
            </a:r>
            <a:r>
              <a:rPr lang="en-GB" dirty="0" smtClean="0"/>
              <a:t>stem </a:t>
            </a:r>
            <a:r>
              <a:rPr lang="sr-Latn-RS" dirty="0" smtClean="0"/>
              <a:t>koji </a:t>
            </a:r>
            <a:r>
              <a:rPr lang="en-GB" dirty="0" smtClean="0"/>
              <a:t>pr</a:t>
            </a:r>
            <a:r>
              <a:rPr lang="sr-Latn-RS" dirty="0" smtClean="0"/>
              <a:t>uža informacije </a:t>
            </a:r>
            <a:r>
              <a:rPr lang="en-GB" dirty="0" smtClean="0"/>
              <a:t>o lo</a:t>
            </a:r>
            <a:r>
              <a:rPr lang="sr-Latn-RS" dirty="0" smtClean="0"/>
              <a:t>k</a:t>
            </a:r>
            <a:r>
              <a:rPr lang="en-GB" dirty="0" smtClean="0"/>
              <a:t>a</a:t>
            </a:r>
            <a:r>
              <a:rPr lang="sr-Latn-RS" dirty="0" smtClean="0"/>
              <a:t>c</a:t>
            </a:r>
            <a:r>
              <a:rPr lang="en-GB" dirty="0" err="1" smtClean="0"/>
              <a:t>i</a:t>
            </a:r>
            <a:r>
              <a:rPr lang="sr-Latn-RS" dirty="0" smtClean="0"/>
              <a:t>ji i</a:t>
            </a:r>
            <a:r>
              <a:rPr lang="en-GB" dirty="0" smtClean="0"/>
              <a:t> </a:t>
            </a:r>
            <a:r>
              <a:rPr lang="sr-Latn-RS" dirty="0" smtClean="0"/>
              <a:t>vremenu</a:t>
            </a:r>
            <a:r>
              <a:rPr lang="en-GB" dirty="0" smtClean="0"/>
              <a:t>.</a:t>
            </a:r>
            <a:endParaRPr lang="en-US" dirty="0" smtClean="0"/>
          </a:p>
        </p:txBody>
      </p:sp>
      <p:pic>
        <p:nvPicPr>
          <p:cNvPr id="29701" name="Picture 15" descr="gps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81563" y="3733800"/>
            <a:ext cx="2890837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16" descr="gps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01750" y="3733800"/>
            <a:ext cx="3149600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3" name="Text Box 17"/>
          <p:cNvSpPr txBox="1">
            <a:spLocks noChangeArrowheads="1"/>
          </p:cNvSpPr>
          <p:nvPr/>
        </p:nvSpPr>
        <p:spPr bwMode="auto">
          <a:xfrm>
            <a:off x="3248025" y="5738813"/>
            <a:ext cx="211772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en-US" sz="1600" dirty="0"/>
              <a:t>GPS </a:t>
            </a:r>
            <a:r>
              <a:rPr lang="sr-Latn-RS" sz="1600" dirty="0" smtClean="0"/>
              <a:t>prijemnici</a:t>
            </a:r>
            <a:endParaRPr lang="el-GR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752873-1DD4-43B5-87A9-C54BF24FC1C4}" type="slidenum">
              <a:rPr lang="en-US"/>
              <a:pPr>
                <a:defRPr/>
              </a:pPr>
              <a:t>29</a:t>
            </a:fld>
            <a:endParaRPr lang="en-US"/>
          </a:p>
        </p:txBody>
      </p:sp>
      <p:sp>
        <p:nvSpPr>
          <p:cNvPr id="3072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marL="838200" indent="-838200" eaLnBrk="1" hangingPunct="1"/>
            <a:r>
              <a:rPr lang="en-US" b="1" i="1" dirty="0" err="1" smtClean="0"/>
              <a:t>Poten</a:t>
            </a:r>
            <a:r>
              <a:rPr lang="sr-Latn-RS" b="1" i="1" dirty="0" smtClean="0"/>
              <a:t>c</a:t>
            </a:r>
            <a:r>
              <a:rPr lang="en-US" b="1" i="1" dirty="0" err="1" smtClean="0"/>
              <a:t>i</a:t>
            </a:r>
            <a:r>
              <a:rPr lang="sr-Latn-RS" b="1" i="1" dirty="0" smtClean="0"/>
              <a:t>j</a:t>
            </a:r>
            <a:r>
              <a:rPr lang="en-US" b="1" i="1" dirty="0" smtClean="0"/>
              <a:t>al</a:t>
            </a:r>
            <a:r>
              <a:rPr lang="sr-Latn-RS" b="1" i="1" dirty="0" smtClean="0"/>
              <a:t>ni dokazi</a:t>
            </a:r>
            <a:endParaRPr lang="en-US" b="1" i="1" dirty="0" smtClean="0"/>
          </a:p>
        </p:txBody>
      </p:sp>
      <p:sp>
        <p:nvSpPr>
          <p:cNvPr id="30724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en-US" b="1" i="1" dirty="0" smtClean="0"/>
              <a:t>Do</a:t>
            </a:r>
            <a:r>
              <a:rPr lang="sr-Latn-RS" b="1" i="1" dirty="0" smtClean="0"/>
              <a:t>k</a:t>
            </a:r>
            <a:r>
              <a:rPr lang="en-US" b="1" i="1" dirty="0" err="1" smtClean="0"/>
              <a:t>ument</a:t>
            </a:r>
            <a:r>
              <a:rPr lang="sr-Latn-RS" b="1" i="1" dirty="0" smtClean="0"/>
              <a:t>a</a:t>
            </a:r>
            <a:endParaRPr lang="en-US" b="1" i="1" dirty="0" smtClean="0"/>
          </a:p>
          <a:p>
            <a:pPr algn="just" eaLnBrk="1" hangingPunct="1">
              <a:lnSpc>
                <a:spcPct val="80000"/>
              </a:lnSpc>
            </a:pPr>
            <a:r>
              <a:rPr lang="sr-Latn-RS" b="1" i="1" dirty="0" smtClean="0"/>
              <a:t>F</a:t>
            </a:r>
            <a:r>
              <a:rPr lang="en-US" b="1" i="1" dirty="0" err="1" smtClean="0"/>
              <a:t>oto</a:t>
            </a:r>
            <a:r>
              <a:rPr lang="sr-Latn-RS" b="1" i="1" dirty="0" smtClean="0"/>
              <a:t>grafije</a:t>
            </a:r>
            <a:endParaRPr lang="en-US" b="1" i="1" dirty="0" smtClean="0"/>
          </a:p>
          <a:p>
            <a:pPr algn="just" eaLnBrk="1" hangingPunct="1">
              <a:lnSpc>
                <a:spcPct val="80000"/>
              </a:lnSpc>
            </a:pPr>
            <a:r>
              <a:rPr lang="en-US" b="1" i="1" dirty="0" smtClean="0"/>
              <a:t>E</a:t>
            </a:r>
            <a:r>
              <a:rPr lang="sr-Latn-RS" b="1" i="1" dirty="0" smtClean="0"/>
              <a:t>- pošte</a:t>
            </a:r>
            <a:r>
              <a:rPr lang="en-US" b="1" i="1" dirty="0" smtClean="0"/>
              <a:t> </a:t>
            </a:r>
            <a:r>
              <a:rPr lang="sr-Latn-RS" b="1" i="1" dirty="0" smtClean="0"/>
              <a:t>i</a:t>
            </a:r>
            <a:r>
              <a:rPr lang="en-US" b="1" i="1" dirty="0" smtClean="0"/>
              <a:t> </a:t>
            </a:r>
            <a:r>
              <a:rPr lang="sr-Latn-RS" b="1" i="1" dirty="0" smtClean="0"/>
              <a:t>prilozi</a:t>
            </a:r>
            <a:endParaRPr lang="en-US" b="1" i="1" u="sng" dirty="0" smtClean="0"/>
          </a:p>
          <a:p>
            <a:pPr algn="just" eaLnBrk="1" hangingPunct="1">
              <a:lnSpc>
                <a:spcPct val="80000"/>
              </a:lnSpc>
            </a:pPr>
            <a:r>
              <a:rPr lang="sr-Latn-RS" b="1" i="1" dirty="0" smtClean="0"/>
              <a:t>Baze pod</a:t>
            </a:r>
            <a:r>
              <a:rPr lang="en-US" b="1" i="1" dirty="0" err="1" smtClean="0"/>
              <a:t>ata</a:t>
            </a:r>
            <a:r>
              <a:rPr lang="sr-Latn-RS" b="1" i="1" dirty="0" smtClean="0"/>
              <a:t>ka</a:t>
            </a:r>
            <a:endParaRPr lang="en-US" b="1" i="1" dirty="0" smtClean="0"/>
          </a:p>
          <a:p>
            <a:pPr algn="just" eaLnBrk="1" hangingPunct="1">
              <a:lnSpc>
                <a:spcPct val="80000"/>
              </a:lnSpc>
            </a:pPr>
            <a:r>
              <a:rPr lang="en-US" b="1" i="1" dirty="0" err="1" smtClean="0"/>
              <a:t>Finan</a:t>
            </a:r>
            <a:r>
              <a:rPr lang="sr-Latn-RS" b="1" i="1" dirty="0" smtClean="0"/>
              <a:t>s</a:t>
            </a:r>
            <a:r>
              <a:rPr lang="en-US" b="1" i="1" dirty="0" err="1" smtClean="0"/>
              <a:t>i</a:t>
            </a:r>
            <a:r>
              <a:rPr lang="sr-Latn-RS" b="1" i="1" dirty="0" smtClean="0"/>
              <a:t>jske</a:t>
            </a:r>
            <a:r>
              <a:rPr lang="en-US" b="1" i="1" dirty="0" smtClean="0"/>
              <a:t> </a:t>
            </a:r>
            <a:r>
              <a:rPr lang="sr-Latn-RS" b="1" i="1" dirty="0" smtClean="0"/>
              <a:t>i</a:t>
            </a:r>
            <a:r>
              <a:rPr lang="en-US" b="1" i="1" dirty="0" err="1" smtClean="0"/>
              <a:t>nforma</a:t>
            </a:r>
            <a:r>
              <a:rPr lang="sr-Latn-RS" b="1" i="1" dirty="0" smtClean="0"/>
              <a:t>c</a:t>
            </a:r>
            <a:r>
              <a:rPr lang="en-US" b="1" i="1" dirty="0" err="1" smtClean="0"/>
              <a:t>i</a:t>
            </a:r>
            <a:r>
              <a:rPr lang="sr-Latn-RS" b="1" i="1" dirty="0" smtClean="0"/>
              <a:t>je</a:t>
            </a:r>
            <a:endParaRPr lang="en-US" b="1" i="1" dirty="0" smtClean="0"/>
          </a:p>
          <a:p>
            <a:pPr algn="just" eaLnBrk="1" hangingPunct="1">
              <a:lnSpc>
                <a:spcPct val="80000"/>
              </a:lnSpc>
            </a:pPr>
            <a:r>
              <a:rPr lang="sr-Latn-RS" b="1" i="1" dirty="0" smtClean="0"/>
              <a:t>Istorijat prelistavanja po </a:t>
            </a:r>
            <a:r>
              <a:rPr lang="en-US" b="1" i="1" dirty="0" smtClean="0"/>
              <a:t>Internet</a:t>
            </a:r>
            <a:r>
              <a:rPr lang="sr-Latn-RS" b="1" i="1" dirty="0" smtClean="0"/>
              <a:t>u</a:t>
            </a:r>
            <a:endParaRPr lang="en-US" b="1" i="1" dirty="0" smtClean="0"/>
          </a:p>
          <a:p>
            <a:pPr algn="just" eaLnBrk="1" hangingPunct="1">
              <a:lnSpc>
                <a:spcPct val="80000"/>
              </a:lnSpc>
            </a:pPr>
            <a:r>
              <a:rPr lang="sr-Latn-RS" b="1" i="1" dirty="0" smtClean="0"/>
              <a:t>Zapisi o ćaskanju</a:t>
            </a:r>
            <a:endParaRPr lang="en-US" b="1" i="1" dirty="0" smtClean="0"/>
          </a:p>
          <a:p>
            <a:pPr algn="just" eaLnBrk="1" hangingPunct="1">
              <a:lnSpc>
                <a:spcPct val="80000"/>
              </a:lnSpc>
            </a:pPr>
            <a:r>
              <a:rPr lang="sr-Latn-RS" b="1" i="1" dirty="0" smtClean="0"/>
              <a:t>Zapisi o događajima</a:t>
            </a:r>
            <a:endParaRPr lang="en-US" b="1" i="1" dirty="0" smtClean="0"/>
          </a:p>
          <a:p>
            <a:pPr algn="just" eaLnBrk="1" hangingPunct="1">
              <a:lnSpc>
                <a:spcPct val="80000"/>
              </a:lnSpc>
            </a:pPr>
            <a:r>
              <a:rPr lang="en-US" b="1" i="1" dirty="0" smtClean="0"/>
              <a:t>GPS </a:t>
            </a:r>
            <a:r>
              <a:rPr lang="sr-Latn-RS" b="1" i="1" dirty="0" smtClean="0"/>
              <a:t>l</a:t>
            </a:r>
            <a:r>
              <a:rPr lang="en-US" b="1" i="1" dirty="0" smtClean="0"/>
              <a:t>o</a:t>
            </a:r>
            <a:r>
              <a:rPr lang="sr-Latn-RS" b="1" i="1" dirty="0" smtClean="0"/>
              <a:t>k</a:t>
            </a:r>
            <a:r>
              <a:rPr lang="en-US" b="1" i="1" dirty="0" smtClean="0"/>
              <a:t>a</a:t>
            </a:r>
            <a:r>
              <a:rPr lang="sr-Latn-RS" b="1" i="1" dirty="0" smtClean="0"/>
              <a:t>c</a:t>
            </a:r>
            <a:r>
              <a:rPr lang="en-US" b="1" i="1" dirty="0" err="1" smtClean="0"/>
              <a:t>i</a:t>
            </a:r>
            <a:r>
              <a:rPr lang="sr-Latn-RS" b="1" i="1" dirty="0" smtClean="0"/>
              <a:t>je</a:t>
            </a:r>
            <a:endParaRPr lang="en-US" b="1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A29CBB-3CBE-4B4C-A361-6448FB4EA5D1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409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RS" sz="4000" b="1" dirty="0" smtClean="0"/>
              <a:t>Izvori dokaza</a:t>
            </a:r>
            <a:endParaRPr lang="en-US" sz="4000" dirty="0" smtClean="0"/>
          </a:p>
        </p:txBody>
      </p:sp>
      <p:sp>
        <p:nvSpPr>
          <p:cNvPr id="410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en-US" dirty="0" err="1" smtClean="0"/>
              <a:t>Ele</a:t>
            </a:r>
            <a:r>
              <a:rPr lang="sr-Latn-RS" dirty="0" smtClean="0"/>
              <a:t>k</a:t>
            </a:r>
            <a:r>
              <a:rPr lang="en-US" dirty="0" err="1" smtClean="0"/>
              <a:t>tron</a:t>
            </a:r>
            <a:r>
              <a:rPr lang="sr-Latn-RS" dirty="0" smtClean="0"/>
              <a:t>sk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sr-Latn-RS" dirty="0" smtClean="0"/>
              <a:t>dokazi mogu da s</a:t>
            </a:r>
            <a:r>
              <a:rPr lang="en-US" dirty="0" smtClean="0"/>
              <a:t>e </a:t>
            </a:r>
            <a:r>
              <a:rPr lang="sr-Latn-RS" dirty="0" smtClean="0"/>
              <a:t>povežu sa skoro svakom vrstom istrage</a:t>
            </a:r>
            <a:endParaRPr lang="en-US" dirty="0" smtClean="0"/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sr-Latn-RS" dirty="0" smtClean="0"/>
              <a:t>Vrsta</a:t>
            </a:r>
            <a:r>
              <a:rPr lang="en-US" dirty="0" smtClean="0"/>
              <a:t> </a:t>
            </a:r>
            <a:r>
              <a:rPr lang="sr-Latn-RS" dirty="0" smtClean="0"/>
              <a:t>i</a:t>
            </a:r>
            <a:r>
              <a:rPr lang="en-US" dirty="0" smtClean="0"/>
              <a:t> </a:t>
            </a:r>
            <a:r>
              <a:rPr lang="sr-Latn-RS" dirty="0" smtClean="0"/>
              <a:t>broj</a:t>
            </a:r>
            <a:r>
              <a:rPr lang="en-US" dirty="0" smtClean="0"/>
              <a:t> </a:t>
            </a:r>
            <a:r>
              <a:rPr lang="en-US" dirty="0" err="1" smtClean="0"/>
              <a:t>ele</a:t>
            </a:r>
            <a:r>
              <a:rPr lang="sr-Latn-RS" dirty="0" smtClean="0"/>
              <a:t>k</a:t>
            </a:r>
            <a:r>
              <a:rPr lang="en-US" dirty="0" err="1" smtClean="0"/>
              <a:t>tron</a:t>
            </a:r>
            <a:r>
              <a:rPr lang="sr-Latn-RS" dirty="0" smtClean="0"/>
              <a:t>sk</a:t>
            </a:r>
            <a:r>
              <a:rPr lang="en-US" dirty="0" err="1" smtClean="0"/>
              <a:t>i</a:t>
            </a:r>
            <a:r>
              <a:rPr lang="sr-Latn-RS" dirty="0" smtClean="0"/>
              <a:t>h</a:t>
            </a:r>
            <a:r>
              <a:rPr lang="en-US" dirty="0" smtClean="0"/>
              <a:t> </a:t>
            </a:r>
            <a:r>
              <a:rPr lang="sr-Latn-RS" dirty="0" smtClean="0"/>
              <a:t>uređaja</a:t>
            </a:r>
            <a:r>
              <a:rPr lang="en-US" dirty="0" smtClean="0"/>
              <a:t> </a:t>
            </a:r>
            <a:r>
              <a:rPr lang="sr-Latn-RS" dirty="0" smtClean="0"/>
              <a:t>svakodnevno rastu</a:t>
            </a:r>
            <a:endParaRPr lang="en-US" dirty="0" smtClean="0"/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en-US" dirty="0" err="1" smtClean="0"/>
              <a:t>Ele</a:t>
            </a:r>
            <a:r>
              <a:rPr lang="sr-Latn-RS" dirty="0" smtClean="0"/>
              <a:t>k</a:t>
            </a:r>
            <a:r>
              <a:rPr lang="en-US" dirty="0" err="1" smtClean="0"/>
              <a:t>tron</a:t>
            </a:r>
            <a:r>
              <a:rPr lang="sr-Latn-RS" dirty="0" smtClean="0"/>
              <a:t>sk</a:t>
            </a:r>
            <a:r>
              <a:rPr lang="en-US" dirty="0" err="1" smtClean="0"/>
              <a:t>i</a:t>
            </a:r>
            <a:r>
              <a:rPr lang="sr-Latn-RS" dirty="0" smtClean="0"/>
              <a:t>m</a:t>
            </a:r>
            <a:r>
              <a:rPr lang="en-US" dirty="0" smtClean="0"/>
              <a:t> </a:t>
            </a:r>
            <a:r>
              <a:rPr lang="sr-Latn-RS" dirty="0" smtClean="0"/>
              <a:t>dokazima</a:t>
            </a:r>
            <a:r>
              <a:rPr lang="en-US" dirty="0" smtClean="0"/>
              <a:t> </a:t>
            </a:r>
            <a:r>
              <a:rPr lang="sr-Latn-RS" dirty="0" smtClean="0"/>
              <a:t>treba korektno rukovati da bi oni imali vrednost</a:t>
            </a:r>
            <a:r>
              <a:rPr lang="en-US" dirty="0" smtClean="0"/>
              <a:t>.</a:t>
            </a: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endParaRPr lang="en-US" dirty="0" smtClean="0"/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885E01-710D-423B-96A7-8BBFC0A8DA8F}" type="slidenum">
              <a:rPr lang="en-US"/>
              <a:pPr>
                <a:defRPr/>
              </a:pPr>
              <a:t>30</a:t>
            </a:fld>
            <a:endParaRPr lang="en-US"/>
          </a:p>
        </p:txBody>
      </p:sp>
      <p:grpSp>
        <p:nvGrpSpPr>
          <p:cNvPr id="31747" name="Group 2"/>
          <p:cNvGrpSpPr>
            <a:grpSpLocks noChangeAspect="1"/>
          </p:cNvGrpSpPr>
          <p:nvPr/>
        </p:nvGrpSpPr>
        <p:grpSpPr bwMode="auto">
          <a:xfrm>
            <a:off x="2828925" y="457200"/>
            <a:ext cx="3673475" cy="5976938"/>
            <a:chOff x="1338" y="255"/>
            <a:chExt cx="3192" cy="3900"/>
          </a:xfrm>
        </p:grpSpPr>
        <p:sp>
          <p:nvSpPr>
            <p:cNvPr id="31749" name="AutoShape 3"/>
            <p:cNvSpPr>
              <a:spLocks noChangeAspect="1" noChangeArrowheads="1" noTextEdit="1"/>
            </p:cNvSpPr>
            <p:nvPr/>
          </p:nvSpPr>
          <p:spPr bwMode="auto">
            <a:xfrm>
              <a:off x="1338" y="255"/>
              <a:ext cx="3192" cy="39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1338" y="526"/>
              <a:ext cx="3188" cy="3614"/>
            </a:xfrm>
            <a:prstGeom prst="roundRect">
              <a:avLst>
                <a:gd name="adj" fmla="val 2463"/>
              </a:avLst>
            </a:pr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  <a:cs typeface="+mn-cs"/>
              </a:endParaRPr>
            </a:p>
          </p:txBody>
        </p:sp>
        <p:sp>
          <p:nvSpPr>
            <p:cNvPr id="31751" name="AutoShape 5"/>
            <p:cNvSpPr>
              <a:spLocks noChangeArrowheads="1"/>
            </p:cNvSpPr>
            <p:nvPr/>
          </p:nvSpPr>
          <p:spPr bwMode="auto">
            <a:xfrm>
              <a:off x="1419" y="526"/>
              <a:ext cx="3053" cy="3585"/>
            </a:xfrm>
            <a:prstGeom prst="roundRect">
              <a:avLst>
                <a:gd name="adj" fmla="val 250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1419" y="526"/>
              <a:ext cx="3047" cy="119"/>
            </a:xfrm>
            <a:custGeom>
              <a:avLst/>
              <a:gdLst/>
              <a:ahLst/>
              <a:cxnLst>
                <a:cxn ang="0">
                  <a:pos x="0" y="124"/>
                </a:cxn>
                <a:cxn ang="0">
                  <a:pos x="13" y="77"/>
                </a:cxn>
                <a:cxn ang="0">
                  <a:pos x="45" y="37"/>
                </a:cxn>
                <a:cxn ang="0">
                  <a:pos x="94" y="11"/>
                </a:cxn>
                <a:cxn ang="0">
                  <a:pos x="152" y="0"/>
                </a:cxn>
                <a:cxn ang="0">
                  <a:pos x="2896" y="0"/>
                </a:cxn>
                <a:cxn ang="0">
                  <a:pos x="2954" y="11"/>
                </a:cxn>
                <a:cxn ang="0">
                  <a:pos x="3003" y="37"/>
                </a:cxn>
                <a:cxn ang="0">
                  <a:pos x="3035" y="77"/>
                </a:cxn>
                <a:cxn ang="0">
                  <a:pos x="3048" y="124"/>
                </a:cxn>
                <a:cxn ang="0">
                  <a:pos x="2913" y="62"/>
                </a:cxn>
                <a:cxn ang="0">
                  <a:pos x="112" y="62"/>
                </a:cxn>
                <a:cxn ang="0">
                  <a:pos x="0" y="124"/>
                </a:cxn>
              </a:cxnLst>
              <a:rect l="0" t="0" r="r" b="b"/>
              <a:pathLst>
                <a:path w="3048" h="124">
                  <a:moveTo>
                    <a:pt x="0" y="124"/>
                  </a:moveTo>
                  <a:lnTo>
                    <a:pt x="13" y="77"/>
                  </a:lnTo>
                  <a:lnTo>
                    <a:pt x="45" y="37"/>
                  </a:lnTo>
                  <a:lnTo>
                    <a:pt x="94" y="11"/>
                  </a:lnTo>
                  <a:lnTo>
                    <a:pt x="152" y="0"/>
                  </a:lnTo>
                  <a:lnTo>
                    <a:pt x="2896" y="0"/>
                  </a:lnTo>
                  <a:lnTo>
                    <a:pt x="2954" y="11"/>
                  </a:lnTo>
                  <a:lnTo>
                    <a:pt x="3003" y="37"/>
                  </a:lnTo>
                  <a:lnTo>
                    <a:pt x="3035" y="77"/>
                  </a:lnTo>
                  <a:lnTo>
                    <a:pt x="3048" y="124"/>
                  </a:lnTo>
                  <a:lnTo>
                    <a:pt x="2913" y="62"/>
                  </a:lnTo>
                  <a:lnTo>
                    <a:pt x="112" y="62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  <a:cs typeface="+mn-cs"/>
              </a:endParaRPr>
            </a:p>
          </p:txBody>
        </p:sp>
        <p:sp>
          <p:nvSpPr>
            <p:cNvPr id="31753" name="Rectangle 7"/>
            <p:cNvSpPr>
              <a:spLocks noChangeArrowheads="1"/>
            </p:cNvSpPr>
            <p:nvPr/>
          </p:nvSpPr>
          <p:spPr bwMode="auto">
            <a:xfrm>
              <a:off x="1612" y="856"/>
              <a:ext cx="2667" cy="300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31754" name="Freeform 8"/>
            <p:cNvSpPr>
              <a:spLocks/>
            </p:cNvSpPr>
            <p:nvPr/>
          </p:nvSpPr>
          <p:spPr bwMode="auto">
            <a:xfrm>
              <a:off x="2402" y="380"/>
              <a:ext cx="1073" cy="421"/>
            </a:xfrm>
            <a:custGeom>
              <a:avLst/>
              <a:gdLst>
                <a:gd name="T0" fmla="*/ 359 w 1073"/>
                <a:gd name="T1" fmla="*/ 0 h 421"/>
                <a:gd name="T2" fmla="*/ 292 w 1073"/>
                <a:gd name="T3" fmla="*/ 7 h 421"/>
                <a:gd name="T4" fmla="*/ 224 w 1073"/>
                <a:gd name="T5" fmla="*/ 32 h 421"/>
                <a:gd name="T6" fmla="*/ 166 w 1073"/>
                <a:gd name="T7" fmla="*/ 65 h 421"/>
                <a:gd name="T8" fmla="*/ 112 w 1073"/>
                <a:gd name="T9" fmla="*/ 109 h 421"/>
                <a:gd name="T10" fmla="*/ 67 w 1073"/>
                <a:gd name="T11" fmla="*/ 157 h 421"/>
                <a:gd name="T12" fmla="*/ 31 w 1073"/>
                <a:gd name="T13" fmla="*/ 205 h 421"/>
                <a:gd name="T14" fmla="*/ 9 w 1073"/>
                <a:gd name="T15" fmla="*/ 252 h 421"/>
                <a:gd name="T16" fmla="*/ 0 w 1073"/>
                <a:gd name="T17" fmla="*/ 292 h 421"/>
                <a:gd name="T18" fmla="*/ 13 w 1073"/>
                <a:gd name="T19" fmla="*/ 340 h 421"/>
                <a:gd name="T20" fmla="*/ 45 w 1073"/>
                <a:gd name="T21" fmla="*/ 384 h 421"/>
                <a:gd name="T22" fmla="*/ 94 w 1073"/>
                <a:gd name="T23" fmla="*/ 410 h 421"/>
                <a:gd name="T24" fmla="*/ 126 w 1073"/>
                <a:gd name="T25" fmla="*/ 417 h 421"/>
                <a:gd name="T26" fmla="*/ 157 w 1073"/>
                <a:gd name="T27" fmla="*/ 421 h 421"/>
                <a:gd name="T28" fmla="*/ 916 w 1073"/>
                <a:gd name="T29" fmla="*/ 421 h 421"/>
                <a:gd name="T30" fmla="*/ 947 w 1073"/>
                <a:gd name="T31" fmla="*/ 417 h 421"/>
                <a:gd name="T32" fmla="*/ 974 w 1073"/>
                <a:gd name="T33" fmla="*/ 410 h 421"/>
                <a:gd name="T34" fmla="*/ 1028 w 1073"/>
                <a:gd name="T35" fmla="*/ 384 h 421"/>
                <a:gd name="T36" fmla="*/ 1060 w 1073"/>
                <a:gd name="T37" fmla="*/ 340 h 421"/>
                <a:gd name="T38" fmla="*/ 1068 w 1073"/>
                <a:gd name="T39" fmla="*/ 318 h 421"/>
                <a:gd name="T40" fmla="*/ 1073 w 1073"/>
                <a:gd name="T41" fmla="*/ 292 h 421"/>
                <a:gd name="T42" fmla="*/ 1064 w 1073"/>
                <a:gd name="T43" fmla="*/ 252 h 421"/>
                <a:gd name="T44" fmla="*/ 1037 w 1073"/>
                <a:gd name="T45" fmla="*/ 205 h 421"/>
                <a:gd name="T46" fmla="*/ 1001 w 1073"/>
                <a:gd name="T47" fmla="*/ 157 h 421"/>
                <a:gd name="T48" fmla="*/ 947 w 1073"/>
                <a:gd name="T49" fmla="*/ 109 h 421"/>
                <a:gd name="T50" fmla="*/ 889 w 1073"/>
                <a:gd name="T51" fmla="*/ 65 h 421"/>
                <a:gd name="T52" fmla="*/ 826 w 1073"/>
                <a:gd name="T53" fmla="*/ 32 h 421"/>
                <a:gd name="T54" fmla="*/ 754 w 1073"/>
                <a:gd name="T55" fmla="*/ 7 h 421"/>
                <a:gd name="T56" fmla="*/ 687 w 1073"/>
                <a:gd name="T57" fmla="*/ 0 h 421"/>
                <a:gd name="T58" fmla="*/ 359 w 1073"/>
                <a:gd name="T59" fmla="*/ 0 h 42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073"/>
                <a:gd name="T91" fmla="*/ 0 h 421"/>
                <a:gd name="T92" fmla="*/ 1073 w 1073"/>
                <a:gd name="T93" fmla="*/ 421 h 421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073" h="421">
                  <a:moveTo>
                    <a:pt x="359" y="0"/>
                  </a:moveTo>
                  <a:lnTo>
                    <a:pt x="292" y="7"/>
                  </a:lnTo>
                  <a:lnTo>
                    <a:pt x="224" y="32"/>
                  </a:lnTo>
                  <a:lnTo>
                    <a:pt x="166" y="65"/>
                  </a:lnTo>
                  <a:lnTo>
                    <a:pt x="112" y="109"/>
                  </a:lnTo>
                  <a:lnTo>
                    <a:pt x="67" y="157"/>
                  </a:lnTo>
                  <a:lnTo>
                    <a:pt x="31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6" y="417"/>
                  </a:lnTo>
                  <a:lnTo>
                    <a:pt x="157" y="421"/>
                  </a:lnTo>
                  <a:lnTo>
                    <a:pt x="916" y="421"/>
                  </a:lnTo>
                  <a:lnTo>
                    <a:pt x="947" y="417"/>
                  </a:lnTo>
                  <a:lnTo>
                    <a:pt x="974" y="410"/>
                  </a:lnTo>
                  <a:lnTo>
                    <a:pt x="1028" y="384"/>
                  </a:lnTo>
                  <a:lnTo>
                    <a:pt x="1060" y="340"/>
                  </a:lnTo>
                  <a:lnTo>
                    <a:pt x="1068" y="318"/>
                  </a:lnTo>
                  <a:lnTo>
                    <a:pt x="1073" y="292"/>
                  </a:lnTo>
                  <a:lnTo>
                    <a:pt x="1064" y="252"/>
                  </a:lnTo>
                  <a:lnTo>
                    <a:pt x="1037" y="205"/>
                  </a:lnTo>
                  <a:lnTo>
                    <a:pt x="1001" y="157"/>
                  </a:lnTo>
                  <a:lnTo>
                    <a:pt x="947" y="109"/>
                  </a:lnTo>
                  <a:lnTo>
                    <a:pt x="889" y="65"/>
                  </a:lnTo>
                  <a:lnTo>
                    <a:pt x="826" y="32"/>
                  </a:lnTo>
                  <a:lnTo>
                    <a:pt x="754" y="7"/>
                  </a:lnTo>
                  <a:lnTo>
                    <a:pt x="687" y="0"/>
                  </a:lnTo>
                  <a:lnTo>
                    <a:pt x="359" y="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31755" name="Freeform 9"/>
            <p:cNvSpPr>
              <a:spLocks/>
            </p:cNvSpPr>
            <p:nvPr/>
          </p:nvSpPr>
          <p:spPr bwMode="auto">
            <a:xfrm>
              <a:off x="2411" y="380"/>
              <a:ext cx="1051" cy="421"/>
            </a:xfrm>
            <a:custGeom>
              <a:avLst/>
              <a:gdLst>
                <a:gd name="T0" fmla="*/ 355 w 1051"/>
                <a:gd name="T1" fmla="*/ 0 h 421"/>
                <a:gd name="T2" fmla="*/ 287 w 1051"/>
                <a:gd name="T3" fmla="*/ 7 h 421"/>
                <a:gd name="T4" fmla="*/ 220 w 1051"/>
                <a:gd name="T5" fmla="*/ 32 h 421"/>
                <a:gd name="T6" fmla="*/ 162 w 1051"/>
                <a:gd name="T7" fmla="*/ 65 h 421"/>
                <a:gd name="T8" fmla="*/ 108 w 1051"/>
                <a:gd name="T9" fmla="*/ 109 h 421"/>
                <a:gd name="T10" fmla="*/ 63 w 1051"/>
                <a:gd name="T11" fmla="*/ 157 h 421"/>
                <a:gd name="T12" fmla="*/ 31 w 1051"/>
                <a:gd name="T13" fmla="*/ 205 h 421"/>
                <a:gd name="T14" fmla="*/ 9 w 1051"/>
                <a:gd name="T15" fmla="*/ 252 h 421"/>
                <a:gd name="T16" fmla="*/ 0 w 1051"/>
                <a:gd name="T17" fmla="*/ 292 h 421"/>
                <a:gd name="T18" fmla="*/ 13 w 1051"/>
                <a:gd name="T19" fmla="*/ 340 h 421"/>
                <a:gd name="T20" fmla="*/ 45 w 1051"/>
                <a:gd name="T21" fmla="*/ 384 h 421"/>
                <a:gd name="T22" fmla="*/ 94 w 1051"/>
                <a:gd name="T23" fmla="*/ 410 h 421"/>
                <a:gd name="T24" fmla="*/ 121 w 1051"/>
                <a:gd name="T25" fmla="*/ 417 h 421"/>
                <a:gd name="T26" fmla="*/ 153 w 1051"/>
                <a:gd name="T27" fmla="*/ 421 h 421"/>
                <a:gd name="T28" fmla="*/ 898 w 1051"/>
                <a:gd name="T29" fmla="*/ 421 h 421"/>
                <a:gd name="T30" fmla="*/ 929 w 1051"/>
                <a:gd name="T31" fmla="*/ 417 h 421"/>
                <a:gd name="T32" fmla="*/ 956 w 1051"/>
                <a:gd name="T33" fmla="*/ 410 h 421"/>
                <a:gd name="T34" fmla="*/ 1006 w 1051"/>
                <a:gd name="T35" fmla="*/ 384 h 421"/>
                <a:gd name="T36" fmla="*/ 1037 w 1051"/>
                <a:gd name="T37" fmla="*/ 340 h 421"/>
                <a:gd name="T38" fmla="*/ 1051 w 1051"/>
                <a:gd name="T39" fmla="*/ 292 h 421"/>
                <a:gd name="T40" fmla="*/ 1042 w 1051"/>
                <a:gd name="T41" fmla="*/ 252 h 421"/>
                <a:gd name="T42" fmla="*/ 1019 w 1051"/>
                <a:gd name="T43" fmla="*/ 205 h 421"/>
                <a:gd name="T44" fmla="*/ 979 w 1051"/>
                <a:gd name="T45" fmla="*/ 157 h 421"/>
                <a:gd name="T46" fmla="*/ 929 w 1051"/>
                <a:gd name="T47" fmla="*/ 109 h 421"/>
                <a:gd name="T48" fmla="*/ 875 w 1051"/>
                <a:gd name="T49" fmla="*/ 65 h 421"/>
                <a:gd name="T50" fmla="*/ 808 w 1051"/>
                <a:gd name="T51" fmla="*/ 32 h 421"/>
                <a:gd name="T52" fmla="*/ 741 w 1051"/>
                <a:gd name="T53" fmla="*/ 7 h 421"/>
                <a:gd name="T54" fmla="*/ 673 w 1051"/>
                <a:gd name="T55" fmla="*/ 0 h 421"/>
                <a:gd name="T56" fmla="*/ 355 w 1051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51"/>
                <a:gd name="T88" fmla="*/ 0 h 421"/>
                <a:gd name="T89" fmla="*/ 1051 w 1051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51" h="421">
                  <a:moveTo>
                    <a:pt x="355" y="0"/>
                  </a:moveTo>
                  <a:lnTo>
                    <a:pt x="287" y="7"/>
                  </a:lnTo>
                  <a:lnTo>
                    <a:pt x="220" y="32"/>
                  </a:lnTo>
                  <a:lnTo>
                    <a:pt x="162" y="65"/>
                  </a:lnTo>
                  <a:lnTo>
                    <a:pt x="108" y="109"/>
                  </a:lnTo>
                  <a:lnTo>
                    <a:pt x="63" y="157"/>
                  </a:lnTo>
                  <a:lnTo>
                    <a:pt x="31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1" y="417"/>
                  </a:lnTo>
                  <a:lnTo>
                    <a:pt x="153" y="421"/>
                  </a:lnTo>
                  <a:lnTo>
                    <a:pt x="898" y="421"/>
                  </a:lnTo>
                  <a:lnTo>
                    <a:pt x="929" y="417"/>
                  </a:lnTo>
                  <a:lnTo>
                    <a:pt x="956" y="410"/>
                  </a:lnTo>
                  <a:lnTo>
                    <a:pt x="1006" y="384"/>
                  </a:lnTo>
                  <a:lnTo>
                    <a:pt x="1037" y="340"/>
                  </a:lnTo>
                  <a:lnTo>
                    <a:pt x="1051" y="292"/>
                  </a:lnTo>
                  <a:lnTo>
                    <a:pt x="1042" y="252"/>
                  </a:lnTo>
                  <a:lnTo>
                    <a:pt x="1019" y="205"/>
                  </a:lnTo>
                  <a:lnTo>
                    <a:pt x="979" y="157"/>
                  </a:lnTo>
                  <a:lnTo>
                    <a:pt x="929" y="109"/>
                  </a:lnTo>
                  <a:lnTo>
                    <a:pt x="875" y="65"/>
                  </a:lnTo>
                  <a:lnTo>
                    <a:pt x="808" y="32"/>
                  </a:lnTo>
                  <a:lnTo>
                    <a:pt x="741" y="7"/>
                  </a:lnTo>
                  <a:lnTo>
                    <a:pt x="673" y="0"/>
                  </a:lnTo>
                  <a:lnTo>
                    <a:pt x="355" y="0"/>
                  </a:lnTo>
                  <a:close/>
                </a:path>
              </a:pathLst>
            </a:custGeom>
            <a:solidFill>
              <a:srgbClr val="8989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31756" name="Freeform 10"/>
            <p:cNvSpPr>
              <a:spLocks/>
            </p:cNvSpPr>
            <p:nvPr/>
          </p:nvSpPr>
          <p:spPr bwMode="auto">
            <a:xfrm>
              <a:off x="2420" y="380"/>
              <a:ext cx="1033" cy="421"/>
            </a:xfrm>
            <a:custGeom>
              <a:avLst/>
              <a:gdLst>
                <a:gd name="T0" fmla="*/ 346 w 1033"/>
                <a:gd name="T1" fmla="*/ 0 h 421"/>
                <a:gd name="T2" fmla="*/ 278 w 1033"/>
                <a:gd name="T3" fmla="*/ 7 h 421"/>
                <a:gd name="T4" fmla="*/ 215 w 1033"/>
                <a:gd name="T5" fmla="*/ 32 h 421"/>
                <a:gd name="T6" fmla="*/ 157 w 1033"/>
                <a:gd name="T7" fmla="*/ 65 h 421"/>
                <a:gd name="T8" fmla="*/ 108 w 1033"/>
                <a:gd name="T9" fmla="*/ 109 h 421"/>
                <a:gd name="T10" fmla="*/ 63 w 1033"/>
                <a:gd name="T11" fmla="*/ 157 h 421"/>
                <a:gd name="T12" fmla="*/ 27 w 1033"/>
                <a:gd name="T13" fmla="*/ 205 h 421"/>
                <a:gd name="T14" fmla="*/ 9 w 1033"/>
                <a:gd name="T15" fmla="*/ 252 h 421"/>
                <a:gd name="T16" fmla="*/ 0 w 1033"/>
                <a:gd name="T17" fmla="*/ 292 h 421"/>
                <a:gd name="T18" fmla="*/ 13 w 1033"/>
                <a:gd name="T19" fmla="*/ 340 h 421"/>
                <a:gd name="T20" fmla="*/ 45 w 1033"/>
                <a:gd name="T21" fmla="*/ 384 h 421"/>
                <a:gd name="T22" fmla="*/ 94 w 1033"/>
                <a:gd name="T23" fmla="*/ 410 h 421"/>
                <a:gd name="T24" fmla="*/ 121 w 1033"/>
                <a:gd name="T25" fmla="*/ 417 h 421"/>
                <a:gd name="T26" fmla="*/ 153 w 1033"/>
                <a:gd name="T27" fmla="*/ 421 h 421"/>
                <a:gd name="T28" fmla="*/ 880 w 1033"/>
                <a:gd name="T29" fmla="*/ 421 h 421"/>
                <a:gd name="T30" fmla="*/ 911 w 1033"/>
                <a:gd name="T31" fmla="*/ 417 h 421"/>
                <a:gd name="T32" fmla="*/ 938 w 1033"/>
                <a:gd name="T33" fmla="*/ 410 h 421"/>
                <a:gd name="T34" fmla="*/ 988 w 1033"/>
                <a:gd name="T35" fmla="*/ 384 h 421"/>
                <a:gd name="T36" fmla="*/ 1019 w 1033"/>
                <a:gd name="T37" fmla="*/ 340 h 421"/>
                <a:gd name="T38" fmla="*/ 1033 w 1033"/>
                <a:gd name="T39" fmla="*/ 292 h 421"/>
                <a:gd name="T40" fmla="*/ 1024 w 1033"/>
                <a:gd name="T41" fmla="*/ 252 h 421"/>
                <a:gd name="T42" fmla="*/ 1001 w 1033"/>
                <a:gd name="T43" fmla="*/ 205 h 421"/>
                <a:gd name="T44" fmla="*/ 961 w 1033"/>
                <a:gd name="T45" fmla="*/ 157 h 421"/>
                <a:gd name="T46" fmla="*/ 916 w 1033"/>
                <a:gd name="T47" fmla="*/ 109 h 421"/>
                <a:gd name="T48" fmla="*/ 857 w 1033"/>
                <a:gd name="T49" fmla="*/ 65 h 421"/>
                <a:gd name="T50" fmla="*/ 795 w 1033"/>
                <a:gd name="T51" fmla="*/ 32 h 421"/>
                <a:gd name="T52" fmla="*/ 727 w 1033"/>
                <a:gd name="T53" fmla="*/ 7 h 421"/>
                <a:gd name="T54" fmla="*/ 660 w 1033"/>
                <a:gd name="T55" fmla="*/ 0 h 421"/>
                <a:gd name="T56" fmla="*/ 346 w 1033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33"/>
                <a:gd name="T88" fmla="*/ 0 h 421"/>
                <a:gd name="T89" fmla="*/ 1033 w 1033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33" h="421">
                  <a:moveTo>
                    <a:pt x="346" y="0"/>
                  </a:moveTo>
                  <a:lnTo>
                    <a:pt x="278" y="7"/>
                  </a:lnTo>
                  <a:lnTo>
                    <a:pt x="215" y="32"/>
                  </a:lnTo>
                  <a:lnTo>
                    <a:pt x="157" y="65"/>
                  </a:lnTo>
                  <a:lnTo>
                    <a:pt x="108" y="109"/>
                  </a:lnTo>
                  <a:lnTo>
                    <a:pt x="63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1" y="417"/>
                  </a:lnTo>
                  <a:lnTo>
                    <a:pt x="153" y="421"/>
                  </a:lnTo>
                  <a:lnTo>
                    <a:pt x="880" y="421"/>
                  </a:lnTo>
                  <a:lnTo>
                    <a:pt x="911" y="417"/>
                  </a:lnTo>
                  <a:lnTo>
                    <a:pt x="938" y="410"/>
                  </a:lnTo>
                  <a:lnTo>
                    <a:pt x="988" y="384"/>
                  </a:lnTo>
                  <a:lnTo>
                    <a:pt x="1019" y="340"/>
                  </a:lnTo>
                  <a:lnTo>
                    <a:pt x="1033" y="292"/>
                  </a:lnTo>
                  <a:lnTo>
                    <a:pt x="1024" y="252"/>
                  </a:lnTo>
                  <a:lnTo>
                    <a:pt x="1001" y="205"/>
                  </a:lnTo>
                  <a:lnTo>
                    <a:pt x="961" y="157"/>
                  </a:lnTo>
                  <a:lnTo>
                    <a:pt x="916" y="109"/>
                  </a:lnTo>
                  <a:lnTo>
                    <a:pt x="857" y="65"/>
                  </a:lnTo>
                  <a:lnTo>
                    <a:pt x="795" y="32"/>
                  </a:lnTo>
                  <a:lnTo>
                    <a:pt x="727" y="7"/>
                  </a:lnTo>
                  <a:lnTo>
                    <a:pt x="660" y="0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rgbClr val="92929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31757" name="Freeform 11"/>
            <p:cNvSpPr>
              <a:spLocks/>
            </p:cNvSpPr>
            <p:nvPr/>
          </p:nvSpPr>
          <p:spPr bwMode="auto">
            <a:xfrm>
              <a:off x="2424" y="380"/>
              <a:ext cx="1020" cy="421"/>
            </a:xfrm>
            <a:custGeom>
              <a:avLst/>
              <a:gdLst>
                <a:gd name="T0" fmla="*/ 342 w 1020"/>
                <a:gd name="T1" fmla="*/ 0 h 421"/>
                <a:gd name="T2" fmla="*/ 279 w 1020"/>
                <a:gd name="T3" fmla="*/ 7 h 421"/>
                <a:gd name="T4" fmla="*/ 216 w 1020"/>
                <a:gd name="T5" fmla="*/ 32 h 421"/>
                <a:gd name="T6" fmla="*/ 158 w 1020"/>
                <a:gd name="T7" fmla="*/ 65 h 421"/>
                <a:gd name="T8" fmla="*/ 104 w 1020"/>
                <a:gd name="T9" fmla="*/ 109 h 421"/>
                <a:gd name="T10" fmla="*/ 63 w 1020"/>
                <a:gd name="T11" fmla="*/ 157 h 421"/>
                <a:gd name="T12" fmla="*/ 27 w 1020"/>
                <a:gd name="T13" fmla="*/ 205 h 421"/>
                <a:gd name="T14" fmla="*/ 9 w 1020"/>
                <a:gd name="T15" fmla="*/ 252 h 421"/>
                <a:gd name="T16" fmla="*/ 0 w 1020"/>
                <a:gd name="T17" fmla="*/ 292 h 421"/>
                <a:gd name="T18" fmla="*/ 14 w 1020"/>
                <a:gd name="T19" fmla="*/ 340 h 421"/>
                <a:gd name="T20" fmla="*/ 45 w 1020"/>
                <a:gd name="T21" fmla="*/ 384 h 421"/>
                <a:gd name="T22" fmla="*/ 95 w 1020"/>
                <a:gd name="T23" fmla="*/ 410 h 421"/>
                <a:gd name="T24" fmla="*/ 122 w 1020"/>
                <a:gd name="T25" fmla="*/ 417 h 421"/>
                <a:gd name="T26" fmla="*/ 153 w 1020"/>
                <a:gd name="T27" fmla="*/ 421 h 421"/>
                <a:gd name="T28" fmla="*/ 867 w 1020"/>
                <a:gd name="T29" fmla="*/ 421 h 421"/>
                <a:gd name="T30" fmla="*/ 898 w 1020"/>
                <a:gd name="T31" fmla="*/ 417 h 421"/>
                <a:gd name="T32" fmla="*/ 925 w 1020"/>
                <a:gd name="T33" fmla="*/ 410 h 421"/>
                <a:gd name="T34" fmla="*/ 975 w 1020"/>
                <a:gd name="T35" fmla="*/ 384 h 421"/>
                <a:gd name="T36" fmla="*/ 1006 w 1020"/>
                <a:gd name="T37" fmla="*/ 340 h 421"/>
                <a:gd name="T38" fmla="*/ 1020 w 1020"/>
                <a:gd name="T39" fmla="*/ 292 h 421"/>
                <a:gd name="T40" fmla="*/ 1011 w 1020"/>
                <a:gd name="T41" fmla="*/ 252 h 421"/>
                <a:gd name="T42" fmla="*/ 988 w 1020"/>
                <a:gd name="T43" fmla="*/ 205 h 421"/>
                <a:gd name="T44" fmla="*/ 948 w 1020"/>
                <a:gd name="T45" fmla="*/ 157 h 421"/>
                <a:gd name="T46" fmla="*/ 903 w 1020"/>
                <a:gd name="T47" fmla="*/ 109 h 421"/>
                <a:gd name="T48" fmla="*/ 844 w 1020"/>
                <a:gd name="T49" fmla="*/ 65 h 421"/>
                <a:gd name="T50" fmla="*/ 782 w 1020"/>
                <a:gd name="T51" fmla="*/ 32 h 421"/>
                <a:gd name="T52" fmla="*/ 719 w 1020"/>
                <a:gd name="T53" fmla="*/ 7 h 421"/>
                <a:gd name="T54" fmla="*/ 651 w 1020"/>
                <a:gd name="T55" fmla="*/ 0 h 421"/>
                <a:gd name="T56" fmla="*/ 342 w 1020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20"/>
                <a:gd name="T88" fmla="*/ 0 h 421"/>
                <a:gd name="T89" fmla="*/ 1020 w 1020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20" h="421">
                  <a:moveTo>
                    <a:pt x="342" y="0"/>
                  </a:moveTo>
                  <a:lnTo>
                    <a:pt x="279" y="7"/>
                  </a:lnTo>
                  <a:lnTo>
                    <a:pt x="216" y="32"/>
                  </a:lnTo>
                  <a:lnTo>
                    <a:pt x="158" y="65"/>
                  </a:lnTo>
                  <a:lnTo>
                    <a:pt x="104" y="109"/>
                  </a:lnTo>
                  <a:lnTo>
                    <a:pt x="63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4" y="340"/>
                  </a:lnTo>
                  <a:lnTo>
                    <a:pt x="45" y="384"/>
                  </a:lnTo>
                  <a:lnTo>
                    <a:pt x="95" y="410"/>
                  </a:lnTo>
                  <a:lnTo>
                    <a:pt x="122" y="417"/>
                  </a:lnTo>
                  <a:lnTo>
                    <a:pt x="153" y="421"/>
                  </a:lnTo>
                  <a:lnTo>
                    <a:pt x="867" y="421"/>
                  </a:lnTo>
                  <a:lnTo>
                    <a:pt x="898" y="417"/>
                  </a:lnTo>
                  <a:lnTo>
                    <a:pt x="925" y="410"/>
                  </a:lnTo>
                  <a:lnTo>
                    <a:pt x="975" y="384"/>
                  </a:lnTo>
                  <a:lnTo>
                    <a:pt x="1006" y="340"/>
                  </a:lnTo>
                  <a:lnTo>
                    <a:pt x="1020" y="292"/>
                  </a:lnTo>
                  <a:lnTo>
                    <a:pt x="1011" y="252"/>
                  </a:lnTo>
                  <a:lnTo>
                    <a:pt x="988" y="205"/>
                  </a:lnTo>
                  <a:lnTo>
                    <a:pt x="948" y="157"/>
                  </a:lnTo>
                  <a:lnTo>
                    <a:pt x="903" y="109"/>
                  </a:lnTo>
                  <a:lnTo>
                    <a:pt x="844" y="65"/>
                  </a:lnTo>
                  <a:lnTo>
                    <a:pt x="782" y="32"/>
                  </a:lnTo>
                  <a:lnTo>
                    <a:pt x="719" y="7"/>
                  </a:lnTo>
                  <a:lnTo>
                    <a:pt x="651" y="0"/>
                  </a:lnTo>
                  <a:lnTo>
                    <a:pt x="342" y="0"/>
                  </a:lnTo>
                  <a:close/>
                </a:path>
              </a:pathLst>
            </a:custGeom>
            <a:solidFill>
              <a:srgbClr val="9B9B9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31758" name="Freeform 12"/>
            <p:cNvSpPr>
              <a:spLocks/>
            </p:cNvSpPr>
            <p:nvPr/>
          </p:nvSpPr>
          <p:spPr bwMode="auto">
            <a:xfrm>
              <a:off x="2433" y="380"/>
              <a:ext cx="997" cy="421"/>
            </a:xfrm>
            <a:custGeom>
              <a:avLst/>
              <a:gdLst>
                <a:gd name="T0" fmla="*/ 337 w 997"/>
                <a:gd name="T1" fmla="*/ 0 h 421"/>
                <a:gd name="T2" fmla="*/ 274 w 997"/>
                <a:gd name="T3" fmla="*/ 7 h 421"/>
                <a:gd name="T4" fmla="*/ 211 w 997"/>
                <a:gd name="T5" fmla="*/ 32 h 421"/>
                <a:gd name="T6" fmla="*/ 153 w 997"/>
                <a:gd name="T7" fmla="*/ 65 h 421"/>
                <a:gd name="T8" fmla="*/ 104 w 997"/>
                <a:gd name="T9" fmla="*/ 109 h 421"/>
                <a:gd name="T10" fmla="*/ 59 w 997"/>
                <a:gd name="T11" fmla="*/ 157 h 421"/>
                <a:gd name="T12" fmla="*/ 27 w 997"/>
                <a:gd name="T13" fmla="*/ 205 h 421"/>
                <a:gd name="T14" fmla="*/ 9 w 997"/>
                <a:gd name="T15" fmla="*/ 252 h 421"/>
                <a:gd name="T16" fmla="*/ 0 w 997"/>
                <a:gd name="T17" fmla="*/ 292 h 421"/>
                <a:gd name="T18" fmla="*/ 14 w 997"/>
                <a:gd name="T19" fmla="*/ 340 h 421"/>
                <a:gd name="T20" fmla="*/ 45 w 997"/>
                <a:gd name="T21" fmla="*/ 384 h 421"/>
                <a:gd name="T22" fmla="*/ 90 w 997"/>
                <a:gd name="T23" fmla="*/ 410 h 421"/>
                <a:gd name="T24" fmla="*/ 117 w 997"/>
                <a:gd name="T25" fmla="*/ 417 h 421"/>
                <a:gd name="T26" fmla="*/ 149 w 997"/>
                <a:gd name="T27" fmla="*/ 421 h 421"/>
                <a:gd name="T28" fmla="*/ 853 w 997"/>
                <a:gd name="T29" fmla="*/ 421 h 421"/>
                <a:gd name="T30" fmla="*/ 885 w 997"/>
                <a:gd name="T31" fmla="*/ 417 h 421"/>
                <a:gd name="T32" fmla="*/ 912 w 997"/>
                <a:gd name="T33" fmla="*/ 410 h 421"/>
                <a:gd name="T34" fmla="*/ 957 w 997"/>
                <a:gd name="T35" fmla="*/ 384 h 421"/>
                <a:gd name="T36" fmla="*/ 988 w 997"/>
                <a:gd name="T37" fmla="*/ 340 h 421"/>
                <a:gd name="T38" fmla="*/ 997 w 997"/>
                <a:gd name="T39" fmla="*/ 292 h 421"/>
                <a:gd name="T40" fmla="*/ 988 w 997"/>
                <a:gd name="T41" fmla="*/ 252 h 421"/>
                <a:gd name="T42" fmla="*/ 966 w 997"/>
                <a:gd name="T43" fmla="*/ 205 h 421"/>
                <a:gd name="T44" fmla="*/ 930 w 997"/>
                <a:gd name="T45" fmla="*/ 157 h 421"/>
                <a:gd name="T46" fmla="*/ 885 w 997"/>
                <a:gd name="T47" fmla="*/ 109 h 421"/>
                <a:gd name="T48" fmla="*/ 831 w 997"/>
                <a:gd name="T49" fmla="*/ 65 h 421"/>
                <a:gd name="T50" fmla="*/ 768 w 997"/>
                <a:gd name="T51" fmla="*/ 32 h 421"/>
                <a:gd name="T52" fmla="*/ 705 w 997"/>
                <a:gd name="T53" fmla="*/ 7 h 421"/>
                <a:gd name="T54" fmla="*/ 642 w 997"/>
                <a:gd name="T55" fmla="*/ 0 h 421"/>
                <a:gd name="T56" fmla="*/ 337 w 997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97"/>
                <a:gd name="T88" fmla="*/ 0 h 421"/>
                <a:gd name="T89" fmla="*/ 997 w 997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97" h="421">
                  <a:moveTo>
                    <a:pt x="337" y="0"/>
                  </a:moveTo>
                  <a:lnTo>
                    <a:pt x="274" y="7"/>
                  </a:lnTo>
                  <a:lnTo>
                    <a:pt x="211" y="32"/>
                  </a:lnTo>
                  <a:lnTo>
                    <a:pt x="153" y="65"/>
                  </a:lnTo>
                  <a:lnTo>
                    <a:pt x="104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4" y="340"/>
                  </a:lnTo>
                  <a:lnTo>
                    <a:pt x="45" y="384"/>
                  </a:lnTo>
                  <a:lnTo>
                    <a:pt x="90" y="410"/>
                  </a:lnTo>
                  <a:lnTo>
                    <a:pt x="117" y="417"/>
                  </a:lnTo>
                  <a:lnTo>
                    <a:pt x="149" y="421"/>
                  </a:lnTo>
                  <a:lnTo>
                    <a:pt x="853" y="421"/>
                  </a:lnTo>
                  <a:lnTo>
                    <a:pt x="885" y="417"/>
                  </a:lnTo>
                  <a:lnTo>
                    <a:pt x="912" y="410"/>
                  </a:lnTo>
                  <a:lnTo>
                    <a:pt x="957" y="384"/>
                  </a:lnTo>
                  <a:lnTo>
                    <a:pt x="988" y="340"/>
                  </a:lnTo>
                  <a:lnTo>
                    <a:pt x="997" y="292"/>
                  </a:lnTo>
                  <a:lnTo>
                    <a:pt x="988" y="252"/>
                  </a:lnTo>
                  <a:lnTo>
                    <a:pt x="966" y="205"/>
                  </a:lnTo>
                  <a:lnTo>
                    <a:pt x="930" y="157"/>
                  </a:lnTo>
                  <a:lnTo>
                    <a:pt x="885" y="109"/>
                  </a:lnTo>
                  <a:lnTo>
                    <a:pt x="831" y="65"/>
                  </a:lnTo>
                  <a:lnTo>
                    <a:pt x="768" y="32"/>
                  </a:lnTo>
                  <a:lnTo>
                    <a:pt x="705" y="7"/>
                  </a:lnTo>
                  <a:lnTo>
                    <a:pt x="642" y="0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31759" name="Freeform 13"/>
            <p:cNvSpPr>
              <a:spLocks/>
            </p:cNvSpPr>
            <p:nvPr/>
          </p:nvSpPr>
          <p:spPr bwMode="auto">
            <a:xfrm>
              <a:off x="2442" y="380"/>
              <a:ext cx="979" cy="421"/>
            </a:xfrm>
            <a:custGeom>
              <a:avLst/>
              <a:gdLst>
                <a:gd name="T0" fmla="*/ 328 w 979"/>
                <a:gd name="T1" fmla="*/ 0 h 421"/>
                <a:gd name="T2" fmla="*/ 265 w 979"/>
                <a:gd name="T3" fmla="*/ 7 h 421"/>
                <a:gd name="T4" fmla="*/ 207 w 979"/>
                <a:gd name="T5" fmla="*/ 32 h 421"/>
                <a:gd name="T6" fmla="*/ 149 w 979"/>
                <a:gd name="T7" fmla="*/ 65 h 421"/>
                <a:gd name="T8" fmla="*/ 99 w 979"/>
                <a:gd name="T9" fmla="*/ 109 h 421"/>
                <a:gd name="T10" fmla="*/ 59 w 979"/>
                <a:gd name="T11" fmla="*/ 157 h 421"/>
                <a:gd name="T12" fmla="*/ 27 w 979"/>
                <a:gd name="T13" fmla="*/ 205 h 421"/>
                <a:gd name="T14" fmla="*/ 9 w 979"/>
                <a:gd name="T15" fmla="*/ 252 h 421"/>
                <a:gd name="T16" fmla="*/ 0 w 979"/>
                <a:gd name="T17" fmla="*/ 292 h 421"/>
                <a:gd name="T18" fmla="*/ 9 w 979"/>
                <a:gd name="T19" fmla="*/ 340 h 421"/>
                <a:gd name="T20" fmla="*/ 41 w 979"/>
                <a:gd name="T21" fmla="*/ 384 h 421"/>
                <a:gd name="T22" fmla="*/ 86 w 979"/>
                <a:gd name="T23" fmla="*/ 410 h 421"/>
                <a:gd name="T24" fmla="*/ 113 w 979"/>
                <a:gd name="T25" fmla="*/ 417 h 421"/>
                <a:gd name="T26" fmla="*/ 144 w 979"/>
                <a:gd name="T27" fmla="*/ 421 h 421"/>
                <a:gd name="T28" fmla="*/ 835 w 979"/>
                <a:gd name="T29" fmla="*/ 421 h 421"/>
                <a:gd name="T30" fmla="*/ 889 w 979"/>
                <a:gd name="T31" fmla="*/ 410 h 421"/>
                <a:gd name="T32" fmla="*/ 934 w 979"/>
                <a:gd name="T33" fmla="*/ 384 h 421"/>
                <a:gd name="T34" fmla="*/ 966 w 979"/>
                <a:gd name="T35" fmla="*/ 340 h 421"/>
                <a:gd name="T36" fmla="*/ 979 w 979"/>
                <a:gd name="T37" fmla="*/ 292 h 421"/>
                <a:gd name="T38" fmla="*/ 970 w 979"/>
                <a:gd name="T39" fmla="*/ 252 h 421"/>
                <a:gd name="T40" fmla="*/ 948 w 979"/>
                <a:gd name="T41" fmla="*/ 205 h 421"/>
                <a:gd name="T42" fmla="*/ 912 w 979"/>
                <a:gd name="T43" fmla="*/ 157 h 421"/>
                <a:gd name="T44" fmla="*/ 867 w 979"/>
                <a:gd name="T45" fmla="*/ 109 h 421"/>
                <a:gd name="T46" fmla="*/ 813 w 979"/>
                <a:gd name="T47" fmla="*/ 65 h 421"/>
                <a:gd name="T48" fmla="*/ 755 w 979"/>
                <a:gd name="T49" fmla="*/ 32 h 421"/>
                <a:gd name="T50" fmla="*/ 692 w 979"/>
                <a:gd name="T51" fmla="*/ 7 h 421"/>
                <a:gd name="T52" fmla="*/ 629 w 979"/>
                <a:gd name="T53" fmla="*/ 0 h 421"/>
                <a:gd name="T54" fmla="*/ 328 w 979"/>
                <a:gd name="T55" fmla="*/ 0 h 42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979"/>
                <a:gd name="T85" fmla="*/ 0 h 421"/>
                <a:gd name="T86" fmla="*/ 979 w 979"/>
                <a:gd name="T87" fmla="*/ 421 h 421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979" h="421">
                  <a:moveTo>
                    <a:pt x="328" y="0"/>
                  </a:moveTo>
                  <a:lnTo>
                    <a:pt x="265" y="7"/>
                  </a:lnTo>
                  <a:lnTo>
                    <a:pt x="207" y="32"/>
                  </a:lnTo>
                  <a:lnTo>
                    <a:pt x="149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6" y="410"/>
                  </a:lnTo>
                  <a:lnTo>
                    <a:pt x="113" y="417"/>
                  </a:lnTo>
                  <a:lnTo>
                    <a:pt x="144" y="421"/>
                  </a:lnTo>
                  <a:lnTo>
                    <a:pt x="835" y="421"/>
                  </a:lnTo>
                  <a:lnTo>
                    <a:pt x="889" y="410"/>
                  </a:lnTo>
                  <a:lnTo>
                    <a:pt x="934" y="384"/>
                  </a:lnTo>
                  <a:lnTo>
                    <a:pt x="966" y="340"/>
                  </a:lnTo>
                  <a:lnTo>
                    <a:pt x="979" y="292"/>
                  </a:lnTo>
                  <a:lnTo>
                    <a:pt x="970" y="252"/>
                  </a:lnTo>
                  <a:lnTo>
                    <a:pt x="948" y="205"/>
                  </a:lnTo>
                  <a:lnTo>
                    <a:pt x="912" y="157"/>
                  </a:lnTo>
                  <a:lnTo>
                    <a:pt x="867" y="109"/>
                  </a:lnTo>
                  <a:lnTo>
                    <a:pt x="813" y="65"/>
                  </a:lnTo>
                  <a:lnTo>
                    <a:pt x="755" y="32"/>
                  </a:lnTo>
                  <a:lnTo>
                    <a:pt x="692" y="7"/>
                  </a:lnTo>
                  <a:lnTo>
                    <a:pt x="629" y="0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rgbClr val="AEAEA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31760" name="Freeform 14"/>
            <p:cNvSpPr>
              <a:spLocks/>
            </p:cNvSpPr>
            <p:nvPr/>
          </p:nvSpPr>
          <p:spPr bwMode="auto">
            <a:xfrm>
              <a:off x="2451" y="380"/>
              <a:ext cx="961" cy="421"/>
            </a:xfrm>
            <a:custGeom>
              <a:avLst/>
              <a:gdLst>
                <a:gd name="T0" fmla="*/ 319 w 961"/>
                <a:gd name="T1" fmla="*/ 0 h 421"/>
                <a:gd name="T2" fmla="*/ 256 w 961"/>
                <a:gd name="T3" fmla="*/ 7 h 421"/>
                <a:gd name="T4" fmla="*/ 198 w 961"/>
                <a:gd name="T5" fmla="*/ 32 h 421"/>
                <a:gd name="T6" fmla="*/ 144 w 961"/>
                <a:gd name="T7" fmla="*/ 65 h 421"/>
                <a:gd name="T8" fmla="*/ 99 w 961"/>
                <a:gd name="T9" fmla="*/ 109 h 421"/>
                <a:gd name="T10" fmla="*/ 59 w 961"/>
                <a:gd name="T11" fmla="*/ 157 h 421"/>
                <a:gd name="T12" fmla="*/ 27 w 961"/>
                <a:gd name="T13" fmla="*/ 205 h 421"/>
                <a:gd name="T14" fmla="*/ 9 w 961"/>
                <a:gd name="T15" fmla="*/ 252 h 421"/>
                <a:gd name="T16" fmla="*/ 0 w 961"/>
                <a:gd name="T17" fmla="*/ 292 h 421"/>
                <a:gd name="T18" fmla="*/ 9 w 961"/>
                <a:gd name="T19" fmla="*/ 340 h 421"/>
                <a:gd name="T20" fmla="*/ 41 w 961"/>
                <a:gd name="T21" fmla="*/ 384 h 421"/>
                <a:gd name="T22" fmla="*/ 86 w 961"/>
                <a:gd name="T23" fmla="*/ 410 h 421"/>
                <a:gd name="T24" fmla="*/ 113 w 961"/>
                <a:gd name="T25" fmla="*/ 417 h 421"/>
                <a:gd name="T26" fmla="*/ 140 w 961"/>
                <a:gd name="T27" fmla="*/ 421 h 421"/>
                <a:gd name="T28" fmla="*/ 817 w 961"/>
                <a:gd name="T29" fmla="*/ 421 h 421"/>
                <a:gd name="T30" fmla="*/ 849 w 961"/>
                <a:gd name="T31" fmla="*/ 417 h 421"/>
                <a:gd name="T32" fmla="*/ 876 w 961"/>
                <a:gd name="T33" fmla="*/ 410 h 421"/>
                <a:gd name="T34" fmla="*/ 921 w 961"/>
                <a:gd name="T35" fmla="*/ 384 h 421"/>
                <a:gd name="T36" fmla="*/ 952 w 961"/>
                <a:gd name="T37" fmla="*/ 340 h 421"/>
                <a:gd name="T38" fmla="*/ 961 w 961"/>
                <a:gd name="T39" fmla="*/ 292 h 421"/>
                <a:gd name="T40" fmla="*/ 952 w 961"/>
                <a:gd name="T41" fmla="*/ 252 h 421"/>
                <a:gd name="T42" fmla="*/ 930 w 961"/>
                <a:gd name="T43" fmla="*/ 205 h 421"/>
                <a:gd name="T44" fmla="*/ 894 w 961"/>
                <a:gd name="T45" fmla="*/ 157 h 421"/>
                <a:gd name="T46" fmla="*/ 849 w 961"/>
                <a:gd name="T47" fmla="*/ 109 h 421"/>
                <a:gd name="T48" fmla="*/ 800 w 961"/>
                <a:gd name="T49" fmla="*/ 65 h 421"/>
                <a:gd name="T50" fmla="*/ 741 w 961"/>
                <a:gd name="T51" fmla="*/ 32 h 421"/>
                <a:gd name="T52" fmla="*/ 678 w 961"/>
                <a:gd name="T53" fmla="*/ 7 h 421"/>
                <a:gd name="T54" fmla="*/ 615 w 961"/>
                <a:gd name="T55" fmla="*/ 0 h 421"/>
                <a:gd name="T56" fmla="*/ 319 w 961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61"/>
                <a:gd name="T88" fmla="*/ 0 h 421"/>
                <a:gd name="T89" fmla="*/ 961 w 961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61" h="421">
                  <a:moveTo>
                    <a:pt x="319" y="0"/>
                  </a:moveTo>
                  <a:lnTo>
                    <a:pt x="256" y="7"/>
                  </a:lnTo>
                  <a:lnTo>
                    <a:pt x="198" y="32"/>
                  </a:lnTo>
                  <a:lnTo>
                    <a:pt x="144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6" y="410"/>
                  </a:lnTo>
                  <a:lnTo>
                    <a:pt x="113" y="417"/>
                  </a:lnTo>
                  <a:lnTo>
                    <a:pt x="140" y="421"/>
                  </a:lnTo>
                  <a:lnTo>
                    <a:pt x="817" y="421"/>
                  </a:lnTo>
                  <a:lnTo>
                    <a:pt x="849" y="417"/>
                  </a:lnTo>
                  <a:lnTo>
                    <a:pt x="876" y="410"/>
                  </a:lnTo>
                  <a:lnTo>
                    <a:pt x="921" y="384"/>
                  </a:lnTo>
                  <a:lnTo>
                    <a:pt x="952" y="340"/>
                  </a:lnTo>
                  <a:lnTo>
                    <a:pt x="961" y="292"/>
                  </a:lnTo>
                  <a:lnTo>
                    <a:pt x="952" y="252"/>
                  </a:lnTo>
                  <a:lnTo>
                    <a:pt x="930" y="205"/>
                  </a:lnTo>
                  <a:lnTo>
                    <a:pt x="894" y="157"/>
                  </a:lnTo>
                  <a:lnTo>
                    <a:pt x="849" y="109"/>
                  </a:lnTo>
                  <a:lnTo>
                    <a:pt x="800" y="65"/>
                  </a:lnTo>
                  <a:lnTo>
                    <a:pt x="741" y="32"/>
                  </a:lnTo>
                  <a:lnTo>
                    <a:pt x="678" y="7"/>
                  </a:lnTo>
                  <a:lnTo>
                    <a:pt x="615" y="0"/>
                  </a:lnTo>
                  <a:lnTo>
                    <a:pt x="319" y="0"/>
                  </a:lnTo>
                  <a:close/>
                </a:path>
              </a:pathLst>
            </a:custGeom>
            <a:solidFill>
              <a:srgbClr val="B7B7B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31761" name="Freeform 15"/>
            <p:cNvSpPr>
              <a:spLocks/>
            </p:cNvSpPr>
            <p:nvPr/>
          </p:nvSpPr>
          <p:spPr bwMode="auto">
            <a:xfrm>
              <a:off x="2460" y="380"/>
              <a:ext cx="939" cy="421"/>
            </a:xfrm>
            <a:custGeom>
              <a:avLst/>
              <a:gdLst>
                <a:gd name="T0" fmla="*/ 315 w 939"/>
                <a:gd name="T1" fmla="*/ 0 h 421"/>
                <a:gd name="T2" fmla="*/ 256 w 939"/>
                <a:gd name="T3" fmla="*/ 7 h 421"/>
                <a:gd name="T4" fmla="*/ 198 w 939"/>
                <a:gd name="T5" fmla="*/ 32 h 421"/>
                <a:gd name="T6" fmla="*/ 144 w 939"/>
                <a:gd name="T7" fmla="*/ 65 h 421"/>
                <a:gd name="T8" fmla="*/ 99 w 939"/>
                <a:gd name="T9" fmla="*/ 109 h 421"/>
                <a:gd name="T10" fmla="*/ 59 w 939"/>
                <a:gd name="T11" fmla="*/ 157 h 421"/>
                <a:gd name="T12" fmla="*/ 27 w 939"/>
                <a:gd name="T13" fmla="*/ 205 h 421"/>
                <a:gd name="T14" fmla="*/ 9 w 939"/>
                <a:gd name="T15" fmla="*/ 252 h 421"/>
                <a:gd name="T16" fmla="*/ 0 w 939"/>
                <a:gd name="T17" fmla="*/ 292 h 421"/>
                <a:gd name="T18" fmla="*/ 9 w 939"/>
                <a:gd name="T19" fmla="*/ 340 h 421"/>
                <a:gd name="T20" fmla="*/ 41 w 939"/>
                <a:gd name="T21" fmla="*/ 384 h 421"/>
                <a:gd name="T22" fmla="*/ 81 w 939"/>
                <a:gd name="T23" fmla="*/ 410 h 421"/>
                <a:gd name="T24" fmla="*/ 108 w 939"/>
                <a:gd name="T25" fmla="*/ 417 h 421"/>
                <a:gd name="T26" fmla="*/ 135 w 939"/>
                <a:gd name="T27" fmla="*/ 421 h 421"/>
                <a:gd name="T28" fmla="*/ 804 w 939"/>
                <a:gd name="T29" fmla="*/ 421 h 421"/>
                <a:gd name="T30" fmla="*/ 831 w 939"/>
                <a:gd name="T31" fmla="*/ 417 h 421"/>
                <a:gd name="T32" fmla="*/ 858 w 939"/>
                <a:gd name="T33" fmla="*/ 410 h 421"/>
                <a:gd name="T34" fmla="*/ 898 w 939"/>
                <a:gd name="T35" fmla="*/ 384 h 421"/>
                <a:gd name="T36" fmla="*/ 930 w 939"/>
                <a:gd name="T37" fmla="*/ 340 h 421"/>
                <a:gd name="T38" fmla="*/ 939 w 939"/>
                <a:gd name="T39" fmla="*/ 292 h 421"/>
                <a:gd name="T40" fmla="*/ 930 w 939"/>
                <a:gd name="T41" fmla="*/ 252 h 421"/>
                <a:gd name="T42" fmla="*/ 907 w 939"/>
                <a:gd name="T43" fmla="*/ 205 h 421"/>
                <a:gd name="T44" fmla="*/ 876 w 939"/>
                <a:gd name="T45" fmla="*/ 157 h 421"/>
                <a:gd name="T46" fmla="*/ 831 w 939"/>
                <a:gd name="T47" fmla="*/ 109 h 421"/>
                <a:gd name="T48" fmla="*/ 782 w 939"/>
                <a:gd name="T49" fmla="*/ 65 h 421"/>
                <a:gd name="T50" fmla="*/ 723 w 939"/>
                <a:gd name="T51" fmla="*/ 32 h 421"/>
                <a:gd name="T52" fmla="*/ 665 w 939"/>
                <a:gd name="T53" fmla="*/ 7 h 421"/>
                <a:gd name="T54" fmla="*/ 602 w 939"/>
                <a:gd name="T55" fmla="*/ 0 h 421"/>
                <a:gd name="T56" fmla="*/ 315 w 939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39"/>
                <a:gd name="T88" fmla="*/ 0 h 421"/>
                <a:gd name="T89" fmla="*/ 939 w 939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39" h="421">
                  <a:moveTo>
                    <a:pt x="315" y="0"/>
                  </a:moveTo>
                  <a:lnTo>
                    <a:pt x="256" y="7"/>
                  </a:lnTo>
                  <a:lnTo>
                    <a:pt x="198" y="32"/>
                  </a:lnTo>
                  <a:lnTo>
                    <a:pt x="144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1" y="410"/>
                  </a:lnTo>
                  <a:lnTo>
                    <a:pt x="108" y="417"/>
                  </a:lnTo>
                  <a:lnTo>
                    <a:pt x="135" y="421"/>
                  </a:lnTo>
                  <a:lnTo>
                    <a:pt x="804" y="421"/>
                  </a:lnTo>
                  <a:lnTo>
                    <a:pt x="831" y="417"/>
                  </a:lnTo>
                  <a:lnTo>
                    <a:pt x="858" y="410"/>
                  </a:lnTo>
                  <a:lnTo>
                    <a:pt x="898" y="384"/>
                  </a:lnTo>
                  <a:lnTo>
                    <a:pt x="930" y="340"/>
                  </a:lnTo>
                  <a:lnTo>
                    <a:pt x="939" y="292"/>
                  </a:lnTo>
                  <a:lnTo>
                    <a:pt x="930" y="252"/>
                  </a:lnTo>
                  <a:lnTo>
                    <a:pt x="907" y="205"/>
                  </a:lnTo>
                  <a:lnTo>
                    <a:pt x="876" y="157"/>
                  </a:lnTo>
                  <a:lnTo>
                    <a:pt x="831" y="109"/>
                  </a:lnTo>
                  <a:lnTo>
                    <a:pt x="782" y="65"/>
                  </a:lnTo>
                  <a:lnTo>
                    <a:pt x="723" y="32"/>
                  </a:lnTo>
                  <a:lnTo>
                    <a:pt x="665" y="7"/>
                  </a:lnTo>
                  <a:lnTo>
                    <a:pt x="602" y="0"/>
                  </a:lnTo>
                  <a:lnTo>
                    <a:pt x="315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31762" name="Oval 16"/>
            <p:cNvSpPr>
              <a:spLocks noChangeArrowheads="1"/>
            </p:cNvSpPr>
            <p:nvPr/>
          </p:nvSpPr>
          <p:spPr bwMode="auto">
            <a:xfrm>
              <a:off x="2460" y="629"/>
              <a:ext cx="135" cy="117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31763" name="Oval 17"/>
            <p:cNvSpPr>
              <a:spLocks noChangeArrowheads="1"/>
            </p:cNvSpPr>
            <p:nvPr/>
          </p:nvSpPr>
          <p:spPr bwMode="auto">
            <a:xfrm>
              <a:off x="2460" y="632"/>
              <a:ext cx="135" cy="106"/>
            </a:xfrm>
            <a:prstGeom prst="ellipse">
              <a:avLst/>
            </a:prstGeom>
            <a:solidFill>
              <a:srgbClr val="1B1B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31764" name="Oval 18"/>
            <p:cNvSpPr>
              <a:spLocks noChangeArrowheads="1"/>
            </p:cNvSpPr>
            <p:nvPr/>
          </p:nvSpPr>
          <p:spPr bwMode="auto">
            <a:xfrm>
              <a:off x="2460" y="632"/>
              <a:ext cx="126" cy="103"/>
            </a:xfrm>
            <a:prstGeom prst="ellipse">
              <a:avLst/>
            </a:prstGeom>
            <a:solidFill>
              <a:srgbClr val="37373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31765" name="Oval 19"/>
            <p:cNvSpPr>
              <a:spLocks noChangeArrowheads="1"/>
            </p:cNvSpPr>
            <p:nvPr/>
          </p:nvSpPr>
          <p:spPr bwMode="auto">
            <a:xfrm>
              <a:off x="2465" y="632"/>
              <a:ext cx="121" cy="99"/>
            </a:xfrm>
            <a:prstGeom prst="ellipse">
              <a:avLst/>
            </a:prstGeom>
            <a:solidFill>
              <a:srgbClr val="52525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31766" name="Oval 20"/>
            <p:cNvSpPr>
              <a:spLocks noChangeArrowheads="1"/>
            </p:cNvSpPr>
            <p:nvPr/>
          </p:nvSpPr>
          <p:spPr bwMode="auto">
            <a:xfrm>
              <a:off x="2465" y="632"/>
              <a:ext cx="117" cy="95"/>
            </a:xfrm>
            <a:prstGeom prst="ellipse">
              <a:avLst/>
            </a:prstGeom>
            <a:solidFill>
              <a:srgbClr val="6E6E6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31767" name="Oval 21"/>
            <p:cNvSpPr>
              <a:spLocks noChangeArrowheads="1"/>
            </p:cNvSpPr>
            <p:nvPr/>
          </p:nvSpPr>
          <p:spPr bwMode="auto">
            <a:xfrm>
              <a:off x="2465" y="632"/>
              <a:ext cx="112" cy="92"/>
            </a:xfrm>
            <a:prstGeom prst="ellipse">
              <a:avLst/>
            </a:prstGeom>
            <a:solidFill>
              <a:srgbClr val="8989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31768" name="Oval 22"/>
            <p:cNvSpPr>
              <a:spLocks noChangeArrowheads="1"/>
            </p:cNvSpPr>
            <p:nvPr/>
          </p:nvSpPr>
          <p:spPr bwMode="auto">
            <a:xfrm>
              <a:off x="2465" y="632"/>
              <a:ext cx="108" cy="88"/>
            </a:xfrm>
            <a:prstGeom prst="ellipse">
              <a:avLst/>
            </a:pr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31769" name="Oval 23"/>
            <p:cNvSpPr>
              <a:spLocks noChangeArrowheads="1"/>
            </p:cNvSpPr>
            <p:nvPr/>
          </p:nvSpPr>
          <p:spPr bwMode="auto">
            <a:xfrm>
              <a:off x="2469" y="636"/>
              <a:ext cx="95" cy="77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31770" name="Oval 24"/>
            <p:cNvSpPr>
              <a:spLocks noChangeArrowheads="1"/>
            </p:cNvSpPr>
            <p:nvPr/>
          </p:nvSpPr>
          <p:spPr bwMode="auto">
            <a:xfrm>
              <a:off x="3304" y="629"/>
              <a:ext cx="140" cy="117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31771" name="Oval 25"/>
            <p:cNvSpPr>
              <a:spLocks noChangeArrowheads="1"/>
            </p:cNvSpPr>
            <p:nvPr/>
          </p:nvSpPr>
          <p:spPr bwMode="auto">
            <a:xfrm>
              <a:off x="3304" y="632"/>
              <a:ext cx="131" cy="106"/>
            </a:xfrm>
            <a:prstGeom prst="ellipse">
              <a:avLst/>
            </a:prstGeom>
            <a:solidFill>
              <a:srgbClr val="1B1B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31772" name="Oval 26"/>
            <p:cNvSpPr>
              <a:spLocks noChangeArrowheads="1"/>
            </p:cNvSpPr>
            <p:nvPr/>
          </p:nvSpPr>
          <p:spPr bwMode="auto">
            <a:xfrm>
              <a:off x="3309" y="632"/>
              <a:ext cx="126" cy="103"/>
            </a:xfrm>
            <a:prstGeom prst="ellipse">
              <a:avLst/>
            </a:prstGeom>
            <a:solidFill>
              <a:srgbClr val="37373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31773" name="Oval 27"/>
            <p:cNvSpPr>
              <a:spLocks noChangeArrowheads="1"/>
            </p:cNvSpPr>
            <p:nvPr/>
          </p:nvSpPr>
          <p:spPr bwMode="auto">
            <a:xfrm>
              <a:off x="3309" y="632"/>
              <a:ext cx="121" cy="99"/>
            </a:xfrm>
            <a:prstGeom prst="ellipse">
              <a:avLst/>
            </a:prstGeom>
            <a:solidFill>
              <a:srgbClr val="52525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31774" name="Oval 28"/>
            <p:cNvSpPr>
              <a:spLocks noChangeArrowheads="1"/>
            </p:cNvSpPr>
            <p:nvPr/>
          </p:nvSpPr>
          <p:spPr bwMode="auto">
            <a:xfrm>
              <a:off x="3309" y="632"/>
              <a:ext cx="117" cy="95"/>
            </a:xfrm>
            <a:prstGeom prst="ellipse">
              <a:avLst/>
            </a:prstGeom>
            <a:solidFill>
              <a:srgbClr val="6E6E6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31775" name="Oval 29"/>
            <p:cNvSpPr>
              <a:spLocks noChangeArrowheads="1"/>
            </p:cNvSpPr>
            <p:nvPr/>
          </p:nvSpPr>
          <p:spPr bwMode="auto">
            <a:xfrm>
              <a:off x="3313" y="632"/>
              <a:ext cx="104" cy="92"/>
            </a:xfrm>
            <a:prstGeom prst="ellipse">
              <a:avLst/>
            </a:prstGeom>
            <a:solidFill>
              <a:srgbClr val="8989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31776" name="Oval 30"/>
            <p:cNvSpPr>
              <a:spLocks noChangeArrowheads="1"/>
            </p:cNvSpPr>
            <p:nvPr/>
          </p:nvSpPr>
          <p:spPr bwMode="auto">
            <a:xfrm>
              <a:off x="3313" y="632"/>
              <a:ext cx="104" cy="88"/>
            </a:xfrm>
            <a:prstGeom prst="ellipse">
              <a:avLst/>
            </a:pr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31777" name="Oval 31"/>
            <p:cNvSpPr>
              <a:spLocks noChangeArrowheads="1"/>
            </p:cNvSpPr>
            <p:nvPr/>
          </p:nvSpPr>
          <p:spPr bwMode="auto">
            <a:xfrm>
              <a:off x="3313" y="636"/>
              <a:ext cx="99" cy="77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31778" name="Freeform 32"/>
            <p:cNvSpPr>
              <a:spLocks/>
            </p:cNvSpPr>
            <p:nvPr/>
          </p:nvSpPr>
          <p:spPr bwMode="auto">
            <a:xfrm>
              <a:off x="2151" y="255"/>
              <a:ext cx="1562" cy="666"/>
            </a:xfrm>
            <a:custGeom>
              <a:avLst/>
              <a:gdLst>
                <a:gd name="T0" fmla="*/ 601 w 1562"/>
                <a:gd name="T1" fmla="*/ 0 h 666"/>
                <a:gd name="T2" fmla="*/ 493 w 1562"/>
                <a:gd name="T3" fmla="*/ 297 h 666"/>
                <a:gd name="T4" fmla="*/ 525 w 1562"/>
                <a:gd name="T5" fmla="*/ 527 h 666"/>
                <a:gd name="T6" fmla="*/ 49 w 1562"/>
                <a:gd name="T7" fmla="*/ 527 h 666"/>
                <a:gd name="T8" fmla="*/ 0 w 1562"/>
                <a:gd name="T9" fmla="*/ 666 h 666"/>
                <a:gd name="T10" fmla="*/ 1562 w 1562"/>
                <a:gd name="T11" fmla="*/ 666 h 666"/>
                <a:gd name="T12" fmla="*/ 1535 w 1562"/>
                <a:gd name="T13" fmla="*/ 527 h 666"/>
                <a:gd name="T14" fmla="*/ 1055 w 1562"/>
                <a:gd name="T15" fmla="*/ 527 h 666"/>
                <a:gd name="T16" fmla="*/ 1086 w 1562"/>
                <a:gd name="T17" fmla="*/ 297 h 666"/>
                <a:gd name="T18" fmla="*/ 974 w 1562"/>
                <a:gd name="T19" fmla="*/ 0 h 666"/>
                <a:gd name="T20" fmla="*/ 601 w 1562"/>
                <a:gd name="T21" fmla="*/ 0 h 66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562"/>
                <a:gd name="T34" fmla="*/ 0 h 666"/>
                <a:gd name="T35" fmla="*/ 1562 w 1562"/>
                <a:gd name="T36" fmla="*/ 666 h 66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562" h="666">
                  <a:moveTo>
                    <a:pt x="601" y="0"/>
                  </a:moveTo>
                  <a:lnTo>
                    <a:pt x="493" y="297"/>
                  </a:lnTo>
                  <a:lnTo>
                    <a:pt x="525" y="527"/>
                  </a:lnTo>
                  <a:lnTo>
                    <a:pt x="49" y="527"/>
                  </a:lnTo>
                  <a:lnTo>
                    <a:pt x="0" y="666"/>
                  </a:lnTo>
                  <a:lnTo>
                    <a:pt x="1562" y="666"/>
                  </a:lnTo>
                  <a:lnTo>
                    <a:pt x="1535" y="527"/>
                  </a:lnTo>
                  <a:lnTo>
                    <a:pt x="1055" y="527"/>
                  </a:lnTo>
                  <a:lnTo>
                    <a:pt x="1086" y="297"/>
                  </a:lnTo>
                  <a:lnTo>
                    <a:pt x="974" y="0"/>
                  </a:lnTo>
                  <a:lnTo>
                    <a:pt x="601" y="0"/>
                  </a:lnTo>
                  <a:close/>
                </a:path>
              </a:pathLst>
            </a:custGeom>
            <a:solidFill>
              <a:srgbClr val="C0C0C0"/>
            </a:solidFill>
            <a:ln w="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31779" name="Rectangle 33"/>
            <p:cNvSpPr>
              <a:spLocks noChangeArrowheads="1"/>
            </p:cNvSpPr>
            <p:nvPr/>
          </p:nvSpPr>
          <p:spPr bwMode="auto">
            <a:xfrm>
              <a:off x="2142" y="914"/>
              <a:ext cx="1584" cy="44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31780" name="Freeform 34"/>
            <p:cNvSpPr>
              <a:spLocks/>
            </p:cNvSpPr>
            <p:nvPr/>
          </p:nvSpPr>
          <p:spPr bwMode="auto">
            <a:xfrm>
              <a:off x="2689" y="277"/>
              <a:ext cx="517" cy="286"/>
            </a:xfrm>
            <a:custGeom>
              <a:avLst/>
              <a:gdLst>
                <a:gd name="T0" fmla="*/ 0 w 517"/>
                <a:gd name="T1" fmla="*/ 286 h 286"/>
                <a:gd name="T2" fmla="*/ 95 w 517"/>
                <a:gd name="T3" fmla="*/ 0 h 286"/>
                <a:gd name="T4" fmla="*/ 427 w 517"/>
                <a:gd name="T5" fmla="*/ 4 h 286"/>
                <a:gd name="T6" fmla="*/ 517 w 517"/>
                <a:gd name="T7" fmla="*/ 282 h 286"/>
                <a:gd name="T8" fmla="*/ 395 w 517"/>
                <a:gd name="T9" fmla="*/ 44 h 286"/>
                <a:gd name="T10" fmla="*/ 113 w 517"/>
                <a:gd name="T11" fmla="*/ 44 h 286"/>
                <a:gd name="T12" fmla="*/ 0 w 517"/>
                <a:gd name="T13" fmla="*/ 286 h 28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17"/>
                <a:gd name="T22" fmla="*/ 0 h 286"/>
                <a:gd name="T23" fmla="*/ 517 w 517"/>
                <a:gd name="T24" fmla="*/ 286 h 28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17" h="286">
                  <a:moveTo>
                    <a:pt x="0" y="286"/>
                  </a:moveTo>
                  <a:lnTo>
                    <a:pt x="95" y="0"/>
                  </a:lnTo>
                  <a:lnTo>
                    <a:pt x="427" y="4"/>
                  </a:lnTo>
                  <a:lnTo>
                    <a:pt x="517" y="282"/>
                  </a:lnTo>
                  <a:lnTo>
                    <a:pt x="395" y="44"/>
                  </a:lnTo>
                  <a:lnTo>
                    <a:pt x="113" y="44"/>
                  </a:lnTo>
                  <a:lnTo>
                    <a:pt x="0" y="286"/>
                  </a:lnTo>
                  <a:close/>
                </a:path>
              </a:pathLst>
            </a:cu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31781" name="AutoShape 35"/>
            <p:cNvSpPr>
              <a:spLocks noChangeArrowheads="1"/>
            </p:cNvSpPr>
            <p:nvPr/>
          </p:nvSpPr>
          <p:spPr bwMode="auto">
            <a:xfrm>
              <a:off x="2797" y="369"/>
              <a:ext cx="310" cy="29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31782" name="AutoShape 36"/>
            <p:cNvSpPr>
              <a:spLocks noChangeArrowheads="1"/>
            </p:cNvSpPr>
            <p:nvPr/>
          </p:nvSpPr>
          <p:spPr bwMode="auto">
            <a:xfrm>
              <a:off x="2797" y="376"/>
              <a:ext cx="310" cy="18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31783" name="AutoShape 37"/>
            <p:cNvSpPr>
              <a:spLocks noChangeArrowheads="1"/>
            </p:cNvSpPr>
            <p:nvPr/>
          </p:nvSpPr>
          <p:spPr bwMode="auto">
            <a:xfrm>
              <a:off x="2797" y="416"/>
              <a:ext cx="310" cy="29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31784" name="AutoShape 38"/>
            <p:cNvSpPr>
              <a:spLocks noChangeArrowheads="1"/>
            </p:cNvSpPr>
            <p:nvPr/>
          </p:nvSpPr>
          <p:spPr bwMode="auto">
            <a:xfrm>
              <a:off x="2797" y="423"/>
              <a:ext cx="310" cy="19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31785" name="AutoShape 39"/>
            <p:cNvSpPr>
              <a:spLocks noChangeArrowheads="1"/>
            </p:cNvSpPr>
            <p:nvPr/>
          </p:nvSpPr>
          <p:spPr bwMode="auto">
            <a:xfrm>
              <a:off x="2797" y="467"/>
              <a:ext cx="310" cy="30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31786" name="AutoShape 40"/>
            <p:cNvSpPr>
              <a:spLocks noChangeArrowheads="1"/>
            </p:cNvSpPr>
            <p:nvPr/>
          </p:nvSpPr>
          <p:spPr bwMode="auto">
            <a:xfrm>
              <a:off x="2797" y="475"/>
              <a:ext cx="310" cy="25"/>
            </a:xfrm>
            <a:prstGeom prst="roundRect">
              <a:avLst>
                <a:gd name="adj" fmla="val 35713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31787" name="AutoShape 41"/>
            <p:cNvSpPr>
              <a:spLocks noChangeArrowheads="1"/>
            </p:cNvSpPr>
            <p:nvPr/>
          </p:nvSpPr>
          <p:spPr bwMode="auto">
            <a:xfrm>
              <a:off x="2734" y="519"/>
              <a:ext cx="431" cy="29"/>
            </a:xfrm>
            <a:prstGeom prst="roundRect">
              <a:avLst>
                <a:gd name="adj" fmla="val 3750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31788" name="AutoShape 42"/>
            <p:cNvSpPr>
              <a:spLocks noChangeArrowheads="1"/>
            </p:cNvSpPr>
            <p:nvPr/>
          </p:nvSpPr>
          <p:spPr bwMode="auto">
            <a:xfrm>
              <a:off x="2734" y="526"/>
              <a:ext cx="431" cy="26"/>
            </a:xfrm>
            <a:prstGeom prst="roundRect">
              <a:avLst>
                <a:gd name="adj" fmla="val 35713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31789" name="AutoShape 43"/>
            <p:cNvSpPr>
              <a:spLocks noChangeArrowheads="1"/>
            </p:cNvSpPr>
            <p:nvPr/>
          </p:nvSpPr>
          <p:spPr bwMode="auto">
            <a:xfrm>
              <a:off x="2734" y="577"/>
              <a:ext cx="431" cy="26"/>
            </a:xfrm>
            <a:prstGeom prst="roundRect">
              <a:avLst>
                <a:gd name="adj" fmla="val 42856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31790" name="AutoShape 44"/>
            <p:cNvSpPr>
              <a:spLocks noChangeArrowheads="1"/>
            </p:cNvSpPr>
            <p:nvPr/>
          </p:nvSpPr>
          <p:spPr bwMode="auto">
            <a:xfrm>
              <a:off x="2734" y="585"/>
              <a:ext cx="431" cy="18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31791" name="AutoShape 45"/>
            <p:cNvSpPr>
              <a:spLocks noChangeArrowheads="1"/>
            </p:cNvSpPr>
            <p:nvPr/>
          </p:nvSpPr>
          <p:spPr bwMode="auto">
            <a:xfrm>
              <a:off x="2734" y="625"/>
              <a:ext cx="431" cy="29"/>
            </a:xfrm>
            <a:prstGeom prst="roundRect">
              <a:avLst>
                <a:gd name="adj" fmla="val 3750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31792" name="AutoShape 46"/>
            <p:cNvSpPr>
              <a:spLocks noChangeArrowheads="1"/>
            </p:cNvSpPr>
            <p:nvPr/>
          </p:nvSpPr>
          <p:spPr bwMode="auto">
            <a:xfrm>
              <a:off x="2734" y="632"/>
              <a:ext cx="431" cy="22"/>
            </a:xfrm>
            <a:prstGeom prst="roundRect">
              <a:avLst>
                <a:gd name="adj" fmla="val 41667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</p:grpSp>
      <p:sp>
        <p:nvSpPr>
          <p:cNvPr id="31748" name="TextBox 48"/>
          <p:cNvSpPr txBox="1">
            <a:spLocks noChangeArrowheads="1"/>
          </p:cNvSpPr>
          <p:nvPr/>
        </p:nvSpPr>
        <p:spPr bwMode="auto">
          <a:xfrm>
            <a:off x="3144838" y="3025775"/>
            <a:ext cx="3068637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sr-Latn-RS" sz="3200" b="1" dirty="0" smtClean="0">
                <a:solidFill>
                  <a:srgbClr val="122031"/>
                </a:solidFill>
                <a:latin typeface="Calibri" pitchFamily="34" charset="0"/>
              </a:rPr>
              <a:t>Računarske mreže</a:t>
            </a:r>
            <a:endParaRPr lang="en-US" sz="32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AAF642-5EAD-412D-9CF5-97F18336B7D6}" type="slidenum">
              <a:rPr lang="en-US"/>
              <a:pPr>
                <a:defRPr/>
              </a:pPr>
              <a:t>31</a:t>
            </a:fld>
            <a:endParaRPr lang="en-US"/>
          </a:p>
        </p:txBody>
      </p:sp>
      <p:sp>
        <p:nvSpPr>
          <p:cNvPr id="3277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marL="838200" indent="-838200" eaLnBrk="1" hangingPunct="1"/>
            <a:r>
              <a:rPr lang="sr-Latn-RS" b="1" i="1" dirty="0" smtClean="0"/>
              <a:t>Računarske mreže</a:t>
            </a:r>
            <a:endParaRPr lang="en-US" b="1" i="1" dirty="0" smtClean="0"/>
          </a:p>
        </p:txBody>
      </p:sp>
      <p:sp>
        <p:nvSpPr>
          <p:cNvPr id="32772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sr-Latn-RS" dirty="0" smtClean="0"/>
              <a:t>Jedna mreža se sastoji</a:t>
            </a:r>
            <a:r>
              <a:rPr lang="en-US" dirty="0" smtClean="0"/>
              <a:t> o</a:t>
            </a:r>
            <a:r>
              <a:rPr lang="sr-Latn-RS" dirty="0" smtClean="0"/>
              <a:t>d</a:t>
            </a:r>
            <a:r>
              <a:rPr lang="en-US" dirty="0" smtClean="0"/>
              <a:t> </a:t>
            </a:r>
            <a:r>
              <a:rPr lang="sr-Latn-RS" dirty="0" smtClean="0"/>
              <a:t>veza između</a:t>
            </a:r>
            <a:r>
              <a:rPr lang="en-US" dirty="0" smtClean="0"/>
              <a:t> </a:t>
            </a:r>
            <a:r>
              <a:rPr lang="sr-Latn-RS" dirty="0" smtClean="0"/>
              <a:t>dva ili više</a:t>
            </a:r>
            <a:r>
              <a:rPr lang="en-US" dirty="0" smtClean="0"/>
              <a:t> </a:t>
            </a:r>
            <a:r>
              <a:rPr lang="sr-Latn-RS" dirty="0" smtClean="0"/>
              <a:t>računara</a:t>
            </a:r>
            <a:r>
              <a:rPr lang="en-US" dirty="0" smtClean="0"/>
              <a:t> </a:t>
            </a:r>
            <a:r>
              <a:rPr lang="sr-Latn-RS" dirty="0" smtClean="0"/>
              <a:t>koji su povezani kablovima</a:t>
            </a:r>
            <a:r>
              <a:rPr lang="en-US" dirty="0" smtClean="0"/>
              <a:t> </a:t>
            </a:r>
            <a:r>
              <a:rPr lang="sr-Latn-RS" dirty="0" smtClean="0"/>
              <a:t>za prenos po</a:t>
            </a:r>
            <a:r>
              <a:rPr lang="en-US" dirty="0" smtClean="0"/>
              <a:t>data</a:t>
            </a:r>
            <a:r>
              <a:rPr lang="sr-Latn-RS" dirty="0" smtClean="0"/>
              <a:t>ka</a:t>
            </a:r>
            <a:r>
              <a:rPr lang="en-US" dirty="0" smtClean="0"/>
              <a:t> </a:t>
            </a:r>
            <a:r>
              <a:rPr lang="sr-Latn-RS" dirty="0" smtClean="0"/>
              <a:t>ili</a:t>
            </a:r>
            <a:r>
              <a:rPr lang="en-US" dirty="0" smtClean="0"/>
              <a:t> </a:t>
            </a:r>
            <a:r>
              <a:rPr lang="sr-Latn-RS" dirty="0" smtClean="0"/>
              <a:t>bežičnim mogućnostima povezivanja</a:t>
            </a:r>
            <a:r>
              <a:rPr lang="el-GR" dirty="0" smtClean="0"/>
              <a:t> </a:t>
            </a:r>
            <a:endParaRPr lang="en-US" dirty="0" smtClean="0"/>
          </a:p>
          <a:p>
            <a:pPr algn="just" eaLnBrk="1" hangingPunct="1">
              <a:lnSpc>
                <a:spcPct val="80000"/>
              </a:lnSpc>
            </a:pPr>
            <a:endParaRPr lang="en-US" dirty="0" smtClean="0"/>
          </a:p>
          <a:p>
            <a:pPr algn="just" eaLnBrk="1" hangingPunct="1">
              <a:lnSpc>
                <a:spcPct val="80000"/>
              </a:lnSpc>
            </a:pPr>
            <a:r>
              <a:rPr lang="sr-Latn-RS" dirty="0" smtClean="0"/>
              <a:t>Mreža omogućava računarima</a:t>
            </a:r>
            <a:r>
              <a:rPr lang="en-US" dirty="0" smtClean="0"/>
              <a:t> </a:t>
            </a:r>
            <a:r>
              <a:rPr lang="sr-Latn-RS" dirty="0" smtClean="0"/>
              <a:t>da</a:t>
            </a:r>
            <a:r>
              <a:rPr lang="en-US" dirty="0" smtClean="0"/>
              <a:t> </a:t>
            </a:r>
            <a:r>
              <a:rPr lang="sr-Latn-RS" dirty="0" smtClean="0"/>
              <a:t>između sebe razmenjuju/dele</a:t>
            </a:r>
            <a:r>
              <a:rPr lang="en-US" dirty="0" smtClean="0"/>
              <a:t> </a:t>
            </a:r>
            <a:r>
              <a:rPr lang="sr-Latn-RS" dirty="0" smtClean="0"/>
              <a:t>po</a:t>
            </a:r>
            <a:r>
              <a:rPr lang="en-US" dirty="0" err="1" smtClean="0"/>
              <a:t>dat</a:t>
            </a:r>
            <a:r>
              <a:rPr lang="sr-Latn-RS" dirty="0" smtClean="0"/>
              <a:t>ke</a:t>
            </a:r>
            <a:r>
              <a:rPr lang="en-US" dirty="0" smtClean="0"/>
              <a:t> </a:t>
            </a:r>
            <a:r>
              <a:rPr lang="sr-Latn-RS" dirty="0" smtClean="0"/>
              <a:t>i</a:t>
            </a:r>
            <a:r>
              <a:rPr lang="en-US" dirty="0" smtClean="0"/>
              <a:t> </a:t>
            </a:r>
            <a:r>
              <a:rPr lang="sr-Latn-RS" dirty="0" smtClean="0"/>
              <a:t>druge</a:t>
            </a:r>
            <a:r>
              <a:rPr lang="en-US" dirty="0" smtClean="0"/>
              <a:t> </a:t>
            </a:r>
            <a:r>
              <a:rPr lang="en-US" dirty="0" err="1" smtClean="0"/>
              <a:t>resurs</a:t>
            </a:r>
            <a:r>
              <a:rPr lang="sr-Latn-RS" dirty="0" smtClean="0"/>
              <a:t>e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8452F9-8357-43C3-9E7D-7DB896CF2A5A}" type="slidenum">
              <a:rPr lang="en-US"/>
              <a:pPr>
                <a:defRPr/>
              </a:pPr>
              <a:t>32</a:t>
            </a:fld>
            <a:endParaRPr lang="en-US"/>
          </a:p>
        </p:txBody>
      </p:sp>
      <p:sp>
        <p:nvSpPr>
          <p:cNvPr id="3379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marL="838200" indent="-838200" eaLnBrk="1" hangingPunct="1"/>
            <a:r>
              <a:rPr lang="sr-Latn-RS" b="1" i="1" dirty="0" smtClean="0"/>
              <a:t>Vrste mreža</a:t>
            </a:r>
            <a:endParaRPr lang="en-US" b="1" i="1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>
            <a:normAutofit lnSpcReduction="10000"/>
          </a:bodyPr>
          <a:lstStyle/>
          <a:p>
            <a:pPr algn="just" eaLnBrk="1" hangingPunct="1">
              <a:lnSpc>
                <a:spcPct val="80000"/>
              </a:lnSpc>
              <a:defRPr/>
            </a:pPr>
            <a:r>
              <a:rPr lang="sr-Latn-CS" b="1" dirty="0" smtClean="0"/>
              <a:t>Lokalna računarska mreža </a:t>
            </a:r>
            <a:r>
              <a:rPr lang="en-US" b="1" dirty="0" smtClean="0"/>
              <a:t>(LAN) – </a:t>
            </a:r>
            <a:r>
              <a:rPr lang="sr-Latn-RS" dirty="0" smtClean="0"/>
              <a:t>je računarska mreža</a:t>
            </a:r>
            <a:r>
              <a:rPr lang="en-US" dirty="0" smtClean="0"/>
              <a:t> </a:t>
            </a:r>
            <a:r>
              <a:rPr lang="sr-Latn-RS" dirty="0" smtClean="0"/>
              <a:t>koja pokriva malo</a:t>
            </a:r>
            <a:r>
              <a:rPr lang="en-US" dirty="0" smtClean="0"/>
              <a:t> </a:t>
            </a:r>
            <a:r>
              <a:rPr lang="en-US" dirty="0" err="1" smtClean="0"/>
              <a:t>geogra</a:t>
            </a:r>
            <a:r>
              <a:rPr lang="sr-Latn-RS" dirty="0" smtClean="0"/>
              <a:t>fsko područje</a:t>
            </a:r>
            <a:r>
              <a:rPr lang="en-US" dirty="0" smtClean="0"/>
              <a:t>, </a:t>
            </a:r>
            <a:r>
              <a:rPr lang="sr-Latn-RS" dirty="0" smtClean="0"/>
              <a:t>kao što je neki dom</a:t>
            </a:r>
            <a:r>
              <a:rPr lang="en-US" dirty="0" smtClean="0"/>
              <a:t>, </a:t>
            </a:r>
            <a:r>
              <a:rPr lang="sr-Latn-RS" dirty="0" smtClean="0"/>
              <a:t>kancelarija</a:t>
            </a:r>
            <a:r>
              <a:rPr lang="en-US" dirty="0" smtClean="0"/>
              <a:t>, </a:t>
            </a:r>
            <a:r>
              <a:rPr lang="sr-Latn-RS" dirty="0" smtClean="0"/>
              <a:t>ili</a:t>
            </a:r>
            <a:r>
              <a:rPr lang="en-US" dirty="0" smtClean="0"/>
              <a:t> </a:t>
            </a:r>
            <a:r>
              <a:rPr lang="en-US" dirty="0" err="1" smtClean="0"/>
              <a:t>grup</a:t>
            </a:r>
            <a:r>
              <a:rPr lang="sr-Latn-RS" dirty="0" smtClean="0"/>
              <a:t>a</a:t>
            </a:r>
            <a:r>
              <a:rPr lang="en-US" dirty="0" smtClean="0"/>
              <a:t> </a:t>
            </a:r>
            <a:r>
              <a:rPr lang="sr-Latn-RS" dirty="0" smtClean="0"/>
              <a:t>zgrada,</a:t>
            </a:r>
            <a:r>
              <a:rPr lang="en-US" dirty="0" smtClean="0"/>
              <a:t> </a:t>
            </a:r>
            <a:r>
              <a:rPr lang="sr-Latn-RS" dirty="0" smtClean="0"/>
              <a:t>npr</a:t>
            </a:r>
            <a:r>
              <a:rPr lang="en-US" dirty="0" smtClean="0"/>
              <a:t>. </a:t>
            </a:r>
            <a:r>
              <a:rPr lang="sr-Latn-RS" dirty="0" smtClean="0"/>
              <a:t>nek</a:t>
            </a:r>
            <a:r>
              <a:rPr lang="en-US" dirty="0" smtClean="0"/>
              <a:t>a </a:t>
            </a:r>
            <a:r>
              <a:rPr lang="sr-Latn-RS" dirty="0" smtClean="0"/>
              <a:t>škola</a:t>
            </a:r>
            <a:r>
              <a:rPr lang="en-US" dirty="0" smtClean="0"/>
              <a:t>. </a:t>
            </a:r>
          </a:p>
          <a:p>
            <a:pPr algn="just" eaLnBrk="1" hangingPunct="1">
              <a:lnSpc>
                <a:spcPct val="80000"/>
              </a:lnSpc>
              <a:defRPr/>
            </a:pPr>
            <a:r>
              <a:rPr lang="sr-Latn-CS" b="1" dirty="0" smtClean="0"/>
              <a:t>Regionalna računarska mreža </a:t>
            </a:r>
            <a:r>
              <a:rPr lang="en-US" b="1" dirty="0" smtClean="0"/>
              <a:t>(WAN) </a:t>
            </a:r>
            <a:r>
              <a:rPr lang="en-US" dirty="0" smtClean="0"/>
              <a:t>– </a:t>
            </a:r>
            <a:r>
              <a:rPr lang="sr-Latn-RS" dirty="0" smtClean="0"/>
              <a:t>je računarska mreža</a:t>
            </a:r>
            <a:r>
              <a:rPr lang="en-US" dirty="0" smtClean="0"/>
              <a:t> </a:t>
            </a:r>
            <a:r>
              <a:rPr lang="sr-Latn-RS" dirty="0" smtClean="0"/>
              <a:t>koja pokriva</a:t>
            </a:r>
            <a:r>
              <a:rPr lang="en-US" dirty="0" smtClean="0"/>
              <a:t> </a:t>
            </a:r>
            <a:r>
              <a:rPr lang="sr-Latn-RS" dirty="0" smtClean="0"/>
              <a:t>neko široko područje</a:t>
            </a:r>
            <a:r>
              <a:rPr lang="en-US" dirty="0" smtClean="0"/>
              <a:t> (</a:t>
            </a:r>
            <a:r>
              <a:rPr lang="sr-Latn-RS" dirty="0" smtClean="0"/>
              <a:t>tj</a:t>
            </a:r>
            <a:r>
              <a:rPr lang="en-US" dirty="0" smtClean="0"/>
              <a:t>. </a:t>
            </a:r>
            <a:r>
              <a:rPr lang="sr-Latn-RS" dirty="0" smtClean="0"/>
              <a:t>bilo koja mreža</a:t>
            </a:r>
            <a:r>
              <a:rPr lang="en-US" dirty="0" smtClean="0"/>
              <a:t> </a:t>
            </a:r>
            <a:r>
              <a:rPr lang="sr-Latn-RS" dirty="0" smtClean="0"/>
              <a:t>čije</a:t>
            </a:r>
            <a:r>
              <a:rPr lang="en-US" dirty="0" smtClean="0"/>
              <a:t> </a:t>
            </a:r>
            <a:r>
              <a:rPr lang="sr-Latn-RS" dirty="0" smtClean="0"/>
              <a:t>k</a:t>
            </a:r>
            <a:r>
              <a:rPr lang="en-US" dirty="0" err="1" smtClean="0"/>
              <a:t>omuni</a:t>
            </a:r>
            <a:r>
              <a:rPr lang="sr-Latn-RS" dirty="0" smtClean="0"/>
              <a:t>k</a:t>
            </a:r>
            <a:r>
              <a:rPr lang="en-US" dirty="0" smtClean="0"/>
              <a:t>a</a:t>
            </a:r>
            <a:r>
              <a:rPr lang="sr-Latn-RS" dirty="0" smtClean="0"/>
              <a:t>c</a:t>
            </a:r>
            <a:r>
              <a:rPr lang="en-US" dirty="0" smtClean="0"/>
              <a:t>ion</a:t>
            </a:r>
            <a:r>
              <a:rPr lang="sr-Latn-RS" dirty="0" smtClean="0"/>
              <a:t>e veze</a:t>
            </a:r>
            <a:r>
              <a:rPr lang="en-US" dirty="0" smtClean="0"/>
              <a:t> </a:t>
            </a:r>
            <a:r>
              <a:rPr lang="sr-Latn-RS" dirty="0" smtClean="0"/>
              <a:t>prelaze šire gradske</a:t>
            </a:r>
            <a:r>
              <a:rPr lang="en-US" dirty="0" smtClean="0"/>
              <a:t>, regional</a:t>
            </a:r>
            <a:r>
              <a:rPr lang="sr-Latn-RS" dirty="0" smtClean="0"/>
              <a:t>ne</a:t>
            </a:r>
            <a:r>
              <a:rPr lang="en-US" dirty="0" smtClean="0"/>
              <a:t> </a:t>
            </a:r>
            <a:r>
              <a:rPr lang="sr-Latn-RS" dirty="0" smtClean="0"/>
              <a:t>ili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sr-Latn-RS" dirty="0" smtClean="0"/>
              <a:t>c</a:t>
            </a:r>
            <a:r>
              <a:rPr lang="en-US" dirty="0" err="1" smtClean="0"/>
              <a:t>ional</a:t>
            </a:r>
            <a:r>
              <a:rPr lang="sr-Latn-RS" dirty="0" smtClean="0"/>
              <a:t>ne granice</a:t>
            </a:r>
            <a:r>
              <a:rPr lang="en-US" dirty="0" smtClean="0"/>
              <a:t>).</a:t>
            </a:r>
          </a:p>
          <a:p>
            <a:pPr algn="just" eaLnBrk="1" hangingPunct="1">
              <a:lnSpc>
                <a:spcPct val="80000"/>
              </a:lnSpc>
              <a:defRPr/>
            </a:pPr>
            <a:r>
              <a:rPr lang="sr-Latn-RS" dirty="0" smtClean="0"/>
              <a:t>Najveći</a:t>
            </a:r>
            <a:r>
              <a:rPr lang="en-US" dirty="0" smtClean="0"/>
              <a:t> </a:t>
            </a:r>
            <a:r>
              <a:rPr lang="sr-Latn-RS" dirty="0" smtClean="0"/>
              <a:t>i najpoznatiji</a:t>
            </a:r>
            <a:r>
              <a:rPr lang="en-US" dirty="0" smtClean="0"/>
              <a:t> </a:t>
            </a:r>
            <a:r>
              <a:rPr lang="sr-Latn-RS" dirty="0" smtClean="0"/>
              <a:t>primer</a:t>
            </a:r>
            <a:r>
              <a:rPr lang="en-US" dirty="0" smtClean="0"/>
              <a:t> </a:t>
            </a:r>
            <a:r>
              <a:rPr lang="sr-Latn-RS" dirty="0" smtClean="0"/>
              <a:t>mreže </a:t>
            </a:r>
            <a:r>
              <a:rPr lang="en-US" dirty="0" smtClean="0"/>
              <a:t>WAN </a:t>
            </a:r>
            <a:r>
              <a:rPr lang="sr-Latn-RS" dirty="0" smtClean="0"/>
              <a:t>je</a:t>
            </a:r>
            <a:r>
              <a:rPr lang="en-US" dirty="0" smtClean="0"/>
              <a:t> </a:t>
            </a:r>
            <a:r>
              <a:rPr lang="en-US" b="1" dirty="0" smtClean="0"/>
              <a:t>INTERNET</a:t>
            </a:r>
            <a:r>
              <a:rPr lang="en-US" dirty="0" smtClean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A5D2A0-C1C5-4918-9D95-438FFECDC686}" type="slidenum">
              <a:rPr lang="en-US"/>
              <a:pPr>
                <a:defRPr/>
              </a:pPr>
              <a:t>33</a:t>
            </a:fld>
            <a:endParaRPr lang="en-US"/>
          </a:p>
        </p:txBody>
      </p:sp>
      <p:sp>
        <p:nvSpPr>
          <p:cNvPr id="34819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marL="838200" indent="-838200" eaLnBrk="1" hangingPunct="1"/>
            <a:r>
              <a:rPr lang="en-US" b="1" i="1" dirty="0" err="1" smtClean="0"/>
              <a:t>Terminolog</a:t>
            </a:r>
            <a:r>
              <a:rPr lang="sr-Latn-RS" b="1" i="1" dirty="0" smtClean="0"/>
              <a:t>ija i</a:t>
            </a:r>
            <a:r>
              <a:rPr lang="en-US" b="1" i="1" dirty="0" smtClean="0"/>
              <a:t> </a:t>
            </a:r>
            <a:r>
              <a:rPr lang="sr-Latn-RS" b="1" i="1" dirty="0" smtClean="0"/>
              <a:t>uređaji</a:t>
            </a:r>
            <a:r>
              <a:rPr lang="en-US" dirty="0" smtClean="0"/>
              <a:t> </a:t>
            </a:r>
          </a:p>
        </p:txBody>
      </p:sp>
      <p:sp>
        <p:nvSpPr>
          <p:cNvPr id="34820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en-US" b="1" dirty="0" smtClean="0"/>
              <a:t>Port</a:t>
            </a:r>
            <a:r>
              <a:rPr lang="sr-Latn-RS" b="1" dirty="0" smtClean="0"/>
              <a:t>ovi</a:t>
            </a:r>
            <a:r>
              <a:rPr lang="en-US" b="1" dirty="0" smtClean="0"/>
              <a:t> </a:t>
            </a:r>
            <a:r>
              <a:rPr lang="en-US" dirty="0" smtClean="0"/>
              <a:t>– </a:t>
            </a:r>
            <a:r>
              <a:rPr lang="sr-Latn-RS" dirty="0" smtClean="0"/>
              <a:t>su</a:t>
            </a:r>
            <a:r>
              <a:rPr lang="en-US" dirty="0" smtClean="0"/>
              <a:t> </a:t>
            </a:r>
            <a:r>
              <a:rPr lang="sr-Latn-RS" dirty="0" smtClean="0"/>
              <a:t>krajnja tačka</a:t>
            </a:r>
            <a:r>
              <a:rPr lang="en-US" dirty="0" smtClean="0"/>
              <a:t> </a:t>
            </a:r>
            <a:r>
              <a:rPr lang="sr-Latn-RS" dirty="0" smtClean="0"/>
              <a:t>ili</a:t>
            </a:r>
            <a:r>
              <a:rPr lang="en-US" dirty="0" smtClean="0"/>
              <a:t> “</a:t>
            </a:r>
            <a:r>
              <a:rPr lang="sr-Latn-RS" dirty="0" smtClean="0"/>
              <a:t>k</a:t>
            </a:r>
            <a:r>
              <a:rPr lang="en-US" dirty="0" smtClean="0"/>
              <a:t>an</a:t>
            </a:r>
            <a:r>
              <a:rPr lang="sr-Latn-RS" dirty="0" smtClean="0"/>
              <a:t>a</a:t>
            </a:r>
            <a:r>
              <a:rPr lang="en-US" dirty="0" smtClean="0"/>
              <a:t>l" </a:t>
            </a:r>
            <a:r>
              <a:rPr lang="sr-Latn-RS" dirty="0" smtClean="0"/>
              <a:t>za</a:t>
            </a:r>
            <a:r>
              <a:rPr lang="en-US" dirty="0" smtClean="0"/>
              <a:t> </a:t>
            </a:r>
            <a:r>
              <a:rPr lang="sr-Latn-RS" dirty="0" smtClean="0"/>
              <a:t>k</a:t>
            </a:r>
            <a:r>
              <a:rPr lang="en-US" dirty="0" err="1" smtClean="0"/>
              <a:t>omuni</a:t>
            </a:r>
            <a:r>
              <a:rPr lang="sr-Latn-RS" dirty="0" smtClean="0"/>
              <a:t>k</a:t>
            </a:r>
            <a:r>
              <a:rPr lang="en-US" dirty="0" smtClean="0"/>
              <a:t>a</a:t>
            </a:r>
            <a:r>
              <a:rPr lang="sr-Latn-RS" dirty="0" smtClean="0"/>
              <a:t>c</a:t>
            </a:r>
            <a:r>
              <a:rPr lang="en-US" dirty="0" err="1" smtClean="0"/>
              <a:t>i</a:t>
            </a:r>
            <a:r>
              <a:rPr lang="sr-Latn-RS" dirty="0" smtClean="0"/>
              <a:t>je mreža</a:t>
            </a:r>
            <a:r>
              <a:rPr lang="en-US" dirty="0" smtClean="0"/>
              <a:t>. </a:t>
            </a:r>
          </a:p>
          <a:p>
            <a:pPr algn="just" eaLnBrk="1" hangingPunct="1">
              <a:lnSpc>
                <a:spcPct val="80000"/>
              </a:lnSpc>
            </a:pPr>
            <a:r>
              <a:rPr lang="sr-Latn-CS" b="1" dirty="0" smtClean="0"/>
              <a:t>Propusni opseg</a:t>
            </a:r>
            <a:r>
              <a:rPr lang="en-US" b="1" dirty="0" smtClean="0"/>
              <a:t> </a:t>
            </a:r>
            <a:r>
              <a:rPr lang="en-US" dirty="0" smtClean="0"/>
              <a:t>– </a:t>
            </a:r>
            <a:r>
              <a:rPr lang="sr-Latn-RS" dirty="0" smtClean="0"/>
              <a:t>je količina</a:t>
            </a:r>
            <a:r>
              <a:rPr lang="en-US" dirty="0" smtClean="0"/>
              <a:t> </a:t>
            </a:r>
            <a:r>
              <a:rPr lang="en-US" dirty="0" err="1" smtClean="0"/>
              <a:t>informa</a:t>
            </a:r>
            <a:r>
              <a:rPr lang="sr-Latn-RS" dirty="0" smtClean="0"/>
              <a:t>c</a:t>
            </a:r>
            <a:r>
              <a:rPr lang="en-US" dirty="0" err="1" smtClean="0"/>
              <a:t>i</a:t>
            </a:r>
            <a:r>
              <a:rPr lang="sr-Latn-RS" dirty="0" smtClean="0"/>
              <a:t>ja</a:t>
            </a:r>
            <a:r>
              <a:rPr lang="en-US" dirty="0" smtClean="0"/>
              <a:t> </a:t>
            </a:r>
            <a:r>
              <a:rPr lang="sr-Latn-RS" dirty="0" smtClean="0"/>
              <a:t>koja može da se</a:t>
            </a:r>
            <a:r>
              <a:rPr lang="en-US" dirty="0" smtClean="0"/>
              <a:t> </a:t>
            </a:r>
            <a:r>
              <a:rPr lang="sr-Latn-RS" dirty="0" smtClean="0"/>
              <a:t>prenosi</a:t>
            </a:r>
            <a:r>
              <a:rPr lang="en-US" dirty="0" smtClean="0"/>
              <a:t> </a:t>
            </a:r>
            <a:r>
              <a:rPr lang="sr-Latn-RS" dirty="0" smtClean="0"/>
              <a:t>preko telefonske linije</a:t>
            </a:r>
            <a:r>
              <a:rPr lang="en-US" dirty="0" smtClean="0"/>
              <a:t> </a:t>
            </a:r>
            <a:r>
              <a:rPr lang="sr-Latn-RS" dirty="0" smtClean="0"/>
              <a:t>ili</a:t>
            </a:r>
            <a:r>
              <a:rPr lang="en-US" dirty="0" smtClean="0"/>
              <a:t> </a:t>
            </a:r>
            <a:r>
              <a:rPr lang="sr-Latn-RS" dirty="0" smtClean="0"/>
              <a:t>bežično</a:t>
            </a:r>
            <a:endParaRPr lang="en-US" u="sng" dirty="0" smtClean="0"/>
          </a:p>
          <a:p>
            <a:pPr algn="just" eaLnBrk="1" hangingPunct="1">
              <a:lnSpc>
                <a:spcPct val="80000"/>
              </a:lnSpc>
            </a:pPr>
            <a:r>
              <a:rPr lang="sr-Latn-CS" b="1" dirty="0" smtClean="0"/>
              <a:t>Adresa Kontrole pristupa medijumima </a:t>
            </a:r>
            <a:r>
              <a:rPr lang="en-US" b="1" dirty="0" smtClean="0"/>
              <a:t>(MAC) </a:t>
            </a:r>
            <a:r>
              <a:rPr lang="en-US" dirty="0" smtClean="0"/>
              <a:t>– </a:t>
            </a:r>
            <a:r>
              <a:rPr lang="sr-Latn-RS" dirty="0" smtClean="0"/>
              <a:t>je</a:t>
            </a:r>
            <a:r>
              <a:rPr lang="en-US" dirty="0" smtClean="0"/>
              <a:t> </a:t>
            </a:r>
            <a:r>
              <a:rPr lang="sr-Latn-RS" dirty="0" smtClean="0"/>
              <a:t>kvazi</a:t>
            </a:r>
            <a:r>
              <a:rPr lang="en-US" dirty="0" smtClean="0"/>
              <a:t>-</a:t>
            </a:r>
            <a:r>
              <a:rPr lang="sr-Latn-RS" dirty="0" smtClean="0"/>
              <a:t>jedinstveni</a:t>
            </a:r>
            <a:r>
              <a:rPr lang="en-US" dirty="0" smtClean="0"/>
              <a:t> </a:t>
            </a:r>
            <a:r>
              <a:rPr lang="en-US" dirty="0" err="1" smtClean="0"/>
              <a:t>identifi</a:t>
            </a:r>
            <a:r>
              <a:rPr lang="sr-Latn-RS" dirty="0" smtClean="0"/>
              <a:t>kato</a:t>
            </a:r>
            <a:r>
              <a:rPr lang="en-US" dirty="0" smtClean="0"/>
              <a:t>r </a:t>
            </a:r>
            <a:r>
              <a:rPr lang="sr-Latn-RS" dirty="0" smtClean="0"/>
              <a:t>dodeljen većini</a:t>
            </a:r>
            <a:r>
              <a:rPr lang="en-US" dirty="0" smtClean="0"/>
              <a:t> </a:t>
            </a:r>
            <a:r>
              <a:rPr lang="sr-Latn-RS" dirty="0" smtClean="0"/>
              <a:t>mrežnih</a:t>
            </a:r>
            <a:r>
              <a:rPr lang="en-US" dirty="0" smtClean="0"/>
              <a:t> adapter</a:t>
            </a:r>
            <a:r>
              <a:rPr lang="sr-Latn-RS" dirty="0" smtClean="0"/>
              <a:t>a</a:t>
            </a:r>
            <a:r>
              <a:rPr lang="en-US" dirty="0" smtClean="0"/>
              <a:t> </a:t>
            </a:r>
            <a:r>
              <a:rPr lang="sr-Latn-RS" dirty="0" smtClean="0"/>
              <a:t>ili</a:t>
            </a:r>
            <a:r>
              <a:rPr lang="en-US" dirty="0" smtClean="0"/>
              <a:t> </a:t>
            </a:r>
            <a:r>
              <a:rPr lang="sr-Latn-CS" dirty="0" smtClean="0"/>
              <a:t>mrežnih interfejs kartica </a:t>
            </a:r>
            <a:r>
              <a:rPr lang="en-US" dirty="0" smtClean="0"/>
              <a:t>(NICs) </a:t>
            </a:r>
            <a:r>
              <a:rPr lang="sr-Latn-RS" dirty="0" smtClean="0"/>
              <a:t>od strane proizvođača</a:t>
            </a:r>
            <a:r>
              <a:rPr lang="en-US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8410C9-B2EB-48DA-8F82-2E274142A9D4}" type="slidenum">
              <a:rPr lang="en-US"/>
              <a:pPr>
                <a:defRPr/>
              </a:pPr>
              <a:t>34</a:t>
            </a:fld>
            <a:endParaRPr lang="en-US"/>
          </a:p>
        </p:txBody>
      </p:sp>
      <p:sp>
        <p:nvSpPr>
          <p:cNvPr id="3584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marL="838200" indent="-838200" eaLnBrk="1" hangingPunct="1"/>
            <a:r>
              <a:rPr lang="en-US" b="1" i="1" smtClean="0"/>
              <a:t>Network Attached Storage (NAS)</a:t>
            </a:r>
            <a:r>
              <a:rPr lang="en-US" smtClean="0"/>
              <a:t> </a:t>
            </a:r>
          </a:p>
        </p:txBody>
      </p:sp>
      <p:sp>
        <p:nvSpPr>
          <p:cNvPr id="35844" name="Content Placeholder 2"/>
          <p:cNvSpPr>
            <a:spLocks/>
          </p:cNvSpPr>
          <p:nvPr/>
        </p:nvSpPr>
        <p:spPr bwMode="auto">
          <a:xfrm>
            <a:off x="457200" y="1417638"/>
            <a:ext cx="8229600" cy="172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b="1" dirty="0">
                <a:latin typeface="Calibri" pitchFamily="34" charset="0"/>
              </a:rPr>
              <a:t>NAS</a:t>
            </a:r>
            <a:r>
              <a:rPr lang="en-US" sz="3200" dirty="0">
                <a:latin typeface="Calibri" pitchFamily="34" charset="0"/>
              </a:rPr>
              <a:t> </a:t>
            </a:r>
            <a:r>
              <a:rPr lang="sr-Latn-CS" sz="3200" dirty="0" smtClean="0"/>
              <a:t>je slična spoljašnjim disk jedinicama s tom razlikom da ona nudi svoj prostor na disku za celu mrežu umesto samo za jedan jedini personalni računar </a:t>
            </a:r>
            <a:r>
              <a:rPr lang="el-GR" sz="3200" dirty="0" smtClean="0">
                <a:latin typeface="Calibri" pitchFamily="34" charset="0"/>
              </a:rPr>
              <a:t> </a:t>
            </a:r>
            <a:endParaRPr lang="en-US" sz="3200" dirty="0">
              <a:latin typeface="Calibri" pitchFamily="34" charset="0"/>
            </a:endParaRPr>
          </a:p>
        </p:txBody>
      </p:sp>
      <p:grpSp>
        <p:nvGrpSpPr>
          <p:cNvPr id="35845" name="Group 245"/>
          <p:cNvGrpSpPr>
            <a:grpSpLocks/>
          </p:cNvGrpSpPr>
          <p:nvPr/>
        </p:nvGrpSpPr>
        <p:grpSpPr bwMode="auto">
          <a:xfrm>
            <a:off x="769938" y="2959100"/>
            <a:ext cx="7315200" cy="3225800"/>
            <a:chOff x="1811" y="697"/>
            <a:chExt cx="7990" cy="2266"/>
          </a:xfrm>
        </p:grpSpPr>
        <p:pic>
          <p:nvPicPr>
            <p:cNvPr id="35846" name="Grafik 16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641" y="697"/>
              <a:ext cx="2160" cy="2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847" name="Grafik 168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811" y="697"/>
              <a:ext cx="2025" cy="2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5848" name="Group 244"/>
            <p:cNvGrpSpPr>
              <a:grpSpLocks/>
            </p:cNvGrpSpPr>
            <p:nvPr/>
          </p:nvGrpSpPr>
          <p:grpSpPr bwMode="auto">
            <a:xfrm>
              <a:off x="4121" y="697"/>
              <a:ext cx="2957" cy="2266"/>
              <a:chOff x="4121" y="697"/>
              <a:chExt cx="2957" cy="2266"/>
            </a:xfrm>
          </p:grpSpPr>
          <p:pic>
            <p:nvPicPr>
              <p:cNvPr id="35849" name="Picture 127" descr="RAID.jpg"/>
              <p:cNvPicPr>
                <a:picLocks noChangeAspect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4121" y="697"/>
                <a:ext cx="2957" cy="18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5850" name="Rectangle 128"/>
              <p:cNvSpPr>
                <a:spLocks noChangeArrowheads="1"/>
              </p:cNvSpPr>
              <p:nvPr/>
            </p:nvSpPr>
            <p:spPr bwMode="auto">
              <a:xfrm>
                <a:off x="4496" y="2580"/>
                <a:ext cx="2098" cy="3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sr-Latn-RS" altLang="zh-CN" sz="1200" dirty="0" smtClean="0">
                    <a:latin typeface="Times New Roman" pitchFamily="18" charset="0"/>
                  </a:rPr>
                  <a:t>Varijante </a:t>
                </a:r>
                <a:r>
                  <a:rPr lang="el-GR" altLang="zh-CN" sz="1200" dirty="0" smtClean="0">
                    <a:latin typeface="Times New Roman" pitchFamily="18" charset="0"/>
                  </a:rPr>
                  <a:t>NAS</a:t>
                </a:r>
                <a:r>
                  <a:rPr lang="sr-Latn-RS" altLang="zh-CN" sz="1200" dirty="0" smtClean="0">
                    <a:latin typeface="Times New Roman" pitchFamily="18" charset="0"/>
                  </a:rPr>
                  <a:t>-a  </a:t>
                </a:r>
                <a:r>
                  <a:rPr lang="el-GR" altLang="zh-CN" sz="1200" dirty="0" smtClean="0">
                    <a:latin typeface="Times New Roman" pitchFamily="18" charset="0"/>
                  </a:rPr>
                  <a:t>s</a:t>
                </a:r>
                <a:r>
                  <a:rPr lang="sr-Latn-RS" altLang="zh-CN" sz="1200" dirty="0" smtClean="0">
                    <a:latin typeface="Times New Roman" pitchFamily="18" charset="0"/>
                  </a:rPr>
                  <a:t>a</a:t>
                </a:r>
                <a:r>
                  <a:rPr lang="el-GR" altLang="zh-CN" sz="1200" dirty="0" smtClean="0">
                    <a:latin typeface="Times New Roman" pitchFamily="18" charset="0"/>
                  </a:rPr>
                  <a:t> </a:t>
                </a:r>
                <a:r>
                  <a:rPr lang="sr-Latn-CS" sz="1200" dirty="0" smtClean="0">
                    <a:latin typeface="Times New Roman" pitchFamily="18" charset="0"/>
                    <a:cs typeface="Times New Roman" pitchFamily="18" charset="0"/>
                  </a:rPr>
                  <a:t>Redundantnom grupom nezavisnih diskova  (</a:t>
                </a:r>
                <a:r>
                  <a:rPr lang="el-GR" altLang="zh-CN" sz="1200" dirty="0" smtClean="0">
                    <a:latin typeface="Times New Roman" pitchFamily="18" charset="0"/>
                  </a:rPr>
                  <a:t>RAID</a:t>
                </a:r>
                <a:r>
                  <a:rPr lang="sr-Latn-RS" altLang="zh-CN" sz="1200" dirty="0" smtClean="0">
                    <a:latin typeface="Times New Roman" pitchFamily="18" charset="0"/>
                  </a:rPr>
                  <a:t>)</a:t>
                </a:r>
                <a:endParaRPr lang="el-GR" dirty="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CA776C-DF20-4541-9AE0-984FD0ED4B01}" type="slidenum">
              <a:rPr lang="en-US"/>
              <a:pPr>
                <a:defRPr/>
              </a:pPr>
              <a:t>35</a:t>
            </a:fld>
            <a:endParaRPr lang="en-US"/>
          </a:p>
        </p:txBody>
      </p:sp>
      <p:sp>
        <p:nvSpPr>
          <p:cNvPr id="36867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marL="838200" indent="-838200" eaLnBrk="1" hangingPunct="1"/>
            <a:r>
              <a:rPr lang="sr-Latn-CS" b="1" i="1" dirty="0" smtClean="0"/>
              <a:t>Kontroler mrežnog interfejsa </a:t>
            </a:r>
            <a:r>
              <a:rPr lang="en-US" b="1" i="1" dirty="0" smtClean="0"/>
              <a:t>(NIC)</a:t>
            </a:r>
            <a:r>
              <a:rPr lang="en-US" dirty="0" smtClean="0"/>
              <a:t> </a:t>
            </a:r>
          </a:p>
        </p:txBody>
      </p:sp>
      <p:sp>
        <p:nvSpPr>
          <p:cNvPr id="36868" name="Content Placeholder 2"/>
          <p:cNvSpPr>
            <a:spLocks/>
          </p:cNvSpPr>
          <p:nvPr/>
        </p:nvSpPr>
        <p:spPr bwMode="auto">
          <a:xfrm>
            <a:off x="457200" y="1417638"/>
            <a:ext cx="8229600" cy="172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b="1" dirty="0">
                <a:latin typeface="Calibri" pitchFamily="34" charset="0"/>
              </a:rPr>
              <a:t>NIC </a:t>
            </a:r>
            <a:r>
              <a:rPr lang="sr-Latn-CS" sz="3200" dirty="0" smtClean="0"/>
              <a:t>je štampana ploča ili kartica instalisana u neki računar koja mu omogućava da se poveže na neku mrežu</a:t>
            </a:r>
            <a:r>
              <a:rPr lang="en-US" sz="3200" dirty="0" smtClean="0">
                <a:latin typeface="Calibri" pitchFamily="34" charset="0"/>
              </a:rPr>
              <a:t>.</a:t>
            </a:r>
            <a:endParaRPr lang="en-US" sz="3200" dirty="0">
              <a:latin typeface="Calibri" pitchFamily="34" charset="0"/>
            </a:endParaRPr>
          </a:p>
        </p:txBody>
      </p:sp>
      <p:grpSp>
        <p:nvGrpSpPr>
          <p:cNvPr id="36869" name="Group 246"/>
          <p:cNvGrpSpPr>
            <a:grpSpLocks/>
          </p:cNvGrpSpPr>
          <p:nvPr/>
        </p:nvGrpSpPr>
        <p:grpSpPr bwMode="auto">
          <a:xfrm>
            <a:off x="612775" y="3138488"/>
            <a:ext cx="7399338" cy="2935287"/>
            <a:chOff x="2460" y="4657"/>
            <a:chExt cx="8136" cy="2880"/>
          </a:xfrm>
        </p:grpSpPr>
        <p:pic>
          <p:nvPicPr>
            <p:cNvPr id="36870" name="Grafik 129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460" y="4657"/>
              <a:ext cx="2415" cy="24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871" name="Picture 133" descr="NIC.jp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891" y="5017"/>
              <a:ext cx="3105" cy="2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872" name="Title 1"/>
            <p:cNvSpPr txBox="1">
              <a:spLocks/>
            </p:cNvSpPr>
            <p:nvPr/>
          </p:nvSpPr>
          <p:spPr bwMode="auto">
            <a:xfrm>
              <a:off x="5430" y="7127"/>
              <a:ext cx="2451" cy="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l-GR"/>
            </a:p>
          </p:txBody>
        </p:sp>
        <p:pic>
          <p:nvPicPr>
            <p:cNvPr id="36873" name="Grafik 116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971" y="4657"/>
              <a:ext cx="2625" cy="19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633C1C-2F6B-4658-BE19-502854130062}" type="slidenum">
              <a:rPr lang="en-US"/>
              <a:pPr>
                <a:defRPr/>
              </a:pPr>
              <a:t>36</a:t>
            </a:fld>
            <a:endParaRPr lang="en-US"/>
          </a:p>
        </p:txBody>
      </p:sp>
      <p:sp>
        <p:nvSpPr>
          <p:cNvPr id="3789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marL="838200" indent="-838200" eaLnBrk="1" hangingPunct="1"/>
            <a:r>
              <a:rPr lang="sr-Latn-CS" b="1" i="1" dirty="0" smtClean="0"/>
              <a:t>Mrežno čvorište</a:t>
            </a:r>
            <a:r>
              <a:rPr lang="en-US" i="1" dirty="0" smtClean="0"/>
              <a:t> </a:t>
            </a:r>
          </a:p>
        </p:txBody>
      </p:sp>
      <p:sp>
        <p:nvSpPr>
          <p:cNvPr id="37892" name="Content Placeholder 2"/>
          <p:cNvSpPr>
            <a:spLocks/>
          </p:cNvSpPr>
          <p:nvPr/>
        </p:nvSpPr>
        <p:spPr bwMode="auto">
          <a:xfrm>
            <a:off x="457200" y="1417638"/>
            <a:ext cx="8229600" cy="172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sr-Latn-CS" sz="3200" b="1" dirty="0" smtClean="0">
                <a:latin typeface="+mn-lt"/>
              </a:rPr>
              <a:t>Mrežno čvorište </a:t>
            </a:r>
            <a:r>
              <a:rPr lang="sr-Latn-CS" sz="3200" dirty="0" smtClean="0">
                <a:latin typeface="+mn-lt"/>
              </a:rPr>
              <a:t>je uređaj za povezivanje više Ethernet uređaja sa kablovima sa upredenim paricama ili fiberoptičkim kablovima zajedno</a:t>
            </a:r>
            <a:r>
              <a:rPr lang="en-US" sz="3200" dirty="0" smtClean="0">
                <a:latin typeface="+mn-lt"/>
              </a:rPr>
              <a:t>, </a:t>
            </a:r>
            <a:r>
              <a:rPr lang="sr-Latn-CS" sz="3200" dirty="0" smtClean="0">
                <a:latin typeface="+mn-lt"/>
              </a:rPr>
              <a:t>čineći da oni rade kao jedan mrežni segment </a:t>
            </a:r>
            <a:endParaRPr lang="en-US" sz="3200" dirty="0">
              <a:latin typeface="+mn-lt"/>
            </a:endParaRPr>
          </a:p>
        </p:txBody>
      </p:sp>
      <p:grpSp>
        <p:nvGrpSpPr>
          <p:cNvPr id="37893" name="Group 9"/>
          <p:cNvGrpSpPr>
            <a:grpSpLocks/>
          </p:cNvGrpSpPr>
          <p:nvPr/>
        </p:nvGrpSpPr>
        <p:grpSpPr bwMode="auto">
          <a:xfrm>
            <a:off x="4448175" y="3584575"/>
            <a:ext cx="2143125" cy="2238375"/>
            <a:chOff x="0" y="0"/>
            <a:chExt cx="22381" cy="18637"/>
          </a:xfrm>
        </p:grpSpPr>
        <p:pic>
          <p:nvPicPr>
            <p:cNvPr id="37894" name="Picture 147" descr="Network Hub.jp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0"/>
              <a:ext cx="22381" cy="168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7895" name="Title 1"/>
            <p:cNvSpPr txBox="1">
              <a:spLocks/>
            </p:cNvSpPr>
            <p:nvPr/>
          </p:nvSpPr>
          <p:spPr bwMode="auto">
            <a:xfrm>
              <a:off x="5963" y="16351"/>
              <a:ext cx="11433" cy="22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r>
                <a:rPr lang="sr-Latn-RS" altLang="zh-CN" sz="1200" dirty="0" smtClean="0">
                  <a:latin typeface="Times New Roman" pitchFamily="18" charset="0"/>
                </a:rPr>
                <a:t>Mrežno čvorište</a:t>
              </a:r>
              <a:endParaRPr lang="el-GR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0434CD-0E33-4071-AAA1-546E3ED7B978}" type="slidenum">
              <a:rPr lang="en-US"/>
              <a:pPr>
                <a:defRPr/>
              </a:pPr>
              <a:t>37</a:t>
            </a:fld>
            <a:endParaRPr lang="en-US"/>
          </a:p>
        </p:txBody>
      </p:sp>
      <p:sp>
        <p:nvSpPr>
          <p:cNvPr id="3891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marL="838200" indent="-838200" eaLnBrk="1" hangingPunct="1"/>
            <a:r>
              <a:rPr lang="sr-Latn-CS" b="1" i="1" dirty="0" smtClean="0"/>
              <a:t>Mrežni komutator</a:t>
            </a:r>
            <a:endParaRPr lang="en-US" i="1" dirty="0" smtClean="0"/>
          </a:p>
        </p:txBody>
      </p:sp>
      <p:sp>
        <p:nvSpPr>
          <p:cNvPr id="38916" name="Content Placeholder 2"/>
          <p:cNvSpPr>
            <a:spLocks/>
          </p:cNvSpPr>
          <p:nvPr/>
        </p:nvSpPr>
        <p:spPr bwMode="auto">
          <a:xfrm>
            <a:off x="457200" y="1417638"/>
            <a:ext cx="8229600" cy="172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sr-Latn-CS" sz="3200" b="1" dirty="0" smtClean="0">
                <a:latin typeface="+mn-lt"/>
              </a:rPr>
              <a:t>Mrežni komutator</a:t>
            </a:r>
            <a:r>
              <a:rPr lang="en-US" sz="3200" b="1" dirty="0" smtClean="0">
                <a:latin typeface="+mn-lt"/>
              </a:rPr>
              <a:t> </a:t>
            </a:r>
            <a:r>
              <a:rPr lang="sr-Latn-CS" sz="3200" dirty="0" smtClean="0">
                <a:latin typeface="+mn-lt"/>
              </a:rPr>
              <a:t>je uređaj za računarsko umrežavanje koji se uglavnom koristi za</a:t>
            </a:r>
            <a:r>
              <a:rPr lang="en-US" sz="3200" dirty="0" smtClean="0">
                <a:latin typeface="+mn-lt"/>
              </a:rPr>
              <a:t> </a:t>
            </a:r>
            <a:r>
              <a:rPr lang="sr-Latn-RS" sz="3200" dirty="0" smtClean="0">
                <a:latin typeface="+mn-lt"/>
              </a:rPr>
              <a:t>povezivanje</a:t>
            </a:r>
            <a:r>
              <a:rPr lang="en-US" sz="3200" dirty="0" smtClean="0">
                <a:latin typeface="+mn-lt"/>
              </a:rPr>
              <a:t> </a:t>
            </a:r>
            <a:r>
              <a:rPr lang="en-US" sz="3200" dirty="0" err="1" smtClean="0">
                <a:latin typeface="+mn-lt"/>
              </a:rPr>
              <a:t>grup</a:t>
            </a:r>
            <a:r>
              <a:rPr lang="sr-Latn-RS" sz="3200" dirty="0" smtClean="0">
                <a:latin typeface="+mn-lt"/>
              </a:rPr>
              <a:t>a</a:t>
            </a:r>
            <a:r>
              <a:rPr lang="en-US" sz="3200" dirty="0" smtClean="0">
                <a:latin typeface="+mn-lt"/>
              </a:rPr>
              <a:t> </a:t>
            </a:r>
            <a:r>
              <a:rPr lang="sr-Latn-CS" sz="3200" dirty="0" smtClean="0">
                <a:latin typeface="+mn-lt"/>
              </a:rPr>
              <a:t>mrežnih uređaja jednih sa drugima</a:t>
            </a:r>
            <a:r>
              <a:rPr lang="el-GR" sz="3200" dirty="0" smtClean="0">
                <a:latin typeface="+mn-lt"/>
              </a:rPr>
              <a:t> </a:t>
            </a:r>
            <a:endParaRPr lang="en-US" sz="32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sr-Latn-RS" sz="3200" dirty="0" smtClean="0">
                <a:latin typeface="Calibri" pitchFamily="34" charset="0"/>
              </a:rPr>
              <a:t>Sličan</a:t>
            </a:r>
            <a:r>
              <a:rPr lang="en-US" sz="3200" dirty="0" smtClean="0">
                <a:latin typeface="Calibri" pitchFamily="34" charset="0"/>
              </a:rPr>
              <a:t> </a:t>
            </a:r>
            <a:r>
              <a:rPr lang="sr-Latn-RS" sz="3200" dirty="0" smtClean="0">
                <a:latin typeface="Calibri" pitchFamily="34" charset="0"/>
              </a:rPr>
              <a:t>je Čvorištu</a:t>
            </a:r>
            <a:endParaRPr lang="en-US" sz="3200" dirty="0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lang="en-US" sz="3200" dirty="0">
              <a:latin typeface="Calibri" pitchFamily="34" charset="0"/>
            </a:endParaRPr>
          </a:p>
        </p:txBody>
      </p:sp>
      <p:grpSp>
        <p:nvGrpSpPr>
          <p:cNvPr id="38917" name="Group 138"/>
          <p:cNvGrpSpPr>
            <a:grpSpLocks/>
          </p:cNvGrpSpPr>
          <p:nvPr/>
        </p:nvGrpSpPr>
        <p:grpSpPr bwMode="auto">
          <a:xfrm>
            <a:off x="4508500" y="3422650"/>
            <a:ext cx="2974975" cy="2498725"/>
            <a:chOff x="0" y="0"/>
            <a:chExt cx="20403" cy="20913"/>
          </a:xfrm>
        </p:grpSpPr>
        <p:pic>
          <p:nvPicPr>
            <p:cNvPr id="38918" name="Picture 150" descr="network switch.jp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0"/>
              <a:ext cx="20403" cy="20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919" name="Title 1"/>
            <p:cNvSpPr txBox="1">
              <a:spLocks/>
            </p:cNvSpPr>
            <p:nvPr/>
          </p:nvSpPr>
          <p:spPr bwMode="auto">
            <a:xfrm>
              <a:off x="2216" y="16029"/>
              <a:ext cx="16738" cy="35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r>
                <a:rPr lang="sr-Latn-RS" altLang="zh-CN" sz="1200" dirty="0" smtClean="0">
                  <a:latin typeface="Times New Roman" pitchFamily="18" charset="0"/>
                </a:rPr>
                <a:t>Mrežni komutator</a:t>
              </a:r>
              <a:endParaRPr lang="el-GR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9EF12D-F607-47FC-84B8-F28B2FEF7B29}" type="slidenum">
              <a:rPr lang="en-US"/>
              <a:pPr>
                <a:defRPr/>
              </a:pPr>
              <a:t>38</a:t>
            </a:fld>
            <a:endParaRPr lang="en-US"/>
          </a:p>
        </p:txBody>
      </p:sp>
      <p:sp>
        <p:nvSpPr>
          <p:cNvPr id="39939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marL="838200" indent="-838200" eaLnBrk="1" hangingPunct="1"/>
            <a:r>
              <a:rPr lang="sr-Latn-RS" b="1" i="1" dirty="0" smtClean="0"/>
              <a:t>Mrežni r</a:t>
            </a:r>
            <a:r>
              <a:rPr lang="en-US" b="1" i="1" dirty="0" err="1" smtClean="0"/>
              <a:t>uter</a:t>
            </a:r>
            <a:r>
              <a:rPr lang="el-GR" dirty="0" smtClean="0"/>
              <a:t> </a:t>
            </a:r>
            <a:endParaRPr lang="en-US" dirty="0" smtClean="0"/>
          </a:p>
        </p:txBody>
      </p:sp>
      <p:sp>
        <p:nvSpPr>
          <p:cNvPr id="39940" name="Content Placeholder 2"/>
          <p:cNvSpPr>
            <a:spLocks/>
          </p:cNvSpPr>
          <p:nvPr/>
        </p:nvSpPr>
        <p:spPr bwMode="auto">
          <a:xfrm>
            <a:off x="457200" y="1417638"/>
            <a:ext cx="8229600" cy="172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b="1" dirty="0" err="1" smtClean="0">
                <a:latin typeface="Calibri" pitchFamily="34" charset="0"/>
              </a:rPr>
              <a:t>Ruter</a:t>
            </a:r>
            <a:r>
              <a:rPr lang="el-GR" sz="3200" dirty="0" smtClean="0">
                <a:latin typeface="Calibri" pitchFamily="34" charset="0"/>
              </a:rPr>
              <a:t> </a:t>
            </a:r>
            <a:r>
              <a:rPr lang="sr-Latn-CS" sz="3200" dirty="0" smtClean="0">
                <a:latin typeface="+mn-lt"/>
              </a:rPr>
              <a:t>je uređaj koji određuje narednu mrežnu tačku na koju neki paket treba da se prosledi u pravcu njegovog odredišta </a:t>
            </a:r>
            <a:r>
              <a:rPr lang="el-GR" sz="3200" dirty="0" smtClean="0">
                <a:latin typeface="+mn-lt"/>
              </a:rPr>
              <a:t> </a:t>
            </a:r>
            <a:endParaRPr lang="en-US" sz="32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sr-Latn-CS" sz="3200" dirty="0" smtClean="0">
                <a:latin typeface="+mn-lt"/>
              </a:rPr>
              <a:t>On mora da bude povezan sa najmanje 2 mreže</a:t>
            </a:r>
            <a:endParaRPr lang="en-US" sz="3200" dirty="0">
              <a:latin typeface="+mn-lt"/>
            </a:endParaRPr>
          </a:p>
        </p:txBody>
      </p:sp>
      <p:grpSp>
        <p:nvGrpSpPr>
          <p:cNvPr id="39941" name="Group 7"/>
          <p:cNvGrpSpPr>
            <a:grpSpLocks/>
          </p:cNvGrpSpPr>
          <p:nvPr/>
        </p:nvGrpSpPr>
        <p:grpSpPr bwMode="auto">
          <a:xfrm>
            <a:off x="3213100" y="4033838"/>
            <a:ext cx="4079875" cy="1957387"/>
            <a:chOff x="0" y="0"/>
            <a:chExt cx="29771" cy="13499"/>
          </a:xfrm>
        </p:grpSpPr>
        <p:pic>
          <p:nvPicPr>
            <p:cNvPr id="39942" name="Picture 153" descr="network router.jp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0"/>
              <a:ext cx="29771" cy="13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9943" name="Title 1"/>
            <p:cNvSpPr txBox="1">
              <a:spLocks/>
            </p:cNvSpPr>
            <p:nvPr/>
          </p:nvSpPr>
          <p:spPr bwMode="auto">
            <a:xfrm rot="10800000" flipV="1">
              <a:off x="6137" y="10363"/>
              <a:ext cx="18497" cy="3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r>
                <a:rPr lang="el-GR" altLang="zh-CN" sz="1200" dirty="0" smtClean="0">
                  <a:latin typeface="Times New Roman" pitchFamily="18" charset="0"/>
                </a:rPr>
                <a:t>Ruter</a:t>
              </a:r>
              <a:endParaRPr lang="el-GR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A4C831-333E-4434-A31D-F502477AC083}" type="slidenum">
              <a:rPr lang="en-US"/>
              <a:pPr>
                <a:defRPr/>
              </a:pPr>
              <a:t>39</a:t>
            </a:fld>
            <a:endParaRPr lang="en-US"/>
          </a:p>
        </p:txBody>
      </p:sp>
      <p:sp>
        <p:nvSpPr>
          <p:cNvPr id="4096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marL="838200" indent="-838200" eaLnBrk="1" hangingPunct="1"/>
            <a:r>
              <a:rPr lang="en-US" b="1" i="1" smtClean="0"/>
              <a:t>Server</a:t>
            </a:r>
            <a:r>
              <a:rPr lang="el-GR" smtClean="0"/>
              <a:t> </a:t>
            </a:r>
            <a:endParaRPr lang="en-US" smtClean="0"/>
          </a:p>
        </p:txBody>
      </p:sp>
      <p:sp>
        <p:nvSpPr>
          <p:cNvPr id="40964" name="Content Placeholder 2"/>
          <p:cNvSpPr>
            <a:spLocks/>
          </p:cNvSpPr>
          <p:nvPr/>
        </p:nvSpPr>
        <p:spPr bwMode="auto">
          <a:xfrm>
            <a:off x="457200" y="1417638"/>
            <a:ext cx="8229600" cy="172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b="1" dirty="0">
                <a:latin typeface="Calibri" pitchFamily="34" charset="0"/>
              </a:rPr>
              <a:t>Server</a:t>
            </a:r>
            <a:r>
              <a:rPr lang="en-US" sz="3200" dirty="0">
                <a:latin typeface="Calibri" pitchFamily="34" charset="0"/>
              </a:rPr>
              <a:t> </a:t>
            </a:r>
            <a:r>
              <a:rPr lang="sr-Latn-RS" sz="3200" dirty="0" smtClean="0">
                <a:latin typeface="Calibri" pitchFamily="34" charset="0"/>
              </a:rPr>
              <a:t>je računar</a:t>
            </a:r>
            <a:r>
              <a:rPr lang="en-US" sz="3200" dirty="0" smtClean="0">
                <a:latin typeface="Calibri" pitchFamily="34" charset="0"/>
              </a:rPr>
              <a:t> </a:t>
            </a:r>
            <a:r>
              <a:rPr lang="sr-Latn-RS" sz="3200" dirty="0" smtClean="0">
                <a:latin typeface="Calibri" pitchFamily="34" charset="0"/>
              </a:rPr>
              <a:t>ili uređaj koji</a:t>
            </a:r>
            <a:r>
              <a:rPr lang="en-US" sz="3200" dirty="0" smtClean="0">
                <a:latin typeface="Calibri" pitchFamily="34" charset="0"/>
              </a:rPr>
              <a:t> pr</a:t>
            </a:r>
            <a:r>
              <a:rPr lang="sr-Latn-RS" sz="3200" dirty="0" smtClean="0">
                <a:latin typeface="Calibri" pitchFamily="34" charset="0"/>
              </a:rPr>
              <a:t>uža</a:t>
            </a:r>
            <a:r>
              <a:rPr lang="en-US" sz="3200" dirty="0" smtClean="0">
                <a:latin typeface="Calibri" pitchFamily="34" charset="0"/>
              </a:rPr>
              <a:t> </a:t>
            </a:r>
            <a:r>
              <a:rPr lang="en-US" sz="3200" dirty="0" err="1" smtClean="0">
                <a:latin typeface="Calibri" pitchFamily="34" charset="0"/>
              </a:rPr>
              <a:t>informa</a:t>
            </a:r>
            <a:r>
              <a:rPr lang="sr-Latn-RS" sz="3200" dirty="0" smtClean="0">
                <a:latin typeface="Calibri" pitchFamily="34" charset="0"/>
              </a:rPr>
              <a:t>c</a:t>
            </a:r>
            <a:r>
              <a:rPr lang="en-US" sz="3200" dirty="0" err="1" smtClean="0">
                <a:latin typeface="Calibri" pitchFamily="34" charset="0"/>
              </a:rPr>
              <a:t>i</a:t>
            </a:r>
            <a:r>
              <a:rPr lang="sr-Latn-RS" sz="3200" dirty="0" smtClean="0">
                <a:latin typeface="Calibri" pitchFamily="34" charset="0"/>
              </a:rPr>
              <a:t>je</a:t>
            </a:r>
            <a:r>
              <a:rPr lang="en-US" sz="3200" dirty="0" smtClean="0">
                <a:latin typeface="Calibri" pitchFamily="34" charset="0"/>
              </a:rPr>
              <a:t> </a:t>
            </a:r>
            <a:r>
              <a:rPr lang="sr-Latn-RS" sz="3200" dirty="0" smtClean="0">
                <a:latin typeface="Calibri" pitchFamily="34" charset="0"/>
              </a:rPr>
              <a:t>ili</a:t>
            </a:r>
            <a:r>
              <a:rPr lang="en-US" sz="3200" dirty="0" smtClean="0">
                <a:latin typeface="Calibri" pitchFamily="34" charset="0"/>
              </a:rPr>
              <a:t> </a:t>
            </a:r>
            <a:r>
              <a:rPr lang="sr-Latn-RS" sz="3200" dirty="0" smtClean="0">
                <a:latin typeface="Calibri" pitchFamily="34" charset="0"/>
              </a:rPr>
              <a:t>usluge</a:t>
            </a:r>
            <a:r>
              <a:rPr lang="en-US" sz="3200" dirty="0" smtClean="0">
                <a:latin typeface="Calibri" pitchFamily="34" charset="0"/>
              </a:rPr>
              <a:t> o</a:t>
            </a:r>
            <a:r>
              <a:rPr lang="sr-Latn-RS" sz="3200" dirty="0" smtClean="0">
                <a:latin typeface="Calibri" pitchFamily="34" charset="0"/>
              </a:rPr>
              <a:t>s</a:t>
            </a:r>
            <a:r>
              <a:rPr lang="en-US" sz="3200" dirty="0" smtClean="0">
                <a:latin typeface="Calibri" pitchFamily="34" charset="0"/>
              </a:rPr>
              <a:t>t</a:t>
            </a:r>
            <a:r>
              <a:rPr lang="sr-Latn-RS" sz="3200" dirty="0" smtClean="0">
                <a:latin typeface="Calibri" pitchFamily="34" charset="0"/>
              </a:rPr>
              <a:t>alim računarima</a:t>
            </a:r>
            <a:r>
              <a:rPr lang="en-US" sz="3200" dirty="0" smtClean="0">
                <a:latin typeface="Calibri" pitchFamily="34" charset="0"/>
              </a:rPr>
              <a:t> </a:t>
            </a:r>
            <a:r>
              <a:rPr lang="en-US" sz="3200" dirty="0" err="1" smtClean="0">
                <a:latin typeface="Calibri" pitchFamily="34" charset="0"/>
              </a:rPr>
              <a:t>na</a:t>
            </a:r>
            <a:r>
              <a:rPr lang="en-US" sz="3200" dirty="0" smtClean="0">
                <a:latin typeface="Calibri" pitchFamily="34" charset="0"/>
              </a:rPr>
              <a:t> </a:t>
            </a:r>
            <a:r>
              <a:rPr lang="sr-Latn-RS" sz="3200" dirty="0" smtClean="0">
                <a:latin typeface="Calibri" pitchFamily="34" charset="0"/>
              </a:rPr>
              <a:t>nekoj mreži</a:t>
            </a:r>
            <a:r>
              <a:rPr lang="el-GR" sz="3200" dirty="0" smtClean="0">
                <a:latin typeface="Calibri" pitchFamily="34" charset="0"/>
              </a:rPr>
              <a:t> </a:t>
            </a:r>
            <a:endParaRPr lang="en-US" sz="3200" dirty="0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 smtClean="0">
                <a:latin typeface="Calibri" pitchFamily="34" charset="0"/>
              </a:rPr>
              <a:t>Server </a:t>
            </a:r>
            <a:r>
              <a:rPr lang="sr-Latn-RS" sz="3200" dirty="0" smtClean="0">
                <a:latin typeface="Calibri" pitchFamily="34" charset="0"/>
              </a:rPr>
              <a:t>može da izvršava</a:t>
            </a:r>
            <a:r>
              <a:rPr lang="en-US" sz="3200" dirty="0" smtClean="0">
                <a:latin typeface="Calibri" pitchFamily="34" charset="0"/>
              </a:rPr>
              <a:t> </a:t>
            </a:r>
            <a:r>
              <a:rPr lang="sr-Latn-RS" sz="3200" dirty="0" smtClean="0">
                <a:latin typeface="Calibri" pitchFamily="34" charset="0"/>
              </a:rPr>
              <a:t>više</a:t>
            </a:r>
            <a:r>
              <a:rPr lang="en-US" sz="3200" dirty="0" smtClean="0">
                <a:latin typeface="Calibri" pitchFamily="34" charset="0"/>
              </a:rPr>
              <a:t> </a:t>
            </a:r>
            <a:r>
              <a:rPr lang="sr-Latn-RS" sz="3200" dirty="0" smtClean="0">
                <a:latin typeface="Calibri" pitchFamily="34" charset="0"/>
              </a:rPr>
              <a:t>usluga</a:t>
            </a:r>
            <a:r>
              <a:rPr lang="en-US" sz="3200" dirty="0" smtClean="0">
                <a:latin typeface="Calibri" pitchFamily="34" charset="0"/>
              </a:rPr>
              <a:t> </a:t>
            </a:r>
            <a:r>
              <a:rPr lang="en-US" sz="3200" dirty="0">
                <a:latin typeface="Calibri" pitchFamily="34" charset="0"/>
              </a:rPr>
              <a:t>– </a:t>
            </a:r>
            <a:r>
              <a:rPr lang="sr-Latn-RS" sz="3200" dirty="0" smtClean="0">
                <a:latin typeface="Calibri" pitchFamily="34" charset="0"/>
              </a:rPr>
              <a:t>npr</a:t>
            </a:r>
            <a:r>
              <a:rPr lang="en-US" sz="3200" dirty="0" smtClean="0">
                <a:latin typeface="Calibri" pitchFamily="34" charset="0"/>
              </a:rPr>
              <a:t>. </a:t>
            </a:r>
            <a:r>
              <a:rPr lang="sr-Latn-RS" sz="3200" dirty="0" smtClean="0">
                <a:latin typeface="Calibri" pitchFamily="34" charset="0"/>
              </a:rPr>
              <a:t>W</a:t>
            </a:r>
            <a:r>
              <a:rPr lang="en-US" sz="3200" dirty="0" err="1" smtClean="0">
                <a:latin typeface="Calibri" pitchFamily="34" charset="0"/>
              </a:rPr>
              <a:t>eb</a:t>
            </a:r>
            <a:r>
              <a:rPr lang="en-US" sz="3200" dirty="0" smtClean="0">
                <a:latin typeface="Calibri" pitchFamily="34" charset="0"/>
              </a:rPr>
              <a:t> </a:t>
            </a:r>
            <a:r>
              <a:rPr lang="en-US" sz="3200" dirty="0">
                <a:latin typeface="Calibri" pitchFamily="34" charset="0"/>
              </a:rPr>
              <a:t>server, </a:t>
            </a:r>
            <a:r>
              <a:rPr lang="sr-Latn-RS" sz="3200" dirty="0" smtClean="0">
                <a:latin typeface="Calibri" pitchFamily="34" charset="0"/>
              </a:rPr>
              <a:t>s</a:t>
            </a:r>
            <a:r>
              <a:rPr lang="en-US" sz="3200" dirty="0" err="1" smtClean="0">
                <a:latin typeface="Calibri" pitchFamily="34" charset="0"/>
              </a:rPr>
              <a:t>erver</a:t>
            </a:r>
            <a:r>
              <a:rPr lang="sr-Latn-RS" sz="3200" dirty="0" smtClean="0">
                <a:latin typeface="Calibri" pitchFamily="34" charset="0"/>
              </a:rPr>
              <a:t> e-pošte</a:t>
            </a:r>
            <a:r>
              <a:rPr lang="en-US" sz="3200" dirty="0" smtClean="0">
                <a:latin typeface="Calibri" pitchFamily="34" charset="0"/>
              </a:rPr>
              <a:t>, server</a:t>
            </a:r>
            <a:r>
              <a:rPr lang="sr-Latn-RS" sz="3200" dirty="0" smtClean="0">
                <a:latin typeface="Calibri" pitchFamily="34" charset="0"/>
              </a:rPr>
              <a:t> datoteka</a:t>
            </a:r>
            <a:r>
              <a:rPr lang="en-US" sz="3200" dirty="0" smtClean="0">
                <a:latin typeface="Calibri" pitchFamily="34" charset="0"/>
              </a:rPr>
              <a:t>, server </a:t>
            </a:r>
            <a:r>
              <a:rPr lang="sr-Latn-RS" sz="3200" dirty="0" smtClean="0">
                <a:latin typeface="Calibri" pitchFamily="34" charset="0"/>
              </a:rPr>
              <a:t>za štampanje, itd.</a:t>
            </a:r>
            <a:endParaRPr lang="en-US" sz="3200" dirty="0">
              <a:latin typeface="Calibri" pitchFamily="34" charset="0"/>
            </a:endParaRPr>
          </a:p>
        </p:txBody>
      </p:sp>
      <p:pic>
        <p:nvPicPr>
          <p:cNvPr id="40965" name="Grafik 13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37013" y="4117975"/>
            <a:ext cx="2965450" cy="232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73E7E6-768D-494A-ABFB-3FC06B52A7A0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512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dirty="0" smtClean="0"/>
              <a:t>Test</a:t>
            </a:r>
            <a:r>
              <a:rPr lang="sr-Latn-RS" sz="4000" b="1" dirty="0" smtClean="0"/>
              <a:t> znanja</a:t>
            </a:r>
            <a:r>
              <a:rPr lang="en-US" sz="4000" b="1" dirty="0" smtClean="0"/>
              <a:t> </a:t>
            </a:r>
            <a:endParaRPr lang="en-US" sz="4000" dirty="0" smtClean="0"/>
          </a:p>
        </p:txBody>
      </p:sp>
      <p:pic>
        <p:nvPicPr>
          <p:cNvPr id="5124" name="Picture 2" descr="C:\Users\User\Desktop\tes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55888" y="1646238"/>
            <a:ext cx="2703512" cy="385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BAB680-FFB9-4CFA-BC22-3C4F5FDFADE0}" type="slidenum">
              <a:rPr lang="en-US"/>
              <a:pPr>
                <a:defRPr/>
              </a:pPr>
              <a:t>40</a:t>
            </a:fld>
            <a:endParaRPr lang="en-US"/>
          </a:p>
        </p:txBody>
      </p:sp>
      <p:sp>
        <p:nvSpPr>
          <p:cNvPr id="41987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marL="838200" indent="-838200" eaLnBrk="1" hangingPunct="1"/>
            <a:r>
              <a:rPr lang="sr-Latn-CS" b="1" i="1" dirty="0" smtClean="0"/>
              <a:t>Mrežna barijera</a:t>
            </a:r>
            <a:endParaRPr lang="en-US" i="1" dirty="0" smtClean="0"/>
          </a:p>
        </p:txBody>
      </p:sp>
      <p:sp>
        <p:nvSpPr>
          <p:cNvPr id="41988" name="Content Placeholder 2"/>
          <p:cNvSpPr>
            <a:spLocks/>
          </p:cNvSpPr>
          <p:nvPr/>
        </p:nvSpPr>
        <p:spPr bwMode="auto">
          <a:xfrm>
            <a:off x="457200" y="1417638"/>
            <a:ext cx="8229600" cy="172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sr-Latn-CS" sz="3200" b="1" dirty="0" smtClean="0"/>
              <a:t>Mrežna barijera</a:t>
            </a:r>
            <a:r>
              <a:rPr lang="en-US" sz="3200" b="1" dirty="0" smtClean="0">
                <a:latin typeface="Calibri" pitchFamily="34" charset="0"/>
              </a:rPr>
              <a:t> </a:t>
            </a:r>
            <a:r>
              <a:rPr lang="sr-Latn-CS" sz="3200" dirty="0" smtClean="0">
                <a:latin typeface="+mn-lt"/>
              </a:rPr>
              <a:t>je hardverski uređaj ili softverski servis koji se koristi da se poveća bezbednost neke mreže</a:t>
            </a:r>
            <a:r>
              <a:rPr lang="sr-Latn-CS" sz="3200" dirty="0" smtClean="0"/>
              <a:t>.</a:t>
            </a:r>
            <a:r>
              <a:rPr lang="en-US" sz="3200" dirty="0" smtClean="0">
                <a:latin typeface="Calibri" pitchFamily="34" charset="0"/>
              </a:rPr>
              <a:t> </a:t>
            </a:r>
            <a:endParaRPr lang="en-US" sz="3200" dirty="0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sr-Latn-CS" sz="3200" dirty="0" smtClean="0">
                <a:latin typeface="+mn-lt"/>
              </a:rPr>
              <a:t>Zadatak mrežne barijere je ili da blokira ili da dozvoli određeni saobraćaj iz ili u datu mrežu</a:t>
            </a:r>
            <a:r>
              <a:rPr lang="el-GR" sz="3200" dirty="0" smtClean="0">
                <a:latin typeface="+mn-lt"/>
              </a:rPr>
              <a:t> </a:t>
            </a:r>
            <a:endParaRPr lang="en-US" sz="3200" dirty="0">
              <a:latin typeface="+mn-lt"/>
            </a:endParaRPr>
          </a:p>
        </p:txBody>
      </p:sp>
      <p:grpSp>
        <p:nvGrpSpPr>
          <p:cNvPr id="41989" name="Group 250"/>
          <p:cNvGrpSpPr>
            <a:grpSpLocks/>
          </p:cNvGrpSpPr>
          <p:nvPr/>
        </p:nvGrpSpPr>
        <p:grpSpPr bwMode="auto">
          <a:xfrm>
            <a:off x="614363" y="4289425"/>
            <a:ext cx="8072437" cy="1530350"/>
            <a:chOff x="1719" y="10417"/>
            <a:chExt cx="7851" cy="1800"/>
          </a:xfrm>
        </p:grpSpPr>
        <p:pic>
          <p:nvPicPr>
            <p:cNvPr id="41990" name="Grafik 16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69" y="10777"/>
              <a:ext cx="3040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991" name="Grafik 16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780" y="10417"/>
              <a:ext cx="1790" cy="17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992" name="Text Box 247"/>
            <p:cNvSpPr txBox="1">
              <a:spLocks noChangeArrowheads="1"/>
            </p:cNvSpPr>
            <p:nvPr/>
          </p:nvSpPr>
          <p:spPr bwMode="auto">
            <a:xfrm>
              <a:off x="5000" y="11497"/>
              <a:ext cx="2200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tIns="91440" bIns="91440"/>
            <a:lstStyle/>
            <a:p>
              <a:pPr algn="ctr"/>
              <a:r>
                <a:rPr lang="el-GR" altLang="zh-CN" sz="1200" dirty="0" smtClean="0">
                  <a:latin typeface="Times New Roman" pitchFamily="18" charset="0"/>
                </a:rPr>
                <a:t>Hard</a:t>
              </a:r>
              <a:r>
                <a:rPr lang="sr-Latn-RS" altLang="zh-CN" sz="1200" dirty="0" smtClean="0">
                  <a:latin typeface="Times New Roman" pitchFamily="18" charset="0"/>
                </a:rPr>
                <a:t>verske</a:t>
              </a:r>
              <a:r>
                <a:rPr lang="el-GR" altLang="zh-CN" sz="1200" dirty="0" smtClean="0">
                  <a:latin typeface="Times New Roman" pitchFamily="18" charset="0"/>
                </a:rPr>
                <a:t> </a:t>
              </a:r>
              <a:r>
                <a:rPr lang="sr-Latn-RS" altLang="zh-CN" sz="1200" dirty="0" smtClean="0">
                  <a:latin typeface="Times New Roman" pitchFamily="18" charset="0"/>
                </a:rPr>
                <a:t>mrežne barijere</a:t>
              </a:r>
              <a:endParaRPr lang="el-GR" altLang="zh-CN" sz="1200" dirty="0">
                <a:latin typeface="Times New Roman" pitchFamily="18" charset="0"/>
              </a:endParaRPr>
            </a:p>
            <a:p>
              <a:endParaRPr lang="el-GR" dirty="0"/>
            </a:p>
          </p:txBody>
        </p:sp>
        <p:pic>
          <p:nvPicPr>
            <p:cNvPr id="41993" name="Grafik 16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719" y="10417"/>
              <a:ext cx="2140" cy="1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FD68F7-0E95-4EFA-9386-E5B1B860E7AD}" type="slidenum">
              <a:rPr lang="en-US"/>
              <a:pPr>
                <a:defRPr/>
              </a:pPr>
              <a:t>41</a:t>
            </a:fld>
            <a:endParaRPr lang="en-US"/>
          </a:p>
        </p:txBody>
      </p:sp>
      <p:sp>
        <p:nvSpPr>
          <p:cNvPr id="4301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marL="838200" indent="-838200" eaLnBrk="1" hangingPunct="1"/>
            <a:r>
              <a:rPr lang="sr-Latn-CS" b="1" i="1" dirty="0" smtClean="0"/>
              <a:t>Tačka pristupa</a:t>
            </a:r>
            <a:endParaRPr lang="en-US" i="1" dirty="0" smtClean="0"/>
          </a:p>
        </p:txBody>
      </p:sp>
      <p:sp>
        <p:nvSpPr>
          <p:cNvPr id="43012" name="Content Placeholder 2"/>
          <p:cNvSpPr>
            <a:spLocks/>
          </p:cNvSpPr>
          <p:nvPr/>
        </p:nvSpPr>
        <p:spPr bwMode="auto">
          <a:xfrm>
            <a:off x="457200" y="1417638"/>
            <a:ext cx="8229600" cy="172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sr-Latn-RS" sz="3200" b="1" dirty="0" smtClean="0">
                <a:latin typeface="Calibri" pitchFamily="34" charset="0"/>
              </a:rPr>
              <a:t>Tačke pristupa</a:t>
            </a:r>
            <a:r>
              <a:rPr lang="en-US" sz="3200" b="1" dirty="0" smtClean="0">
                <a:latin typeface="Calibri" pitchFamily="34" charset="0"/>
              </a:rPr>
              <a:t> </a:t>
            </a:r>
            <a:r>
              <a:rPr lang="sr-Latn-CS" sz="3200" dirty="0" smtClean="0">
                <a:latin typeface="+mn-lt"/>
              </a:rPr>
              <a:t>kreiraju jednu mrežu za uređaje WLAN i povezuju ih sa ostatkom date mreže</a:t>
            </a:r>
            <a:r>
              <a:rPr lang="el-GR" sz="3200" dirty="0" smtClean="0">
                <a:latin typeface="Calibri" pitchFamily="34" charset="0"/>
              </a:rPr>
              <a:t> </a:t>
            </a:r>
            <a:endParaRPr lang="en-US" sz="3200" dirty="0">
              <a:latin typeface="Calibri" pitchFamily="34" charset="0"/>
            </a:endParaRPr>
          </a:p>
        </p:txBody>
      </p:sp>
      <p:pic>
        <p:nvPicPr>
          <p:cNvPr id="43013" name="Grafik 16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3811588"/>
            <a:ext cx="2025650" cy="202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4" name="Grafik 16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65475" y="3743325"/>
            <a:ext cx="1900238" cy="188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5" name="Grafik 16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41975" y="3684588"/>
            <a:ext cx="2659063" cy="194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AC9208-8FBE-408F-98D3-4830EDB9F66F}" type="slidenum">
              <a:rPr lang="en-US"/>
              <a:pPr>
                <a:defRPr/>
              </a:pPr>
              <a:t>42</a:t>
            </a:fld>
            <a:endParaRPr lang="en-US"/>
          </a:p>
        </p:txBody>
      </p:sp>
      <p:sp>
        <p:nvSpPr>
          <p:cNvPr id="4403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3112"/>
          </a:xfrm>
        </p:spPr>
        <p:txBody>
          <a:bodyPr/>
          <a:lstStyle/>
          <a:p>
            <a:pPr eaLnBrk="1" hangingPunct="1"/>
            <a:r>
              <a:rPr lang="sr-Latn-RS" b="1" dirty="0" smtClean="0"/>
              <a:t>Ciljevi ovog bloka obuke</a:t>
            </a:r>
            <a:endParaRPr lang="en-US" b="1" dirty="0" smtClean="0"/>
          </a:p>
        </p:txBody>
      </p:sp>
      <p:sp>
        <p:nvSpPr>
          <p:cNvPr id="44036" name="Content Placeholder 2"/>
          <p:cNvSpPr>
            <a:spLocks/>
          </p:cNvSpPr>
          <p:nvPr/>
        </p:nvSpPr>
        <p:spPr bwMode="auto">
          <a:xfrm>
            <a:off x="457200" y="1235075"/>
            <a:ext cx="8512175" cy="489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sr-Latn-RS" sz="2800" b="1" dirty="0" smtClean="0"/>
              <a:t>Na kraju ovog bloka obuke</a:t>
            </a:r>
            <a:r>
              <a:rPr lang="en-US" sz="2800" b="1" dirty="0" smtClean="0"/>
              <a:t> </a:t>
            </a:r>
            <a:r>
              <a:rPr lang="sr-Latn-RS" sz="2800" b="1" dirty="0" smtClean="0"/>
              <a:t>učesnici</a:t>
            </a:r>
            <a:r>
              <a:rPr lang="en-US" sz="2800" b="1" dirty="0" smtClean="0"/>
              <a:t> </a:t>
            </a:r>
            <a:r>
              <a:rPr lang="sr-Latn-RS" sz="2800" b="1" dirty="0" smtClean="0"/>
              <a:t>će</a:t>
            </a:r>
            <a:r>
              <a:rPr lang="en-US" sz="2800" b="1" dirty="0" smtClean="0"/>
              <a:t> </a:t>
            </a:r>
            <a:r>
              <a:rPr lang="sr-Latn-RS" sz="2800" b="1" dirty="0" smtClean="0"/>
              <a:t>moći da</a:t>
            </a:r>
            <a:r>
              <a:rPr lang="en-US" sz="2800" b="1" dirty="0" smtClean="0"/>
              <a:t>: </a:t>
            </a:r>
            <a:endParaRPr lang="el-GR" sz="2800" b="1" dirty="0"/>
          </a:p>
          <a:p>
            <a:endParaRPr lang="el-GR" sz="2800" dirty="0"/>
          </a:p>
          <a:p>
            <a:pPr lvl="1">
              <a:buFont typeface="Arial" pitchFamily="34" charset="0"/>
              <a:buChar char="•"/>
            </a:pPr>
            <a:r>
              <a:rPr lang="sr-Latn-RS" sz="2800" dirty="0" smtClean="0"/>
              <a:t> prepoznaju</a:t>
            </a:r>
            <a:r>
              <a:rPr lang="en-GB" sz="2800" dirty="0" smtClean="0"/>
              <a:t> </a:t>
            </a:r>
            <a:r>
              <a:rPr lang="sr-Latn-RS" sz="2800" dirty="0" smtClean="0"/>
              <a:t>koji Izvori dokaza</a:t>
            </a:r>
            <a:r>
              <a:rPr lang="en-US" sz="2800" dirty="0" smtClean="0"/>
              <a:t> </a:t>
            </a:r>
            <a:r>
              <a:rPr lang="sr-Latn-RS" sz="2800" dirty="0" smtClean="0"/>
              <a:t>imaju dokaznu vrednost</a:t>
            </a:r>
            <a:r>
              <a:rPr lang="en-US" sz="2800" dirty="0" smtClean="0"/>
              <a:t> </a:t>
            </a:r>
            <a:endParaRPr lang="el-GR" sz="2800" dirty="0" smtClean="0"/>
          </a:p>
          <a:p>
            <a:pPr lvl="1">
              <a:buFont typeface="Arial" pitchFamily="34" charset="0"/>
              <a:buChar char="•"/>
            </a:pPr>
            <a:r>
              <a:rPr lang="sr-Latn-RS" sz="2800" dirty="0" smtClean="0"/>
              <a:t> prave razliku</a:t>
            </a:r>
            <a:r>
              <a:rPr lang="en-GB" sz="2800" dirty="0" smtClean="0"/>
              <a:t> </a:t>
            </a:r>
            <a:r>
              <a:rPr lang="sr-Latn-RS" sz="2800" dirty="0" smtClean="0"/>
              <a:t>između Računarskih</a:t>
            </a:r>
            <a:r>
              <a:rPr lang="en-GB" sz="2800" dirty="0" smtClean="0"/>
              <a:t> </a:t>
            </a:r>
            <a:r>
              <a:rPr lang="sr-Latn-RS" sz="2800" dirty="0" smtClean="0"/>
              <a:t>mreža</a:t>
            </a:r>
            <a:r>
              <a:rPr lang="en-GB" sz="2800" dirty="0" smtClean="0"/>
              <a:t> </a:t>
            </a:r>
            <a:endParaRPr lang="el-GR" sz="2800" dirty="0" smtClean="0"/>
          </a:p>
          <a:p>
            <a:pPr lvl="1">
              <a:buFont typeface="Arial" pitchFamily="34" charset="0"/>
              <a:buChar char="•"/>
            </a:pPr>
            <a:r>
              <a:rPr lang="sr-Latn-RS" sz="2800" dirty="0" smtClean="0"/>
              <a:t> i</a:t>
            </a:r>
            <a:r>
              <a:rPr lang="en-GB" sz="2800" dirty="0" err="1" smtClean="0"/>
              <a:t>dentif</a:t>
            </a:r>
            <a:r>
              <a:rPr lang="sr-Latn-RS" sz="2800" dirty="0" smtClean="0"/>
              <a:t>ikuju</a:t>
            </a:r>
            <a:r>
              <a:rPr lang="en-GB" sz="2800" dirty="0" smtClean="0"/>
              <a:t> </a:t>
            </a:r>
            <a:r>
              <a:rPr lang="sr-Latn-RS" sz="2800" dirty="0" smtClean="0"/>
              <a:t>mrežne uređaje</a:t>
            </a:r>
            <a:r>
              <a:rPr lang="en-GB" sz="2800" dirty="0" smtClean="0"/>
              <a:t> </a:t>
            </a:r>
            <a:endParaRPr lang="el-G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6E5134-8B53-4DD7-A646-EBAC9FB9A779}" type="slidenum">
              <a:rPr lang="en-US"/>
              <a:pPr>
                <a:defRPr/>
              </a:pPr>
              <a:t>43</a:t>
            </a:fld>
            <a:endParaRPr lang="en-US"/>
          </a:p>
        </p:txBody>
      </p:sp>
      <p:pic>
        <p:nvPicPr>
          <p:cNvPr id="45059" name="Picture 6" descr="Question Mark Clip Art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50" y="1357313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0" name="TextBox 3"/>
          <p:cNvSpPr txBox="1">
            <a:spLocks noChangeArrowheads="1"/>
          </p:cNvSpPr>
          <p:nvPr/>
        </p:nvSpPr>
        <p:spPr bwMode="auto">
          <a:xfrm>
            <a:off x="3071813" y="4500563"/>
            <a:ext cx="21881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RS" sz="5400" b="1" dirty="0" smtClean="0">
                <a:latin typeface="Calibri" pitchFamily="34" charset="0"/>
              </a:rPr>
              <a:t>Pitanja</a:t>
            </a:r>
            <a:endParaRPr lang="en-GB" sz="54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771F25-B573-4747-B621-A414CF23A1DB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614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71537"/>
          </a:xfrm>
        </p:spPr>
        <p:txBody>
          <a:bodyPr/>
          <a:lstStyle/>
          <a:p>
            <a:pPr eaLnBrk="1" hangingPunct="1"/>
            <a:r>
              <a:rPr lang="sr-Latn-RS" b="1" dirty="0" smtClean="0"/>
              <a:t>Računarski</a:t>
            </a:r>
            <a:r>
              <a:rPr lang="en-GB" b="1" dirty="0" smtClean="0"/>
              <a:t> </a:t>
            </a:r>
            <a:r>
              <a:rPr lang="sr-Latn-RS" b="1" dirty="0" smtClean="0"/>
              <a:t>si</a:t>
            </a:r>
            <a:r>
              <a:rPr lang="en-GB" b="1" dirty="0" smtClean="0"/>
              <a:t>stem</a:t>
            </a:r>
            <a:r>
              <a:rPr lang="sr-Latn-RS" b="1" dirty="0" smtClean="0"/>
              <a:t>i</a:t>
            </a:r>
            <a:endParaRPr lang="en-US" b="1" dirty="0" smtClean="0"/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 dirty="0" smtClean="0"/>
              <a:t> </a:t>
            </a:r>
            <a:r>
              <a:rPr lang="sr-Latn-RS" dirty="0" smtClean="0"/>
              <a:t>Računarski</a:t>
            </a:r>
            <a:r>
              <a:rPr lang="en-US" dirty="0" smtClean="0"/>
              <a:t> </a:t>
            </a:r>
            <a:r>
              <a:rPr lang="sr-Latn-RS" dirty="0" smtClean="0"/>
              <a:t>si</a:t>
            </a:r>
            <a:r>
              <a:rPr lang="en-US" dirty="0" smtClean="0"/>
              <a:t>stem</a:t>
            </a:r>
            <a:r>
              <a:rPr lang="sr-Latn-RS" dirty="0" smtClean="0"/>
              <a:t>i </a:t>
            </a:r>
            <a:r>
              <a:rPr lang="en-US" dirty="0" smtClean="0"/>
              <a:t>s</a:t>
            </a:r>
            <a:r>
              <a:rPr lang="sr-Latn-RS" dirty="0" smtClean="0"/>
              <a:t>e obično sastoje</a:t>
            </a:r>
            <a:r>
              <a:rPr lang="en-US" dirty="0" smtClean="0"/>
              <a:t> o</a:t>
            </a:r>
            <a:r>
              <a:rPr lang="sr-Latn-RS" dirty="0" smtClean="0"/>
              <a:t>d</a:t>
            </a:r>
            <a:r>
              <a:rPr lang="en-US" dirty="0" smtClean="0"/>
              <a:t> hard</a:t>
            </a:r>
            <a:r>
              <a:rPr lang="sr-Latn-RS" dirty="0" smtClean="0"/>
              <a:t>vera</a:t>
            </a:r>
            <a:r>
              <a:rPr lang="en-US" dirty="0" smtClean="0"/>
              <a:t> </a:t>
            </a:r>
            <a:r>
              <a:rPr lang="sr-Latn-RS" dirty="0" smtClean="0"/>
              <a:t>i</a:t>
            </a:r>
            <a:r>
              <a:rPr lang="en-US" dirty="0" smtClean="0"/>
              <a:t> soft</a:t>
            </a:r>
            <a:r>
              <a:rPr lang="sr-Latn-RS" dirty="0" smtClean="0"/>
              <a:t>vera</a:t>
            </a:r>
            <a:r>
              <a:rPr lang="en-US" dirty="0" smtClean="0"/>
              <a:t>  </a:t>
            </a:r>
          </a:p>
          <a:p>
            <a:pPr marL="0" indent="0" eaLnBrk="1" hangingPunct="1"/>
            <a:endParaRPr lang="en-US" dirty="0" smtClean="0"/>
          </a:p>
          <a:p>
            <a:pPr marL="0" indent="0" eaLnBrk="1" hangingPunct="1"/>
            <a:r>
              <a:rPr lang="sr-Latn-RS" dirty="0" smtClean="0"/>
              <a:t> Takođe,</a:t>
            </a:r>
            <a:r>
              <a:rPr lang="en-US" dirty="0" smtClean="0"/>
              <a:t> </a:t>
            </a:r>
            <a:r>
              <a:rPr lang="sr-Latn-RS" dirty="0" smtClean="0"/>
              <a:t>Delovi računara</a:t>
            </a:r>
            <a:r>
              <a:rPr lang="en-US" dirty="0" smtClean="0"/>
              <a:t> </a:t>
            </a:r>
            <a:r>
              <a:rPr lang="sr-Latn-RS" dirty="0" smtClean="0"/>
              <a:t>obično mogu da se k</a:t>
            </a:r>
            <a:r>
              <a:rPr lang="en-US" dirty="0" err="1" smtClean="0"/>
              <a:t>ategori</a:t>
            </a:r>
            <a:r>
              <a:rPr lang="sr-Latn-RS" dirty="0" smtClean="0"/>
              <a:t>šu u</a:t>
            </a:r>
            <a:r>
              <a:rPr lang="en-US" dirty="0" smtClean="0"/>
              <a:t> </a:t>
            </a:r>
            <a:r>
              <a:rPr lang="sr-Latn-RS" dirty="0" smtClean="0"/>
              <a:t>Glavnu jedinicu</a:t>
            </a:r>
            <a:r>
              <a:rPr lang="en-US" dirty="0" smtClean="0"/>
              <a:t> </a:t>
            </a:r>
            <a:r>
              <a:rPr lang="sr-Latn-RS" dirty="0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Peri</a:t>
            </a:r>
            <a:r>
              <a:rPr lang="sr-Latn-RS" dirty="0" smtClean="0"/>
              <a:t>f</a:t>
            </a:r>
            <a:r>
              <a:rPr lang="en-US" dirty="0" err="1" smtClean="0"/>
              <a:t>eral</a:t>
            </a:r>
            <a:r>
              <a:rPr lang="sr-Latn-RS" dirty="0" smtClean="0"/>
              <a:t>e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E0B660-8D73-4ED2-BD0C-DDC677B97861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7171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871537"/>
          </a:xfrm>
        </p:spPr>
        <p:txBody>
          <a:bodyPr/>
          <a:lstStyle/>
          <a:p>
            <a:pPr eaLnBrk="1" hangingPunct="1"/>
            <a:r>
              <a:rPr lang="sr-Latn-RS" b="1" dirty="0" smtClean="0"/>
              <a:t>Računarski</a:t>
            </a:r>
            <a:r>
              <a:rPr lang="en-GB" b="1" dirty="0" smtClean="0"/>
              <a:t> </a:t>
            </a:r>
            <a:r>
              <a:rPr lang="sr-Latn-RS" b="1" dirty="0" smtClean="0"/>
              <a:t>si</a:t>
            </a:r>
            <a:r>
              <a:rPr lang="en-GB" b="1" dirty="0" smtClean="0"/>
              <a:t>stem</a:t>
            </a:r>
            <a:r>
              <a:rPr lang="sr-Latn-RS" b="1" dirty="0" smtClean="0"/>
              <a:t>i</a:t>
            </a:r>
            <a:endParaRPr lang="en-US" b="1" dirty="0" smtClean="0"/>
          </a:p>
        </p:txBody>
      </p:sp>
      <p:grpSp>
        <p:nvGrpSpPr>
          <p:cNvPr id="7172" name="Group 1"/>
          <p:cNvGrpSpPr>
            <a:grpSpLocks/>
          </p:cNvGrpSpPr>
          <p:nvPr/>
        </p:nvGrpSpPr>
        <p:grpSpPr bwMode="auto">
          <a:xfrm>
            <a:off x="1079500" y="1308100"/>
            <a:ext cx="3490913" cy="2424113"/>
            <a:chOff x="0" y="0"/>
            <a:chExt cx="18307" cy="15549"/>
          </a:xfrm>
        </p:grpSpPr>
        <p:pic>
          <p:nvPicPr>
            <p:cNvPr id="7179" name="Picture 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0"/>
              <a:ext cx="18307" cy="143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80" name="Rectangle 8"/>
            <p:cNvSpPr>
              <a:spLocks noChangeArrowheads="1"/>
            </p:cNvSpPr>
            <p:nvPr/>
          </p:nvSpPr>
          <p:spPr bwMode="auto">
            <a:xfrm>
              <a:off x="2365" y="13241"/>
              <a:ext cx="15246" cy="2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>
                <a:spcBef>
                  <a:spcPts val="500"/>
                </a:spcBef>
                <a:spcAft>
                  <a:spcPts val="500"/>
                </a:spcAft>
              </a:pPr>
              <a:r>
                <a:rPr lang="sr-Latn-RS" sz="900" dirty="0" smtClean="0">
                  <a:latin typeface="Verdana" pitchFamily="34" charset="0"/>
                  <a:ea typeface="MS Mincho" pitchFamily="49" charset="-128"/>
                </a:rPr>
                <a:t>Stoni</a:t>
              </a:r>
              <a:r>
                <a:rPr lang="en-US" sz="900" dirty="0" smtClean="0">
                  <a:latin typeface="Verdana" pitchFamily="34" charset="0"/>
                  <a:ea typeface="MS Mincho" pitchFamily="49" charset="-128"/>
                </a:rPr>
                <a:t>/S</a:t>
              </a:r>
              <a:r>
                <a:rPr lang="sr-Latn-RS" sz="900" dirty="0" smtClean="0">
                  <a:latin typeface="Verdana" pitchFamily="34" charset="0"/>
                  <a:ea typeface="MS Mincho" pitchFamily="49" charset="-128"/>
                </a:rPr>
                <a:t>i</a:t>
              </a:r>
              <a:r>
                <a:rPr lang="en-US" sz="900" dirty="0" smtClean="0">
                  <a:latin typeface="Verdana" pitchFamily="34" charset="0"/>
                  <a:ea typeface="MS Mincho" pitchFamily="49" charset="-128"/>
                </a:rPr>
                <a:t>stem</a:t>
              </a:r>
              <a:r>
                <a:rPr lang="sr-Latn-RS" sz="900" dirty="0" smtClean="0">
                  <a:latin typeface="Verdana" pitchFamily="34" charset="0"/>
                  <a:ea typeface="MS Mincho" pitchFamily="49" charset="-128"/>
                </a:rPr>
                <a:t> sa visokim verikalnim kućištem</a:t>
              </a:r>
              <a:endParaRPr lang="el-GR" dirty="0"/>
            </a:p>
          </p:txBody>
        </p:sp>
      </p:grpSp>
      <p:grpSp>
        <p:nvGrpSpPr>
          <p:cNvPr id="7173" name="Group 5"/>
          <p:cNvGrpSpPr>
            <a:grpSpLocks/>
          </p:cNvGrpSpPr>
          <p:nvPr/>
        </p:nvGrpSpPr>
        <p:grpSpPr bwMode="auto">
          <a:xfrm>
            <a:off x="946150" y="3732213"/>
            <a:ext cx="3490913" cy="2386012"/>
            <a:chOff x="0" y="0"/>
            <a:chExt cx="17693" cy="16215"/>
          </a:xfrm>
        </p:grpSpPr>
        <p:pic>
          <p:nvPicPr>
            <p:cNvPr id="7177" name="Picture 3" descr="laptop.jp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0"/>
              <a:ext cx="17693" cy="14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78" name="Rectangle 4"/>
            <p:cNvSpPr>
              <a:spLocks noChangeArrowheads="1"/>
            </p:cNvSpPr>
            <p:nvPr/>
          </p:nvSpPr>
          <p:spPr bwMode="auto">
            <a:xfrm>
              <a:off x="3489" y="13910"/>
              <a:ext cx="11785" cy="23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>
                <a:spcBef>
                  <a:spcPts val="500"/>
                </a:spcBef>
                <a:spcAft>
                  <a:spcPts val="500"/>
                </a:spcAft>
              </a:pPr>
              <a:r>
                <a:rPr lang="en-US" sz="900" dirty="0">
                  <a:latin typeface="Verdana" pitchFamily="34" charset="0"/>
                  <a:ea typeface="MS Mincho" pitchFamily="49" charset="-128"/>
                </a:rPr>
                <a:t>Laptop </a:t>
              </a:r>
              <a:r>
                <a:rPr lang="sr-Latn-RS" sz="900" dirty="0" smtClean="0">
                  <a:latin typeface="Verdana" pitchFamily="34" charset="0"/>
                  <a:ea typeface="MS Mincho" pitchFamily="49" charset="-128"/>
                </a:rPr>
                <a:t>računar</a:t>
              </a:r>
              <a:endParaRPr lang="el-GR" dirty="0"/>
            </a:p>
          </p:txBody>
        </p:sp>
      </p:grpSp>
      <p:grpSp>
        <p:nvGrpSpPr>
          <p:cNvPr id="7174" name="Group 8"/>
          <p:cNvGrpSpPr>
            <a:grpSpLocks/>
          </p:cNvGrpSpPr>
          <p:nvPr/>
        </p:nvGrpSpPr>
        <p:grpSpPr bwMode="auto">
          <a:xfrm>
            <a:off x="4859338" y="1308100"/>
            <a:ext cx="3282950" cy="4432300"/>
            <a:chOff x="0" y="0"/>
            <a:chExt cx="14460" cy="14770"/>
          </a:xfrm>
        </p:grpSpPr>
        <p:pic>
          <p:nvPicPr>
            <p:cNvPr id="7175" name="Picture 10" descr="mainframe computer.jpg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0" y="0"/>
              <a:ext cx="13273" cy="12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76" name="Rectangle 11"/>
            <p:cNvSpPr>
              <a:spLocks noChangeArrowheads="1"/>
            </p:cNvSpPr>
            <p:nvPr/>
          </p:nvSpPr>
          <p:spPr bwMode="auto">
            <a:xfrm>
              <a:off x="18" y="12462"/>
              <a:ext cx="14442" cy="2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>
                <a:spcBef>
                  <a:spcPts val="500"/>
                </a:spcBef>
                <a:spcAft>
                  <a:spcPts val="500"/>
                </a:spcAft>
              </a:pPr>
              <a:r>
                <a:rPr lang="sr-Latn-RS" sz="900" dirty="0" smtClean="0">
                  <a:latin typeface="Verdana" pitchFamily="34" charset="0"/>
                  <a:ea typeface="MS Mincho" pitchFamily="49" charset="-128"/>
                </a:rPr>
                <a:t>Veliki centralni računar</a:t>
              </a:r>
              <a:endParaRPr lang="el-GR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282D23-1F6D-4776-99B2-20ABEE592481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8195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871537"/>
          </a:xfrm>
        </p:spPr>
        <p:txBody>
          <a:bodyPr/>
          <a:lstStyle/>
          <a:p>
            <a:pPr eaLnBrk="1" hangingPunct="1"/>
            <a:r>
              <a:rPr lang="en-GB" b="1" dirty="0" smtClean="0"/>
              <a:t>Tablet </a:t>
            </a:r>
            <a:r>
              <a:rPr lang="sr-Latn-RS" b="1" dirty="0" smtClean="0"/>
              <a:t>uređaji</a:t>
            </a:r>
            <a:endParaRPr lang="en-US" b="1" dirty="0" smtClean="0"/>
          </a:p>
        </p:txBody>
      </p:sp>
      <p:sp>
        <p:nvSpPr>
          <p:cNvPr id="8196" name="Rectangle 3"/>
          <p:cNvSpPr>
            <a:spLocks noGrp="1" noChangeArrowheads="1"/>
          </p:cNvSpPr>
          <p:nvPr>
            <p:ph idx="4294967295"/>
          </p:nvPr>
        </p:nvSpPr>
        <p:spPr/>
        <p:txBody>
          <a:bodyPr/>
          <a:lstStyle/>
          <a:p>
            <a:pPr marL="0" indent="0" eaLnBrk="1" hangingPunct="1">
              <a:buFont typeface="Arial" pitchFamily="34" charset="0"/>
              <a:buNone/>
            </a:pPr>
            <a:r>
              <a:rPr lang="sr-Latn-RS" dirty="0" smtClean="0"/>
              <a:t>T</a:t>
            </a:r>
            <a:r>
              <a:rPr lang="en-US" dirty="0" err="1" smtClean="0"/>
              <a:t>ablet</a:t>
            </a:r>
            <a:r>
              <a:rPr lang="en-US" dirty="0" smtClean="0"/>
              <a:t> </a:t>
            </a:r>
            <a:r>
              <a:rPr lang="sr-Latn-RS" dirty="0" smtClean="0"/>
              <a:t>računar</a:t>
            </a:r>
            <a:r>
              <a:rPr lang="en-US" dirty="0" smtClean="0"/>
              <a:t> </a:t>
            </a:r>
            <a:r>
              <a:rPr lang="sr-Latn-RS" dirty="0" smtClean="0"/>
              <a:t>je uređaj kojim se rukuje</a:t>
            </a:r>
            <a:r>
              <a:rPr lang="en-US" dirty="0" smtClean="0"/>
              <a:t> </a:t>
            </a:r>
            <a:r>
              <a:rPr lang="sr-Latn-RS" dirty="0" smtClean="0"/>
              <a:t>dodirivanjem ekrana</a:t>
            </a:r>
            <a:r>
              <a:rPr lang="en-US" dirty="0" smtClean="0"/>
              <a:t> </a:t>
            </a:r>
            <a:r>
              <a:rPr lang="sr-Latn-RS" dirty="0" smtClean="0"/>
              <a:t>umesto korišćenjem</a:t>
            </a:r>
            <a:r>
              <a:rPr lang="en-US" dirty="0" smtClean="0"/>
              <a:t> </a:t>
            </a:r>
            <a:r>
              <a:rPr lang="sr-Latn-RS" dirty="0" smtClean="0"/>
              <a:t>tastature</a:t>
            </a:r>
            <a:r>
              <a:rPr lang="en-US" dirty="0" smtClean="0"/>
              <a:t> </a:t>
            </a:r>
            <a:r>
              <a:rPr lang="sr-Latn-RS" dirty="0" smtClean="0"/>
              <a:t>ili</a:t>
            </a:r>
            <a:r>
              <a:rPr lang="en-US" dirty="0" smtClean="0"/>
              <a:t> m</a:t>
            </a:r>
            <a:r>
              <a:rPr lang="sr-Latn-RS" dirty="0" smtClean="0"/>
              <a:t>iša</a:t>
            </a:r>
            <a:r>
              <a:rPr lang="el-GR" dirty="0" smtClean="0"/>
              <a:t> </a:t>
            </a:r>
            <a:endParaRPr lang="en-GB" dirty="0" smtClean="0"/>
          </a:p>
        </p:txBody>
      </p:sp>
      <p:grpSp>
        <p:nvGrpSpPr>
          <p:cNvPr id="8197" name="Group 4"/>
          <p:cNvGrpSpPr>
            <a:grpSpLocks/>
          </p:cNvGrpSpPr>
          <p:nvPr/>
        </p:nvGrpSpPr>
        <p:grpSpPr bwMode="auto">
          <a:xfrm>
            <a:off x="457200" y="3482975"/>
            <a:ext cx="8229600" cy="2947988"/>
            <a:chOff x="0" y="0"/>
            <a:chExt cx="76935" cy="18608"/>
          </a:xfrm>
        </p:grpSpPr>
        <p:pic>
          <p:nvPicPr>
            <p:cNvPr id="8198" name="Picture 118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606"/>
              <a:ext cx="16823" cy="15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199" name="Picture 119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6823" y="606"/>
              <a:ext cx="16877" cy="168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00" name="Picture 123" descr="galaxy tablet.jpg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3142" y="606"/>
              <a:ext cx="22023" cy="164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01" name="Picture 124" descr="tablet.jpg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5165" y="0"/>
              <a:ext cx="21770" cy="184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02" name="Rectangle 125"/>
            <p:cNvSpPr>
              <a:spLocks noChangeArrowheads="1"/>
            </p:cNvSpPr>
            <p:nvPr/>
          </p:nvSpPr>
          <p:spPr bwMode="auto">
            <a:xfrm>
              <a:off x="24468" y="17165"/>
              <a:ext cx="25623" cy="1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ts val="500"/>
                </a:spcBef>
                <a:spcAft>
                  <a:spcPts val="500"/>
                </a:spcAft>
              </a:pPr>
              <a:r>
                <a:rPr lang="en-US" sz="900" dirty="0">
                  <a:latin typeface="Verdana" pitchFamily="34" charset="0"/>
                  <a:ea typeface="MS Mincho" pitchFamily="49" charset="-128"/>
                </a:rPr>
                <a:t>Tablet </a:t>
              </a:r>
              <a:r>
                <a:rPr lang="sr-Latn-RS" sz="900" dirty="0" smtClean="0">
                  <a:latin typeface="Verdana" pitchFamily="34" charset="0"/>
                  <a:ea typeface="MS Mincho" pitchFamily="49" charset="-128"/>
                </a:rPr>
                <a:t> računari</a:t>
              </a:r>
              <a:endParaRPr lang="el-GR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878E06-7892-4812-B6B8-620D3170E396}" type="slidenum">
              <a:rPr lang="en-US"/>
              <a:pPr>
                <a:defRPr/>
              </a:pPr>
              <a:t>8</a:t>
            </a:fld>
            <a:endParaRPr lang="en-US"/>
          </a:p>
        </p:txBody>
      </p:sp>
      <p:grpSp>
        <p:nvGrpSpPr>
          <p:cNvPr id="9219" name="Group 2"/>
          <p:cNvGrpSpPr>
            <a:grpSpLocks noChangeAspect="1"/>
          </p:cNvGrpSpPr>
          <p:nvPr/>
        </p:nvGrpSpPr>
        <p:grpSpPr bwMode="auto">
          <a:xfrm>
            <a:off x="2828925" y="457200"/>
            <a:ext cx="3673475" cy="5976938"/>
            <a:chOff x="1338" y="255"/>
            <a:chExt cx="3192" cy="3900"/>
          </a:xfrm>
        </p:grpSpPr>
        <p:sp>
          <p:nvSpPr>
            <p:cNvPr id="9221" name="AutoShape 3"/>
            <p:cNvSpPr>
              <a:spLocks noChangeAspect="1" noChangeArrowheads="1" noTextEdit="1"/>
            </p:cNvSpPr>
            <p:nvPr/>
          </p:nvSpPr>
          <p:spPr bwMode="auto">
            <a:xfrm>
              <a:off x="1338" y="255"/>
              <a:ext cx="3192" cy="39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1338" y="526"/>
              <a:ext cx="3188" cy="3614"/>
            </a:xfrm>
            <a:prstGeom prst="roundRect">
              <a:avLst>
                <a:gd name="adj" fmla="val 2463"/>
              </a:avLst>
            </a:pr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  <a:cs typeface="+mn-cs"/>
              </a:endParaRPr>
            </a:p>
          </p:txBody>
        </p:sp>
        <p:sp>
          <p:nvSpPr>
            <p:cNvPr id="9223" name="AutoShape 5"/>
            <p:cNvSpPr>
              <a:spLocks noChangeArrowheads="1"/>
            </p:cNvSpPr>
            <p:nvPr/>
          </p:nvSpPr>
          <p:spPr bwMode="auto">
            <a:xfrm>
              <a:off x="1419" y="526"/>
              <a:ext cx="3053" cy="3585"/>
            </a:xfrm>
            <a:prstGeom prst="roundRect">
              <a:avLst>
                <a:gd name="adj" fmla="val 250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1419" y="526"/>
              <a:ext cx="3047" cy="119"/>
            </a:xfrm>
            <a:custGeom>
              <a:avLst/>
              <a:gdLst/>
              <a:ahLst/>
              <a:cxnLst>
                <a:cxn ang="0">
                  <a:pos x="0" y="124"/>
                </a:cxn>
                <a:cxn ang="0">
                  <a:pos x="13" y="77"/>
                </a:cxn>
                <a:cxn ang="0">
                  <a:pos x="45" y="37"/>
                </a:cxn>
                <a:cxn ang="0">
                  <a:pos x="94" y="11"/>
                </a:cxn>
                <a:cxn ang="0">
                  <a:pos x="152" y="0"/>
                </a:cxn>
                <a:cxn ang="0">
                  <a:pos x="2896" y="0"/>
                </a:cxn>
                <a:cxn ang="0">
                  <a:pos x="2954" y="11"/>
                </a:cxn>
                <a:cxn ang="0">
                  <a:pos x="3003" y="37"/>
                </a:cxn>
                <a:cxn ang="0">
                  <a:pos x="3035" y="77"/>
                </a:cxn>
                <a:cxn ang="0">
                  <a:pos x="3048" y="124"/>
                </a:cxn>
                <a:cxn ang="0">
                  <a:pos x="2913" y="62"/>
                </a:cxn>
                <a:cxn ang="0">
                  <a:pos x="112" y="62"/>
                </a:cxn>
                <a:cxn ang="0">
                  <a:pos x="0" y="124"/>
                </a:cxn>
              </a:cxnLst>
              <a:rect l="0" t="0" r="r" b="b"/>
              <a:pathLst>
                <a:path w="3048" h="124">
                  <a:moveTo>
                    <a:pt x="0" y="124"/>
                  </a:moveTo>
                  <a:lnTo>
                    <a:pt x="13" y="77"/>
                  </a:lnTo>
                  <a:lnTo>
                    <a:pt x="45" y="37"/>
                  </a:lnTo>
                  <a:lnTo>
                    <a:pt x="94" y="11"/>
                  </a:lnTo>
                  <a:lnTo>
                    <a:pt x="152" y="0"/>
                  </a:lnTo>
                  <a:lnTo>
                    <a:pt x="2896" y="0"/>
                  </a:lnTo>
                  <a:lnTo>
                    <a:pt x="2954" y="11"/>
                  </a:lnTo>
                  <a:lnTo>
                    <a:pt x="3003" y="37"/>
                  </a:lnTo>
                  <a:lnTo>
                    <a:pt x="3035" y="77"/>
                  </a:lnTo>
                  <a:lnTo>
                    <a:pt x="3048" y="124"/>
                  </a:lnTo>
                  <a:lnTo>
                    <a:pt x="2913" y="62"/>
                  </a:lnTo>
                  <a:lnTo>
                    <a:pt x="112" y="62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  <a:cs typeface="+mn-cs"/>
              </a:endParaRPr>
            </a:p>
          </p:txBody>
        </p:sp>
        <p:sp>
          <p:nvSpPr>
            <p:cNvPr id="9225" name="Rectangle 7"/>
            <p:cNvSpPr>
              <a:spLocks noChangeArrowheads="1"/>
            </p:cNvSpPr>
            <p:nvPr/>
          </p:nvSpPr>
          <p:spPr bwMode="auto">
            <a:xfrm>
              <a:off x="1612" y="856"/>
              <a:ext cx="2667" cy="300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9226" name="Freeform 8"/>
            <p:cNvSpPr>
              <a:spLocks/>
            </p:cNvSpPr>
            <p:nvPr/>
          </p:nvSpPr>
          <p:spPr bwMode="auto">
            <a:xfrm>
              <a:off x="2402" y="380"/>
              <a:ext cx="1073" cy="421"/>
            </a:xfrm>
            <a:custGeom>
              <a:avLst/>
              <a:gdLst>
                <a:gd name="T0" fmla="*/ 359 w 1073"/>
                <a:gd name="T1" fmla="*/ 0 h 421"/>
                <a:gd name="T2" fmla="*/ 292 w 1073"/>
                <a:gd name="T3" fmla="*/ 7 h 421"/>
                <a:gd name="T4" fmla="*/ 224 w 1073"/>
                <a:gd name="T5" fmla="*/ 32 h 421"/>
                <a:gd name="T6" fmla="*/ 166 w 1073"/>
                <a:gd name="T7" fmla="*/ 65 h 421"/>
                <a:gd name="T8" fmla="*/ 112 w 1073"/>
                <a:gd name="T9" fmla="*/ 109 h 421"/>
                <a:gd name="T10" fmla="*/ 67 w 1073"/>
                <a:gd name="T11" fmla="*/ 157 h 421"/>
                <a:gd name="T12" fmla="*/ 31 w 1073"/>
                <a:gd name="T13" fmla="*/ 205 h 421"/>
                <a:gd name="T14" fmla="*/ 9 w 1073"/>
                <a:gd name="T15" fmla="*/ 252 h 421"/>
                <a:gd name="T16" fmla="*/ 0 w 1073"/>
                <a:gd name="T17" fmla="*/ 292 h 421"/>
                <a:gd name="T18" fmla="*/ 13 w 1073"/>
                <a:gd name="T19" fmla="*/ 340 h 421"/>
                <a:gd name="T20" fmla="*/ 45 w 1073"/>
                <a:gd name="T21" fmla="*/ 384 h 421"/>
                <a:gd name="T22" fmla="*/ 94 w 1073"/>
                <a:gd name="T23" fmla="*/ 410 h 421"/>
                <a:gd name="T24" fmla="*/ 126 w 1073"/>
                <a:gd name="T25" fmla="*/ 417 h 421"/>
                <a:gd name="T26" fmla="*/ 157 w 1073"/>
                <a:gd name="T27" fmla="*/ 421 h 421"/>
                <a:gd name="T28" fmla="*/ 916 w 1073"/>
                <a:gd name="T29" fmla="*/ 421 h 421"/>
                <a:gd name="T30" fmla="*/ 947 w 1073"/>
                <a:gd name="T31" fmla="*/ 417 h 421"/>
                <a:gd name="T32" fmla="*/ 974 w 1073"/>
                <a:gd name="T33" fmla="*/ 410 h 421"/>
                <a:gd name="T34" fmla="*/ 1028 w 1073"/>
                <a:gd name="T35" fmla="*/ 384 h 421"/>
                <a:gd name="T36" fmla="*/ 1060 w 1073"/>
                <a:gd name="T37" fmla="*/ 340 h 421"/>
                <a:gd name="T38" fmla="*/ 1068 w 1073"/>
                <a:gd name="T39" fmla="*/ 318 h 421"/>
                <a:gd name="T40" fmla="*/ 1073 w 1073"/>
                <a:gd name="T41" fmla="*/ 292 h 421"/>
                <a:gd name="T42" fmla="*/ 1064 w 1073"/>
                <a:gd name="T43" fmla="*/ 252 h 421"/>
                <a:gd name="T44" fmla="*/ 1037 w 1073"/>
                <a:gd name="T45" fmla="*/ 205 h 421"/>
                <a:gd name="T46" fmla="*/ 1001 w 1073"/>
                <a:gd name="T47" fmla="*/ 157 h 421"/>
                <a:gd name="T48" fmla="*/ 947 w 1073"/>
                <a:gd name="T49" fmla="*/ 109 h 421"/>
                <a:gd name="T50" fmla="*/ 889 w 1073"/>
                <a:gd name="T51" fmla="*/ 65 h 421"/>
                <a:gd name="T52" fmla="*/ 826 w 1073"/>
                <a:gd name="T53" fmla="*/ 32 h 421"/>
                <a:gd name="T54" fmla="*/ 754 w 1073"/>
                <a:gd name="T55" fmla="*/ 7 h 421"/>
                <a:gd name="T56" fmla="*/ 687 w 1073"/>
                <a:gd name="T57" fmla="*/ 0 h 421"/>
                <a:gd name="T58" fmla="*/ 359 w 1073"/>
                <a:gd name="T59" fmla="*/ 0 h 42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073"/>
                <a:gd name="T91" fmla="*/ 0 h 421"/>
                <a:gd name="T92" fmla="*/ 1073 w 1073"/>
                <a:gd name="T93" fmla="*/ 421 h 421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073" h="421">
                  <a:moveTo>
                    <a:pt x="359" y="0"/>
                  </a:moveTo>
                  <a:lnTo>
                    <a:pt x="292" y="7"/>
                  </a:lnTo>
                  <a:lnTo>
                    <a:pt x="224" y="32"/>
                  </a:lnTo>
                  <a:lnTo>
                    <a:pt x="166" y="65"/>
                  </a:lnTo>
                  <a:lnTo>
                    <a:pt x="112" y="109"/>
                  </a:lnTo>
                  <a:lnTo>
                    <a:pt x="67" y="157"/>
                  </a:lnTo>
                  <a:lnTo>
                    <a:pt x="31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6" y="417"/>
                  </a:lnTo>
                  <a:lnTo>
                    <a:pt x="157" y="421"/>
                  </a:lnTo>
                  <a:lnTo>
                    <a:pt x="916" y="421"/>
                  </a:lnTo>
                  <a:lnTo>
                    <a:pt x="947" y="417"/>
                  </a:lnTo>
                  <a:lnTo>
                    <a:pt x="974" y="410"/>
                  </a:lnTo>
                  <a:lnTo>
                    <a:pt x="1028" y="384"/>
                  </a:lnTo>
                  <a:lnTo>
                    <a:pt x="1060" y="340"/>
                  </a:lnTo>
                  <a:lnTo>
                    <a:pt x="1068" y="318"/>
                  </a:lnTo>
                  <a:lnTo>
                    <a:pt x="1073" y="292"/>
                  </a:lnTo>
                  <a:lnTo>
                    <a:pt x="1064" y="252"/>
                  </a:lnTo>
                  <a:lnTo>
                    <a:pt x="1037" y="205"/>
                  </a:lnTo>
                  <a:lnTo>
                    <a:pt x="1001" y="157"/>
                  </a:lnTo>
                  <a:lnTo>
                    <a:pt x="947" y="109"/>
                  </a:lnTo>
                  <a:lnTo>
                    <a:pt x="889" y="65"/>
                  </a:lnTo>
                  <a:lnTo>
                    <a:pt x="826" y="32"/>
                  </a:lnTo>
                  <a:lnTo>
                    <a:pt x="754" y="7"/>
                  </a:lnTo>
                  <a:lnTo>
                    <a:pt x="687" y="0"/>
                  </a:lnTo>
                  <a:lnTo>
                    <a:pt x="359" y="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9227" name="Freeform 9"/>
            <p:cNvSpPr>
              <a:spLocks/>
            </p:cNvSpPr>
            <p:nvPr/>
          </p:nvSpPr>
          <p:spPr bwMode="auto">
            <a:xfrm>
              <a:off x="2411" y="380"/>
              <a:ext cx="1051" cy="421"/>
            </a:xfrm>
            <a:custGeom>
              <a:avLst/>
              <a:gdLst>
                <a:gd name="T0" fmla="*/ 355 w 1051"/>
                <a:gd name="T1" fmla="*/ 0 h 421"/>
                <a:gd name="T2" fmla="*/ 287 w 1051"/>
                <a:gd name="T3" fmla="*/ 7 h 421"/>
                <a:gd name="T4" fmla="*/ 220 w 1051"/>
                <a:gd name="T5" fmla="*/ 32 h 421"/>
                <a:gd name="T6" fmla="*/ 162 w 1051"/>
                <a:gd name="T7" fmla="*/ 65 h 421"/>
                <a:gd name="T8" fmla="*/ 108 w 1051"/>
                <a:gd name="T9" fmla="*/ 109 h 421"/>
                <a:gd name="T10" fmla="*/ 63 w 1051"/>
                <a:gd name="T11" fmla="*/ 157 h 421"/>
                <a:gd name="T12" fmla="*/ 31 w 1051"/>
                <a:gd name="T13" fmla="*/ 205 h 421"/>
                <a:gd name="T14" fmla="*/ 9 w 1051"/>
                <a:gd name="T15" fmla="*/ 252 h 421"/>
                <a:gd name="T16" fmla="*/ 0 w 1051"/>
                <a:gd name="T17" fmla="*/ 292 h 421"/>
                <a:gd name="T18" fmla="*/ 13 w 1051"/>
                <a:gd name="T19" fmla="*/ 340 h 421"/>
                <a:gd name="T20" fmla="*/ 45 w 1051"/>
                <a:gd name="T21" fmla="*/ 384 h 421"/>
                <a:gd name="T22" fmla="*/ 94 w 1051"/>
                <a:gd name="T23" fmla="*/ 410 h 421"/>
                <a:gd name="T24" fmla="*/ 121 w 1051"/>
                <a:gd name="T25" fmla="*/ 417 h 421"/>
                <a:gd name="T26" fmla="*/ 153 w 1051"/>
                <a:gd name="T27" fmla="*/ 421 h 421"/>
                <a:gd name="T28" fmla="*/ 898 w 1051"/>
                <a:gd name="T29" fmla="*/ 421 h 421"/>
                <a:gd name="T30" fmla="*/ 929 w 1051"/>
                <a:gd name="T31" fmla="*/ 417 h 421"/>
                <a:gd name="T32" fmla="*/ 956 w 1051"/>
                <a:gd name="T33" fmla="*/ 410 h 421"/>
                <a:gd name="T34" fmla="*/ 1006 w 1051"/>
                <a:gd name="T35" fmla="*/ 384 h 421"/>
                <a:gd name="T36" fmla="*/ 1037 w 1051"/>
                <a:gd name="T37" fmla="*/ 340 h 421"/>
                <a:gd name="T38" fmla="*/ 1051 w 1051"/>
                <a:gd name="T39" fmla="*/ 292 h 421"/>
                <a:gd name="T40" fmla="*/ 1042 w 1051"/>
                <a:gd name="T41" fmla="*/ 252 h 421"/>
                <a:gd name="T42" fmla="*/ 1019 w 1051"/>
                <a:gd name="T43" fmla="*/ 205 h 421"/>
                <a:gd name="T44" fmla="*/ 979 w 1051"/>
                <a:gd name="T45" fmla="*/ 157 h 421"/>
                <a:gd name="T46" fmla="*/ 929 w 1051"/>
                <a:gd name="T47" fmla="*/ 109 h 421"/>
                <a:gd name="T48" fmla="*/ 875 w 1051"/>
                <a:gd name="T49" fmla="*/ 65 h 421"/>
                <a:gd name="T50" fmla="*/ 808 w 1051"/>
                <a:gd name="T51" fmla="*/ 32 h 421"/>
                <a:gd name="T52" fmla="*/ 741 w 1051"/>
                <a:gd name="T53" fmla="*/ 7 h 421"/>
                <a:gd name="T54" fmla="*/ 673 w 1051"/>
                <a:gd name="T55" fmla="*/ 0 h 421"/>
                <a:gd name="T56" fmla="*/ 355 w 1051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51"/>
                <a:gd name="T88" fmla="*/ 0 h 421"/>
                <a:gd name="T89" fmla="*/ 1051 w 1051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51" h="421">
                  <a:moveTo>
                    <a:pt x="355" y="0"/>
                  </a:moveTo>
                  <a:lnTo>
                    <a:pt x="287" y="7"/>
                  </a:lnTo>
                  <a:lnTo>
                    <a:pt x="220" y="32"/>
                  </a:lnTo>
                  <a:lnTo>
                    <a:pt x="162" y="65"/>
                  </a:lnTo>
                  <a:lnTo>
                    <a:pt x="108" y="109"/>
                  </a:lnTo>
                  <a:lnTo>
                    <a:pt x="63" y="157"/>
                  </a:lnTo>
                  <a:lnTo>
                    <a:pt x="31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1" y="417"/>
                  </a:lnTo>
                  <a:lnTo>
                    <a:pt x="153" y="421"/>
                  </a:lnTo>
                  <a:lnTo>
                    <a:pt x="898" y="421"/>
                  </a:lnTo>
                  <a:lnTo>
                    <a:pt x="929" y="417"/>
                  </a:lnTo>
                  <a:lnTo>
                    <a:pt x="956" y="410"/>
                  </a:lnTo>
                  <a:lnTo>
                    <a:pt x="1006" y="384"/>
                  </a:lnTo>
                  <a:lnTo>
                    <a:pt x="1037" y="340"/>
                  </a:lnTo>
                  <a:lnTo>
                    <a:pt x="1051" y="292"/>
                  </a:lnTo>
                  <a:lnTo>
                    <a:pt x="1042" y="252"/>
                  </a:lnTo>
                  <a:lnTo>
                    <a:pt x="1019" y="205"/>
                  </a:lnTo>
                  <a:lnTo>
                    <a:pt x="979" y="157"/>
                  </a:lnTo>
                  <a:lnTo>
                    <a:pt x="929" y="109"/>
                  </a:lnTo>
                  <a:lnTo>
                    <a:pt x="875" y="65"/>
                  </a:lnTo>
                  <a:lnTo>
                    <a:pt x="808" y="32"/>
                  </a:lnTo>
                  <a:lnTo>
                    <a:pt x="741" y="7"/>
                  </a:lnTo>
                  <a:lnTo>
                    <a:pt x="673" y="0"/>
                  </a:lnTo>
                  <a:lnTo>
                    <a:pt x="355" y="0"/>
                  </a:lnTo>
                  <a:close/>
                </a:path>
              </a:pathLst>
            </a:custGeom>
            <a:solidFill>
              <a:srgbClr val="8989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9228" name="Freeform 10"/>
            <p:cNvSpPr>
              <a:spLocks/>
            </p:cNvSpPr>
            <p:nvPr/>
          </p:nvSpPr>
          <p:spPr bwMode="auto">
            <a:xfrm>
              <a:off x="2420" y="380"/>
              <a:ext cx="1033" cy="421"/>
            </a:xfrm>
            <a:custGeom>
              <a:avLst/>
              <a:gdLst>
                <a:gd name="T0" fmla="*/ 346 w 1033"/>
                <a:gd name="T1" fmla="*/ 0 h 421"/>
                <a:gd name="T2" fmla="*/ 278 w 1033"/>
                <a:gd name="T3" fmla="*/ 7 h 421"/>
                <a:gd name="T4" fmla="*/ 215 w 1033"/>
                <a:gd name="T5" fmla="*/ 32 h 421"/>
                <a:gd name="T6" fmla="*/ 157 w 1033"/>
                <a:gd name="T7" fmla="*/ 65 h 421"/>
                <a:gd name="T8" fmla="*/ 108 w 1033"/>
                <a:gd name="T9" fmla="*/ 109 h 421"/>
                <a:gd name="T10" fmla="*/ 63 w 1033"/>
                <a:gd name="T11" fmla="*/ 157 h 421"/>
                <a:gd name="T12" fmla="*/ 27 w 1033"/>
                <a:gd name="T13" fmla="*/ 205 h 421"/>
                <a:gd name="T14" fmla="*/ 9 w 1033"/>
                <a:gd name="T15" fmla="*/ 252 h 421"/>
                <a:gd name="T16" fmla="*/ 0 w 1033"/>
                <a:gd name="T17" fmla="*/ 292 h 421"/>
                <a:gd name="T18" fmla="*/ 13 w 1033"/>
                <a:gd name="T19" fmla="*/ 340 h 421"/>
                <a:gd name="T20" fmla="*/ 45 w 1033"/>
                <a:gd name="T21" fmla="*/ 384 h 421"/>
                <a:gd name="T22" fmla="*/ 94 w 1033"/>
                <a:gd name="T23" fmla="*/ 410 h 421"/>
                <a:gd name="T24" fmla="*/ 121 w 1033"/>
                <a:gd name="T25" fmla="*/ 417 h 421"/>
                <a:gd name="T26" fmla="*/ 153 w 1033"/>
                <a:gd name="T27" fmla="*/ 421 h 421"/>
                <a:gd name="T28" fmla="*/ 880 w 1033"/>
                <a:gd name="T29" fmla="*/ 421 h 421"/>
                <a:gd name="T30" fmla="*/ 911 w 1033"/>
                <a:gd name="T31" fmla="*/ 417 h 421"/>
                <a:gd name="T32" fmla="*/ 938 w 1033"/>
                <a:gd name="T33" fmla="*/ 410 h 421"/>
                <a:gd name="T34" fmla="*/ 988 w 1033"/>
                <a:gd name="T35" fmla="*/ 384 h 421"/>
                <a:gd name="T36" fmla="*/ 1019 w 1033"/>
                <a:gd name="T37" fmla="*/ 340 h 421"/>
                <a:gd name="T38" fmla="*/ 1033 w 1033"/>
                <a:gd name="T39" fmla="*/ 292 h 421"/>
                <a:gd name="T40" fmla="*/ 1024 w 1033"/>
                <a:gd name="T41" fmla="*/ 252 h 421"/>
                <a:gd name="T42" fmla="*/ 1001 w 1033"/>
                <a:gd name="T43" fmla="*/ 205 h 421"/>
                <a:gd name="T44" fmla="*/ 961 w 1033"/>
                <a:gd name="T45" fmla="*/ 157 h 421"/>
                <a:gd name="T46" fmla="*/ 916 w 1033"/>
                <a:gd name="T47" fmla="*/ 109 h 421"/>
                <a:gd name="T48" fmla="*/ 857 w 1033"/>
                <a:gd name="T49" fmla="*/ 65 h 421"/>
                <a:gd name="T50" fmla="*/ 795 w 1033"/>
                <a:gd name="T51" fmla="*/ 32 h 421"/>
                <a:gd name="T52" fmla="*/ 727 w 1033"/>
                <a:gd name="T53" fmla="*/ 7 h 421"/>
                <a:gd name="T54" fmla="*/ 660 w 1033"/>
                <a:gd name="T55" fmla="*/ 0 h 421"/>
                <a:gd name="T56" fmla="*/ 346 w 1033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33"/>
                <a:gd name="T88" fmla="*/ 0 h 421"/>
                <a:gd name="T89" fmla="*/ 1033 w 1033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33" h="421">
                  <a:moveTo>
                    <a:pt x="346" y="0"/>
                  </a:moveTo>
                  <a:lnTo>
                    <a:pt x="278" y="7"/>
                  </a:lnTo>
                  <a:lnTo>
                    <a:pt x="215" y="32"/>
                  </a:lnTo>
                  <a:lnTo>
                    <a:pt x="157" y="65"/>
                  </a:lnTo>
                  <a:lnTo>
                    <a:pt x="108" y="109"/>
                  </a:lnTo>
                  <a:lnTo>
                    <a:pt x="63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1" y="417"/>
                  </a:lnTo>
                  <a:lnTo>
                    <a:pt x="153" y="421"/>
                  </a:lnTo>
                  <a:lnTo>
                    <a:pt x="880" y="421"/>
                  </a:lnTo>
                  <a:lnTo>
                    <a:pt x="911" y="417"/>
                  </a:lnTo>
                  <a:lnTo>
                    <a:pt x="938" y="410"/>
                  </a:lnTo>
                  <a:lnTo>
                    <a:pt x="988" y="384"/>
                  </a:lnTo>
                  <a:lnTo>
                    <a:pt x="1019" y="340"/>
                  </a:lnTo>
                  <a:lnTo>
                    <a:pt x="1033" y="292"/>
                  </a:lnTo>
                  <a:lnTo>
                    <a:pt x="1024" y="252"/>
                  </a:lnTo>
                  <a:lnTo>
                    <a:pt x="1001" y="205"/>
                  </a:lnTo>
                  <a:lnTo>
                    <a:pt x="961" y="157"/>
                  </a:lnTo>
                  <a:lnTo>
                    <a:pt x="916" y="109"/>
                  </a:lnTo>
                  <a:lnTo>
                    <a:pt x="857" y="65"/>
                  </a:lnTo>
                  <a:lnTo>
                    <a:pt x="795" y="32"/>
                  </a:lnTo>
                  <a:lnTo>
                    <a:pt x="727" y="7"/>
                  </a:lnTo>
                  <a:lnTo>
                    <a:pt x="660" y="0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rgbClr val="92929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9229" name="Freeform 11"/>
            <p:cNvSpPr>
              <a:spLocks/>
            </p:cNvSpPr>
            <p:nvPr/>
          </p:nvSpPr>
          <p:spPr bwMode="auto">
            <a:xfrm>
              <a:off x="2424" y="380"/>
              <a:ext cx="1020" cy="421"/>
            </a:xfrm>
            <a:custGeom>
              <a:avLst/>
              <a:gdLst>
                <a:gd name="T0" fmla="*/ 342 w 1020"/>
                <a:gd name="T1" fmla="*/ 0 h 421"/>
                <a:gd name="T2" fmla="*/ 279 w 1020"/>
                <a:gd name="T3" fmla="*/ 7 h 421"/>
                <a:gd name="T4" fmla="*/ 216 w 1020"/>
                <a:gd name="T5" fmla="*/ 32 h 421"/>
                <a:gd name="T6" fmla="*/ 158 w 1020"/>
                <a:gd name="T7" fmla="*/ 65 h 421"/>
                <a:gd name="T8" fmla="*/ 104 w 1020"/>
                <a:gd name="T9" fmla="*/ 109 h 421"/>
                <a:gd name="T10" fmla="*/ 63 w 1020"/>
                <a:gd name="T11" fmla="*/ 157 h 421"/>
                <a:gd name="T12" fmla="*/ 27 w 1020"/>
                <a:gd name="T13" fmla="*/ 205 h 421"/>
                <a:gd name="T14" fmla="*/ 9 w 1020"/>
                <a:gd name="T15" fmla="*/ 252 h 421"/>
                <a:gd name="T16" fmla="*/ 0 w 1020"/>
                <a:gd name="T17" fmla="*/ 292 h 421"/>
                <a:gd name="T18" fmla="*/ 14 w 1020"/>
                <a:gd name="T19" fmla="*/ 340 h 421"/>
                <a:gd name="T20" fmla="*/ 45 w 1020"/>
                <a:gd name="T21" fmla="*/ 384 h 421"/>
                <a:gd name="T22" fmla="*/ 95 w 1020"/>
                <a:gd name="T23" fmla="*/ 410 h 421"/>
                <a:gd name="T24" fmla="*/ 122 w 1020"/>
                <a:gd name="T25" fmla="*/ 417 h 421"/>
                <a:gd name="T26" fmla="*/ 153 w 1020"/>
                <a:gd name="T27" fmla="*/ 421 h 421"/>
                <a:gd name="T28" fmla="*/ 867 w 1020"/>
                <a:gd name="T29" fmla="*/ 421 h 421"/>
                <a:gd name="T30" fmla="*/ 898 w 1020"/>
                <a:gd name="T31" fmla="*/ 417 h 421"/>
                <a:gd name="T32" fmla="*/ 925 w 1020"/>
                <a:gd name="T33" fmla="*/ 410 h 421"/>
                <a:gd name="T34" fmla="*/ 975 w 1020"/>
                <a:gd name="T35" fmla="*/ 384 h 421"/>
                <a:gd name="T36" fmla="*/ 1006 w 1020"/>
                <a:gd name="T37" fmla="*/ 340 h 421"/>
                <a:gd name="T38" fmla="*/ 1020 w 1020"/>
                <a:gd name="T39" fmla="*/ 292 h 421"/>
                <a:gd name="T40" fmla="*/ 1011 w 1020"/>
                <a:gd name="T41" fmla="*/ 252 h 421"/>
                <a:gd name="T42" fmla="*/ 988 w 1020"/>
                <a:gd name="T43" fmla="*/ 205 h 421"/>
                <a:gd name="T44" fmla="*/ 948 w 1020"/>
                <a:gd name="T45" fmla="*/ 157 h 421"/>
                <a:gd name="T46" fmla="*/ 903 w 1020"/>
                <a:gd name="T47" fmla="*/ 109 h 421"/>
                <a:gd name="T48" fmla="*/ 844 w 1020"/>
                <a:gd name="T49" fmla="*/ 65 h 421"/>
                <a:gd name="T50" fmla="*/ 782 w 1020"/>
                <a:gd name="T51" fmla="*/ 32 h 421"/>
                <a:gd name="T52" fmla="*/ 719 w 1020"/>
                <a:gd name="T53" fmla="*/ 7 h 421"/>
                <a:gd name="T54" fmla="*/ 651 w 1020"/>
                <a:gd name="T55" fmla="*/ 0 h 421"/>
                <a:gd name="T56" fmla="*/ 342 w 1020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20"/>
                <a:gd name="T88" fmla="*/ 0 h 421"/>
                <a:gd name="T89" fmla="*/ 1020 w 1020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20" h="421">
                  <a:moveTo>
                    <a:pt x="342" y="0"/>
                  </a:moveTo>
                  <a:lnTo>
                    <a:pt x="279" y="7"/>
                  </a:lnTo>
                  <a:lnTo>
                    <a:pt x="216" y="32"/>
                  </a:lnTo>
                  <a:lnTo>
                    <a:pt x="158" y="65"/>
                  </a:lnTo>
                  <a:lnTo>
                    <a:pt x="104" y="109"/>
                  </a:lnTo>
                  <a:lnTo>
                    <a:pt x="63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4" y="340"/>
                  </a:lnTo>
                  <a:lnTo>
                    <a:pt x="45" y="384"/>
                  </a:lnTo>
                  <a:lnTo>
                    <a:pt x="95" y="410"/>
                  </a:lnTo>
                  <a:lnTo>
                    <a:pt x="122" y="417"/>
                  </a:lnTo>
                  <a:lnTo>
                    <a:pt x="153" y="421"/>
                  </a:lnTo>
                  <a:lnTo>
                    <a:pt x="867" y="421"/>
                  </a:lnTo>
                  <a:lnTo>
                    <a:pt x="898" y="417"/>
                  </a:lnTo>
                  <a:lnTo>
                    <a:pt x="925" y="410"/>
                  </a:lnTo>
                  <a:lnTo>
                    <a:pt x="975" y="384"/>
                  </a:lnTo>
                  <a:lnTo>
                    <a:pt x="1006" y="340"/>
                  </a:lnTo>
                  <a:lnTo>
                    <a:pt x="1020" y="292"/>
                  </a:lnTo>
                  <a:lnTo>
                    <a:pt x="1011" y="252"/>
                  </a:lnTo>
                  <a:lnTo>
                    <a:pt x="988" y="205"/>
                  </a:lnTo>
                  <a:lnTo>
                    <a:pt x="948" y="157"/>
                  </a:lnTo>
                  <a:lnTo>
                    <a:pt x="903" y="109"/>
                  </a:lnTo>
                  <a:lnTo>
                    <a:pt x="844" y="65"/>
                  </a:lnTo>
                  <a:lnTo>
                    <a:pt x="782" y="32"/>
                  </a:lnTo>
                  <a:lnTo>
                    <a:pt x="719" y="7"/>
                  </a:lnTo>
                  <a:lnTo>
                    <a:pt x="651" y="0"/>
                  </a:lnTo>
                  <a:lnTo>
                    <a:pt x="342" y="0"/>
                  </a:lnTo>
                  <a:close/>
                </a:path>
              </a:pathLst>
            </a:custGeom>
            <a:solidFill>
              <a:srgbClr val="9B9B9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9230" name="Freeform 12"/>
            <p:cNvSpPr>
              <a:spLocks/>
            </p:cNvSpPr>
            <p:nvPr/>
          </p:nvSpPr>
          <p:spPr bwMode="auto">
            <a:xfrm>
              <a:off x="2433" y="380"/>
              <a:ext cx="997" cy="421"/>
            </a:xfrm>
            <a:custGeom>
              <a:avLst/>
              <a:gdLst>
                <a:gd name="T0" fmla="*/ 337 w 997"/>
                <a:gd name="T1" fmla="*/ 0 h 421"/>
                <a:gd name="T2" fmla="*/ 274 w 997"/>
                <a:gd name="T3" fmla="*/ 7 h 421"/>
                <a:gd name="T4" fmla="*/ 211 w 997"/>
                <a:gd name="T5" fmla="*/ 32 h 421"/>
                <a:gd name="T6" fmla="*/ 153 w 997"/>
                <a:gd name="T7" fmla="*/ 65 h 421"/>
                <a:gd name="T8" fmla="*/ 104 w 997"/>
                <a:gd name="T9" fmla="*/ 109 h 421"/>
                <a:gd name="T10" fmla="*/ 59 w 997"/>
                <a:gd name="T11" fmla="*/ 157 h 421"/>
                <a:gd name="T12" fmla="*/ 27 w 997"/>
                <a:gd name="T13" fmla="*/ 205 h 421"/>
                <a:gd name="T14" fmla="*/ 9 w 997"/>
                <a:gd name="T15" fmla="*/ 252 h 421"/>
                <a:gd name="T16" fmla="*/ 0 w 997"/>
                <a:gd name="T17" fmla="*/ 292 h 421"/>
                <a:gd name="T18" fmla="*/ 14 w 997"/>
                <a:gd name="T19" fmla="*/ 340 h 421"/>
                <a:gd name="T20" fmla="*/ 45 w 997"/>
                <a:gd name="T21" fmla="*/ 384 h 421"/>
                <a:gd name="T22" fmla="*/ 90 w 997"/>
                <a:gd name="T23" fmla="*/ 410 h 421"/>
                <a:gd name="T24" fmla="*/ 117 w 997"/>
                <a:gd name="T25" fmla="*/ 417 h 421"/>
                <a:gd name="T26" fmla="*/ 149 w 997"/>
                <a:gd name="T27" fmla="*/ 421 h 421"/>
                <a:gd name="T28" fmla="*/ 853 w 997"/>
                <a:gd name="T29" fmla="*/ 421 h 421"/>
                <a:gd name="T30" fmla="*/ 885 w 997"/>
                <a:gd name="T31" fmla="*/ 417 h 421"/>
                <a:gd name="T32" fmla="*/ 912 w 997"/>
                <a:gd name="T33" fmla="*/ 410 h 421"/>
                <a:gd name="T34" fmla="*/ 957 w 997"/>
                <a:gd name="T35" fmla="*/ 384 h 421"/>
                <a:gd name="T36" fmla="*/ 988 w 997"/>
                <a:gd name="T37" fmla="*/ 340 h 421"/>
                <a:gd name="T38" fmla="*/ 997 w 997"/>
                <a:gd name="T39" fmla="*/ 292 h 421"/>
                <a:gd name="T40" fmla="*/ 988 w 997"/>
                <a:gd name="T41" fmla="*/ 252 h 421"/>
                <a:gd name="T42" fmla="*/ 966 w 997"/>
                <a:gd name="T43" fmla="*/ 205 h 421"/>
                <a:gd name="T44" fmla="*/ 930 w 997"/>
                <a:gd name="T45" fmla="*/ 157 h 421"/>
                <a:gd name="T46" fmla="*/ 885 w 997"/>
                <a:gd name="T47" fmla="*/ 109 h 421"/>
                <a:gd name="T48" fmla="*/ 831 w 997"/>
                <a:gd name="T49" fmla="*/ 65 h 421"/>
                <a:gd name="T50" fmla="*/ 768 w 997"/>
                <a:gd name="T51" fmla="*/ 32 h 421"/>
                <a:gd name="T52" fmla="*/ 705 w 997"/>
                <a:gd name="T53" fmla="*/ 7 h 421"/>
                <a:gd name="T54" fmla="*/ 642 w 997"/>
                <a:gd name="T55" fmla="*/ 0 h 421"/>
                <a:gd name="T56" fmla="*/ 337 w 997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97"/>
                <a:gd name="T88" fmla="*/ 0 h 421"/>
                <a:gd name="T89" fmla="*/ 997 w 997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97" h="421">
                  <a:moveTo>
                    <a:pt x="337" y="0"/>
                  </a:moveTo>
                  <a:lnTo>
                    <a:pt x="274" y="7"/>
                  </a:lnTo>
                  <a:lnTo>
                    <a:pt x="211" y="32"/>
                  </a:lnTo>
                  <a:lnTo>
                    <a:pt x="153" y="65"/>
                  </a:lnTo>
                  <a:lnTo>
                    <a:pt x="104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4" y="340"/>
                  </a:lnTo>
                  <a:lnTo>
                    <a:pt x="45" y="384"/>
                  </a:lnTo>
                  <a:lnTo>
                    <a:pt x="90" y="410"/>
                  </a:lnTo>
                  <a:lnTo>
                    <a:pt x="117" y="417"/>
                  </a:lnTo>
                  <a:lnTo>
                    <a:pt x="149" y="421"/>
                  </a:lnTo>
                  <a:lnTo>
                    <a:pt x="853" y="421"/>
                  </a:lnTo>
                  <a:lnTo>
                    <a:pt x="885" y="417"/>
                  </a:lnTo>
                  <a:lnTo>
                    <a:pt x="912" y="410"/>
                  </a:lnTo>
                  <a:lnTo>
                    <a:pt x="957" y="384"/>
                  </a:lnTo>
                  <a:lnTo>
                    <a:pt x="988" y="340"/>
                  </a:lnTo>
                  <a:lnTo>
                    <a:pt x="997" y="292"/>
                  </a:lnTo>
                  <a:lnTo>
                    <a:pt x="988" y="252"/>
                  </a:lnTo>
                  <a:lnTo>
                    <a:pt x="966" y="205"/>
                  </a:lnTo>
                  <a:lnTo>
                    <a:pt x="930" y="157"/>
                  </a:lnTo>
                  <a:lnTo>
                    <a:pt x="885" y="109"/>
                  </a:lnTo>
                  <a:lnTo>
                    <a:pt x="831" y="65"/>
                  </a:lnTo>
                  <a:lnTo>
                    <a:pt x="768" y="32"/>
                  </a:lnTo>
                  <a:lnTo>
                    <a:pt x="705" y="7"/>
                  </a:lnTo>
                  <a:lnTo>
                    <a:pt x="642" y="0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9231" name="Freeform 13"/>
            <p:cNvSpPr>
              <a:spLocks/>
            </p:cNvSpPr>
            <p:nvPr/>
          </p:nvSpPr>
          <p:spPr bwMode="auto">
            <a:xfrm>
              <a:off x="2442" y="380"/>
              <a:ext cx="979" cy="421"/>
            </a:xfrm>
            <a:custGeom>
              <a:avLst/>
              <a:gdLst>
                <a:gd name="T0" fmla="*/ 328 w 979"/>
                <a:gd name="T1" fmla="*/ 0 h 421"/>
                <a:gd name="T2" fmla="*/ 265 w 979"/>
                <a:gd name="T3" fmla="*/ 7 h 421"/>
                <a:gd name="T4" fmla="*/ 207 w 979"/>
                <a:gd name="T5" fmla="*/ 32 h 421"/>
                <a:gd name="T6" fmla="*/ 149 w 979"/>
                <a:gd name="T7" fmla="*/ 65 h 421"/>
                <a:gd name="T8" fmla="*/ 99 w 979"/>
                <a:gd name="T9" fmla="*/ 109 h 421"/>
                <a:gd name="T10" fmla="*/ 59 w 979"/>
                <a:gd name="T11" fmla="*/ 157 h 421"/>
                <a:gd name="T12" fmla="*/ 27 w 979"/>
                <a:gd name="T13" fmla="*/ 205 h 421"/>
                <a:gd name="T14" fmla="*/ 9 w 979"/>
                <a:gd name="T15" fmla="*/ 252 h 421"/>
                <a:gd name="T16" fmla="*/ 0 w 979"/>
                <a:gd name="T17" fmla="*/ 292 h 421"/>
                <a:gd name="T18" fmla="*/ 9 w 979"/>
                <a:gd name="T19" fmla="*/ 340 h 421"/>
                <a:gd name="T20" fmla="*/ 41 w 979"/>
                <a:gd name="T21" fmla="*/ 384 h 421"/>
                <a:gd name="T22" fmla="*/ 86 w 979"/>
                <a:gd name="T23" fmla="*/ 410 h 421"/>
                <a:gd name="T24" fmla="*/ 113 w 979"/>
                <a:gd name="T25" fmla="*/ 417 h 421"/>
                <a:gd name="T26" fmla="*/ 144 w 979"/>
                <a:gd name="T27" fmla="*/ 421 h 421"/>
                <a:gd name="T28" fmla="*/ 835 w 979"/>
                <a:gd name="T29" fmla="*/ 421 h 421"/>
                <a:gd name="T30" fmla="*/ 889 w 979"/>
                <a:gd name="T31" fmla="*/ 410 h 421"/>
                <a:gd name="T32" fmla="*/ 934 w 979"/>
                <a:gd name="T33" fmla="*/ 384 h 421"/>
                <a:gd name="T34" fmla="*/ 966 w 979"/>
                <a:gd name="T35" fmla="*/ 340 h 421"/>
                <a:gd name="T36" fmla="*/ 979 w 979"/>
                <a:gd name="T37" fmla="*/ 292 h 421"/>
                <a:gd name="T38" fmla="*/ 970 w 979"/>
                <a:gd name="T39" fmla="*/ 252 h 421"/>
                <a:gd name="T40" fmla="*/ 948 w 979"/>
                <a:gd name="T41" fmla="*/ 205 h 421"/>
                <a:gd name="T42" fmla="*/ 912 w 979"/>
                <a:gd name="T43" fmla="*/ 157 h 421"/>
                <a:gd name="T44" fmla="*/ 867 w 979"/>
                <a:gd name="T45" fmla="*/ 109 h 421"/>
                <a:gd name="T46" fmla="*/ 813 w 979"/>
                <a:gd name="T47" fmla="*/ 65 h 421"/>
                <a:gd name="T48" fmla="*/ 755 w 979"/>
                <a:gd name="T49" fmla="*/ 32 h 421"/>
                <a:gd name="T50" fmla="*/ 692 w 979"/>
                <a:gd name="T51" fmla="*/ 7 h 421"/>
                <a:gd name="T52" fmla="*/ 629 w 979"/>
                <a:gd name="T53" fmla="*/ 0 h 421"/>
                <a:gd name="T54" fmla="*/ 328 w 979"/>
                <a:gd name="T55" fmla="*/ 0 h 42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979"/>
                <a:gd name="T85" fmla="*/ 0 h 421"/>
                <a:gd name="T86" fmla="*/ 979 w 979"/>
                <a:gd name="T87" fmla="*/ 421 h 421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979" h="421">
                  <a:moveTo>
                    <a:pt x="328" y="0"/>
                  </a:moveTo>
                  <a:lnTo>
                    <a:pt x="265" y="7"/>
                  </a:lnTo>
                  <a:lnTo>
                    <a:pt x="207" y="32"/>
                  </a:lnTo>
                  <a:lnTo>
                    <a:pt x="149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6" y="410"/>
                  </a:lnTo>
                  <a:lnTo>
                    <a:pt x="113" y="417"/>
                  </a:lnTo>
                  <a:lnTo>
                    <a:pt x="144" y="421"/>
                  </a:lnTo>
                  <a:lnTo>
                    <a:pt x="835" y="421"/>
                  </a:lnTo>
                  <a:lnTo>
                    <a:pt x="889" y="410"/>
                  </a:lnTo>
                  <a:lnTo>
                    <a:pt x="934" y="384"/>
                  </a:lnTo>
                  <a:lnTo>
                    <a:pt x="966" y="340"/>
                  </a:lnTo>
                  <a:lnTo>
                    <a:pt x="979" y="292"/>
                  </a:lnTo>
                  <a:lnTo>
                    <a:pt x="970" y="252"/>
                  </a:lnTo>
                  <a:lnTo>
                    <a:pt x="948" y="205"/>
                  </a:lnTo>
                  <a:lnTo>
                    <a:pt x="912" y="157"/>
                  </a:lnTo>
                  <a:lnTo>
                    <a:pt x="867" y="109"/>
                  </a:lnTo>
                  <a:lnTo>
                    <a:pt x="813" y="65"/>
                  </a:lnTo>
                  <a:lnTo>
                    <a:pt x="755" y="32"/>
                  </a:lnTo>
                  <a:lnTo>
                    <a:pt x="692" y="7"/>
                  </a:lnTo>
                  <a:lnTo>
                    <a:pt x="629" y="0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rgbClr val="AEAEA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9232" name="Freeform 14"/>
            <p:cNvSpPr>
              <a:spLocks/>
            </p:cNvSpPr>
            <p:nvPr/>
          </p:nvSpPr>
          <p:spPr bwMode="auto">
            <a:xfrm>
              <a:off x="2451" y="380"/>
              <a:ext cx="961" cy="421"/>
            </a:xfrm>
            <a:custGeom>
              <a:avLst/>
              <a:gdLst>
                <a:gd name="T0" fmla="*/ 319 w 961"/>
                <a:gd name="T1" fmla="*/ 0 h 421"/>
                <a:gd name="T2" fmla="*/ 256 w 961"/>
                <a:gd name="T3" fmla="*/ 7 h 421"/>
                <a:gd name="T4" fmla="*/ 198 w 961"/>
                <a:gd name="T5" fmla="*/ 32 h 421"/>
                <a:gd name="T6" fmla="*/ 144 w 961"/>
                <a:gd name="T7" fmla="*/ 65 h 421"/>
                <a:gd name="T8" fmla="*/ 99 w 961"/>
                <a:gd name="T9" fmla="*/ 109 h 421"/>
                <a:gd name="T10" fmla="*/ 59 w 961"/>
                <a:gd name="T11" fmla="*/ 157 h 421"/>
                <a:gd name="T12" fmla="*/ 27 w 961"/>
                <a:gd name="T13" fmla="*/ 205 h 421"/>
                <a:gd name="T14" fmla="*/ 9 w 961"/>
                <a:gd name="T15" fmla="*/ 252 h 421"/>
                <a:gd name="T16" fmla="*/ 0 w 961"/>
                <a:gd name="T17" fmla="*/ 292 h 421"/>
                <a:gd name="T18" fmla="*/ 9 w 961"/>
                <a:gd name="T19" fmla="*/ 340 h 421"/>
                <a:gd name="T20" fmla="*/ 41 w 961"/>
                <a:gd name="T21" fmla="*/ 384 h 421"/>
                <a:gd name="T22" fmla="*/ 86 w 961"/>
                <a:gd name="T23" fmla="*/ 410 h 421"/>
                <a:gd name="T24" fmla="*/ 113 w 961"/>
                <a:gd name="T25" fmla="*/ 417 h 421"/>
                <a:gd name="T26" fmla="*/ 140 w 961"/>
                <a:gd name="T27" fmla="*/ 421 h 421"/>
                <a:gd name="T28" fmla="*/ 817 w 961"/>
                <a:gd name="T29" fmla="*/ 421 h 421"/>
                <a:gd name="T30" fmla="*/ 849 w 961"/>
                <a:gd name="T31" fmla="*/ 417 h 421"/>
                <a:gd name="T32" fmla="*/ 876 w 961"/>
                <a:gd name="T33" fmla="*/ 410 h 421"/>
                <a:gd name="T34" fmla="*/ 921 w 961"/>
                <a:gd name="T35" fmla="*/ 384 h 421"/>
                <a:gd name="T36" fmla="*/ 952 w 961"/>
                <a:gd name="T37" fmla="*/ 340 h 421"/>
                <a:gd name="T38" fmla="*/ 961 w 961"/>
                <a:gd name="T39" fmla="*/ 292 h 421"/>
                <a:gd name="T40" fmla="*/ 952 w 961"/>
                <a:gd name="T41" fmla="*/ 252 h 421"/>
                <a:gd name="T42" fmla="*/ 930 w 961"/>
                <a:gd name="T43" fmla="*/ 205 h 421"/>
                <a:gd name="T44" fmla="*/ 894 w 961"/>
                <a:gd name="T45" fmla="*/ 157 h 421"/>
                <a:gd name="T46" fmla="*/ 849 w 961"/>
                <a:gd name="T47" fmla="*/ 109 h 421"/>
                <a:gd name="T48" fmla="*/ 800 w 961"/>
                <a:gd name="T49" fmla="*/ 65 h 421"/>
                <a:gd name="T50" fmla="*/ 741 w 961"/>
                <a:gd name="T51" fmla="*/ 32 h 421"/>
                <a:gd name="T52" fmla="*/ 678 w 961"/>
                <a:gd name="T53" fmla="*/ 7 h 421"/>
                <a:gd name="T54" fmla="*/ 615 w 961"/>
                <a:gd name="T55" fmla="*/ 0 h 421"/>
                <a:gd name="T56" fmla="*/ 319 w 961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61"/>
                <a:gd name="T88" fmla="*/ 0 h 421"/>
                <a:gd name="T89" fmla="*/ 961 w 961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61" h="421">
                  <a:moveTo>
                    <a:pt x="319" y="0"/>
                  </a:moveTo>
                  <a:lnTo>
                    <a:pt x="256" y="7"/>
                  </a:lnTo>
                  <a:lnTo>
                    <a:pt x="198" y="32"/>
                  </a:lnTo>
                  <a:lnTo>
                    <a:pt x="144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6" y="410"/>
                  </a:lnTo>
                  <a:lnTo>
                    <a:pt x="113" y="417"/>
                  </a:lnTo>
                  <a:lnTo>
                    <a:pt x="140" y="421"/>
                  </a:lnTo>
                  <a:lnTo>
                    <a:pt x="817" y="421"/>
                  </a:lnTo>
                  <a:lnTo>
                    <a:pt x="849" y="417"/>
                  </a:lnTo>
                  <a:lnTo>
                    <a:pt x="876" y="410"/>
                  </a:lnTo>
                  <a:lnTo>
                    <a:pt x="921" y="384"/>
                  </a:lnTo>
                  <a:lnTo>
                    <a:pt x="952" y="340"/>
                  </a:lnTo>
                  <a:lnTo>
                    <a:pt x="961" y="292"/>
                  </a:lnTo>
                  <a:lnTo>
                    <a:pt x="952" y="252"/>
                  </a:lnTo>
                  <a:lnTo>
                    <a:pt x="930" y="205"/>
                  </a:lnTo>
                  <a:lnTo>
                    <a:pt x="894" y="157"/>
                  </a:lnTo>
                  <a:lnTo>
                    <a:pt x="849" y="109"/>
                  </a:lnTo>
                  <a:lnTo>
                    <a:pt x="800" y="65"/>
                  </a:lnTo>
                  <a:lnTo>
                    <a:pt x="741" y="32"/>
                  </a:lnTo>
                  <a:lnTo>
                    <a:pt x="678" y="7"/>
                  </a:lnTo>
                  <a:lnTo>
                    <a:pt x="615" y="0"/>
                  </a:lnTo>
                  <a:lnTo>
                    <a:pt x="319" y="0"/>
                  </a:lnTo>
                  <a:close/>
                </a:path>
              </a:pathLst>
            </a:custGeom>
            <a:solidFill>
              <a:srgbClr val="B7B7B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9233" name="Freeform 15"/>
            <p:cNvSpPr>
              <a:spLocks/>
            </p:cNvSpPr>
            <p:nvPr/>
          </p:nvSpPr>
          <p:spPr bwMode="auto">
            <a:xfrm>
              <a:off x="2460" y="380"/>
              <a:ext cx="939" cy="421"/>
            </a:xfrm>
            <a:custGeom>
              <a:avLst/>
              <a:gdLst>
                <a:gd name="T0" fmla="*/ 315 w 939"/>
                <a:gd name="T1" fmla="*/ 0 h 421"/>
                <a:gd name="T2" fmla="*/ 256 w 939"/>
                <a:gd name="T3" fmla="*/ 7 h 421"/>
                <a:gd name="T4" fmla="*/ 198 w 939"/>
                <a:gd name="T5" fmla="*/ 32 h 421"/>
                <a:gd name="T6" fmla="*/ 144 w 939"/>
                <a:gd name="T7" fmla="*/ 65 h 421"/>
                <a:gd name="T8" fmla="*/ 99 w 939"/>
                <a:gd name="T9" fmla="*/ 109 h 421"/>
                <a:gd name="T10" fmla="*/ 59 w 939"/>
                <a:gd name="T11" fmla="*/ 157 h 421"/>
                <a:gd name="T12" fmla="*/ 27 w 939"/>
                <a:gd name="T13" fmla="*/ 205 h 421"/>
                <a:gd name="T14" fmla="*/ 9 w 939"/>
                <a:gd name="T15" fmla="*/ 252 h 421"/>
                <a:gd name="T16" fmla="*/ 0 w 939"/>
                <a:gd name="T17" fmla="*/ 292 h 421"/>
                <a:gd name="T18" fmla="*/ 9 w 939"/>
                <a:gd name="T19" fmla="*/ 340 h 421"/>
                <a:gd name="T20" fmla="*/ 41 w 939"/>
                <a:gd name="T21" fmla="*/ 384 h 421"/>
                <a:gd name="T22" fmla="*/ 81 w 939"/>
                <a:gd name="T23" fmla="*/ 410 h 421"/>
                <a:gd name="T24" fmla="*/ 108 w 939"/>
                <a:gd name="T25" fmla="*/ 417 h 421"/>
                <a:gd name="T26" fmla="*/ 135 w 939"/>
                <a:gd name="T27" fmla="*/ 421 h 421"/>
                <a:gd name="T28" fmla="*/ 804 w 939"/>
                <a:gd name="T29" fmla="*/ 421 h 421"/>
                <a:gd name="T30" fmla="*/ 831 w 939"/>
                <a:gd name="T31" fmla="*/ 417 h 421"/>
                <a:gd name="T32" fmla="*/ 858 w 939"/>
                <a:gd name="T33" fmla="*/ 410 h 421"/>
                <a:gd name="T34" fmla="*/ 898 w 939"/>
                <a:gd name="T35" fmla="*/ 384 h 421"/>
                <a:gd name="T36" fmla="*/ 930 w 939"/>
                <a:gd name="T37" fmla="*/ 340 h 421"/>
                <a:gd name="T38" fmla="*/ 939 w 939"/>
                <a:gd name="T39" fmla="*/ 292 h 421"/>
                <a:gd name="T40" fmla="*/ 930 w 939"/>
                <a:gd name="T41" fmla="*/ 252 h 421"/>
                <a:gd name="T42" fmla="*/ 907 w 939"/>
                <a:gd name="T43" fmla="*/ 205 h 421"/>
                <a:gd name="T44" fmla="*/ 876 w 939"/>
                <a:gd name="T45" fmla="*/ 157 h 421"/>
                <a:gd name="T46" fmla="*/ 831 w 939"/>
                <a:gd name="T47" fmla="*/ 109 h 421"/>
                <a:gd name="T48" fmla="*/ 782 w 939"/>
                <a:gd name="T49" fmla="*/ 65 h 421"/>
                <a:gd name="T50" fmla="*/ 723 w 939"/>
                <a:gd name="T51" fmla="*/ 32 h 421"/>
                <a:gd name="T52" fmla="*/ 665 w 939"/>
                <a:gd name="T53" fmla="*/ 7 h 421"/>
                <a:gd name="T54" fmla="*/ 602 w 939"/>
                <a:gd name="T55" fmla="*/ 0 h 421"/>
                <a:gd name="T56" fmla="*/ 315 w 939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39"/>
                <a:gd name="T88" fmla="*/ 0 h 421"/>
                <a:gd name="T89" fmla="*/ 939 w 939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39" h="421">
                  <a:moveTo>
                    <a:pt x="315" y="0"/>
                  </a:moveTo>
                  <a:lnTo>
                    <a:pt x="256" y="7"/>
                  </a:lnTo>
                  <a:lnTo>
                    <a:pt x="198" y="32"/>
                  </a:lnTo>
                  <a:lnTo>
                    <a:pt x="144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1" y="410"/>
                  </a:lnTo>
                  <a:lnTo>
                    <a:pt x="108" y="417"/>
                  </a:lnTo>
                  <a:lnTo>
                    <a:pt x="135" y="421"/>
                  </a:lnTo>
                  <a:lnTo>
                    <a:pt x="804" y="421"/>
                  </a:lnTo>
                  <a:lnTo>
                    <a:pt x="831" y="417"/>
                  </a:lnTo>
                  <a:lnTo>
                    <a:pt x="858" y="410"/>
                  </a:lnTo>
                  <a:lnTo>
                    <a:pt x="898" y="384"/>
                  </a:lnTo>
                  <a:lnTo>
                    <a:pt x="930" y="340"/>
                  </a:lnTo>
                  <a:lnTo>
                    <a:pt x="939" y="292"/>
                  </a:lnTo>
                  <a:lnTo>
                    <a:pt x="930" y="252"/>
                  </a:lnTo>
                  <a:lnTo>
                    <a:pt x="907" y="205"/>
                  </a:lnTo>
                  <a:lnTo>
                    <a:pt x="876" y="157"/>
                  </a:lnTo>
                  <a:lnTo>
                    <a:pt x="831" y="109"/>
                  </a:lnTo>
                  <a:lnTo>
                    <a:pt x="782" y="65"/>
                  </a:lnTo>
                  <a:lnTo>
                    <a:pt x="723" y="32"/>
                  </a:lnTo>
                  <a:lnTo>
                    <a:pt x="665" y="7"/>
                  </a:lnTo>
                  <a:lnTo>
                    <a:pt x="602" y="0"/>
                  </a:lnTo>
                  <a:lnTo>
                    <a:pt x="315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9234" name="Oval 16"/>
            <p:cNvSpPr>
              <a:spLocks noChangeArrowheads="1"/>
            </p:cNvSpPr>
            <p:nvPr/>
          </p:nvSpPr>
          <p:spPr bwMode="auto">
            <a:xfrm>
              <a:off x="2460" y="629"/>
              <a:ext cx="135" cy="117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9235" name="Oval 17"/>
            <p:cNvSpPr>
              <a:spLocks noChangeArrowheads="1"/>
            </p:cNvSpPr>
            <p:nvPr/>
          </p:nvSpPr>
          <p:spPr bwMode="auto">
            <a:xfrm>
              <a:off x="2460" y="632"/>
              <a:ext cx="135" cy="106"/>
            </a:xfrm>
            <a:prstGeom prst="ellipse">
              <a:avLst/>
            </a:prstGeom>
            <a:solidFill>
              <a:srgbClr val="1B1B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9236" name="Oval 18"/>
            <p:cNvSpPr>
              <a:spLocks noChangeArrowheads="1"/>
            </p:cNvSpPr>
            <p:nvPr/>
          </p:nvSpPr>
          <p:spPr bwMode="auto">
            <a:xfrm>
              <a:off x="2460" y="632"/>
              <a:ext cx="126" cy="103"/>
            </a:xfrm>
            <a:prstGeom prst="ellipse">
              <a:avLst/>
            </a:prstGeom>
            <a:solidFill>
              <a:srgbClr val="37373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9237" name="Oval 19"/>
            <p:cNvSpPr>
              <a:spLocks noChangeArrowheads="1"/>
            </p:cNvSpPr>
            <p:nvPr/>
          </p:nvSpPr>
          <p:spPr bwMode="auto">
            <a:xfrm>
              <a:off x="2465" y="632"/>
              <a:ext cx="121" cy="99"/>
            </a:xfrm>
            <a:prstGeom prst="ellipse">
              <a:avLst/>
            </a:prstGeom>
            <a:solidFill>
              <a:srgbClr val="52525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9238" name="Oval 20"/>
            <p:cNvSpPr>
              <a:spLocks noChangeArrowheads="1"/>
            </p:cNvSpPr>
            <p:nvPr/>
          </p:nvSpPr>
          <p:spPr bwMode="auto">
            <a:xfrm>
              <a:off x="2465" y="632"/>
              <a:ext cx="117" cy="95"/>
            </a:xfrm>
            <a:prstGeom prst="ellipse">
              <a:avLst/>
            </a:prstGeom>
            <a:solidFill>
              <a:srgbClr val="6E6E6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9239" name="Oval 21"/>
            <p:cNvSpPr>
              <a:spLocks noChangeArrowheads="1"/>
            </p:cNvSpPr>
            <p:nvPr/>
          </p:nvSpPr>
          <p:spPr bwMode="auto">
            <a:xfrm>
              <a:off x="2465" y="632"/>
              <a:ext cx="112" cy="92"/>
            </a:xfrm>
            <a:prstGeom prst="ellipse">
              <a:avLst/>
            </a:prstGeom>
            <a:solidFill>
              <a:srgbClr val="8989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9240" name="Oval 22"/>
            <p:cNvSpPr>
              <a:spLocks noChangeArrowheads="1"/>
            </p:cNvSpPr>
            <p:nvPr/>
          </p:nvSpPr>
          <p:spPr bwMode="auto">
            <a:xfrm>
              <a:off x="2465" y="632"/>
              <a:ext cx="108" cy="88"/>
            </a:xfrm>
            <a:prstGeom prst="ellipse">
              <a:avLst/>
            </a:pr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9241" name="Oval 23"/>
            <p:cNvSpPr>
              <a:spLocks noChangeArrowheads="1"/>
            </p:cNvSpPr>
            <p:nvPr/>
          </p:nvSpPr>
          <p:spPr bwMode="auto">
            <a:xfrm>
              <a:off x="2469" y="636"/>
              <a:ext cx="95" cy="77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9242" name="Oval 24"/>
            <p:cNvSpPr>
              <a:spLocks noChangeArrowheads="1"/>
            </p:cNvSpPr>
            <p:nvPr/>
          </p:nvSpPr>
          <p:spPr bwMode="auto">
            <a:xfrm>
              <a:off x="3304" y="629"/>
              <a:ext cx="140" cy="117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9243" name="Oval 25"/>
            <p:cNvSpPr>
              <a:spLocks noChangeArrowheads="1"/>
            </p:cNvSpPr>
            <p:nvPr/>
          </p:nvSpPr>
          <p:spPr bwMode="auto">
            <a:xfrm>
              <a:off x="3304" y="632"/>
              <a:ext cx="131" cy="106"/>
            </a:xfrm>
            <a:prstGeom prst="ellipse">
              <a:avLst/>
            </a:prstGeom>
            <a:solidFill>
              <a:srgbClr val="1B1B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9244" name="Oval 26"/>
            <p:cNvSpPr>
              <a:spLocks noChangeArrowheads="1"/>
            </p:cNvSpPr>
            <p:nvPr/>
          </p:nvSpPr>
          <p:spPr bwMode="auto">
            <a:xfrm>
              <a:off x="3309" y="632"/>
              <a:ext cx="126" cy="103"/>
            </a:xfrm>
            <a:prstGeom prst="ellipse">
              <a:avLst/>
            </a:prstGeom>
            <a:solidFill>
              <a:srgbClr val="37373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9245" name="Oval 27"/>
            <p:cNvSpPr>
              <a:spLocks noChangeArrowheads="1"/>
            </p:cNvSpPr>
            <p:nvPr/>
          </p:nvSpPr>
          <p:spPr bwMode="auto">
            <a:xfrm>
              <a:off x="3309" y="632"/>
              <a:ext cx="121" cy="99"/>
            </a:xfrm>
            <a:prstGeom prst="ellipse">
              <a:avLst/>
            </a:prstGeom>
            <a:solidFill>
              <a:srgbClr val="52525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9246" name="Oval 28"/>
            <p:cNvSpPr>
              <a:spLocks noChangeArrowheads="1"/>
            </p:cNvSpPr>
            <p:nvPr/>
          </p:nvSpPr>
          <p:spPr bwMode="auto">
            <a:xfrm>
              <a:off x="3309" y="632"/>
              <a:ext cx="117" cy="95"/>
            </a:xfrm>
            <a:prstGeom prst="ellipse">
              <a:avLst/>
            </a:prstGeom>
            <a:solidFill>
              <a:srgbClr val="6E6E6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9247" name="Oval 29"/>
            <p:cNvSpPr>
              <a:spLocks noChangeArrowheads="1"/>
            </p:cNvSpPr>
            <p:nvPr/>
          </p:nvSpPr>
          <p:spPr bwMode="auto">
            <a:xfrm>
              <a:off x="3313" y="632"/>
              <a:ext cx="104" cy="92"/>
            </a:xfrm>
            <a:prstGeom prst="ellipse">
              <a:avLst/>
            </a:prstGeom>
            <a:solidFill>
              <a:srgbClr val="8989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9248" name="Oval 30"/>
            <p:cNvSpPr>
              <a:spLocks noChangeArrowheads="1"/>
            </p:cNvSpPr>
            <p:nvPr/>
          </p:nvSpPr>
          <p:spPr bwMode="auto">
            <a:xfrm>
              <a:off x="3313" y="632"/>
              <a:ext cx="104" cy="88"/>
            </a:xfrm>
            <a:prstGeom prst="ellipse">
              <a:avLst/>
            </a:pr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9249" name="Oval 31"/>
            <p:cNvSpPr>
              <a:spLocks noChangeArrowheads="1"/>
            </p:cNvSpPr>
            <p:nvPr/>
          </p:nvSpPr>
          <p:spPr bwMode="auto">
            <a:xfrm>
              <a:off x="3313" y="636"/>
              <a:ext cx="99" cy="77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9250" name="Freeform 32"/>
            <p:cNvSpPr>
              <a:spLocks/>
            </p:cNvSpPr>
            <p:nvPr/>
          </p:nvSpPr>
          <p:spPr bwMode="auto">
            <a:xfrm>
              <a:off x="2151" y="255"/>
              <a:ext cx="1562" cy="666"/>
            </a:xfrm>
            <a:custGeom>
              <a:avLst/>
              <a:gdLst>
                <a:gd name="T0" fmla="*/ 601 w 1562"/>
                <a:gd name="T1" fmla="*/ 0 h 666"/>
                <a:gd name="T2" fmla="*/ 493 w 1562"/>
                <a:gd name="T3" fmla="*/ 297 h 666"/>
                <a:gd name="T4" fmla="*/ 525 w 1562"/>
                <a:gd name="T5" fmla="*/ 527 h 666"/>
                <a:gd name="T6" fmla="*/ 49 w 1562"/>
                <a:gd name="T7" fmla="*/ 527 h 666"/>
                <a:gd name="T8" fmla="*/ 0 w 1562"/>
                <a:gd name="T9" fmla="*/ 666 h 666"/>
                <a:gd name="T10" fmla="*/ 1562 w 1562"/>
                <a:gd name="T11" fmla="*/ 666 h 666"/>
                <a:gd name="T12" fmla="*/ 1535 w 1562"/>
                <a:gd name="T13" fmla="*/ 527 h 666"/>
                <a:gd name="T14" fmla="*/ 1055 w 1562"/>
                <a:gd name="T15" fmla="*/ 527 h 666"/>
                <a:gd name="T16" fmla="*/ 1086 w 1562"/>
                <a:gd name="T17" fmla="*/ 297 h 666"/>
                <a:gd name="T18" fmla="*/ 974 w 1562"/>
                <a:gd name="T19" fmla="*/ 0 h 666"/>
                <a:gd name="T20" fmla="*/ 601 w 1562"/>
                <a:gd name="T21" fmla="*/ 0 h 66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562"/>
                <a:gd name="T34" fmla="*/ 0 h 666"/>
                <a:gd name="T35" fmla="*/ 1562 w 1562"/>
                <a:gd name="T36" fmla="*/ 666 h 66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562" h="666">
                  <a:moveTo>
                    <a:pt x="601" y="0"/>
                  </a:moveTo>
                  <a:lnTo>
                    <a:pt x="493" y="297"/>
                  </a:lnTo>
                  <a:lnTo>
                    <a:pt x="525" y="527"/>
                  </a:lnTo>
                  <a:lnTo>
                    <a:pt x="49" y="527"/>
                  </a:lnTo>
                  <a:lnTo>
                    <a:pt x="0" y="666"/>
                  </a:lnTo>
                  <a:lnTo>
                    <a:pt x="1562" y="666"/>
                  </a:lnTo>
                  <a:lnTo>
                    <a:pt x="1535" y="527"/>
                  </a:lnTo>
                  <a:lnTo>
                    <a:pt x="1055" y="527"/>
                  </a:lnTo>
                  <a:lnTo>
                    <a:pt x="1086" y="297"/>
                  </a:lnTo>
                  <a:lnTo>
                    <a:pt x="974" y="0"/>
                  </a:lnTo>
                  <a:lnTo>
                    <a:pt x="601" y="0"/>
                  </a:lnTo>
                  <a:close/>
                </a:path>
              </a:pathLst>
            </a:custGeom>
            <a:solidFill>
              <a:srgbClr val="C0C0C0"/>
            </a:solidFill>
            <a:ln w="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9251" name="Rectangle 33"/>
            <p:cNvSpPr>
              <a:spLocks noChangeArrowheads="1"/>
            </p:cNvSpPr>
            <p:nvPr/>
          </p:nvSpPr>
          <p:spPr bwMode="auto">
            <a:xfrm>
              <a:off x="2142" y="914"/>
              <a:ext cx="1584" cy="44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9252" name="Freeform 34"/>
            <p:cNvSpPr>
              <a:spLocks/>
            </p:cNvSpPr>
            <p:nvPr/>
          </p:nvSpPr>
          <p:spPr bwMode="auto">
            <a:xfrm>
              <a:off x="2689" y="277"/>
              <a:ext cx="517" cy="286"/>
            </a:xfrm>
            <a:custGeom>
              <a:avLst/>
              <a:gdLst>
                <a:gd name="T0" fmla="*/ 0 w 517"/>
                <a:gd name="T1" fmla="*/ 286 h 286"/>
                <a:gd name="T2" fmla="*/ 95 w 517"/>
                <a:gd name="T3" fmla="*/ 0 h 286"/>
                <a:gd name="T4" fmla="*/ 427 w 517"/>
                <a:gd name="T5" fmla="*/ 4 h 286"/>
                <a:gd name="T6" fmla="*/ 517 w 517"/>
                <a:gd name="T7" fmla="*/ 282 h 286"/>
                <a:gd name="T8" fmla="*/ 395 w 517"/>
                <a:gd name="T9" fmla="*/ 44 h 286"/>
                <a:gd name="T10" fmla="*/ 113 w 517"/>
                <a:gd name="T11" fmla="*/ 44 h 286"/>
                <a:gd name="T12" fmla="*/ 0 w 517"/>
                <a:gd name="T13" fmla="*/ 286 h 28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17"/>
                <a:gd name="T22" fmla="*/ 0 h 286"/>
                <a:gd name="T23" fmla="*/ 517 w 517"/>
                <a:gd name="T24" fmla="*/ 286 h 28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17" h="286">
                  <a:moveTo>
                    <a:pt x="0" y="286"/>
                  </a:moveTo>
                  <a:lnTo>
                    <a:pt x="95" y="0"/>
                  </a:lnTo>
                  <a:lnTo>
                    <a:pt x="427" y="4"/>
                  </a:lnTo>
                  <a:lnTo>
                    <a:pt x="517" y="282"/>
                  </a:lnTo>
                  <a:lnTo>
                    <a:pt x="395" y="44"/>
                  </a:lnTo>
                  <a:lnTo>
                    <a:pt x="113" y="44"/>
                  </a:lnTo>
                  <a:lnTo>
                    <a:pt x="0" y="286"/>
                  </a:lnTo>
                  <a:close/>
                </a:path>
              </a:pathLst>
            </a:cu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9253" name="AutoShape 35"/>
            <p:cNvSpPr>
              <a:spLocks noChangeArrowheads="1"/>
            </p:cNvSpPr>
            <p:nvPr/>
          </p:nvSpPr>
          <p:spPr bwMode="auto">
            <a:xfrm>
              <a:off x="2797" y="369"/>
              <a:ext cx="310" cy="29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9254" name="AutoShape 36"/>
            <p:cNvSpPr>
              <a:spLocks noChangeArrowheads="1"/>
            </p:cNvSpPr>
            <p:nvPr/>
          </p:nvSpPr>
          <p:spPr bwMode="auto">
            <a:xfrm>
              <a:off x="2797" y="376"/>
              <a:ext cx="310" cy="18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9255" name="AutoShape 37"/>
            <p:cNvSpPr>
              <a:spLocks noChangeArrowheads="1"/>
            </p:cNvSpPr>
            <p:nvPr/>
          </p:nvSpPr>
          <p:spPr bwMode="auto">
            <a:xfrm>
              <a:off x="2797" y="416"/>
              <a:ext cx="310" cy="29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9256" name="AutoShape 38"/>
            <p:cNvSpPr>
              <a:spLocks noChangeArrowheads="1"/>
            </p:cNvSpPr>
            <p:nvPr/>
          </p:nvSpPr>
          <p:spPr bwMode="auto">
            <a:xfrm>
              <a:off x="2797" y="423"/>
              <a:ext cx="310" cy="19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9257" name="AutoShape 39"/>
            <p:cNvSpPr>
              <a:spLocks noChangeArrowheads="1"/>
            </p:cNvSpPr>
            <p:nvPr/>
          </p:nvSpPr>
          <p:spPr bwMode="auto">
            <a:xfrm>
              <a:off x="2797" y="467"/>
              <a:ext cx="310" cy="30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9258" name="AutoShape 40"/>
            <p:cNvSpPr>
              <a:spLocks noChangeArrowheads="1"/>
            </p:cNvSpPr>
            <p:nvPr/>
          </p:nvSpPr>
          <p:spPr bwMode="auto">
            <a:xfrm>
              <a:off x="2797" y="475"/>
              <a:ext cx="310" cy="25"/>
            </a:xfrm>
            <a:prstGeom prst="roundRect">
              <a:avLst>
                <a:gd name="adj" fmla="val 35713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9259" name="AutoShape 41"/>
            <p:cNvSpPr>
              <a:spLocks noChangeArrowheads="1"/>
            </p:cNvSpPr>
            <p:nvPr/>
          </p:nvSpPr>
          <p:spPr bwMode="auto">
            <a:xfrm>
              <a:off x="2734" y="519"/>
              <a:ext cx="431" cy="29"/>
            </a:xfrm>
            <a:prstGeom prst="roundRect">
              <a:avLst>
                <a:gd name="adj" fmla="val 3750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9260" name="AutoShape 42"/>
            <p:cNvSpPr>
              <a:spLocks noChangeArrowheads="1"/>
            </p:cNvSpPr>
            <p:nvPr/>
          </p:nvSpPr>
          <p:spPr bwMode="auto">
            <a:xfrm>
              <a:off x="2734" y="526"/>
              <a:ext cx="431" cy="26"/>
            </a:xfrm>
            <a:prstGeom prst="roundRect">
              <a:avLst>
                <a:gd name="adj" fmla="val 35713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9261" name="AutoShape 43"/>
            <p:cNvSpPr>
              <a:spLocks noChangeArrowheads="1"/>
            </p:cNvSpPr>
            <p:nvPr/>
          </p:nvSpPr>
          <p:spPr bwMode="auto">
            <a:xfrm>
              <a:off x="2734" y="577"/>
              <a:ext cx="431" cy="26"/>
            </a:xfrm>
            <a:prstGeom prst="roundRect">
              <a:avLst>
                <a:gd name="adj" fmla="val 42856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9262" name="AutoShape 44"/>
            <p:cNvSpPr>
              <a:spLocks noChangeArrowheads="1"/>
            </p:cNvSpPr>
            <p:nvPr/>
          </p:nvSpPr>
          <p:spPr bwMode="auto">
            <a:xfrm>
              <a:off x="2734" y="585"/>
              <a:ext cx="431" cy="18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9263" name="AutoShape 45"/>
            <p:cNvSpPr>
              <a:spLocks noChangeArrowheads="1"/>
            </p:cNvSpPr>
            <p:nvPr/>
          </p:nvSpPr>
          <p:spPr bwMode="auto">
            <a:xfrm>
              <a:off x="2734" y="625"/>
              <a:ext cx="431" cy="29"/>
            </a:xfrm>
            <a:prstGeom prst="roundRect">
              <a:avLst>
                <a:gd name="adj" fmla="val 3750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9264" name="AutoShape 46"/>
            <p:cNvSpPr>
              <a:spLocks noChangeArrowheads="1"/>
            </p:cNvSpPr>
            <p:nvPr/>
          </p:nvSpPr>
          <p:spPr bwMode="auto">
            <a:xfrm>
              <a:off x="2734" y="632"/>
              <a:ext cx="431" cy="22"/>
            </a:xfrm>
            <a:prstGeom prst="roundRect">
              <a:avLst>
                <a:gd name="adj" fmla="val 41667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</p:grpSp>
      <p:sp>
        <p:nvSpPr>
          <p:cNvPr id="9220" name="TextBox 48"/>
          <p:cNvSpPr txBox="1">
            <a:spLocks noChangeArrowheads="1"/>
          </p:cNvSpPr>
          <p:nvPr/>
        </p:nvSpPr>
        <p:spPr bwMode="auto">
          <a:xfrm>
            <a:off x="3144838" y="3025775"/>
            <a:ext cx="3068637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sr-Latn-RS" sz="3200" b="1" dirty="0" smtClean="0">
                <a:solidFill>
                  <a:srgbClr val="122031"/>
                </a:solidFill>
                <a:latin typeface="Calibri" pitchFamily="34" charset="0"/>
              </a:rPr>
              <a:t>Memorijski</a:t>
            </a:r>
            <a:r>
              <a:rPr lang="en-GB" sz="3200" b="1" dirty="0" smtClean="0">
                <a:solidFill>
                  <a:srgbClr val="122031"/>
                </a:solidFill>
                <a:latin typeface="Calibri" pitchFamily="34" charset="0"/>
              </a:rPr>
              <a:t> </a:t>
            </a:r>
            <a:r>
              <a:rPr lang="sr-Latn-RS" sz="3200" b="1" dirty="0" smtClean="0">
                <a:solidFill>
                  <a:srgbClr val="122031"/>
                </a:solidFill>
                <a:latin typeface="Calibri" pitchFamily="34" charset="0"/>
              </a:rPr>
              <a:t>uređaji</a:t>
            </a:r>
            <a:endParaRPr lang="en-US" sz="32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57C732-7146-47FC-96AE-2C8682F47759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1024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marL="342900" indent="-342900" eaLnBrk="1" hangingPunct="1"/>
            <a:r>
              <a:rPr lang="en-US" sz="4000" b="1" i="1" dirty="0" smtClean="0"/>
              <a:t>Hard </a:t>
            </a:r>
            <a:r>
              <a:rPr lang="sr-Latn-RS" sz="4000" b="1" i="1" dirty="0" smtClean="0"/>
              <a:t>d</a:t>
            </a:r>
            <a:r>
              <a:rPr lang="en-US" sz="4000" b="1" i="1" dirty="0" err="1" smtClean="0"/>
              <a:t>isk</a:t>
            </a:r>
            <a:r>
              <a:rPr lang="sr-Latn-RS" sz="4000" b="1" i="1" dirty="0" smtClean="0"/>
              <a:t>ovi</a:t>
            </a:r>
            <a:r>
              <a:rPr lang="en-US" sz="4000" b="1" i="1" dirty="0" smtClean="0"/>
              <a:t> </a:t>
            </a:r>
            <a:r>
              <a:rPr lang="sr-Latn-RS" sz="4000" b="1" i="1" dirty="0" smtClean="0"/>
              <a:t>i</a:t>
            </a:r>
            <a:r>
              <a:rPr lang="en-US" sz="4000" b="1" i="1" dirty="0" smtClean="0"/>
              <a:t> </a:t>
            </a:r>
            <a:r>
              <a:rPr lang="sr-Latn-RS" sz="4000" b="1" i="1" dirty="0" smtClean="0"/>
              <a:t>poluprovodnički</a:t>
            </a:r>
            <a:r>
              <a:rPr lang="en-US" sz="4000" b="1" i="1" dirty="0" smtClean="0"/>
              <a:t> </a:t>
            </a:r>
            <a:r>
              <a:rPr lang="sr-Latn-RS" sz="4000" b="1" i="1" dirty="0" smtClean="0"/>
              <a:t>d</a:t>
            </a:r>
            <a:r>
              <a:rPr lang="en-US" sz="4000" b="1" i="1" dirty="0" err="1" smtClean="0"/>
              <a:t>isk</a:t>
            </a:r>
            <a:r>
              <a:rPr lang="sr-Latn-RS" sz="4000" b="1" i="1" dirty="0" smtClean="0"/>
              <a:t>ovi</a:t>
            </a:r>
            <a:endParaRPr lang="en-US" sz="4000" b="1" i="1" dirty="0" smtClean="0"/>
          </a:p>
        </p:txBody>
      </p:sp>
      <p:sp>
        <p:nvSpPr>
          <p:cNvPr id="10244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sr-Latn-RS" i="1" dirty="0" smtClean="0"/>
              <a:t>Disk</a:t>
            </a:r>
            <a:r>
              <a:rPr lang="en-US" i="1" dirty="0" smtClean="0"/>
              <a:t> </a:t>
            </a:r>
            <a:r>
              <a:rPr lang="sr-Latn-RS" i="1" dirty="0" smtClean="0"/>
              <a:t>jedinice predstavljaju glavni memorijski uređaj</a:t>
            </a:r>
            <a:r>
              <a:rPr lang="en-US" i="1" dirty="0" smtClean="0"/>
              <a:t> </a:t>
            </a:r>
            <a:r>
              <a:rPr lang="sr-Latn-RS" i="1" dirty="0" smtClean="0"/>
              <a:t>unutar</a:t>
            </a:r>
            <a:r>
              <a:rPr lang="en-US" i="1" dirty="0" smtClean="0"/>
              <a:t> </a:t>
            </a:r>
            <a:r>
              <a:rPr lang="sr-Latn-RS" i="1" dirty="0" smtClean="0"/>
              <a:t>računarskih</a:t>
            </a:r>
            <a:r>
              <a:rPr lang="en-US" i="1" dirty="0" smtClean="0"/>
              <a:t> s</a:t>
            </a:r>
            <a:r>
              <a:rPr lang="sr-Latn-RS" i="1" dirty="0" smtClean="0"/>
              <a:t>i</a:t>
            </a:r>
            <a:r>
              <a:rPr lang="en-US" i="1" dirty="0" smtClean="0"/>
              <a:t>stem</a:t>
            </a:r>
            <a:r>
              <a:rPr lang="sr-Latn-RS" i="1" dirty="0" smtClean="0"/>
              <a:t>a</a:t>
            </a:r>
            <a:r>
              <a:rPr lang="el-GR" dirty="0" smtClean="0"/>
              <a:t> </a:t>
            </a:r>
            <a:endParaRPr lang="en-US" dirty="0" smtClean="0"/>
          </a:p>
        </p:txBody>
      </p:sp>
      <p:pic>
        <p:nvPicPr>
          <p:cNvPr id="10245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8500" y="3176588"/>
            <a:ext cx="2446338" cy="213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246" name="Group 17"/>
          <p:cNvGrpSpPr>
            <a:grpSpLocks/>
          </p:cNvGrpSpPr>
          <p:nvPr/>
        </p:nvGrpSpPr>
        <p:grpSpPr bwMode="auto">
          <a:xfrm>
            <a:off x="3911600" y="2876550"/>
            <a:ext cx="1803400" cy="2778125"/>
            <a:chOff x="0" y="0"/>
            <a:chExt cx="15280" cy="19001"/>
          </a:xfrm>
        </p:grpSpPr>
        <p:pic>
          <p:nvPicPr>
            <p:cNvPr id="10250" name="Picture 18" descr="hard disk1.jp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0"/>
              <a:ext cx="15280" cy="15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51" name="Rectangle 19"/>
            <p:cNvSpPr>
              <a:spLocks noChangeArrowheads="1"/>
            </p:cNvSpPr>
            <p:nvPr/>
          </p:nvSpPr>
          <p:spPr bwMode="auto">
            <a:xfrm>
              <a:off x="0" y="15305"/>
              <a:ext cx="13506" cy="36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ts val="500"/>
                </a:spcBef>
                <a:spcAft>
                  <a:spcPts val="500"/>
                </a:spcAft>
              </a:pPr>
              <a:r>
                <a:rPr lang="sr-Latn-RS" sz="900" dirty="0" smtClean="0">
                  <a:latin typeface="Verdana" pitchFamily="34" charset="0"/>
                  <a:ea typeface="MS Mincho" pitchFamily="49" charset="-128"/>
                </a:rPr>
                <a:t>Hard</a:t>
              </a:r>
              <a:r>
                <a:rPr lang="en-US" sz="900" dirty="0" smtClean="0">
                  <a:latin typeface="Verdana" pitchFamily="34" charset="0"/>
                  <a:ea typeface="MS Mincho" pitchFamily="49" charset="-128"/>
                </a:rPr>
                <a:t> </a:t>
              </a:r>
              <a:r>
                <a:rPr lang="sr-Latn-RS" sz="900" dirty="0" smtClean="0">
                  <a:latin typeface="Verdana" pitchFamily="34" charset="0"/>
                  <a:ea typeface="MS Mincho" pitchFamily="49" charset="-128"/>
                </a:rPr>
                <a:t>d</a:t>
              </a:r>
              <a:r>
                <a:rPr lang="en-US" sz="900" dirty="0" err="1" smtClean="0">
                  <a:latin typeface="Verdana" pitchFamily="34" charset="0"/>
                  <a:ea typeface="MS Mincho" pitchFamily="49" charset="-128"/>
                </a:rPr>
                <a:t>isk</a:t>
              </a:r>
              <a:r>
                <a:rPr lang="sr-Latn-RS" sz="900" dirty="0" smtClean="0">
                  <a:latin typeface="Verdana" pitchFamily="34" charset="0"/>
                  <a:ea typeface="MS Mincho" pitchFamily="49" charset="-128"/>
                </a:rPr>
                <a:t> računara</a:t>
              </a:r>
              <a:endParaRPr lang="en-GB" sz="1000" dirty="0">
                <a:latin typeface="Times" charset="-95"/>
                <a:ea typeface="MS Mincho" pitchFamily="49" charset="-128"/>
              </a:endParaRPr>
            </a:p>
            <a:p>
              <a:pPr algn="ctr">
                <a:spcBef>
                  <a:spcPts val="500"/>
                </a:spcBef>
                <a:spcAft>
                  <a:spcPts val="500"/>
                </a:spcAft>
              </a:pPr>
              <a:r>
                <a:rPr lang="sr-Latn-RS" sz="900" dirty="0" smtClean="0">
                  <a:latin typeface="Verdana" pitchFamily="34" charset="0"/>
                  <a:ea typeface="MS Mincho" pitchFamily="49" charset="-128"/>
                </a:rPr>
                <a:t>Izgled iznutra</a:t>
              </a:r>
              <a:endParaRPr lang="el-GR" dirty="0"/>
            </a:p>
          </p:txBody>
        </p:sp>
      </p:grpSp>
      <p:grpSp>
        <p:nvGrpSpPr>
          <p:cNvPr id="10247" name="Group 20"/>
          <p:cNvGrpSpPr>
            <a:grpSpLocks/>
          </p:cNvGrpSpPr>
          <p:nvPr/>
        </p:nvGrpSpPr>
        <p:grpSpPr bwMode="auto">
          <a:xfrm>
            <a:off x="6421438" y="3241675"/>
            <a:ext cx="1587500" cy="1930400"/>
            <a:chOff x="0" y="0"/>
            <a:chExt cx="12698" cy="14525"/>
          </a:xfrm>
        </p:grpSpPr>
        <p:pic>
          <p:nvPicPr>
            <p:cNvPr id="10248" name="Picture 121" descr="ssd.jpg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0" y="0"/>
              <a:ext cx="12698" cy="120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49" name="Rectangle 122"/>
            <p:cNvSpPr>
              <a:spLocks noChangeArrowheads="1"/>
            </p:cNvSpPr>
            <p:nvPr/>
          </p:nvSpPr>
          <p:spPr bwMode="auto">
            <a:xfrm>
              <a:off x="543" y="12220"/>
              <a:ext cx="10967" cy="23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>
                <a:spcBef>
                  <a:spcPts val="500"/>
                </a:spcBef>
                <a:spcAft>
                  <a:spcPts val="500"/>
                </a:spcAft>
              </a:pPr>
              <a:r>
                <a:rPr lang="sr-Latn-RS" sz="900" dirty="0" smtClean="0">
                  <a:latin typeface="Verdana" pitchFamily="34" charset="0"/>
                  <a:ea typeface="MS Mincho" pitchFamily="49" charset="-128"/>
                </a:rPr>
                <a:t>Poluprovodnički</a:t>
              </a:r>
              <a:r>
                <a:rPr lang="en-US" sz="900" dirty="0" smtClean="0">
                  <a:latin typeface="Verdana" pitchFamily="34" charset="0"/>
                  <a:ea typeface="MS Mincho" pitchFamily="49" charset="-128"/>
                </a:rPr>
                <a:t> </a:t>
              </a:r>
              <a:r>
                <a:rPr lang="sr-Latn-RS" sz="900" dirty="0" smtClean="0">
                  <a:latin typeface="Verdana" pitchFamily="34" charset="0"/>
                  <a:ea typeface="MS Mincho" pitchFamily="49" charset="-128"/>
                </a:rPr>
                <a:t>d</a:t>
              </a:r>
              <a:r>
                <a:rPr lang="en-US" sz="900" dirty="0" err="1" smtClean="0">
                  <a:latin typeface="Verdana" pitchFamily="34" charset="0"/>
                  <a:ea typeface="MS Mincho" pitchFamily="49" charset="-128"/>
                </a:rPr>
                <a:t>isk</a:t>
              </a:r>
              <a:endParaRPr lang="el-GR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1981</TotalTime>
  <Words>2920</Words>
  <Application>Microsoft Office PowerPoint</Application>
  <PresentationFormat>On-screen Show (4:3)</PresentationFormat>
  <Paragraphs>316</Paragraphs>
  <Slides>43</Slides>
  <Notes>38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Office Theme</vt:lpstr>
      <vt:lpstr>Obuka za članove policijskih ekipa za uviđaje</vt:lpstr>
      <vt:lpstr>Ciljevi ovog bloka obuke</vt:lpstr>
      <vt:lpstr>Izvori dokaza</vt:lpstr>
      <vt:lpstr>Test znanja </vt:lpstr>
      <vt:lpstr>Računarski sistemi</vt:lpstr>
      <vt:lpstr>Računarski sistemi</vt:lpstr>
      <vt:lpstr>Tablet uređaji</vt:lpstr>
      <vt:lpstr>Slide 8</vt:lpstr>
      <vt:lpstr>Hard diskovi i poluprovodnički diskovi</vt:lpstr>
      <vt:lpstr>Slide 10</vt:lpstr>
      <vt:lpstr>Zamenljivi medijumi </vt:lpstr>
      <vt:lpstr>Memorijske kartice</vt:lpstr>
      <vt:lpstr>USB uređaji za memorisanje podataka</vt:lpstr>
      <vt:lpstr>USB uređaji za memorisanje podataka</vt:lpstr>
      <vt:lpstr>USB uređaji za memorisanje podataka</vt:lpstr>
      <vt:lpstr>Magnetne trake za memorisanje podataka</vt:lpstr>
      <vt:lpstr>Periferni uređaji</vt:lpstr>
      <vt:lpstr>Fotokopir mašine</vt:lpstr>
      <vt:lpstr>Mobilni telefoni</vt:lpstr>
      <vt:lpstr>Mobilni telefoni</vt:lpstr>
      <vt:lpstr>Foto i video snimanje</vt:lpstr>
      <vt:lpstr>Digitalne video kamere</vt:lpstr>
      <vt:lpstr>Video rekorderi</vt:lpstr>
      <vt:lpstr>Digitalni audio rekorderi</vt:lpstr>
      <vt:lpstr>Kamere CCTV (televizije zatvorenog kruga)</vt:lpstr>
      <vt:lpstr>Prenosni medija plejeri</vt:lpstr>
      <vt:lpstr>Konzole za video igre</vt:lpstr>
      <vt:lpstr>GPS prijemnici</vt:lpstr>
      <vt:lpstr>Potencijalni dokazi</vt:lpstr>
      <vt:lpstr>Slide 30</vt:lpstr>
      <vt:lpstr>Računarske mreže</vt:lpstr>
      <vt:lpstr>Vrste mreža</vt:lpstr>
      <vt:lpstr>Terminologija i uređaji </vt:lpstr>
      <vt:lpstr>Network Attached Storage (NAS) </vt:lpstr>
      <vt:lpstr>Kontroler mrežnog interfejsa (NIC) </vt:lpstr>
      <vt:lpstr>Mrežno čvorište </vt:lpstr>
      <vt:lpstr>Mrežni komutator</vt:lpstr>
      <vt:lpstr>Mrežni ruter </vt:lpstr>
      <vt:lpstr>Server </vt:lpstr>
      <vt:lpstr>Mrežna barijera</vt:lpstr>
      <vt:lpstr>Tačka pristupa</vt:lpstr>
      <vt:lpstr>Ciljevi ovog bloka obuke</vt:lpstr>
      <vt:lpstr>Slide 43</vt:lpstr>
    </vt:vector>
  </TitlesOfParts>
  <Company>Technology Risk Limited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Introductory Cybercrime Training for Judges and Prosecutors</dc:title>
  <dc:creator>Nigel Jones</dc:creator>
  <cp:lastModifiedBy>Ksenija</cp:lastModifiedBy>
  <cp:revision>180</cp:revision>
  <dcterms:created xsi:type="dcterms:W3CDTF">2012-01-27T12:20:24Z</dcterms:created>
  <dcterms:modified xsi:type="dcterms:W3CDTF">2013-07-14T13:22:17Z</dcterms:modified>
</cp:coreProperties>
</file>