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7" r:id="rId2"/>
    <p:sldId id="262" r:id="rId3"/>
    <p:sldId id="260" r:id="rId4"/>
    <p:sldId id="286" r:id="rId5"/>
    <p:sldId id="287" r:id="rId6"/>
    <p:sldId id="288" r:id="rId7"/>
    <p:sldId id="289" r:id="rId8"/>
    <p:sldId id="290" r:id="rId9"/>
    <p:sldId id="269" r:id="rId10"/>
    <p:sldId id="285" r:id="rId11"/>
    <p:sldId id="273" r:id="rId12"/>
    <p:sldId id="28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09" autoAdjust="0"/>
    <p:restoredTop sz="94643" autoAdjust="0"/>
  </p:normalViewPr>
  <p:slideViewPr>
    <p:cSldViewPr snapToGrid="0" snapToObjects="1"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1F2E8-B2B0-0047-A630-5036FB7BC153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27260C-95DC-194B-88B2-0B241DEC4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245220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504A11-3BA0-4461-A1C5-454F02F9540C}" type="slidenum">
              <a:rPr lang="en-GB" smtClean="0"/>
              <a:pPr/>
              <a:t>12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3875C-D206-EB44-B59F-1EDFAD2C5F06}" type="datetimeFigureOut">
              <a:rPr lang="en-US" smtClean="0"/>
              <a:pPr/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1BBC2-C6C1-6D4F-9D3D-8F3A1589EE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mailto:mile.limonski@seavus.com.mk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b="1" dirty="0" smtClean="0"/>
              <a:t>Obuka za članove policijskih ekipa za uviđaje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>
                <a:solidFill>
                  <a:srgbClr val="A6A6A6"/>
                </a:solidFill>
              </a:rPr>
              <a:t>Blok obuke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1.3.2</a:t>
            </a:r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.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Praktična vežba iz pretresa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r-Latn-RS" dirty="0" smtClean="0">
                <a:solidFill>
                  <a:schemeClr val="bg1">
                    <a:lumMod val="65000"/>
                  </a:schemeClr>
                </a:solidFill>
              </a:rPr>
              <a:t>zaplene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O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650" y="552450"/>
            <a:ext cx="6108700" cy="1104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RS" b="1" dirty="0" smtClean="0"/>
              <a:t>Nastavak Napomena iz b</a:t>
            </a:r>
            <a:r>
              <a:rPr lang="en-US" b="1" dirty="0" err="1" smtClean="0"/>
              <a:t>rifing</a:t>
            </a:r>
            <a:r>
              <a:rPr lang="sr-Latn-RS" b="1" dirty="0" smtClean="0"/>
              <a:t>a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N</a:t>
            </a:r>
            <a:r>
              <a:rPr lang="sr-Latn-RS" dirty="0" smtClean="0"/>
              <a:t>ema potrebe za</a:t>
            </a:r>
            <a:r>
              <a:rPr lang="en-US" dirty="0" smtClean="0"/>
              <a:t> </a:t>
            </a:r>
            <a:r>
              <a:rPr lang="sr-Latn-RS" dirty="0" smtClean="0"/>
              <a:t>dodatnim</a:t>
            </a:r>
            <a:r>
              <a:rPr lang="en-US" dirty="0" smtClean="0"/>
              <a:t> </a:t>
            </a:r>
            <a:r>
              <a:rPr lang="sr-Latn-RS" dirty="0" smtClean="0"/>
              <a:t>snagama</a:t>
            </a:r>
            <a:r>
              <a:rPr lang="en-US" dirty="0" smtClean="0"/>
              <a:t> n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ulazu</a:t>
            </a:r>
            <a:r>
              <a:rPr lang="en-US" dirty="0" smtClean="0"/>
              <a:t>, </a:t>
            </a:r>
            <a:r>
              <a:rPr lang="sr-Latn-RS" dirty="0" smtClean="0"/>
              <a:t>vrata su otključana</a:t>
            </a:r>
            <a:endParaRPr lang="el-GR" dirty="0" smtClean="0"/>
          </a:p>
          <a:p>
            <a:pPr lvl="0"/>
            <a:r>
              <a:rPr lang="en-US" dirty="0" smtClean="0"/>
              <a:t>N</a:t>
            </a:r>
            <a:r>
              <a:rPr lang="sr-Latn-RS" dirty="0" smtClean="0"/>
              <a:t>e bi trebalo primeniti nikakvu fizičku silu</a:t>
            </a:r>
            <a:r>
              <a:rPr lang="en-US" dirty="0" smtClean="0"/>
              <a:t> n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bilo koja lica koja su eventualno prisutna</a:t>
            </a:r>
            <a:r>
              <a:rPr lang="en-US" dirty="0" smtClean="0"/>
              <a:t>.</a:t>
            </a:r>
            <a:endParaRPr lang="el-GR" dirty="0" smtClean="0"/>
          </a:p>
          <a:p>
            <a:pPr lvl="0"/>
            <a:r>
              <a:rPr lang="sr-Latn-RS" dirty="0" smtClean="0"/>
              <a:t>Vaš</a:t>
            </a:r>
            <a:r>
              <a:rPr lang="en-US" dirty="0" smtClean="0"/>
              <a:t> </a:t>
            </a:r>
            <a:r>
              <a:rPr lang="sr-Latn-RS" dirty="0" smtClean="0"/>
              <a:t>predavač obuke</a:t>
            </a:r>
            <a:r>
              <a:rPr lang="en-US" dirty="0" smtClean="0"/>
              <a:t> </a:t>
            </a:r>
            <a:r>
              <a:rPr lang="sr-Latn-RS" dirty="0" smtClean="0"/>
              <a:t>će biti tamo samo</a:t>
            </a:r>
            <a:r>
              <a:rPr lang="en-US" dirty="0" smtClean="0"/>
              <a:t> </a:t>
            </a:r>
            <a:r>
              <a:rPr lang="sr-Latn-RS" dirty="0" smtClean="0"/>
              <a:t>k</a:t>
            </a:r>
            <a:r>
              <a:rPr lang="en-US" dirty="0" smtClean="0"/>
              <a:t>a</a:t>
            </a:r>
            <a:r>
              <a:rPr lang="sr-Latn-RS" dirty="0" smtClean="0"/>
              <a:t>o</a:t>
            </a:r>
            <a:r>
              <a:rPr lang="en-US" dirty="0" smtClean="0"/>
              <a:t> </a:t>
            </a:r>
            <a:r>
              <a:rPr lang="sr-Latn-RS" dirty="0" smtClean="0"/>
              <a:t>posmatrač,</a:t>
            </a:r>
            <a:r>
              <a:rPr lang="en-US" dirty="0" smtClean="0"/>
              <a:t> </a:t>
            </a:r>
            <a:r>
              <a:rPr lang="sr-Latn-RS" dirty="0" smtClean="0"/>
              <a:t>tak</a:t>
            </a:r>
            <a:r>
              <a:rPr lang="en-US" dirty="0" smtClean="0"/>
              <a:t>o </a:t>
            </a:r>
            <a:r>
              <a:rPr lang="sr-Latn-RS" dirty="0" smtClean="0"/>
              <a:t>da vam neće pomagati ni na koji način</a:t>
            </a:r>
            <a:endParaRPr lang="el-GR" dirty="0" smtClean="0"/>
          </a:p>
          <a:p>
            <a:pPr lvl="0"/>
            <a:r>
              <a:rPr lang="sr-Latn-RS" dirty="0" smtClean="0"/>
              <a:t>Nije potrebn</a:t>
            </a:r>
            <a:r>
              <a:rPr lang="en-US" dirty="0" smtClean="0"/>
              <a:t>o </a:t>
            </a:r>
            <a:r>
              <a:rPr lang="sr-Latn-RS" dirty="0" smtClean="0"/>
              <a:t>da stavljate (dokaze) u kese</a:t>
            </a:r>
            <a:r>
              <a:rPr lang="en-US" dirty="0" smtClean="0"/>
              <a:t> </a:t>
            </a:r>
            <a:r>
              <a:rPr lang="sr-Latn-RS" dirty="0" smtClean="0"/>
              <a:t>i da ih etiketirate</a:t>
            </a:r>
            <a:r>
              <a:rPr lang="en-US" dirty="0" smtClean="0"/>
              <a:t>, </a:t>
            </a:r>
            <a:r>
              <a:rPr lang="sr-Latn-RS" dirty="0" smtClean="0"/>
              <a:t>samo ih predajte</a:t>
            </a:r>
            <a:r>
              <a:rPr lang="en-US" dirty="0" smtClean="0"/>
              <a:t> </a:t>
            </a:r>
            <a:r>
              <a:rPr lang="sr-Latn-RS" dirty="0" smtClean="0"/>
              <a:t>službenom licu za dokazne predmete i</a:t>
            </a:r>
            <a:r>
              <a:rPr lang="en-US" dirty="0" smtClean="0"/>
              <a:t> </a:t>
            </a:r>
            <a:r>
              <a:rPr lang="sr-Latn-RS" dirty="0" smtClean="0"/>
              <a:t>stavite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sr-Latn-RS" dirty="0" smtClean="0"/>
              <a:t>dokaze u</a:t>
            </a:r>
            <a:r>
              <a:rPr lang="en-US" dirty="0" smtClean="0"/>
              <a:t> </a:t>
            </a:r>
            <a:r>
              <a:rPr lang="sr-Latn-RS" dirty="0" smtClean="0"/>
              <a:t>praznu kutiju</a:t>
            </a:r>
            <a:r>
              <a:rPr lang="en-US" dirty="0" smtClean="0"/>
              <a:t> </a:t>
            </a:r>
            <a:r>
              <a:rPr lang="sr-Latn-RS" dirty="0" smtClean="0"/>
              <a:t>koja se nalazi blizu vrata</a:t>
            </a:r>
            <a:r>
              <a:rPr lang="en-US" dirty="0" smtClean="0"/>
              <a:t>. </a:t>
            </a:r>
            <a:r>
              <a:rPr lang="sr-Latn-RS" dirty="0" smtClean="0"/>
              <a:t>Međutim, </a:t>
            </a:r>
            <a:r>
              <a:rPr lang="en-US" dirty="0" smtClean="0"/>
              <a:t>list</a:t>
            </a:r>
            <a:r>
              <a:rPr lang="sr-Latn-RS" dirty="0" smtClean="0"/>
              <a:t>a dokaza se zahteva</a:t>
            </a:r>
            <a:r>
              <a:rPr lang="en-US" dirty="0" smtClean="0"/>
              <a:t>. </a:t>
            </a:r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/>
              <a:t>Na kraju ovog bloka obuke</a:t>
            </a:r>
            <a:r>
              <a:rPr lang="en-US" sz="2800" dirty="0" smtClean="0"/>
              <a:t> </a:t>
            </a:r>
            <a:r>
              <a:rPr lang="sr-Latn-RS" sz="2800" dirty="0" smtClean="0"/>
              <a:t>učesnici će moći da</a:t>
            </a:r>
            <a:r>
              <a:rPr lang="en-US" sz="2800" dirty="0" smtClean="0"/>
              <a:t>:</a:t>
            </a:r>
          </a:p>
          <a:p>
            <a:pPr lvl="0"/>
            <a:r>
              <a:rPr lang="en-GB" dirty="0" smtClean="0"/>
              <a:t>Plan</a:t>
            </a:r>
            <a:r>
              <a:rPr lang="sr-Latn-RS" dirty="0" smtClean="0"/>
              <a:t>iraju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pr</a:t>
            </a:r>
            <a:r>
              <a:rPr lang="sr-Latn-RS" dirty="0" smtClean="0"/>
              <a:t>i</a:t>
            </a:r>
            <a:r>
              <a:rPr lang="en-GB" dirty="0" smtClean="0"/>
              <a:t>pre</a:t>
            </a:r>
            <a:r>
              <a:rPr lang="sr-Latn-RS" dirty="0" smtClean="0"/>
              <a:t>me</a:t>
            </a:r>
            <a:r>
              <a:rPr lang="en-GB" dirty="0" smtClean="0"/>
              <a:t> </a:t>
            </a:r>
            <a:r>
              <a:rPr lang="sr-Latn-RS" dirty="0" smtClean="0"/>
              <a:t>jedan pretres</a:t>
            </a:r>
            <a:endParaRPr lang="en-GB" dirty="0" smtClean="0"/>
          </a:p>
          <a:p>
            <a:pPr lvl="0"/>
            <a:r>
              <a:rPr lang="en-US" dirty="0" smtClean="0"/>
              <a:t>O</a:t>
            </a:r>
            <a:r>
              <a:rPr lang="sr-Latn-RS" dirty="0" smtClean="0"/>
              <a:t>bave pretres</a:t>
            </a:r>
            <a:endParaRPr lang="en-GB" dirty="0" smtClean="0"/>
          </a:p>
          <a:p>
            <a:pPr lvl="0"/>
            <a:r>
              <a:rPr lang="sr-Latn-RS" dirty="0" smtClean="0"/>
              <a:t>Rukuju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m</a:t>
            </a:r>
            <a:r>
              <a:rPr lang="en-GB" dirty="0" smtClean="0"/>
              <a:t> digital</a:t>
            </a:r>
            <a:r>
              <a:rPr lang="sr-Latn-RS" dirty="0" smtClean="0"/>
              <a:t>nim dokazima</a:t>
            </a:r>
            <a:endParaRPr lang="en-GB" dirty="0" smtClean="0"/>
          </a:p>
          <a:p>
            <a:pPr lvl="0"/>
            <a:r>
              <a:rPr lang="en-GB" dirty="0" smtClean="0"/>
              <a:t>Do</a:t>
            </a:r>
            <a:r>
              <a:rPr lang="sr-Latn-RS" dirty="0" smtClean="0"/>
              <a:t>k</a:t>
            </a:r>
            <a:r>
              <a:rPr lang="en-GB" dirty="0" err="1" smtClean="0"/>
              <a:t>ument</a:t>
            </a:r>
            <a:r>
              <a:rPr lang="sr-Latn-RS" dirty="0" smtClean="0"/>
              <a:t>uju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Obezbede</a:t>
            </a:r>
            <a:r>
              <a:rPr lang="en-GB" dirty="0" smtClean="0"/>
              <a:t> </a:t>
            </a:r>
            <a:r>
              <a:rPr lang="sr-Latn-RS" dirty="0" smtClean="0"/>
              <a:t>mesto pretresa</a:t>
            </a:r>
            <a:endParaRPr lang="en-GB" dirty="0" smtClean="0"/>
          </a:p>
          <a:p>
            <a:pPr lvl="0"/>
            <a:r>
              <a:rPr lang="en-GB" dirty="0" err="1" smtClean="0"/>
              <a:t>Identif</a:t>
            </a:r>
            <a:r>
              <a:rPr lang="sr-Latn-RS" dirty="0" smtClean="0"/>
              <a:t>ikuju izvore</a:t>
            </a:r>
            <a:r>
              <a:rPr lang="en-GB" dirty="0" smtClean="0"/>
              <a:t> </a:t>
            </a:r>
            <a:r>
              <a:rPr lang="en-GB" dirty="0" err="1" smtClean="0"/>
              <a:t>ele</a:t>
            </a:r>
            <a:r>
              <a:rPr lang="sr-Latn-RS" dirty="0" smtClean="0"/>
              <a:t>k</a:t>
            </a:r>
            <a:r>
              <a:rPr lang="en-GB" dirty="0" err="1" smtClean="0"/>
              <a:t>tron</a:t>
            </a:r>
            <a:r>
              <a:rPr lang="sr-Latn-RS" dirty="0" smtClean="0"/>
              <a:t>sk</a:t>
            </a:r>
            <a:r>
              <a:rPr lang="en-GB" dirty="0" err="1" smtClean="0"/>
              <a:t>i</a:t>
            </a:r>
            <a:r>
              <a:rPr lang="sr-Latn-RS" dirty="0" smtClean="0"/>
              <a:t>h</a:t>
            </a:r>
            <a:r>
              <a:rPr lang="en-GB" dirty="0" smtClean="0"/>
              <a:t> </a:t>
            </a:r>
            <a:r>
              <a:rPr lang="sr-Latn-RS" dirty="0" smtClean="0"/>
              <a:t>dokaza</a:t>
            </a:r>
            <a:endParaRPr lang="en-US" dirty="0" smtClean="0"/>
          </a:p>
          <a:p>
            <a:pPr>
              <a:buNone/>
            </a:pPr>
            <a:endParaRPr lang="en-US" sz="2600" dirty="0" smtClean="0"/>
          </a:p>
          <a:p>
            <a:pPr>
              <a:buFont typeface="Wingdings" charset="2"/>
              <a:buChar char="²"/>
            </a:pPr>
            <a:endParaRPr lang="en-US" sz="26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>
            <a:normAutofit/>
          </a:bodyPr>
          <a:lstStyle/>
          <a:p>
            <a:r>
              <a:rPr lang="sr-Latn-RS" b="1" dirty="0" smtClean="0"/>
              <a:t>Rezime ciljeva ovog bloka obuke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1357298"/>
            <a:ext cx="2857500" cy="28575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071802" y="4500570"/>
            <a:ext cx="21881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5400" b="1" dirty="0" smtClean="0"/>
              <a:t>Pitanja</a:t>
            </a:r>
            <a:endParaRPr lang="en-GB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 bwMode="auto">
          <a:xfrm>
            <a:off x="2828852" y="457200"/>
            <a:ext cx="3673475" cy="5976938"/>
            <a:chOff x="1338" y="255"/>
            <a:chExt cx="3192" cy="390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23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22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 dirty="0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6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7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8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2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3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6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7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8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39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0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1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2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3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4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5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6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7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  <p:sp>
          <p:nvSpPr>
            <p:cNvPr id="48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 dirty="0"/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3144182" y="3026482"/>
            <a:ext cx="30692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3200" b="1" dirty="0" smtClean="0"/>
              <a:t>Praktična vežba iz pretresa i zaplene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4396"/>
            <a:ext cx="8512512" cy="48917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sz="2800" dirty="0" smtClean="0"/>
              <a:t>Na kraju ovog bloka obuke</a:t>
            </a:r>
            <a:r>
              <a:rPr lang="en-US" sz="2800" dirty="0" smtClean="0"/>
              <a:t> </a:t>
            </a:r>
            <a:r>
              <a:rPr lang="sr-Latn-RS" sz="2800" dirty="0" smtClean="0"/>
              <a:t>učesnici će moći da</a:t>
            </a:r>
            <a:r>
              <a:rPr lang="en-US" sz="2800" dirty="0" smtClean="0"/>
              <a:t>:</a:t>
            </a:r>
          </a:p>
          <a:p>
            <a:pPr lvl="0"/>
            <a:r>
              <a:rPr lang="sr-Latn-RS" sz="2800" dirty="0" smtClean="0"/>
              <a:t>napišu</a:t>
            </a:r>
            <a:r>
              <a:rPr lang="en-GB" sz="2800" dirty="0" smtClean="0"/>
              <a:t> </a:t>
            </a:r>
            <a:r>
              <a:rPr lang="sr-Latn-RS" sz="2800" dirty="0" smtClean="0"/>
              <a:t>jedan</a:t>
            </a:r>
            <a:r>
              <a:rPr lang="en-GB" sz="2800" dirty="0" smtClean="0"/>
              <a:t> </a:t>
            </a:r>
            <a:r>
              <a:rPr lang="en-GB" sz="2800" dirty="0" err="1" smtClean="0"/>
              <a:t>operati</a:t>
            </a:r>
            <a:r>
              <a:rPr lang="sr-Latn-RS" sz="2800" dirty="0" smtClean="0"/>
              <a:t>v</a:t>
            </a:r>
            <a:r>
              <a:rPr lang="en-GB" sz="2800" dirty="0" smtClean="0"/>
              <a:t>n</a:t>
            </a:r>
            <a:r>
              <a:rPr lang="sr-Latn-RS" sz="2800" dirty="0" smtClean="0"/>
              <a:t>i</a:t>
            </a:r>
            <a:r>
              <a:rPr lang="en-GB" sz="2800" dirty="0" smtClean="0"/>
              <a:t> </a:t>
            </a:r>
            <a:r>
              <a:rPr lang="en-GB" sz="2800" dirty="0"/>
              <a:t>plan </a:t>
            </a:r>
            <a:r>
              <a:rPr lang="sr-Latn-RS" sz="2800" dirty="0" smtClean="0"/>
              <a:t>za</a:t>
            </a:r>
            <a:r>
              <a:rPr lang="en-GB" sz="2800" dirty="0" smtClean="0"/>
              <a:t> </a:t>
            </a:r>
            <a:r>
              <a:rPr lang="sr-Latn-RS" sz="2800" dirty="0" smtClean="0"/>
              <a:t>neki pretres</a:t>
            </a:r>
            <a:endParaRPr lang="en-GB" sz="2800" dirty="0"/>
          </a:p>
          <a:p>
            <a:pPr lvl="0"/>
            <a:r>
              <a:rPr lang="sr-Latn-RS" sz="2800" dirty="0" smtClean="0"/>
              <a:t>obave pretres</a:t>
            </a:r>
          </a:p>
          <a:p>
            <a:pPr lvl="0"/>
            <a:r>
              <a:rPr lang="sr-Latn-RS" sz="2800" dirty="0" smtClean="0"/>
              <a:t>rukuju</a:t>
            </a:r>
            <a:r>
              <a:rPr lang="en-GB" sz="2800" dirty="0" smtClean="0"/>
              <a:t> </a:t>
            </a:r>
            <a:r>
              <a:rPr lang="en-GB" sz="2800" dirty="0" err="1" smtClean="0"/>
              <a:t>ele</a:t>
            </a:r>
            <a:r>
              <a:rPr lang="sr-Latn-RS" sz="2800" dirty="0" smtClean="0"/>
              <a:t>k</a:t>
            </a:r>
            <a:r>
              <a:rPr lang="en-GB" sz="2800" dirty="0" err="1" smtClean="0"/>
              <a:t>tron</a:t>
            </a:r>
            <a:r>
              <a:rPr lang="sr-Latn-RS" sz="2800" dirty="0" smtClean="0"/>
              <a:t>skim</a:t>
            </a:r>
            <a:r>
              <a:rPr lang="en-GB" sz="2800" dirty="0" smtClean="0"/>
              <a:t> digital</a:t>
            </a:r>
            <a:r>
              <a:rPr lang="sr-Latn-RS" sz="2800" dirty="0" smtClean="0"/>
              <a:t>nim dokazima</a:t>
            </a:r>
            <a:endParaRPr lang="en-GB" sz="2800" dirty="0"/>
          </a:p>
          <a:p>
            <a:pPr lvl="0"/>
            <a:r>
              <a:rPr lang="sr-Latn-RS" sz="2800" dirty="0" smtClean="0"/>
              <a:t>d</a:t>
            </a:r>
            <a:r>
              <a:rPr lang="en-GB" sz="2800" dirty="0" smtClean="0"/>
              <a:t>o</a:t>
            </a:r>
            <a:r>
              <a:rPr lang="sr-Latn-RS" sz="2800" dirty="0" smtClean="0"/>
              <a:t>k</a:t>
            </a:r>
            <a:r>
              <a:rPr lang="en-GB" sz="2800" dirty="0" err="1" smtClean="0"/>
              <a:t>ument</a:t>
            </a:r>
            <a:r>
              <a:rPr lang="sr-Latn-RS" sz="2800" dirty="0" smtClean="0"/>
              <a:t>uju</a:t>
            </a:r>
            <a:r>
              <a:rPr lang="en-GB" sz="2800" dirty="0" smtClean="0"/>
              <a:t> </a:t>
            </a:r>
            <a:r>
              <a:rPr lang="sr-Latn-RS" sz="2800" dirty="0" smtClean="0"/>
              <a:t>i</a:t>
            </a:r>
            <a:r>
              <a:rPr lang="en-GB" sz="2800" dirty="0" smtClean="0"/>
              <a:t> </a:t>
            </a:r>
            <a:r>
              <a:rPr lang="sr-Latn-RS" sz="2800" dirty="0" smtClean="0"/>
              <a:t>Obezbede</a:t>
            </a:r>
            <a:r>
              <a:rPr lang="en-GB" sz="2800" dirty="0" smtClean="0"/>
              <a:t> </a:t>
            </a:r>
            <a:r>
              <a:rPr lang="sr-Latn-RS" sz="2800" dirty="0" smtClean="0"/>
              <a:t>mesto pretresa</a:t>
            </a:r>
          </a:p>
          <a:p>
            <a:pPr lvl="0"/>
            <a:r>
              <a:rPr lang="sr-Latn-RS" sz="2800" dirty="0" smtClean="0"/>
              <a:t>i</a:t>
            </a:r>
            <a:r>
              <a:rPr lang="en-GB" sz="2800" dirty="0" err="1" smtClean="0"/>
              <a:t>dentif</a:t>
            </a:r>
            <a:r>
              <a:rPr lang="sr-Latn-RS" sz="2800" dirty="0" smtClean="0"/>
              <a:t>ikuju izvore</a:t>
            </a:r>
            <a:r>
              <a:rPr lang="en-GB" sz="2800" dirty="0" smtClean="0"/>
              <a:t> </a:t>
            </a:r>
            <a:r>
              <a:rPr lang="en-GB" sz="2800" dirty="0" err="1" smtClean="0"/>
              <a:t>ele</a:t>
            </a:r>
            <a:r>
              <a:rPr lang="sr-Latn-RS" sz="2800" dirty="0" smtClean="0"/>
              <a:t>k</a:t>
            </a:r>
            <a:r>
              <a:rPr lang="en-GB" sz="2800" dirty="0" err="1" smtClean="0"/>
              <a:t>tron</a:t>
            </a:r>
            <a:r>
              <a:rPr lang="sr-Latn-RS" sz="2800" dirty="0" smtClean="0"/>
              <a:t>sk</a:t>
            </a:r>
            <a:r>
              <a:rPr lang="en-GB" sz="2800" dirty="0" err="1" smtClean="0"/>
              <a:t>i</a:t>
            </a:r>
            <a:r>
              <a:rPr lang="sr-Latn-RS" sz="2800" dirty="0" smtClean="0"/>
              <a:t>h</a:t>
            </a:r>
            <a:r>
              <a:rPr lang="en-GB" sz="2800" dirty="0" smtClean="0"/>
              <a:t> </a:t>
            </a:r>
            <a:r>
              <a:rPr lang="sr-Latn-RS" sz="2800" dirty="0" smtClean="0"/>
              <a:t>dokaza</a:t>
            </a:r>
            <a:r>
              <a:rPr lang="en-GB" sz="2800" dirty="0" smtClean="0"/>
              <a:t> </a:t>
            </a:r>
            <a:endParaRPr lang="en-GB" sz="2800" dirty="0"/>
          </a:p>
          <a:p>
            <a:pPr lvl="0"/>
            <a:r>
              <a:rPr lang="sr-Latn-RS" sz="2800" dirty="0" smtClean="0"/>
              <a:t>popune</a:t>
            </a:r>
            <a:r>
              <a:rPr lang="en-US" sz="2800" dirty="0" smtClean="0"/>
              <a:t> list</a:t>
            </a:r>
            <a:r>
              <a:rPr lang="sr-Latn-RS" sz="2800" dirty="0" smtClean="0"/>
              <a:t>u dokaza</a:t>
            </a:r>
            <a:endParaRPr lang="en-GB" sz="2800" dirty="0"/>
          </a:p>
          <a:p>
            <a:pPr lvl="0"/>
            <a:r>
              <a:rPr lang="sr-Latn-RS" sz="2800" dirty="0" smtClean="0"/>
              <a:t>napišu</a:t>
            </a:r>
            <a:r>
              <a:rPr lang="en-US" sz="2800" dirty="0" smtClean="0"/>
              <a:t> </a:t>
            </a:r>
            <a:r>
              <a:rPr lang="sr-Latn-RS" sz="2800" dirty="0" smtClean="0"/>
              <a:t>izveštaj</a:t>
            </a:r>
            <a:r>
              <a:rPr lang="en-US" sz="2800" dirty="0" smtClean="0"/>
              <a:t> </a:t>
            </a:r>
            <a:r>
              <a:rPr lang="sr-Latn-RS" sz="2800" dirty="0" smtClean="0"/>
              <a:t>zavisno od</a:t>
            </a:r>
            <a:r>
              <a:rPr lang="en-US" sz="2800" dirty="0" smtClean="0"/>
              <a:t> </a:t>
            </a:r>
            <a:r>
              <a:rPr lang="sr-Latn-RS" sz="2800" dirty="0" smtClean="0"/>
              <a:t>njihovog pretresa</a:t>
            </a:r>
            <a:endParaRPr lang="en-GB" sz="2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266"/>
          </a:xfrm>
        </p:spPr>
        <p:txBody>
          <a:bodyPr/>
          <a:lstStyle/>
          <a:p>
            <a:r>
              <a:rPr lang="sr-Latn-RS" b="1" dirty="0" smtClean="0"/>
              <a:t>Ciljevi ovog bloka obuke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242"/>
            <a:ext cx="8229600" cy="5510984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ts val="3400"/>
              </a:lnSpc>
              <a:buNone/>
            </a:pPr>
            <a:r>
              <a:rPr lang="sr-Latn-RS" sz="2800" dirty="0" smtClean="0"/>
              <a:t>Danas je</a:t>
            </a:r>
            <a:r>
              <a:rPr lang="en-GB" sz="2800" dirty="0" smtClean="0"/>
              <a:t> </a:t>
            </a:r>
            <a:r>
              <a:rPr lang="en-GB" sz="2800" dirty="0" err="1" smtClean="0"/>
              <a:t>dete</a:t>
            </a:r>
            <a:r>
              <a:rPr lang="sr-Latn-RS" sz="2800" dirty="0" smtClean="0"/>
              <a:t>k</a:t>
            </a:r>
            <a:r>
              <a:rPr lang="en-GB" sz="2800" dirty="0" err="1" smtClean="0"/>
              <a:t>tiv</a:t>
            </a:r>
            <a:r>
              <a:rPr lang="en-GB" sz="2800" dirty="0" smtClean="0"/>
              <a:t> Ni</a:t>
            </a:r>
            <a:r>
              <a:rPr lang="sr-Latn-RS" sz="2800" dirty="0" smtClean="0"/>
              <a:t>k</a:t>
            </a:r>
            <a:r>
              <a:rPr lang="en-GB" sz="2800" dirty="0" err="1" smtClean="0"/>
              <a:t>ola</a:t>
            </a:r>
            <a:r>
              <a:rPr lang="en-GB" sz="2800" dirty="0" smtClean="0"/>
              <a:t> </a:t>
            </a:r>
            <a:r>
              <a:rPr lang="en-GB" sz="2800" dirty="0" err="1" smtClean="0"/>
              <a:t>Petkovski</a:t>
            </a:r>
            <a:r>
              <a:rPr lang="en-GB" sz="2800" dirty="0" smtClean="0"/>
              <a:t> </a:t>
            </a:r>
            <a:r>
              <a:rPr lang="sr-Latn-RS" sz="2800" dirty="0" smtClean="0"/>
              <a:t>iz</a:t>
            </a:r>
            <a:r>
              <a:rPr lang="en-GB" sz="2800" dirty="0" smtClean="0"/>
              <a:t> </a:t>
            </a:r>
            <a:r>
              <a:rPr lang="sr-Latn-RS" sz="2800" dirty="0" smtClean="0"/>
              <a:t>jedinice za </a:t>
            </a:r>
            <a:r>
              <a:rPr lang="en-GB" sz="2800" dirty="0" err="1" smtClean="0"/>
              <a:t>onl</a:t>
            </a:r>
            <a:r>
              <a:rPr lang="sr-Latn-RS" sz="2800" dirty="0" smtClean="0"/>
              <a:t>aj</a:t>
            </a:r>
            <a:r>
              <a:rPr lang="en-GB" sz="2800" dirty="0" smtClean="0"/>
              <a:t>n </a:t>
            </a:r>
            <a:r>
              <a:rPr lang="en-GB" sz="2800" dirty="0" err="1" smtClean="0"/>
              <a:t>i</a:t>
            </a:r>
            <a:r>
              <a:rPr lang="sr-Latn-RS" sz="2800" dirty="0" smtClean="0"/>
              <a:t>strage</a:t>
            </a:r>
            <a:r>
              <a:rPr lang="en-GB" sz="2800" dirty="0" smtClean="0"/>
              <a:t> </a:t>
            </a:r>
            <a:r>
              <a:rPr lang="sr-Latn-RS" sz="2800" dirty="0" smtClean="0"/>
              <a:t>vaše</a:t>
            </a:r>
            <a:r>
              <a:rPr lang="en-GB" sz="2800" dirty="0" smtClean="0"/>
              <a:t> </a:t>
            </a:r>
            <a:r>
              <a:rPr lang="en-GB" sz="2800" dirty="0" err="1" smtClean="0"/>
              <a:t>polic</a:t>
            </a:r>
            <a:r>
              <a:rPr lang="sr-Latn-RS" sz="2800" dirty="0" smtClean="0"/>
              <a:t>ijsk</a:t>
            </a:r>
            <a:r>
              <a:rPr lang="en-GB" sz="2800" dirty="0" smtClean="0"/>
              <a:t>e </a:t>
            </a:r>
            <a:r>
              <a:rPr lang="sr-Latn-RS" sz="2800" dirty="0" smtClean="0"/>
              <a:t>uprave</a:t>
            </a:r>
            <a:r>
              <a:rPr lang="en-GB" sz="2800" dirty="0" smtClean="0"/>
              <a:t> </a:t>
            </a:r>
            <a:r>
              <a:rPr lang="sr-Latn-RS" sz="2800" dirty="0" smtClean="0"/>
              <a:t>primio pisanu</a:t>
            </a:r>
            <a:r>
              <a:rPr lang="en-GB" sz="2800" dirty="0" smtClean="0"/>
              <a:t> </a:t>
            </a:r>
            <a:r>
              <a:rPr lang="sr-Latn-RS" sz="2800" dirty="0" smtClean="0"/>
              <a:t>kaznenu prijavu</a:t>
            </a:r>
            <a:r>
              <a:rPr lang="en-GB" sz="2800" dirty="0" smtClean="0"/>
              <a:t> </a:t>
            </a:r>
            <a:r>
              <a:rPr lang="sr-Latn-RS" sz="2800" dirty="0" smtClean="0"/>
              <a:t>o </a:t>
            </a:r>
            <a:r>
              <a:rPr lang="en-GB" sz="2800" dirty="0" err="1" smtClean="0"/>
              <a:t>onl</a:t>
            </a:r>
            <a:r>
              <a:rPr lang="sr-Latn-RS" sz="2800" dirty="0" smtClean="0"/>
              <a:t>aj</a:t>
            </a:r>
            <a:r>
              <a:rPr lang="en-GB" sz="2800" dirty="0" smtClean="0"/>
              <a:t>n </a:t>
            </a:r>
            <a:r>
              <a:rPr lang="sr-Latn-RS" sz="2800" dirty="0" smtClean="0"/>
              <a:t>izuđivanju novca</a:t>
            </a:r>
            <a:r>
              <a:rPr lang="en-GB" sz="2800" dirty="0" smtClean="0"/>
              <a:t>. </a:t>
            </a:r>
            <a:r>
              <a:rPr lang="sr-Latn-RS" sz="2800" dirty="0" smtClean="0"/>
              <a:t>U tom izveštaju, žrtva,</a:t>
            </a:r>
            <a:r>
              <a:rPr lang="en-GB" sz="2800" dirty="0" smtClean="0"/>
              <a:t> Ali </a:t>
            </a:r>
            <a:r>
              <a:rPr lang="en-GB" sz="2800" dirty="0" err="1" smtClean="0"/>
              <a:t>Demiri</a:t>
            </a:r>
            <a:r>
              <a:rPr lang="en-GB" sz="2800" dirty="0" smtClean="0"/>
              <a:t>, </a:t>
            </a:r>
            <a:r>
              <a:rPr lang="sr-Latn-RS" sz="2800" dirty="0" smtClean="0"/>
              <a:t>koji je gradonačelnik</a:t>
            </a:r>
            <a:r>
              <a:rPr lang="en-GB" sz="2800" dirty="0" smtClean="0"/>
              <a:t> </a:t>
            </a:r>
            <a:r>
              <a:rPr lang="sr-Latn-RS" sz="2800" dirty="0" smtClean="0"/>
              <a:t>grada</a:t>
            </a:r>
            <a:r>
              <a:rPr lang="en-GB" sz="2800" dirty="0" smtClean="0"/>
              <a:t> </a:t>
            </a:r>
            <a:r>
              <a:rPr lang="en-GB" sz="2800" dirty="0" err="1" smtClean="0"/>
              <a:t>Strug</a:t>
            </a:r>
            <a:r>
              <a:rPr lang="sr-Latn-RS" sz="2800" dirty="0" smtClean="0"/>
              <a:t>e</a:t>
            </a:r>
            <a:r>
              <a:rPr lang="en-GB" sz="2800" dirty="0" smtClean="0"/>
              <a:t>, </a:t>
            </a:r>
            <a:r>
              <a:rPr lang="sr-Latn-RS" sz="2800" dirty="0" smtClean="0"/>
              <a:t>naveo je da je juče</a:t>
            </a:r>
            <a:r>
              <a:rPr lang="en-GB" sz="2800" dirty="0" smtClean="0"/>
              <a:t> </a:t>
            </a:r>
            <a:r>
              <a:rPr lang="sr-Latn-RS" sz="2800" dirty="0" smtClean="0"/>
              <a:t>primio</a:t>
            </a:r>
            <a:r>
              <a:rPr lang="en-GB" sz="2800" dirty="0" smtClean="0"/>
              <a:t> </a:t>
            </a:r>
            <a:r>
              <a:rPr lang="sr-Latn-RS" sz="2800" dirty="0" smtClean="0"/>
              <a:t>preteću</a:t>
            </a:r>
            <a:r>
              <a:rPr lang="en-GB" sz="2800" dirty="0" smtClean="0"/>
              <a:t> e-</a:t>
            </a:r>
            <a:r>
              <a:rPr lang="sr-Latn-RS" sz="2800" dirty="0" smtClean="0"/>
              <a:t>poštu od nekog osumnjičenog</a:t>
            </a:r>
            <a:r>
              <a:rPr lang="en-GB" sz="2800" dirty="0" smtClean="0"/>
              <a:t> </a:t>
            </a:r>
            <a:r>
              <a:rPr lang="sr-Latn-RS" sz="2800" dirty="0" smtClean="0"/>
              <a:t>koji sam sebe zove</a:t>
            </a:r>
            <a:r>
              <a:rPr lang="en-GB" sz="2800" dirty="0" smtClean="0"/>
              <a:t> „</a:t>
            </a:r>
            <a:r>
              <a:rPr lang="sr-Latn-RS" sz="2800" dirty="0" smtClean="0"/>
              <a:t>Tvoja najgora noćna mora</a:t>
            </a:r>
            <a:r>
              <a:rPr lang="en-GB" sz="2800" dirty="0" smtClean="0"/>
              <a:t>“. </a:t>
            </a:r>
            <a:r>
              <a:rPr lang="sr-Latn-RS" sz="2800" dirty="0" smtClean="0"/>
              <a:t>U toj</a:t>
            </a:r>
            <a:r>
              <a:rPr lang="en-GB" sz="2800" dirty="0" smtClean="0"/>
              <a:t> </a:t>
            </a:r>
            <a:r>
              <a:rPr lang="sr-Latn-RS" sz="2800" dirty="0" smtClean="0"/>
              <a:t>e-pošti</a:t>
            </a:r>
            <a:r>
              <a:rPr lang="en-GB" sz="2800" dirty="0" smtClean="0"/>
              <a:t> </a:t>
            </a:r>
            <a:r>
              <a:rPr lang="sr-Latn-RS" sz="2800" dirty="0" smtClean="0"/>
              <a:t>pošiljalac zahteva da</a:t>
            </a:r>
            <a:r>
              <a:rPr lang="en-GB" sz="2800" dirty="0" smtClean="0"/>
              <a:t> </a:t>
            </a:r>
            <a:r>
              <a:rPr lang="sr-Latn-RS" sz="2800" dirty="0" smtClean="0"/>
              <a:t>g</a:t>
            </a:r>
            <a:r>
              <a:rPr lang="en-GB" sz="2800" dirty="0" smtClean="0"/>
              <a:t>.</a:t>
            </a:r>
            <a:r>
              <a:rPr lang="sr-Latn-RS" sz="2800" dirty="0" smtClean="0"/>
              <a:t> </a:t>
            </a:r>
            <a:r>
              <a:rPr lang="en-GB" sz="2800" dirty="0" err="1" smtClean="0"/>
              <a:t>Demiri</a:t>
            </a:r>
            <a:r>
              <a:rPr lang="en-GB" sz="2800" dirty="0" smtClean="0"/>
              <a:t> </a:t>
            </a:r>
            <a:r>
              <a:rPr lang="sr-Latn-RS" sz="2800" dirty="0" smtClean="0"/>
              <a:t>pošalje</a:t>
            </a:r>
            <a:r>
              <a:rPr lang="en-GB" sz="2800" dirty="0" smtClean="0"/>
              <a:t> 10.000 </a:t>
            </a:r>
            <a:r>
              <a:rPr lang="sr-Latn-RS" sz="2800" dirty="0" smtClean="0"/>
              <a:t>evra preko</a:t>
            </a:r>
            <a:r>
              <a:rPr lang="en-GB" sz="2800" dirty="0" smtClean="0"/>
              <a:t> </a:t>
            </a:r>
            <a:r>
              <a:rPr lang="en-GB" sz="2800" dirty="0" err="1" smtClean="0"/>
              <a:t>Onl</a:t>
            </a:r>
            <a:r>
              <a:rPr lang="sr-Latn-RS" sz="2800" dirty="0" smtClean="0"/>
              <a:t>aj</a:t>
            </a:r>
            <a:r>
              <a:rPr lang="en-GB" sz="2800" dirty="0" smtClean="0"/>
              <a:t>n </a:t>
            </a:r>
            <a:r>
              <a:rPr lang="sr-Latn-RS" sz="2800" dirty="0" smtClean="0"/>
              <a:t>sistema za međunarodna devizna plaćanja (</a:t>
            </a:r>
            <a:r>
              <a:rPr lang="en-GB" sz="2800" dirty="0" smtClean="0"/>
              <a:t>FX International Payment</a:t>
            </a:r>
            <a:r>
              <a:rPr lang="sr-Latn-RS" sz="2800" dirty="0" smtClean="0"/>
              <a:t>)</a:t>
            </a:r>
            <a:r>
              <a:rPr lang="en-GB" sz="2800" dirty="0" smtClean="0"/>
              <a:t> Western Union</a:t>
            </a:r>
            <a:r>
              <a:rPr lang="sr-Latn-RS" sz="2800" dirty="0" smtClean="0"/>
              <a:t>-a</a:t>
            </a:r>
            <a:r>
              <a:rPr lang="en-GB" sz="2800" dirty="0" smtClean="0"/>
              <a:t> </a:t>
            </a:r>
            <a:r>
              <a:rPr lang="sr-Latn-RS" sz="2800" dirty="0" smtClean="0"/>
              <a:t>osobi koja se zove</a:t>
            </a:r>
            <a:r>
              <a:rPr lang="en-GB" sz="2800" dirty="0" smtClean="0"/>
              <a:t> Milan </a:t>
            </a:r>
            <a:r>
              <a:rPr lang="en-GB" sz="2800" dirty="0" err="1" smtClean="0"/>
              <a:t>Martinovi</a:t>
            </a:r>
            <a:r>
              <a:rPr lang="sr-Latn-RS" sz="2800" dirty="0" smtClean="0"/>
              <a:t>ć,</a:t>
            </a:r>
            <a:r>
              <a:rPr lang="en-GB" sz="2800" dirty="0" smtClean="0"/>
              <a:t> </a:t>
            </a:r>
            <a:r>
              <a:rPr lang="sr-Latn-RS" sz="2800" dirty="0" smtClean="0"/>
              <a:t>koji ima pasoš br</a:t>
            </a:r>
            <a:r>
              <a:rPr lang="en-GB" sz="2800" dirty="0" smtClean="0"/>
              <a:t>. 216823512. </a:t>
            </a:r>
            <a:r>
              <a:rPr lang="sr-Latn-RS" sz="2800" dirty="0" smtClean="0"/>
              <a:t>U suprotnom,</a:t>
            </a:r>
            <a:r>
              <a:rPr lang="en-GB" sz="2800" dirty="0" smtClean="0"/>
              <a:t> t</a:t>
            </a:r>
            <a:r>
              <a:rPr lang="sr-Latn-RS" sz="2800" dirty="0" smtClean="0"/>
              <a:t>aj osumnjičeni</a:t>
            </a:r>
            <a:r>
              <a:rPr lang="en-GB" sz="2800" dirty="0" smtClean="0"/>
              <a:t> </a:t>
            </a:r>
            <a:r>
              <a:rPr lang="sr-Latn-RS" sz="2800" dirty="0" smtClean="0"/>
              <a:t>će poslati slike</a:t>
            </a:r>
            <a:r>
              <a:rPr lang="en-GB" sz="2800" dirty="0" smtClean="0"/>
              <a:t> </a:t>
            </a:r>
            <a:r>
              <a:rPr lang="sr-Latn-RS" sz="2800" dirty="0" smtClean="0"/>
              <a:t>g</a:t>
            </a:r>
            <a:r>
              <a:rPr lang="en-GB" sz="2800" dirty="0" smtClean="0"/>
              <a:t>.</a:t>
            </a:r>
            <a:r>
              <a:rPr lang="sr-Latn-RS" sz="2800" dirty="0" smtClean="0"/>
              <a:t> </a:t>
            </a:r>
            <a:r>
              <a:rPr lang="en-GB" sz="2800" dirty="0" err="1" smtClean="0"/>
              <a:t>Demiri</a:t>
            </a:r>
            <a:r>
              <a:rPr lang="sr-Latn-RS" sz="2800" dirty="0" smtClean="0"/>
              <a:t>ja</a:t>
            </a:r>
            <a:r>
              <a:rPr lang="en-GB" sz="2800" dirty="0" smtClean="0"/>
              <a:t> </a:t>
            </a:r>
            <a:r>
              <a:rPr lang="sr-Latn-RS" sz="2800" dirty="0" smtClean="0"/>
              <a:t>i</a:t>
            </a:r>
            <a:r>
              <a:rPr lang="en-GB" sz="2800" dirty="0" smtClean="0"/>
              <a:t> </a:t>
            </a:r>
            <a:r>
              <a:rPr lang="sr-Latn-RS" sz="2800" dirty="0" smtClean="0"/>
              <a:t>njegove</a:t>
            </a:r>
            <a:r>
              <a:rPr lang="en-GB" sz="2800" dirty="0" smtClean="0"/>
              <a:t> </a:t>
            </a:r>
            <a:r>
              <a:rPr lang="sr-Latn-RS" sz="2800" dirty="0" smtClean="0"/>
              <a:t>ljubavne veze</a:t>
            </a:r>
            <a:r>
              <a:rPr lang="en-GB" sz="2800" dirty="0" smtClean="0"/>
              <a:t> lo</a:t>
            </a:r>
            <a:r>
              <a:rPr lang="sr-Latn-RS" sz="2800" dirty="0" smtClean="0"/>
              <a:t>k</a:t>
            </a:r>
            <a:r>
              <a:rPr lang="en-GB" sz="2800" dirty="0" smtClean="0"/>
              <a:t>al</a:t>
            </a:r>
            <a:r>
              <a:rPr lang="sr-Latn-RS" sz="2800" dirty="0" smtClean="0"/>
              <a:t>nim</a:t>
            </a:r>
            <a:r>
              <a:rPr lang="en-GB" sz="2800" dirty="0" smtClean="0"/>
              <a:t> </a:t>
            </a:r>
            <a:r>
              <a:rPr lang="sr-Latn-RS" sz="2800" dirty="0" smtClean="0"/>
              <a:t>novinama</a:t>
            </a:r>
            <a:r>
              <a:rPr lang="en-GB" sz="2800" dirty="0" smtClean="0"/>
              <a:t>.</a:t>
            </a:r>
            <a:endParaRPr lang="el-G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704"/>
            <a:ext cx="8229600" cy="5306114"/>
          </a:xfrm>
        </p:spPr>
        <p:txBody>
          <a:bodyPr>
            <a:normAutofit/>
          </a:bodyPr>
          <a:lstStyle/>
          <a:p>
            <a:pPr marL="0" indent="0" algn="just">
              <a:lnSpc>
                <a:spcPts val="3840"/>
              </a:lnSpc>
              <a:buNone/>
            </a:pPr>
            <a:r>
              <a:rPr lang="en-GB" dirty="0" smtClean="0"/>
              <a:t>Det. </a:t>
            </a:r>
            <a:r>
              <a:rPr lang="en-GB" dirty="0" err="1" smtClean="0"/>
              <a:t>Petkovski</a:t>
            </a:r>
            <a:r>
              <a:rPr lang="en-GB" dirty="0" smtClean="0"/>
              <a:t> </a:t>
            </a:r>
            <a:r>
              <a:rPr lang="sr-Latn-RS" dirty="0" smtClean="0"/>
              <a:t>je pokušao da dalje istraž</a:t>
            </a:r>
            <a:r>
              <a:rPr lang="en-GB" dirty="0" err="1" smtClean="0"/>
              <a:t>i</a:t>
            </a:r>
            <a:r>
              <a:rPr lang="sr-Latn-RS" dirty="0" smtClean="0"/>
              <a:t> </a:t>
            </a:r>
            <a:r>
              <a:rPr lang="en-GB" dirty="0" smtClean="0"/>
              <a:t>t</a:t>
            </a:r>
            <a:r>
              <a:rPr lang="sr-Latn-RS" dirty="0" smtClean="0"/>
              <a:t>aj</a:t>
            </a:r>
            <a:r>
              <a:rPr lang="en-GB" dirty="0" smtClean="0"/>
              <a:t> </a:t>
            </a:r>
            <a:r>
              <a:rPr lang="sr-Latn-RS" dirty="0" smtClean="0"/>
              <a:t>tok novca</a:t>
            </a:r>
            <a:r>
              <a:rPr lang="en-GB" dirty="0" smtClean="0"/>
              <a:t>. </a:t>
            </a:r>
            <a:r>
              <a:rPr lang="sr-Latn-RS" dirty="0" smtClean="0"/>
              <a:t>Otkirio je da ne postoji osoba</a:t>
            </a:r>
            <a:r>
              <a:rPr lang="en-GB" dirty="0" smtClean="0"/>
              <a:t> </a:t>
            </a:r>
            <a:r>
              <a:rPr lang="sr-Latn-RS" dirty="0" smtClean="0"/>
              <a:t>sa imenom</a:t>
            </a:r>
            <a:r>
              <a:rPr lang="en-GB" dirty="0" smtClean="0"/>
              <a:t> Milan </a:t>
            </a:r>
            <a:r>
              <a:rPr lang="en-GB" dirty="0" err="1" smtClean="0"/>
              <a:t>Martinovi</a:t>
            </a:r>
            <a:r>
              <a:rPr lang="sr-Latn-RS" dirty="0" smtClean="0"/>
              <a:t>ć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p</a:t>
            </a:r>
            <a:r>
              <a:rPr lang="en-GB" dirty="0" err="1" smtClean="0"/>
              <a:t>aso</a:t>
            </a:r>
            <a:r>
              <a:rPr lang="sr-Latn-RS" dirty="0" smtClean="0"/>
              <a:t>šem br.</a:t>
            </a:r>
            <a:r>
              <a:rPr lang="en-GB" dirty="0" smtClean="0"/>
              <a:t> 216823512.</a:t>
            </a:r>
            <a:r>
              <a:rPr lang="sr-Latn-RS" dirty="0" smtClean="0"/>
              <a:t> On vam dostavlja</a:t>
            </a:r>
            <a:r>
              <a:rPr lang="en-GB" dirty="0" smtClean="0"/>
              <a:t> </a:t>
            </a:r>
            <a:r>
              <a:rPr lang="sr-Latn-RS" dirty="0" smtClean="0"/>
              <a:t>odštampanu</a:t>
            </a:r>
            <a:r>
              <a:rPr lang="en-GB" dirty="0" smtClean="0"/>
              <a:t> </a:t>
            </a:r>
            <a:r>
              <a:rPr lang="sr-Latn-RS" dirty="0" smtClean="0"/>
              <a:t>k</a:t>
            </a:r>
            <a:r>
              <a:rPr lang="en-GB" dirty="0" smtClean="0"/>
              <a:t>op</a:t>
            </a:r>
            <a:r>
              <a:rPr lang="sr-Latn-RS" dirty="0" smtClean="0"/>
              <a:t>iju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sr-Latn-RS" dirty="0" smtClean="0"/>
              <a:t>e-pošte,</a:t>
            </a:r>
            <a:r>
              <a:rPr lang="en-GB" dirty="0" smtClean="0"/>
              <a:t> </a:t>
            </a:r>
            <a:r>
              <a:rPr lang="sr-Latn-RS" dirty="0" smtClean="0"/>
              <a:t>uključujući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informacije o zaglavlju</a:t>
            </a:r>
            <a:r>
              <a:rPr lang="en-GB" dirty="0" smtClean="0"/>
              <a:t>. I</a:t>
            </a:r>
            <a:r>
              <a:rPr lang="sr-Latn-RS" dirty="0" smtClean="0"/>
              <a:t>stražujući</a:t>
            </a:r>
            <a:r>
              <a:rPr lang="en-GB" dirty="0" smtClean="0"/>
              <a:t> o IP </a:t>
            </a:r>
            <a:r>
              <a:rPr lang="en-GB" dirty="0" err="1" smtClean="0"/>
              <a:t>adres</a:t>
            </a:r>
            <a:r>
              <a:rPr lang="sr-Latn-RS" dirty="0" smtClean="0"/>
              <a:t>i</a:t>
            </a:r>
            <a:r>
              <a:rPr lang="en-GB" dirty="0" smtClean="0"/>
              <a:t> 62.162.89.10 </a:t>
            </a:r>
            <a:r>
              <a:rPr lang="sr-Latn-RS" dirty="0" smtClean="0"/>
              <a:t>koja je memorisana</a:t>
            </a:r>
            <a:r>
              <a:rPr lang="en-GB" dirty="0" smtClean="0"/>
              <a:t> </a:t>
            </a:r>
            <a:r>
              <a:rPr lang="sr-Latn-RS" dirty="0" smtClean="0"/>
              <a:t>u tom zaglavlju, otkrili ste da ona pripada </a:t>
            </a:r>
            <a:r>
              <a:rPr lang="en-GB" dirty="0" smtClean="0"/>
              <a:t>ISP</a:t>
            </a:r>
            <a:r>
              <a:rPr lang="sr-Latn-RS" dirty="0" smtClean="0"/>
              <a:t>-u</a:t>
            </a:r>
            <a:r>
              <a:rPr lang="en-GB" dirty="0" smtClean="0"/>
              <a:t> Ma</a:t>
            </a:r>
            <a:r>
              <a:rPr lang="sr-Latn-RS" dirty="0" smtClean="0"/>
              <a:t>k</a:t>
            </a:r>
            <a:r>
              <a:rPr lang="en-GB" dirty="0" err="1" smtClean="0"/>
              <a:t>edon</a:t>
            </a:r>
            <a:r>
              <a:rPr lang="sr-Latn-RS" dirty="0" smtClean="0"/>
              <a:t>skom</a:t>
            </a:r>
            <a:r>
              <a:rPr lang="en-GB" dirty="0" smtClean="0"/>
              <a:t> Tele</a:t>
            </a:r>
            <a:r>
              <a:rPr lang="sr-Latn-RS" dirty="0" smtClean="0"/>
              <a:t>k</a:t>
            </a:r>
            <a:r>
              <a:rPr lang="en-GB" dirty="0" err="1" smtClean="0"/>
              <a:t>om</a:t>
            </a:r>
            <a:r>
              <a:rPr lang="sr-Latn-RS" dirty="0" smtClean="0"/>
              <a:t>u</a:t>
            </a:r>
            <a:r>
              <a:rPr lang="en-GB" dirty="0" smtClean="0"/>
              <a:t>. </a:t>
            </a:r>
            <a:r>
              <a:rPr lang="sr-Latn-RS" dirty="0" smtClean="0"/>
              <a:t>Na vaš zahtev</a:t>
            </a:r>
            <a:r>
              <a:rPr lang="en-GB" dirty="0" smtClean="0"/>
              <a:t> </a:t>
            </a:r>
            <a:r>
              <a:rPr lang="sr-Latn-RS" dirty="0" smtClean="0"/>
              <a:t>za</a:t>
            </a:r>
            <a:r>
              <a:rPr lang="en-GB" dirty="0" smtClean="0"/>
              <a:t> </a:t>
            </a:r>
            <a:r>
              <a:rPr lang="en-GB" dirty="0" err="1" smtClean="0"/>
              <a:t>informa</a:t>
            </a:r>
            <a:r>
              <a:rPr lang="sr-Latn-RS" dirty="0" smtClean="0"/>
              <a:t>c</a:t>
            </a:r>
            <a:r>
              <a:rPr lang="en-GB" dirty="0" err="1" smtClean="0"/>
              <a:t>i</a:t>
            </a:r>
            <a:r>
              <a:rPr lang="sr-Latn-RS" dirty="0" smtClean="0"/>
              <a:t>jama</a:t>
            </a:r>
            <a:r>
              <a:rPr lang="en-GB" dirty="0" smtClean="0"/>
              <a:t> o </a:t>
            </a:r>
            <a:r>
              <a:rPr lang="sr-Latn-RS" dirty="0" smtClean="0"/>
              <a:t>imaocu t</a:t>
            </a:r>
            <a:r>
              <a:rPr lang="en-GB" dirty="0" smtClean="0"/>
              <a:t>e IP </a:t>
            </a:r>
            <a:r>
              <a:rPr lang="en-GB" dirty="0" err="1" smtClean="0"/>
              <a:t>adres</a:t>
            </a:r>
            <a:r>
              <a:rPr lang="sr-Latn-RS" dirty="0" smtClean="0"/>
              <a:t>e</a:t>
            </a:r>
            <a:r>
              <a:rPr lang="en-GB" dirty="0" smtClean="0"/>
              <a:t>, </a:t>
            </a:r>
            <a:r>
              <a:rPr lang="sr-Latn-RS" dirty="0" smtClean="0"/>
              <a:t>taj </a:t>
            </a:r>
            <a:r>
              <a:rPr lang="en-GB" dirty="0" smtClean="0"/>
              <a:t>ISP </a:t>
            </a:r>
            <a:r>
              <a:rPr lang="sr-Latn-RS" dirty="0" smtClean="0"/>
              <a:t>dostavlja sledeće</a:t>
            </a:r>
            <a:r>
              <a:rPr lang="en-GB" dirty="0" smtClean="0"/>
              <a:t> </a:t>
            </a:r>
            <a:r>
              <a:rPr lang="sr-Latn-RS" dirty="0" smtClean="0"/>
              <a:t>podatke</a:t>
            </a:r>
            <a:r>
              <a:rPr lang="en-GB" dirty="0" smtClean="0"/>
              <a:t>:</a:t>
            </a:r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Latn-RS" dirty="0" smtClean="0"/>
              <a:t>Ime</a:t>
            </a:r>
            <a:r>
              <a:rPr lang="en-GB" dirty="0" smtClean="0"/>
              <a:t>: 		Mile LIMONSKI</a:t>
            </a:r>
            <a:endParaRPr lang="el-GR" dirty="0" smtClean="0"/>
          </a:p>
          <a:p>
            <a:r>
              <a:rPr lang="en-GB" dirty="0" err="1" smtClean="0"/>
              <a:t>Dat</a:t>
            </a:r>
            <a:r>
              <a:rPr lang="sr-Latn-RS" dirty="0" smtClean="0"/>
              <a:t>um rođenja</a:t>
            </a:r>
            <a:r>
              <a:rPr lang="en-GB" dirty="0" smtClean="0"/>
              <a:t>: 	05</a:t>
            </a:r>
            <a:r>
              <a:rPr lang="sr-Latn-RS" dirty="0" smtClean="0"/>
              <a:t>.</a:t>
            </a:r>
            <a:r>
              <a:rPr lang="en-GB" dirty="0" smtClean="0"/>
              <a:t>12</a:t>
            </a:r>
            <a:r>
              <a:rPr lang="sr-Latn-RS" dirty="0" smtClean="0"/>
              <a:t>.</a:t>
            </a:r>
            <a:r>
              <a:rPr lang="en-GB" dirty="0" smtClean="0"/>
              <a:t>1991</a:t>
            </a:r>
            <a:r>
              <a:rPr lang="sr-Latn-RS" dirty="0" smtClean="0"/>
              <a:t>.</a:t>
            </a:r>
            <a:endParaRPr lang="el-GR" dirty="0" smtClean="0"/>
          </a:p>
          <a:p>
            <a:r>
              <a:rPr lang="en-GB" dirty="0" err="1" smtClean="0"/>
              <a:t>Adres</a:t>
            </a:r>
            <a:r>
              <a:rPr lang="sr-Latn-RS" dirty="0" smtClean="0"/>
              <a:t>a</a:t>
            </a:r>
            <a:r>
              <a:rPr lang="en-GB" dirty="0" smtClean="0"/>
              <a:t>:		</a:t>
            </a:r>
            <a:r>
              <a:rPr lang="en-GB" dirty="0" err="1" smtClean="0"/>
              <a:t>Ulica</a:t>
            </a:r>
            <a:r>
              <a:rPr lang="sr-Latn-RS" dirty="0" smtClean="0"/>
              <a:t> </a:t>
            </a:r>
            <a:r>
              <a:rPr lang="en-GB" dirty="0" err="1" smtClean="0"/>
              <a:t>Strezova</a:t>
            </a:r>
            <a:r>
              <a:rPr lang="sr-Latn-RS" dirty="0" smtClean="0"/>
              <a:t> </a:t>
            </a:r>
            <a:r>
              <a:rPr lang="en-GB" dirty="0" smtClean="0"/>
              <a:t>2</a:t>
            </a:r>
            <a:endParaRPr lang="el-GR" dirty="0" smtClean="0"/>
          </a:p>
          <a:p>
            <a:pPr>
              <a:buNone/>
            </a:pPr>
            <a:r>
              <a:rPr lang="sr-Latn-RS" dirty="0" smtClean="0"/>
              <a:t>						</a:t>
            </a:r>
            <a:r>
              <a:rPr lang="en-GB" dirty="0" smtClean="0"/>
              <a:t>1000 </a:t>
            </a:r>
            <a:r>
              <a:rPr lang="en-GB" dirty="0" smtClean="0"/>
              <a:t>Skopje</a:t>
            </a:r>
            <a:endParaRPr lang="el-GR" dirty="0" smtClean="0"/>
          </a:p>
          <a:p>
            <a:r>
              <a:rPr lang="en-GB" dirty="0" smtClean="0"/>
              <a:t>Reg. E-</a:t>
            </a:r>
            <a:r>
              <a:rPr lang="sr-Latn-RS" dirty="0" smtClean="0"/>
              <a:t>pošta</a:t>
            </a:r>
            <a:r>
              <a:rPr lang="en-GB" dirty="0" smtClean="0"/>
              <a:t>:	</a:t>
            </a:r>
            <a:r>
              <a:rPr lang="en-GB" dirty="0" smtClean="0">
                <a:hlinkClick r:id="rId2"/>
              </a:rPr>
              <a:t>mile.limonski@seavus.com.mk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Ni</a:t>
            </a:r>
            <a:r>
              <a:rPr lang="sr-Latn-RS" dirty="0" smtClean="0"/>
              <a:t>k</a:t>
            </a:r>
            <a:r>
              <a:rPr lang="en-GB" dirty="0" err="1" smtClean="0"/>
              <a:t>ola</a:t>
            </a:r>
            <a:r>
              <a:rPr lang="en-GB" dirty="0" smtClean="0"/>
              <a:t> </a:t>
            </a:r>
            <a:r>
              <a:rPr lang="en-GB" dirty="0" err="1" smtClean="0"/>
              <a:t>Petkovski</a:t>
            </a:r>
            <a:r>
              <a:rPr lang="en-GB" dirty="0" smtClean="0"/>
              <a:t> </a:t>
            </a:r>
            <a:r>
              <a:rPr lang="sr-Latn-RS" dirty="0" smtClean="0"/>
              <a:t>vam obezbeđuje</a:t>
            </a:r>
            <a:r>
              <a:rPr lang="en-GB" dirty="0" smtClean="0"/>
              <a:t> </a:t>
            </a:r>
            <a:r>
              <a:rPr lang="en-GB" dirty="0" err="1" smtClean="0"/>
              <a:t>informa</a:t>
            </a:r>
            <a:r>
              <a:rPr lang="sr-Latn-RS" dirty="0" smtClean="0"/>
              <a:t>c</a:t>
            </a:r>
            <a:r>
              <a:rPr lang="en-GB" dirty="0" err="1" smtClean="0"/>
              <a:t>i</a:t>
            </a:r>
            <a:r>
              <a:rPr lang="sr-Latn-RS" dirty="0" smtClean="0"/>
              <a:t>je </a:t>
            </a:r>
            <a:r>
              <a:rPr lang="en-GB" dirty="0" smtClean="0"/>
              <a:t>o t</a:t>
            </a:r>
            <a:r>
              <a:rPr lang="sr-Latn-RS" dirty="0" smtClean="0"/>
              <a:t>om osumnjičenom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njegovim pros</a:t>
            </a:r>
            <a:r>
              <a:rPr lang="en-GB" dirty="0" smtClean="0"/>
              <a:t>t</a:t>
            </a:r>
            <a:r>
              <a:rPr lang="sr-Latn-RS" dirty="0" smtClean="0"/>
              <a:t>orijama</a:t>
            </a:r>
            <a:r>
              <a:rPr lang="en-GB" dirty="0" smtClean="0"/>
              <a:t>. </a:t>
            </a:r>
            <a:r>
              <a:rPr lang="sr-Latn-RS" dirty="0" smtClean="0"/>
              <a:t>Vi ste sada odgovorni za</a:t>
            </a:r>
            <a:r>
              <a:rPr lang="en-GB" dirty="0" smtClean="0"/>
              <a:t> </a:t>
            </a:r>
            <a:r>
              <a:rPr lang="sr-Latn-RS" dirty="0" smtClean="0"/>
              <a:t>obavljanje</a:t>
            </a:r>
            <a:r>
              <a:rPr lang="en-GB" dirty="0" smtClean="0"/>
              <a:t> t</a:t>
            </a:r>
            <a:r>
              <a:rPr lang="sr-Latn-RS" dirty="0" smtClean="0"/>
              <a:t>og pretr</a:t>
            </a:r>
            <a:r>
              <a:rPr lang="en-GB" dirty="0" smtClean="0"/>
              <a:t>e</a:t>
            </a:r>
            <a:r>
              <a:rPr lang="sr-Latn-RS" dirty="0" smtClean="0"/>
              <a:t>sa</a:t>
            </a:r>
            <a:r>
              <a:rPr lang="en-GB" dirty="0" smtClean="0"/>
              <a:t>.</a:t>
            </a:r>
            <a:endParaRPr lang="el-GR" dirty="0" smtClean="0"/>
          </a:p>
          <a:p>
            <a:endParaRPr lang="el-GR" dirty="0" smtClean="0"/>
          </a:p>
          <a:p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Latn-RS" b="1" dirty="0" smtClean="0"/>
              <a:t>Zadatak vaše </a:t>
            </a:r>
            <a:r>
              <a:rPr lang="en-GB" b="1" dirty="0" err="1" smtClean="0"/>
              <a:t>grup</a:t>
            </a:r>
            <a:r>
              <a:rPr lang="sr-Latn-RS" b="1" dirty="0" smtClean="0"/>
              <a:t>e</a:t>
            </a:r>
            <a:r>
              <a:rPr lang="en-GB" b="1" dirty="0" smtClean="0"/>
              <a:t> </a:t>
            </a:r>
            <a:r>
              <a:rPr lang="sr-Latn-RS" b="1" dirty="0" smtClean="0"/>
              <a:t>je</a:t>
            </a:r>
            <a:endParaRPr lang="el-GR" dirty="0" smtClean="0"/>
          </a:p>
          <a:p>
            <a:pPr lvl="0"/>
            <a:r>
              <a:rPr lang="sr-Latn-RS" dirty="0" smtClean="0"/>
              <a:t>da</a:t>
            </a:r>
            <a:r>
              <a:rPr lang="en-GB" dirty="0" smtClean="0"/>
              <a:t> pr</a:t>
            </a:r>
            <a:r>
              <a:rPr lang="sr-Latn-RS" dirty="0" smtClean="0"/>
              <a:t>i</a:t>
            </a:r>
            <a:r>
              <a:rPr lang="en-GB" dirty="0" smtClean="0"/>
              <a:t>pre</a:t>
            </a:r>
            <a:r>
              <a:rPr lang="sr-Latn-RS" dirty="0" smtClean="0"/>
              <a:t>mite pisani</a:t>
            </a:r>
            <a:r>
              <a:rPr lang="en-GB" dirty="0" smtClean="0"/>
              <a:t> </a:t>
            </a:r>
            <a:r>
              <a:rPr lang="en-GB" dirty="0" err="1" smtClean="0"/>
              <a:t>operati</a:t>
            </a:r>
            <a:r>
              <a:rPr lang="sr-Latn-RS" dirty="0" smtClean="0"/>
              <a:t>v</a:t>
            </a:r>
            <a:r>
              <a:rPr lang="en-GB" dirty="0" smtClean="0"/>
              <a:t>n</a:t>
            </a:r>
            <a:r>
              <a:rPr lang="sr-Latn-RS" dirty="0" smtClean="0"/>
              <a:t>i</a:t>
            </a:r>
            <a:r>
              <a:rPr lang="en-GB" dirty="0" smtClean="0"/>
              <a:t> plan </a:t>
            </a:r>
            <a:r>
              <a:rPr lang="sr-Latn-RS" dirty="0" smtClean="0"/>
              <a:t>za</a:t>
            </a:r>
            <a:r>
              <a:rPr lang="en-GB" dirty="0" smtClean="0"/>
              <a:t> t</a:t>
            </a:r>
            <a:r>
              <a:rPr lang="sr-Latn-RS" dirty="0" smtClean="0"/>
              <a:t>aj</a:t>
            </a:r>
            <a:r>
              <a:rPr lang="en-GB" dirty="0" smtClean="0"/>
              <a:t> </a:t>
            </a:r>
            <a:r>
              <a:rPr lang="sr-Latn-RS" dirty="0" smtClean="0"/>
              <a:t>pretres</a:t>
            </a:r>
            <a:r>
              <a:rPr lang="en-GB" dirty="0" smtClean="0"/>
              <a:t> </a:t>
            </a:r>
            <a:r>
              <a:rPr lang="sr-Latn-RS" dirty="0" smtClean="0"/>
              <a:t>prostorija datog osumnjičenog</a:t>
            </a:r>
            <a:r>
              <a:rPr lang="en-GB" dirty="0" smtClean="0"/>
              <a:t> </a:t>
            </a:r>
            <a:endParaRPr lang="el-GR" dirty="0" smtClean="0"/>
          </a:p>
          <a:p>
            <a:pPr lvl="0"/>
            <a:r>
              <a:rPr lang="sr-Latn-RS" dirty="0" smtClean="0"/>
              <a:t>da pretresete kuću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tražite dokaze</a:t>
            </a:r>
            <a:r>
              <a:rPr lang="en-GB" dirty="0" smtClean="0"/>
              <a:t> </a:t>
            </a:r>
            <a:r>
              <a:rPr lang="sr-Latn-RS" dirty="0" smtClean="0"/>
              <a:t>vezane za vašu istragu</a:t>
            </a:r>
            <a:endParaRPr lang="el-GR" dirty="0" smtClean="0"/>
          </a:p>
          <a:p>
            <a:pPr lvl="0"/>
            <a:r>
              <a:rPr lang="sr-Latn-RS" dirty="0" smtClean="0"/>
              <a:t>da</a:t>
            </a:r>
            <a:r>
              <a:rPr lang="en-GB" dirty="0" smtClean="0"/>
              <a:t> </a:t>
            </a:r>
            <a:r>
              <a:rPr lang="sr-Latn-RS" dirty="0" smtClean="0"/>
              <a:t>napišete</a:t>
            </a:r>
            <a:r>
              <a:rPr lang="en-GB" dirty="0" smtClean="0"/>
              <a:t> </a:t>
            </a:r>
            <a:r>
              <a:rPr lang="sr-Latn-RS" dirty="0" smtClean="0"/>
              <a:t>izveštaj</a:t>
            </a:r>
            <a:r>
              <a:rPr lang="en-GB" dirty="0" smtClean="0"/>
              <a:t> o pr</a:t>
            </a:r>
            <a:r>
              <a:rPr lang="sr-Latn-RS" dirty="0" smtClean="0"/>
              <a:t>i</a:t>
            </a:r>
            <a:r>
              <a:rPr lang="en-GB" dirty="0" smtClean="0"/>
              <a:t>pr</a:t>
            </a:r>
            <a:r>
              <a:rPr lang="sr-Latn-RS" dirty="0" smtClean="0"/>
              <a:t>emi</a:t>
            </a:r>
            <a:r>
              <a:rPr lang="en-GB" dirty="0" smtClean="0"/>
              <a:t>, </a:t>
            </a:r>
            <a:r>
              <a:rPr lang="sr-Latn-RS" dirty="0" smtClean="0"/>
              <a:t>pretre</a:t>
            </a:r>
            <a:r>
              <a:rPr lang="en-GB" dirty="0" smtClean="0"/>
              <a:t>s</a:t>
            </a:r>
            <a:r>
              <a:rPr lang="sr-Latn-RS" dirty="0" smtClean="0"/>
              <a:t>u</a:t>
            </a:r>
            <a:r>
              <a:rPr lang="en-GB" dirty="0" smtClean="0"/>
              <a:t> </a:t>
            </a:r>
            <a:r>
              <a:rPr lang="sr-Latn-RS" dirty="0" smtClean="0"/>
              <a:t>i</a:t>
            </a:r>
            <a:r>
              <a:rPr lang="en-GB" dirty="0" smtClean="0"/>
              <a:t> </a:t>
            </a:r>
            <a:r>
              <a:rPr lang="sr-Latn-RS" dirty="0" smtClean="0"/>
              <a:t>nalazima vaše grupe</a:t>
            </a:r>
            <a:endParaRPr lang="el-GR" dirty="0" smtClean="0"/>
          </a:p>
          <a:p>
            <a:pPr lvl="0"/>
            <a:r>
              <a:rPr lang="sr-Latn-RS" dirty="0" smtClean="0"/>
              <a:t>da</a:t>
            </a:r>
            <a:r>
              <a:rPr lang="en-GB" dirty="0" smtClean="0"/>
              <a:t> pre</a:t>
            </a:r>
            <a:r>
              <a:rPr lang="sr-Latn-RS" dirty="0" smtClean="0"/>
              <a:t>z</a:t>
            </a:r>
            <a:r>
              <a:rPr lang="en-GB" dirty="0" err="1" smtClean="0"/>
              <a:t>ent</a:t>
            </a:r>
            <a:r>
              <a:rPr lang="sr-Latn-RS" dirty="0" smtClean="0"/>
              <a:t>irate</a:t>
            </a:r>
            <a:r>
              <a:rPr lang="en-GB" dirty="0" smtClean="0"/>
              <a:t> </a:t>
            </a:r>
            <a:r>
              <a:rPr lang="sr-Latn-RS" dirty="0" smtClean="0"/>
              <a:t>ovaj izveštaj</a:t>
            </a:r>
            <a:r>
              <a:rPr lang="en-GB" dirty="0" smtClean="0"/>
              <a:t> </a:t>
            </a:r>
            <a:r>
              <a:rPr lang="sr-Latn-RS" dirty="0" smtClean="0"/>
              <a:t>svim slušaocima</a:t>
            </a:r>
            <a:endParaRPr lang="el-G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</a:t>
            </a:r>
            <a:endParaRPr lang="el-GR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68478260"/>
              </p:ext>
            </p:extLst>
          </p:nvPr>
        </p:nvGraphicFramePr>
        <p:xfrm>
          <a:off x="457200" y="1231900"/>
          <a:ext cx="8001000" cy="4864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50"/>
                <a:gridCol w="2000250"/>
                <a:gridCol w="2000250"/>
                <a:gridCol w="2000250"/>
              </a:tblGrid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Vremena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b="1" dirty="0" err="1" smtClean="0">
                          <a:latin typeface="Calibri"/>
                          <a:ea typeface="ＭＳ 明朝"/>
                          <a:cs typeface="Times New Roman"/>
                        </a:rPr>
                        <a:t>Grup</a:t>
                      </a:r>
                      <a:r>
                        <a:rPr lang="sr-Latn-RS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a</a:t>
                      </a:r>
                      <a:r>
                        <a:rPr lang="en-GB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500" b="1" dirty="0">
                          <a:latin typeface="Calibri"/>
                          <a:ea typeface="ＭＳ 明朝"/>
                          <a:cs typeface="Times New Roman"/>
                        </a:rPr>
                        <a:t>1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b="1" dirty="0" err="1" smtClean="0">
                          <a:latin typeface="Calibri"/>
                          <a:ea typeface="ＭＳ 明朝"/>
                          <a:cs typeface="Times New Roman"/>
                        </a:rPr>
                        <a:t>Grup</a:t>
                      </a:r>
                      <a:r>
                        <a:rPr lang="sr-Latn-RS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a</a:t>
                      </a:r>
                      <a:r>
                        <a:rPr lang="en-GB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500" b="1" dirty="0">
                          <a:latin typeface="Calibri"/>
                          <a:ea typeface="ＭＳ 明朝"/>
                          <a:cs typeface="Times New Roman"/>
                        </a:rPr>
                        <a:t>2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b="1" dirty="0" err="1" smtClean="0">
                          <a:latin typeface="Calibri"/>
                          <a:ea typeface="ＭＳ 明朝"/>
                          <a:cs typeface="Times New Roman"/>
                        </a:rPr>
                        <a:t>Grup</a:t>
                      </a:r>
                      <a:r>
                        <a:rPr lang="sr-Latn-RS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a </a:t>
                      </a:r>
                      <a:r>
                        <a:rPr lang="en-GB" sz="1500" b="1" dirty="0" smtClean="0">
                          <a:latin typeface="Calibri"/>
                          <a:ea typeface="ＭＳ 明朝"/>
                          <a:cs typeface="Times New Roman"/>
                        </a:rPr>
                        <a:t>3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284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10:00 – 11:00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ema u</a:t>
                      </a:r>
                      <a:endParaRPr lang="en-GB" sz="1500" dirty="0" smtClean="0">
                        <a:latin typeface="Calibri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g</a:t>
                      </a:r>
                      <a:r>
                        <a:rPr lang="en-GB" sz="1500" dirty="0" err="1" smtClean="0">
                          <a:latin typeface="Calibri"/>
                          <a:ea typeface="ＭＳ 明朝"/>
                          <a:cs typeface="Times New Roman"/>
                        </a:rPr>
                        <a:t>rup</a:t>
                      </a: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noj učionici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+mn-lt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500" dirty="0" smtClean="0">
                          <a:latin typeface="+mn-lt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ema u</a:t>
                      </a:r>
                      <a:endParaRPr lang="en-GB" sz="15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g</a:t>
                      </a:r>
                      <a:r>
                        <a:rPr lang="en-GB" sz="1500" dirty="0" err="1" smtClean="0">
                          <a:latin typeface="+mn-lt"/>
                          <a:ea typeface="ＭＳ 明朝"/>
                          <a:cs typeface="Times New Roman"/>
                        </a:rPr>
                        <a:t>rup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noj učionici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+mn-lt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500" dirty="0" smtClean="0">
                          <a:latin typeface="+mn-lt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ema u</a:t>
                      </a:r>
                      <a:endParaRPr lang="en-GB" sz="15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g</a:t>
                      </a:r>
                      <a:r>
                        <a:rPr lang="en-GB" sz="1500" dirty="0" err="1" smtClean="0">
                          <a:latin typeface="+mn-lt"/>
                          <a:ea typeface="ＭＳ 明朝"/>
                          <a:cs typeface="Times New Roman"/>
                        </a:rPr>
                        <a:t>rup</a:t>
                      </a: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noj učionici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+mn-lt"/>
                          <a:ea typeface="ＭＳ 明朝"/>
                          <a:cs typeface="Times New Roman"/>
                        </a:rPr>
                        <a:t>11:00 – 11:30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Pretres kuće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Calibri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11:30 – 11:45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Pauza za kafu</a:t>
                      </a:r>
                      <a:r>
                        <a:rPr lang="en-GB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 / pr</a:t>
                      </a:r>
                      <a:r>
                        <a:rPr lang="sr-Latn-RS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ema</a:t>
                      </a:r>
                      <a:r>
                        <a:rPr lang="en-GB" sz="1500" i="1" baseline="0" dirty="0" smtClean="0">
                          <a:latin typeface="Calibri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sr-Latn-RS" sz="1500" i="1" baseline="0" dirty="0" smtClean="0">
                          <a:latin typeface="Calibri"/>
                          <a:ea typeface="ＭＳ 明朝"/>
                          <a:cs typeface="Times New Roman"/>
                        </a:rPr>
                        <a:t>prostorije za pretres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11:45 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– 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12:15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200" dirty="0" smtClean="0">
                          <a:latin typeface="+mn-lt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05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Pretres kuće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200" dirty="0" smtClean="0"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063750" algn="ctr"/>
                          <a:tab pos="4128135" algn="r"/>
                        </a:tabLst>
                      </a:pPr>
                      <a:r>
                        <a:rPr lang="en-GB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12:15 </a:t>
                      </a:r>
                      <a:r>
                        <a:rPr lang="en-GB" sz="1500" i="1" dirty="0">
                          <a:latin typeface="Calibri"/>
                          <a:ea typeface="ＭＳ 明朝"/>
                          <a:cs typeface="Times New Roman"/>
                        </a:rPr>
                        <a:t>– </a:t>
                      </a:r>
                      <a:r>
                        <a:rPr lang="en-GB" sz="1500" i="1" dirty="0" smtClean="0">
                          <a:latin typeface="Calibri"/>
                          <a:ea typeface="ＭＳ 明朝"/>
                          <a:cs typeface="Times New Roman"/>
                        </a:rPr>
                        <a:t>12:30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500" i="1" dirty="0" smtClean="0">
                          <a:latin typeface="+mn-lt"/>
                          <a:ea typeface="ＭＳ 明朝"/>
                          <a:cs typeface="Times New Roman"/>
                        </a:rPr>
                        <a:t>Pauza za kafu</a:t>
                      </a:r>
                      <a:r>
                        <a:rPr lang="en-GB" sz="1500" i="1" dirty="0" smtClean="0">
                          <a:latin typeface="+mn-lt"/>
                          <a:ea typeface="ＭＳ 明朝"/>
                          <a:cs typeface="Times New Roman"/>
                        </a:rPr>
                        <a:t> / pr</a:t>
                      </a:r>
                      <a:r>
                        <a:rPr lang="sr-Latn-RS" sz="1500" i="1" dirty="0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500" i="1" dirty="0" smtClean="0">
                          <a:latin typeface="+mn-lt"/>
                          <a:ea typeface="ＭＳ 明朝"/>
                          <a:cs typeface="Times New Roman"/>
                        </a:rPr>
                        <a:t>pr</a:t>
                      </a:r>
                      <a:r>
                        <a:rPr lang="sr-Latn-RS" sz="1500" i="1" dirty="0" smtClean="0">
                          <a:latin typeface="+mn-lt"/>
                          <a:ea typeface="ＭＳ 明朝"/>
                          <a:cs typeface="Times New Roman"/>
                        </a:rPr>
                        <a:t>ema</a:t>
                      </a:r>
                      <a:r>
                        <a:rPr lang="en-GB" sz="1500" i="1" baseline="0" dirty="0" smtClean="0">
                          <a:latin typeface="+mn-lt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sr-Latn-RS" sz="1500" i="1" baseline="0" dirty="0" smtClean="0">
                          <a:latin typeface="+mn-lt"/>
                          <a:ea typeface="ＭＳ 明朝"/>
                          <a:cs typeface="Times New Roman"/>
                        </a:rPr>
                        <a:t>prostorije za pretres</a:t>
                      </a:r>
                      <a:endParaRPr lang="el-GR" sz="1200" dirty="0" smtClean="0"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12: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3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0 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– 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13: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0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0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200" dirty="0" smtClean="0">
                        <a:latin typeface="Cambria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Pauza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Pretres kuće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908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13:00 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– </a:t>
                      </a:r>
                      <a:r>
                        <a:rPr lang="en-GB" sz="1500" dirty="0" smtClean="0">
                          <a:latin typeface="Calibri"/>
                          <a:ea typeface="ＭＳ 明朝"/>
                          <a:cs typeface="Times New Roman"/>
                        </a:rPr>
                        <a:t>15:</a:t>
                      </a:r>
                      <a:r>
                        <a:rPr lang="en-GB" sz="1500" dirty="0">
                          <a:latin typeface="Calibri"/>
                          <a:ea typeface="ＭＳ 明朝"/>
                          <a:cs typeface="Times New Roman"/>
                        </a:rPr>
                        <a:t>00</a:t>
                      </a:r>
                      <a:endParaRPr lang="el-GR" sz="1200" dirty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500" dirty="0" smtClean="0">
                          <a:latin typeface="+mn-lt"/>
                          <a:ea typeface="ＭＳ 明朝"/>
                          <a:cs typeface="Times New Roman"/>
                        </a:rPr>
                        <a:t>Izveštavanje</a:t>
                      </a:r>
                      <a:endParaRPr lang="en-GB" sz="15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200" dirty="0" smtClean="0">
                          <a:latin typeface="+mn-lt"/>
                          <a:ea typeface="ＭＳ 明朝"/>
                          <a:cs typeface="Times New Roman"/>
                        </a:rPr>
                        <a:t>uključujući </a:t>
                      </a:r>
                      <a:r>
                        <a:rPr lang="en-GB" sz="1200" dirty="0" err="1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200" dirty="0" smtClean="0">
                          <a:latin typeface="+mn-lt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sr-Latn-RS" sz="1200" dirty="0" smtClean="0">
                          <a:latin typeface="+mn-lt"/>
                          <a:ea typeface="ＭＳ 明朝"/>
                          <a:cs typeface="Times New Roman"/>
                        </a:rPr>
                        <a:t>ručak</a:t>
                      </a:r>
                      <a:endParaRPr lang="el-GR" sz="1200" dirty="0" smtClean="0">
                        <a:latin typeface="Cambri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Izveštavanje</a:t>
                      </a:r>
                      <a:endParaRPr lang="en-GB" sz="14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uključujući </a:t>
                      </a:r>
                      <a:r>
                        <a:rPr lang="en-GB" sz="1400" dirty="0" err="1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400" dirty="0" smtClean="0">
                          <a:latin typeface="+mn-lt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ručak</a:t>
                      </a:r>
                      <a:endParaRPr lang="el-GR" sz="14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Izveštavanje</a:t>
                      </a:r>
                      <a:endParaRPr lang="en-GB" sz="14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uključujući </a:t>
                      </a:r>
                      <a:r>
                        <a:rPr lang="en-GB" sz="1400" dirty="0" err="1" smtClean="0">
                          <a:latin typeface="+mn-lt"/>
                          <a:ea typeface="ＭＳ 明朝"/>
                          <a:cs typeface="Times New Roman"/>
                        </a:rPr>
                        <a:t>i</a:t>
                      </a:r>
                      <a:r>
                        <a:rPr lang="en-GB" sz="1400" dirty="0" smtClean="0">
                          <a:latin typeface="+mn-lt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sr-Latn-RS" sz="1400" dirty="0" smtClean="0">
                          <a:latin typeface="+mn-lt"/>
                          <a:ea typeface="ＭＳ 明朝"/>
                          <a:cs typeface="Times New Roman"/>
                        </a:rPr>
                        <a:t>ručak</a:t>
                      </a:r>
                      <a:endParaRPr lang="el-GR" sz="1400" dirty="0" smtClean="0"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0952"/>
          </a:xfrm>
        </p:spPr>
        <p:txBody>
          <a:bodyPr/>
          <a:lstStyle/>
          <a:p>
            <a:r>
              <a:rPr lang="sr-Latn-RS" b="1" dirty="0" smtClean="0"/>
              <a:t>Napomene iz b</a:t>
            </a:r>
            <a:r>
              <a:rPr lang="en-US" b="1" dirty="0" err="1" smtClean="0"/>
              <a:t>rifing</a:t>
            </a:r>
            <a:r>
              <a:rPr lang="sr-Latn-RS" b="1" dirty="0" smtClean="0"/>
              <a:t>a</a:t>
            </a:r>
            <a:endParaRPr lang="en-US" b="1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sr-Latn-RS" dirty="0" smtClean="0"/>
              <a:t>Vežba pretresa će biti zajmišljena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r>
              <a:rPr lang="sr-Latn-RS" dirty="0" smtClean="0"/>
              <a:t>obavljena imajući u vidu da je jedino osoblje na raspolaganju</a:t>
            </a:r>
            <a:r>
              <a:rPr lang="en-US" dirty="0" smtClean="0"/>
              <a:t> </a:t>
            </a:r>
            <a:r>
              <a:rPr lang="sr-Latn-RS" dirty="0" smtClean="0"/>
              <a:t>vaša</a:t>
            </a:r>
            <a:r>
              <a:rPr lang="en-US" dirty="0" smtClean="0"/>
              <a:t> </a:t>
            </a:r>
            <a:r>
              <a:rPr lang="sr-Latn-RS" dirty="0" smtClean="0"/>
              <a:t>Ekipa.</a:t>
            </a:r>
            <a:endParaRPr lang="el-GR" dirty="0" smtClean="0"/>
          </a:p>
          <a:p>
            <a:pPr lvl="0"/>
            <a:r>
              <a:rPr lang="sr-Latn-RS" dirty="0" smtClean="0"/>
              <a:t>Jedini izuzetak je ukoliko nađete</a:t>
            </a:r>
            <a:r>
              <a:rPr lang="en-US" dirty="0" smtClean="0"/>
              <a:t> </a:t>
            </a:r>
            <a:r>
              <a:rPr lang="sr-Latn-RS" dirty="0" smtClean="0"/>
              <a:t>osumnjičenog/osumnjičene</a:t>
            </a:r>
            <a:r>
              <a:rPr lang="en-US" dirty="0" smtClean="0"/>
              <a:t> </a:t>
            </a:r>
            <a:r>
              <a:rPr lang="sr-Latn-RS" dirty="0" smtClean="0"/>
              <a:t>u prostoriji i</a:t>
            </a:r>
            <a:r>
              <a:rPr lang="en-US" dirty="0" smtClean="0"/>
              <a:t> </a:t>
            </a:r>
            <a:r>
              <a:rPr lang="sr-Latn-RS" dirty="0" smtClean="0"/>
              <a:t>hoćete da </a:t>
            </a:r>
            <a:r>
              <a:rPr lang="sr-Latn-RS" dirty="0" smtClean="0"/>
              <a:t>on(i) ode(u); </a:t>
            </a:r>
            <a:r>
              <a:rPr lang="sr-Latn-RS" dirty="0" smtClean="0"/>
              <a:t>možemo da pretpostavimo</a:t>
            </a:r>
            <a:r>
              <a:rPr lang="en-US" dirty="0" smtClean="0"/>
              <a:t> </a:t>
            </a:r>
            <a:r>
              <a:rPr lang="sr-Latn-RS" dirty="0" smtClean="0"/>
              <a:t>d</a:t>
            </a:r>
            <a:r>
              <a:rPr lang="en-US" dirty="0" smtClean="0"/>
              <a:t>a </a:t>
            </a:r>
            <a:r>
              <a:rPr lang="sr-Latn-RS" dirty="0" smtClean="0"/>
              <a:t>napolju čekaju </a:t>
            </a:r>
            <a:r>
              <a:rPr lang="en-US" dirty="0" err="1" smtClean="0"/>
              <a:t>polic</a:t>
            </a:r>
            <a:r>
              <a:rPr lang="sr-Latn-RS" dirty="0" smtClean="0"/>
              <a:t>ajci </a:t>
            </a:r>
            <a:r>
              <a:rPr lang="en-US" dirty="0" err="1" smtClean="0"/>
              <a:t>i</a:t>
            </a:r>
            <a:r>
              <a:rPr lang="sr-Latn-RS" dirty="0" smtClean="0"/>
              <a:t> </a:t>
            </a:r>
            <a:r>
              <a:rPr lang="en-US" dirty="0" smtClean="0"/>
              <a:t>d</a:t>
            </a:r>
            <a:r>
              <a:rPr lang="sr-Latn-RS" dirty="0" smtClean="0"/>
              <a:t>a</a:t>
            </a:r>
            <a:r>
              <a:rPr lang="en-US" dirty="0" smtClean="0"/>
              <a:t> </a:t>
            </a:r>
            <a:r>
              <a:rPr lang="sr-Latn-RS" dirty="0" smtClean="0"/>
              <a:t>će ga/ih odvesti u zatvor</a:t>
            </a:r>
            <a:r>
              <a:rPr lang="en-US" dirty="0" smtClean="0"/>
              <a:t>. </a:t>
            </a:r>
            <a:r>
              <a:rPr lang="sr-Latn-RS" dirty="0" smtClean="0"/>
              <a:t>Jednom kada osumnjičeni napusti(e) prostoriju, ne može/mogu da se vrati(e)</a:t>
            </a:r>
            <a:r>
              <a:rPr lang="en-US" dirty="0" smtClean="0"/>
              <a:t>.</a:t>
            </a:r>
            <a:endParaRPr lang="el-GR" dirty="0" smtClean="0"/>
          </a:p>
          <a:p>
            <a:pPr lvl="0"/>
            <a:r>
              <a:rPr lang="sr-Latn-RS" dirty="0" smtClean="0"/>
              <a:t>Ne možete da pozovete ili zahtevate</a:t>
            </a:r>
            <a:r>
              <a:rPr lang="en-US" dirty="0" smtClean="0"/>
              <a:t> n</a:t>
            </a:r>
            <a:r>
              <a:rPr lang="sr-Latn-RS" dirty="0" smtClean="0"/>
              <a:t>ekog</a:t>
            </a:r>
            <a:r>
              <a:rPr lang="en-US" dirty="0" smtClean="0"/>
              <a:t> e</a:t>
            </a:r>
            <a:r>
              <a:rPr lang="sr-Latn-RS" dirty="0" smtClean="0"/>
              <a:t>ks</a:t>
            </a:r>
            <a:r>
              <a:rPr lang="en-US" dirty="0" smtClean="0"/>
              <a:t>pert</a:t>
            </a:r>
            <a:r>
              <a:rPr lang="sr-Latn-RS" dirty="0" smtClean="0"/>
              <a:t>a</a:t>
            </a:r>
            <a:r>
              <a:rPr lang="en-US" dirty="0" smtClean="0"/>
              <a:t>.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739</Words>
  <Application>Microsoft Macintosh PowerPoint</Application>
  <PresentationFormat>On-screen Show (4:3)</PresentationFormat>
  <Paragraphs>84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Obuka za članove policijskih ekipa za uviđaje</vt:lpstr>
      <vt:lpstr>Slide 2</vt:lpstr>
      <vt:lpstr>Ciljevi ovog bloka obuke</vt:lpstr>
      <vt:lpstr>Scenario</vt:lpstr>
      <vt:lpstr>Scenario</vt:lpstr>
      <vt:lpstr>Scenario</vt:lpstr>
      <vt:lpstr>Scenario</vt:lpstr>
      <vt:lpstr>Scenario</vt:lpstr>
      <vt:lpstr>Napomene iz brifinga</vt:lpstr>
      <vt:lpstr>Nastavak Napomena iz brifinga</vt:lpstr>
      <vt:lpstr>Rezime ciljeva ovog bloka obuke</vt:lpstr>
      <vt:lpstr>Slide 12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Ksenija</cp:lastModifiedBy>
  <cp:revision>59</cp:revision>
  <dcterms:created xsi:type="dcterms:W3CDTF">2012-01-27T12:20:24Z</dcterms:created>
  <dcterms:modified xsi:type="dcterms:W3CDTF">2013-07-14T11:55:21Z</dcterms:modified>
</cp:coreProperties>
</file>