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06" r:id="rId1"/>
  </p:sldMasterIdLst>
  <p:notesMasterIdLst>
    <p:notesMasterId r:id="rId15"/>
  </p:notesMasterIdLst>
  <p:handoutMasterIdLst>
    <p:handoutMasterId r:id="rId16"/>
  </p:handoutMasterIdLst>
  <p:sldIdLst>
    <p:sldId id="256" r:id="rId2"/>
    <p:sldId id="395" r:id="rId3"/>
    <p:sldId id="388" r:id="rId4"/>
    <p:sldId id="402" r:id="rId5"/>
    <p:sldId id="398" r:id="rId6"/>
    <p:sldId id="397" r:id="rId7"/>
    <p:sldId id="364" r:id="rId8"/>
    <p:sldId id="404" r:id="rId9"/>
    <p:sldId id="405" r:id="rId10"/>
    <p:sldId id="391" r:id="rId11"/>
    <p:sldId id="380" r:id="rId12"/>
    <p:sldId id="406" r:id="rId13"/>
    <p:sldId id="345" r:id="rId14"/>
  </p:sldIdLst>
  <p:sldSz cx="9144000" cy="6858000" type="screen4x3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DB707"/>
    <a:srgbClr val="000099"/>
    <a:srgbClr val="003399"/>
    <a:srgbClr val="CCFF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8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F340B8-C0C3-4E9F-A9CC-D652A0C4A3D5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638AD7-AFF7-4BC2-8F62-472F0A00841B}">
      <dgm:prSet phldrT="[Text]" custT="1"/>
      <dgm:spPr>
        <a:solidFill>
          <a:srgbClr val="FFFFFF"/>
        </a:solidFill>
        <a:ln>
          <a:solidFill>
            <a:srgbClr val="C00000"/>
          </a:solidFill>
        </a:ln>
      </dgm:spPr>
      <dgm:t>
        <a:bodyPr/>
        <a:lstStyle/>
        <a:p>
          <a:pPr algn="ctr"/>
          <a:r>
            <a:rPr lang="en-US" sz="5400" b="1" dirty="0" smtClean="0">
              <a:solidFill>
                <a:srgbClr val="C00000"/>
              </a:solidFill>
            </a:rPr>
            <a:t>LTC</a:t>
          </a:r>
          <a:endParaRPr lang="en-US" sz="5400" b="1" dirty="0">
            <a:solidFill>
              <a:srgbClr val="C00000"/>
            </a:solidFill>
          </a:endParaRPr>
        </a:p>
      </dgm:t>
    </dgm:pt>
    <dgm:pt modelId="{C8181C78-26F2-41D6-9E4E-3A16561465B9}" type="parTrans" cxnId="{5A4D83F1-29EA-4CC2-BD14-75E100B75357}">
      <dgm:prSet/>
      <dgm:spPr/>
      <dgm:t>
        <a:bodyPr/>
        <a:lstStyle/>
        <a:p>
          <a:pPr algn="ctr"/>
          <a:endParaRPr lang="en-US" sz="1800" b="1"/>
        </a:p>
      </dgm:t>
    </dgm:pt>
    <dgm:pt modelId="{C26B770C-B792-41D1-8C25-9E5A301B7774}" type="sibTrans" cxnId="{5A4D83F1-29EA-4CC2-BD14-75E100B75357}">
      <dgm:prSet/>
      <dgm:spPr/>
      <dgm:t>
        <a:bodyPr/>
        <a:lstStyle/>
        <a:p>
          <a:pPr algn="ctr"/>
          <a:endParaRPr lang="en-US" sz="1800" b="1"/>
        </a:p>
      </dgm:t>
    </dgm:pt>
    <dgm:pt modelId="{3FD4151F-9E99-43C5-8AC3-14C4A5CD816D}" type="asst">
      <dgm:prSet custT="1"/>
      <dgm:spPr>
        <a:ln>
          <a:solidFill>
            <a:srgbClr val="C00000"/>
          </a:solidFill>
        </a:ln>
      </dgm:spPr>
      <dgm:t>
        <a:bodyPr/>
        <a:lstStyle/>
        <a:p>
          <a:pPr algn="ctr"/>
          <a:r>
            <a:rPr lang="en-US" sz="1800" b="1" dirty="0"/>
            <a:t>Homecare (medical, nursing, social, household)</a:t>
          </a:r>
        </a:p>
      </dgm:t>
    </dgm:pt>
    <dgm:pt modelId="{324F7CBC-0D59-478B-BB5F-A937FC5856FE}" type="parTrans" cxnId="{0D9E2823-FE7F-4E42-BC94-E796E5F33827}">
      <dgm:prSet custT="1"/>
      <dgm:spPr/>
      <dgm:t>
        <a:bodyPr/>
        <a:lstStyle/>
        <a:p>
          <a:pPr algn="ctr"/>
          <a:endParaRPr lang="en-US" sz="1800" b="1"/>
        </a:p>
      </dgm:t>
    </dgm:pt>
    <dgm:pt modelId="{44F9CEB9-F55D-4101-8B63-6EE86DF6294C}" type="sibTrans" cxnId="{0D9E2823-FE7F-4E42-BC94-E796E5F33827}">
      <dgm:prSet/>
      <dgm:spPr/>
      <dgm:t>
        <a:bodyPr/>
        <a:lstStyle/>
        <a:p>
          <a:pPr algn="ctr"/>
          <a:endParaRPr lang="en-US" sz="1800" b="1"/>
        </a:p>
      </dgm:t>
    </dgm:pt>
    <dgm:pt modelId="{E8E8E9F6-E421-437D-A603-A626945EB09F}" type="asst">
      <dgm:prSet custT="1"/>
      <dgm:spPr>
        <a:ln>
          <a:solidFill>
            <a:srgbClr val="C00000"/>
          </a:solidFill>
        </a:ln>
      </dgm:spPr>
      <dgm:t>
        <a:bodyPr/>
        <a:lstStyle/>
        <a:p>
          <a:pPr algn="ctr"/>
          <a:r>
            <a:rPr lang="en-US" sz="1800" b="1" dirty="0"/>
            <a:t>Hospice (Palliative, </a:t>
          </a:r>
          <a:r>
            <a:rPr lang="en-US" sz="1800" b="1" dirty="0" smtClean="0"/>
            <a:t>Terminal, End </a:t>
          </a:r>
          <a:r>
            <a:rPr lang="en-US" sz="1800" b="1" dirty="0"/>
            <a:t>of Life Care)</a:t>
          </a:r>
        </a:p>
      </dgm:t>
    </dgm:pt>
    <dgm:pt modelId="{02B6CB60-3FCD-4D21-A4C9-E7F752188E32}" type="parTrans" cxnId="{56038D4A-A438-4FBE-8247-73B6F0E1A00F}">
      <dgm:prSet custT="1"/>
      <dgm:spPr/>
      <dgm:t>
        <a:bodyPr/>
        <a:lstStyle/>
        <a:p>
          <a:pPr algn="ctr"/>
          <a:endParaRPr lang="en-US" sz="1800" b="1"/>
        </a:p>
      </dgm:t>
    </dgm:pt>
    <dgm:pt modelId="{C39BE0A7-35BF-47D9-A03A-F7254BC7432D}" type="sibTrans" cxnId="{56038D4A-A438-4FBE-8247-73B6F0E1A00F}">
      <dgm:prSet/>
      <dgm:spPr/>
      <dgm:t>
        <a:bodyPr/>
        <a:lstStyle/>
        <a:p>
          <a:pPr algn="ctr"/>
          <a:endParaRPr lang="en-US" sz="1800" b="1"/>
        </a:p>
      </dgm:t>
    </dgm:pt>
    <dgm:pt modelId="{3995B0B2-A6D2-4701-BAD8-6FA4A22A5C7F}" type="asst">
      <dgm:prSet custT="1"/>
      <dgm:spPr>
        <a:ln>
          <a:solidFill>
            <a:srgbClr val="C00000"/>
          </a:solidFill>
        </a:ln>
      </dgm:spPr>
      <dgm:t>
        <a:bodyPr/>
        <a:lstStyle/>
        <a:p>
          <a:pPr algn="ctr"/>
          <a:r>
            <a:rPr lang="en-US" sz="1800" b="1" dirty="0"/>
            <a:t>Daily Care</a:t>
          </a:r>
        </a:p>
      </dgm:t>
    </dgm:pt>
    <dgm:pt modelId="{96EECF77-0D38-424E-9D63-FB13DC57C9D0}" type="parTrans" cxnId="{2866C4EE-E1C6-41BF-8FA5-1BACE09B97A4}">
      <dgm:prSet custT="1"/>
      <dgm:spPr/>
      <dgm:t>
        <a:bodyPr/>
        <a:lstStyle/>
        <a:p>
          <a:pPr algn="ctr"/>
          <a:endParaRPr lang="en-US" sz="1800" b="1"/>
        </a:p>
      </dgm:t>
    </dgm:pt>
    <dgm:pt modelId="{A9079509-FFDC-47C5-BB2A-CAD53C1FE3F9}" type="sibTrans" cxnId="{2866C4EE-E1C6-41BF-8FA5-1BACE09B97A4}">
      <dgm:prSet/>
      <dgm:spPr/>
      <dgm:t>
        <a:bodyPr/>
        <a:lstStyle/>
        <a:p>
          <a:pPr algn="ctr"/>
          <a:endParaRPr lang="en-US" sz="1800" b="1"/>
        </a:p>
      </dgm:t>
    </dgm:pt>
    <dgm:pt modelId="{9102F5EB-8D13-4C95-9540-CC67E0D647B9}" type="asst">
      <dgm:prSet custT="1"/>
      <dgm:spPr>
        <a:ln>
          <a:solidFill>
            <a:srgbClr val="C00000"/>
          </a:solidFill>
        </a:ln>
      </dgm:spPr>
      <dgm:t>
        <a:bodyPr/>
        <a:lstStyle/>
        <a:p>
          <a:pPr algn="ctr"/>
          <a:r>
            <a:rPr lang="en-US" sz="1800" b="1" dirty="0"/>
            <a:t>Nursing Home</a:t>
          </a:r>
        </a:p>
      </dgm:t>
    </dgm:pt>
    <dgm:pt modelId="{B1EFD1C7-9E96-4B2F-B4A4-9E3A72A31EF4}" type="parTrans" cxnId="{530E282A-8E86-4339-B03B-A14446918D57}">
      <dgm:prSet custT="1"/>
      <dgm:spPr/>
      <dgm:t>
        <a:bodyPr/>
        <a:lstStyle/>
        <a:p>
          <a:pPr algn="ctr"/>
          <a:endParaRPr lang="en-US" sz="1800" b="1"/>
        </a:p>
      </dgm:t>
    </dgm:pt>
    <dgm:pt modelId="{AFD31E0B-55EE-4C52-97DF-B252CB2A83B5}" type="sibTrans" cxnId="{530E282A-8E86-4339-B03B-A14446918D57}">
      <dgm:prSet/>
      <dgm:spPr/>
      <dgm:t>
        <a:bodyPr/>
        <a:lstStyle/>
        <a:p>
          <a:pPr algn="ctr"/>
          <a:endParaRPr lang="en-US" sz="1800" b="1"/>
        </a:p>
      </dgm:t>
    </dgm:pt>
    <dgm:pt modelId="{DF2113D0-76F0-431B-8648-95647D532317}" type="asst">
      <dgm:prSet custT="1"/>
      <dgm:spPr>
        <a:ln>
          <a:solidFill>
            <a:srgbClr val="C00000"/>
          </a:solidFill>
        </a:ln>
      </dgm:spPr>
      <dgm:t>
        <a:bodyPr/>
        <a:lstStyle/>
        <a:p>
          <a:pPr algn="ctr"/>
          <a:r>
            <a:rPr lang="en-US" sz="1800" b="1" baseline="0" dirty="0">
              <a:solidFill>
                <a:schemeClr val="tx1"/>
              </a:solidFill>
            </a:rPr>
            <a:t>Day Care Center</a:t>
          </a:r>
        </a:p>
      </dgm:t>
    </dgm:pt>
    <dgm:pt modelId="{BE990A9D-0E30-492A-8866-2F7D779C9A96}" type="parTrans" cxnId="{048C7800-4EB4-43D0-945E-5905277F37FE}">
      <dgm:prSet custT="1"/>
      <dgm:spPr/>
      <dgm:t>
        <a:bodyPr/>
        <a:lstStyle/>
        <a:p>
          <a:pPr algn="ctr"/>
          <a:endParaRPr lang="en-US" sz="1800" b="1"/>
        </a:p>
      </dgm:t>
    </dgm:pt>
    <dgm:pt modelId="{F633ADDA-5FAA-4D0E-AF65-79D308CC2293}" type="sibTrans" cxnId="{048C7800-4EB4-43D0-945E-5905277F37FE}">
      <dgm:prSet/>
      <dgm:spPr/>
      <dgm:t>
        <a:bodyPr/>
        <a:lstStyle/>
        <a:p>
          <a:pPr algn="ctr"/>
          <a:endParaRPr lang="en-US" sz="1800" b="1"/>
        </a:p>
      </dgm:t>
    </dgm:pt>
    <dgm:pt modelId="{53EBFC38-C532-4B30-B822-1294A3CEE2FB}" type="asst">
      <dgm:prSet custT="1"/>
      <dgm:spPr>
        <a:ln>
          <a:solidFill>
            <a:srgbClr val="C00000"/>
          </a:solidFill>
        </a:ln>
      </dgm:spPr>
      <dgm:t>
        <a:bodyPr/>
        <a:lstStyle/>
        <a:p>
          <a:pPr algn="ctr"/>
          <a:r>
            <a:rPr lang="en-US" sz="1800" b="1" baseline="0" dirty="0">
              <a:solidFill>
                <a:schemeClr val="tx1"/>
              </a:solidFill>
            </a:rPr>
            <a:t>Residential Home</a:t>
          </a:r>
        </a:p>
      </dgm:t>
    </dgm:pt>
    <dgm:pt modelId="{91E96CB3-1C3E-49E4-B01A-2E3F0D7E3980}" type="parTrans" cxnId="{14060CDF-D823-4976-B251-B527805AB5A7}">
      <dgm:prSet custT="1"/>
      <dgm:spPr/>
      <dgm:t>
        <a:bodyPr/>
        <a:lstStyle/>
        <a:p>
          <a:pPr algn="ctr"/>
          <a:endParaRPr lang="en-US" sz="1800" b="1"/>
        </a:p>
      </dgm:t>
    </dgm:pt>
    <dgm:pt modelId="{7CD69F64-20D5-4967-ABA2-80179B2FE9C4}" type="sibTrans" cxnId="{14060CDF-D823-4976-B251-B527805AB5A7}">
      <dgm:prSet/>
      <dgm:spPr/>
      <dgm:t>
        <a:bodyPr/>
        <a:lstStyle/>
        <a:p>
          <a:pPr algn="ctr"/>
          <a:endParaRPr lang="en-US" sz="1800" b="1"/>
        </a:p>
      </dgm:t>
    </dgm:pt>
    <dgm:pt modelId="{9EEA5A56-C451-4C44-B99B-224F66E58636}" type="asst">
      <dgm:prSet custT="1"/>
      <dgm:spPr>
        <a:ln>
          <a:solidFill>
            <a:srgbClr val="C00000"/>
          </a:solidFill>
        </a:ln>
      </dgm:spPr>
      <dgm:t>
        <a:bodyPr/>
        <a:lstStyle/>
        <a:p>
          <a:pPr algn="ctr"/>
          <a:r>
            <a:rPr lang="en-US" sz="1800" b="1" baseline="0" dirty="0">
              <a:solidFill>
                <a:schemeClr val="tx1"/>
              </a:solidFill>
            </a:rPr>
            <a:t>Assisted Living</a:t>
          </a:r>
        </a:p>
      </dgm:t>
    </dgm:pt>
    <dgm:pt modelId="{13074149-A6C6-4A6B-8B18-7A6193BA04A7}" type="parTrans" cxnId="{A5D8E580-9AB5-48F6-826C-F482B25BC836}">
      <dgm:prSet custT="1"/>
      <dgm:spPr/>
      <dgm:t>
        <a:bodyPr/>
        <a:lstStyle/>
        <a:p>
          <a:pPr algn="ctr"/>
          <a:endParaRPr lang="en-US" sz="1800" b="1"/>
        </a:p>
      </dgm:t>
    </dgm:pt>
    <dgm:pt modelId="{EFB8AC97-29A3-4256-8C44-E1977D25D0A4}" type="sibTrans" cxnId="{A5D8E580-9AB5-48F6-826C-F482B25BC836}">
      <dgm:prSet/>
      <dgm:spPr/>
      <dgm:t>
        <a:bodyPr/>
        <a:lstStyle/>
        <a:p>
          <a:pPr algn="ctr"/>
          <a:endParaRPr lang="en-US" sz="1800" b="1"/>
        </a:p>
      </dgm:t>
    </dgm:pt>
    <dgm:pt modelId="{084958BC-7F56-4EA1-A0FE-6A7D1CFA3E5D}" type="asst">
      <dgm:prSet custT="1"/>
      <dgm:spPr>
        <a:ln>
          <a:solidFill>
            <a:srgbClr val="C00000"/>
          </a:solidFill>
        </a:ln>
      </dgm:spPr>
      <dgm:t>
        <a:bodyPr/>
        <a:lstStyle/>
        <a:p>
          <a:pPr algn="ctr"/>
          <a:r>
            <a:rPr lang="en-US" sz="1800" b="1" dirty="0"/>
            <a:t>Respite Care</a:t>
          </a:r>
        </a:p>
      </dgm:t>
    </dgm:pt>
    <dgm:pt modelId="{374A16FC-4754-44FC-A31A-952237BE5D88}" type="parTrans" cxnId="{EA235F92-2DB2-476C-90A0-B64F15E5D805}">
      <dgm:prSet custT="1"/>
      <dgm:spPr/>
      <dgm:t>
        <a:bodyPr/>
        <a:lstStyle/>
        <a:p>
          <a:pPr algn="ctr"/>
          <a:endParaRPr lang="en-US" sz="1800" b="1"/>
        </a:p>
      </dgm:t>
    </dgm:pt>
    <dgm:pt modelId="{56B8FE6C-A5AB-4F81-800A-9F31D27406EB}" type="sibTrans" cxnId="{EA235F92-2DB2-476C-90A0-B64F15E5D805}">
      <dgm:prSet/>
      <dgm:spPr/>
      <dgm:t>
        <a:bodyPr/>
        <a:lstStyle/>
        <a:p>
          <a:pPr algn="ctr"/>
          <a:endParaRPr lang="en-US" sz="1800" b="1"/>
        </a:p>
      </dgm:t>
    </dgm:pt>
    <dgm:pt modelId="{D7D5D52C-A1FB-4CDB-B9B2-86EE59D893C3}" type="asst">
      <dgm:prSet custT="1"/>
      <dgm:spPr>
        <a:ln>
          <a:solidFill>
            <a:srgbClr val="C00000"/>
          </a:solidFill>
        </a:ln>
      </dgm:spPr>
      <dgm:t>
        <a:bodyPr/>
        <a:lstStyle/>
        <a:p>
          <a:pPr algn="ctr"/>
          <a:r>
            <a:rPr lang="en-US" sz="1800" b="1" dirty="0"/>
            <a:t>Training Informal Caregivers</a:t>
          </a:r>
        </a:p>
      </dgm:t>
    </dgm:pt>
    <dgm:pt modelId="{4840A443-2FC0-4A03-9C72-015855142D96}" type="parTrans" cxnId="{3A5EB497-CC01-41BB-B607-CBB2D24C50AF}">
      <dgm:prSet custT="1"/>
      <dgm:spPr/>
      <dgm:t>
        <a:bodyPr/>
        <a:lstStyle/>
        <a:p>
          <a:pPr algn="ctr"/>
          <a:endParaRPr lang="en-US" sz="1800" b="1"/>
        </a:p>
      </dgm:t>
    </dgm:pt>
    <dgm:pt modelId="{9AEEEC99-32E8-40BE-87CA-267427D388FE}" type="sibTrans" cxnId="{3A5EB497-CC01-41BB-B607-CBB2D24C50AF}">
      <dgm:prSet/>
      <dgm:spPr/>
      <dgm:t>
        <a:bodyPr/>
        <a:lstStyle/>
        <a:p>
          <a:pPr algn="ctr"/>
          <a:endParaRPr lang="en-US" sz="1800" b="1"/>
        </a:p>
      </dgm:t>
    </dgm:pt>
    <dgm:pt modelId="{A224F44E-7E8C-4499-9A66-BBB153F71A80}">
      <dgm:prSet custT="1"/>
      <dgm:spPr>
        <a:ln>
          <a:solidFill>
            <a:srgbClr val="C00000"/>
          </a:solidFill>
        </a:ln>
      </dgm:spPr>
      <dgm:t>
        <a:bodyPr/>
        <a:lstStyle/>
        <a:p>
          <a:pPr algn="ctr"/>
          <a:r>
            <a:rPr lang="en-US" sz="1800" b="1" dirty="0" smtClean="0"/>
            <a:t>Rehabilitation Centre</a:t>
          </a:r>
          <a:endParaRPr lang="en-US" sz="1800" b="1" dirty="0"/>
        </a:p>
      </dgm:t>
    </dgm:pt>
    <dgm:pt modelId="{57A1E93D-FDD4-4D9E-8F33-95F00EE16727}" type="parTrans" cxnId="{96DC7442-B1E4-4B2E-9BD1-03AC07C4A8CE}">
      <dgm:prSet/>
      <dgm:spPr/>
      <dgm:t>
        <a:bodyPr/>
        <a:lstStyle/>
        <a:p>
          <a:pPr algn="ctr"/>
          <a:endParaRPr lang="en-US"/>
        </a:p>
      </dgm:t>
    </dgm:pt>
    <dgm:pt modelId="{41EF20E2-201F-4E8C-B2B6-E99DE42CD49B}" type="sibTrans" cxnId="{96DC7442-B1E4-4B2E-9BD1-03AC07C4A8CE}">
      <dgm:prSet/>
      <dgm:spPr/>
      <dgm:t>
        <a:bodyPr/>
        <a:lstStyle/>
        <a:p>
          <a:pPr algn="ctr"/>
          <a:endParaRPr lang="en-US"/>
        </a:p>
      </dgm:t>
    </dgm:pt>
    <dgm:pt modelId="{D6CF6B61-E020-42AC-867D-52DCB96BB0F4}" type="pres">
      <dgm:prSet presAssocID="{4DF340B8-C0C3-4E9F-A9CC-D652A0C4A3D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F369A4-8749-4AAE-BF59-8A1EA445D462}" type="pres">
      <dgm:prSet presAssocID="{AC638AD7-AFF7-4BC2-8F62-472F0A00841B}" presName="root1" presStyleCnt="0"/>
      <dgm:spPr/>
    </dgm:pt>
    <dgm:pt modelId="{1C014487-6089-40C3-9727-A49F394FC47D}" type="pres">
      <dgm:prSet presAssocID="{AC638AD7-AFF7-4BC2-8F62-472F0A00841B}" presName="LevelOneTextNode" presStyleLbl="node0" presStyleIdx="0" presStyleCnt="1" custScaleX="117469" custScaleY="136425" custLinFactX="-20455" custLinFactNeighborX="-100000" custLinFactNeighborY="-956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A88DE8-5F56-484E-BB13-523B9B8C678B}" type="pres">
      <dgm:prSet presAssocID="{AC638AD7-AFF7-4BC2-8F62-472F0A00841B}" presName="level2hierChild" presStyleCnt="0"/>
      <dgm:spPr/>
    </dgm:pt>
    <dgm:pt modelId="{5BCA0AA9-9BCC-4BEA-9C00-F4E26ECC01A9}" type="pres">
      <dgm:prSet presAssocID="{324F7CBC-0D59-478B-BB5F-A937FC5856FE}" presName="conn2-1" presStyleLbl="parChTrans1D2" presStyleIdx="0" presStyleCnt="10"/>
      <dgm:spPr/>
      <dgm:t>
        <a:bodyPr/>
        <a:lstStyle/>
        <a:p>
          <a:endParaRPr lang="en-US"/>
        </a:p>
      </dgm:t>
    </dgm:pt>
    <dgm:pt modelId="{D5C13B12-EC84-4032-B98C-4E3C53448410}" type="pres">
      <dgm:prSet presAssocID="{324F7CBC-0D59-478B-BB5F-A937FC5856FE}" presName="connTx" presStyleLbl="parChTrans1D2" presStyleIdx="0" presStyleCnt="10"/>
      <dgm:spPr/>
      <dgm:t>
        <a:bodyPr/>
        <a:lstStyle/>
        <a:p>
          <a:endParaRPr lang="en-US"/>
        </a:p>
      </dgm:t>
    </dgm:pt>
    <dgm:pt modelId="{35F4A576-69F9-4BF4-B23B-25303D6E26E4}" type="pres">
      <dgm:prSet presAssocID="{3FD4151F-9E99-43C5-8AC3-14C4A5CD816D}" presName="root2" presStyleCnt="0"/>
      <dgm:spPr/>
    </dgm:pt>
    <dgm:pt modelId="{CD9EF40F-90EA-4766-AA90-8C18B1BD611A}" type="pres">
      <dgm:prSet presAssocID="{3FD4151F-9E99-43C5-8AC3-14C4A5CD816D}" presName="LevelTwoTextNode" presStyleLbl="asst1" presStyleIdx="0" presStyleCnt="9" custScaleX="2456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B45554-4C78-4A3F-A895-7DED1C58FC6C}" type="pres">
      <dgm:prSet presAssocID="{3FD4151F-9E99-43C5-8AC3-14C4A5CD816D}" presName="level3hierChild" presStyleCnt="0"/>
      <dgm:spPr/>
    </dgm:pt>
    <dgm:pt modelId="{F1081FB8-F380-4FD2-BAAE-87C396190ED9}" type="pres">
      <dgm:prSet presAssocID="{02B6CB60-3FCD-4D21-A4C9-E7F752188E32}" presName="conn2-1" presStyleLbl="parChTrans1D2" presStyleIdx="1" presStyleCnt="10"/>
      <dgm:spPr/>
      <dgm:t>
        <a:bodyPr/>
        <a:lstStyle/>
        <a:p>
          <a:endParaRPr lang="en-US"/>
        </a:p>
      </dgm:t>
    </dgm:pt>
    <dgm:pt modelId="{D3735948-21B8-4C7F-8908-E46A08ADDD85}" type="pres">
      <dgm:prSet presAssocID="{02B6CB60-3FCD-4D21-A4C9-E7F752188E32}" presName="connTx" presStyleLbl="parChTrans1D2" presStyleIdx="1" presStyleCnt="10"/>
      <dgm:spPr/>
      <dgm:t>
        <a:bodyPr/>
        <a:lstStyle/>
        <a:p>
          <a:endParaRPr lang="en-US"/>
        </a:p>
      </dgm:t>
    </dgm:pt>
    <dgm:pt modelId="{D3DCBF9D-D048-4E22-906D-DC573BC8E543}" type="pres">
      <dgm:prSet presAssocID="{E8E8E9F6-E421-437D-A603-A626945EB09F}" presName="root2" presStyleCnt="0"/>
      <dgm:spPr/>
    </dgm:pt>
    <dgm:pt modelId="{A1EFEA8C-E7C4-4B25-B013-2248EA9F3B4B}" type="pres">
      <dgm:prSet presAssocID="{E8E8E9F6-E421-437D-A603-A626945EB09F}" presName="LevelTwoTextNode" presStyleLbl="asst1" presStyleIdx="1" presStyleCnt="9" custScaleX="2475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40BFA1-E1F3-4CC2-A72B-050ED028A665}" type="pres">
      <dgm:prSet presAssocID="{E8E8E9F6-E421-437D-A603-A626945EB09F}" presName="level3hierChild" presStyleCnt="0"/>
      <dgm:spPr/>
    </dgm:pt>
    <dgm:pt modelId="{836BDECA-066F-41E0-A07C-664E10505FF0}" type="pres">
      <dgm:prSet presAssocID="{96EECF77-0D38-424E-9D63-FB13DC57C9D0}" presName="conn2-1" presStyleLbl="parChTrans1D2" presStyleIdx="2" presStyleCnt="10"/>
      <dgm:spPr/>
      <dgm:t>
        <a:bodyPr/>
        <a:lstStyle/>
        <a:p>
          <a:endParaRPr lang="en-US"/>
        </a:p>
      </dgm:t>
    </dgm:pt>
    <dgm:pt modelId="{2E09E22C-6A68-4314-9951-52EB6752D7F5}" type="pres">
      <dgm:prSet presAssocID="{96EECF77-0D38-424E-9D63-FB13DC57C9D0}" presName="connTx" presStyleLbl="parChTrans1D2" presStyleIdx="2" presStyleCnt="10"/>
      <dgm:spPr/>
      <dgm:t>
        <a:bodyPr/>
        <a:lstStyle/>
        <a:p>
          <a:endParaRPr lang="en-US"/>
        </a:p>
      </dgm:t>
    </dgm:pt>
    <dgm:pt modelId="{922829DA-9655-4967-99D1-8DC27A4AA079}" type="pres">
      <dgm:prSet presAssocID="{3995B0B2-A6D2-4701-BAD8-6FA4A22A5C7F}" presName="root2" presStyleCnt="0"/>
      <dgm:spPr/>
    </dgm:pt>
    <dgm:pt modelId="{15048321-DFF1-4DC6-BAA3-E00B0326406F}" type="pres">
      <dgm:prSet presAssocID="{3995B0B2-A6D2-4701-BAD8-6FA4A22A5C7F}" presName="LevelTwoTextNode" presStyleLbl="asst1" presStyleIdx="2" presStyleCnt="9" custLinFactY="100000" custLinFactNeighborX="3831" custLinFactNeighborY="1402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1631CA-99CE-4769-82D8-82B2B80C8408}" type="pres">
      <dgm:prSet presAssocID="{3995B0B2-A6D2-4701-BAD8-6FA4A22A5C7F}" presName="level3hierChild" presStyleCnt="0"/>
      <dgm:spPr/>
    </dgm:pt>
    <dgm:pt modelId="{C1A727F5-F379-49D1-B13C-94E1DF9F485A}" type="pres">
      <dgm:prSet presAssocID="{B1EFD1C7-9E96-4B2F-B4A4-9E3A72A31EF4}" presName="conn2-1" presStyleLbl="parChTrans1D2" presStyleIdx="3" presStyleCnt="10"/>
      <dgm:spPr/>
      <dgm:t>
        <a:bodyPr/>
        <a:lstStyle/>
        <a:p>
          <a:endParaRPr lang="en-US"/>
        </a:p>
      </dgm:t>
    </dgm:pt>
    <dgm:pt modelId="{10129209-C479-45C7-BA79-15C2BD288D81}" type="pres">
      <dgm:prSet presAssocID="{B1EFD1C7-9E96-4B2F-B4A4-9E3A72A31EF4}" presName="connTx" presStyleLbl="parChTrans1D2" presStyleIdx="3" presStyleCnt="10"/>
      <dgm:spPr/>
      <dgm:t>
        <a:bodyPr/>
        <a:lstStyle/>
        <a:p>
          <a:endParaRPr lang="en-US"/>
        </a:p>
      </dgm:t>
    </dgm:pt>
    <dgm:pt modelId="{70C96F69-A547-4742-91D1-0586814AF324}" type="pres">
      <dgm:prSet presAssocID="{9102F5EB-8D13-4C95-9540-CC67E0D647B9}" presName="root2" presStyleCnt="0"/>
      <dgm:spPr/>
    </dgm:pt>
    <dgm:pt modelId="{E74B2323-E0A8-4FEE-8A61-9D4628234AE5}" type="pres">
      <dgm:prSet presAssocID="{9102F5EB-8D13-4C95-9540-CC67E0D647B9}" presName="LevelTwoTextNode" presStyleLbl="asst1" presStyleIdx="3" presStyleCnt="9" custLinFactY="-13648" custLinFactNeighborX="2952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50664E-6151-4AEE-9BD5-97970B5CA66B}" type="pres">
      <dgm:prSet presAssocID="{9102F5EB-8D13-4C95-9540-CC67E0D647B9}" presName="level3hierChild" presStyleCnt="0"/>
      <dgm:spPr/>
    </dgm:pt>
    <dgm:pt modelId="{68FA4EA8-C0EA-4E8D-BCD5-5E902E597378}" type="pres">
      <dgm:prSet presAssocID="{BE990A9D-0E30-492A-8866-2F7D779C9A96}" presName="conn2-1" presStyleLbl="parChTrans1D2" presStyleIdx="4" presStyleCnt="10"/>
      <dgm:spPr/>
      <dgm:t>
        <a:bodyPr/>
        <a:lstStyle/>
        <a:p>
          <a:endParaRPr lang="en-US"/>
        </a:p>
      </dgm:t>
    </dgm:pt>
    <dgm:pt modelId="{FCAA3E54-3439-40A3-87C8-A2023EEA8A02}" type="pres">
      <dgm:prSet presAssocID="{BE990A9D-0E30-492A-8866-2F7D779C9A96}" presName="connTx" presStyleLbl="parChTrans1D2" presStyleIdx="4" presStyleCnt="10"/>
      <dgm:spPr/>
      <dgm:t>
        <a:bodyPr/>
        <a:lstStyle/>
        <a:p>
          <a:endParaRPr lang="en-US"/>
        </a:p>
      </dgm:t>
    </dgm:pt>
    <dgm:pt modelId="{AF01BF78-69D4-499A-B5A7-230304A67D39}" type="pres">
      <dgm:prSet presAssocID="{DF2113D0-76F0-431B-8648-95647D532317}" presName="root2" presStyleCnt="0"/>
      <dgm:spPr/>
    </dgm:pt>
    <dgm:pt modelId="{78DEC001-44B7-4F7F-B8FA-65575D1E2870}" type="pres">
      <dgm:prSet presAssocID="{DF2113D0-76F0-431B-8648-95647D532317}" presName="LevelTwoTextNode" presStyleLbl="asst1" presStyleIdx="4" presStyleCnt="9" custLinFactX="46449" custLinFactY="-9067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7E6B62-C6D5-4E90-AD56-F01FC1BE6E3A}" type="pres">
      <dgm:prSet presAssocID="{DF2113D0-76F0-431B-8648-95647D532317}" presName="level3hierChild" presStyleCnt="0"/>
      <dgm:spPr/>
    </dgm:pt>
    <dgm:pt modelId="{F94DB5A6-9B86-4850-AA79-4EB7C9123336}" type="pres">
      <dgm:prSet presAssocID="{91E96CB3-1C3E-49E4-B01A-2E3F0D7E3980}" presName="conn2-1" presStyleLbl="parChTrans1D2" presStyleIdx="5" presStyleCnt="10"/>
      <dgm:spPr/>
      <dgm:t>
        <a:bodyPr/>
        <a:lstStyle/>
        <a:p>
          <a:endParaRPr lang="en-US"/>
        </a:p>
      </dgm:t>
    </dgm:pt>
    <dgm:pt modelId="{0891537E-1E4E-4BE2-BF95-3BAB94329158}" type="pres">
      <dgm:prSet presAssocID="{91E96CB3-1C3E-49E4-B01A-2E3F0D7E3980}" presName="connTx" presStyleLbl="parChTrans1D2" presStyleIdx="5" presStyleCnt="10"/>
      <dgm:spPr/>
      <dgm:t>
        <a:bodyPr/>
        <a:lstStyle/>
        <a:p>
          <a:endParaRPr lang="en-US"/>
        </a:p>
      </dgm:t>
    </dgm:pt>
    <dgm:pt modelId="{75D8DD65-7CF8-4ED3-95E2-42A7D7C8F4DA}" type="pres">
      <dgm:prSet presAssocID="{53EBFC38-C532-4B30-B822-1294A3CEE2FB}" presName="root2" presStyleCnt="0"/>
      <dgm:spPr/>
    </dgm:pt>
    <dgm:pt modelId="{EB418C4E-B9E9-4973-8E73-366829331CB4}" type="pres">
      <dgm:prSet presAssocID="{53EBFC38-C532-4B30-B822-1294A3CEE2FB}" presName="LevelTwoTextNode" presStyleLbl="asst1" presStyleIdx="5" presStyleCnt="9" custLinFactX="46449" custLinFactY="-143648" custLinFactNeighborX="100000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B91CAF-43A2-4E6F-B68E-A97DC5AD36B1}" type="pres">
      <dgm:prSet presAssocID="{53EBFC38-C532-4B30-B822-1294A3CEE2FB}" presName="level3hierChild" presStyleCnt="0"/>
      <dgm:spPr/>
    </dgm:pt>
    <dgm:pt modelId="{AACE71CF-7C1A-4B57-8CA6-7C0F9BAAF36E}" type="pres">
      <dgm:prSet presAssocID="{13074149-A6C6-4A6B-8B18-7A6193BA04A7}" presName="conn2-1" presStyleLbl="parChTrans1D2" presStyleIdx="6" presStyleCnt="10"/>
      <dgm:spPr/>
      <dgm:t>
        <a:bodyPr/>
        <a:lstStyle/>
        <a:p>
          <a:endParaRPr lang="en-US"/>
        </a:p>
      </dgm:t>
    </dgm:pt>
    <dgm:pt modelId="{575B495F-D4D6-445E-937C-E3C4A109502A}" type="pres">
      <dgm:prSet presAssocID="{13074149-A6C6-4A6B-8B18-7A6193BA04A7}" presName="connTx" presStyleLbl="parChTrans1D2" presStyleIdx="6" presStyleCnt="10"/>
      <dgm:spPr/>
      <dgm:t>
        <a:bodyPr/>
        <a:lstStyle/>
        <a:p>
          <a:endParaRPr lang="en-US"/>
        </a:p>
      </dgm:t>
    </dgm:pt>
    <dgm:pt modelId="{9C6EC89F-FE11-4C74-8C68-DA36E6952F58}" type="pres">
      <dgm:prSet presAssocID="{9EEA5A56-C451-4C44-B99B-224F66E58636}" presName="root2" presStyleCnt="0"/>
      <dgm:spPr/>
    </dgm:pt>
    <dgm:pt modelId="{E5813804-5303-4F29-BE2E-385E4104B5C0}" type="pres">
      <dgm:prSet presAssocID="{9EEA5A56-C451-4C44-B99B-224F66E58636}" presName="LevelTwoTextNode" presStyleLbl="asst1" presStyleIdx="6" presStyleCnt="9" custLinFactY="-139067" custLinFactNeighborX="2952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205FF4-75AD-4813-B0CE-8ECEF3D09619}" type="pres">
      <dgm:prSet presAssocID="{9EEA5A56-C451-4C44-B99B-224F66E58636}" presName="level3hierChild" presStyleCnt="0"/>
      <dgm:spPr/>
    </dgm:pt>
    <dgm:pt modelId="{6EEEE894-D5E3-48A5-B491-0224091FC8A2}" type="pres">
      <dgm:prSet presAssocID="{374A16FC-4754-44FC-A31A-952237BE5D88}" presName="conn2-1" presStyleLbl="parChTrans1D2" presStyleIdx="7" presStyleCnt="10"/>
      <dgm:spPr/>
      <dgm:t>
        <a:bodyPr/>
        <a:lstStyle/>
        <a:p>
          <a:endParaRPr lang="en-US"/>
        </a:p>
      </dgm:t>
    </dgm:pt>
    <dgm:pt modelId="{50F013E0-3128-4E76-81A3-7B699A0CF895}" type="pres">
      <dgm:prSet presAssocID="{374A16FC-4754-44FC-A31A-952237BE5D88}" presName="connTx" presStyleLbl="parChTrans1D2" presStyleIdx="7" presStyleCnt="10"/>
      <dgm:spPr/>
      <dgm:t>
        <a:bodyPr/>
        <a:lstStyle/>
        <a:p>
          <a:endParaRPr lang="en-US"/>
        </a:p>
      </dgm:t>
    </dgm:pt>
    <dgm:pt modelId="{E399C7AC-5343-47C7-8652-964506AAC11C}" type="pres">
      <dgm:prSet presAssocID="{084958BC-7F56-4EA1-A0FE-6A7D1CFA3E5D}" presName="root2" presStyleCnt="0"/>
      <dgm:spPr/>
    </dgm:pt>
    <dgm:pt modelId="{287BCFCD-2784-46A8-BA40-14DB58B952C5}" type="pres">
      <dgm:prSet presAssocID="{084958BC-7F56-4EA1-A0FE-6A7D1CFA3E5D}" presName="LevelTwoTextNode" presStyleLbl="asst1" presStyleIdx="7" presStyleCnt="9" custLinFactX="46449" custLinFactY="-134487" custLinFactNeighborX="100000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BF681E-DBCD-48B3-B7FE-D920B9B80952}" type="pres">
      <dgm:prSet presAssocID="{084958BC-7F56-4EA1-A0FE-6A7D1CFA3E5D}" presName="level3hierChild" presStyleCnt="0"/>
      <dgm:spPr/>
    </dgm:pt>
    <dgm:pt modelId="{F3B817C0-FDFD-4518-8C9E-876EB4946B79}" type="pres">
      <dgm:prSet presAssocID="{4840A443-2FC0-4A03-9C72-015855142D96}" presName="conn2-1" presStyleLbl="parChTrans1D2" presStyleIdx="8" presStyleCnt="10"/>
      <dgm:spPr/>
      <dgm:t>
        <a:bodyPr/>
        <a:lstStyle/>
        <a:p>
          <a:endParaRPr lang="en-US"/>
        </a:p>
      </dgm:t>
    </dgm:pt>
    <dgm:pt modelId="{E13890FF-2553-46A8-81E6-96DDB81869A5}" type="pres">
      <dgm:prSet presAssocID="{4840A443-2FC0-4A03-9C72-015855142D96}" presName="connTx" presStyleLbl="parChTrans1D2" presStyleIdx="8" presStyleCnt="10"/>
      <dgm:spPr/>
      <dgm:t>
        <a:bodyPr/>
        <a:lstStyle/>
        <a:p>
          <a:endParaRPr lang="en-US"/>
        </a:p>
      </dgm:t>
    </dgm:pt>
    <dgm:pt modelId="{8B1AAD9D-461B-4BAD-9A24-1AEC9ABC6BC6}" type="pres">
      <dgm:prSet presAssocID="{D7D5D52C-A1FB-4CDB-B9B2-86EE59D893C3}" presName="root2" presStyleCnt="0"/>
      <dgm:spPr/>
    </dgm:pt>
    <dgm:pt modelId="{451C3E36-A6ED-40AD-A608-5C96E5F69DEA}" type="pres">
      <dgm:prSet presAssocID="{D7D5D52C-A1FB-4CDB-B9B2-86EE59D893C3}" presName="LevelTwoTextNode" presStyleLbl="asst1" presStyleIdx="8" presStyleCnt="9" custScaleX="240797" custLinFactY="-100000" custLinFactNeighborX="5028" custLinFactNeighborY="-1222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945A9C-80F1-43C5-A031-39BF173E5005}" type="pres">
      <dgm:prSet presAssocID="{D7D5D52C-A1FB-4CDB-B9B2-86EE59D893C3}" presName="level3hierChild" presStyleCnt="0"/>
      <dgm:spPr/>
    </dgm:pt>
    <dgm:pt modelId="{B4747364-B8CE-4C5B-8B88-74F66C1B0081}" type="pres">
      <dgm:prSet presAssocID="{57A1E93D-FDD4-4D9E-8F33-95F00EE16727}" presName="conn2-1" presStyleLbl="parChTrans1D2" presStyleIdx="9" presStyleCnt="10"/>
      <dgm:spPr/>
      <dgm:t>
        <a:bodyPr/>
        <a:lstStyle/>
        <a:p>
          <a:endParaRPr lang="en-US"/>
        </a:p>
      </dgm:t>
    </dgm:pt>
    <dgm:pt modelId="{479C2DF8-238E-4277-9E5A-7D752508BACC}" type="pres">
      <dgm:prSet presAssocID="{57A1E93D-FDD4-4D9E-8F33-95F00EE16727}" presName="connTx" presStyleLbl="parChTrans1D2" presStyleIdx="9" presStyleCnt="10"/>
      <dgm:spPr/>
      <dgm:t>
        <a:bodyPr/>
        <a:lstStyle/>
        <a:p>
          <a:endParaRPr lang="en-US"/>
        </a:p>
      </dgm:t>
    </dgm:pt>
    <dgm:pt modelId="{FEE7BC6F-7F81-4975-89AA-587EA6133683}" type="pres">
      <dgm:prSet presAssocID="{A224F44E-7E8C-4499-9A66-BBB153F71A80}" presName="root2" presStyleCnt="0"/>
      <dgm:spPr/>
    </dgm:pt>
    <dgm:pt modelId="{BBBF78DA-C20E-4286-B367-9FA5777D5131}" type="pres">
      <dgm:prSet presAssocID="{A224F44E-7E8C-4499-9A66-BBB153F71A80}" presName="LevelTwoTextNode" presStyleLbl="node2" presStyleIdx="0" presStyleCnt="1" custScaleX="241661" custLinFactY="-200000" custLinFactNeighborX="3624" custLinFactNeighborY="-2516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17FAB7-7B6D-4CC8-951F-7CFC6C3BFA70}" type="pres">
      <dgm:prSet presAssocID="{A224F44E-7E8C-4499-9A66-BBB153F71A80}" presName="level3hierChild" presStyleCnt="0"/>
      <dgm:spPr/>
    </dgm:pt>
  </dgm:ptLst>
  <dgm:cxnLst>
    <dgm:cxn modelId="{8524A7F3-64D5-46A0-9FB6-9BA45ECB4772}" type="presOf" srcId="{4DF340B8-C0C3-4E9F-A9CC-D652A0C4A3D5}" destId="{D6CF6B61-E020-42AC-867D-52DCB96BB0F4}" srcOrd="0" destOrd="0" presId="urn:microsoft.com/office/officeart/2005/8/layout/hierarchy2"/>
    <dgm:cxn modelId="{530E282A-8E86-4339-B03B-A14446918D57}" srcId="{AC638AD7-AFF7-4BC2-8F62-472F0A00841B}" destId="{9102F5EB-8D13-4C95-9540-CC67E0D647B9}" srcOrd="3" destOrd="0" parTransId="{B1EFD1C7-9E96-4B2F-B4A4-9E3A72A31EF4}" sibTransId="{AFD31E0B-55EE-4C52-97DF-B252CB2A83B5}"/>
    <dgm:cxn modelId="{D5C656A1-7DB2-4533-82C6-129417CBFDF0}" type="presOf" srcId="{D7D5D52C-A1FB-4CDB-B9B2-86EE59D893C3}" destId="{451C3E36-A6ED-40AD-A608-5C96E5F69DEA}" srcOrd="0" destOrd="0" presId="urn:microsoft.com/office/officeart/2005/8/layout/hierarchy2"/>
    <dgm:cxn modelId="{7016814B-794A-4E4C-A5D0-0FB9887FD5C9}" type="presOf" srcId="{084958BC-7F56-4EA1-A0FE-6A7D1CFA3E5D}" destId="{287BCFCD-2784-46A8-BA40-14DB58B952C5}" srcOrd="0" destOrd="0" presId="urn:microsoft.com/office/officeart/2005/8/layout/hierarchy2"/>
    <dgm:cxn modelId="{5A4D83F1-29EA-4CC2-BD14-75E100B75357}" srcId="{4DF340B8-C0C3-4E9F-A9CC-D652A0C4A3D5}" destId="{AC638AD7-AFF7-4BC2-8F62-472F0A00841B}" srcOrd="0" destOrd="0" parTransId="{C8181C78-26F2-41D6-9E4E-3A16561465B9}" sibTransId="{C26B770C-B792-41D1-8C25-9E5A301B7774}"/>
    <dgm:cxn modelId="{8053B722-1F53-4741-A125-10DAE4F2E2C7}" type="presOf" srcId="{3FD4151F-9E99-43C5-8AC3-14C4A5CD816D}" destId="{CD9EF40F-90EA-4766-AA90-8C18B1BD611A}" srcOrd="0" destOrd="0" presId="urn:microsoft.com/office/officeart/2005/8/layout/hierarchy2"/>
    <dgm:cxn modelId="{122CD04B-8D31-4E7F-B596-6E0C8DDCE834}" type="presOf" srcId="{AC638AD7-AFF7-4BC2-8F62-472F0A00841B}" destId="{1C014487-6089-40C3-9727-A49F394FC47D}" srcOrd="0" destOrd="0" presId="urn:microsoft.com/office/officeart/2005/8/layout/hierarchy2"/>
    <dgm:cxn modelId="{D3F9B0F3-BF22-4949-8690-DE6C80EFC9FB}" type="presOf" srcId="{96EECF77-0D38-424E-9D63-FB13DC57C9D0}" destId="{836BDECA-066F-41E0-A07C-664E10505FF0}" srcOrd="0" destOrd="0" presId="urn:microsoft.com/office/officeart/2005/8/layout/hierarchy2"/>
    <dgm:cxn modelId="{0D9E2823-FE7F-4E42-BC94-E796E5F33827}" srcId="{AC638AD7-AFF7-4BC2-8F62-472F0A00841B}" destId="{3FD4151F-9E99-43C5-8AC3-14C4A5CD816D}" srcOrd="0" destOrd="0" parTransId="{324F7CBC-0D59-478B-BB5F-A937FC5856FE}" sibTransId="{44F9CEB9-F55D-4101-8B63-6EE86DF6294C}"/>
    <dgm:cxn modelId="{2866C4EE-E1C6-41BF-8FA5-1BACE09B97A4}" srcId="{AC638AD7-AFF7-4BC2-8F62-472F0A00841B}" destId="{3995B0B2-A6D2-4701-BAD8-6FA4A22A5C7F}" srcOrd="2" destOrd="0" parTransId="{96EECF77-0D38-424E-9D63-FB13DC57C9D0}" sibTransId="{A9079509-FFDC-47C5-BB2A-CAD53C1FE3F9}"/>
    <dgm:cxn modelId="{00F44E6B-3770-43F4-8A95-FB3A3A153B8F}" type="presOf" srcId="{DF2113D0-76F0-431B-8648-95647D532317}" destId="{78DEC001-44B7-4F7F-B8FA-65575D1E2870}" srcOrd="0" destOrd="0" presId="urn:microsoft.com/office/officeart/2005/8/layout/hierarchy2"/>
    <dgm:cxn modelId="{6931715B-8C06-47B5-89CF-426545DD60F8}" type="presOf" srcId="{9EEA5A56-C451-4C44-B99B-224F66E58636}" destId="{E5813804-5303-4F29-BE2E-385E4104B5C0}" srcOrd="0" destOrd="0" presId="urn:microsoft.com/office/officeart/2005/8/layout/hierarchy2"/>
    <dgm:cxn modelId="{8A71F6DC-5B37-423A-8C4F-82F10A73D4FE}" type="presOf" srcId="{374A16FC-4754-44FC-A31A-952237BE5D88}" destId="{6EEEE894-D5E3-48A5-B491-0224091FC8A2}" srcOrd="0" destOrd="0" presId="urn:microsoft.com/office/officeart/2005/8/layout/hierarchy2"/>
    <dgm:cxn modelId="{399B7113-7D38-4D9F-AC00-6F8C1B5C310C}" type="presOf" srcId="{02B6CB60-3FCD-4D21-A4C9-E7F752188E32}" destId="{F1081FB8-F380-4FD2-BAAE-87C396190ED9}" srcOrd="0" destOrd="0" presId="urn:microsoft.com/office/officeart/2005/8/layout/hierarchy2"/>
    <dgm:cxn modelId="{6709D066-32C0-4278-8019-AB13C9B0BDF1}" type="presOf" srcId="{91E96CB3-1C3E-49E4-B01A-2E3F0D7E3980}" destId="{F94DB5A6-9B86-4850-AA79-4EB7C9123336}" srcOrd="0" destOrd="0" presId="urn:microsoft.com/office/officeart/2005/8/layout/hierarchy2"/>
    <dgm:cxn modelId="{4215FAC8-69C6-46DC-AF7D-86ED6636EABE}" type="presOf" srcId="{3995B0B2-A6D2-4701-BAD8-6FA4A22A5C7F}" destId="{15048321-DFF1-4DC6-BAA3-E00B0326406F}" srcOrd="0" destOrd="0" presId="urn:microsoft.com/office/officeart/2005/8/layout/hierarchy2"/>
    <dgm:cxn modelId="{28EC366E-FDC5-4FFF-9304-A5D7B55A328C}" type="presOf" srcId="{BE990A9D-0E30-492A-8866-2F7D779C9A96}" destId="{68FA4EA8-C0EA-4E8D-BCD5-5E902E597378}" srcOrd="0" destOrd="0" presId="urn:microsoft.com/office/officeart/2005/8/layout/hierarchy2"/>
    <dgm:cxn modelId="{568D1BCA-4FFA-4D12-A1D5-3D0179B020DB}" type="presOf" srcId="{13074149-A6C6-4A6B-8B18-7A6193BA04A7}" destId="{AACE71CF-7C1A-4B57-8CA6-7C0F9BAAF36E}" srcOrd="0" destOrd="0" presId="urn:microsoft.com/office/officeart/2005/8/layout/hierarchy2"/>
    <dgm:cxn modelId="{C3D2BF7D-C2EA-4005-BABE-8A45F045B73F}" type="presOf" srcId="{4840A443-2FC0-4A03-9C72-015855142D96}" destId="{E13890FF-2553-46A8-81E6-96DDB81869A5}" srcOrd="1" destOrd="0" presId="urn:microsoft.com/office/officeart/2005/8/layout/hierarchy2"/>
    <dgm:cxn modelId="{FB3FAA5D-8AF8-496A-BB6F-22989F566C62}" type="presOf" srcId="{B1EFD1C7-9E96-4B2F-B4A4-9E3A72A31EF4}" destId="{10129209-C479-45C7-BA79-15C2BD288D81}" srcOrd="1" destOrd="0" presId="urn:microsoft.com/office/officeart/2005/8/layout/hierarchy2"/>
    <dgm:cxn modelId="{9EF8A580-5808-4985-A305-44969CD3A403}" type="presOf" srcId="{4840A443-2FC0-4A03-9C72-015855142D96}" destId="{F3B817C0-FDFD-4518-8C9E-876EB4946B79}" srcOrd="0" destOrd="0" presId="urn:microsoft.com/office/officeart/2005/8/layout/hierarchy2"/>
    <dgm:cxn modelId="{58AA8822-6B4A-48A6-9556-18C056706099}" type="presOf" srcId="{324F7CBC-0D59-478B-BB5F-A937FC5856FE}" destId="{D5C13B12-EC84-4032-B98C-4E3C53448410}" srcOrd="1" destOrd="0" presId="urn:microsoft.com/office/officeart/2005/8/layout/hierarchy2"/>
    <dgm:cxn modelId="{3A5EB497-CC01-41BB-B607-CBB2D24C50AF}" srcId="{AC638AD7-AFF7-4BC2-8F62-472F0A00841B}" destId="{D7D5D52C-A1FB-4CDB-B9B2-86EE59D893C3}" srcOrd="8" destOrd="0" parTransId="{4840A443-2FC0-4A03-9C72-015855142D96}" sibTransId="{9AEEEC99-32E8-40BE-87CA-267427D388FE}"/>
    <dgm:cxn modelId="{B3CC19DC-6964-4151-907E-55024C8615C2}" type="presOf" srcId="{13074149-A6C6-4A6B-8B18-7A6193BA04A7}" destId="{575B495F-D4D6-445E-937C-E3C4A109502A}" srcOrd="1" destOrd="0" presId="urn:microsoft.com/office/officeart/2005/8/layout/hierarchy2"/>
    <dgm:cxn modelId="{495FE893-C703-4845-A931-DA309F674B7A}" type="presOf" srcId="{BE990A9D-0E30-492A-8866-2F7D779C9A96}" destId="{FCAA3E54-3439-40A3-87C8-A2023EEA8A02}" srcOrd="1" destOrd="0" presId="urn:microsoft.com/office/officeart/2005/8/layout/hierarchy2"/>
    <dgm:cxn modelId="{9E79AF7E-B419-47EA-8E3D-81502821285A}" type="presOf" srcId="{57A1E93D-FDD4-4D9E-8F33-95F00EE16727}" destId="{479C2DF8-238E-4277-9E5A-7D752508BACC}" srcOrd="1" destOrd="0" presId="urn:microsoft.com/office/officeart/2005/8/layout/hierarchy2"/>
    <dgm:cxn modelId="{AC0FB0AA-A3B1-43A8-8801-77BB68933EF4}" type="presOf" srcId="{A224F44E-7E8C-4499-9A66-BBB153F71A80}" destId="{BBBF78DA-C20E-4286-B367-9FA5777D5131}" srcOrd="0" destOrd="0" presId="urn:microsoft.com/office/officeart/2005/8/layout/hierarchy2"/>
    <dgm:cxn modelId="{4A6322C2-42EF-4745-A4F7-62163CA56A6B}" type="presOf" srcId="{96EECF77-0D38-424E-9D63-FB13DC57C9D0}" destId="{2E09E22C-6A68-4314-9951-52EB6752D7F5}" srcOrd="1" destOrd="0" presId="urn:microsoft.com/office/officeart/2005/8/layout/hierarchy2"/>
    <dgm:cxn modelId="{F387F5DA-EBF2-4B82-AA6D-9A1F707F3669}" type="presOf" srcId="{53EBFC38-C532-4B30-B822-1294A3CEE2FB}" destId="{EB418C4E-B9E9-4973-8E73-366829331CB4}" srcOrd="0" destOrd="0" presId="urn:microsoft.com/office/officeart/2005/8/layout/hierarchy2"/>
    <dgm:cxn modelId="{96DC7442-B1E4-4B2E-9BD1-03AC07C4A8CE}" srcId="{AC638AD7-AFF7-4BC2-8F62-472F0A00841B}" destId="{A224F44E-7E8C-4499-9A66-BBB153F71A80}" srcOrd="9" destOrd="0" parTransId="{57A1E93D-FDD4-4D9E-8F33-95F00EE16727}" sibTransId="{41EF20E2-201F-4E8C-B2B6-E99DE42CD49B}"/>
    <dgm:cxn modelId="{048C7800-4EB4-43D0-945E-5905277F37FE}" srcId="{AC638AD7-AFF7-4BC2-8F62-472F0A00841B}" destId="{DF2113D0-76F0-431B-8648-95647D532317}" srcOrd="4" destOrd="0" parTransId="{BE990A9D-0E30-492A-8866-2F7D779C9A96}" sibTransId="{F633ADDA-5FAA-4D0E-AF65-79D308CC2293}"/>
    <dgm:cxn modelId="{C247E332-C65A-4129-A607-168652CDEAC7}" type="presOf" srcId="{91E96CB3-1C3E-49E4-B01A-2E3F0D7E3980}" destId="{0891537E-1E4E-4BE2-BF95-3BAB94329158}" srcOrd="1" destOrd="0" presId="urn:microsoft.com/office/officeart/2005/8/layout/hierarchy2"/>
    <dgm:cxn modelId="{56038D4A-A438-4FBE-8247-73B6F0E1A00F}" srcId="{AC638AD7-AFF7-4BC2-8F62-472F0A00841B}" destId="{E8E8E9F6-E421-437D-A603-A626945EB09F}" srcOrd="1" destOrd="0" parTransId="{02B6CB60-3FCD-4D21-A4C9-E7F752188E32}" sibTransId="{C39BE0A7-35BF-47D9-A03A-F7254BC7432D}"/>
    <dgm:cxn modelId="{3FA7C02F-7B7D-4918-80E1-91A90758D7D7}" type="presOf" srcId="{324F7CBC-0D59-478B-BB5F-A937FC5856FE}" destId="{5BCA0AA9-9BCC-4BEA-9C00-F4E26ECC01A9}" srcOrd="0" destOrd="0" presId="urn:microsoft.com/office/officeart/2005/8/layout/hierarchy2"/>
    <dgm:cxn modelId="{3EA72B90-6767-428A-ABED-3FCE24588E3F}" type="presOf" srcId="{374A16FC-4754-44FC-A31A-952237BE5D88}" destId="{50F013E0-3128-4E76-81A3-7B699A0CF895}" srcOrd="1" destOrd="0" presId="urn:microsoft.com/office/officeart/2005/8/layout/hierarchy2"/>
    <dgm:cxn modelId="{EA235F92-2DB2-476C-90A0-B64F15E5D805}" srcId="{AC638AD7-AFF7-4BC2-8F62-472F0A00841B}" destId="{084958BC-7F56-4EA1-A0FE-6A7D1CFA3E5D}" srcOrd="7" destOrd="0" parTransId="{374A16FC-4754-44FC-A31A-952237BE5D88}" sibTransId="{56B8FE6C-A5AB-4F81-800A-9F31D27406EB}"/>
    <dgm:cxn modelId="{ADCDACAD-51F6-4195-9016-C02260745310}" type="presOf" srcId="{E8E8E9F6-E421-437D-A603-A626945EB09F}" destId="{A1EFEA8C-E7C4-4B25-B013-2248EA9F3B4B}" srcOrd="0" destOrd="0" presId="urn:microsoft.com/office/officeart/2005/8/layout/hierarchy2"/>
    <dgm:cxn modelId="{A5D8E580-9AB5-48F6-826C-F482B25BC836}" srcId="{AC638AD7-AFF7-4BC2-8F62-472F0A00841B}" destId="{9EEA5A56-C451-4C44-B99B-224F66E58636}" srcOrd="6" destOrd="0" parTransId="{13074149-A6C6-4A6B-8B18-7A6193BA04A7}" sibTransId="{EFB8AC97-29A3-4256-8C44-E1977D25D0A4}"/>
    <dgm:cxn modelId="{69BD237A-E6CB-4EF9-B24F-C3BD0DF6B24A}" type="presOf" srcId="{02B6CB60-3FCD-4D21-A4C9-E7F752188E32}" destId="{D3735948-21B8-4C7F-8908-E46A08ADDD85}" srcOrd="1" destOrd="0" presId="urn:microsoft.com/office/officeart/2005/8/layout/hierarchy2"/>
    <dgm:cxn modelId="{14060CDF-D823-4976-B251-B527805AB5A7}" srcId="{AC638AD7-AFF7-4BC2-8F62-472F0A00841B}" destId="{53EBFC38-C532-4B30-B822-1294A3CEE2FB}" srcOrd="5" destOrd="0" parTransId="{91E96CB3-1C3E-49E4-B01A-2E3F0D7E3980}" sibTransId="{7CD69F64-20D5-4967-ABA2-80179B2FE9C4}"/>
    <dgm:cxn modelId="{86D06AE8-2942-4162-94AA-586BB3F9E250}" type="presOf" srcId="{B1EFD1C7-9E96-4B2F-B4A4-9E3A72A31EF4}" destId="{C1A727F5-F379-49D1-B13C-94E1DF9F485A}" srcOrd="0" destOrd="0" presId="urn:microsoft.com/office/officeart/2005/8/layout/hierarchy2"/>
    <dgm:cxn modelId="{904654BE-F971-4BC6-9308-E6306EA3B2AA}" type="presOf" srcId="{57A1E93D-FDD4-4D9E-8F33-95F00EE16727}" destId="{B4747364-B8CE-4C5B-8B88-74F66C1B0081}" srcOrd="0" destOrd="0" presId="urn:microsoft.com/office/officeart/2005/8/layout/hierarchy2"/>
    <dgm:cxn modelId="{F5FF690A-074B-4CD1-A728-8C9562EC8A49}" type="presOf" srcId="{9102F5EB-8D13-4C95-9540-CC67E0D647B9}" destId="{E74B2323-E0A8-4FEE-8A61-9D4628234AE5}" srcOrd="0" destOrd="0" presId="urn:microsoft.com/office/officeart/2005/8/layout/hierarchy2"/>
    <dgm:cxn modelId="{9629819A-4B56-4EB8-BFA1-C8CB125E13AB}" type="presParOf" srcId="{D6CF6B61-E020-42AC-867D-52DCB96BB0F4}" destId="{19F369A4-8749-4AAE-BF59-8A1EA445D462}" srcOrd="0" destOrd="0" presId="urn:microsoft.com/office/officeart/2005/8/layout/hierarchy2"/>
    <dgm:cxn modelId="{A6C7AD72-CA5B-4F30-8A6E-4B8E75ED335B}" type="presParOf" srcId="{19F369A4-8749-4AAE-BF59-8A1EA445D462}" destId="{1C014487-6089-40C3-9727-A49F394FC47D}" srcOrd="0" destOrd="0" presId="urn:microsoft.com/office/officeart/2005/8/layout/hierarchy2"/>
    <dgm:cxn modelId="{7DE8D84B-997F-485D-A884-0A828755C89E}" type="presParOf" srcId="{19F369A4-8749-4AAE-BF59-8A1EA445D462}" destId="{D4A88DE8-5F56-484E-BB13-523B9B8C678B}" srcOrd="1" destOrd="0" presId="urn:microsoft.com/office/officeart/2005/8/layout/hierarchy2"/>
    <dgm:cxn modelId="{26ADF064-4DF4-44AB-A754-43F3818D3115}" type="presParOf" srcId="{D4A88DE8-5F56-484E-BB13-523B9B8C678B}" destId="{5BCA0AA9-9BCC-4BEA-9C00-F4E26ECC01A9}" srcOrd="0" destOrd="0" presId="urn:microsoft.com/office/officeart/2005/8/layout/hierarchy2"/>
    <dgm:cxn modelId="{4DCA3922-4123-42B8-8566-18B1499AC773}" type="presParOf" srcId="{5BCA0AA9-9BCC-4BEA-9C00-F4E26ECC01A9}" destId="{D5C13B12-EC84-4032-B98C-4E3C53448410}" srcOrd="0" destOrd="0" presId="urn:microsoft.com/office/officeart/2005/8/layout/hierarchy2"/>
    <dgm:cxn modelId="{A1B2AEE0-4127-486F-BBE2-70B07E4A4787}" type="presParOf" srcId="{D4A88DE8-5F56-484E-BB13-523B9B8C678B}" destId="{35F4A576-69F9-4BF4-B23B-25303D6E26E4}" srcOrd="1" destOrd="0" presId="urn:microsoft.com/office/officeart/2005/8/layout/hierarchy2"/>
    <dgm:cxn modelId="{8AC15BF8-BDD7-4001-9DF1-03D94BB298C3}" type="presParOf" srcId="{35F4A576-69F9-4BF4-B23B-25303D6E26E4}" destId="{CD9EF40F-90EA-4766-AA90-8C18B1BD611A}" srcOrd="0" destOrd="0" presId="urn:microsoft.com/office/officeart/2005/8/layout/hierarchy2"/>
    <dgm:cxn modelId="{34282FA5-8B27-4EB9-BAB5-55BC80681F8E}" type="presParOf" srcId="{35F4A576-69F9-4BF4-B23B-25303D6E26E4}" destId="{8AB45554-4C78-4A3F-A895-7DED1C58FC6C}" srcOrd="1" destOrd="0" presId="urn:microsoft.com/office/officeart/2005/8/layout/hierarchy2"/>
    <dgm:cxn modelId="{E3596C23-48CA-4BCB-BEF2-3E99848F6E01}" type="presParOf" srcId="{D4A88DE8-5F56-484E-BB13-523B9B8C678B}" destId="{F1081FB8-F380-4FD2-BAAE-87C396190ED9}" srcOrd="2" destOrd="0" presId="urn:microsoft.com/office/officeart/2005/8/layout/hierarchy2"/>
    <dgm:cxn modelId="{60C8C45E-91C6-4A86-9464-101A1DD1488E}" type="presParOf" srcId="{F1081FB8-F380-4FD2-BAAE-87C396190ED9}" destId="{D3735948-21B8-4C7F-8908-E46A08ADDD85}" srcOrd="0" destOrd="0" presId="urn:microsoft.com/office/officeart/2005/8/layout/hierarchy2"/>
    <dgm:cxn modelId="{7A25622F-1443-45DA-AD32-87D28D2A6944}" type="presParOf" srcId="{D4A88DE8-5F56-484E-BB13-523B9B8C678B}" destId="{D3DCBF9D-D048-4E22-906D-DC573BC8E543}" srcOrd="3" destOrd="0" presId="urn:microsoft.com/office/officeart/2005/8/layout/hierarchy2"/>
    <dgm:cxn modelId="{549568AE-6991-4D84-B18B-523459EAC693}" type="presParOf" srcId="{D3DCBF9D-D048-4E22-906D-DC573BC8E543}" destId="{A1EFEA8C-E7C4-4B25-B013-2248EA9F3B4B}" srcOrd="0" destOrd="0" presId="urn:microsoft.com/office/officeart/2005/8/layout/hierarchy2"/>
    <dgm:cxn modelId="{6B935626-4FFD-4591-BE40-4A27634B462D}" type="presParOf" srcId="{D3DCBF9D-D048-4E22-906D-DC573BC8E543}" destId="{2040BFA1-E1F3-4CC2-A72B-050ED028A665}" srcOrd="1" destOrd="0" presId="urn:microsoft.com/office/officeart/2005/8/layout/hierarchy2"/>
    <dgm:cxn modelId="{96CE9D75-2C38-4FF9-A8C0-D91469AC0853}" type="presParOf" srcId="{D4A88DE8-5F56-484E-BB13-523B9B8C678B}" destId="{836BDECA-066F-41E0-A07C-664E10505FF0}" srcOrd="4" destOrd="0" presId="urn:microsoft.com/office/officeart/2005/8/layout/hierarchy2"/>
    <dgm:cxn modelId="{77C81306-FDED-402A-8040-CC3E34505127}" type="presParOf" srcId="{836BDECA-066F-41E0-A07C-664E10505FF0}" destId="{2E09E22C-6A68-4314-9951-52EB6752D7F5}" srcOrd="0" destOrd="0" presId="urn:microsoft.com/office/officeart/2005/8/layout/hierarchy2"/>
    <dgm:cxn modelId="{C29FD375-723A-42CF-A9F5-67DB6D848F09}" type="presParOf" srcId="{D4A88DE8-5F56-484E-BB13-523B9B8C678B}" destId="{922829DA-9655-4967-99D1-8DC27A4AA079}" srcOrd="5" destOrd="0" presId="urn:microsoft.com/office/officeart/2005/8/layout/hierarchy2"/>
    <dgm:cxn modelId="{4FB06638-D129-47AB-93E1-E3785C170A78}" type="presParOf" srcId="{922829DA-9655-4967-99D1-8DC27A4AA079}" destId="{15048321-DFF1-4DC6-BAA3-E00B0326406F}" srcOrd="0" destOrd="0" presId="urn:microsoft.com/office/officeart/2005/8/layout/hierarchy2"/>
    <dgm:cxn modelId="{0DD5A494-DAD9-42B9-AC99-771F5F8819F1}" type="presParOf" srcId="{922829DA-9655-4967-99D1-8DC27A4AA079}" destId="{BC1631CA-99CE-4769-82D8-82B2B80C8408}" srcOrd="1" destOrd="0" presId="urn:microsoft.com/office/officeart/2005/8/layout/hierarchy2"/>
    <dgm:cxn modelId="{02BB09EA-662A-4468-8A03-88FCC8907BA7}" type="presParOf" srcId="{D4A88DE8-5F56-484E-BB13-523B9B8C678B}" destId="{C1A727F5-F379-49D1-B13C-94E1DF9F485A}" srcOrd="6" destOrd="0" presId="urn:microsoft.com/office/officeart/2005/8/layout/hierarchy2"/>
    <dgm:cxn modelId="{7CFBAAD3-D51A-4CEB-A208-92F363BB7FB1}" type="presParOf" srcId="{C1A727F5-F379-49D1-B13C-94E1DF9F485A}" destId="{10129209-C479-45C7-BA79-15C2BD288D81}" srcOrd="0" destOrd="0" presId="urn:microsoft.com/office/officeart/2005/8/layout/hierarchy2"/>
    <dgm:cxn modelId="{3BE6B988-E7DC-4D86-A480-F308F9DAA923}" type="presParOf" srcId="{D4A88DE8-5F56-484E-BB13-523B9B8C678B}" destId="{70C96F69-A547-4742-91D1-0586814AF324}" srcOrd="7" destOrd="0" presId="urn:microsoft.com/office/officeart/2005/8/layout/hierarchy2"/>
    <dgm:cxn modelId="{E0FAE766-5233-4138-BE58-841F46D7CB9C}" type="presParOf" srcId="{70C96F69-A547-4742-91D1-0586814AF324}" destId="{E74B2323-E0A8-4FEE-8A61-9D4628234AE5}" srcOrd="0" destOrd="0" presId="urn:microsoft.com/office/officeart/2005/8/layout/hierarchy2"/>
    <dgm:cxn modelId="{A954737B-E801-4066-8B7F-AA520C5697FD}" type="presParOf" srcId="{70C96F69-A547-4742-91D1-0586814AF324}" destId="{AC50664E-6151-4AEE-9BD5-97970B5CA66B}" srcOrd="1" destOrd="0" presId="urn:microsoft.com/office/officeart/2005/8/layout/hierarchy2"/>
    <dgm:cxn modelId="{078BD1FB-3367-49CF-B725-C79737A3F7A9}" type="presParOf" srcId="{D4A88DE8-5F56-484E-BB13-523B9B8C678B}" destId="{68FA4EA8-C0EA-4E8D-BCD5-5E902E597378}" srcOrd="8" destOrd="0" presId="urn:microsoft.com/office/officeart/2005/8/layout/hierarchy2"/>
    <dgm:cxn modelId="{43D9C59D-4DD1-4DD3-A85F-5415FF4C021D}" type="presParOf" srcId="{68FA4EA8-C0EA-4E8D-BCD5-5E902E597378}" destId="{FCAA3E54-3439-40A3-87C8-A2023EEA8A02}" srcOrd="0" destOrd="0" presId="urn:microsoft.com/office/officeart/2005/8/layout/hierarchy2"/>
    <dgm:cxn modelId="{36A78798-684C-4CAB-A4C2-D6727AA492FF}" type="presParOf" srcId="{D4A88DE8-5F56-484E-BB13-523B9B8C678B}" destId="{AF01BF78-69D4-499A-B5A7-230304A67D39}" srcOrd="9" destOrd="0" presId="urn:microsoft.com/office/officeart/2005/8/layout/hierarchy2"/>
    <dgm:cxn modelId="{87DFA0CB-FEF2-4486-B6C3-45D9325AB1EB}" type="presParOf" srcId="{AF01BF78-69D4-499A-B5A7-230304A67D39}" destId="{78DEC001-44B7-4F7F-B8FA-65575D1E2870}" srcOrd="0" destOrd="0" presId="urn:microsoft.com/office/officeart/2005/8/layout/hierarchy2"/>
    <dgm:cxn modelId="{0D57C9F9-49E5-4A84-85DF-111A39874C41}" type="presParOf" srcId="{AF01BF78-69D4-499A-B5A7-230304A67D39}" destId="{607E6B62-C6D5-4E90-AD56-F01FC1BE6E3A}" srcOrd="1" destOrd="0" presId="urn:microsoft.com/office/officeart/2005/8/layout/hierarchy2"/>
    <dgm:cxn modelId="{3A069043-FC71-4540-A19E-357A11B2ECE2}" type="presParOf" srcId="{D4A88DE8-5F56-484E-BB13-523B9B8C678B}" destId="{F94DB5A6-9B86-4850-AA79-4EB7C9123336}" srcOrd="10" destOrd="0" presId="urn:microsoft.com/office/officeart/2005/8/layout/hierarchy2"/>
    <dgm:cxn modelId="{9E59ED37-E2A2-45C7-8157-9D5CCDE27F65}" type="presParOf" srcId="{F94DB5A6-9B86-4850-AA79-4EB7C9123336}" destId="{0891537E-1E4E-4BE2-BF95-3BAB94329158}" srcOrd="0" destOrd="0" presId="urn:microsoft.com/office/officeart/2005/8/layout/hierarchy2"/>
    <dgm:cxn modelId="{6B17408C-B9FD-420A-99D7-F1571AEEE23C}" type="presParOf" srcId="{D4A88DE8-5F56-484E-BB13-523B9B8C678B}" destId="{75D8DD65-7CF8-4ED3-95E2-42A7D7C8F4DA}" srcOrd="11" destOrd="0" presId="urn:microsoft.com/office/officeart/2005/8/layout/hierarchy2"/>
    <dgm:cxn modelId="{0EDA53AA-AA96-4DFF-9978-DBD76EE4120D}" type="presParOf" srcId="{75D8DD65-7CF8-4ED3-95E2-42A7D7C8F4DA}" destId="{EB418C4E-B9E9-4973-8E73-366829331CB4}" srcOrd="0" destOrd="0" presId="urn:microsoft.com/office/officeart/2005/8/layout/hierarchy2"/>
    <dgm:cxn modelId="{630CF61E-146E-42AA-AADF-9C839BEBDC1A}" type="presParOf" srcId="{75D8DD65-7CF8-4ED3-95E2-42A7D7C8F4DA}" destId="{43B91CAF-43A2-4E6F-B68E-A97DC5AD36B1}" srcOrd="1" destOrd="0" presId="urn:microsoft.com/office/officeart/2005/8/layout/hierarchy2"/>
    <dgm:cxn modelId="{8D6B2504-266F-4D7F-ADC7-4B61311E354E}" type="presParOf" srcId="{D4A88DE8-5F56-484E-BB13-523B9B8C678B}" destId="{AACE71CF-7C1A-4B57-8CA6-7C0F9BAAF36E}" srcOrd="12" destOrd="0" presId="urn:microsoft.com/office/officeart/2005/8/layout/hierarchy2"/>
    <dgm:cxn modelId="{E40952C2-7CD5-4408-AF13-61C2B1F65211}" type="presParOf" srcId="{AACE71CF-7C1A-4B57-8CA6-7C0F9BAAF36E}" destId="{575B495F-D4D6-445E-937C-E3C4A109502A}" srcOrd="0" destOrd="0" presId="urn:microsoft.com/office/officeart/2005/8/layout/hierarchy2"/>
    <dgm:cxn modelId="{A2A6929D-28AA-4CD8-B5EE-E0133C60E2AA}" type="presParOf" srcId="{D4A88DE8-5F56-484E-BB13-523B9B8C678B}" destId="{9C6EC89F-FE11-4C74-8C68-DA36E6952F58}" srcOrd="13" destOrd="0" presId="urn:microsoft.com/office/officeart/2005/8/layout/hierarchy2"/>
    <dgm:cxn modelId="{9E4EF790-FBD1-4524-9917-E0B7A939A29A}" type="presParOf" srcId="{9C6EC89F-FE11-4C74-8C68-DA36E6952F58}" destId="{E5813804-5303-4F29-BE2E-385E4104B5C0}" srcOrd="0" destOrd="0" presId="urn:microsoft.com/office/officeart/2005/8/layout/hierarchy2"/>
    <dgm:cxn modelId="{50880A67-4198-4FAA-99F4-F67E94A99E9E}" type="presParOf" srcId="{9C6EC89F-FE11-4C74-8C68-DA36E6952F58}" destId="{54205FF4-75AD-4813-B0CE-8ECEF3D09619}" srcOrd="1" destOrd="0" presId="urn:microsoft.com/office/officeart/2005/8/layout/hierarchy2"/>
    <dgm:cxn modelId="{798B3236-ECB3-4E1A-97D6-696CC59F2088}" type="presParOf" srcId="{D4A88DE8-5F56-484E-BB13-523B9B8C678B}" destId="{6EEEE894-D5E3-48A5-B491-0224091FC8A2}" srcOrd="14" destOrd="0" presId="urn:microsoft.com/office/officeart/2005/8/layout/hierarchy2"/>
    <dgm:cxn modelId="{BDAFE616-32D3-47AC-BEE5-F2466F2D03F8}" type="presParOf" srcId="{6EEEE894-D5E3-48A5-B491-0224091FC8A2}" destId="{50F013E0-3128-4E76-81A3-7B699A0CF895}" srcOrd="0" destOrd="0" presId="urn:microsoft.com/office/officeart/2005/8/layout/hierarchy2"/>
    <dgm:cxn modelId="{6A989157-2DE8-4C2B-B303-A1D86A5CA0ED}" type="presParOf" srcId="{D4A88DE8-5F56-484E-BB13-523B9B8C678B}" destId="{E399C7AC-5343-47C7-8652-964506AAC11C}" srcOrd="15" destOrd="0" presId="urn:microsoft.com/office/officeart/2005/8/layout/hierarchy2"/>
    <dgm:cxn modelId="{B4E424A9-FEB8-4E7F-9345-0E705B5C013D}" type="presParOf" srcId="{E399C7AC-5343-47C7-8652-964506AAC11C}" destId="{287BCFCD-2784-46A8-BA40-14DB58B952C5}" srcOrd="0" destOrd="0" presId="urn:microsoft.com/office/officeart/2005/8/layout/hierarchy2"/>
    <dgm:cxn modelId="{FB7ECB8B-1BDC-454B-BFBD-3767FC135C11}" type="presParOf" srcId="{E399C7AC-5343-47C7-8652-964506AAC11C}" destId="{06BF681E-DBCD-48B3-B7FE-D920B9B80952}" srcOrd="1" destOrd="0" presId="urn:microsoft.com/office/officeart/2005/8/layout/hierarchy2"/>
    <dgm:cxn modelId="{04B4846B-C593-4A69-964B-AF5B4EF2AD92}" type="presParOf" srcId="{D4A88DE8-5F56-484E-BB13-523B9B8C678B}" destId="{F3B817C0-FDFD-4518-8C9E-876EB4946B79}" srcOrd="16" destOrd="0" presId="urn:microsoft.com/office/officeart/2005/8/layout/hierarchy2"/>
    <dgm:cxn modelId="{7221051B-FB89-4256-B19F-DB8AEF8721E7}" type="presParOf" srcId="{F3B817C0-FDFD-4518-8C9E-876EB4946B79}" destId="{E13890FF-2553-46A8-81E6-96DDB81869A5}" srcOrd="0" destOrd="0" presId="urn:microsoft.com/office/officeart/2005/8/layout/hierarchy2"/>
    <dgm:cxn modelId="{DFAB7799-FBC7-4D72-8F63-8157F2F9A398}" type="presParOf" srcId="{D4A88DE8-5F56-484E-BB13-523B9B8C678B}" destId="{8B1AAD9D-461B-4BAD-9A24-1AEC9ABC6BC6}" srcOrd="17" destOrd="0" presId="urn:microsoft.com/office/officeart/2005/8/layout/hierarchy2"/>
    <dgm:cxn modelId="{0E9B14B2-11C7-46D0-A192-C432F661E229}" type="presParOf" srcId="{8B1AAD9D-461B-4BAD-9A24-1AEC9ABC6BC6}" destId="{451C3E36-A6ED-40AD-A608-5C96E5F69DEA}" srcOrd="0" destOrd="0" presId="urn:microsoft.com/office/officeart/2005/8/layout/hierarchy2"/>
    <dgm:cxn modelId="{B4966711-0945-49EA-96F5-F1DCAB621162}" type="presParOf" srcId="{8B1AAD9D-461B-4BAD-9A24-1AEC9ABC6BC6}" destId="{90945A9C-80F1-43C5-A031-39BF173E5005}" srcOrd="1" destOrd="0" presId="urn:microsoft.com/office/officeart/2005/8/layout/hierarchy2"/>
    <dgm:cxn modelId="{6C3A0B7F-6793-47D0-AEB9-4206023BDB52}" type="presParOf" srcId="{D4A88DE8-5F56-484E-BB13-523B9B8C678B}" destId="{B4747364-B8CE-4C5B-8B88-74F66C1B0081}" srcOrd="18" destOrd="0" presId="urn:microsoft.com/office/officeart/2005/8/layout/hierarchy2"/>
    <dgm:cxn modelId="{32C9EE28-326E-45F9-9C30-F80297889123}" type="presParOf" srcId="{B4747364-B8CE-4C5B-8B88-74F66C1B0081}" destId="{479C2DF8-238E-4277-9E5A-7D752508BACC}" srcOrd="0" destOrd="0" presId="urn:microsoft.com/office/officeart/2005/8/layout/hierarchy2"/>
    <dgm:cxn modelId="{B7CF7665-63FD-479B-8A3B-0BC328D23CB2}" type="presParOf" srcId="{D4A88DE8-5F56-484E-BB13-523B9B8C678B}" destId="{FEE7BC6F-7F81-4975-89AA-587EA6133683}" srcOrd="19" destOrd="0" presId="urn:microsoft.com/office/officeart/2005/8/layout/hierarchy2"/>
    <dgm:cxn modelId="{02BCF71D-B2D8-4D19-9269-674697AE7807}" type="presParOf" srcId="{FEE7BC6F-7F81-4975-89AA-587EA6133683}" destId="{BBBF78DA-C20E-4286-B367-9FA5777D5131}" srcOrd="0" destOrd="0" presId="urn:microsoft.com/office/officeart/2005/8/layout/hierarchy2"/>
    <dgm:cxn modelId="{945209C8-FA2F-4765-A373-A59551584FE4}" type="presParOf" srcId="{FEE7BC6F-7F81-4975-89AA-587EA6133683}" destId="{4A17FAB7-7B6D-4CC8-951F-7CFC6C3BFA7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14487-6089-40C3-9727-A49F394FC47D}">
      <dsp:nvSpPr>
        <dsp:cNvPr id="0" name=""/>
        <dsp:cNvSpPr/>
      </dsp:nvSpPr>
      <dsp:spPr>
        <a:xfrm>
          <a:off x="1676404" y="2316162"/>
          <a:ext cx="1344206" cy="780560"/>
        </a:xfrm>
        <a:prstGeom prst="roundRect">
          <a:avLst>
            <a:gd name="adj" fmla="val 10000"/>
          </a:avLst>
        </a:prstGeom>
        <a:solidFill>
          <a:srgbClr val="FFFFFF"/>
        </a:solidFill>
        <a:ln>
          <a:solidFill>
            <a:srgbClr val="C00000"/>
          </a:solidFill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smtClean="0">
              <a:solidFill>
                <a:srgbClr val="C00000"/>
              </a:solidFill>
            </a:rPr>
            <a:t>LTC</a:t>
          </a:r>
          <a:endParaRPr lang="en-US" sz="5400" b="1" kern="1200" dirty="0">
            <a:solidFill>
              <a:srgbClr val="C00000"/>
            </a:solidFill>
          </a:endParaRPr>
        </a:p>
      </dsp:txBody>
      <dsp:txXfrm>
        <a:off x="1699266" y="2339024"/>
        <a:ext cx="1298482" cy="734836"/>
      </dsp:txXfrm>
    </dsp:sp>
    <dsp:sp modelId="{5BCA0AA9-9BCC-4BEA-9C00-F4E26ECC01A9}">
      <dsp:nvSpPr>
        <dsp:cNvPr id="0" name=""/>
        <dsp:cNvSpPr/>
      </dsp:nvSpPr>
      <dsp:spPr>
        <a:xfrm rot="18435573">
          <a:off x="2422293" y="1491650"/>
          <a:ext cx="3032734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3032734" y="791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/>
        </a:p>
      </dsp:txBody>
      <dsp:txXfrm>
        <a:off x="3862842" y="1423745"/>
        <a:ext cx="151636" cy="151636"/>
      </dsp:txXfrm>
    </dsp:sp>
    <dsp:sp modelId="{CD9EF40F-90EA-4766-AA90-8C18B1BD611A}">
      <dsp:nvSpPr>
        <dsp:cNvPr id="0" name=""/>
        <dsp:cNvSpPr/>
      </dsp:nvSpPr>
      <dsp:spPr>
        <a:xfrm>
          <a:off x="4856709" y="6609"/>
          <a:ext cx="2810727" cy="57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rgbClr val="C00000"/>
          </a:solidFill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Homecare (medical, nursing, social, household)</a:t>
          </a:r>
        </a:p>
      </dsp:txBody>
      <dsp:txXfrm>
        <a:off x="4873467" y="23367"/>
        <a:ext cx="2777211" cy="538637"/>
      </dsp:txXfrm>
    </dsp:sp>
    <dsp:sp modelId="{F1081FB8-F380-4FD2-BAAE-87C396190ED9}">
      <dsp:nvSpPr>
        <dsp:cNvPr id="0" name=""/>
        <dsp:cNvSpPr/>
      </dsp:nvSpPr>
      <dsp:spPr>
        <a:xfrm rot="18976860">
          <a:off x="2668422" y="1820639"/>
          <a:ext cx="2540476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2540476" y="791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/>
        </a:p>
      </dsp:txBody>
      <dsp:txXfrm>
        <a:off x="3875148" y="1765040"/>
        <a:ext cx="127023" cy="127023"/>
      </dsp:txXfrm>
    </dsp:sp>
    <dsp:sp modelId="{A1EFEA8C-E7C4-4B25-B013-2248EA9F3B4B}">
      <dsp:nvSpPr>
        <dsp:cNvPr id="0" name=""/>
        <dsp:cNvSpPr/>
      </dsp:nvSpPr>
      <dsp:spPr>
        <a:xfrm>
          <a:off x="4856709" y="664586"/>
          <a:ext cx="2832709" cy="57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rgbClr val="C00000"/>
          </a:solidFill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Hospice (Palliative, </a:t>
          </a:r>
          <a:r>
            <a:rPr lang="en-US" sz="1800" b="1" kern="1200" dirty="0" smtClean="0"/>
            <a:t>Terminal, End </a:t>
          </a:r>
          <a:r>
            <a:rPr lang="en-US" sz="1800" b="1" kern="1200" dirty="0"/>
            <a:t>of Life Care)</a:t>
          </a:r>
        </a:p>
      </dsp:txBody>
      <dsp:txXfrm>
        <a:off x="4873467" y="681344"/>
        <a:ext cx="2799193" cy="538637"/>
      </dsp:txXfrm>
    </dsp:sp>
    <dsp:sp modelId="{836BDECA-066F-41E0-A07C-664E10505FF0}">
      <dsp:nvSpPr>
        <dsp:cNvPr id="0" name=""/>
        <dsp:cNvSpPr/>
      </dsp:nvSpPr>
      <dsp:spPr>
        <a:xfrm rot="502553">
          <a:off x="3010477" y="2836927"/>
          <a:ext cx="1900204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1900204" y="791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/>
        </a:p>
      </dsp:txBody>
      <dsp:txXfrm>
        <a:off x="3913074" y="2797335"/>
        <a:ext cx="95010" cy="95010"/>
      </dsp:txXfrm>
    </dsp:sp>
    <dsp:sp modelId="{15048321-DFF1-4DC6-BAA3-E00B0326406F}">
      <dsp:nvSpPr>
        <dsp:cNvPr id="0" name=""/>
        <dsp:cNvSpPr/>
      </dsp:nvSpPr>
      <dsp:spPr>
        <a:xfrm>
          <a:off x="4900548" y="2697162"/>
          <a:ext cx="1144307" cy="57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rgbClr val="C00000"/>
          </a:solidFill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Daily Care</a:t>
          </a:r>
        </a:p>
      </dsp:txBody>
      <dsp:txXfrm>
        <a:off x="4917306" y="2713920"/>
        <a:ext cx="1110791" cy="538637"/>
      </dsp:txXfrm>
    </dsp:sp>
    <dsp:sp modelId="{C1A727F5-F379-49D1-B13C-94E1DF9F485A}">
      <dsp:nvSpPr>
        <dsp:cNvPr id="0" name=""/>
        <dsp:cNvSpPr/>
      </dsp:nvSpPr>
      <dsp:spPr>
        <a:xfrm rot="19785567">
          <a:off x="2873343" y="2153495"/>
          <a:ext cx="2164414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2164414" y="791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/>
        </a:p>
      </dsp:txBody>
      <dsp:txXfrm>
        <a:off x="3901440" y="2107298"/>
        <a:ext cx="108220" cy="108220"/>
      </dsp:txXfrm>
    </dsp:sp>
    <dsp:sp modelId="{E74B2323-E0A8-4FEE-8A61-9D4628234AE5}">
      <dsp:nvSpPr>
        <dsp:cNvPr id="0" name=""/>
        <dsp:cNvSpPr/>
      </dsp:nvSpPr>
      <dsp:spPr>
        <a:xfrm>
          <a:off x="4890489" y="1330298"/>
          <a:ext cx="1144307" cy="57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rgbClr val="C00000"/>
          </a:solidFill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Nursing Home</a:t>
          </a:r>
        </a:p>
      </dsp:txBody>
      <dsp:txXfrm>
        <a:off x="4907247" y="1347056"/>
        <a:ext cx="1110791" cy="538637"/>
      </dsp:txXfrm>
    </dsp:sp>
    <dsp:sp modelId="{68FA4EA8-C0EA-4E8D-BCD5-5E902E597378}">
      <dsp:nvSpPr>
        <dsp:cNvPr id="0" name=""/>
        <dsp:cNvSpPr/>
      </dsp:nvSpPr>
      <dsp:spPr>
        <a:xfrm rot="21204448">
          <a:off x="3008923" y="2495588"/>
          <a:ext cx="3535301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3535301" y="791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/>
        </a:p>
      </dsp:txBody>
      <dsp:txXfrm>
        <a:off x="4688191" y="2415119"/>
        <a:ext cx="176765" cy="176765"/>
      </dsp:txXfrm>
    </dsp:sp>
    <dsp:sp modelId="{78DEC001-44B7-4F7F-B8FA-65575D1E2870}">
      <dsp:nvSpPr>
        <dsp:cNvPr id="0" name=""/>
        <dsp:cNvSpPr/>
      </dsp:nvSpPr>
      <dsp:spPr>
        <a:xfrm>
          <a:off x="6532536" y="2014485"/>
          <a:ext cx="1144307" cy="57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rgbClr val="C00000"/>
          </a:solidFill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>
              <a:solidFill>
                <a:schemeClr val="tx1"/>
              </a:solidFill>
            </a:rPr>
            <a:t>Day Care Center</a:t>
          </a:r>
        </a:p>
      </dsp:txBody>
      <dsp:txXfrm>
        <a:off x="6549294" y="2031243"/>
        <a:ext cx="1110791" cy="538637"/>
      </dsp:txXfrm>
    </dsp:sp>
    <dsp:sp modelId="{F94DB5A6-9B86-4850-AA79-4EB7C9123336}">
      <dsp:nvSpPr>
        <dsp:cNvPr id="0" name=""/>
        <dsp:cNvSpPr/>
      </dsp:nvSpPr>
      <dsp:spPr>
        <a:xfrm rot="20565370">
          <a:off x="2937969" y="2153495"/>
          <a:ext cx="3677208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3677208" y="791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/>
        </a:p>
      </dsp:txBody>
      <dsp:txXfrm>
        <a:off x="4684643" y="2069478"/>
        <a:ext cx="183860" cy="183860"/>
      </dsp:txXfrm>
    </dsp:sp>
    <dsp:sp modelId="{EB418C4E-B9E9-4973-8E73-366829331CB4}">
      <dsp:nvSpPr>
        <dsp:cNvPr id="0" name=""/>
        <dsp:cNvSpPr/>
      </dsp:nvSpPr>
      <dsp:spPr>
        <a:xfrm>
          <a:off x="6532536" y="1330298"/>
          <a:ext cx="1144307" cy="57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rgbClr val="C00000"/>
          </a:solidFill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>
              <a:solidFill>
                <a:schemeClr val="tx1"/>
              </a:solidFill>
            </a:rPr>
            <a:t>Residential Home</a:t>
          </a:r>
        </a:p>
      </dsp:txBody>
      <dsp:txXfrm>
        <a:off x="6549294" y="1347056"/>
        <a:ext cx="1110791" cy="538637"/>
      </dsp:txXfrm>
    </dsp:sp>
    <dsp:sp modelId="{AACE71CF-7C1A-4B57-8CA6-7C0F9BAAF36E}">
      <dsp:nvSpPr>
        <dsp:cNvPr id="0" name=""/>
        <dsp:cNvSpPr/>
      </dsp:nvSpPr>
      <dsp:spPr>
        <a:xfrm rot="20865194">
          <a:off x="2998839" y="2495588"/>
          <a:ext cx="1913421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1913421" y="791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/>
        </a:p>
      </dsp:txBody>
      <dsp:txXfrm>
        <a:off x="3907714" y="2455666"/>
        <a:ext cx="95671" cy="95671"/>
      </dsp:txXfrm>
    </dsp:sp>
    <dsp:sp modelId="{E5813804-5303-4F29-BE2E-385E4104B5C0}">
      <dsp:nvSpPr>
        <dsp:cNvPr id="0" name=""/>
        <dsp:cNvSpPr/>
      </dsp:nvSpPr>
      <dsp:spPr>
        <a:xfrm>
          <a:off x="4890489" y="2014485"/>
          <a:ext cx="1144307" cy="57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rgbClr val="C00000"/>
          </a:solidFill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>
              <a:solidFill>
                <a:schemeClr val="tx1"/>
              </a:solidFill>
            </a:rPr>
            <a:t>Assisted Living</a:t>
          </a:r>
        </a:p>
      </dsp:txBody>
      <dsp:txXfrm>
        <a:off x="4907247" y="2031243"/>
        <a:ext cx="1110791" cy="538637"/>
      </dsp:txXfrm>
    </dsp:sp>
    <dsp:sp modelId="{6EEEE894-D5E3-48A5-B491-0224091FC8A2}">
      <dsp:nvSpPr>
        <dsp:cNvPr id="0" name=""/>
        <dsp:cNvSpPr/>
      </dsp:nvSpPr>
      <dsp:spPr>
        <a:xfrm rot="271855">
          <a:off x="3015106" y="2837679"/>
          <a:ext cx="3522934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3522934" y="791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/>
        </a:p>
      </dsp:txBody>
      <dsp:txXfrm>
        <a:off x="4688500" y="2757519"/>
        <a:ext cx="176146" cy="176146"/>
      </dsp:txXfrm>
    </dsp:sp>
    <dsp:sp modelId="{287BCFCD-2784-46A8-BA40-14DB58B952C5}">
      <dsp:nvSpPr>
        <dsp:cNvPr id="0" name=""/>
        <dsp:cNvSpPr/>
      </dsp:nvSpPr>
      <dsp:spPr>
        <a:xfrm>
          <a:off x="6532536" y="2698666"/>
          <a:ext cx="1144307" cy="57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rgbClr val="C00000"/>
          </a:solidFill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Respite Care</a:t>
          </a:r>
        </a:p>
      </dsp:txBody>
      <dsp:txXfrm>
        <a:off x="6549294" y="2715424"/>
        <a:ext cx="1110791" cy="538637"/>
      </dsp:txXfrm>
    </dsp:sp>
    <dsp:sp modelId="{F3B817C0-FDFD-4518-8C9E-876EB4946B79}">
      <dsp:nvSpPr>
        <dsp:cNvPr id="0" name=""/>
        <dsp:cNvSpPr/>
      </dsp:nvSpPr>
      <dsp:spPr>
        <a:xfrm rot="2388579">
          <a:off x="2734875" y="3487657"/>
          <a:ext cx="2465105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2465105" y="791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/>
        </a:p>
      </dsp:txBody>
      <dsp:txXfrm>
        <a:off x="3905800" y="3433943"/>
        <a:ext cx="123255" cy="123255"/>
      </dsp:txXfrm>
    </dsp:sp>
    <dsp:sp modelId="{451C3E36-A6ED-40AD-A608-5C96E5F69DEA}">
      <dsp:nvSpPr>
        <dsp:cNvPr id="0" name=""/>
        <dsp:cNvSpPr/>
      </dsp:nvSpPr>
      <dsp:spPr>
        <a:xfrm>
          <a:off x="4914245" y="3998622"/>
          <a:ext cx="2755457" cy="57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rgbClr val="C00000"/>
          </a:solidFill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Training Informal Caregivers</a:t>
          </a:r>
        </a:p>
      </dsp:txBody>
      <dsp:txXfrm>
        <a:off x="4931003" y="4015380"/>
        <a:ext cx="2721941" cy="538637"/>
      </dsp:txXfrm>
    </dsp:sp>
    <dsp:sp modelId="{B4747364-B8CE-4C5B-8B88-74F66C1B0081}">
      <dsp:nvSpPr>
        <dsp:cNvPr id="0" name=""/>
        <dsp:cNvSpPr/>
      </dsp:nvSpPr>
      <dsp:spPr>
        <a:xfrm rot="1571951">
          <a:off x="2913122" y="3160451"/>
          <a:ext cx="2092546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2092546" y="791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907081" y="3116051"/>
        <a:ext cx="104627" cy="104627"/>
      </dsp:txXfrm>
    </dsp:sp>
    <dsp:sp modelId="{BBBF78DA-C20E-4286-B367-9FA5777D5131}">
      <dsp:nvSpPr>
        <dsp:cNvPr id="0" name=""/>
        <dsp:cNvSpPr/>
      </dsp:nvSpPr>
      <dsp:spPr>
        <a:xfrm>
          <a:off x="4898179" y="3344210"/>
          <a:ext cx="2765344" cy="57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rgbClr val="C00000"/>
          </a:solidFill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Rehabilitation Centre</a:t>
          </a:r>
          <a:endParaRPr lang="en-US" sz="1800" b="1" kern="1200" dirty="0"/>
        </a:p>
      </dsp:txBody>
      <dsp:txXfrm>
        <a:off x="4914937" y="3360968"/>
        <a:ext cx="2731828" cy="538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513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2E69E0-AF6B-4514-A585-36923FED6B77}" type="datetime1">
              <a:rPr lang="ru-RU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513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834D9C-7D5B-4182-84B8-AD9137566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83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513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C7ACE2-AFA0-4585-AC83-10BAB15E2E5B}" type="datetime1">
              <a:rPr lang="ru-RU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398837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385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513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B3982E-28BC-4A6A-B238-DDBEA6250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147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359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37074B9-4959-4274-9AE1-73979C71C70B}" type="datetime1">
              <a:rPr lang="ka-GE" smtClean="0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 smtClean="0"/>
              <a:t>შინმოვლის პერპექტივები საქართველოში</a:t>
            </a:r>
            <a:endParaRPr lang="ru-R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3642EE6-1F1D-43A7-A7C7-531F0419C6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B97875-BE65-4091-8252-D577545A1FE6}" type="datetime1">
              <a:rPr lang="ka-GE" smtClean="0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შინმოვლის პერპექტივები საქართველოში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3F0FB-174E-4028-A1AC-BC0CA59F72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fld id="{E7639B9A-8A3A-4778-8660-A587638CEB12}" type="datetime1">
              <a:rPr lang="ka-GE" smtClean="0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შინმოვლის პერპექტივები საქართველოში</a:t>
            </a:r>
            <a:endParaRPr lang="ru-RU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171A26F2-6ADC-4999-A2A1-4DC12B84F8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7C4A83-9B20-48FE-A0D5-46D68847F5FC}" type="datetime1">
              <a:rPr lang="ka-GE" smtClean="0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შინმოვლის პერპექტივები საქართველოში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E25A2C2-A9B1-4D15-A7DB-38DBD7C3C6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6BEEA6-23E3-4F0A-B1FB-C3EAF01AC3F0}" type="datetime1">
              <a:rPr lang="ka-GE" smtClean="0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FC44EA-56BE-43BC-9E22-9AD4F1A1D0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შინმოვლის პერპექტივები საქართველოში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DCCE8659-A1A4-4321-AAFF-C5EE091E82DF}" type="datetime1">
              <a:rPr lang="ka-GE" smtClean="0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96FD81AB-80E3-48DF-879A-2E1ED41A5F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r>
              <a:rPr lang="ru-RU" smtClean="0"/>
              <a:t>შინმოვლის პერპექტივები საქართველოში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39B6CDA5-0C04-4526-9A3B-1E16C135A164}" type="datetime1">
              <a:rPr lang="ka-GE" smtClean="0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9541560E-1A57-4930-B836-90750BBC35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r>
              <a:rPr lang="ru-RU" smtClean="0"/>
              <a:t>შინმოვლის პერპექტივები საქართველოში</a:t>
            </a:r>
            <a:endParaRPr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B042F-B8A8-4ACC-9190-875A974B360E}" type="datetime1">
              <a:rPr lang="ka-GE" smtClean="0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შინმოვლის პერპექტივები საქართველოში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3B406EE-6DB9-4533-BA88-B5B8218960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0EF1B4-4628-47B6-99F1-7C0C8A8CC9A2}" type="datetime1">
              <a:rPr lang="ka-GE" smtClean="0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შინმოვლის პერპექტივები საქართველოში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8381325-AA5E-499B-A00B-F2AA82E724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4A13D6-8AF9-4FD2-AD12-26AE889AD088}" type="datetime1">
              <a:rPr lang="ka-GE" smtClean="0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შინმოვლის პერპექტივები საქართველოში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44C238B-9899-4FE9-858C-BB0F684705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fld id="{BF1CCC94-08CE-4170-A7BA-2701F4E53EE3}" type="datetime1">
              <a:rPr lang="ka-GE" smtClean="0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1976249D-7C8C-4EF5-B10C-A6807B3516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r>
              <a:rPr lang="ru-RU" smtClean="0"/>
              <a:t>შინმოვლის პერპექტივები საქართველოში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A64B7B4-1953-4A6B-944A-FEFAF33A4604}" type="datetime1">
              <a:rPr lang="ka-GE" smtClean="0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 smtClean="0"/>
              <a:t>შინმოვლის პერპექტივები საქართველოში</a:t>
            </a:r>
            <a:endParaRPr lang="ru-RU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C0B327B-6367-4E0C-B506-2EAB65B2D1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5386450"/>
            <a:ext cx="4114800" cy="16002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2200" b="1" dirty="0" smtClean="0">
                <a:solidFill>
                  <a:schemeClr val="tx1"/>
                </a:solidFill>
                <a:latin typeface="Calibri" pitchFamily="34" charset="0"/>
              </a:rPr>
              <a:t>Ucha Vakhania, MD</a:t>
            </a:r>
          </a:p>
          <a:p>
            <a:pPr algn="r" eaLnBrk="1" hangingPunct="1"/>
            <a:r>
              <a:rPr lang="en-US" sz="2200" b="1" dirty="0" smtClean="0">
                <a:solidFill>
                  <a:schemeClr val="tx1"/>
                </a:solidFill>
                <a:latin typeface="Calibri" pitchFamily="34" charset="0"/>
              </a:rPr>
              <a:t>Executive Director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2200" b="1" dirty="0" smtClean="0">
                <a:solidFill>
                  <a:schemeClr val="tx1"/>
                </a:solidFill>
                <a:latin typeface="Calibri" pitchFamily="34" charset="0"/>
              </a:rPr>
              <a:t>Coalition Homecare in Georgia</a:t>
            </a:r>
            <a:endParaRPr lang="ru-RU" sz="22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0" y="190500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t-BR" sz="4800" b="1" dirty="0" smtClean="0">
              <a:latin typeface="Calibri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" y="6019800"/>
            <a:ext cx="228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endParaRPr lang="de-DE" sz="2400" b="1" dirty="0" smtClean="0">
              <a:latin typeface="Calibri" pitchFamily="34" charset="0"/>
            </a:endParaRPr>
          </a:p>
          <a:p>
            <a:endParaRPr lang="de-DE" sz="2800" b="1" dirty="0" smtClean="0">
              <a:latin typeface="Calibri" pitchFamily="34" charset="0"/>
            </a:endParaRPr>
          </a:p>
          <a:p>
            <a:endParaRPr lang="de-DE" sz="1050" b="1" dirty="0" smtClean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pt-BR" sz="2000" b="1" dirty="0" smtClean="0">
                <a:latin typeface="Calibri" pitchFamily="34" charset="0"/>
              </a:rPr>
              <a:t>Strasbourg</a:t>
            </a:r>
          </a:p>
          <a:p>
            <a:pPr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pt-BR" sz="2000" b="1" dirty="0" smtClean="0">
                <a:latin typeface="Calibri" pitchFamily="34" charset="0"/>
              </a:rPr>
              <a:t>October 24, 2017</a:t>
            </a:r>
            <a:endParaRPr lang="pt-BR" sz="2000" b="1" dirty="0">
              <a:latin typeface="Calibri" pitchFamily="34" charset="0"/>
            </a:endParaRP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09600" y="1371600"/>
            <a:ext cx="7772400" cy="3271900"/>
          </a:xfrm>
        </p:spPr>
        <p:txBody>
          <a:bodyPr>
            <a:normAutofit fontScale="90000"/>
          </a:bodyPr>
          <a:lstStyle/>
          <a:p>
            <a:pPr algn="ctr">
              <a:spcAft>
                <a:spcPts val="1200"/>
              </a:spcAft>
            </a:pPr>
            <a:r>
              <a:rPr lang="fr-FR" dirty="0"/>
              <a:t/>
            </a:r>
            <a:br>
              <a:rPr lang="fr-FR" dirty="0"/>
            </a:br>
            <a:r>
              <a:rPr lang="nb-NO" cap="none" dirty="0" smtClean="0"/>
              <a:t/>
            </a:r>
            <a:br>
              <a:rPr lang="nb-NO" cap="none" dirty="0" smtClean="0"/>
            </a:br>
            <a:r>
              <a:rPr lang="nb-NO" sz="4000" cap="none" dirty="0" smtClean="0">
                <a:solidFill>
                  <a:schemeClr val="tx1"/>
                </a:solidFill>
                <a:latin typeface="Calibri" panose="020F0502020204030204" pitchFamily="34" charset="0"/>
              </a:rPr>
              <a:t>Equity of Access to Health Care</a:t>
            </a:r>
            <a:br>
              <a:rPr lang="nb-NO" sz="4000" cap="none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nb-NO" sz="4000" cap="none" dirty="0" smtClean="0">
                <a:solidFill>
                  <a:schemeClr val="tx1"/>
                </a:solidFill>
                <a:latin typeface="Calibri" panose="020F0502020204030204" pitchFamily="34" charset="0"/>
              </a:rPr>
              <a:t>- Elderly in EaP Countries </a:t>
            </a:r>
            <a:r>
              <a:rPr lang="nb-NO" sz="3600" cap="none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nb-NO" sz="3600" cap="none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nb-NO" sz="3600" cap="none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nb-NO" sz="3600" cap="none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fr-FR" sz="3100" cap="none" dirty="0" smtClean="0">
                <a:solidFill>
                  <a:schemeClr val="tx1"/>
                </a:solidFill>
                <a:latin typeface="Calibri" panose="020F0502020204030204" pitchFamily="34" charset="0"/>
              </a:rPr>
              <a:t>International </a:t>
            </a:r>
            <a:r>
              <a:rPr lang="fr-FR" sz="3100" cap="none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Conference</a:t>
            </a:r>
            <a:r>
              <a:rPr lang="fr-FR" sz="3100" cap="none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fr-FR" sz="3100" cap="none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fr-FR" sz="1600" cap="none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fr-FR" sz="1600" cap="none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3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“The </a:t>
            </a:r>
            <a:r>
              <a:rPr lang="en-US" sz="3100" dirty="0">
                <a:solidFill>
                  <a:schemeClr val="tx1"/>
                </a:solidFill>
                <a:latin typeface="Calibri" panose="020F0502020204030204" pitchFamily="34" charset="0"/>
              </a:rPr>
              <a:t>Oviedo Convention: </a:t>
            </a:r>
            <a:r>
              <a:rPr lang="en-US" sz="3100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US" sz="31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3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Relevance </a:t>
            </a:r>
            <a:r>
              <a:rPr lang="en-US" sz="3100" dirty="0">
                <a:solidFill>
                  <a:schemeClr val="tx1"/>
                </a:solidFill>
                <a:latin typeface="Calibri" panose="020F0502020204030204" pitchFamily="34" charset="0"/>
              </a:rPr>
              <a:t>and challenges”</a:t>
            </a:r>
            <a:endParaRPr lang="nb-NO" sz="3100" cap="none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704703" cy="1371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110" y="4587264"/>
            <a:ext cx="2209800" cy="8904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7543800" cy="699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7315200" cy="11430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000" b="1" dirty="0" smtClean="0">
                <a:solidFill>
                  <a:srgbClr val="006600"/>
                </a:solidFill>
                <a:latin typeface="Calibri" pitchFamily="34" charset="0"/>
              </a:rPr>
              <a:t>Care in Developed Countries</a:t>
            </a:r>
            <a:endParaRPr lang="en-US" sz="4000" b="1" dirty="0">
              <a:solidFill>
                <a:srgbClr val="0066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63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5943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latin typeface="Calibri" pitchFamily="34" charset="0"/>
              </a:rPr>
              <a:t>Living Without Proper Care</a:t>
            </a:r>
            <a:endParaRPr lang="en-US" sz="4000" b="1" dirty="0">
              <a:solidFill>
                <a:srgbClr val="006600"/>
              </a:solidFill>
              <a:latin typeface="Calibri" pitchFamily="34" charset="0"/>
            </a:endParaRPr>
          </a:p>
        </p:txBody>
      </p:sp>
      <p:pic>
        <p:nvPicPr>
          <p:cNvPr id="8" name="Picture 3" descr="IMG_464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43050"/>
            <a:ext cx="70866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General Recommendation for Elderly Care</a:t>
            </a:r>
            <a:b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in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EaP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Countries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006850" y="2717675"/>
            <a:ext cx="1219200" cy="16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algn="ctr">
              <a:defRPr/>
            </a:pPr>
            <a:r>
              <a:rPr lang="en-US" b="1">
                <a:solidFill>
                  <a:schemeClr val="accent4">
                    <a:lumMod val="50000"/>
                  </a:schemeClr>
                </a:solidFill>
              </a:rPr>
              <a:t>Human Rights</a:t>
            </a:r>
          </a:p>
        </p:txBody>
      </p:sp>
      <p:sp>
        <p:nvSpPr>
          <p:cNvPr id="5" name="Oval 4"/>
          <p:cNvSpPr/>
          <p:nvPr/>
        </p:nvSpPr>
        <p:spPr>
          <a:xfrm>
            <a:off x="4117975" y="1650875"/>
            <a:ext cx="9906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b="1">
                <a:solidFill>
                  <a:schemeClr val="accent4">
                    <a:lumMod val="50000"/>
                  </a:schemeClr>
                </a:solidFill>
              </a:rPr>
              <a:t>Quality</a:t>
            </a:r>
          </a:p>
        </p:txBody>
      </p:sp>
      <p:sp>
        <p:nvSpPr>
          <p:cNvPr id="7" name="Rounded Rectangle 6"/>
          <p:cNvSpPr/>
          <p:nvPr/>
        </p:nvSpPr>
        <p:spPr>
          <a:xfrm rot="17057505">
            <a:off x="2776538" y="5387850"/>
            <a:ext cx="2362200" cy="4000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chemeClr val="accent4">
                    <a:lumMod val="50000"/>
                  </a:schemeClr>
                </a:solidFill>
              </a:rPr>
              <a:t>Traditions / Reality</a:t>
            </a:r>
          </a:p>
        </p:txBody>
      </p:sp>
      <p:sp>
        <p:nvSpPr>
          <p:cNvPr id="8" name="Rounded Rectangle 7"/>
          <p:cNvSpPr/>
          <p:nvPr/>
        </p:nvSpPr>
        <p:spPr>
          <a:xfrm rot="4300353">
            <a:off x="4223544" y="5371182"/>
            <a:ext cx="2363787" cy="4000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chemeClr val="accent4">
                    <a:lumMod val="50000"/>
                  </a:schemeClr>
                </a:solidFill>
              </a:rPr>
              <a:t>Best Practicies</a:t>
            </a:r>
          </a:p>
        </p:txBody>
      </p:sp>
      <p:sp>
        <p:nvSpPr>
          <p:cNvPr id="9" name="Rounded Rectangle 8"/>
          <p:cNvSpPr/>
          <p:nvPr/>
        </p:nvSpPr>
        <p:spPr>
          <a:xfrm rot="19845505">
            <a:off x="2359025" y="3155825"/>
            <a:ext cx="1587500" cy="4000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Pilot Model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616272">
            <a:off x="5311775" y="3132013"/>
            <a:ext cx="1592263" cy="4000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b="1">
                <a:solidFill>
                  <a:schemeClr val="accent4">
                    <a:lumMod val="50000"/>
                  </a:schemeClr>
                </a:solidFill>
              </a:rPr>
              <a:t>Lobby / Advocacy</a:t>
            </a:r>
          </a:p>
        </p:txBody>
      </p:sp>
    </p:spTree>
    <p:extLst>
      <p:ext uri="{BB962C8B-B14F-4D97-AF65-F5344CB8AC3E}">
        <p14:creationId xmlns:p14="http://schemas.microsoft.com/office/powerpoint/2010/main" val="409243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3962400" y="1524000"/>
            <a:ext cx="5029200" cy="4525962"/>
          </a:xfrm>
        </p:spPr>
        <p:txBody>
          <a:bodyPr>
            <a:normAutofit/>
          </a:bodyPr>
          <a:lstStyle/>
          <a:p>
            <a:pPr marL="0" lvl="4" indent="0" algn="just"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006600"/>
                </a:solidFill>
                <a:latin typeface="Calibri" pitchFamily="34" charset="0"/>
              </a:rPr>
              <a:t>As a civilized society, we are only as strong as our weakest, most vulnerable citizen. </a:t>
            </a: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3184525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762000" y="4419600"/>
            <a:ext cx="342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4" algn="just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None/>
              <a:defRPr/>
            </a:pPr>
            <a:r>
              <a:rPr lang="en-US" sz="3200" i="1" dirty="0">
                <a:solidFill>
                  <a:srgbClr val="006600"/>
                </a:solidFill>
                <a:latin typeface="Calibri" pitchFamily="34" charset="0"/>
                <a:cs typeface="+mn-cs"/>
              </a:rPr>
              <a:t>Margaret Mead</a:t>
            </a:r>
            <a:endParaRPr lang="ru-RU" sz="3200" b="1" i="1" dirty="0">
              <a:solidFill>
                <a:srgbClr val="00660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803644" y="4752507"/>
            <a:ext cx="16002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403842" y="4757270"/>
            <a:ext cx="1740158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2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153400" cy="990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006600"/>
                </a:solidFill>
                <a:latin typeface="Calibri" pitchFamily="34" charset="0"/>
              </a:rPr>
              <a:t>Challenges in Healthcare Sector</a:t>
            </a:r>
            <a:endParaRPr lang="en-US" sz="4000" b="1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98638"/>
            <a:ext cx="8686800" cy="4525962"/>
          </a:xfrm>
        </p:spPr>
        <p:txBody>
          <a:bodyPr>
            <a:noAutofit/>
          </a:bodyPr>
          <a:lstStyle/>
          <a:p>
            <a:pPr algn="just" eaLnBrk="1" hangingPunct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dirty="0" smtClean="0">
                <a:latin typeface="Calibri" pitchFamily="34" charset="0"/>
              </a:rPr>
              <a:t>Biomedical (Soviet) approach – instead of bio-psycho-social (holistic) approach;</a:t>
            </a:r>
          </a:p>
          <a:p>
            <a:pPr algn="just" eaLnBrk="1" hangingPunct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dirty="0" smtClean="0">
                <a:latin typeface="Calibri" pitchFamily="34" charset="0"/>
              </a:rPr>
              <a:t>Expensive curative approach (only cure, no care) – instead </a:t>
            </a:r>
            <a:r>
              <a:rPr lang="en-US" sz="2800" smtClean="0">
                <a:latin typeface="Calibri" pitchFamily="34" charset="0"/>
              </a:rPr>
              <a:t>of </a:t>
            </a:r>
            <a:r>
              <a:rPr lang="en-US" sz="2800" smtClean="0">
                <a:latin typeface="Calibri" pitchFamily="34" charset="0"/>
              </a:rPr>
              <a:t>integrated </a:t>
            </a:r>
            <a:r>
              <a:rPr lang="en-US" sz="2800" dirty="0" smtClean="0">
                <a:latin typeface="Calibri" pitchFamily="34" charset="0"/>
              </a:rPr>
              <a:t>care;</a:t>
            </a:r>
          </a:p>
          <a:p>
            <a:pPr algn="just" eaLnBrk="1" hangingPunct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dirty="0" smtClean="0">
                <a:latin typeface="Calibri" pitchFamily="34" charset="0"/>
              </a:rPr>
              <a:t>Low quality of service (infrastructure, personnel);</a:t>
            </a:r>
          </a:p>
          <a:p>
            <a:pPr algn="just" eaLnBrk="1" hangingPunct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dirty="0" smtClean="0">
                <a:latin typeface="Calibri" pitchFamily="34" charset="0"/>
              </a:rPr>
              <a:t>Commercialization of healthcare sector;</a:t>
            </a:r>
          </a:p>
          <a:p>
            <a:pPr algn="just" eaLnBrk="1" hangingPunct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dirty="0" smtClean="0">
                <a:latin typeface="Calibri" pitchFamily="34" charset="0"/>
              </a:rPr>
              <a:t>Weakness of primary healthcare;</a:t>
            </a:r>
          </a:p>
          <a:p>
            <a:pPr algn="just" eaLnBrk="1" hangingPunct="1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dirty="0" err="1" smtClean="0">
                <a:latin typeface="Calibri" pitchFamily="34" charset="0"/>
              </a:rPr>
              <a:t>Polypharmasy</a:t>
            </a:r>
            <a:r>
              <a:rPr lang="en-US" sz="2800" dirty="0" smtClean="0">
                <a:latin typeface="Calibri" pitchFamily="34" charset="0"/>
              </a:rPr>
              <a:t> and </a:t>
            </a:r>
            <a:r>
              <a:rPr lang="en-US" sz="2800" dirty="0" err="1" smtClean="0">
                <a:latin typeface="Calibri" pitchFamily="34" charset="0"/>
              </a:rPr>
              <a:t>polipragmasy</a:t>
            </a:r>
            <a:r>
              <a:rPr lang="en-US" sz="2800" dirty="0">
                <a:latin typeface="Calibri" pitchFamily="34" charset="0"/>
              </a:rPr>
              <a:t>.</a:t>
            </a:r>
            <a:endParaRPr lang="en-US" sz="28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41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382000" cy="4525963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800" dirty="0" smtClean="0">
                <a:solidFill>
                  <a:srgbClr val="17365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Lack of Prevention: </a:t>
            </a:r>
          </a:p>
          <a:p>
            <a:pPr marL="320040" lvl="1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400" dirty="0" smtClean="0">
                <a:solidFill>
                  <a:srgbClr val="17365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Primary – Healthy Ageing &amp; Active Ageing, eating well, vaccination;</a:t>
            </a:r>
          </a:p>
          <a:p>
            <a:pPr marL="320040" lvl="1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400" dirty="0" smtClean="0">
                <a:solidFill>
                  <a:srgbClr val="17365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Secondary – screening tests, diet &amp; exercise programs;</a:t>
            </a:r>
          </a:p>
          <a:p>
            <a:pPr marL="320040" lvl="1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400" dirty="0" smtClean="0">
                <a:solidFill>
                  <a:srgbClr val="17365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Tertiary – physical &amp; psycho-social rehabilitation, chronic disease management programs (e.g. dementia).</a:t>
            </a:r>
            <a:endParaRPr lang="en-US" sz="2400" dirty="0">
              <a:solidFill>
                <a:srgbClr val="1C3966"/>
              </a:solidFill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sz="2800" dirty="0" smtClean="0">
              <a:solidFill>
                <a:srgbClr val="17365D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800" dirty="0" smtClean="0">
                <a:solidFill>
                  <a:srgbClr val="17365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Diagnostics </a:t>
            </a:r>
            <a:r>
              <a:rPr lang="en-US" sz="2800" dirty="0">
                <a:solidFill>
                  <a:srgbClr val="17365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treatment - limitation caused by poverty, lack of geriatric </a:t>
            </a:r>
            <a:r>
              <a:rPr lang="en-US" sz="2800" dirty="0" smtClean="0">
                <a:solidFill>
                  <a:srgbClr val="17365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institutions, ageism;</a:t>
            </a:r>
            <a:endParaRPr lang="en-US" sz="2800" dirty="0">
              <a:solidFill>
                <a:srgbClr val="1C3966"/>
              </a:solidFill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sz="2800" dirty="0" smtClean="0">
              <a:solidFill>
                <a:srgbClr val="17365D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800" dirty="0" smtClean="0">
                <a:solidFill>
                  <a:srgbClr val="17365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Rehabilitation </a:t>
            </a:r>
            <a:r>
              <a:rPr lang="en-US" sz="2800" dirty="0">
                <a:solidFill>
                  <a:srgbClr val="17365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care - lack of rehabilitative and long-term care </a:t>
            </a:r>
            <a:r>
              <a:rPr lang="en-US" sz="2800" dirty="0" smtClean="0">
                <a:solidFill>
                  <a:srgbClr val="17365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services.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533400"/>
            <a:ext cx="8229600" cy="761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b="1" dirty="0" smtClean="0">
                <a:solidFill>
                  <a:srgbClr val="006600"/>
                </a:solidFill>
                <a:latin typeface="Calibri" pitchFamily="34" charset="0"/>
                <a:cs typeface="+mn-cs"/>
              </a:rPr>
              <a:t>Specific Challenges for Elderly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316533"/>
                </a:solidFill>
                <a:latin typeface="+mn-lt"/>
              </a:rPr>
              <a:t>Cure       Care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28600" y="5638800"/>
            <a:ext cx="86106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b="1">
                <a:solidFill>
                  <a:srgbClr val="C00000"/>
                </a:solidFill>
                <a:latin typeface="+mn-lt"/>
                <a:cs typeface="Arial" charset="0"/>
              </a:rPr>
              <a:t> Increased effect of healthcare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b="1">
                <a:solidFill>
                  <a:srgbClr val="C00000"/>
                </a:solidFill>
                <a:latin typeface="+mn-lt"/>
                <a:cs typeface="Arial" charset="0"/>
              </a:rPr>
              <a:t> Reduced costs</a:t>
            </a:r>
          </a:p>
          <a:p>
            <a:pPr>
              <a:lnSpc>
                <a:spcPct val="150000"/>
              </a:lnSpc>
              <a:defRPr/>
            </a:pPr>
            <a:endParaRPr lang="en-US" sz="2800" b="1">
              <a:solidFill>
                <a:srgbClr val="C00000"/>
              </a:solidFill>
              <a:latin typeface="+mn-lt"/>
              <a:cs typeface="Arial" charset="0"/>
            </a:endParaRPr>
          </a:p>
        </p:txBody>
      </p:sp>
      <p:sp>
        <p:nvSpPr>
          <p:cNvPr id="12292" name="AutoShape 3"/>
          <p:cNvSpPr>
            <a:spLocks noChangeArrowheads="1"/>
          </p:cNvSpPr>
          <p:nvPr/>
        </p:nvSpPr>
        <p:spPr bwMode="auto">
          <a:xfrm>
            <a:off x="328613" y="1304925"/>
            <a:ext cx="1447800" cy="8286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36000" rIns="36000" anchor="ctr"/>
          <a:lstStyle/>
          <a:p>
            <a:pPr algn="ctr">
              <a:spcAft>
                <a:spcPts val="1000"/>
              </a:spcAft>
              <a:defRPr/>
            </a:pPr>
            <a:r>
              <a:rPr lang="en-US" sz="2400" b="1">
                <a:solidFill>
                  <a:srgbClr val="316533"/>
                </a:solidFill>
                <a:latin typeface="+mn-lt"/>
                <a:cs typeface="Arial" charset="0"/>
              </a:rPr>
              <a:t>Patient</a:t>
            </a:r>
            <a:endParaRPr lang="en-US" sz="3600" b="1">
              <a:solidFill>
                <a:srgbClr val="316533"/>
              </a:solidFill>
              <a:latin typeface="+mn-lt"/>
              <a:cs typeface="Arial" charset="0"/>
            </a:endParaRPr>
          </a:p>
        </p:txBody>
      </p:sp>
      <p:sp>
        <p:nvSpPr>
          <p:cNvPr id="12293" name="AutoShape 4"/>
          <p:cNvSpPr>
            <a:spLocks noChangeArrowheads="1"/>
          </p:cNvSpPr>
          <p:nvPr/>
        </p:nvSpPr>
        <p:spPr bwMode="auto">
          <a:xfrm>
            <a:off x="533400" y="2819400"/>
            <a:ext cx="2057400" cy="8286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36000" rIns="36000" anchor="ctr"/>
          <a:lstStyle/>
          <a:p>
            <a:pPr algn="ctr">
              <a:spcAft>
                <a:spcPts val="1000"/>
              </a:spcAft>
              <a:defRPr/>
            </a:pPr>
            <a:r>
              <a:rPr lang="en-US" sz="2400" b="1">
                <a:solidFill>
                  <a:srgbClr val="316533"/>
                </a:solidFill>
                <a:latin typeface="+mn-lt"/>
                <a:cs typeface="Arial" charset="0"/>
              </a:rPr>
              <a:t>Emergency Service</a:t>
            </a:r>
          </a:p>
        </p:txBody>
      </p:sp>
      <p:sp>
        <p:nvSpPr>
          <p:cNvPr id="12294" name="AutoShape 5"/>
          <p:cNvSpPr>
            <a:spLocks noChangeArrowheads="1"/>
          </p:cNvSpPr>
          <p:nvPr/>
        </p:nvSpPr>
        <p:spPr bwMode="auto">
          <a:xfrm>
            <a:off x="2909888" y="2828925"/>
            <a:ext cx="1585912" cy="8286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36000" rIns="36000" anchor="ctr"/>
          <a:lstStyle/>
          <a:p>
            <a:pPr algn="ctr">
              <a:spcAft>
                <a:spcPts val="1000"/>
              </a:spcAft>
              <a:defRPr/>
            </a:pPr>
            <a:r>
              <a:rPr lang="en-US" sz="2400" b="1">
                <a:solidFill>
                  <a:srgbClr val="316533"/>
                </a:solidFill>
                <a:latin typeface="+mn-lt"/>
                <a:cs typeface="Arial" charset="0"/>
              </a:rPr>
              <a:t>PHC</a:t>
            </a:r>
          </a:p>
        </p:txBody>
      </p:sp>
      <p:sp>
        <p:nvSpPr>
          <p:cNvPr id="12295" name="AutoShape 6"/>
          <p:cNvSpPr>
            <a:spLocks noChangeArrowheads="1"/>
          </p:cNvSpPr>
          <p:nvPr/>
        </p:nvSpPr>
        <p:spPr bwMode="auto">
          <a:xfrm>
            <a:off x="304800" y="4352925"/>
            <a:ext cx="1751013" cy="8286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36000" rIns="36000" anchor="ctr"/>
          <a:lstStyle/>
          <a:p>
            <a:pPr algn="ctr">
              <a:spcAft>
                <a:spcPts val="1000"/>
              </a:spcAft>
              <a:defRPr/>
            </a:pPr>
            <a:r>
              <a:rPr lang="en-US" sz="2400" b="1">
                <a:solidFill>
                  <a:srgbClr val="316533"/>
                </a:solidFill>
                <a:latin typeface="+mn-lt"/>
                <a:cs typeface="Arial" charset="0"/>
              </a:rPr>
              <a:t>Hospital</a:t>
            </a:r>
          </a:p>
        </p:txBody>
      </p:sp>
      <p:cxnSp>
        <p:nvCxnSpPr>
          <p:cNvPr id="6152" name="AutoShape 7"/>
          <p:cNvCxnSpPr>
            <a:cxnSpLocks noChangeShapeType="1"/>
          </p:cNvCxnSpPr>
          <p:nvPr/>
        </p:nvCxnSpPr>
        <p:spPr bwMode="auto">
          <a:xfrm>
            <a:off x="1524000" y="2209800"/>
            <a:ext cx="1752600" cy="533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153" name="AutoShape 8"/>
          <p:cNvCxnSpPr>
            <a:cxnSpLocks noChangeShapeType="1"/>
          </p:cNvCxnSpPr>
          <p:nvPr/>
        </p:nvCxnSpPr>
        <p:spPr bwMode="auto">
          <a:xfrm rot="5400000">
            <a:off x="838200" y="2438400"/>
            <a:ext cx="4572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154" name="AutoShape 10"/>
          <p:cNvCxnSpPr>
            <a:cxnSpLocks noChangeShapeType="1"/>
          </p:cNvCxnSpPr>
          <p:nvPr/>
        </p:nvCxnSpPr>
        <p:spPr bwMode="auto">
          <a:xfrm rot="10800000" flipV="1">
            <a:off x="1828800" y="3810000"/>
            <a:ext cx="1143000" cy="457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9467" name="AutoShape 11"/>
          <p:cNvCxnSpPr>
            <a:cxnSpLocks noChangeShapeType="1"/>
          </p:cNvCxnSpPr>
          <p:nvPr/>
        </p:nvCxnSpPr>
        <p:spPr bwMode="auto">
          <a:xfrm rot="5400000">
            <a:off x="3455194" y="4064794"/>
            <a:ext cx="533400" cy="1588"/>
          </a:xfrm>
          <a:prstGeom prst="straightConnector1">
            <a:avLst/>
          </a:prstGeom>
          <a:noFill/>
          <a:ln w="53975">
            <a:solidFill>
              <a:srgbClr val="C00000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19468" name="AutoShape 12"/>
          <p:cNvCxnSpPr>
            <a:cxnSpLocks noChangeShapeType="1"/>
          </p:cNvCxnSpPr>
          <p:nvPr/>
        </p:nvCxnSpPr>
        <p:spPr bwMode="auto">
          <a:xfrm>
            <a:off x="2209800" y="4724400"/>
            <a:ext cx="609600" cy="1588"/>
          </a:xfrm>
          <a:prstGeom prst="straightConnector1">
            <a:avLst/>
          </a:prstGeom>
          <a:noFill/>
          <a:ln w="53975">
            <a:solidFill>
              <a:srgbClr val="C00000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6157" name="AutoShape 8"/>
          <p:cNvCxnSpPr>
            <a:cxnSpLocks noChangeShapeType="1"/>
          </p:cNvCxnSpPr>
          <p:nvPr/>
        </p:nvCxnSpPr>
        <p:spPr bwMode="auto">
          <a:xfrm rot="5400000">
            <a:off x="838200" y="4038600"/>
            <a:ext cx="4572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41" name="Plus 40"/>
          <p:cNvSpPr/>
          <p:nvPr/>
        </p:nvSpPr>
        <p:spPr>
          <a:xfrm>
            <a:off x="4343400" y="228600"/>
            <a:ext cx="523875" cy="465138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316533"/>
              </a:solidFill>
            </a:endParaRPr>
          </a:p>
        </p:txBody>
      </p:sp>
      <p:graphicFrame>
        <p:nvGraphicFramePr>
          <p:cNvPr id="18" name="Content Placeholder 3"/>
          <p:cNvGraphicFramePr>
            <a:graphicFrameLocks/>
          </p:cNvGraphicFramePr>
          <p:nvPr/>
        </p:nvGraphicFramePr>
        <p:xfrm>
          <a:off x="1371600" y="2179637"/>
          <a:ext cx="10744200" cy="6507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682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Graphic spid="1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b="1" dirty="0" smtClean="0">
                <a:solidFill>
                  <a:srgbClr val="006600"/>
                </a:solidFill>
                <a:latin typeface="Calibri" pitchFamily="34" charset="0"/>
              </a:rPr>
              <a:t>Estimation for the need of LTC by age groups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133600"/>
            <a:ext cx="8610600" cy="426720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2400"/>
              </a:spcAft>
              <a:buFont typeface="Arial" pitchFamily="34" charset="0"/>
              <a:buChar char="•"/>
              <a:tabLst>
                <a:tab pos="1887538" algn="l"/>
              </a:tabLst>
              <a:defRPr/>
            </a:pPr>
            <a:r>
              <a:rPr lang="en-US" sz="5400" dirty="0" smtClean="0">
                <a:latin typeface="Calibri" pitchFamily="34" charset="0"/>
              </a:rPr>
              <a:t>0 - 60 	– 0,6%</a:t>
            </a:r>
          </a:p>
          <a:p>
            <a:pPr algn="just" fontAlgn="auto">
              <a:spcAft>
                <a:spcPts val="2400"/>
              </a:spcAft>
              <a:buFont typeface="Arial" pitchFamily="34" charset="0"/>
              <a:buChar char="•"/>
              <a:tabLst>
                <a:tab pos="1887538" algn="l"/>
              </a:tabLst>
              <a:defRPr/>
            </a:pPr>
            <a:r>
              <a:rPr lang="en-US" sz="5400" dirty="0" smtClean="0">
                <a:latin typeface="Calibri" pitchFamily="34" charset="0"/>
              </a:rPr>
              <a:t>60 - 80 	– 3,9%</a:t>
            </a:r>
          </a:p>
          <a:p>
            <a:pPr algn="just" fontAlgn="auto">
              <a:spcAft>
                <a:spcPts val="2400"/>
              </a:spcAft>
              <a:buFont typeface="Arial" pitchFamily="34" charset="0"/>
              <a:buChar char="•"/>
              <a:tabLst>
                <a:tab pos="1887538" algn="l"/>
              </a:tabLst>
              <a:defRPr/>
            </a:pPr>
            <a:r>
              <a:rPr lang="en-US" sz="5400" dirty="0" smtClean="0">
                <a:latin typeface="Calibri" pitchFamily="34" charset="0"/>
              </a:rPr>
              <a:t>80+ 	– 28,3%</a:t>
            </a:r>
          </a:p>
        </p:txBody>
      </p:sp>
    </p:spTree>
    <p:extLst>
      <p:ext uri="{BB962C8B-B14F-4D97-AF65-F5344CB8AC3E}">
        <p14:creationId xmlns:p14="http://schemas.microsoft.com/office/powerpoint/2010/main" val="165693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9144000" cy="9906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6600"/>
                </a:solidFill>
                <a:latin typeface="Calibri" pitchFamily="34" charset="0"/>
              </a:rPr>
              <a:t>People in Need of LTC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752600"/>
            <a:ext cx="8991600" cy="426720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2400"/>
              </a:spcAft>
              <a:buFont typeface="Arial" pitchFamily="34" charset="0"/>
              <a:buChar char="•"/>
              <a:tabLst>
                <a:tab pos="1887538" algn="l"/>
              </a:tabLst>
              <a:defRPr/>
            </a:pPr>
            <a:r>
              <a:rPr lang="en-US" sz="5400" dirty="0" smtClean="0">
                <a:latin typeface="Calibri" pitchFamily="34" charset="0"/>
              </a:rPr>
              <a:t>Frail elderly (80-85%);</a:t>
            </a:r>
          </a:p>
          <a:p>
            <a:pPr algn="just" fontAlgn="auto">
              <a:spcAft>
                <a:spcPts val="2400"/>
              </a:spcAft>
              <a:buFont typeface="Arial" pitchFamily="34" charset="0"/>
              <a:buChar char="•"/>
              <a:tabLst>
                <a:tab pos="1887538" algn="l"/>
              </a:tabLst>
              <a:defRPr/>
            </a:pPr>
            <a:r>
              <a:rPr lang="en-US" sz="5400" dirty="0" smtClean="0">
                <a:latin typeface="Calibri" pitchFamily="34" charset="0"/>
              </a:rPr>
              <a:t>Persons with disabilities;</a:t>
            </a:r>
          </a:p>
          <a:p>
            <a:pPr algn="just" fontAlgn="auto">
              <a:spcAft>
                <a:spcPts val="2400"/>
              </a:spcAft>
              <a:buFont typeface="Arial" pitchFamily="34" charset="0"/>
              <a:buChar char="•"/>
              <a:tabLst>
                <a:tab pos="1887538" algn="l"/>
              </a:tabLst>
              <a:defRPr/>
            </a:pPr>
            <a:r>
              <a:rPr lang="en-US" sz="5400" dirty="0" smtClean="0">
                <a:latin typeface="Calibri" pitchFamily="34" charset="0"/>
              </a:rPr>
              <a:t>Chronically ill persons;</a:t>
            </a:r>
          </a:p>
          <a:p>
            <a:pPr algn="just" fontAlgn="auto">
              <a:spcAft>
                <a:spcPts val="2400"/>
              </a:spcAft>
              <a:buFont typeface="Arial" pitchFamily="34" charset="0"/>
              <a:buChar char="•"/>
              <a:tabLst>
                <a:tab pos="1887538" algn="l"/>
              </a:tabLst>
              <a:defRPr/>
            </a:pPr>
            <a:r>
              <a:rPr lang="en-US" sz="5400" dirty="0" smtClean="0">
                <a:latin typeface="Calibri" pitchFamily="34" charset="0"/>
              </a:rPr>
              <a:t>Terminally ill patients.</a:t>
            </a:r>
          </a:p>
        </p:txBody>
      </p:sp>
    </p:spTree>
    <p:extLst>
      <p:ext uri="{BB962C8B-B14F-4D97-AF65-F5344CB8AC3E}">
        <p14:creationId xmlns:p14="http://schemas.microsoft.com/office/powerpoint/2010/main" val="200519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latin typeface="Calibri" pitchFamily="34" charset="0"/>
              </a:rPr>
              <a:t>Demographic Change – Aging</a:t>
            </a:r>
          </a:p>
        </p:txBody>
      </p:sp>
      <p:pic>
        <p:nvPicPr>
          <p:cNvPr id="5" name="Content Placeholder 4" descr="slide_1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33400" y="304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316533"/>
                </a:solidFill>
                <a:latin typeface="+mn-lt"/>
                <a:cs typeface="Arial" charset="0"/>
              </a:rPr>
              <a:t>The </a:t>
            </a:r>
            <a:r>
              <a:rPr lang="en-US" sz="3600" b="1" dirty="0" smtClean="0">
                <a:solidFill>
                  <a:srgbClr val="316533"/>
                </a:solidFill>
                <a:latin typeface="+mn-lt"/>
                <a:cs typeface="Arial" charset="0"/>
              </a:rPr>
              <a:t>Human Rights-Based Approach</a:t>
            </a:r>
            <a:endParaRPr lang="en-US" sz="3600" b="1" dirty="0">
              <a:solidFill>
                <a:srgbClr val="316533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37896" name="Picture 8" descr="C:\Users\User\AppData\Local\Microsoft\Windows\Temporary Internet Files\Content.IE5\538SHCST\MC9001743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1981200"/>
            <a:ext cx="235267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87575"/>
            <a:ext cx="190500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"/>
          <p:cNvSpPr txBox="1">
            <a:spLocks/>
          </p:cNvSpPr>
          <p:nvPr/>
        </p:nvSpPr>
        <p:spPr bwMode="auto">
          <a:xfrm>
            <a:off x="76200" y="1295400"/>
            <a:ext cx="251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b="1" dirty="0">
                <a:latin typeface="+mn-lt"/>
                <a:ea typeface="+mj-ea"/>
                <a:cs typeface="+mj-cs"/>
              </a:rPr>
              <a:t>Rights-holders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477000" y="1219200"/>
            <a:ext cx="274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b="1" dirty="0">
                <a:latin typeface="+mn-lt"/>
                <a:ea typeface="+mj-ea"/>
                <a:cs typeface="+mj-cs"/>
              </a:rPr>
              <a:t>Duty-bearers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3006725" y="5181600"/>
            <a:ext cx="2971800" cy="1600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400" b="1">
                <a:solidFill>
                  <a:schemeClr val="tx1"/>
                </a:solidFill>
                <a:ea typeface="+mj-ea"/>
                <a:cs typeface="+mj-cs"/>
              </a:rPr>
              <a:t>HRBA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429000" y="2286000"/>
            <a:ext cx="2133600" cy="1676400"/>
            <a:chOff x="1824" y="633"/>
            <a:chExt cx="2834" cy="2849"/>
          </a:xfrm>
        </p:grpSpPr>
        <p:sp>
          <p:nvSpPr>
            <p:cNvPr id="7185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1 h 21600"/>
                <a:gd name="T6" fmla="*/ 0 w 21600"/>
                <a:gd name="T7" fmla="*/ 1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Curved Down Arrow 37"/>
          <p:cNvSpPr/>
          <p:nvPr/>
        </p:nvSpPr>
        <p:spPr>
          <a:xfrm>
            <a:off x="2500313" y="1947863"/>
            <a:ext cx="4191000" cy="762000"/>
          </a:xfrm>
          <a:prstGeom prst="curvedDownArrow">
            <a:avLst>
              <a:gd name="adj1" fmla="val 28123"/>
              <a:gd name="adj2" fmla="val 56349"/>
              <a:gd name="adj3" fmla="val 59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urved Down Arrow 38"/>
          <p:cNvSpPr/>
          <p:nvPr/>
        </p:nvSpPr>
        <p:spPr>
          <a:xfrm rot="10800000">
            <a:off x="2286000" y="3505200"/>
            <a:ext cx="4191000" cy="762000"/>
          </a:xfrm>
          <a:prstGeom prst="curvedDownArrow">
            <a:avLst>
              <a:gd name="adj1" fmla="val 28123"/>
              <a:gd name="adj2" fmla="val 56349"/>
              <a:gd name="adj3" fmla="val 59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76600" y="1671935"/>
            <a:ext cx="2438399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CLAIMS</a:t>
            </a:r>
            <a:endParaRPr lang="en-US"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276600" y="4139625"/>
            <a:ext cx="2438399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OBLIGATIONS</a:t>
            </a:r>
            <a:endParaRPr lang="en-US"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43" name="Shape 42"/>
          <p:cNvCxnSpPr/>
          <p:nvPr/>
        </p:nvCxnSpPr>
        <p:spPr>
          <a:xfrm rot="16200000" flipV="1">
            <a:off x="969963" y="4440237"/>
            <a:ext cx="2362200" cy="1711325"/>
          </a:xfrm>
          <a:prstGeom prst="bentConnector3">
            <a:avLst>
              <a:gd name="adj1" fmla="val 891"/>
            </a:avLst>
          </a:prstGeom>
          <a:ln w="66675" cmpd="dbl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hape 43"/>
          <p:cNvCxnSpPr/>
          <p:nvPr/>
        </p:nvCxnSpPr>
        <p:spPr>
          <a:xfrm rot="5400000" flipH="1" flipV="1">
            <a:off x="5715000" y="4419600"/>
            <a:ext cx="2362200" cy="1752600"/>
          </a:xfrm>
          <a:prstGeom prst="bentConnector3">
            <a:avLst>
              <a:gd name="adj1" fmla="val 1468"/>
            </a:avLst>
          </a:prstGeom>
          <a:ln w="66675" cmpd="dbl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201613" y="4876800"/>
            <a:ext cx="2209800" cy="12954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/>
          <a:lstStyle/>
          <a:p>
            <a:pPr algn="ctr">
              <a:defRPr/>
            </a:pPr>
            <a:r>
              <a:rPr lang="en-US" sz="1800" b="1">
                <a:solidFill>
                  <a:schemeClr val="accent6">
                    <a:lumMod val="50000"/>
                  </a:schemeClr>
                </a:solidFill>
              </a:rPr>
              <a:t>strengthening the</a:t>
            </a:r>
          </a:p>
          <a:p>
            <a:pPr algn="ctr">
              <a:defRPr/>
            </a:pPr>
            <a:r>
              <a:rPr lang="en-US" sz="1800" b="1">
                <a:solidFill>
                  <a:schemeClr val="accent6">
                    <a:lumMod val="50000"/>
                  </a:schemeClr>
                </a:solidFill>
              </a:rPr>
              <a:t>capacities of rights-holders to make their claims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629400" y="4876800"/>
            <a:ext cx="2209800" cy="12954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/>
          <a:lstStyle/>
          <a:p>
            <a:pPr algn="ctr">
              <a:defRPr/>
            </a:pPr>
            <a:r>
              <a:rPr lang="en-US" sz="1800" b="1">
                <a:solidFill>
                  <a:schemeClr val="accent6">
                    <a:lumMod val="50000"/>
                  </a:schemeClr>
                </a:solidFill>
              </a:rPr>
              <a:t>strengthening </a:t>
            </a:r>
            <a:br>
              <a:rPr lang="en-US" sz="1800" b="1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800" b="1">
                <a:solidFill>
                  <a:schemeClr val="accent6">
                    <a:lumMod val="50000"/>
                  </a:schemeClr>
                </a:solidFill>
              </a:rPr>
              <a:t>duty-bearers to </a:t>
            </a:r>
            <a:br>
              <a:rPr lang="en-US" sz="1800" b="1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800" b="1">
                <a:solidFill>
                  <a:schemeClr val="accent6">
                    <a:lumMod val="50000"/>
                  </a:schemeClr>
                </a:solidFill>
              </a:rPr>
              <a:t>meet their obligations</a:t>
            </a:r>
          </a:p>
        </p:txBody>
      </p:sp>
    </p:spTree>
    <p:extLst>
      <p:ext uri="{BB962C8B-B14F-4D97-AF65-F5344CB8AC3E}">
        <p14:creationId xmlns:p14="http://schemas.microsoft.com/office/powerpoint/2010/main" val="11363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 animBg="1"/>
      <p:bldP spid="38" grpId="0" animBg="1"/>
      <p:bldP spid="39" grpId="0" animBg="1"/>
      <p:bldP spid="49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524000"/>
            <a:ext cx="8991600" cy="4525963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</a:pPr>
            <a:r>
              <a:rPr lang="en-US" sz="2800" dirty="0" smtClean="0">
                <a:solidFill>
                  <a:srgbClr val="17365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State/municipalities – “lack of sources” instead of human rights based approach;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</a:pPr>
            <a:r>
              <a:rPr lang="en-US" sz="2800" dirty="0" smtClean="0">
                <a:solidFill>
                  <a:srgbClr val="17365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Church – post Soviet…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</a:pPr>
            <a:r>
              <a:rPr lang="en-US" sz="2800" dirty="0" smtClean="0">
                <a:solidFill>
                  <a:srgbClr val="17365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CSOs – insignificant activities at micro level (reduced donor support, inability of out-of-pocket payment);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</a:pPr>
            <a:r>
              <a:rPr lang="en-US" sz="2800" dirty="0" smtClean="0">
                <a:solidFill>
                  <a:srgbClr val="17365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Family – splitting of traditional (multigenerational) families, out migration of youth, increased employment of woman.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533400"/>
            <a:ext cx="8229600" cy="761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b="1" dirty="0" smtClean="0">
                <a:solidFill>
                  <a:srgbClr val="006600"/>
                </a:solidFill>
                <a:latin typeface="Calibri" pitchFamily="34" charset="0"/>
                <a:cs typeface="+mn-cs"/>
              </a:rPr>
              <a:t>Duty-bearers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98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3081</TotalTime>
  <Words>362</Words>
  <Application>Microsoft Office PowerPoint</Application>
  <PresentationFormat>On-screen Show (4:3)</PresentationFormat>
  <Paragraphs>78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Times New Roman</vt:lpstr>
      <vt:lpstr>Tw Cen MT</vt:lpstr>
      <vt:lpstr>Verdana</vt:lpstr>
      <vt:lpstr>Wingdings</vt:lpstr>
      <vt:lpstr>Wingdings 2</vt:lpstr>
      <vt:lpstr>Median</vt:lpstr>
      <vt:lpstr>  Equity of Access to Health Care - Elderly in EaP Countries   International Conference  “The Oviedo Convention:  Relevance and challenges”</vt:lpstr>
      <vt:lpstr>Challenges in Healthcare Sector</vt:lpstr>
      <vt:lpstr>PowerPoint Presentation</vt:lpstr>
      <vt:lpstr>Cure       Care</vt:lpstr>
      <vt:lpstr>Estimation for the need of LTC by age groups</vt:lpstr>
      <vt:lpstr>People in Need of LTC</vt:lpstr>
      <vt:lpstr>Demographic Change – Aging</vt:lpstr>
      <vt:lpstr>PowerPoint Presentation</vt:lpstr>
      <vt:lpstr>PowerPoint Presentation</vt:lpstr>
      <vt:lpstr>PowerPoint Presentation</vt:lpstr>
      <vt:lpstr>Living Without Proper Care</vt:lpstr>
      <vt:lpstr>General Recommendation for Elderly Care in EaP Countries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Ucha Vakhania</dc:creator>
  <cp:lastModifiedBy>Ucha Vakhania</cp:lastModifiedBy>
  <cp:revision>234</cp:revision>
  <dcterms:created xsi:type="dcterms:W3CDTF">2010-06-28T12:53:39Z</dcterms:created>
  <dcterms:modified xsi:type="dcterms:W3CDTF">2017-10-24T14:26:43Z</dcterms:modified>
</cp:coreProperties>
</file>