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9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4" r:id="rId3"/>
    <p:sldId id="285" r:id="rId4"/>
    <p:sldId id="259" r:id="rId5"/>
    <p:sldId id="260" r:id="rId6"/>
    <p:sldId id="261" r:id="rId7"/>
    <p:sldId id="275" r:id="rId8"/>
    <p:sldId id="286" r:id="rId9"/>
    <p:sldId id="263" r:id="rId10"/>
    <p:sldId id="280" r:id="rId11"/>
    <p:sldId id="277" r:id="rId12"/>
    <p:sldId id="276" r:id="rId13"/>
    <p:sldId id="281" r:id="rId14"/>
    <p:sldId id="278" r:id="rId15"/>
    <p:sldId id="279" r:id="rId16"/>
    <p:sldId id="287" r:id="rId17"/>
    <p:sldId id="288" r:id="rId18"/>
    <p:sldId id="289" r:id="rId19"/>
    <p:sldId id="290" r:id="rId20"/>
    <p:sldId id="293" r:id="rId21"/>
    <p:sldId id="296" r:id="rId22"/>
    <p:sldId id="294" r:id="rId23"/>
    <p:sldId id="295" r:id="rId24"/>
    <p:sldId id="29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9"/>
    <a:srgbClr val="006600"/>
    <a:srgbClr val="0083C3"/>
    <a:srgbClr val="000066"/>
    <a:srgbClr val="6600CC"/>
    <a:srgbClr val="007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11" autoAdjust="0"/>
  </p:normalViewPr>
  <p:slideViewPr>
    <p:cSldViewPr snapToGrid="0" snapToObjects="1">
      <p:cViewPr varScale="1">
        <p:scale>
          <a:sx n="70" d="100"/>
          <a:sy n="70" d="100"/>
        </p:scale>
        <p:origin x="762" y="72"/>
      </p:cViewPr>
      <p:guideLst>
        <p:guide orient="horz" pos="20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61" d="100"/>
          <a:sy n="161" d="100"/>
        </p:scale>
        <p:origin x="-4584" y="-1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D329D-A91D-43E3-8455-67D34B159C2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E065DB6F-9803-4EA1-A22A-73EDC10ED624}">
      <dgm:prSet phldrT="[Text]" custT="1"/>
      <dgm:spPr/>
      <dgm:t>
        <a:bodyPr/>
        <a:lstStyle/>
        <a:p>
          <a:r>
            <a:rPr lang="en-GB" sz="2000" dirty="0" smtClean="0">
              <a:solidFill>
                <a:schemeClr val="bg1">
                  <a:lumMod val="50000"/>
                </a:schemeClr>
              </a:solidFill>
            </a:rPr>
            <a:t>Decision-making capacity (DMC) is an indispensable prerequisite, including consent, refusal to participate, and thus, the basis of the principle of autonomy</a:t>
          </a:r>
          <a:endParaRPr lang="en-GB" sz="2000" dirty="0">
            <a:solidFill>
              <a:schemeClr val="bg1">
                <a:lumMod val="50000"/>
              </a:schemeClr>
            </a:solidFill>
          </a:endParaRPr>
        </a:p>
      </dgm:t>
    </dgm:pt>
    <dgm:pt modelId="{2D4F170B-6757-4222-BC6F-C14B257C992B}" type="parTrans" cxnId="{CDDD77E1-9B18-42A7-8F9A-69D5285CE174}">
      <dgm:prSet/>
      <dgm:spPr/>
      <dgm:t>
        <a:bodyPr/>
        <a:lstStyle/>
        <a:p>
          <a:endParaRPr lang="en-GB"/>
        </a:p>
      </dgm:t>
    </dgm:pt>
    <dgm:pt modelId="{B17D241B-182F-4615-87D8-0628B0074C6E}" type="sibTrans" cxnId="{CDDD77E1-9B18-42A7-8F9A-69D5285CE174}">
      <dgm:prSet/>
      <dgm:spPr/>
      <dgm:t>
        <a:bodyPr/>
        <a:lstStyle/>
        <a:p>
          <a:endParaRPr lang="en-GB"/>
        </a:p>
      </dgm:t>
    </dgm:pt>
    <dgm:pt modelId="{E05FEFCB-5E14-4158-B384-52EE5A871DB1}">
      <dgm:prSet phldrT="[Text]" custT="1"/>
      <dgm:spPr/>
      <dgm:t>
        <a:bodyPr/>
        <a:lstStyle/>
        <a:p>
          <a:r>
            <a:rPr lang="en-GB" sz="2000" dirty="0" smtClean="0">
              <a:solidFill>
                <a:schemeClr val="bg1">
                  <a:lumMod val="50000"/>
                </a:schemeClr>
              </a:solidFill>
            </a:rPr>
            <a:t>Two moral requirements are entailed in DMC evaluations:</a:t>
          </a:r>
          <a:endParaRPr lang="en-GB" sz="2000" dirty="0">
            <a:solidFill>
              <a:schemeClr val="bg1">
                <a:lumMod val="50000"/>
              </a:schemeClr>
            </a:solidFill>
          </a:endParaRPr>
        </a:p>
      </dgm:t>
    </dgm:pt>
    <dgm:pt modelId="{22B16ECE-6A0F-440C-B4A9-19FC0E2F7DCD}" type="parTrans" cxnId="{FFFBADAE-0F0D-47D2-A45C-0D9AA9B22D6F}">
      <dgm:prSet/>
      <dgm:spPr/>
      <dgm:t>
        <a:bodyPr/>
        <a:lstStyle/>
        <a:p>
          <a:endParaRPr lang="en-GB"/>
        </a:p>
      </dgm:t>
    </dgm:pt>
    <dgm:pt modelId="{27CE8B9E-E3A1-4804-A145-0D344693387C}" type="sibTrans" cxnId="{FFFBADAE-0F0D-47D2-A45C-0D9AA9B22D6F}">
      <dgm:prSet/>
      <dgm:spPr/>
      <dgm:t>
        <a:bodyPr/>
        <a:lstStyle/>
        <a:p>
          <a:endParaRPr lang="en-GB"/>
        </a:p>
      </dgm:t>
    </dgm:pt>
    <dgm:pt modelId="{FA7F5F6E-3DF8-4500-AB0C-10A9887EF29D}">
      <dgm:prSet phldrT="[Text]"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RESPECT FOR THE AUTONOMY OF THOSE WHO ARE ABLE TO MAKE THEIR OWN DECISIONS and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480150BB-BCD2-455C-94AD-886CEBE37B63}" type="parTrans" cxnId="{7C0C328D-0BCC-43E9-9CBF-C4F4329B206A}">
      <dgm:prSet/>
      <dgm:spPr/>
      <dgm:t>
        <a:bodyPr/>
        <a:lstStyle/>
        <a:p>
          <a:endParaRPr lang="en-GB"/>
        </a:p>
      </dgm:t>
    </dgm:pt>
    <dgm:pt modelId="{6AF4A2E8-D8EF-4D66-87A9-B2A77186D409}" type="sibTrans" cxnId="{7C0C328D-0BCC-43E9-9CBF-C4F4329B206A}">
      <dgm:prSet/>
      <dgm:spPr/>
      <dgm:t>
        <a:bodyPr/>
        <a:lstStyle/>
        <a:p>
          <a:endParaRPr lang="en-GB"/>
        </a:p>
      </dgm:t>
    </dgm:pt>
    <dgm:pt modelId="{7F4AB742-B483-4AA1-9F9F-9EC25C79CFB0}">
      <dgm:prSet phldrT="[Text]"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PROVISION OF PROTECTION FOR THOSE WITH DIMINISHED DECISIONAL CAPACITY 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EB245E4E-FBD9-4207-9FC1-21B6C72AFFBB}" type="parTrans" cxnId="{5F168A7C-D222-4732-93C4-510DE957D571}">
      <dgm:prSet/>
      <dgm:spPr/>
      <dgm:t>
        <a:bodyPr/>
        <a:lstStyle/>
        <a:p>
          <a:endParaRPr lang="en-GB"/>
        </a:p>
      </dgm:t>
    </dgm:pt>
    <dgm:pt modelId="{F9F00577-DB18-4810-B021-4FBB0233E2B6}" type="sibTrans" cxnId="{5F168A7C-D222-4732-93C4-510DE957D571}">
      <dgm:prSet/>
      <dgm:spPr/>
      <dgm:t>
        <a:bodyPr/>
        <a:lstStyle/>
        <a:p>
          <a:endParaRPr lang="en-GB"/>
        </a:p>
      </dgm:t>
    </dgm:pt>
    <dgm:pt modelId="{025B487F-F9AC-47AD-98EF-481D70CCBF6A}" type="pres">
      <dgm:prSet presAssocID="{A80D329D-A91D-43E3-8455-67D34B159C2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A617DFA8-AFE9-46F7-84DF-9F4925BCC021}" type="pres">
      <dgm:prSet presAssocID="{E065DB6F-9803-4EA1-A22A-73EDC10ED624}" presName="composite" presStyleCnt="0"/>
      <dgm:spPr/>
    </dgm:pt>
    <dgm:pt modelId="{B1A4EFC8-2A1B-4E66-8C3E-62ACB84E3397}" type="pres">
      <dgm:prSet presAssocID="{E065DB6F-9803-4EA1-A22A-73EDC10ED624}" presName="LShape" presStyleLbl="alignNode1" presStyleIdx="0" presStyleCnt="7"/>
      <dgm:spPr/>
    </dgm:pt>
    <dgm:pt modelId="{2D469769-1909-43C2-9B6D-CE990B5CB5A4}" type="pres">
      <dgm:prSet presAssocID="{E065DB6F-9803-4EA1-A22A-73EDC10ED624}" presName="ParentText" presStyleLbl="revTx" presStyleIdx="0" presStyleCnt="4" custScaleX="131158" custScaleY="111070" custLinFactNeighborX="15647" custLinFactNeighborY="1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B9EC9F-F26B-49DB-801A-3F29F56DC412}" type="pres">
      <dgm:prSet presAssocID="{E065DB6F-9803-4EA1-A22A-73EDC10ED624}" presName="Triangle" presStyleLbl="alignNode1" presStyleIdx="1" presStyleCnt="7"/>
      <dgm:spPr/>
    </dgm:pt>
    <dgm:pt modelId="{E594821E-5B60-42D1-B3C6-CC7E02770920}" type="pres">
      <dgm:prSet presAssocID="{B17D241B-182F-4615-87D8-0628B0074C6E}" presName="sibTrans" presStyleCnt="0"/>
      <dgm:spPr/>
    </dgm:pt>
    <dgm:pt modelId="{EC50D43D-1F86-45AA-BA7A-5DA52337BA99}" type="pres">
      <dgm:prSet presAssocID="{B17D241B-182F-4615-87D8-0628B0074C6E}" presName="space" presStyleCnt="0"/>
      <dgm:spPr/>
    </dgm:pt>
    <dgm:pt modelId="{C32B1E7B-43B3-4045-A5BC-25A5543A1865}" type="pres">
      <dgm:prSet presAssocID="{E05FEFCB-5E14-4158-B384-52EE5A871DB1}" presName="composite" presStyleCnt="0"/>
      <dgm:spPr/>
    </dgm:pt>
    <dgm:pt modelId="{A0254254-85F5-4055-9F61-5BCA088996ED}" type="pres">
      <dgm:prSet presAssocID="{E05FEFCB-5E14-4158-B384-52EE5A871DB1}" presName="LShape" presStyleLbl="alignNode1" presStyleIdx="2" presStyleCnt="7"/>
      <dgm:spPr/>
    </dgm:pt>
    <dgm:pt modelId="{6E48BB90-7D6B-484D-9B2F-B8B6A045AB0D}" type="pres">
      <dgm:prSet presAssocID="{E05FEFCB-5E14-4158-B384-52EE5A871DB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46968EA-C2A1-4F4B-AD5F-F5B231CFBF9B}" type="pres">
      <dgm:prSet presAssocID="{E05FEFCB-5E14-4158-B384-52EE5A871DB1}" presName="Triangle" presStyleLbl="alignNode1" presStyleIdx="3" presStyleCnt="7"/>
      <dgm:spPr/>
    </dgm:pt>
    <dgm:pt modelId="{126F47D9-243A-4B32-A476-060510D8FD89}" type="pres">
      <dgm:prSet presAssocID="{27CE8B9E-E3A1-4804-A145-0D344693387C}" presName="sibTrans" presStyleCnt="0"/>
      <dgm:spPr/>
    </dgm:pt>
    <dgm:pt modelId="{C93868CB-D182-4E85-BF00-F7AA6B1910CD}" type="pres">
      <dgm:prSet presAssocID="{27CE8B9E-E3A1-4804-A145-0D344693387C}" presName="space" presStyleCnt="0"/>
      <dgm:spPr/>
    </dgm:pt>
    <dgm:pt modelId="{3D255CE3-63F8-4BEB-B97F-363BB6B0B5AD}" type="pres">
      <dgm:prSet presAssocID="{FA7F5F6E-3DF8-4500-AB0C-10A9887EF29D}" presName="composite" presStyleCnt="0"/>
      <dgm:spPr/>
    </dgm:pt>
    <dgm:pt modelId="{F1DE832B-6AB5-422D-98D3-C2176D57F3E4}" type="pres">
      <dgm:prSet presAssocID="{FA7F5F6E-3DF8-4500-AB0C-10A9887EF29D}" presName="LShape" presStyleLbl="alignNode1" presStyleIdx="4" presStyleCnt="7"/>
      <dgm:spPr/>
    </dgm:pt>
    <dgm:pt modelId="{D67C239B-9C85-4B5D-BC46-1F561BA2AD81}" type="pres">
      <dgm:prSet presAssocID="{FA7F5F6E-3DF8-4500-AB0C-10A9887EF29D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01B59E-C95C-4435-87AF-3641EC7093F4}" type="pres">
      <dgm:prSet presAssocID="{FA7F5F6E-3DF8-4500-AB0C-10A9887EF29D}" presName="Triangle" presStyleLbl="alignNode1" presStyleIdx="5" presStyleCnt="7"/>
      <dgm:spPr/>
    </dgm:pt>
    <dgm:pt modelId="{6CE1FC9A-DCBD-4E50-AA1D-33C7AF5597BC}" type="pres">
      <dgm:prSet presAssocID="{6AF4A2E8-D8EF-4D66-87A9-B2A77186D409}" presName="sibTrans" presStyleCnt="0"/>
      <dgm:spPr/>
    </dgm:pt>
    <dgm:pt modelId="{0BF3702E-0700-4847-A697-012ADCE298EE}" type="pres">
      <dgm:prSet presAssocID="{6AF4A2E8-D8EF-4D66-87A9-B2A77186D409}" presName="space" presStyleCnt="0"/>
      <dgm:spPr/>
    </dgm:pt>
    <dgm:pt modelId="{6F4AD9AD-FAF2-42CC-A395-C255AF73C13F}" type="pres">
      <dgm:prSet presAssocID="{7F4AB742-B483-4AA1-9F9F-9EC25C79CFB0}" presName="composite" presStyleCnt="0"/>
      <dgm:spPr/>
    </dgm:pt>
    <dgm:pt modelId="{94FA7E16-9E64-44C1-9609-03ED8D743A2A}" type="pres">
      <dgm:prSet presAssocID="{7F4AB742-B483-4AA1-9F9F-9EC25C79CFB0}" presName="LShape" presStyleLbl="alignNode1" presStyleIdx="6" presStyleCnt="7"/>
      <dgm:spPr/>
    </dgm:pt>
    <dgm:pt modelId="{D9CCF4D6-F2A6-46CB-819E-E8FE5C43954F}" type="pres">
      <dgm:prSet presAssocID="{7F4AB742-B483-4AA1-9F9F-9EC25C79CFB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C0C328D-0BCC-43E9-9CBF-C4F4329B206A}" srcId="{A80D329D-A91D-43E3-8455-67D34B159C2D}" destId="{FA7F5F6E-3DF8-4500-AB0C-10A9887EF29D}" srcOrd="2" destOrd="0" parTransId="{480150BB-BCD2-455C-94AD-886CEBE37B63}" sibTransId="{6AF4A2E8-D8EF-4D66-87A9-B2A77186D409}"/>
    <dgm:cxn modelId="{CDDD77E1-9B18-42A7-8F9A-69D5285CE174}" srcId="{A80D329D-A91D-43E3-8455-67D34B159C2D}" destId="{E065DB6F-9803-4EA1-A22A-73EDC10ED624}" srcOrd="0" destOrd="0" parTransId="{2D4F170B-6757-4222-BC6F-C14B257C992B}" sibTransId="{B17D241B-182F-4615-87D8-0628B0074C6E}"/>
    <dgm:cxn modelId="{4EE68770-32EF-437A-8CAF-AD4E1A114EF5}" type="presOf" srcId="{E065DB6F-9803-4EA1-A22A-73EDC10ED624}" destId="{2D469769-1909-43C2-9B6D-CE990B5CB5A4}" srcOrd="0" destOrd="0" presId="urn:microsoft.com/office/officeart/2009/3/layout/StepUpProcess"/>
    <dgm:cxn modelId="{9AC36FAB-44EA-4343-8390-5D82E7C2DA5C}" type="presOf" srcId="{A80D329D-A91D-43E3-8455-67D34B159C2D}" destId="{025B487F-F9AC-47AD-98EF-481D70CCBF6A}" srcOrd="0" destOrd="0" presId="urn:microsoft.com/office/officeart/2009/3/layout/StepUpProcess"/>
    <dgm:cxn modelId="{82B2661D-4A13-44F0-84C5-BCDBA719CC40}" type="presOf" srcId="{7F4AB742-B483-4AA1-9F9F-9EC25C79CFB0}" destId="{D9CCF4D6-F2A6-46CB-819E-E8FE5C43954F}" srcOrd="0" destOrd="0" presId="urn:microsoft.com/office/officeart/2009/3/layout/StepUpProcess"/>
    <dgm:cxn modelId="{E75961D1-AA75-49A7-A83F-8C4BD15EF7F8}" type="presOf" srcId="{E05FEFCB-5E14-4158-B384-52EE5A871DB1}" destId="{6E48BB90-7D6B-484D-9B2F-B8B6A045AB0D}" srcOrd="0" destOrd="0" presId="urn:microsoft.com/office/officeart/2009/3/layout/StepUpProcess"/>
    <dgm:cxn modelId="{5213F6F3-C8DA-4287-8DFB-82424CC4CC78}" type="presOf" srcId="{FA7F5F6E-3DF8-4500-AB0C-10A9887EF29D}" destId="{D67C239B-9C85-4B5D-BC46-1F561BA2AD81}" srcOrd="0" destOrd="0" presId="urn:microsoft.com/office/officeart/2009/3/layout/StepUpProcess"/>
    <dgm:cxn modelId="{5F168A7C-D222-4732-93C4-510DE957D571}" srcId="{A80D329D-A91D-43E3-8455-67D34B159C2D}" destId="{7F4AB742-B483-4AA1-9F9F-9EC25C79CFB0}" srcOrd="3" destOrd="0" parTransId="{EB245E4E-FBD9-4207-9FC1-21B6C72AFFBB}" sibTransId="{F9F00577-DB18-4810-B021-4FBB0233E2B6}"/>
    <dgm:cxn modelId="{FFFBADAE-0F0D-47D2-A45C-0D9AA9B22D6F}" srcId="{A80D329D-A91D-43E3-8455-67D34B159C2D}" destId="{E05FEFCB-5E14-4158-B384-52EE5A871DB1}" srcOrd="1" destOrd="0" parTransId="{22B16ECE-6A0F-440C-B4A9-19FC0E2F7DCD}" sibTransId="{27CE8B9E-E3A1-4804-A145-0D344693387C}"/>
    <dgm:cxn modelId="{722890E5-187E-48CE-B573-5541599A0249}" type="presParOf" srcId="{025B487F-F9AC-47AD-98EF-481D70CCBF6A}" destId="{A617DFA8-AFE9-46F7-84DF-9F4925BCC021}" srcOrd="0" destOrd="0" presId="urn:microsoft.com/office/officeart/2009/3/layout/StepUpProcess"/>
    <dgm:cxn modelId="{01BBF6A7-B3E6-457C-935B-9C7BFD6BD4E9}" type="presParOf" srcId="{A617DFA8-AFE9-46F7-84DF-9F4925BCC021}" destId="{B1A4EFC8-2A1B-4E66-8C3E-62ACB84E3397}" srcOrd="0" destOrd="0" presId="urn:microsoft.com/office/officeart/2009/3/layout/StepUpProcess"/>
    <dgm:cxn modelId="{FAD6BE4E-8D1F-4FED-8677-222F1F2AADD4}" type="presParOf" srcId="{A617DFA8-AFE9-46F7-84DF-9F4925BCC021}" destId="{2D469769-1909-43C2-9B6D-CE990B5CB5A4}" srcOrd="1" destOrd="0" presId="urn:microsoft.com/office/officeart/2009/3/layout/StepUpProcess"/>
    <dgm:cxn modelId="{1FEB907C-811C-4EAB-B377-060DCD471970}" type="presParOf" srcId="{A617DFA8-AFE9-46F7-84DF-9F4925BCC021}" destId="{7DB9EC9F-F26B-49DB-801A-3F29F56DC412}" srcOrd="2" destOrd="0" presId="urn:microsoft.com/office/officeart/2009/3/layout/StepUpProcess"/>
    <dgm:cxn modelId="{71D62D05-6AE6-4BC3-928F-4DA034E50FA9}" type="presParOf" srcId="{025B487F-F9AC-47AD-98EF-481D70CCBF6A}" destId="{E594821E-5B60-42D1-B3C6-CC7E02770920}" srcOrd="1" destOrd="0" presId="urn:microsoft.com/office/officeart/2009/3/layout/StepUpProcess"/>
    <dgm:cxn modelId="{E0DBB7AD-3EA4-497E-A50E-89355E01ADC3}" type="presParOf" srcId="{E594821E-5B60-42D1-B3C6-CC7E02770920}" destId="{EC50D43D-1F86-45AA-BA7A-5DA52337BA99}" srcOrd="0" destOrd="0" presId="urn:microsoft.com/office/officeart/2009/3/layout/StepUpProcess"/>
    <dgm:cxn modelId="{64599430-9EBF-4600-A413-7E2B5BFD4CC1}" type="presParOf" srcId="{025B487F-F9AC-47AD-98EF-481D70CCBF6A}" destId="{C32B1E7B-43B3-4045-A5BC-25A5543A1865}" srcOrd="2" destOrd="0" presId="urn:microsoft.com/office/officeart/2009/3/layout/StepUpProcess"/>
    <dgm:cxn modelId="{3CD71946-CC4C-4337-AB45-DA9B4DDB0953}" type="presParOf" srcId="{C32B1E7B-43B3-4045-A5BC-25A5543A1865}" destId="{A0254254-85F5-4055-9F61-5BCA088996ED}" srcOrd="0" destOrd="0" presId="urn:microsoft.com/office/officeart/2009/3/layout/StepUpProcess"/>
    <dgm:cxn modelId="{0992FDD5-7C43-4AA1-9B48-56E76E6AF93E}" type="presParOf" srcId="{C32B1E7B-43B3-4045-A5BC-25A5543A1865}" destId="{6E48BB90-7D6B-484D-9B2F-B8B6A045AB0D}" srcOrd="1" destOrd="0" presId="urn:microsoft.com/office/officeart/2009/3/layout/StepUpProcess"/>
    <dgm:cxn modelId="{77605F15-8FF3-458F-AE74-F49D035AA3D3}" type="presParOf" srcId="{C32B1E7B-43B3-4045-A5BC-25A5543A1865}" destId="{A46968EA-C2A1-4F4B-AD5F-F5B231CFBF9B}" srcOrd="2" destOrd="0" presId="urn:microsoft.com/office/officeart/2009/3/layout/StepUpProcess"/>
    <dgm:cxn modelId="{1E8303D2-C3D7-44D8-8F45-E4D776F2BF1E}" type="presParOf" srcId="{025B487F-F9AC-47AD-98EF-481D70CCBF6A}" destId="{126F47D9-243A-4B32-A476-060510D8FD89}" srcOrd="3" destOrd="0" presId="urn:microsoft.com/office/officeart/2009/3/layout/StepUpProcess"/>
    <dgm:cxn modelId="{E42305D5-C944-42D1-93B7-DA432E88F704}" type="presParOf" srcId="{126F47D9-243A-4B32-A476-060510D8FD89}" destId="{C93868CB-D182-4E85-BF00-F7AA6B1910CD}" srcOrd="0" destOrd="0" presId="urn:microsoft.com/office/officeart/2009/3/layout/StepUpProcess"/>
    <dgm:cxn modelId="{76D07D5A-F0CD-4A68-98C3-F27D1E91B66B}" type="presParOf" srcId="{025B487F-F9AC-47AD-98EF-481D70CCBF6A}" destId="{3D255CE3-63F8-4BEB-B97F-363BB6B0B5AD}" srcOrd="4" destOrd="0" presId="urn:microsoft.com/office/officeart/2009/3/layout/StepUpProcess"/>
    <dgm:cxn modelId="{6CB1A697-601D-4FD6-9E54-4998E1AF32F6}" type="presParOf" srcId="{3D255CE3-63F8-4BEB-B97F-363BB6B0B5AD}" destId="{F1DE832B-6AB5-422D-98D3-C2176D57F3E4}" srcOrd="0" destOrd="0" presId="urn:microsoft.com/office/officeart/2009/3/layout/StepUpProcess"/>
    <dgm:cxn modelId="{DB259B6E-4E8E-4EB9-A454-D922E2ACE833}" type="presParOf" srcId="{3D255CE3-63F8-4BEB-B97F-363BB6B0B5AD}" destId="{D67C239B-9C85-4B5D-BC46-1F561BA2AD81}" srcOrd="1" destOrd="0" presId="urn:microsoft.com/office/officeart/2009/3/layout/StepUpProcess"/>
    <dgm:cxn modelId="{02A7B89A-D7B9-473A-8281-757F7E6A0467}" type="presParOf" srcId="{3D255CE3-63F8-4BEB-B97F-363BB6B0B5AD}" destId="{2D01B59E-C95C-4435-87AF-3641EC7093F4}" srcOrd="2" destOrd="0" presId="urn:microsoft.com/office/officeart/2009/3/layout/StepUpProcess"/>
    <dgm:cxn modelId="{37BB8FF8-8884-45DE-BEAE-17033B2940B6}" type="presParOf" srcId="{025B487F-F9AC-47AD-98EF-481D70CCBF6A}" destId="{6CE1FC9A-DCBD-4E50-AA1D-33C7AF5597BC}" srcOrd="5" destOrd="0" presId="urn:microsoft.com/office/officeart/2009/3/layout/StepUpProcess"/>
    <dgm:cxn modelId="{70FAC197-440B-419F-9BEE-7D5228C91D7E}" type="presParOf" srcId="{6CE1FC9A-DCBD-4E50-AA1D-33C7AF5597BC}" destId="{0BF3702E-0700-4847-A697-012ADCE298EE}" srcOrd="0" destOrd="0" presId="urn:microsoft.com/office/officeart/2009/3/layout/StepUpProcess"/>
    <dgm:cxn modelId="{4A13E948-950A-4BAD-A9EF-357424D102DF}" type="presParOf" srcId="{025B487F-F9AC-47AD-98EF-481D70CCBF6A}" destId="{6F4AD9AD-FAF2-42CC-A395-C255AF73C13F}" srcOrd="6" destOrd="0" presId="urn:microsoft.com/office/officeart/2009/3/layout/StepUpProcess"/>
    <dgm:cxn modelId="{25E2E95C-A139-478C-BA1A-3C6017893542}" type="presParOf" srcId="{6F4AD9AD-FAF2-42CC-A395-C255AF73C13F}" destId="{94FA7E16-9E64-44C1-9609-03ED8D743A2A}" srcOrd="0" destOrd="0" presId="urn:microsoft.com/office/officeart/2009/3/layout/StepUpProcess"/>
    <dgm:cxn modelId="{12D69503-9C3D-44AE-884C-02CFF3CF96BE}" type="presParOf" srcId="{6F4AD9AD-FAF2-42CC-A395-C255AF73C13F}" destId="{D9CCF4D6-F2A6-46CB-819E-E8FE5C43954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6A30E0-1CA1-45EE-A635-BCAA0A59712F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FDEF5619-46CC-4622-BE98-B1CD76383CB4}">
      <dgm:prSet phldrT="[Text]" custT="1"/>
      <dgm:spPr>
        <a:xfrm>
          <a:off x="0" y="0"/>
          <a:ext cx="5400039" cy="984448"/>
        </a:xfrm>
      </dgm:spPr>
      <dgm:t>
        <a:bodyPr/>
        <a:lstStyle/>
        <a:p>
          <a:r>
            <a:rPr lang="en-GB" sz="2000" b="1" dirty="0" smtClean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Times New Roman" panose="02020603050405020304" pitchFamily="18" charset="0"/>
            </a:rPr>
            <a:t>DEFERENTIAL VULNERABILITY </a:t>
          </a:r>
        </a:p>
        <a:p>
          <a:r>
            <a:rPr lang="en-GB" sz="2000" dirty="0" smtClean="0">
              <a:latin typeface="+mn-lt"/>
              <a:cs typeface="Times New Roman" panose="02020603050405020304" pitchFamily="18" charset="0"/>
            </a:rPr>
            <a:t>The deferential vulnerability of these subjects consists in their readiness to accede to the perceived desires of certain others notwithstanding an inner reticence to do so. </a:t>
          </a:r>
        </a:p>
      </dgm:t>
    </dgm:pt>
    <dgm:pt modelId="{FF7D989E-130C-4B92-8479-C19E4EE90669}" type="parTrans" cxnId="{1A9EFF40-9394-45F7-A7BC-CE5D7697B1C9}">
      <dgm:prSet/>
      <dgm:spPr/>
      <dgm:t>
        <a:bodyPr/>
        <a:lstStyle/>
        <a:p>
          <a:endParaRPr lang="pt-PT"/>
        </a:p>
      </dgm:t>
    </dgm:pt>
    <dgm:pt modelId="{3734A9CD-17B3-4A55-8E19-55B91B39CFCF}" type="sibTrans" cxnId="{1A9EFF40-9394-45F7-A7BC-CE5D7697B1C9}">
      <dgm:prSet/>
      <dgm:spPr/>
      <dgm:t>
        <a:bodyPr/>
        <a:lstStyle/>
        <a:p>
          <a:endParaRPr lang="pt-PT"/>
        </a:p>
      </dgm:t>
    </dgm:pt>
    <dgm:pt modelId="{8B9B5D63-5080-4D7C-AB79-59EE679BC754}">
      <dgm:prSet phldrT="[Text]" custT="1"/>
      <dgm:spPr>
        <a:xfrm>
          <a:off x="0" y="2165786"/>
          <a:ext cx="5400039" cy="984448"/>
        </a:xfrm>
      </dgm:spPr>
      <dgm:t>
        <a:bodyPr/>
        <a:lstStyle/>
        <a:p>
          <a:r>
            <a:rPr lang="en-GB" sz="2000" dirty="0" smtClean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The powerful social and cultural pressures: the white coat and women or men who may find it hard to turn down requests from their spouses. </a:t>
          </a:r>
          <a:r>
            <a:rPr lang="en-GB" sz="2000" b="0" dirty="0" smtClean="0">
              <a:latin typeface="+mn-lt"/>
              <a:ea typeface="+mn-ea"/>
              <a:cs typeface="Times New Roman" panose="02020603050405020304" pitchFamily="18" charset="0"/>
            </a:rPr>
            <a:t> </a:t>
          </a:r>
          <a:endParaRPr lang="en-GB" sz="2000" b="0" dirty="0">
            <a:latin typeface="+mn-lt"/>
            <a:ea typeface="+mn-ea"/>
            <a:cs typeface="Times New Roman" panose="02020603050405020304" pitchFamily="18" charset="0"/>
          </a:endParaRPr>
        </a:p>
      </dgm:t>
    </dgm:pt>
    <dgm:pt modelId="{4C630C1A-7CC7-41CE-BC5F-52EB4D98CA3B}" type="parTrans" cxnId="{AA9F66C3-D1B8-4A79-9234-59BEFA223B84}">
      <dgm:prSet/>
      <dgm:spPr/>
      <dgm:t>
        <a:bodyPr/>
        <a:lstStyle/>
        <a:p>
          <a:endParaRPr lang="pt-PT"/>
        </a:p>
      </dgm:t>
    </dgm:pt>
    <dgm:pt modelId="{1B3AA179-F18B-46C9-8EF5-85D0B2746CE3}" type="sibTrans" cxnId="{AA9F66C3-D1B8-4A79-9234-59BEFA223B84}">
      <dgm:prSet/>
      <dgm:spPr/>
      <dgm:t>
        <a:bodyPr/>
        <a:lstStyle/>
        <a:p>
          <a:endParaRPr lang="pt-PT"/>
        </a:p>
      </dgm:t>
    </dgm:pt>
    <dgm:pt modelId="{C9D3CBBE-DF4A-44ED-87CF-D83C0F942DD6}" type="pres">
      <dgm:prSet presAssocID="{046A30E0-1CA1-45EE-A635-BCAA0A59712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PT"/>
        </a:p>
      </dgm:t>
    </dgm:pt>
    <dgm:pt modelId="{10ED535C-A68A-4E2A-AA13-DC85ACDBB510}" type="pres">
      <dgm:prSet presAssocID="{FDEF5619-46CC-4622-BE98-B1CD76383CB4}" presName="composite" presStyleCnt="0">
        <dgm:presLayoutVars>
          <dgm:chMax/>
          <dgm:chPref/>
        </dgm:presLayoutVars>
      </dgm:prSet>
      <dgm:spPr/>
      <dgm:t>
        <a:bodyPr/>
        <a:lstStyle/>
        <a:p>
          <a:endParaRPr lang="pt-PT"/>
        </a:p>
      </dgm:t>
    </dgm:pt>
    <dgm:pt modelId="{C4E6FB32-BFB3-42E4-B164-F9359B2C242B}" type="pres">
      <dgm:prSet presAssocID="{FDEF5619-46CC-4622-BE98-B1CD76383CB4}" presName="Image" presStyleLbl="bgImgPlace1" presStyleIdx="0" presStyleCnt="2" custLinFactNeighborX="12232" custLinFactNeighborY="-72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90E03C05-9431-4719-9A1B-36CABC71F25A}" type="pres">
      <dgm:prSet presAssocID="{FDEF5619-46CC-4622-BE98-B1CD76383CB4}" presName="ParentText" presStyleLbl="revTx" presStyleIdx="0" presStyleCnt="2" custLinFactNeighborX="138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7258F37-CD0C-43A2-9F26-E600761C46EC}" type="pres">
      <dgm:prSet presAssocID="{FDEF5619-46CC-4622-BE98-B1CD76383CB4}" presName="tlFrame" presStyleLbl="node1" presStyleIdx="0" presStyleCnt="8" custLinFactY="-100000" custLinFactNeighborX="62315" custLinFactNeighborY="-122852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7E2862A0-100C-4EC6-8528-927F3AA2C108}" type="pres">
      <dgm:prSet presAssocID="{FDEF5619-46CC-4622-BE98-B1CD76383CB4}" presName="trFrame" presStyleLbl="node1" presStyleIdx="1" presStyleCnt="8" custLinFactY="-100000" custLinFactNeighborX="23967" custLinFactNeighborY="-118044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68CAED43-1D25-4A9A-B2D9-BF334AAE3246}" type="pres">
      <dgm:prSet presAssocID="{FDEF5619-46CC-4622-BE98-B1CD76383CB4}" presName="blFrame" presStyleLbl="node1" presStyleIdx="2" presStyleCnt="8" custLinFactY="29389" custLinFactNeighborX="79091" custLinFactNeighborY="100000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15780AA7-04BE-4575-8E93-FB7C00747EE4}" type="pres">
      <dgm:prSet presAssocID="{FDEF5619-46CC-4622-BE98-B1CD76383CB4}" presName="brFrame" presStyleLbl="node1" presStyleIdx="3" presStyleCnt="8" custLinFactY="22200" custLinFactNeighborX="45537" custLinFactNeighborY="100000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E523684E-F577-4831-B48B-A91C862DA2ED}" type="pres">
      <dgm:prSet presAssocID="{3734A9CD-17B3-4A55-8E19-55B91B39CFCF}" presName="sibTrans" presStyleCnt="0"/>
      <dgm:spPr/>
      <dgm:t>
        <a:bodyPr/>
        <a:lstStyle/>
        <a:p>
          <a:endParaRPr lang="pt-PT"/>
        </a:p>
      </dgm:t>
    </dgm:pt>
    <dgm:pt modelId="{66538650-1976-4ED2-9E91-B1EE71408037}" type="pres">
      <dgm:prSet presAssocID="{8B9B5D63-5080-4D7C-AB79-59EE679BC754}" presName="composite" presStyleCnt="0">
        <dgm:presLayoutVars>
          <dgm:chMax/>
          <dgm:chPref/>
        </dgm:presLayoutVars>
      </dgm:prSet>
      <dgm:spPr/>
      <dgm:t>
        <a:bodyPr/>
        <a:lstStyle/>
        <a:p>
          <a:endParaRPr lang="pt-PT"/>
        </a:p>
      </dgm:t>
    </dgm:pt>
    <dgm:pt modelId="{9A796974-9245-4604-A268-48D0411B5D8E}" type="pres">
      <dgm:prSet presAssocID="{8B9B5D63-5080-4D7C-AB79-59EE679BC754}" presName="Image" presStyleLbl="bgImgPlace1" presStyleIdx="1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BF394760-4730-49E6-9232-D7082AA165B4}" type="pres">
      <dgm:prSet presAssocID="{8B9B5D63-5080-4D7C-AB79-59EE679BC754}" presName="ParentText" presStyleLbl="revTx" presStyleIdx="1" presStyleCnt="2" custLinFactNeighborY="-74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4F8FDCE-C719-408C-A641-DDC794005BF1}" type="pres">
      <dgm:prSet presAssocID="{8B9B5D63-5080-4D7C-AB79-59EE679BC754}" presName="tlFrame" presStyleLbl="node1" presStyleIdx="4" presStyleCnt="8" custLinFactY="-68306" custLinFactNeighborX="29005" custLinFactNeighborY="-100000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E2438240-98A7-4E85-994A-381057C4DE6F}" type="pres">
      <dgm:prSet presAssocID="{8B9B5D63-5080-4D7C-AB79-59EE679BC754}" presName="trFrame" presStyleLbl="node1" presStyleIdx="5" presStyleCnt="8" custLinFactY="-68306" custLinFactNeighborX="196" custLinFactNeighborY="-100000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E0760BB6-B327-406E-87FA-AA4F5CA4337D}" type="pres">
      <dgm:prSet presAssocID="{8B9B5D63-5080-4D7C-AB79-59EE679BC754}" presName="blFrame" presStyleLbl="node1" presStyleIdx="6" presStyleCnt="8" custLinFactY="7212" custLinFactNeighborX="29005" custLinFactNeighborY="100000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7C1689AC-1A6E-4C4B-A5EA-61EDE884F44C}" type="pres">
      <dgm:prSet presAssocID="{8B9B5D63-5080-4D7C-AB79-59EE679BC754}" presName="brFrame" presStyleLbl="node1" presStyleIdx="7" presStyleCnt="8" custLinFactY="636" custLinFactNeighborX="196" custLinFactNeighborY="100000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t-PT"/>
        </a:p>
      </dgm:t>
    </dgm:pt>
  </dgm:ptLst>
  <dgm:cxnLst>
    <dgm:cxn modelId="{80F86AD6-F1EA-4136-AC1E-D866FC9DC1F7}" type="presOf" srcId="{046A30E0-1CA1-45EE-A635-BCAA0A59712F}" destId="{C9D3CBBE-DF4A-44ED-87CF-D83C0F942DD6}" srcOrd="0" destOrd="0" presId="urn:microsoft.com/office/officeart/2009/3/layout/FramedTextPicture"/>
    <dgm:cxn modelId="{1A9EFF40-9394-45F7-A7BC-CE5D7697B1C9}" srcId="{046A30E0-1CA1-45EE-A635-BCAA0A59712F}" destId="{FDEF5619-46CC-4622-BE98-B1CD76383CB4}" srcOrd="0" destOrd="0" parTransId="{FF7D989E-130C-4B92-8479-C19E4EE90669}" sibTransId="{3734A9CD-17B3-4A55-8E19-55B91B39CFCF}"/>
    <dgm:cxn modelId="{4F419E97-8F34-4F64-A081-C6BF0147C0A2}" type="presOf" srcId="{FDEF5619-46CC-4622-BE98-B1CD76383CB4}" destId="{90E03C05-9431-4719-9A1B-36CABC71F25A}" srcOrd="0" destOrd="0" presId="urn:microsoft.com/office/officeart/2009/3/layout/FramedTextPicture"/>
    <dgm:cxn modelId="{F8B3262C-5833-4014-8E91-FBC3C3CF4844}" type="presOf" srcId="{8B9B5D63-5080-4D7C-AB79-59EE679BC754}" destId="{BF394760-4730-49E6-9232-D7082AA165B4}" srcOrd="0" destOrd="0" presId="urn:microsoft.com/office/officeart/2009/3/layout/FramedTextPicture"/>
    <dgm:cxn modelId="{AA9F66C3-D1B8-4A79-9234-59BEFA223B84}" srcId="{046A30E0-1CA1-45EE-A635-BCAA0A59712F}" destId="{8B9B5D63-5080-4D7C-AB79-59EE679BC754}" srcOrd="1" destOrd="0" parTransId="{4C630C1A-7CC7-41CE-BC5F-52EB4D98CA3B}" sibTransId="{1B3AA179-F18B-46C9-8EF5-85D0B2746CE3}"/>
    <dgm:cxn modelId="{489E4016-DC2F-442C-9D43-AB6F9DA61D4B}" type="presParOf" srcId="{C9D3CBBE-DF4A-44ED-87CF-D83C0F942DD6}" destId="{10ED535C-A68A-4E2A-AA13-DC85ACDBB510}" srcOrd="0" destOrd="0" presId="urn:microsoft.com/office/officeart/2009/3/layout/FramedTextPicture"/>
    <dgm:cxn modelId="{143F0B43-8EAE-412D-AC95-D0AC2CB899B0}" type="presParOf" srcId="{10ED535C-A68A-4E2A-AA13-DC85ACDBB510}" destId="{C4E6FB32-BFB3-42E4-B164-F9359B2C242B}" srcOrd="0" destOrd="0" presId="urn:microsoft.com/office/officeart/2009/3/layout/FramedTextPicture"/>
    <dgm:cxn modelId="{E78B8751-9EEF-4D1B-8BBF-8ADBB72E9AC5}" type="presParOf" srcId="{10ED535C-A68A-4E2A-AA13-DC85ACDBB510}" destId="{90E03C05-9431-4719-9A1B-36CABC71F25A}" srcOrd="1" destOrd="0" presId="urn:microsoft.com/office/officeart/2009/3/layout/FramedTextPicture"/>
    <dgm:cxn modelId="{EBFCD8BB-A2CE-4529-8094-CE263875FB17}" type="presParOf" srcId="{10ED535C-A68A-4E2A-AA13-DC85ACDBB510}" destId="{87258F37-CD0C-43A2-9F26-E600761C46EC}" srcOrd="2" destOrd="0" presId="urn:microsoft.com/office/officeart/2009/3/layout/FramedTextPicture"/>
    <dgm:cxn modelId="{0E887D6C-B9E8-46B3-9A9D-5C283D032D0C}" type="presParOf" srcId="{10ED535C-A68A-4E2A-AA13-DC85ACDBB510}" destId="{7E2862A0-100C-4EC6-8528-927F3AA2C108}" srcOrd="3" destOrd="0" presId="urn:microsoft.com/office/officeart/2009/3/layout/FramedTextPicture"/>
    <dgm:cxn modelId="{93DCFEC3-8EEC-4722-9B04-45A7CA4BC5B5}" type="presParOf" srcId="{10ED535C-A68A-4E2A-AA13-DC85ACDBB510}" destId="{68CAED43-1D25-4A9A-B2D9-BF334AAE3246}" srcOrd="4" destOrd="0" presId="urn:microsoft.com/office/officeart/2009/3/layout/FramedTextPicture"/>
    <dgm:cxn modelId="{87311155-8E3A-4DAD-A561-A84A11E4B813}" type="presParOf" srcId="{10ED535C-A68A-4E2A-AA13-DC85ACDBB510}" destId="{15780AA7-04BE-4575-8E93-FB7C00747EE4}" srcOrd="5" destOrd="0" presId="urn:microsoft.com/office/officeart/2009/3/layout/FramedTextPicture"/>
    <dgm:cxn modelId="{7D56943B-7A80-4011-878E-7F584CF135EB}" type="presParOf" srcId="{C9D3CBBE-DF4A-44ED-87CF-D83C0F942DD6}" destId="{E523684E-F577-4831-B48B-A91C862DA2ED}" srcOrd="1" destOrd="0" presId="urn:microsoft.com/office/officeart/2009/3/layout/FramedTextPicture"/>
    <dgm:cxn modelId="{1BA6099E-02AF-407C-B505-784A991E6404}" type="presParOf" srcId="{C9D3CBBE-DF4A-44ED-87CF-D83C0F942DD6}" destId="{66538650-1976-4ED2-9E91-B1EE71408037}" srcOrd="2" destOrd="0" presId="urn:microsoft.com/office/officeart/2009/3/layout/FramedTextPicture"/>
    <dgm:cxn modelId="{62365FB8-8A64-4E1B-9B2B-8272B3DC8496}" type="presParOf" srcId="{66538650-1976-4ED2-9E91-B1EE71408037}" destId="{9A796974-9245-4604-A268-48D0411B5D8E}" srcOrd="0" destOrd="0" presId="urn:microsoft.com/office/officeart/2009/3/layout/FramedTextPicture"/>
    <dgm:cxn modelId="{CCCCD297-B57C-460D-91F6-8EB9D28A57BC}" type="presParOf" srcId="{66538650-1976-4ED2-9E91-B1EE71408037}" destId="{BF394760-4730-49E6-9232-D7082AA165B4}" srcOrd="1" destOrd="0" presId="urn:microsoft.com/office/officeart/2009/3/layout/FramedTextPicture"/>
    <dgm:cxn modelId="{459E5CE3-5097-44D5-8F2A-11AA15F65D3D}" type="presParOf" srcId="{66538650-1976-4ED2-9E91-B1EE71408037}" destId="{F4F8FDCE-C719-408C-A641-DDC794005BF1}" srcOrd="2" destOrd="0" presId="urn:microsoft.com/office/officeart/2009/3/layout/FramedTextPicture"/>
    <dgm:cxn modelId="{9CE43DEC-C449-4422-83A5-61A0AF2D0AF9}" type="presParOf" srcId="{66538650-1976-4ED2-9E91-B1EE71408037}" destId="{E2438240-98A7-4E85-994A-381057C4DE6F}" srcOrd="3" destOrd="0" presId="urn:microsoft.com/office/officeart/2009/3/layout/FramedTextPicture"/>
    <dgm:cxn modelId="{56DEF146-CBB1-4293-9D30-F795DD170BF1}" type="presParOf" srcId="{66538650-1976-4ED2-9E91-B1EE71408037}" destId="{E0760BB6-B327-406E-87FA-AA4F5CA4337D}" srcOrd="4" destOrd="0" presId="urn:microsoft.com/office/officeart/2009/3/layout/FramedTextPicture"/>
    <dgm:cxn modelId="{F7BD7257-4193-45FA-96B7-B23568F87FFB}" type="presParOf" srcId="{66538650-1976-4ED2-9E91-B1EE71408037}" destId="{7C1689AC-1A6E-4C4B-A5EA-61EDE884F44C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C0EC898-AEE0-4D3D-B073-A76A984CB832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53393CBE-B535-49A4-9DCF-E93C6ADE043B}">
      <dgm:prSet phldrT="[Text]" phldr="1"/>
      <dgm:spPr/>
      <dgm:t>
        <a:bodyPr/>
        <a:lstStyle/>
        <a:p>
          <a:endParaRPr lang="pt-PT" dirty="0"/>
        </a:p>
      </dgm:t>
    </dgm:pt>
    <dgm:pt modelId="{2F24B243-A432-4366-8C32-60ADBEBA466C}" type="parTrans" cxnId="{97477CF4-DFA9-4064-9699-379807AF5D8E}">
      <dgm:prSet/>
      <dgm:spPr/>
      <dgm:t>
        <a:bodyPr/>
        <a:lstStyle/>
        <a:p>
          <a:endParaRPr lang="pt-PT"/>
        </a:p>
      </dgm:t>
    </dgm:pt>
    <dgm:pt modelId="{D8B773CB-66F9-4558-B9EC-C0AC4943C334}" type="sibTrans" cxnId="{97477CF4-DFA9-4064-9699-379807AF5D8E}">
      <dgm:prSet/>
      <dgm:spPr/>
      <dgm:t>
        <a:bodyPr/>
        <a:lstStyle/>
        <a:p>
          <a:endParaRPr lang="pt-PT"/>
        </a:p>
      </dgm:t>
    </dgm:pt>
    <dgm:pt modelId="{ED71309B-F095-4B4C-917A-0A475AB8BE80}">
      <dgm:prSet phldrT="[Text]" custT="1"/>
      <dgm:spPr>
        <a:solidFill>
          <a:schemeClr val="bg1">
            <a:lumMod val="8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+mj-lt"/>
            </a:rPr>
            <a:t>EQUITY AND JUSTICE IN USING SCARCE RESOURCES AND ACCESS TO HEALTH CARE </a:t>
          </a:r>
          <a:endParaRPr lang="pt-PT" sz="2000" dirty="0">
            <a:solidFill>
              <a:schemeClr val="bg1"/>
            </a:solidFill>
            <a:latin typeface="+mj-lt"/>
          </a:endParaRPr>
        </a:p>
      </dgm:t>
    </dgm:pt>
    <dgm:pt modelId="{624369C3-825C-4106-BC3F-197CE6211346}" type="parTrans" cxnId="{C3F2ECAB-D0E2-458F-96F0-270A267A966A}">
      <dgm:prSet/>
      <dgm:spPr/>
      <dgm:t>
        <a:bodyPr/>
        <a:lstStyle/>
        <a:p>
          <a:endParaRPr lang="pt-PT"/>
        </a:p>
      </dgm:t>
    </dgm:pt>
    <dgm:pt modelId="{18C3BE32-3FCC-4DA8-ABCF-0B78168F7A93}" type="sibTrans" cxnId="{C3F2ECAB-D0E2-458F-96F0-270A267A966A}">
      <dgm:prSet/>
      <dgm:spPr/>
      <dgm:t>
        <a:bodyPr/>
        <a:lstStyle/>
        <a:p>
          <a:endParaRPr lang="pt-PT"/>
        </a:p>
      </dgm:t>
    </dgm:pt>
    <dgm:pt modelId="{EE7E7D63-4E58-4EDB-8EB1-1E0ABF9A8A72}">
      <dgm:prSet phldrT="[Text]" custT="1"/>
      <dgm:spPr>
        <a:solidFill>
          <a:schemeClr val="bg1">
            <a:lumMod val="8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RESEARCH AND CLINICAL TRIALS INCLUSION CRITERIA</a:t>
          </a:r>
          <a:endParaRPr lang="pt-PT" sz="2000" dirty="0">
            <a:solidFill>
              <a:schemeClr val="bg1"/>
            </a:solidFill>
            <a:latin typeface="+mj-lt"/>
          </a:endParaRPr>
        </a:p>
      </dgm:t>
    </dgm:pt>
    <dgm:pt modelId="{061125CE-7C54-4EAA-BBDB-4373038A68D5}" type="parTrans" cxnId="{09D53F59-4A40-4E60-AB14-DE7DA8F790FA}">
      <dgm:prSet/>
      <dgm:spPr/>
      <dgm:t>
        <a:bodyPr/>
        <a:lstStyle/>
        <a:p>
          <a:endParaRPr lang="pt-PT"/>
        </a:p>
      </dgm:t>
    </dgm:pt>
    <dgm:pt modelId="{C7031A72-7BC3-40B5-AC8F-9BEE828EB279}" type="sibTrans" cxnId="{09D53F59-4A40-4E60-AB14-DE7DA8F790FA}">
      <dgm:prSet/>
      <dgm:spPr/>
      <dgm:t>
        <a:bodyPr/>
        <a:lstStyle/>
        <a:p>
          <a:endParaRPr lang="pt-PT"/>
        </a:p>
      </dgm:t>
    </dgm:pt>
    <dgm:pt modelId="{49ADDD2E-0F3E-4F75-8B29-501CACF986A2}">
      <dgm:prSet phldrT="[Text]" phldr="1" custT="1"/>
      <dgm:spPr/>
      <dgm:t>
        <a:bodyPr/>
        <a:lstStyle/>
        <a:p>
          <a:endParaRPr lang="pt-PT" sz="2000" dirty="0">
            <a:solidFill>
              <a:schemeClr val="bg1"/>
            </a:solidFill>
            <a:latin typeface="+mj-lt"/>
          </a:endParaRPr>
        </a:p>
      </dgm:t>
    </dgm:pt>
    <dgm:pt modelId="{66B0DA60-5AB1-47A9-80EC-248B93840763}" type="parTrans" cxnId="{9C98C7FB-3649-43B3-ABE8-43EBC45315CE}">
      <dgm:prSet/>
      <dgm:spPr/>
      <dgm:t>
        <a:bodyPr/>
        <a:lstStyle/>
        <a:p>
          <a:endParaRPr lang="pt-PT"/>
        </a:p>
      </dgm:t>
    </dgm:pt>
    <dgm:pt modelId="{2FD36943-EC37-46BF-A9B9-900002028764}" type="sibTrans" cxnId="{9C98C7FB-3649-43B3-ABE8-43EBC45315CE}">
      <dgm:prSet/>
      <dgm:spPr/>
      <dgm:t>
        <a:bodyPr/>
        <a:lstStyle/>
        <a:p>
          <a:endParaRPr lang="pt-PT"/>
        </a:p>
      </dgm:t>
    </dgm:pt>
    <dgm:pt modelId="{F1C34681-3820-4B29-BD19-7370B0D8D6FC}">
      <dgm:prSet phldrT="[Text]" custT="1"/>
      <dgm:spPr>
        <a:solidFill>
          <a:schemeClr val="bg1">
            <a:lumMod val="8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COMPUTERISATION AND DIGITAL SKILL</a:t>
          </a:r>
          <a:endParaRPr lang="pt-PT" sz="2000" dirty="0">
            <a:solidFill>
              <a:schemeClr val="bg1"/>
            </a:solidFill>
            <a:latin typeface="+mj-lt"/>
          </a:endParaRPr>
        </a:p>
      </dgm:t>
    </dgm:pt>
    <dgm:pt modelId="{FDC57CF6-99FF-4CED-BB8E-FD7B53EB1C2F}" type="parTrans" cxnId="{1D3BD479-5006-4DDC-8955-F01F78377A26}">
      <dgm:prSet/>
      <dgm:spPr/>
      <dgm:t>
        <a:bodyPr/>
        <a:lstStyle/>
        <a:p>
          <a:endParaRPr lang="pt-PT"/>
        </a:p>
      </dgm:t>
    </dgm:pt>
    <dgm:pt modelId="{C1451405-DE41-45CE-B1B1-813CE7CEB448}" type="sibTrans" cxnId="{1D3BD479-5006-4DDC-8955-F01F78377A26}">
      <dgm:prSet/>
      <dgm:spPr/>
      <dgm:t>
        <a:bodyPr/>
        <a:lstStyle/>
        <a:p>
          <a:endParaRPr lang="pt-PT"/>
        </a:p>
      </dgm:t>
    </dgm:pt>
    <dgm:pt modelId="{C0D87C54-664D-4B23-92B0-BDE95698A425}">
      <dgm:prSet phldrT="[Text]" phldr="1" custT="1"/>
      <dgm:spPr/>
      <dgm:t>
        <a:bodyPr/>
        <a:lstStyle/>
        <a:p>
          <a:endParaRPr lang="pt-PT" sz="2000" dirty="0">
            <a:solidFill>
              <a:schemeClr val="bg1"/>
            </a:solidFill>
            <a:latin typeface="+mj-lt"/>
          </a:endParaRPr>
        </a:p>
      </dgm:t>
    </dgm:pt>
    <dgm:pt modelId="{B79E0D76-E03E-45FE-8531-0441844B6500}" type="sibTrans" cxnId="{F2BEC3BB-E593-4A84-82E1-8E7A61CE36CD}">
      <dgm:prSet/>
      <dgm:spPr/>
      <dgm:t>
        <a:bodyPr/>
        <a:lstStyle/>
        <a:p>
          <a:endParaRPr lang="pt-PT"/>
        </a:p>
      </dgm:t>
    </dgm:pt>
    <dgm:pt modelId="{B46EF292-8711-4BA4-AD2A-B265EE9EDCFD}" type="parTrans" cxnId="{F2BEC3BB-E593-4A84-82E1-8E7A61CE36CD}">
      <dgm:prSet/>
      <dgm:spPr/>
      <dgm:t>
        <a:bodyPr/>
        <a:lstStyle/>
        <a:p>
          <a:endParaRPr lang="pt-PT"/>
        </a:p>
      </dgm:t>
    </dgm:pt>
    <dgm:pt modelId="{E280907B-38B0-40A2-9336-58D116A65D8A}" type="pres">
      <dgm:prSet presAssocID="{6C0EC898-AEE0-4D3D-B073-A76A984CB832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EACD409E-D551-40CC-9D28-FA56EF7CD1E5}" type="pres">
      <dgm:prSet presAssocID="{53393CBE-B535-49A4-9DCF-E93C6ADE043B}" presName="compositeNode" presStyleCnt="0">
        <dgm:presLayoutVars>
          <dgm:bulletEnabled val="1"/>
        </dgm:presLayoutVars>
      </dgm:prSet>
      <dgm:spPr/>
    </dgm:pt>
    <dgm:pt modelId="{61E92B66-2DAC-4C8A-A4FB-0578F372BA2E}" type="pres">
      <dgm:prSet presAssocID="{53393CBE-B535-49A4-9DCF-E93C6ADE043B}" presName="imag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710AD78-338B-4E6D-AF25-365D3B998321}" type="pres">
      <dgm:prSet presAssocID="{53393CBE-B535-49A4-9DCF-E93C6ADE043B}" presName="childNode" presStyleLbl="node1" presStyleIdx="0" presStyleCnt="3" custScaleX="13247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C88A8A1-8101-45C2-8463-754988F20F6A}" type="pres">
      <dgm:prSet presAssocID="{53393CBE-B535-49A4-9DCF-E93C6ADE043B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9427AB4-EFD5-4AA0-9F06-8A04D6D9EBFF}" type="pres">
      <dgm:prSet presAssocID="{D8B773CB-66F9-4558-B9EC-C0AC4943C334}" presName="sibTrans" presStyleCnt="0"/>
      <dgm:spPr/>
    </dgm:pt>
    <dgm:pt modelId="{E15AC299-3A9E-4E90-8AB8-689C62C333BF}" type="pres">
      <dgm:prSet presAssocID="{C0D87C54-664D-4B23-92B0-BDE95698A425}" presName="compositeNode" presStyleCnt="0">
        <dgm:presLayoutVars>
          <dgm:bulletEnabled val="1"/>
        </dgm:presLayoutVars>
      </dgm:prSet>
      <dgm:spPr/>
    </dgm:pt>
    <dgm:pt modelId="{E7654942-D669-4BF5-A614-7D967C5EBFE3}" type="pres">
      <dgm:prSet presAssocID="{C0D87C54-664D-4B23-92B0-BDE95698A425}" presName="image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5C999164-9A6C-4E16-8C4A-8DECC90B464C}" type="pres">
      <dgm:prSet presAssocID="{C0D87C54-664D-4B23-92B0-BDE95698A425}" presName="childNode" presStyleLbl="node1" presStyleIdx="1" presStyleCnt="3" custScaleX="13247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BFF439D-3049-4E70-A8F6-72A81FF138A0}" type="pres">
      <dgm:prSet presAssocID="{C0D87C54-664D-4B23-92B0-BDE95698A425}" presName="parentNode" presStyleLbl="revTx" presStyleIdx="1" presStyleCnt="3" custScaleX="132471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7663D5B-BEB5-4648-9640-217D8E8344DE}" type="pres">
      <dgm:prSet presAssocID="{B79E0D76-E03E-45FE-8531-0441844B6500}" presName="sibTrans" presStyleCnt="0"/>
      <dgm:spPr/>
    </dgm:pt>
    <dgm:pt modelId="{26BA139C-BD95-4757-B715-7FA18EAA7E33}" type="pres">
      <dgm:prSet presAssocID="{49ADDD2E-0F3E-4F75-8B29-501CACF986A2}" presName="compositeNode" presStyleCnt="0">
        <dgm:presLayoutVars>
          <dgm:bulletEnabled val="1"/>
        </dgm:presLayoutVars>
      </dgm:prSet>
      <dgm:spPr/>
    </dgm:pt>
    <dgm:pt modelId="{80F33F55-7B1D-4683-8AF8-D8CEEA2A598B}" type="pres">
      <dgm:prSet presAssocID="{49ADDD2E-0F3E-4F75-8B29-501CACF986A2}" presName="image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668F1A3-5812-4DFA-86CC-2E20BC1E4C47}" type="pres">
      <dgm:prSet presAssocID="{49ADDD2E-0F3E-4F75-8B29-501CACF986A2}" presName="childNode" presStyleLbl="node1" presStyleIdx="2" presStyleCnt="3" custScaleX="13247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56A5ACA-8C07-4505-9786-E857ABA2BB0C}" type="pres">
      <dgm:prSet presAssocID="{49ADDD2E-0F3E-4F75-8B29-501CACF986A2}" presName="parentNode" presStyleLbl="revTx" presStyleIdx="2" presStyleCnt="3" custScaleX="132471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8391EB4E-C233-4E4D-B712-2E48B2B0AD76}" type="presOf" srcId="{49ADDD2E-0F3E-4F75-8B29-501CACF986A2}" destId="{B56A5ACA-8C07-4505-9786-E857ABA2BB0C}" srcOrd="0" destOrd="0" presId="urn:microsoft.com/office/officeart/2005/8/layout/hList2"/>
    <dgm:cxn modelId="{1D3BD479-5006-4DDC-8955-F01F78377A26}" srcId="{49ADDD2E-0F3E-4F75-8B29-501CACF986A2}" destId="{F1C34681-3820-4B29-BD19-7370B0D8D6FC}" srcOrd="0" destOrd="0" parTransId="{FDC57CF6-99FF-4CED-BB8E-FD7B53EB1C2F}" sibTransId="{C1451405-DE41-45CE-B1B1-813CE7CEB448}"/>
    <dgm:cxn modelId="{288A99CE-D73C-46CD-A61D-8FD7132CDA3C}" type="presOf" srcId="{6C0EC898-AEE0-4D3D-B073-A76A984CB832}" destId="{E280907B-38B0-40A2-9336-58D116A65D8A}" srcOrd="0" destOrd="0" presId="urn:microsoft.com/office/officeart/2005/8/layout/hList2"/>
    <dgm:cxn modelId="{5CF2223B-C49A-408D-A3E7-FBDC7E3E5926}" type="presOf" srcId="{EE7E7D63-4E58-4EDB-8EB1-1E0ABF9A8A72}" destId="{5C999164-9A6C-4E16-8C4A-8DECC90B464C}" srcOrd="0" destOrd="0" presId="urn:microsoft.com/office/officeart/2005/8/layout/hList2"/>
    <dgm:cxn modelId="{3651C0C7-0C5E-45F0-BD7A-F687720D0A68}" type="presOf" srcId="{ED71309B-F095-4B4C-917A-0A475AB8BE80}" destId="{5710AD78-338B-4E6D-AF25-365D3B998321}" srcOrd="0" destOrd="0" presId="urn:microsoft.com/office/officeart/2005/8/layout/hList2"/>
    <dgm:cxn modelId="{C3F2ECAB-D0E2-458F-96F0-270A267A966A}" srcId="{53393CBE-B535-49A4-9DCF-E93C6ADE043B}" destId="{ED71309B-F095-4B4C-917A-0A475AB8BE80}" srcOrd="0" destOrd="0" parTransId="{624369C3-825C-4106-BC3F-197CE6211346}" sibTransId="{18C3BE32-3FCC-4DA8-ABCF-0B78168F7A93}"/>
    <dgm:cxn modelId="{09D53F59-4A40-4E60-AB14-DE7DA8F790FA}" srcId="{C0D87C54-664D-4B23-92B0-BDE95698A425}" destId="{EE7E7D63-4E58-4EDB-8EB1-1E0ABF9A8A72}" srcOrd="0" destOrd="0" parTransId="{061125CE-7C54-4EAA-BBDB-4373038A68D5}" sibTransId="{C7031A72-7BC3-40B5-AC8F-9BEE828EB279}"/>
    <dgm:cxn modelId="{97477CF4-DFA9-4064-9699-379807AF5D8E}" srcId="{6C0EC898-AEE0-4D3D-B073-A76A984CB832}" destId="{53393CBE-B535-49A4-9DCF-E93C6ADE043B}" srcOrd="0" destOrd="0" parTransId="{2F24B243-A432-4366-8C32-60ADBEBA466C}" sibTransId="{D8B773CB-66F9-4558-B9EC-C0AC4943C334}"/>
    <dgm:cxn modelId="{B50954E9-9B80-4922-B334-F1503D9B480B}" type="presOf" srcId="{C0D87C54-664D-4B23-92B0-BDE95698A425}" destId="{7BFF439D-3049-4E70-A8F6-72A81FF138A0}" srcOrd="0" destOrd="0" presId="urn:microsoft.com/office/officeart/2005/8/layout/hList2"/>
    <dgm:cxn modelId="{9C98C7FB-3649-43B3-ABE8-43EBC45315CE}" srcId="{6C0EC898-AEE0-4D3D-B073-A76A984CB832}" destId="{49ADDD2E-0F3E-4F75-8B29-501CACF986A2}" srcOrd="2" destOrd="0" parTransId="{66B0DA60-5AB1-47A9-80EC-248B93840763}" sibTransId="{2FD36943-EC37-46BF-A9B9-900002028764}"/>
    <dgm:cxn modelId="{A1A8C35B-E16C-4E63-91FA-AD80B71C4284}" type="presOf" srcId="{F1C34681-3820-4B29-BD19-7370B0D8D6FC}" destId="{F668F1A3-5812-4DFA-86CC-2E20BC1E4C47}" srcOrd="0" destOrd="0" presId="urn:microsoft.com/office/officeart/2005/8/layout/hList2"/>
    <dgm:cxn modelId="{DC19AF1C-0E12-4FA5-B001-0F3627F14D7A}" type="presOf" srcId="{53393CBE-B535-49A4-9DCF-E93C6ADE043B}" destId="{7C88A8A1-8101-45C2-8463-754988F20F6A}" srcOrd="0" destOrd="0" presId="urn:microsoft.com/office/officeart/2005/8/layout/hList2"/>
    <dgm:cxn modelId="{F2BEC3BB-E593-4A84-82E1-8E7A61CE36CD}" srcId="{6C0EC898-AEE0-4D3D-B073-A76A984CB832}" destId="{C0D87C54-664D-4B23-92B0-BDE95698A425}" srcOrd="1" destOrd="0" parTransId="{B46EF292-8711-4BA4-AD2A-B265EE9EDCFD}" sibTransId="{B79E0D76-E03E-45FE-8531-0441844B6500}"/>
    <dgm:cxn modelId="{56056FC2-0A08-404C-9585-B17D85F7953E}" type="presParOf" srcId="{E280907B-38B0-40A2-9336-58D116A65D8A}" destId="{EACD409E-D551-40CC-9D28-FA56EF7CD1E5}" srcOrd="0" destOrd="0" presId="urn:microsoft.com/office/officeart/2005/8/layout/hList2"/>
    <dgm:cxn modelId="{DD930CFB-3837-4B3C-8548-947E4671220E}" type="presParOf" srcId="{EACD409E-D551-40CC-9D28-FA56EF7CD1E5}" destId="{61E92B66-2DAC-4C8A-A4FB-0578F372BA2E}" srcOrd="0" destOrd="0" presId="urn:microsoft.com/office/officeart/2005/8/layout/hList2"/>
    <dgm:cxn modelId="{312652AD-1F20-4E03-8EB9-C340E2F265CD}" type="presParOf" srcId="{EACD409E-D551-40CC-9D28-FA56EF7CD1E5}" destId="{5710AD78-338B-4E6D-AF25-365D3B998321}" srcOrd="1" destOrd="0" presId="urn:microsoft.com/office/officeart/2005/8/layout/hList2"/>
    <dgm:cxn modelId="{BB687AC6-94A3-45E1-BE12-B15010161B0C}" type="presParOf" srcId="{EACD409E-D551-40CC-9D28-FA56EF7CD1E5}" destId="{7C88A8A1-8101-45C2-8463-754988F20F6A}" srcOrd="2" destOrd="0" presId="urn:microsoft.com/office/officeart/2005/8/layout/hList2"/>
    <dgm:cxn modelId="{4A18D1CB-BEFB-4FCC-9F16-531EC6BC6ECC}" type="presParOf" srcId="{E280907B-38B0-40A2-9336-58D116A65D8A}" destId="{49427AB4-EFD5-4AA0-9F06-8A04D6D9EBFF}" srcOrd="1" destOrd="0" presId="urn:microsoft.com/office/officeart/2005/8/layout/hList2"/>
    <dgm:cxn modelId="{18AA698E-BB4B-47E5-BD25-0A5CD57232EB}" type="presParOf" srcId="{E280907B-38B0-40A2-9336-58D116A65D8A}" destId="{E15AC299-3A9E-4E90-8AB8-689C62C333BF}" srcOrd="2" destOrd="0" presId="urn:microsoft.com/office/officeart/2005/8/layout/hList2"/>
    <dgm:cxn modelId="{0B9C496B-57D2-4BF8-B973-4ECB04683F70}" type="presParOf" srcId="{E15AC299-3A9E-4E90-8AB8-689C62C333BF}" destId="{E7654942-D669-4BF5-A614-7D967C5EBFE3}" srcOrd="0" destOrd="0" presId="urn:microsoft.com/office/officeart/2005/8/layout/hList2"/>
    <dgm:cxn modelId="{C98A1999-1262-4CFF-B9F4-5132F116D675}" type="presParOf" srcId="{E15AC299-3A9E-4E90-8AB8-689C62C333BF}" destId="{5C999164-9A6C-4E16-8C4A-8DECC90B464C}" srcOrd="1" destOrd="0" presId="urn:microsoft.com/office/officeart/2005/8/layout/hList2"/>
    <dgm:cxn modelId="{E6B6363C-A5DD-45F6-A4DF-DC630788E988}" type="presParOf" srcId="{E15AC299-3A9E-4E90-8AB8-689C62C333BF}" destId="{7BFF439D-3049-4E70-A8F6-72A81FF138A0}" srcOrd="2" destOrd="0" presId="urn:microsoft.com/office/officeart/2005/8/layout/hList2"/>
    <dgm:cxn modelId="{B180AFBA-FAC5-4C34-BB1E-FAA8F3C2CE82}" type="presParOf" srcId="{E280907B-38B0-40A2-9336-58D116A65D8A}" destId="{97663D5B-BEB5-4648-9640-217D8E8344DE}" srcOrd="3" destOrd="0" presId="urn:microsoft.com/office/officeart/2005/8/layout/hList2"/>
    <dgm:cxn modelId="{40BF4451-09B5-4BFA-8F5F-D115CBA7DDAE}" type="presParOf" srcId="{E280907B-38B0-40A2-9336-58D116A65D8A}" destId="{26BA139C-BD95-4757-B715-7FA18EAA7E33}" srcOrd="4" destOrd="0" presId="urn:microsoft.com/office/officeart/2005/8/layout/hList2"/>
    <dgm:cxn modelId="{8272C4BB-CFDA-4A60-9027-978CEB65A431}" type="presParOf" srcId="{26BA139C-BD95-4757-B715-7FA18EAA7E33}" destId="{80F33F55-7B1D-4683-8AF8-D8CEEA2A598B}" srcOrd="0" destOrd="0" presId="urn:microsoft.com/office/officeart/2005/8/layout/hList2"/>
    <dgm:cxn modelId="{BE1234E5-627C-49D8-B6C3-A90837B4C84F}" type="presParOf" srcId="{26BA139C-BD95-4757-B715-7FA18EAA7E33}" destId="{F668F1A3-5812-4DFA-86CC-2E20BC1E4C47}" srcOrd="1" destOrd="0" presId="urn:microsoft.com/office/officeart/2005/8/layout/hList2"/>
    <dgm:cxn modelId="{2A141596-76DB-4C47-8B1C-408281B65556}" type="presParOf" srcId="{26BA139C-BD95-4757-B715-7FA18EAA7E33}" destId="{B56A5ACA-8C07-4505-9786-E857ABA2BB0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A6DDDA-852B-40E6-B494-DAC07BF7D4C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GB"/>
        </a:p>
      </dgm:t>
    </dgm:pt>
    <dgm:pt modelId="{C7A39086-6CEE-4AF9-8558-6FD347D1D23F}">
      <dgm:prSet phldrT="[Text]" custT="1"/>
      <dgm:spPr/>
      <dgm:t>
        <a:bodyPr/>
        <a:lstStyle/>
        <a:p>
          <a:pPr algn="ctr"/>
          <a:r>
            <a:rPr lang="en-GB" sz="2400" dirty="0" smtClean="0">
              <a:solidFill>
                <a:schemeClr val="bg1">
                  <a:lumMod val="50000"/>
                </a:schemeClr>
              </a:solidFill>
              <a:latin typeface="+mn-lt"/>
            </a:rPr>
            <a:t>THE CRITERIA FOR VALID </a:t>
          </a:r>
          <a:r>
            <a:rPr lang="en-GB" sz="2400" b="0" dirty="0" smtClean="0">
              <a:solidFill>
                <a:schemeClr val="bg1">
                  <a:lumMod val="50000"/>
                </a:schemeClr>
              </a:solidFill>
              <a:latin typeface="+mn-lt"/>
            </a:rPr>
            <a:t>CONSENT ARE, NORMALLY, BASED ON THREE ELEMENTS:</a:t>
          </a:r>
          <a:endParaRPr lang="en-GB" sz="2400" b="0" dirty="0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FB048BD1-9455-4D2D-8317-5663A928D27D}" type="parTrans" cxnId="{CF87292F-8F11-41B4-A42E-FC4ECA43C30B}">
      <dgm:prSet/>
      <dgm:spPr/>
      <dgm:t>
        <a:bodyPr/>
        <a:lstStyle/>
        <a:p>
          <a:endParaRPr lang="en-GB"/>
        </a:p>
      </dgm:t>
    </dgm:pt>
    <dgm:pt modelId="{F65FF634-BC2A-485F-94FE-04BD46B1BBB7}" type="sibTrans" cxnId="{CF87292F-8F11-41B4-A42E-FC4ECA43C30B}">
      <dgm:prSet/>
      <dgm:spPr/>
      <dgm:t>
        <a:bodyPr/>
        <a:lstStyle/>
        <a:p>
          <a:endParaRPr lang="en-GB"/>
        </a:p>
      </dgm:t>
    </dgm:pt>
    <dgm:pt modelId="{607A4047-4E1E-40EF-81B2-089A1A6D808B}">
      <dgm:prSet custT="1"/>
      <dgm:spPr/>
      <dgm:t>
        <a:bodyPr/>
        <a:lstStyle/>
        <a:p>
          <a:pPr algn="ctr"/>
          <a:r>
            <a:rPr lang="en-GB" sz="1800" b="0" dirty="0" smtClean="0">
              <a:solidFill>
                <a:schemeClr val="bg1">
                  <a:lumMod val="50000"/>
                </a:schemeClr>
              </a:solidFill>
            </a:rPr>
            <a:t>(2) BE FREE FROM COERCION; </a:t>
          </a:r>
          <a:endParaRPr lang="en-GB" sz="1800" b="0" dirty="0">
            <a:solidFill>
              <a:schemeClr val="bg1">
                <a:lumMod val="50000"/>
              </a:schemeClr>
            </a:solidFill>
          </a:endParaRPr>
        </a:p>
      </dgm:t>
    </dgm:pt>
    <dgm:pt modelId="{E05F5E8E-1255-421D-BB1C-618CD7386BD6}" type="parTrans" cxnId="{E8A36148-4F96-4027-9654-F482A9879927}">
      <dgm:prSet/>
      <dgm:spPr/>
      <dgm:t>
        <a:bodyPr/>
        <a:lstStyle/>
        <a:p>
          <a:endParaRPr lang="en-GB"/>
        </a:p>
      </dgm:t>
    </dgm:pt>
    <dgm:pt modelId="{A04EF0BA-4E5E-4CC1-B897-B9874A1CF343}" type="sibTrans" cxnId="{E8A36148-4F96-4027-9654-F482A9879927}">
      <dgm:prSet/>
      <dgm:spPr/>
      <dgm:t>
        <a:bodyPr/>
        <a:lstStyle/>
        <a:p>
          <a:endParaRPr lang="en-GB"/>
        </a:p>
      </dgm:t>
    </dgm:pt>
    <dgm:pt modelId="{4774A4E4-9456-49C9-9527-4588EC2AA31C}">
      <dgm:prSet custT="1"/>
      <dgm:spPr/>
      <dgm:t>
        <a:bodyPr/>
        <a:lstStyle/>
        <a:p>
          <a:pPr algn="ctr"/>
          <a:r>
            <a:rPr lang="en-GB" sz="1800" b="1" dirty="0" smtClean="0">
              <a:solidFill>
                <a:schemeClr val="bg1">
                  <a:lumMod val="50000"/>
                </a:schemeClr>
              </a:solidFill>
            </a:rPr>
            <a:t>(3) HAVE DECISION-MAKING CAPACITY</a:t>
          </a:r>
          <a:r>
            <a:rPr lang="en-GB" sz="1800" b="0" dirty="0" smtClean="0">
              <a:solidFill>
                <a:schemeClr val="bg1">
                  <a:lumMod val="50000"/>
                </a:schemeClr>
              </a:solidFill>
            </a:rPr>
            <a:t>.</a:t>
          </a:r>
          <a:endParaRPr lang="en-GB" sz="1800" b="0" dirty="0">
            <a:solidFill>
              <a:schemeClr val="bg1">
                <a:lumMod val="50000"/>
              </a:schemeClr>
            </a:solidFill>
          </a:endParaRPr>
        </a:p>
      </dgm:t>
    </dgm:pt>
    <dgm:pt modelId="{12CBA9EE-4317-4CB9-9095-F0F61636FAD2}" type="parTrans" cxnId="{8BE278CD-6F94-41B8-A539-392D4D2859ED}">
      <dgm:prSet/>
      <dgm:spPr/>
      <dgm:t>
        <a:bodyPr/>
        <a:lstStyle/>
        <a:p>
          <a:endParaRPr lang="en-GB"/>
        </a:p>
      </dgm:t>
    </dgm:pt>
    <dgm:pt modelId="{20E52BF0-8391-4BCD-848F-55282A20C285}" type="sibTrans" cxnId="{8BE278CD-6F94-41B8-A539-392D4D2859ED}">
      <dgm:prSet/>
      <dgm:spPr/>
      <dgm:t>
        <a:bodyPr/>
        <a:lstStyle/>
        <a:p>
          <a:endParaRPr lang="en-GB"/>
        </a:p>
      </dgm:t>
    </dgm:pt>
    <dgm:pt modelId="{3BC0FE59-7B59-4520-9C98-11DD851D6EF2}">
      <dgm:prSet phldrT="[Text]" custT="1"/>
      <dgm:spPr/>
      <dgm:t>
        <a:bodyPr/>
        <a:lstStyle/>
        <a:p>
          <a:r>
            <a:rPr lang="en-GB" sz="1800" b="0" dirty="0" smtClean="0">
              <a:solidFill>
                <a:schemeClr val="bg1">
                  <a:lumMod val="50000"/>
                </a:schemeClr>
              </a:solidFill>
              <a:latin typeface="+mn-lt"/>
            </a:rPr>
            <a:t>(1) BE GIVEN ADEQUATE INFORMATION REGARDING THE NATURE, METHODS AND PURPOSE OF THE </a:t>
          </a:r>
          <a:r>
            <a:rPr lang="en-GB" sz="1800" b="1" i="1" dirty="0" smtClean="0">
              <a:solidFill>
                <a:schemeClr val="accent3"/>
              </a:solidFill>
              <a:latin typeface="+mn-lt"/>
            </a:rPr>
            <a:t>SOLUTION</a:t>
          </a:r>
          <a:r>
            <a:rPr lang="en-GB" sz="1800" b="0" dirty="0" smtClean="0">
              <a:solidFill>
                <a:schemeClr val="bg1">
                  <a:lumMod val="50000"/>
                </a:schemeClr>
              </a:solidFill>
              <a:latin typeface="+mn-lt"/>
            </a:rPr>
            <a:t>, AS WELL AS THE RISKS, BENEFITS</a:t>
          </a:r>
          <a:r>
            <a:rPr lang="en-GB" sz="2400" b="0" dirty="0" smtClean="0">
              <a:solidFill>
                <a:schemeClr val="bg1">
                  <a:lumMod val="50000"/>
                </a:schemeClr>
              </a:solidFill>
              <a:latin typeface="+mn-lt"/>
            </a:rPr>
            <a:t>...; </a:t>
          </a:r>
          <a:endParaRPr lang="en-GB" sz="2400" b="0" dirty="0">
            <a:solidFill>
              <a:schemeClr val="bg1">
                <a:lumMod val="50000"/>
              </a:schemeClr>
            </a:solidFill>
            <a:latin typeface="+mn-lt"/>
          </a:endParaRPr>
        </a:p>
      </dgm:t>
    </dgm:pt>
    <dgm:pt modelId="{C7ADA66F-B737-423E-A7E8-D4C669A89BE3}" type="parTrans" cxnId="{FE7037B2-01F5-4544-A6BC-AD516D60FA6F}">
      <dgm:prSet/>
      <dgm:spPr/>
      <dgm:t>
        <a:bodyPr/>
        <a:lstStyle/>
        <a:p>
          <a:endParaRPr lang="en-GB"/>
        </a:p>
      </dgm:t>
    </dgm:pt>
    <dgm:pt modelId="{FC361646-3170-4A4B-A396-3B14D8925AA3}" type="sibTrans" cxnId="{FE7037B2-01F5-4544-A6BC-AD516D60FA6F}">
      <dgm:prSet/>
      <dgm:spPr/>
      <dgm:t>
        <a:bodyPr/>
        <a:lstStyle/>
        <a:p>
          <a:endParaRPr lang="en-GB"/>
        </a:p>
      </dgm:t>
    </dgm:pt>
    <dgm:pt modelId="{C009769C-D67B-4642-B637-87654E41EFC3}" type="pres">
      <dgm:prSet presAssocID="{7FA6DDDA-852B-40E6-B494-DAC07BF7D4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2D3D2C9C-3814-480D-8A42-EF3898A2D34E}" type="pres">
      <dgm:prSet presAssocID="{C7A39086-6CEE-4AF9-8558-6FD347D1D23F}" presName="hierRoot1" presStyleCnt="0"/>
      <dgm:spPr/>
      <dgm:t>
        <a:bodyPr/>
        <a:lstStyle/>
        <a:p>
          <a:endParaRPr lang="en-GB"/>
        </a:p>
      </dgm:t>
    </dgm:pt>
    <dgm:pt modelId="{E417770D-DCE9-4D3A-BE9C-425C4BFF152C}" type="pres">
      <dgm:prSet presAssocID="{C7A39086-6CEE-4AF9-8558-6FD347D1D23F}" presName="composite" presStyleCnt="0"/>
      <dgm:spPr/>
      <dgm:t>
        <a:bodyPr/>
        <a:lstStyle/>
        <a:p>
          <a:endParaRPr lang="en-GB"/>
        </a:p>
      </dgm:t>
    </dgm:pt>
    <dgm:pt modelId="{0ACD123A-3C45-4827-9FC1-403176907EB4}" type="pres">
      <dgm:prSet presAssocID="{C7A39086-6CEE-4AF9-8558-6FD347D1D23F}" presName="image" presStyleLbl="node0" presStyleIdx="0" presStyleCn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149B23E3-C8AF-412C-9269-74A2C7552A15}" type="pres">
      <dgm:prSet presAssocID="{C7A39086-6CEE-4AF9-8558-6FD347D1D23F}" presName="text" presStyleLbl="revTx" presStyleIdx="0" presStyleCnt="4" custScaleX="261044" custLinFactY="-15287" custLinFactNeighborX="-79478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DC06D57-9200-4536-9A39-88D7927C8DCA}" type="pres">
      <dgm:prSet presAssocID="{C7A39086-6CEE-4AF9-8558-6FD347D1D23F}" presName="hierChild2" presStyleCnt="0"/>
      <dgm:spPr/>
      <dgm:t>
        <a:bodyPr/>
        <a:lstStyle/>
        <a:p>
          <a:endParaRPr lang="en-GB"/>
        </a:p>
      </dgm:t>
    </dgm:pt>
    <dgm:pt modelId="{61F69187-A7A7-4797-A7F9-3B13F3603290}" type="pres">
      <dgm:prSet presAssocID="{C7ADA66F-B737-423E-A7E8-D4C669A89BE3}" presName="Name10" presStyleLbl="parChTrans1D2" presStyleIdx="0" presStyleCnt="3"/>
      <dgm:spPr/>
      <dgm:t>
        <a:bodyPr/>
        <a:lstStyle/>
        <a:p>
          <a:endParaRPr lang="en-GB"/>
        </a:p>
      </dgm:t>
    </dgm:pt>
    <dgm:pt modelId="{CA07B474-FF51-49E5-94AD-C1A7D446D84E}" type="pres">
      <dgm:prSet presAssocID="{3BC0FE59-7B59-4520-9C98-11DD851D6EF2}" presName="hierRoot2" presStyleCnt="0"/>
      <dgm:spPr/>
      <dgm:t>
        <a:bodyPr/>
        <a:lstStyle/>
        <a:p>
          <a:endParaRPr lang="en-GB"/>
        </a:p>
      </dgm:t>
    </dgm:pt>
    <dgm:pt modelId="{350CB17D-839F-43C9-BE13-520FE0123AE6}" type="pres">
      <dgm:prSet presAssocID="{3BC0FE59-7B59-4520-9C98-11DD851D6EF2}" presName="composite2" presStyleCnt="0"/>
      <dgm:spPr/>
      <dgm:t>
        <a:bodyPr/>
        <a:lstStyle/>
        <a:p>
          <a:endParaRPr lang="en-GB"/>
        </a:p>
      </dgm:t>
    </dgm:pt>
    <dgm:pt modelId="{9D12AE55-85D4-4EAB-A53F-0B98136695E3}" type="pres">
      <dgm:prSet presAssocID="{3BC0FE59-7B59-4520-9C98-11DD851D6EF2}" presName="image2" presStyleLbl="node2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F227E683-70E0-4122-A292-B1DE6A9B36B5}" type="pres">
      <dgm:prSet presAssocID="{3BC0FE59-7B59-4520-9C98-11DD851D6EF2}" presName="text2" presStyleLbl="revTx" presStyleIdx="1" presStyleCnt="4" custScaleX="238263" custLinFactY="31341" custLinFactNeighborX="-136" custLinFactNeighborY="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9FFFD09-3996-49BE-A7CE-DE28ED9FBCE7}" type="pres">
      <dgm:prSet presAssocID="{3BC0FE59-7B59-4520-9C98-11DD851D6EF2}" presName="hierChild3" presStyleCnt="0"/>
      <dgm:spPr/>
      <dgm:t>
        <a:bodyPr/>
        <a:lstStyle/>
        <a:p>
          <a:endParaRPr lang="en-GB"/>
        </a:p>
      </dgm:t>
    </dgm:pt>
    <dgm:pt modelId="{D931EAF7-74E4-4314-8210-208BB92125F0}" type="pres">
      <dgm:prSet presAssocID="{E05F5E8E-1255-421D-BB1C-618CD7386BD6}" presName="Name10" presStyleLbl="parChTrans1D2" presStyleIdx="1" presStyleCnt="3"/>
      <dgm:spPr/>
      <dgm:t>
        <a:bodyPr/>
        <a:lstStyle/>
        <a:p>
          <a:endParaRPr lang="en-GB"/>
        </a:p>
      </dgm:t>
    </dgm:pt>
    <dgm:pt modelId="{30EC2A57-4ED1-4B69-B567-0F9351884F3F}" type="pres">
      <dgm:prSet presAssocID="{607A4047-4E1E-40EF-81B2-089A1A6D808B}" presName="hierRoot2" presStyleCnt="0"/>
      <dgm:spPr/>
      <dgm:t>
        <a:bodyPr/>
        <a:lstStyle/>
        <a:p>
          <a:endParaRPr lang="en-GB"/>
        </a:p>
      </dgm:t>
    </dgm:pt>
    <dgm:pt modelId="{C7A1C1FB-5A15-4B16-846D-BF82DF06D772}" type="pres">
      <dgm:prSet presAssocID="{607A4047-4E1E-40EF-81B2-089A1A6D808B}" presName="composite2" presStyleCnt="0"/>
      <dgm:spPr/>
      <dgm:t>
        <a:bodyPr/>
        <a:lstStyle/>
        <a:p>
          <a:endParaRPr lang="en-GB"/>
        </a:p>
      </dgm:t>
    </dgm:pt>
    <dgm:pt modelId="{379E1A57-4796-475B-8D30-228C37F2299B}" type="pres">
      <dgm:prSet presAssocID="{607A4047-4E1E-40EF-81B2-089A1A6D808B}" presName="image2" presStyleLbl="node2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050F4058-AC2C-4BA5-AEFE-A08D55FFD22D}" type="pres">
      <dgm:prSet presAssocID="{607A4047-4E1E-40EF-81B2-089A1A6D808B}" presName="text2" presStyleLbl="revTx" presStyleIdx="2" presStyleCnt="4" custLinFactY="14374" custLinFactNeighborX="-75785" custLinFactNeighborY="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6A958D0-72F5-4310-BEAD-A9D805EA717C}" type="pres">
      <dgm:prSet presAssocID="{607A4047-4E1E-40EF-81B2-089A1A6D808B}" presName="hierChild3" presStyleCnt="0"/>
      <dgm:spPr/>
      <dgm:t>
        <a:bodyPr/>
        <a:lstStyle/>
        <a:p>
          <a:endParaRPr lang="en-GB"/>
        </a:p>
      </dgm:t>
    </dgm:pt>
    <dgm:pt modelId="{95DF70A9-F40E-455C-A446-170D30F558BA}" type="pres">
      <dgm:prSet presAssocID="{12CBA9EE-4317-4CB9-9095-F0F61636FAD2}" presName="Name10" presStyleLbl="parChTrans1D2" presStyleIdx="2" presStyleCnt="3"/>
      <dgm:spPr/>
      <dgm:t>
        <a:bodyPr/>
        <a:lstStyle/>
        <a:p>
          <a:endParaRPr lang="en-GB"/>
        </a:p>
      </dgm:t>
    </dgm:pt>
    <dgm:pt modelId="{08993640-0714-40F5-9301-BC75015E5A98}" type="pres">
      <dgm:prSet presAssocID="{4774A4E4-9456-49C9-9527-4588EC2AA31C}" presName="hierRoot2" presStyleCnt="0"/>
      <dgm:spPr/>
      <dgm:t>
        <a:bodyPr/>
        <a:lstStyle/>
        <a:p>
          <a:endParaRPr lang="en-GB"/>
        </a:p>
      </dgm:t>
    </dgm:pt>
    <dgm:pt modelId="{8F24B694-2502-4C15-838C-7AFD6097B398}" type="pres">
      <dgm:prSet presAssocID="{4774A4E4-9456-49C9-9527-4588EC2AA31C}" presName="composite2" presStyleCnt="0"/>
      <dgm:spPr/>
      <dgm:t>
        <a:bodyPr/>
        <a:lstStyle/>
        <a:p>
          <a:endParaRPr lang="en-GB"/>
        </a:p>
      </dgm:t>
    </dgm:pt>
    <dgm:pt modelId="{901158BE-D575-4E0A-87DF-0DAEDF0CC58E}" type="pres">
      <dgm:prSet presAssocID="{4774A4E4-9456-49C9-9527-4588EC2AA31C}" presName="image2" presStyleLbl="node2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118DDAAA-199B-4C1D-86AF-5C154F8C0C3D}" type="pres">
      <dgm:prSet presAssocID="{4774A4E4-9456-49C9-9527-4588EC2AA31C}" presName="text2" presStyleLbl="revTx" presStyleIdx="3" presStyleCnt="4" custLinFactY="9787" custLinFactNeighborX="-94652" custLinFactNeighborY="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019381F-2A8E-4A75-9E4C-90CAD8D1FF22}" type="pres">
      <dgm:prSet presAssocID="{4774A4E4-9456-49C9-9527-4588EC2AA31C}" presName="hierChild3" presStyleCnt="0"/>
      <dgm:spPr/>
      <dgm:t>
        <a:bodyPr/>
        <a:lstStyle/>
        <a:p>
          <a:endParaRPr lang="en-GB"/>
        </a:p>
      </dgm:t>
    </dgm:pt>
  </dgm:ptLst>
  <dgm:cxnLst>
    <dgm:cxn modelId="{A961C59A-A657-4F31-AF4C-F85ACC94E7C2}" type="presOf" srcId="{4774A4E4-9456-49C9-9527-4588EC2AA31C}" destId="{118DDAAA-199B-4C1D-86AF-5C154F8C0C3D}" srcOrd="0" destOrd="0" presId="urn:microsoft.com/office/officeart/2009/layout/CirclePictureHierarchy"/>
    <dgm:cxn modelId="{CE0EC1AD-1920-49E3-AA72-4F4D9B2A0ADD}" type="presOf" srcId="{C7ADA66F-B737-423E-A7E8-D4C669A89BE3}" destId="{61F69187-A7A7-4797-A7F9-3B13F3603290}" srcOrd="0" destOrd="0" presId="urn:microsoft.com/office/officeart/2009/layout/CirclePictureHierarchy"/>
    <dgm:cxn modelId="{BA41A334-0D8E-49BA-85D0-F56F3C63FF0C}" type="presOf" srcId="{3BC0FE59-7B59-4520-9C98-11DD851D6EF2}" destId="{F227E683-70E0-4122-A292-B1DE6A9B36B5}" srcOrd="0" destOrd="0" presId="urn:microsoft.com/office/officeart/2009/layout/CirclePictureHierarchy"/>
    <dgm:cxn modelId="{E8A36148-4F96-4027-9654-F482A9879927}" srcId="{C7A39086-6CEE-4AF9-8558-6FD347D1D23F}" destId="{607A4047-4E1E-40EF-81B2-089A1A6D808B}" srcOrd="1" destOrd="0" parTransId="{E05F5E8E-1255-421D-BB1C-618CD7386BD6}" sibTransId="{A04EF0BA-4E5E-4CC1-B897-B9874A1CF343}"/>
    <dgm:cxn modelId="{D0E8410D-3994-43C2-8C22-8441BBDE384E}" type="presOf" srcId="{607A4047-4E1E-40EF-81B2-089A1A6D808B}" destId="{050F4058-AC2C-4BA5-AEFE-A08D55FFD22D}" srcOrd="0" destOrd="0" presId="urn:microsoft.com/office/officeart/2009/layout/CirclePictureHierarchy"/>
    <dgm:cxn modelId="{CF87292F-8F11-41B4-A42E-FC4ECA43C30B}" srcId="{7FA6DDDA-852B-40E6-B494-DAC07BF7D4C8}" destId="{C7A39086-6CEE-4AF9-8558-6FD347D1D23F}" srcOrd="0" destOrd="0" parTransId="{FB048BD1-9455-4D2D-8317-5663A928D27D}" sibTransId="{F65FF634-BC2A-485F-94FE-04BD46B1BBB7}"/>
    <dgm:cxn modelId="{A05E8F00-A8C0-44FA-B074-22C10D6FCE51}" type="presOf" srcId="{C7A39086-6CEE-4AF9-8558-6FD347D1D23F}" destId="{149B23E3-C8AF-412C-9269-74A2C7552A15}" srcOrd="0" destOrd="0" presId="urn:microsoft.com/office/officeart/2009/layout/CirclePictureHierarchy"/>
    <dgm:cxn modelId="{8BE278CD-6F94-41B8-A539-392D4D2859ED}" srcId="{C7A39086-6CEE-4AF9-8558-6FD347D1D23F}" destId="{4774A4E4-9456-49C9-9527-4588EC2AA31C}" srcOrd="2" destOrd="0" parTransId="{12CBA9EE-4317-4CB9-9095-F0F61636FAD2}" sibTransId="{20E52BF0-8391-4BCD-848F-55282A20C285}"/>
    <dgm:cxn modelId="{A87C7FDA-804D-478D-9F25-52908894315C}" type="presOf" srcId="{7FA6DDDA-852B-40E6-B494-DAC07BF7D4C8}" destId="{C009769C-D67B-4642-B637-87654E41EFC3}" srcOrd="0" destOrd="0" presId="urn:microsoft.com/office/officeart/2009/layout/CirclePictureHierarchy"/>
    <dgm:cxn modelId="{37882E10-9905-4223-9964-1E2954E9EE3E}" type="presOf" srcId="{E05F5E8E-1255-421D-BB1C-618CD7386BD6}" destId="{D931EAF7-74E4-4314-8210-208BB92125F0}" srcOrd="0" destOrd="0" presId="urn:microsoft.com/office/officeart/2009/layout/CirclePictureHierarchy"/>
    <dgm:cxn modelId="{FE7037B2-01F5-4544-A6BC-AD516D60FA6F}" srcId="{C7A39086-6CEE-4AF9-8558-6FD347D1D23F}" destId="{3BC0FE59-7B59-4520-9C98-11DD851D6EF2}" srcOrd="0" destOrd="0" parTransId="{C7ADA66F-B737-423E-A7E8-D4C669A89BE3}" sibTransId="{FC361646-3170-4A4B-A396-3B14D8925AA3}"/>
    <dgm:cxn modelId="{14A5B3EF-208D-4C0D-9223-66CB595F690E}" type="presOf" srcId="{12CBA9EE-4317-4CB9-9095-F0F61636FAD2}" destId="{95DF70A9-F40E-455C-A446-170D30F558BA}" srcOrd="0" destOrd="0" presId="urn:microsoft.com/office/officeart/2009/layout/CirclePictureHierarchy"/>
    <dgm:cxn modelId="{EDDD2DF7-ACAA-4F6A-B3F0-474EED2CC922}" type="presParOf" srcId="{C009769C-D67B-4642-B637-87654E41EFC3}" destId="{2D3D2C9C-3814-480D-8A42-EF3898A2D34E}" srcOrd="0" destOrd="0" presId="urn:microsoft.com/office/officeart/2009/layout/CirclePictureHierarchy"/>
    <dgm:cxn modelId="{FA207765-C353-4051-8A6B-EF30E30C9434}" type="presParOf" srcId="{2D3D2C9C-3814-480D-8A42-EF3898A2D34E}" destId="{E417770D-DCE9-4D3A-BE9C-425C4BFF152C}" srcOrd="0" destOrd="0" presId="urn:microsoft.com/office/officeart/2009/layout/CirclePictureHierarchy"/>
    <dgm:cxn modelId="{BF21BEA5-1173-4A3B-9AA9-12D4C91DDE63}" type="presParOf" srcId="{E417770D-DCE9-4D3A-BE9C-425C4BFF152C}" destId="{0ACD123A-3C45-4827-9FC1-403176907EB4}" srcOrd="0" destOrd="0" presId="urn:microsoft.com/office/officeart/2009/layout/CirclePictureHierarchy"/>
    <dgm:cxn modelId="{1C45FEA0-F0FB-4C74-A855-CFC000F20767}" type="presParOf" srcId="{E417770D-DCE9-4D3A-BE9C-425C4BFF152C}" destId="{149B23E3-C8AF-412C-9269-74A2C7552A15}" srcOrd="1" destOrd="0" presId="urn:microsoft.com/office/officeart/2009/layout/CirclePictureHierarchy"/>
    <dgm:cxn modelId="{86C68C7F-7166-4864-83B8-CF7F205AE297}" type="presParOf" srcId="{2D3D2C9C-3814-480D-8A42-EF3898A2D34E}" destId="{4DC06D57-9200-4536-9A39-88D7927C8DCA}" srcOrd="1" destOrd="0" presId="urn:microsoft.com/office/officeart/2009/layout/CirclePictureHierarchy"/>
    <dgm:cxn modelId="{E0A5C076-8A9A-49FD-8C99-6858604F7C34}" type="presParOf" srcId="{4DC06D57-9200-4536-9A39-88D7927C8DCA}" destId="{61F69187-A7A7-4797-A7F9-3B13F3603290}" srcOrd="0" destOrd="0" presId="urn:microsoft.com/office/officeart/2009/layout/CirclePictureHierarchy"/>
    <dgm:cxn modelId="{3E0EBE21-6641-428E-A0A7-408FFF797A85}" type="presParOf" srcId="{4DC06D57-9200-4536-9A39-88D7927C8DCA}" destId="{CA07B474-FF51-49E5-94AD-C1A7D446D84E}" srcOrd="1" destOrd="0" presId="urn:microsoft.com/office/officeart/2009/layout/CirclePictureHierarchy"/>
    <dgm:cxn modelId="{B0F47293-7F57-4EDE-93DA-3D8C2F4C9707}" type="presParOf" srcId="{CA07B474-FF51-49E5-94AD-C1A7D446D84E}" destId="{350CB17D-839F-43C9-BE13-520FE0123AE6}" srcOrd="0" destOrd="0" presId="urn:microsoft.com/office/officeart/2009/layout/CirclePictureHierarchy"/>
    <dgm:cxn modelId="{79D0EE66-016C-48CD-893C-AA6CA7A2C37C}" type="presParOf" srcId="{350CB17D-839F-43C9-BE13-520FE0123AE6}" destId="{9D12AE55-85D4-4EAB-A53F-0B98136695E3}" srcOrd="0" destOrd="0" presId="urn:microsoft.com/office/officeart/2009/layout/CirclePictureHierarchy"/>
    <dgm:cxn modelId="{6103681E-897D-4086-B754-3CFB5F0AA60A}" type="presParOf" srcId="{350CB17D-839F-43C9-BE13-520FE0123AE6}" destId="{F227E683-70E0-4122-A292-B1DE6A9B36B5}" srcOrd="1" destOrd="0" presId="urn:microsoft.com/office/officeart/2009/layout/CirclePictureHierarchy"/>
    <dgm:cxn modelId="{44072380-A51A-4821-8472-D8F7E3C08B32}" type="presParOf" srcId="{CA07B474-FF51-49E5-94AD-C1A7D446D84E}" destId="{99FFFD09-3996-49BE-A7CE-DE28ED9FBCE7}" srcOrd="1" destOrd="0" presId="urn:microsoft.com/office/officeart/2009/layout/CirclePictureHierarchy"/>
    <dgm:cxn modelId="{DFB6145C-D2A2-4CC3-8DF6-D8D3B038C4F1}" type="presParOf" srcId="{4DC06D57-9200-4536-9A39-88D7927C8DCA}" destId="{D931EAF7-74E4-4314-8210-208BB92125F0}" srcOrd="2" destOrd="0" presId="urn:microsoft.com/office/officeart/2009/layout/CirclePictureHierarchy"/>
    <dgm:cxn modelId="{A6794BDE-CF28-4F4B-BC25-68881FD64C1D}" type="presParOf" srcId="{4DC06D57-9200-4536-9A39-88D7927C8DCA}" destId="{30EC2A57-4ED1-4B69-B567-0F9351884F3F}" srcOrd="3" destOrd="0" presId="urn:microsoft.com/office/officeart/2009/layout/CirclePictureHierarchy"/>
    <dgm:cxn modelId="{05509E8B-E48B-4CAB-B976-65BF92BD3BA6}" type="presParOf" srcId="{30EC2A57-4ED1-4B69-B567-0F9351884F3F}" destId="{C7A1C1FB-5A15-4B16-846D-BF82DF06D772}" srcOrd="0" destOrd="0" presId="urn:microsoft.com/office/officeart/2009/layout/CirclePictureHierarchy"/>
    <dgm:cxn modelId="{66FF1461-29FD-488A-BCD7-7ED7A27332E1}" type="presParOf" srcId="{C7A1C1FB-5A15-4B16-846D-BF82DF06D772}" destId="{379E1A57-4796-475B-8D30-228C37F2299B}" srcOrd="0" destOrd="0" presId="urn:microsoft.com/office/officeart/2009/layout/CirclePictureHierarchy"/>
    <dgm:cxn modelId="{71F6D71C-3ACD-460C-A708-482A251818A3}" type="presParOf" srcId="{C7A1C1FB-5A15-4B16-846D-BF82DF06D772}" destId="{050F4058-AC2C-4BA5-AEFE-A08D55FFD22D}" srcOrd="1" destOrd="0" presId="urn:microsoft.com/office/officeart/2009/layout/CirclePictureHierarchy"/>
    <dgm:cxn modelId="{F22D0E3C-723E-4B8C-BB0D-C935B341F84F}" type="presParOf" srcId="{30EC2A57-4ED1-4B69-B567-0F9351884F3F}" destId="{D6A958D0-72F5-4310-BEAD-A9D805EA717C}" srcOrd="1" destOrd="0" presId="urn:microsoft.com/office/officeart/2009/layout/CirclePictureHierarchy"/>
    <dgm:cxn modelId="{1445C7C5-1A50-4C15-AE62-EAD95C2FC3BF}" type="presParOf" srcId="{4DC06D57-9200-4536-9A39-88D7927C8DCA}" destId="{95DF70A9-F40E-455C-A446-170D30F558BA}" srcOrd="4" destOrd="0" presId="urn:microsoft.com/office/officeart/2009/layout/CirclePictureHierarchy"/>
    <dgm:cxn modelId="{C34CE99D-42B5-48AE-A816-90B2FF0B62CA}" type="presParOf" srcId="{4DC06D57-9200-4536-9A39-88D7927C8DCA}" destId="{08993640-0714-40F5-9301-BC75015E5A98}" srcOrd="5" destOrd="0" presId="urn:microsoft.com/office/officeart/2009/layout/CirclePictureHierarchy"/>
    <dgm:cxn modelId="{C6316AF6-B737-47D7-98CE-8ECF6DB60BC4}" type="presParOf" srcId="{08993640-0714-40F5-9301-BC75015E5A98}" destId="{8F24B694-2502-4C15-838C-7AFD6097B398}" srcOrd="0" destOrd="0" presId="urn:microsoft.com/office/officeart/2009/layout/CirclePictureHierarchy"/>
    <dgm:cxn modelId="{9F874232-403D-4247-9F8B-325B98C9097C}" type="presParOf" srcId="{8F24B694-2502-4C15-838C-7AFD6097B398}" destId="{901158BE-D575-4E0A-87DF-0DAEDF0CC58E}" srcOrd="0" destOrd="0" presId="urn:microsoft.com/office/officeart/2009/layout/CirclePictureHierarchy"/>
    <dgm:cxn modelId="{054B47A1-E692-4EB1-8617-CD15A72E6C8C}" type="presParOf" srcId="{8F24B694-2502-4C15-838C-7AFD6097B398}" destId="{118DDAAA-199B-4C1D-86AF-5C154F8C0C3D}" srcOrd="1" destOrd="0" presId="urn:microsoft.com/office/officeart/2009/layout/CirclePictureHierarchy"/>
    <dgm:cxn modelId="{1844D486-9076-4B7D-9B87-F54C180E88C9}" type="presParOf" srcId="{08993640-0714-40F5-9301-BC75015E5A98}" destId="{6019381F-2A8E-4A75-9E4C-90CAD8D1FF22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A6DDDA-852B-40E6-B494-DAC07BF7D4C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621820B6-D3F5-441A-95DC-6BF170A71C4C}">
      <dgm:prSet custT="1"/>
      <dgm:spPr/>
      <dgm:t>
        <a:bodyPr/>
        <a:lstStyle/>
        <a:p>
          <a:pPr algn="ctr"/>
          <a:r>
            <a:rPr lang="en-GB" sz="2000" dirty="0" smtClean="0">
              <a:solidFill>
                <a:schemeClr val="bg1">
                  <a:lumMod val="50000"/>
                </a:schemeClr>
              </a:solidFill>
            </a:rPr>
            <a:t>THE FOLLOWING COGNITIVE CRITERIA FOR MEDICAL DMC HAVE BEEN PROPOSED AND ARE WIDELY USED IN RESEARCH AND PRACTICE (APPELBAUM, 2007):</a:t>
          </a:r>
          <a:endParaRPr lang="en-GB" sz="2000" dirty="0">
            <a:solidFill>
              <a:schemeClr val="bg1">
                <a:lumMod val="50000"/>
              </a:schemeClr>
            </a:solidFill>
          </a:endParaRPr>
        </a:p>
      </dgm:t>
    </dgm:pt>
    <dgm:pt modelId="{16189095-2FA1-4B49-9837-B1780E30976D}" type="parTrans" cxnId="{CC0CC30D-A6EC-4F0C-8075-4FC9A447E914}">
      <dgm:prSet/>
      <dgm:spPr/>
      <dgm:t>
        <a:bodyPr/>
        <a:lstStyle/>
        <a:p>
          <a:endParaRPr lang="en-GB"/>
        </a:p>
      </dgm:t>
    </dgm:pt>
    <dgm:pt modelId="{6A621819-EC65-4DB9-A914-8BEB78DB174F}" type="sibTrans" cxnId="{CC0CC30D-A6EC-4F0C-8075-4FC9A447E914}">
      <dgm:prSet/>
      <dgm:spPr/>
      <dgm:t>
        <a:bodyPr/>
        <a:lstStyle/>
        <a:p>
          <a:endParaRPr lang="en-GB"/>
        </a:p>
      </dgm:t>
    </dgm:pt>
    <dgm:pt modelId="{D703AEA6-7B45-4189-B9BD-C355086CE9E1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(1) ABILITY TO </a:t>
          </a:r>
          <a:r>
            <a:rPr lang="en-GB" sz="1800" b="1" dirty="0" smtClean="0">
              <a:solidFill>
                <a:schemeClr val="bg1">
                  <a:lumMod val="50000"/>
                </a:schemeClr>
              </a:solidFill>
            </a:rPr>
            <a:t>UNDERSTAND</a:t>
          </a:r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 RELEVANT INFORMATION 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8C1FFB94-7C57-4716-B672-95FBA4052356}" type="parTrans" cxnId="{D6A66C24-D704-4A26-9BF8-19B6D6FDD8FB}">
      <dgm:prSet/>
      <dgm:spPr/>
      <dgm:t>
        <a:bodyPr/>
        <a:lstStyle/>
        <a:p>
          <a:endParaRPr lang="en-GB"/>
        </a:p>
      </dgm:t>
    </dgm:pt>
    <dgm:pt modelId="{C82D094E-9AF0-4D71-8F01-07432C2884FA}" type="sibTrans" cxnId="{D6A66C24-D704-4A26-9BF8-19B6D6FDD8FB}">
      <dgm:prSet/>
      <dgm:spPr/>
      <dgm:t>
        <a:bodyPr/>
        <a:lstStyle/>
        <a:p>
          <a:endParaRPr lang="en-GB"/>
        </a:p>
      </dgm:t>
    </dgm:pt>
    <dgm:pt modelId="{7A15E291-BB3C-4383-AF66-B5B4D8FF42FF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(2) ABILITY TO </a:t>
          </a:r>
          <a:r>
            <a:rPr lang="en-GB" sz="1800" b="1" dirty="0" smtClean="0">
              <a:solidFill>
                <a:schemeClr val="bg1">
                  <a:lumMod val="50000"/>
                </a:schemeClr>
              </a:solidFill>
            </a:rPr>
            <a:t>APPRECIATE </a:t>
          </a:r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THE NATURE OF THE TREATMENT/RESEARCH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54AF5798-93EB-4C79-A250-E25180042501}" type="parTrans" cxnId="{0B7D9C51-6262-4A7C-8314-2F366A82DCB5}">
      <dgm:prSet/>
      <dgm:spPr/>
      <dgm:t>
        <a:bodyPr/>
        <a:lstStyle/>
        <a:p>
          <a:endParaRPr lang="en-GB"/>
        </a:p>
      </dgm:t>
    </dgm:pt>
    <dgm:pt modelId="{B0362287-DBE8-423E-808A-B12433B3391F}" type="sibTrans" cxnId="{0B7D9C51-6262-4A7C-8314-2F366A82DCB5}">
      <dgm:prSet/>
      <dgm:spPr/>
      <dgm:t>
        <a:bodyPr/>
        <a:lstStyle/>
        <a:p>
          <a:endParaRPr lang="en-GB"/>
        </a:p>
      </dgm:t>
    </dgm:pt>
    <dgm:pt modelId="{FABB6961-7D6D-4698-90E7-EB26D76E2710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(3) ABILITY TO </a:t>
          </a:r>
          <a:r>
            <a:rPr lang="en-GB" sz="1800" b="1" dirty="0" smtClean="0">
              <a:solidFill>
                <a:schemeClr val="bg1">
                  <a:lumMod val="50000"/>
                </a:schemeClr>
              </a:solidFill>
            </a:rPr>
            <a:t>REASON</a:t>
          </a:r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 ABOUT THE CHOICES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7AE353B9-5215-491D-92FF-E7BCE4F3E70A}" type="parTrans" cxnId="{BCAB04A8-FDD4-4AA0-A7E0-B4722EAC95C1}">
      <dgm:prSet/>
      <dgm:spPr/>
      <dgm:t>
        <a:bodyPr/>
        <a:lstStyle/>
        <a:p>
          <a:endParaRPr lang="en-GB"/>
        </a:p>
      </dgm:t>
    </dgm:pt>
    <dgm:pt modelId="{97A16119-6ED3-4770-A612-7F6A3D0FC46A}" type="sibTrans" cxnId="{BCAB04A8-FDD4-4AA0-A7E0-B4722EAC95C1}">
      <dgm:prSet/>
      <dgm:spPr/>
      <dgm:t>
        <a:bodyPr/>
        <a:lstStyle/>
        <a:p>
          <a:endParaRPr lang="en-GB"/>
        </a:p>
      </dgm:t>
    </dgm:pt>
    <dgm:pt modelId="{EDF828F7-1FFD-4418-B7D9-82FF7F54C10B}">
      <dgm:prSet custT="1"/>
      <dgm:spPr/>
      <dgm:t>
        <a:bodyPr/>
        <a:lstStyle/>
        <a:p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(4) ABILITY TO </a:t>
          </a:r>
          <a:r>
            <a:rPr lang="en-GB" sz="1800" b="1" dirty="0" smtClean="0">
              <a:solidFill>
                <a:schemeClr val="bg1">
                  <a:lumMod val="50000"/>
                </a:schemeClr>
              </a:solidFill>
            </a:rPr>
            <a:t>COMMUNICATE</a:t>
          </a:r>
          <a:r>
            <a:rPr lang="en-GB" sz="1800" dirty="0" smtClean="0">
              <a:solidFill>
                <a:schemeClr val="bg1">
                  <a:lumMod val="50000"/>
                </a:schemeClr>
              </a:solidFill>
            </a:rPr>
            <a:t> A CHOICE.</a:t>
          </a:r>
          <a:endParaRPr lang="en-GB" sz="1800" dirty="0">
            <a:solidFill>
              <a:schemeClr val="bg1">
                <a:lumMod val="50000"/>
              </a:schemeClr>
            </a:solidFill>
          </a:endParaRPr>
        </a:p>
      </dgm:t>
    </dgm:pt>
    <dgm:pt modelId="{F4E28B94-E17F-47C0-9D9B-4E4912843EEE}" type="parTrans" cxnId="{A98A825D-2075-4ADB-B0AA-2B3EA8F73E42}">
      <dgm:prSet/>
      <dgm:spPr/>
      <dgm:t>
        <a:bodyPr/>
        <a:lstStyle/>
        <a:p>
          <a:endParaRPr lang="en-GB"/>
        </a:p>
      </dgm:t>
    </dgm:pt>
    <dgm:pt modelId="{298385DC-5D16-4B35-BDBA-E5C78EFFD8E0}" type="sibTrans" cxnId="{A98A825D-2075-4ADB-B0AA-2B3EA8F73E42}">
      <dgm:prSet/>
      <dgm:spPr/>
      <dgm:t>
        <a:bodyPr/>
        <a:lstStyle/>
        <a:p>
          <a:endParaRPr lang="en-GB"/>
        </a:p>
      </dgm:t>
    </dgm:pt>
    <dgm:pt modelId="{E51CDE83-53D8-4E05-91DD-E62C20F1A91C}" type="pres">
      <dgm:prSet presAssocID="{7FA6DDDA-852B-40E6-B494-DAC07BF7D4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CD412DB-BEF8-4F2F-950E-12A152634BD4}" type="pres">
      <dgm:prSet presAssocID="{621820B6-D3F5-441A-95DC-6BF170A71C4C}" presName="hierRoot1" presStyleCnt="0"/>
      <dgm:spPr/>
    </dgm:pt>
    <dgm:pt modelId="{B8475A16-8329-44EB-B960-69AA165238A7}" type="pres">
      <dgm:prSet presAssocID="{621820B6-D3F5-441A-95DC-6BF170A71C4C}" presName="composite" presStyleCnt="0"/>
      <dgm:spPr/>
    </dgm:pt>
    <dgm:pt modelId="{8013F738-D7B9-437D-A259-0CC9FAFD02C1}" type="pres">
      <dgm:prSet presAssocID="{621820B6-D3F5-441A-95DC-6BF170A71C4C}" presName="image" presStyleLbl="node0" presStyleIdx="0" presStyleCn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9D9F3D2E-9A22-4CBE-8846-801A46B03BDD}" type="pres">
      <dgm:prSet presAssocID="{621820B6-D3F5-441A-95DC-6BF170A71C4C}" presName="text" presStyleLbl="revTx" presStyleIdx="0" presStyleCnt="5" custScaleX="570631" custLinFactY="-78504" custLinFactNeighborX="-44137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5CA20B0-F842-4126-ABE4-2AAE27E4690E}" type="pres">
      <dgm:prSet presAssocID="{621820B6-D3F5-441A-95DC-6BF170A71C4C}" presName="hierChild2" presStyleCnt="0"/>
      <dgm:spPr/>
    </dgm:pt>
    <dgm:pt modelId="{8264FBC4-F006-48B1-AA63-93838A659F2B}" type="pres">
      <dgm:prSet presAssocID="{8C1FFB94-7C57-4716-B672-95FBA4052356}" presName="Name10" presStyleLbl="parChTrans1D2" presStyleIdx="0" presStyleCnt="4"/>
      <dgm:spPr/>
      <dgm:t>
        <a:bodyPr/>
        <a:lstStyle/>
        <a:p>
          <a:endParaRPr lang="en-GB"/>
        </a:p>
      </dgm:t>
    </dgm:pt>
    <dgm:pt modelId="{5207B91E-2701-45F6-A36B-11CC6F5B7733}" type="pres">
      <dgm:prSet presAssocID="{D703AEA6-7B45-4189-B9BD-C355086CE9E1}" presName="hierRoot2" presStyleCnt="0"/>
      <dgm:spPr/>
    </dgm:pt>
    <dgm:pt modelId="{48EFAF58-0A1E-4F07-A205-95F14620BA14}" type="pres">
      <dgm:prSet presAssocID="{D703AEA6-7B45-4189-B9BD-C355086CE9E1}" presName="composite2" presStyleCnt="0"/>
      <dgm:spPr/>
    </dgm:pt>
    <dgm:pt modelId="{731BA70D-E33E-4E42-A028-742CDAC05C0A}" type="pres">
      <dgm:prSet presAssocID="{D703AEA6-7B45-4189-B9BD-C355086CE9E1}" presName="image2" presStyleLbl="node2" presStyleIdx="0" presStyleCnt="4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CDB508C-6E26-4812-9810-D01DC1AE2EEF}" type="pres">
      <dgm:prSet presAssocID="{D703AEA6-7B45-4189-B9BD-C355086CE9E1}" presName="text2" presStyleLbl="revTx" presStyleIdx="1" presStyleCnt="5" custScaleX="168372" custLinFactY="100000" custLinFactNeighborX="-32670" custLinFactNeighborY="11373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59BD218-1305-46E5-939F-2B6566C94EBA}" type="pres">
      <dgm:prSet presAssocID="{D703AEA6-7B45-4189-B9BD-C355086CE9E1}" presName="hierChild3" presStyleCnt="0"/>
      <dgm:spPr/>
    </dgm:pt>
    <dgm:pt modelId="{1AD97F66-FFF3-4B01-9D1F-BF817F9849A5}" type="pres">
      <dgm:prSet presAssocID="{54AF5798-93EB-4C79-A250-E25180042501}" presName="Name10" presStyleLbl="parChTrans1D2" presStyleIdx="1" presStyleCnt="4"/>
      <dgm:spPr/>
      <dgm:t>
        <a:bodyPr/>
        <a:lstStyle/>
        <a:p>
          <a:endParaRPr lang="en-GB"/>
        </a:p>
      </dgm:t>
    </dgm:pt>
    <dgm:pt modelId="{8546DEB8-C247-4EC1-8A8F-57B75BE20AA0}" type="pres">
      <dgm:prSet presAssocID="{7A15E291-BB3C-4383-AF66-B5B4D8FF42FF}" presName="hierRoot2" presStyleCnt="0"/>
      <dgm:spPr/>
    </dgm:pt>
    <dgm:pt modelId="{E404A09B-10C1-4C18-83AC-351486BF46D4}" type="pres">
      <dgm:prSet presAssocID="{7A15E291-BB3C-4383-AF66-B5B4D8FF42FF}" presName="composite2" presStyleCnt="0"/>
      <dgm:spPr/>
    </dgm:pt>
    <dgm:pt modelId="{AB6A813B-68FC-4184-869B-0676F603CCAB}" type="pres">
      <dgm:prSet presAssocID="{7A15E291-BB3C-4383-AF66-B5B4D8FF42FF}" presName="image2" presStyleLbl="node2" presStyleIdx="1" presStyleCnt="4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467F8C6-C377-4CA4-8FC8-8246376B6A40}" type="pres">
      <dgm:prSet presAssocID="{7A15E291-BB3C-4383-AF66-B5B4D8FF42FF}" presName="text2" presStyleLbl="revTx" presStyleIdx="2" presStyleCnt="5" custScaleX="160213" custLinFactY="100000" custLinFactNeighborX="-50983" custLinFactNeighborY="1058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19FA99E-7489-4AF1-8281-5D0C574E8626}" type="pres">
      <dgm:prSet presAssocID="{7A15E291-BB3C-4383-AF66-B5B4D8FF42FF}" presName="hierChild3" presStyleCnt="0"/>
      <dgm:spPr/>
    </dgm:pt>
    <dgm:pt modelId="{5BB7359D-18BF-4E59-A19A-3F464DE8C936}" type="pres">
      <dgm:prSet presAssocID="{7AE353B9-5215-491D-92FF-E7BCE4F3E70A}" presName="Name10" presStyleLbl="parChTrans1D2" presStyleIdx="2" presStyleCnt="4"/>
      <dgm:spPr/>
      <dgm:t>
        <a:bodyPr/>
        <a:lstStyle/>
        <a:p>
          <a:endParaRPr lang="en-GB"/>
        </a:p>
      </dgm:t>
    </dgm:pt>
    <dgm:pt modelId="{9545B122-0399-4F7F-A166-8EF6338B5CA4}" type="pres">
      <dgm:prSet presAssocID="{FABB6961-7D6D-4698-90E7-EB26D76E2710}" presName="hierRoot2" presStyleCnt="0"/>
      <dgm:spPr/>
    </dgm:pt>
    <dgm:pt modelId="{843A4C98-3B5D-4F45-943D-7CFA62F77BC9}" type="pres">
      <dgm:prSet presAssocID="{FABB6961-7D6D-4698-90E7-EB26D76E2710}" presName="composite2" presStyleCnt="0"/>
      <dgm:spPr/>
    </dgm:pt>
    <dgm:pt modelId="{9409EEE6-A4F7-4CB7-B240-C22A61D0A4F9}" type="pres">
      <dgm:prSet presAssocID="{FABB6961-7D6D-4698-90E7-EB26D76E2710}" presName="image2" presStyleLbl="node2" presStyleIdx="2" presStyleCnt="4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950CAEA3-5959-47FA-B942-FC28AAE67E15}" type="pres">
      <dgm:prSet presAssocID="{FABB6961-7D6D-4698-90E7-EB26D76E2710}" presName="text2" presStyleLbl="revTx" presStyleIdx="3" presStyleCnt="5" custScaleX="160213" custLinFactY="100000" custLinFactNeighborX="-58339" custLinFactNeighborY="10900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6F96FAA-694D-4E15-8ACE-45E3B9E194BD}" type="pres">
      <dgm:prSet presAssocID="{FABB6961-7D6D-4698-90E7-EB26D76E2710}" presName="hierChild3" presStyleCnt="0"/>
      <dgm:spPr/>
    </dgm:pt>
    <dgm:pt modelId="{0E25CD77-1372-4594-BF83-102076F5B4F5}" type="pres">
      <dgm:prSet presAssocID="{F4E28B94-E17F-47C0-9D9B-4E4912843EEE}" presName="Name10" presStyleLbl="parChTrans1D2" presStyleIdx="3" presStyleCnt="4"/>
      <dgm:spPr/>
      <dgm:t>
        <a:bodyPr/>
        <a:lstStyle/>
        <a:p>
          <a:endParaRPr lang="en-GB"/>
        </a:p>
      </dgm:t>
    </dgm:pt>
    <dgm:pt modelId="{27CD1EE2-FEA7-44FA-85EE-EC043BACCFCA}" type="pres">
      <dgm:prSet presAssocID="{EDF828F7-1FFD-4418-B7D9-82FF7F54C10B}" presName="hierRoot2" presStyleCnt="0"/>
      <dgm:spPr/>
    </dgm:pt>
    <dgm:pt modelId="{03F96777-6E26-4312-ABEB-19717BE81E9A}" type="pres">
      <dgm:prSet presAssocID="{EDF828F7-1FFD-4418-B7D9-82FF7F54C10B}" presName="composite2" presStyleCnt="0"/>
      <dgm:spPr/>
    </dgm:pt>
    <dgm:pt modelId="{438F1B5D-5D55-464F-8D8B-FAF3FAEE5205}" type="pres">
      <dgm:prSet presAssocID="{EDF828F7-1FFD-4418-B7D9-82FF7F54C10B}" presName="image2" presStyleLbl="node2" presStyleIdx="3" presStyleCnt="4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16905372-9873-4536-89F8-C3A45B95B473}" type="pres">
      <dgm:prSet presAssocID="{EDF828F7-1FFD-4418-B7D9-82FF7F54C10B}" presName="text2" presStyleLbl="revTx" presStyleIdx="4" presStyleCnt="5" custScaleX="192093" custLinFactX="-90" custLinFactY="95176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1BE61C6-286F-456C-8D7B-2EC50F9D919E}" type="pres">
      <dgm:prSet presAssocID="{EDF828F7-1FFD-4418-B7D9-82FF7F54C10B}" presName="hierChild3" presStyleCnt="0"/>
      <dgm:spPr/>
    </dgm:pt>
  </dgm:ptLst>
  <dgm:cxnLst>
    <dgm:cxn modelId="{A8168C05-DE41-48F2-8992-6F6C9A3ECEDA}" type="presOf" srcId="{F4E28B94-E17F-47C0-9D9B-4E4912843EEE}" destId="{0E25CD77-1372-4594-BF83-102076F5B4F5}" srcOrd="0" destOrd="0" presId="urn:microsoft.com/office/officeart/2009/layout/CirclePictureHierarchy"/>
    <dgm:cxn modelId="{F2824436-BE30-4F1C-8BE6-343C8B3D51F1}" type="presOf" srcId="{FABB6961-7D6D-4698-90E7-EB26D76E2710}" destId="{950CAEA3-5959-47FA-B942-FC28AAE67E15}" srcOrd="0" destOrd="0" presId="urn:microsoft.com/office/officeart/2009/layout/CirclePictureHierarchy"/>
    <dgm:cxn modelId="{9954A3D2-7033-457A-AED2-A1A6C6412ABF}" type="presOf" srcId="{7AE353B9-5215-491D-92FF-E7BCE4F3E70A}" destId="{5BB7359D-18BF-4E59-A19A-3F464DE8C936}" srcOrd="0" destOrd="0" presId="urn:microsoft.com/office/officeart/2009/layout/CirclePictureHierarchy"/>
    <dgm:cxn modelId="{A46AF5F3-1A4B-4837-ADBE-9634A6CDCF48}" type="presOf" srcId="{7A15E291-BB3C-4383-AF66-B5B4D8FF42FF}" destId="{A467F8C6-C377-4CA4-8FC8-8246376B6A40}" srcOrd="0" destOrd="0" presId="urn:microsoft.com/office/officeart/2009/layout/CirclePictureHierarchy"/>
    <dgm:cxn modelId="{621CC887-454A-420D-99CF-3738F6233033}" type="presOf" srcId="{D703AEA6-7B45-4189-B9BD-C355086CE9E1}" destId="{3CDB508C-6E26-4812-9810-D01DC1AE2EEF}" srcOrd="0" destOrd="0" presId="urn:microsoft.com/office/officeart/2009/layout/CirclePictureHierarchy"/>
    <dgm:cxn modelId="{E1DDB6D9-68C7-4E0C-B3D9-B34473D69E1F}" type="presOf" srcId="{8C1FFB94-7C57-4716-B672-95FBA4052356}" destId="{8264FBC4-F006-48B1-AA63-93838A659F2B}" srcOrd="0" destOrd="0" presId="urn:microsoft.com/office/officeart/2009/layout/CirclePictureHierarchy"/>
    <dgm:cxn modelId="{CC0CC30D-A6EC-4F0C-8075-4FC9A447E914}" srcId="{7FA6DDDA-852B-40E6-B494-DAC07BF7D4C8}" destId="{621820B6-D3F5-441A-95DC-6BF170A71C4C}" srcOrd="0" destOrd="0" parTransId="{16189095-2FA1-4B49-9837-B1780E30976D}" sibTransId="{6A621819-EC65-4DB9-A914-8BEB78DB174F}"/>
    <dgm:cxn modelId="{2F0703D4-1060-4B6B-A71B-4D21E504272C}" type="presOf" srcId="{EDF828F7-1FFD-4418-B7D9-82FF7F54C10B}" destId="{16905372-9873-4536-89F8-C3A45B95B473}" srcOrd="0" destOrd="0" presId="urn:microsoft.com/office/officeart/2009/layout/CirclePictureHierarchy"/>
    <dgm:cxn modelId="{BCAB04A8-FDD4-4AA0-A7E0-B4722EAC95C1}" srcId="{621820B6-D3F5-441A-95DC-6BF170A71C4C}" destId="{FABB6961-7D6D-4698-90E7-EB26D76E2710}" srcOrd="2" destOrd="0" parTransId="{7AE353B9-5215-491D-92FF-E7BCE4F3E70A}" sibTransId="{97A16119-6ED3-4770-A612-7F6A3D0FC46A}"/>
    <dgm:cxn modelId="{D6A66C24-D704-4A26-9BF8-19B6D6FDD8FB}" srcId="{621820B6-D3F5-441A-95DC-6BF170A71C4C}" destId="{D703AEA6-7B45-4189-B9BD-C355086CE9E1}" srcOrd="0" destOrd="0" parTransId="{8C1FFB94-7C57-4716-B672-95FBA4052356}" sibTransId="{C82D094E-9AF0-4D71-8F01-07432C2884FA}"/>
    <dgm:cxn modelId="{32F4F5EC-AD3C-497F-98AF-4B36F2699F57}" type="presOf" srcId="{7FA6DDDA-852B-40E6-B494-DAC07BF7D4C8}" destId="{E51CDE83-53D8-4E05-91DD-E62C20F1A91C}" srcOrd="0" destOrd="0" presId="urn:microsoft.com/office/officeart/2009/layout/CirclePictureHierarchy"/>
    <dgm:cxn modelId="{0B7D9C51-6262-4A7C-8314-2F366A82DCB5}" srcId="{621820B6-D3F5-441A-95DC-6BF170A71C4C}" destId="{7A15E291-BB3C-4383-AF66-B5B4D8FF42FF}" srcOrd="1" destOrd="0" parTransId="{54AF5798-93EB-4C79-A250-E25180042501}" sibTransId="{B0362287-DBE8-423E-808A-B12433B3391F}"/>
    <dgm:cxn modelId="{BDD7803F-FAC1-4D22-958C-E087D5CF434B}" type="presOf" srcId="{54AF5798-93EB-4C79-A250-E25180042501}" destId="{1AD97F66-FFF3-4B01-9D1F-BF817F9849A5}" srcOrd="0" destOrd="0" presId="urn:microsoft.com/office/officeart/2009/layout/CirclePictureHierarchy"/>
    <dgm:cxn modelId="{A617FE22-233F-4A1D-8E3E-0A0EB89AB69F}" type="presOf" srcId="{621820B6-D3F5-441A-95DC-6BF170A71C4C}" destId="{9D9F3D2E-9A22-4CBE-8846-801A46B03BDD}" srcOrd="0" destOrd="0" presId="urn:microsoft.com/office/officeart/2009/layout/CirclePictureHierarchy"/>
    <dgm:cxn modelId="{A98A825D-2075-4ADB-B0AA-2B3EA8F73E42}" srcId="{621820B6-D3F5-441A-95DC-6BF170A71C4C}" destId="{EDF828F7-1FFD-4418-B7D9-82FF7F54C10B}" srcOrd="3" destOrd="0" parTransId="{F4E28B94-E17F-47C0-9D9B-4E4912843EEE}" sibTransId="{298385DC-5D16-4B35-BDBA-E5C78EFFD8E0}"/>
    <dgm:cxn modelId="{7E51E5E1-A956-4FA1-90CB-9AE032DBEB2C}" type="presParOf" srcId="{E51CDE83-53D8-4E05-91DD-E62C20F1A91C}" destId="{8CD412DB-BEF8-4F2F-950E-12A152634BD4}" srcOrd="0" destOrd="0" presId="urn:microsoft.com/office/officeart/2009/layout/CirclePictureHierarchy"/>
    <dgm:cxn modelId="{03192598-E290-414F-BAF5-7FF658DE3465}" type="presParOf" srcId="{8CD412DB-BEF8-4F2F-950E-12A152634BD4}" destId="{B8475A16-8329-44EB-B960-69AA165238A7}" srcOrd="0" destOrd="0" presId="urn:microsoft.com/office/officeart/2009/layout/CirclePictureHierarchy"/>
    <dgm:cxn modelId="{379B5D5C-5D8A-427D-A205-90B0B267A5B0}" type="presParOf" srcId="{B8475A16-8329-44EB-B960-69AA165238A7}" destId="{8013F738-D7B9-437D-A259-0CC9FAFD02C1}" srcOrd="0" destOrd="0" presId="urn:microsoft.com/office/officeart/2009/layout/CirclePictureHierarchy"/>
    <dgm:cxn modelId="{1BF8DD51-9675-467E-990D-B55AF31F298C}" type="presParOf" srcId="{B8475A16-8329-44EB-B960-69AA165238A7}" destId="{9D9F3D2E-9A22-4CBE-8846-801A46B03BDD}" srcOrd="1" destOrd="0" presId="urn:microsoft.com/office/officeart/2009/layout/CirclePictureHierarchy"/>
    <dgm:cxn modelId="{EE8F2DED-5527-4954-8B9E-9B5F8F0DE00B}" type="presParOf" srcId="{8CD412DB-BEF8-4F2F-950E-12A152634BD4}" destId="{45CA20B0-F842-4126-ABE4-2AAE27E4690E}" srcOrd="1" destOrd="0" presId="urn:microsoft.com/office/officeart/2009/layout/CirclePictureHierarchy"/>
    <dgm:cxn modelId="{2297DF39-AE0E-4DCD-B025-C8A70C90900D}" type="presParOf" srcId="{45CA20B0-F842-4126-ABE4-2AAE27E4690E}" destId="{8264FBC4-F006-48B1-AA63-93838A659F2B}" srcOrd="0" destOrd="0" presId="urn:microsoft.com/office/officeart/2009/layout/CirclePictureHierarchy"/>
    <dgm:cxn modelId="{C0CBC37F-BB6E-4947-8351-D63A60B35B8E}" type="presParOf" srcId="{45CA20B0-F842-4126-ABE4-2AAE27E4690E}" destId="{5207B91E-2701-45F6-A36B-11CC6F5B7733}" srcOrd="1" destOrd="0" presId="urn:microsoft.com/office/officeart/2009/layout/CirclePictureHierarchy"/>
    <dgm:cxn modelId="{9B3EFA00-19D9-4E36-89D2-F25ECF0250F9}" type="presParOf" srcId="{5207B91E-2701-45F6-A36B-11CC6F5B7733}" destId="{48EFAF58-0A1E-4F07-A205-95F14620BA14}" srcOrd="0" destOrd="0" presId="urn:microsoft.com/office/officeart/2009/layout/CirclePictureHierarchy"/>
    <dgm:cxn modelId="{4B87FD51-AE1E-4618-830D-10BD09BB6D99}" type="presParOf" srcId="{48EFAF58-0A1E-4F07-A205-95F14620BA14}" destId="{731BA70D-E33E-4E42-A028-742CDAC05C0A}" srcOrd="0" destOrd="0" presId="urn:microsoft.com/office/officeart/2009/layout/CirclePictureHierarchy"/>
    <dgm:cxn modelId="{3D5A195E-9E9C-443A-A2CE-020725266E09}" type="presParOf" srcId="{48EFAF58-0A1E-4F07-A205-95F14620BA14}" destId="{3CDB508C-6E26-4812-9810-D01DC1AE2EEF}" srcOrd="1" destOrd="0" presId="urn:microsoft.com/office/officeart/2009/layout/CirclePictureHierarchy"/>
    <dgm:cxn modelId="{4D31BEE1-E7E1-465F-8AC5-818E39306F62}" type="presParOf" srcId="{5207B91E-2701-45F6-A36B-11CC6F5B7733}" destId="{559BD218-1305-46E5-939F-2B6566C94EBA}" srcOrd="1" destOrd="0" presId="urn:microsoft.com/office/officeart/2009/layout/CirclePictureHierarchy"/>
    <dgm:cxn modelId="{190165A5-C42D-41A7-8C60-9B1A5E64A700}" type="presParOf" srcId="{45CA20B0-F842-4126-ABE4-2AAE27E4690E}" destId="{1AD97F66-FFF3-4B01-9D1F-BF817F9849A5}" srcOrd="2" destOrd="0" presId="urn:microsoft.com/office/officeart/2009/layout/CirclePictureHierarchy"/>
    <dgm:cxn modelId="{6C5BF5A3-3C67-41D0-970D-A3311F094344}" type="presParOf" srcId="{45CA20B0-F842-4126-ABE4-2AAE27E4690E}" destId="{8546DEB8-C247-4EC1-8A8F-57B75BE20AA0}" srcOrd="3" destOrd="0" presId="urn:microsoft.com/office/officeart/2009/layout/CirclePictureHierarchy"/>
    <dgm:cxn modelId="{3D70507F-B49B-4032-B744-1647CBCB98AA}" type="presParOf" srcId="{8546DEB8-C247-4EC1-8A8F-57B75BE20AA0}" destId="{E404A09B-10C1-4C18-83AC-351486BF46D4}" srcOrd="0" destOrd="0" presId="urn:microsoft.com/office/officeart/2009/layout/CirclePictureHierarchy"/>
    <dgm:cxn modelId="{1B4540EB-0BF6-4D4E-8C12-0AF0A10C4CFC}" type="presParOf" srcId="{E404A09B-10C1-4C18-83AC-351486BF46D4}" destId="{AB6A813B-68FC-4184-869B-0676F603CCAB}" srcOrd="0" destOrd="0" presId="urn:microsoft.com/office/officeart/2009/layout/CirclePictureHierarchy"/>
    <dgm:cxn modelId="{6515E080-8958-47C6-B847-ADA5C4FC40E8}" type="presParOf" srcId="{E404A09B-10C1-4C18-83AC-351486BF46D4}" destId="{A467F8C6-C377-4CA4-8FC8-8246376B6A40}" srcOrd="1" destOrd="0" presId="urn:microsoft.com/office/officeart/2009/layout/CirclePictureHierarchy"/>
    <dgm:cxn modelId="{BAC21741-AE41-4D78-8C78-E1647A24AE89}" type="presParOf" srcId="{8546DEB8-C247-4EC1-8A8F-57B75BE20AA0}" destId="{B19FA99E-7489-4AF1-8281-5D0C574E8626}" srcOrd="1" destOrd="0" presId="urn:microsoft.com/office/officeart/2009/layout/CirclePictureHierarchy"/>
    <dgm:cxn modelId="{983CD4DC-854D-4562-96E4-F09F10AA0629}" type="presParOf" srcId="{45CA20B0-F842-4126-ABE4-2AAE27E4690E}" destId="{5BB7359D-18BF-4E59-A19A-3F464DE8C936}" srcOrd="4" destOrd="0" presId="urn:microsoft.com/office/officeart/2009/layout/CirclePictureHierarchy"/>
    <dgm:cxn modelId="{57CDD87E-980D-4E23-91EE-8DC071FEE6C9}" type="presParOf" srcId="{45CA20B0-F842-4126-ABE4-2AAE27E4690E}" destId="{9545B122-0399-4F7F-A166-8EF6338B5CA4}" srcOrd="5" destOrd="0" presId="urn:microsoft.com/office/officeart/2009/layout/CirclePictureHierarchy"/>
    <dgm:cxn modelId="{9123792E-BA7D-462D-9BCB-EDAC2562D03E}" type="presParOf" srcId="{9545B122-0399-4F7F-A166-8EF6338B5CA4}" destId="{843A4C98-3B5D-4F45-943D-7CFA62F77BC9}" srcOrd="0" destOrd="0" presId="urn:microsoft.com/office/officeart/2009/layout/CirclePictureHierarchy"/>
    <dgm:cxn modelId="{E74208DA-1B7D-4594-A63A-B227BE5BAACD}" type="presParOf" srcId="{843A4C98-3B5D-4F45-943D-7CFA62F77BC9}" destId="{9409EEE6-A4F7-4CB7-B240-C22A61D0A4F9}" srcOrd="0" destOrd="0" presId="urn:microsoft.com/office/officeart/2009/layout/CirclePictureHierarchy"/>
    <dgm:cxn modelId="{E3B942CF-CF99-45E2-ACE6-1DCB3A3A32B2}" type="presParOf" srcId="{843A4C98-3B5D-4F45-943D-7CFA62F77BC9}" destId="{950CAEA3-5959-47FA-B942-FC28AAE67E15}" srcOrd="1" destOrd="0" presId="urn:microsoft.com/office/officeart/2009/layout/CirclePictureHierarchy"/>
    <dgm:cxn modelId="{F4CA809A-FDBE-4CCE-9FBB-75E906F52F27}" type="presParOf" srcId="{9545B122-0399-4F7F-A166-8EF6338B5CA4}" destId="{96F96FAA-694D-4E15-8ACE-45E3B9E194BD}" srcOrd="1" destOrd="0" presId="urn:microsoft.com/office/officeart/2009/layout/CirclePictureHierarchy"/>
    <dgm:cxn modelId="{52BD24A3-A624-4F69-8CDE-4758B18A198B}" type="presParOf" srcId="{45CA20B0-F842-4126-ABE4-2AAE27E4690E}" destId="{0E25CD77-1372-4594-BF83-102076F5B4F5}" srcOrd="6" destOrd="0" presId="urn:microsoft.com/office/officeart/2009/layout/CirclePictureHierarchy"/>
    <dgm:cxn modelId="{98242D34-B366-4A23-84DD-526C28E4101E}" type="presParOf" srcId="{45CA20B0-F842-4126-ABE4-2AAE27E4690E}" destId="{27CD1EE2-FEA7-44FA-85EE-EC043BACCFCA}" srcOrd="7" destOrd="0" presId="urn:microsoft.com/office/officeart/2009/layout/CirclePictureHierarchy"/>
    <dgm:cxn modelId="{9C91C164-D12C-4F02-A96A-00BB78300D0E}" type="presParOf" srcId="{27CD1EE2-FEA7-44FA-85EE-EC043BACCFCA}" destId="{03F96777-6E26-4312-ABEB-19717BE81E9A}" srcOrd="0" destOrd="0" presId="urn:microsoft.com/office/officeart/2009/layout/CirclePictureHierarchy"/>
    <dgm:cxn modelId="{D0B6ABF1-A6DB-4C43-9D3D-3D06080F3D7A}" type="presParOf" srcId="{03F96777-6E26-4312-ABEB-19717BE81E9A}" destId="{438F1B5D-5D55-464F-8D8B-FAF3FAEE5205}" srcOrd="0" destOrd="0" presId="urn:microsoft.com/office/officeart/2009/layout/CirclePictureHierarchy"/>
    <dgm:cxn modelId="{02B10EF1-5792-4CF7-BAED-5D28359F657B}" type="presParOf" srcId="{03F96777-6E26-4312-ABEB-19717BE81E9A}" destId="{16905372-9873-4536-89F8-C3A45B95B473}" srcOrd="1" destOrd="0" presId="urn:microsoft.com/office/officeart/2009/layout/CirclePictureHierarchy"/>
    <dgm:cxn modelId="{3CDDC390-9217-4AFF-AC3E-073E9522D2E2}" type="presParOf" srcId="{27CD1EE2-FEA7-44FA-85EE-EC043BACCFCA}" destId="{71BE61C6-286F-456C-8D7B-2EC50F9D919E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DA69C5-79CF-45CF-9E6A-0F28CBD742F3}" type="doc">
      <dgm:prSet loTypeId="urn:microsoft.com/office/officeart/2005/8/layout/hierarchy4" loCatId="list" qsTypeId="urn:microsoft.com/office/officeart/2005/8/quickstyle/simple1" qsCatId="simple" csTypeId="urn:microsoft.com/office/officeart/2005/8/colors/colorful2" csCatId="colorful" phldr="1"/>
      <dgm:spPr/>
    </dgm:pt>
    <dgm:pt modelId="{11980AB4-7402-4504-B34F-9FAB7B09810C}">
      <dgm:prSet phldrT="[Text]" custT="1"/>
      <dgm:spPr>
        <a:xfrm>
          <a:off x="693" y="3501"/>
          <a:ext cx="5608837" cy="796895"/>
        </a:xfrm>
      </dgm:spPr>
      <dgm:t>
        <a:bodyPr/>
        <a:lstStyle/>
        <a:p>
          <a:r>
            <a:rPr lang="en-US" sz="2800" b="1" dirty="0" smtClean="0"/>
            <a:t>CATEGORIES OF VULNERABILITIES THAT CAN BE FOUND IN DIFFERENT OLDER PERSONS</a:t>
          </a:r>
          <a:endParaRPr lang="en-GB" sz="2800" b="1" dirty="0"/>
        </a:p>
      </dgm:t>
    </dgm:pt>
    <dgm:pt modelId="{2E5A3E14-9E84-49E2-8222-3CAFC625CA43}" type="parTrans" cxnId="{C9614FAE-3E37-4020-A1E4-912F38A572A4}">
      <dgm:prSet/>
      <dgm:spPr/>
      <dgm:t>
        <a:bodyPr/>
        <a:lstStyle/>
        <a:p>
          <a:endParaRPr lang="en-GB"/>
        </a:p>
      </dgm:t>
    </dgm:pt>
    <dgm:pt modelId="{FB0242FD-60F2-4F16-AFA7-66EFC23CE329}" type="sibTrans" cxnId="{C9614FAE-3E37-4020-A1E4-912F38A572A4}">
      <dgm:prSet/>
      <dgm:spPr/>
      <dgm:t>
        <a:bodyPr/>
        <a:lstStyle/>
        <a:p>
          <a:endParaRPr lang="en-GB"/>
        </a:p>
      </dgm:t>
    </dgm:pt>
    <dgm:pt modelId="{BABE853E-D9D5-4FC3-BFF3-B16A97F8D452}" type="asst">
      <dgm:prSet phldrT="[Text]" custT="1"/>
      <dgm:spPr>
        <a:xfrm>
          <a:off x="2833365" y="2061308"/>
          <a:ext cx="668918" cy="1764021"/>
        </a:xfrm>
        <a:solidFill>
          <a:schemeClr val="accent4"/>
        </a:solidFill>
      </dgm:spPr>
      <dgm:t>
        <a:bodyPr vert="vert270"/>
        <a:lstStyle/>
        <a:p>
          <a:r>
            <a:rPr lang="en-GB" sz="2400" b="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ALLOCATIONAL</a:t>
          </a:r>
          <a:endParaRPr lang="en-GB" sz="2400" b="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E790698B-B613-4207-96B9-D8F367170861}" type="parTrans" cxnId="{62485BD6-C15B-4BC0-B2D4-7DD9813DA0EE}">
      <dgm:prSet/>
      <dgm:spPr/>
      <dgm:t>
        <a:bodyPr/>
        <a:lstStyle/>
        <a:p>
          <a:endParaRPr lang="en-GB"/>
        </a:p>
      </dgm:t>
    </dgm:pt>
    <dgm:pt modelId="{02425CFD-5347-4C7D-BD53-5498834EB419}" type="sibTrans" cxnId="{62485BD6-C15B-4BC0-B2D4-7DD9813DA0EE}">
      <dgm:prSet/>
      <dgm:spPr/>
      <dgm:t>
        <a:bodyPr/>
        <a:lstStyle/>
        <a:p>
          <a:endParaRPr lang="en-GB"/>
        </a:p>
      </dgm:t>
    </dgm:pt>
    <dgm:pt modelId="{F907B304-2E7C-4B54-BA23-7B072E29073E}" type="asst">
      <dgm:prSet phldrT="[Text]" custT="1"/>
      <dgm:spPr>
        <a:xfrm>
          <a:off x="732955" y="962392"/>
          <a:ext cx="4871101" cy="936919"/>
        </a:xfrm>
        <a:solidFill>
          <a:schemeClr val="accent1"/>
        </a:solidFill>
      </dgm:spPr>
      <dgm:t>
        <a:bodyPr vert="vert270"/>
        <a:lstStyle/>
        <a:p>
          <a:r>
            <a:rPr lang="en-GB" sz="2400" b="0" dirty="0" smtClean="0">
              <a:latin typeface="Calibri" panose="020F0502020204030204"/>
              <a:ea typeface="+mn-ea"/>
              <a:cs typeface="+mn-cs"/>
            </a:rPr>
            <a:t>COGNITIVE</a:t>
          </a:r>
          <a:endParaRPr lang="en-GB" sz="2400" b="0" dirty="0">
            <a:latin typeface="Calibri" panose="020F0502020204030204"/>
            <a:ea typeface="+mn-ea"/>
            <a:cs typeface="+mn-cs"/>
          </a:endParaRPr>
        </a:p>
      </dgm:t>
    </dgm:pt>
    <dgm:pt modelId="{D5B95E4D-A90C-46EB-8927-A5F0DB1CDA4C}" type="parTrans" cxnId="{0186AD5B-29E6-4AB8-B34E-CDEA1617D57B}">
      <dgm:prSet/>
      <dgm:spPr/>
      <dgm:t>
        <a:bodyPr/>
        <a:lstStyle/>
        <a:p>
          <a:endParaRPr lang="en-GB"/>
        </a:p>
      </dgm:t>
    </dgm:pt>
    <dgm:pt modelId="{78458364-F84F-4FF6-84F6-88DB54093FE0}" type="sibTrans" cxnId="{0186AD5B-29E6-4AB8-B34E-CDEA1617D57B}">
      <dgm:prSet/>
      <dgm:spPr/>
      <dgm:t>
        <a:bodyPr/>
        <a:lstStyle/>
        <a:p>
          <a:endParaRPr lang="en-GB"/>
        </a:p>
      </dgm:t>
    </dgm:pt>
    <dgm:pt modelId="{D17AD874-8957-4F83-B7A5-7ABE3703560A}" type="asst">
      <dgm:prSet phldrT="[Text]" custT="1"/>
      <dgm:spPr>
        <a:xfrm>
          <a:off x="2136395" y="2061308"/>
          <a:ext cx="668918" cy="1764021"/>
        </a:xfrm>
        <a:solidFill>
          <a:schemeClr val="accent3"/>
        </a:solidFill>
      </dgm:spPr>
      <dgm:t>
        <a:bodyPr vert="vert270"/>
        <a:lstStyle/>
        <a:p>
          <a:r>
            <a:rPr lang="en-GB" sz="2400" b="0" dirty="0" smtClean="0">
              <a:latin typeface="Calibri" panose="020F0502020204030204"/>
              <a:ea typeface="+mn-ea"/>
              <a:cs typeface="+mn-cs"/>
            </a:rPr>
            <a:t>MEDICAL </a:t>
          </a:r>
          <a:endParaRPr lang="en-GB" sz="2400" b="0" dirty="0">
            <a:latin typeface="Calibri" panose="020F0502020204030204"/>
            <a:ea typeface="+mn-ea"/>
            <a:cs typeface="+mn-cs"/>
          </a:endParaRPr>
        </a:p>
      </dgm:t>
    </dgm:pt>
    <dgm:pt modelId="{F7F9414E-547C-491F-81AD-5CBB455A533D}" type="parTrans" cxnId="{FDEEE7EF-9166-4016-99B7-37811C66F134}">
      <dgm:prSet/>
      <dgm:spPr/>
      <dgm:t>
        <a:bodyPr/>
        <a:lstStyle/>
        <a:p>
          <a:endParaRPr lang="pt-PT"/>
        </a:p>
      </dgm:t>
    </dgm:pt>
    <dgm:pt modelId="{6282633D-6D44-44A5-96D1-2EFE5FEBA894}" type="sibTrans" cxnId="{FDEEE7EF-9166-4016-99B7-37811C66F134}">
      <dgm:prSet/>
      <dgm:spPr/>
      <dgm:t>
        <a:bodyPr/>
        <a:lstStyle/>
        <a:p>
          <a:endParaRPr lang="pt-PT"/>
        </a:p>
      </dgm:t>
    </dgm:pt>
    <dgm:pt modelId="{8359D76E-1CEB-4E3A-A095-A17506F21755}" type="asst">
      <dgm:prSet phldrT="[Text]" custT="1"/>
      <dgm:spPr>
        <a:xfrm>
          <a:off x="732955" y="962392"/>
          <a:ext cx="4871101" cy="936919"/>
        </a:xfrm>
        <a:solidFill>
          <a:schemeClr val="tx2"/>
        </a:solidFill>
      </dgm:spPr>
      <dgm:t>
        <a:bodyPr vert="vert270"/>
        <a:lstStyle/>
        <a:p>
          <a:r>
            <a:rPr lang="en-GB" sz="2400" b="0" dirty="0" smtClean="0">
              <a:latin typeface="Calibri" panose="020F0502020204030204"/>
              <a:ea typeface="+mn-ea"/>
              <a:cs typeface="+mn-cs"/>
            </a:rPr>
            <a:t>SITUATIONAL</a:t>
          </a:r>
          <a:endParaRPr lang="en-GB" sz="2400" b="0" dirty="0">
            <a:latin typeface="Calibri" panose="020F0502020204030204"/>
            <a:ea typeface="+mn-ea"/>
            <a:cs typeface="+mn-cs"/>
          </a:endParaRPr>
        </a:p>
      </dgm:t>
    </dgm:pt>
    <dgm:pt modelId="{CE7A6AF0-6F4F-4B04-9338-163926D497BC}" type="parTrans" cxnId="{64F3535A-39F0-4D2C-97EB-E2B8E89822CB}">
      <dgm:prSet/>
      <dgm:spPr/>
      <dgm:t>
        <a:bodyPr/>
        <a:lstStyle/>
        <a:p>
          <a:endParaRPr lang="pt-PT"/>
        </a:p>
      </dgm:t>
    </dgm:pt>
    <dgm:pt modelId="{29147BFA-4F65-4372-98DA-F76DA7DF3217}" type="sibTrans" cxnId="{64F3535A-39F0-4D2C-97EB-E2B8E89822CB}">
      <dgm:prSet/>
      <dgm:spPr/>
      <dgm:t>
        <a:bodyPr/>
        <a:lstStyle/>
        <a:p>
          <a:endParaRPr lang="pt-PT"/>
        </a:p>
      </dgm:t>
    </dgm:pt>
    <dgm:pt modelId="{3CA586A9-8C6F-49DD-B6B0-E703CBBB4399}" type="asst">
      <dgm:prSet phldrT="[Text]" custT="1"/>
      <dgm:spPr>
        <a:xfrm>
          <a:off x="2136395" y="2061308"/>
          <a:ext cx="668918" cy="1764021"/>
        </a:xfr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vert="vert270"/>
        <a:lstStyle/>
        <a:p>
          <a:endParaRPr lang="en-GB" sz="2400" b="0" dirty="0">
            <a:latin typeface="Calibri" panose="020F0502020204030204"/>
            <a:ea typeface="+mn-ea"/>
            <a:cs typeface="+mn-cs"/>
          </a:endParaRPr>
        </a:p>
      </dgm:t>
    </dgm:pt>
    <dgm:pt modelId="{196130E8-A0A7-4F91-AE61-2DDA2B09A829}" type="parTrans" cxnId="{6D7B65D8-E9B8-456E-A5B7-01961768A2F8}">
      <dgm:prSet/>
      <dgm:spPr/>
      <dgm:t>
        <a:bodyPr/>
        <a:lstStyle/>
        <a:p>
          <a:endParaRPr lang="pt-PT"/>
        </a:p>
      </dgm:t>
    </dgm:pt>
    <dgm:pt modelId="{6571317D-D2AB-4939-8A10-CFE2DE7AE70D}" type="sibTrans" cxnId="{6D7B65D8-E9B8-456E-A5B7-01961768A2F8}">
      <dgm:prSet/>
      <dgm:spPr/>
      <dgm:t>
        <a:bodyPr/>
        <a:lstStyle/>
        <a:p>
          <a:endParaRPr lang="pt-PT"/>
        </a:p>
      </dgm:t>
    </dgm:pt>
    <dgm:pt modelId="{00BCC046-B655-4109-BB76-2646A6556425}" type="asst">
      <dgm:prSet phldrT="[Text]" custT="1"/>
      <dgm:spPr>
        <a:xfrm>
          <a:off x="2833365" y="2061308"/>
          <a:ext cx="668918" cy="1764021"/>
        </a:xfr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 vert="vert270"/>
        <a:lstStyle/>
        <a:p>
          <a:endParaRPr lang="en-GB" sz="2400" b="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8FC2388A-0C3B-4C9C-BE8B-D7D6A6CFCCAE}" type="parTrans" cxnId="{0AB12766-1B39-49E4-B723-A77BB47A5A7F}">
      <dgm:prSet/>
      <dgm:spPr/>
      <dgm:t>
        <a:bodyPr/>
        <a:lstStyle/>
        <a:p>
          <a:endParaRPr lang="pt-PT"/>
        </a:p>
      </dgm:t>
    </dgm:pt>
    <dgm:pt modelId="{A4DF21A6-15C0-482E-88A9-610829D04604}" type="sibTrans" cxnId="{0AB12766-1B39-49E4-B723-A77BB47A5A7F}">
      <dgm:prSet/>
      <dgm:spPr/>
      <dgm:t>
        <a:bodyPr/>
        <a:lstStyle/>
        <a:p>
          <a:endParaRPr lang="pt-PT"/>
        </a:p>
      </dgm:t>
    </dgm:pt>
    <dgm:pt modelId="{1DCEB020-8295-4171-987A-D43C0C850A68}" type="asst">
      <dgm:prSet phldrT="[Text]" custT="1"/>
      <dgm:spPr>
        <a:xfrm>
          <a:off x="732955" y="962392"/>
          <a:ext cx="4871101" cy="936919"/>
        </a:xfr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 sz="2400" b="0" dirty="0">
            <a:latin typeface="Calibri" panose="020F0502020204030204"/>
            <a:ea typeface="+mn-ea"/>
            <a:cs typeface="+mn-cs"/>
          </a:endParaRPr>
        </a:p>
      </dgm:t>
    </dgm:pt>
    <dgm:pt modelId="{A092D2E6-A0F6-4E11-9037-FB09A8088AAE}" type="parTrans" cxnId="{FC0DE737-E849-4A7A-A972-ED98B8D2966A}">
      <dgm:prSet/>
      <dgm:spPr/>
      <dgm:t>
        <a:bodyPr/>
        <a:lstStyle/>
        <a:p>
          <a:endParaRPr lang="pt-PT"/>
        </a:p>
      </dgm:t>
    </dgm:pt>
    <dgm:pt modelId="{C0C74C2D-9727-4460-B2E5-5BECF6010722}" type="sibTrans" cxnId="{FC0DE737-E849-4A7A-A972-ED98B8D2966A}">
      <dgm:prSet/>
      <dgm:spPr/>
      <dgm:t>
        <a:bodyPr/>
        <a:lstStyle/>
        <a:p>
          <a:endParaRPr lang="pt-PT"/>
        </a:p>
      </dgm:t>
    </dgm:pt>
    <dgm:pt modelId="{3203DB08-FBDA-4BD3-9DBE-6A59554FABB6}" type="asst">
      <dgm:prSet phldrT="[Text]" custT="1"/>
      <dgm:spPr>
        <a:xfrm>
          <a:off x="4227305" y="2061308"/>
          <a:ext cx="669599" cy="1764021"/>
        </a:xfrm>
        <a:solidFill>
          <a:schemeClr val="accent2">
            <a:lumMod val="75000"/>
          </a:schemeClr>
        </a:solidFill>
      </dgm:spPr>
      <dgm:t>
        <a:bodyPr vert="vert270"/>
        <a:lstStyle/>
        <a:p>
          <a:r>
            <a:rPr lang="en-GB" sz="2400" b="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DEFERENTIAL</a:t>
          </a:r>
          <a:endParaRPr lang="en-GB" sz="2400" b="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05D2FA06-A64E-47C8-BECD-A540607F778D}" type="parTrans" cxnId="{794B39F8-FD28-454B-AED9-B977325622F1}">
      <dgm:prSet/>
      <dgm:spPr/>
      <dgm:t>
        <a:bodyPr/>
        <a:lstStyle/>
        <a:p>
          <a:endParaRPr lang="pt-PT"/>
        </a:p>
      </dgm:t>
    </dgm:pt>
    <dgm:pt modelId="{44804C6F-FDBF-4966-8004-71092DF09AFF}" type="sibTrans" cxnId="{794B39F8-FD28-454B-AED9-B977325622F1}">
      <dgm:prSet/>
      <dgm:spPr/>
      <dgm:t>
        <a:bodyPr/>
        <a:lstStyle/>
        <a:p>
          <a:endParaRPr lang="pt-PT"/>
        </a:p>
      </dgm:t>
    </dgm:pt>
    <dgm:pt modelId="{D875285E-7C51-4746-A52F-75F3D0914C02}" type="asst">
      <dgm:prSet phldrT="[Text]" custT="1"/>
      <dgm:spPr>
        <a:xfrm>
          <a:off x="4227305" y="2061308"/>
          <a:ext cx="669599" cy="1764021"/>
        </a:xfrm>
        <a:solidFill>
          <a:schemeClr val="accent3">
            <a:lumMod val="50000"/>
          </a:schemeClr>
        </a:solidFill>
      </dgm:spPr>
      <dgm:t>
        <a:bodyPr vert="vert270"/>
        <a:lstStyle/>
        <a:p>
          <a:r>
            <a:rPr lang="en-GB" sz="2400" b="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SOCIAL  </a:t>
          </a:r>
          <a:endParaRPr lang="en-GB" sz="2400" b="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B4C9A5B6-30FC-457D-A3CC-6BF28DF4BE74}" type="parTrans" cxnId="{BAA682B5-A832-4238-9010-26DA7E5D1E26}">
      <dgm:prSet/>
      <dgm:spPr/>
      <dgm:t>
        <a:bodyPr/>
        <a:lstStyle/>
        <a:p>
          <a:endParaRPr lang="pt-PT"/>
        </a:p>
      </dgm:t>
    </dgm:pt>
    <dgm:pt modelId="{506BBCE0-791C-4D49-9FE0-EC5004315A20}" type="sibTrans" cxnId="{BAA682B5-A832-4238-9010-26DA7E5D1E26}">
      <dgm:prSet/>
      <dgm:spPr/>
      <dgm:t>
        <a:bodyPr/>
        <a:lstStyle/>
        <a:p>
          <a:endParaRPr lang="pt-PT"/>
        </a:p>
      </dgm:t>
    </dgm:pt>
    <dgm:pt modelId="{D86A1E34-1670-49CE-AACF-D63E8B6C4351}" type="asst">
      <dgm:prSet phldrT="[Text]" custT="1"/>
      <dgm:spPr>
        <a:xfrm>
          <a:off x="732955" y="962392"/>
          <a:ext cx="4871101" cy="936919"/>
        </a:xfrm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GB" sz="2400" b="0" dirty="0">
            <a:latin typeface="Calibri" panose="020F0502020204030204"/>
            <a:ea typeface="+mn-ea"/>
            <a:cs typeface="+mn-cs"/>
          </a:endParaRPr>
        </a:p>
      </dgm:t>
    </dgm:pt>
    <dgm:pt modelId="{9A58FEBC-3845-43F1-9F1B-E11C2E9B3E90}" type="sibTrans" cxnId="{00871B50-494F-4A7E-83A3-5FCCDE31A25C}">
      <dgm:prSet/>
      <dgm:spPr/>
      <dgm:t>
        <a:bodyPr/>
        <a:lstStyle/>
        <a:p>
          <a:endParaRPr lang="pt-PT"/>
        </a:p>
      </dgm:t>
    </dgm:pt>
    <dgm:pt modelId="{6E9301F3-5001-462B-BA36-8773D9D6F3E8}" type="parTrans" cxnId="{00871B50-494F-4A7E-83A3-5FCCDE31A25C}">
      <dgm:prSet/>
      <dgm:spPr/>
      <dgm:t>
        <a:bodyPr/>
        <a:lstStyle/>
        <a:p>
          <a:endParaRPr lang="pt-PT"/>
        </a:p>
      </dgm:t>
    </dgm:pt>
    <dgm:pt modelId="{ACAE5E65-F676-49AB-975E-7C190C52104B}" type="asst">
      <dgm:prSet phldrT="[Text]" custT="1"/>
      <dgm:spPr>
        <a:xfrm>
          <a:off x="4227305" y="2061308"/>
          <a:ext cx="669599" cy="1764021"/>
        </a:xfrm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 vert="vert270"/>
        <a:lstStyle/>
        <a:p>
          <a:endParaRPr lang="en-GB" b="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D1EB7D2F-7595-40CE-A1A4-DE4DB3D8BD36}" type="parTrans" cxnId="{97AD4D09-347D-4CE0-BB4F-2E11EA7056A5}">
      <dgm:prSet/>
      <dgm:spPr/>
      <dgm:t>
        <a:bodyPr/>
        <a:lstStyle/>
        <a:p>
          <a:endParaRPr lang="pt-PT"/>
        </a:p>
      </dgm:t>
    </dgm:pt>
    <dgm:pt modelId="{3C67FE06-975E-4FD8-B5A2-D243FB439EAC}" type="sibTrans" cxnId="{97AD4D09-347D-4CE0-BB4F-2E11EA7056A5}">
      <dgm:prSet/>
      <dgm:spPr/>
      <dgm:t>
        <a:bodyPr/>
        <a:lstStyle/>
        <a:p>
          <a:endParaRPr lang="pt-PT"/>
        </a:p>
      </dgm:t>
    </dgm:pt>
    <dgm:pt modelId="{CCA3D2D8-7711-4B4D-A366-CD6C6C4F3BC1}" type="asst">
      <dgm:prSet phldrT="[Text]" custT="1"/>
      <dgm:spPr>
        <a:xfrm>
          <a:off x="4227305" y="2061308"/>
          <a:ext cx="669599" cy="1764021"/>
        </a:xfrm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 vert="vert270"/>
        <a:lstStyle/>
        <a:p>
          <a:endParaRPr lang="en-GB" sz="2400" b="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8940FA6A-007A-4FA4-8BFE-F0863AFC4782}" type="parTrans" cxnId="{948B7C48-E537-4BBE-90C9-488BFD7708EB}">
      <dgm:prSet/>
      <dgm:spPr/>
      <dgm:t>
        <a:bodyPr/>
        <a:lstStyle/>
        <a:p>
          <a:endParaRPr lang="pt-PT"/>
        </a:p>
      </dgm:t>
    </dgm:pt>
    <dgm:pt modelId="{BEA5074D-6F3C-4928-85A1-F91855ECD454}" type="sibTrans" cxnId="{948B7C48-E537-4BBE-90C9-488BFD7708EB}">
      <dgm:prSet/>
      <dgm:spPr/>
      <dgm:t>
        <a:bodyPr/>
        <a:lstStyle/>
        <a:p>
          <a:endParaRPr lang="pt-PT"/>
        </a:p>
      </dgm:t>
    </dgm:pt>
    <dgm:pt modelId="{3B06DC95-64F1-489C-B15A-024111EC1F80}" type="pres">
      <dgm:prSet presAssocID="{1EDA69C5-79CF-45CF-9E6A-0F28CBD742F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00E918-538F-45F1-B9C1-1B241A6FF909}" type="pres">
      <dgm:prSet presAssocID="{11980AB4-7402-4504-B34F-9FAB7B09810C}" presName="vertOne" presStyleCnt="0"/>
      <dgm:spPr/>
    </dgm:pt>
    <dgm:pt modelId="{0CA26DA1-4A65-43E2-BF0A-7A2734C783BE}" type="pres">
      <dgm:prSet presAssocID="{11980AB4-7402-4504-B34F-9FAB7B09810C}" presName="txOne" presStyleLbl="node0" presStyleIdx="0" presStyleCnt="1" custScaleY="6018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B844D35-7B98-4237-AE96-B18127DE58AC}" type="pres">
      <dgm:prSet presAssocID="{11980AB4-7402-4504-B34F-9FAB7B09810C}" presName="parTransOne" presStyleCnt="0"/>
      <dgm:spPr/>
    </dgm:pt>
    <dgm:pt modelId="{8B43932F-5C9D-4832-9C9F-E1EC13ABED61}" type="pres">
      <dgm:prSet presAssocID="{11980AB4-7402-4504-B34F-9FAB7B09810C}" presName="horzOne" presStyleCnt="0"/>
      <dgm:spPr/>
    </dgm:pt>
    <dgm:pt modelId="{248731A7-E0D0-4226-BACE-99F7E6858B4E}" type="pres">
      <dgm:prSet presAssocID="{F907B304-2E7C-4B54-BA23-7B072E29073E}" presName="vertTwo" presStyleCnt="0"/>
      <dgm:spPr/>
    </dgm:pt>
    <dgm:pt modelId="{934153BF-74EB-450F-911E-010248343769}" type="pres">
      <dgm:prSet presAssocID="{F907B304-2E7C-4B54-BA23-7B072E29073E}" presName="txTwo" presStyleLbl="asst1" presStyleIdx="0" presStyleCnt="12" custScaleX="94675" custScaleY="10852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03D1033-115B-4818-930E-362DD39272B7}" type="pres">
      <dgm:prSet presAssocID="{F907B304-2E7C-4B54-BA23-7B072E29073E}" presName="parTransTwo" presStyleCnt="0"/>
      <dgm:spPr/>
    </dgm:pt>
    <dgm:pt modelId="{5C65790B-4485-440A-BB4A-141949B511F3}" type="pres">
      <dgm:prSet presAssocID="{F907B304-2E7C-4B54-BA23-7B072E29073E}" presName="horzTwo" presStyleCnt="0"/>
      <dgm:spPr/>
    </dgm:pt>
    <dgm:pt modelId="{B13D35DF-C19E-4F00-BFA6-2A9850F8AA02}" type="pres">
      <dgm:prSet presAssocID="{1DCEB020-8295-4171-987A-D43C0C850A68}" presName="vertThree" presStyleCnt="0"/>
      <dgm:spPr/>
    </dgm:pt>
    <dgm:pt modelId="{A9336700-6536-400F-9134-B3742C90C407}" type="pres">
      <dgm:prSet presAssocID="{1DCEB020-8295-4171-987A-D43C0C850A68}" presName="txThree" presStyleLbl="asst1" presStyleIdx="1" presStyleCnt="1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5614F6C9-CF69-4BD4-B370-11E928239D6E}" type="pres">
      <dgm:prSet presAssocID="{1DCEB020-8295-4171-987A-D43C0C850A68}" presName="horzThree" presStyleCnt="0"/>
      <dgm:spPr/>
    </dgm:pt>
    <dgm:pt modelId="{4162E4F9-83F9-4F13-BA7C-EAA0B2802C09}" type="pres">
      <dgm:prSet presAssocID="{78458364-F84F-4FF6-84F6-88DB54093FE0}" presName="sibSpaceTwo" presStyleCnt="0"/>
      <dgm:spPr/>
    </dgm:pt>
    <dgm:pt modelId="{AE2BBC27-BFEA-4270-9D4D-1A7A2B249C9F}" type="pres">
      <dgm:prSet presAssocID="{8359D76E-1CEB-4E3A-A095-A17506F21755}" presName="vertTwo" presStyleCnt="0"/>
      <dgm:spPr/>
    </dgm:pt>
    <dgm:pt modelId="{3DACF60D-2D86-48AA-99C3-A7E24C2B7D67}" type="pres">
      <dgm:prSet presAssocID="{8359D76E-1CEB-4E3A-A095-A17506F21755}" presName="txTwo" presStyleLbl="asst1" presStyleIdx="2" presStyleCnt="12" custScaleX="97867" custScaleY="109835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16B9B9C0-8127-4F50-B147-BCE4EAECFE45}" type="pres">
      <dgm:prSet presAssocID="{8359D76E-1CEB-4E3A-A095-A17506F21755}" presName="parTransTwo" presStyleCnt="0"/>
      <dgm:spPr/>
    </dgm:pt>
    <dgm:pt modelId="{72EEB380-F7BE-44BB-9FE1-26469F57F8A1}" type="pres">
      <dgm:prSet presAssocID="{8359D76E-1CEB-4E3A-A095-A17506F21755}" presName="horzTwo" presStyleCnt="0"/>
      <dgm:spPr/>
    </dgm:pt>
    <dgm:pt modelId="{46B4F23A-5B4D-4F91-955F-F1A05C30B832}" type="pres">
      <dgm:prSet presAssocID="{D86A1E34-1670-49CE-AACF-D63E8B6C4351}" presName="vertThree" presStyleCnt="0"/>
      <dgm:spPr/>
    </dgm:pt>
    <dgm:pt modelId="{8114D329-5E75-4CD3-8C11-100011833C01}" type="pres">
      <dgm:prSet presAssocID="{D86A1E34-1670-49CE-AACF-D63E8B6C4351}" presName="txThree" presStyleLbl="asst1" presStyleIdx="3" presStyleCnt="12" custLinFactNeighborY="1180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9D199A93-E585-421A-BCB4-B8B2F182AA42}" type="pres">
      <dgm:prSet presAssocID="{D86A1E34-1670-49CE-AACF-D63E8B6C4351}" presName="horzThree" presStyleCnt="0"/>
      <dgm:spPr/>
    </dgm:pt>
    <dgm:pt modelId="{0838484A-6173-4293-ADFC-E3307A609C35}" type="pres">
      <dgm:prSet presAssocID="{29147BFA-4F65-4372-98DA-F76DA7DF3217}" presName="sibSpaceTwo" presStyleCnt="0"/>
      <dgm:spPr/>
    </dgm:pt>
    <dgm:pt modelId="{33F75141-F8B2-4151-8DF8-3BE9FB90AEBC}" type="pres">
      <dgm:prSet presAssocID="{D17AD874-8957-4F83-B7A5-7ABE3703560A}" presName="vertTwo" presStyleCnt="0"/>
      <dgm:spPr/>
    </dgm:pt>
    <dgm:pt modelId="{A678DD30-02EA-401A-B9DB-D49C18ADDFBC}" type="pres">
      <dgm:prSet presAssocID="{D17AD874-8957-4F83-B7A5-7ABE3703560A}" presName="txTwo" presStyleLbl="asst1" presStyleIdx="4" presStyleCnt="12" custScaleX="94675" custScaleY="10852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389F1BBE-B01D-4A50-B49E-8642BEAE35DE}" type="pres">
      <dgm:prSet presAssocID="{D17AD874-8957-4F83-B7A5-7ABE3703560A}" presName="parTransTwo" presStyleCnt="0"/>
      <dgm:spPr/>
    </dgm:pt>
    <dgm:pt modelId="{2AFC11B1-6BBD-44EB-B682-A88582834531}" type="pres">
      <dgm:prSet presAssocID="{D17AD874-8957-4F83-B7A5-7ABE3703560A}" presName="horzTwo" presStyleCnt="0"/>
      <dgm:spPr/>
    </dgm:pt>
    <dgm:pt modelId="{DBB3C7CC-1E19-4DBA-8BAF-58FF5CC89395}" type="pres">
      <dgm:prSet presAssocID="{3CA586A9-8C6F-49DD-B6B0-E703CBBB4399}" presName="vertThree" presStyleCnt="0"/>
      <dgm:spPr/>
    </dgm:pt>
    <dgm:pt modelId="{1B7CDEA3-1BB9-4C99-B3FE-8DDDD03B5453}" type="pres">
      <dgm:prSet presAssocID="{3CA586A9-8C6F-49DD-B6B0-E703CBBB4399}" presName="txThree" presStyleLbl="asst1" presStyleIdx="5" presStyleCnt="12" custScaleX="94675" custScaleY="10852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C2C21C2D-FFAA-4854-8A5A-4C2DD578C825}" type="pres">
      <dgm:prSet presAssocID="{3CA586A9-8C6F-49DD-B6B0-E703CBBB4399}" presName="horzThree" presStyleCnt="0"/>
      <dgm:spPr/>
    </dgm:pt>
    <dgm:pt modelId="{2EB82870-CC36-409A-9C73-B70FE7569C84}" type="pres">
      <dgm:prSet presAssocID="{6282633D-6D44-44A5-96D1-2EFE5FEBA894}" presName="sibSpaceTwo" presStyleCnt="0"/>
      <dgm:spPr/>
    </dgm:pt>
    <dgm:pt modelId="{2C9E9E4D-481F-4B75-98ED-0A9A78C79148}" type="pres">
      <dgm:prSet presAssocID="{BABE853E-D9D5-4FC3-BFF3-B16A97F8D452}" presName="vertTwo" presStyleCnt="0"/>
      <dgm:spPr/>
    </dgm:pt>
    <dgm:pt modelId="{25A20AC8-F796-45F8-99BD-7F496F641BC5}" type="pres">
      <dgm:prSet presAssocID="{BABE853E-D9D5-4FC3-BFF3-B16A97F8D452}" presName="txTwo" presStyleLbl="asst1" presStyleIdx="6" presStyleCnt="12" custScaleX="94675" custScaleY="10852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F912FC80-D5EB-4E3C-97E5-DE71367953E0}" type="pres">
      <dgm:prSet presAssocID="{BABE853E-D9D5-4FC3-BFF3-B16A97F8D452}" presName="parTransTwo" presStyleCnt="0"/>
      <dgm:spPr/>
    </dgm:pt>
    <dgm:pt modelId="{9479EDCD-6A48-409D-B1D5-984FC0199520}" type="pres">
      <dgm:prSet presAssocID="{BABE853E-D9D5-4FC3-BFF3-B16A97F8D452}" presName="horzTwo" presStyleCnt="0"/>
      <dgm:spPr/>
    </dgm:pt>
    <dgm:pt modelId="{D716D4C7-CA31-4E99-B085-71B46185C666}" type="pres">
      <dgm:prSet presAssocID="{00BCC046-B655-4109-BB76-2646A6556425}" presName="vertThree" presStyleCnt="0"/>
      <dgm:spPr/>
    </dgm:pt>
    <dgm:pt modelId="{3B1D294D-3C9D-42DC-85EA-4E25C9887B6C}" type="pres">
      <dgm:prSet presAssocID="{00BCC046-B655-4109-BB76-2646A6556425}" presName="txThree" presStyleLbl="asst1" presStyleIdx="7" presStyleCnt="12" custScaleX="94675" custScaleY="108523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7C0B3A26-DE69-40DE-BA86-11169F0043A9}" type="pres">
      <dgm:prSet presAssocID="{00BCC046-B655-4109-BB76-2646A6556425}" presName="horzThree" presStyleCnt="0"/>
      <dgm:spPr/>
    </dgm:pt>
    <dgm:pt modelId="{472EB8A2-133C-4275-BF88-FA88813EED39}" type="pres">
      <dgm:prSet presAssocID="{02425CFD-5347-4C7D-BD53-5498834EB419}" presName="sibSpaceTwo" presStyleCnt="0"/>
      <dgm:spPr/>
    </dgm:pt>
    <dgm:pt modelId="{053A0CED-51DF-425E-B6F9-0983EE200980}" type="pres">
      <dgm:prSet presAssocID="{D875285E-7C51-4746-A52F-75F3D0914C02}" presName="vertTwo" presStyleCnt="0"/>
      <dgm:spPr/>
    </dgm:pt>
    <dgm:pt modelId="{56EC0C46-1129-4620-A34F-DDBB06B2489D}" type="pres">
      <dgm:prSet presAssocID="{D875285E-7C51-4746-A52F-75F3D0914C02}" presName="txTwo" presStyleLbl="asst1" presStyleIdx="8" presStyleCnt="12" custScaleX="102852" custScaleY="107084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8328E87F-6E80-4640-B2C8-5FDA996913BB}" type="pres">
      <dgm:prSet presAssocID="{D875285E-7C51-4746-A52F-75F3D0914C02}" presName="parTransTwo" presStyleCnt="0"/>
      <dgm:spPr/>
    </dgm:pt>
    <dgm:pt modelId="{42B21C3B-5C60-452B-88CB-FA08F68D7F7E}" type="pres">
      <dgm:prSet presAssocID="{D875285E-7C51-4746-A52F-75F3D0914C02}" presName="horzTwo" presStyleCnt="0"/>
      <dgm:spPr/>
    </dgm:pt>
    <dgm:pt modelId="{45E88850-8D9C-4565-BA17-A5B104A28B28}" type="pres">
      <dgm:prSet presAssocID="{CCA3D2D8-7711-4B4D-A366-CD6C6C4F3BC1}" presName="vertThree" presStyleCnt="0"/>
      <dgm:spPr/>
    </dgm:pt>
    <dgm:pt modelId="{28C779F4-4A48-4DEC-A1D8-57FF90CD6CA7}" type="pres">
      <dgm:prSet presAssocID="{CCA3D2D8-7711-4B4D-A366-CD6C6C4F3BC1}" presName="txThree" presStyleLbl="asst1" presStyleIdx="9" presStyleCnt="12" custLinFactNeighborY="10328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98908178-A1C1-4404-819C-F83EDE9FB851}" type="pres">
      <dgm:prSet presAssocID="{CCA3D2D8-7711-4B4D-A366-CD6C6C4F3BC1}" presName="horzThree" presStyleCnt="0"/>
      <dgm:spPr/>
    </dgm:pt>
    <dgm:pt modelId="{9AEB02D4-2B9B-4B18-90D5-10659B9541DC}" type="pres">
      <dgm:prSet presAssocID="{506BBCE0-791C-4D49-9FE0-EC5004315A20}" presName="sibSpaceTwo" presStyleCnt="0"/>
      <dgm:spPr/>
    </dgm:pt>
    <dgm:pt modelId="{2EFB17E9-D1B2-4F16-BBEA-E9FD3CE149B0}" type="pres">
      <dgm:prSet presAssocID="{3203DB08-FBDA-4BD3-9DBE-6A59554FABB6}" presName="vertTwo" presStyleCnt="0"/>
      <dgm:spPr/>
    </dgm:pt>
    <dgm:pt modelId="{52C92147-3CB1-4234-AADE-B4851C60DAB7}" type="pres">
      <dgm:prSet presAssocID="{3203DB08-FBDA-4BD3-9DBE-6A59554FABB6}" presName="txTwo" presStyleLbl="asst1" presStyleIdx="10" presStyleCnt="12" custScaleX="95054" custScaleY="108459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2D4AE7B8-5714-48C0-B230-D7D5A6CE42AD}" type="pres">
      <dgm:prSet presAssocID="{3203DB08-FBDA-4BD3-9DBE-6A59554FABB6}" presName="parTransTwo" presStyleCnt="0"/>
      <dgm:spPr/>
    </dgm:pt>
    <dgm:pt modelId="{FACE0E3E-4418-4285-B52D-972DBE951D31}" type="pres">
      <dgm:prSet presAssocID="{3203DB08-FBDA-4BD3-9DBE-6A59554FABB6}" presName="horzTwo" presStyleCnt="0"/>
      <dgm:spPr/>
    </dgm:pt>
    <dgm:pt modelId="{50AFED71-17C9-4B36-B534-1E93EE464011}" type="pres">
      <dgm:prSet presAssocID="{ACAE5E65-F676-49AB-975E-7C190C52104B}" presName="vertThree" presStyleCnt="0"/>
      <dgm:spPr/>
    </dgm:pt>
    <dgm:pt modelId="{6AAE19B8-7015-4581-8A16-FC29C4DB4688}" type="pres">
      <dgm:prSet presAssocID="{ACAE5E65-F676-49AB-975E-7C190C52104B}" presName="txThree" presStyleLbl="asst1" presStyleIdx="11" presStyleCnt="12">
        <dgm:presLayoutVars>
          <dgm:chPref val="3"/>
        </dgm:presLayoutVars>
      </dgm:prSet>
      <dgm:spPr/>
      <dgm:t>
        <a:bodyPr/>
        <a:lstStyle/>
        <a:p>
          <a:endParaRPr lang="pt-PT"/>
        </a:p>
      </dgm:t>
    </dgm:pt>
    <dgm:pt modelId="{683E3643-4210-40F9-ADAA-DE8DAA922AD4}" type="pres">
      <dgm:prSet presAssocID="{ACAE5E65-F676-49AB-975E-7C190C52104B}" presName="horzThree" presStyleCnt="0"/>
      <dgm:spPr/>
    </dgm:pt>
  </dgm:ptLst>
  <dgm:cxnLst>
    <dgm:cxn modelId="{77326C93-7563-4D94-951A-C7F98E8E95F4}" type="presOf" srcId="{1DCEB020-8295-4171-987A-D43C0C850A68}" destId="{A9336700-6536-400F-9134-B3742C90C407}" srcOrd="0" destOrd="0" presId="urn:microsoft.com/office/officeart/2005/8/layout/hierarchy4"/>
    <dgm:cxn modelId="{62485BD6-C15B-4BC0-B2D4-7DD9813DA0EE}" srcId="{11980AB4-7402-4504-B34F-9FAB7B09810C}" destId="{BABE853E-D9D5-4FC3-BFF3-B16A97F8D452}" srcOrd="3" destOrd="0" parTransId="{E790698B-B613-4207-96B9-D8F367170861}" sibTransId="{02425CFD-5347-4C7D-BD53-5498834EB419}"/>
    <dgm:cxn modelId="{39D1D2AB-69E4-4EE9-8793-55E576C793C4}" type="presOf" srcId="{ACAE5E65-F676-49AB-975E-7C190C52104B}" destId="{6AAE19B8-7015-4581-8A16-FC29C4DB4688}" srcOrd="0" destOrd="0" presId="urn:microsoft.com/office/officeart/2005/8/layout/hierarchy4"/>
    <dgm:cxn modelId="{A9CFB5CB-787D-4468-9183-10BE12530ADE}" type="presOf" srcId="{BABE853E-D9D5-4FC3-BFF3-B16A97F8D452}" destId="{25A20AC8-F796-45F8-99BD-7F496F641BC5}" srcOrd="0" destOrd="0" presId="urn:microsoft.com/office/officeart/2005/8/layout/hierarchy4"/>
    <dgm:cxn modelId="{00BCC452-A9B4-46C1-9154-5B27FDC5C4D6}" type="presOf" srcId="{8359D76E-1CEB-4E3A-A095-A17506F21755}" destId="{3DACF60D-2D86-48AA-99C3-A7E24C2B7D67}" srcOrd="0" destOrd="0" presId="urn:microsoft.com/office/officeart/2005/8/layout/hierarchy4"/>
    <dgm:cxn modelId="{FC0DE737-E849-4A7A-A972-ED98B8D2966A}" srcId="{F907B304-2E7C-4B54-BA23-7B072E29073E}" destId="{1DCEB020-8295-4171-987A-D43C0C850A68}" srcOrd="0" destOrd="0" parTransId="{A092D2E6-A0F6-4E11-9037-FB09A8088AAE}" sibTransId="{C0C74C2D-9727-4460-B2E5-5BECF6010722}"/>
    <dgm:cxn modelId="{92B70516-3DAE-4000-82B6-9811D590EE88}" type="presOf" srcId="{D86A1E34-1670-49CE-AACF-D63E8B6C4351}" destId="{8114D329-5E75-4CD3-8C11-100011833C01}" srcOrd="0" destOrd="0" presId="urn:microsoft.com/office/officeart/2005/8/layout/hierarchy4"/>
    <dgm:cxn modelId="{6D7B65D8-E9B8-456E-A5B7-01961768A2F8}" srcId="{D17AD874-8957-4F83-B7A5-7ABE3703560A}" destId="{3CA586A9-8C6F-49DD-B6B0-E703CBBB4399}" srcOrd="0" destOrd="0" parTransId="{196130E8-A0A7-4F91-AE61-2DDA2B09A829}" sibTransId="{6571317D-D2AB-4939-8A10-CFE2DE7AE70D}"/>
    <dgm:cxn modelId="{0186AD5B-29E6-4AB8-B34E-CDEA1617D57B}" srcId="{11980AB4-7402-4504-B34F-9FAB7B09810C}" destId="{F907B304-2E7C-4B54-BA23-7B072E29073E}" srcOrd="0" destOrd="0" parTransId="{D5B95E4D-A90C-46EB-8927-A5F0DB1CDA4C}" sibTransId="{78458364-F84F-4FF6-84F6-88DB54093FE0}"/>
    <dgm:cxn modelId="{DEDF0CD8-6DCF-449B-814C-211B8B3AA5DF}" type="presOf" srcId="{3CA586A9-8C6F-49DD-B6B0-E703CBBB4399}" destId="{1B7CDEA3-1BB9-4C99-B3FE-8DDDD03B5453}" srcOrd="0" destOrd="0" presId="urn:microsoft.com/office/officeart/2005/8/layout/hierarchy4"/>
    <dgm:cxn modelId="{0AB12766-1B39-49E4-B723-A77BB47A5A7F}" srcId="{BABE853E-D9D5-4FC3-BFF3-B16A97F8D452}" destId="{00BCC046-B655-4109-BB76-2646A6556425}" srcOrd="0" destOrd="0" parTransId="{8FC2388A-0C3B-4C9C-BE8B-D7D6A6CFCCAE}" sibTransId="{A4DF21A6-15C0-482E-88A9-610829D04604}"/>
    <dgm:cxn modelId="{C9614FAE-3E37-4020-A1E4-912F38A572A4}" srcId="{1EDA69C5-79CF-45CF-9E6A-0F28CBD742F3}" destId="{11980AB4-7402-4504-B34F-9FAB7B09810C}" srcOrd="0" destOrd="0" parTransId="{2E5A3E14-9E84-49E2-8222-3CAFC625CA43}" sibTransId="{FB0242FD-60F2-4F16-AFA7-66EFC23CE329}"/>
    <dgm:cxn modelId="{3F563DC0-2004-43DC-A116-5F8258DB8F48}" type="presOf" srcId="{3203DB08-FBDA-4BD3-9DBE-6A59554FABB6}" destId="{52C92147-3CB1-4234-AADE-B4851C60DAB7}" srcOrd="0" destOrd="0" presId="urn:microsoft.com/office/officeart/2005/8/layout/hierarchy4"/>
    <dgm:cxn modelId="{97AD4D09-347D-4CE0-BB4F-2E11EA7056A5}" srcId="{3203DB08-FBDA-4BD3-9DBE-6A59554FABB6}" destId="{ACAE5E65-F676-49AB-975E-7C190C52104B}" srcOrd="0" destOrd="0" parTransId="{D1EB7D2F-7595-40CE-A1A4-DE4DB3D8BD36}" sibTransId="{3C67FE06-975E-4FD8-B5A2-D243FB439EAC}"/>
    <dgm:cxn modelId="{CBF5B8BC-BDC2-4B05-96D4-62962B99BB90}" type="presOf" srcId="{D17AD874-8957-4F83-B7A5-7ABE3703560A}" destId="{A678DD30-02EA-401A-B9DB-D49C18ADDFBC}" srcOrd="0" destOrd="0" presId="urn:microsoft.com/office/officeart/2005/8/layout/hierarchy4"/>
    <dgm:cxn modelId="{FDEEE7EF-9166-4016-99B7-37811C66F134}" srcId="{11980AB4-7402-4504-B34F-9FAB7B09810C}" destId="{D17AD874-8957-4F83-B7A5-7ABE3703560A}" srcOrd="2" destOrd="0" parTransId="{F7F9414E-547C-491F-81AD-5CBB455A533D}" sibTransId="{6282633D-6D44-44A5-96D1-2EFE5FEBA894}"/>
    <dgm:cxn modelId="{64F3535A-39F0-4D2C-97EB-E2B8E89822CB}" srcId="{11980AB4-7402-4504-B34F-9FAB7B09810C}" destId="{8359D76E-1CEB-4E3A-A095-A17506F21755}" srcOrd="1" destOrd="0" parTransId="{CE7A6AF0-6F4F-4B04-9338-163926D497BC}" sibTransId="{29147BFA-4F65-4372-98DA-F76DA7DF3217}"/>
    <dgm:cxn modelId="{1F2EA8AC-BD22-42AE-9648-CB04C18BC3D4}" type="presOf" srcId="{1EDA69C5-79CF-45CF-9E6A-0F28CBD742F3}" destId="{3B06DC95-64F1-489C-B15A-024111EC1F80}" srcOrd="0" destOrd="0" presId="urn:microsoft.com/office/officeart/2005/8/layout/hierarchy4"/>
    <dgm:cxn modelId="{7A8E0C57-7C50-4602-968A-E34E2D907ED2}" type="presOf" srcId="{00BCC046-B655-4109-BB76-2646A6556425}" destId="{3B1D294D-3C9D-42DC-85EA-4E25C9887B6C}" srcOrd="0" destOrd="0" presId="urn:microsoft.com/office/officeart/2005/8/layout/hierarchy4"/>
    <dgm:cxn modelId="{948B7C48-E537-4BBE-90C9-488BFD7708EB}" srcId="{D875285E-7C51-4746-A52F-75F3D0914C02}" destId="{CCA3D2D8-7711-4B4D-A366-CD6C6C4F3BC1}" srcOrd="0" destOrd="0" parTransId="{8940FA6A-007A-4FA4-8BFE-F0863AFC4782}" sibTransId="{BEA5074D-6F3C-4928-85A1-F91855ECD454}"/>
    <dgm:cxn modelId="{52EACF73-59A4-4CE9-9A9E-5ADFA4FFB624}" type="presOf" srcId="{F907B304-2E7C-4B54-BA23-7B072E29073E}" destId="{934153BF-74EB-450F-911E-010248343769}" srcOrd="0" destOrd="0" presId="urn:microsoft.com/office/officeart/2005/8/layout/hierarchy4"/>
    <dgm:cxn modelId="{76685B6B-BF77-48B4-94A1-4B22A2F84C55}" type="presOf" srcId="{D875285E-7C51-4746-A52F-75F3D0914C02}" destId="{56EC0C46-1129-4620-A34F-DDBB06B2489D}" srcOrd="0" destOrd="0" presId="urn:microsoft.com/office/officeart/2005/8/layout/hierarchy4"/>
    <dgm:cxn modelId="{BAA682B5-A832-4238-9010-26DA7E5D1E26}" srcId="{11980AB4-7402-4504-B34F-9FAB7B09810C}" destId="{D875285E-7C51-4746-A52F-75F3D0914C02}" srcOrd="4" destOrd="0" parTransId="{B4C9A5B6-30FC-457D-A3CC-6BF28DF4BE74}" sibTransId="{506BBCE0-791C-4D49-9FE0-EC5004315A20}"/>
    <dgm:cxn modelId="{794B39F8-FD28-454B-AED9-B977325622F1}" srcId="{11980AB4-7402-4504-B34F-9FAB7B09810C}" destId="{3203DB08-FBDA-4BD3-9DBE-6A59554FABB6}" srcOrd="5" destOrd="0" parTransId="{05D2FA06-A64E-47C8-BECD-A540607F778D}" sibTransId="{44804C6F-FDBF-4966-8004-71092DF09AFF}"/>
    <dgm:cxn modelId="{BBE00A84-D2F6-4D09-9F3C-EC3DB8D21484}" type="presOf" srcId="{11980AB4-7402-4504-B34F-9FAB7B09810C}" destId="{0CA26DA1-4A65-43E2-BF0A-7A2734C783BE}" srcOrd="0" destOrd="0" presId="urn:microsoft.com/office/officeart/2005/8/layout/hierarchy4"/>
    <dgm:cxn modelId="{A0A7AEB4-2B6C-4362-9D8F-A69833F15409}" type="presOf" srcId="{CCA3D2D8-7711-4B4D-A366-CD6C6C4F3BC1}" destId="{28C779F4-4A48-4DEC-A1D8-57FF90CD6CA7}" srcOrd="0" destOrd="0" presId="urn:microsoft.com/office/officeart/2005/8/layout/hierarchy4"/>
    <dgm:cxn modelId="{00871B50-494F-4A7E-83A3-5FCCDE31A25C}" srcId="{8359D76E-1CEB-4E3A-A095-A17506F21755}" destId="{D86A1E34-1670-49CE-AACF-D63E8B6C4351}" srcOrd="0" destOrd="0" parTransId="{6E9301F3-5001-462B-BA36-8773D9D6F3E8}" sibTransId="{9A58FEBC-3845-43F1-9F1B-E11C2E9B3E90}"/>
    <dgm:cxn modelId="{5ACDE92D-F030-47DA-8308-4116CD720AA3}" type="presParOf" srcId="{3B06DC95-64F1-489C-B15A-024111EC1F80}" destId="{AD00E918-538F-45F1-B9C1-1B241A6FF909}" srcOrd="0" destOrd="0" presId="urn:microsoft.com/office/officeart/2005/8/layout/hierarchy4"/>
    <dgm:cxn modelId="{72214AAA-9BF5-4434-816F-EC04CE3503FF}" type="presParOf" srcId="{AD00E918-538F-45F1-B9C1-1B241A6FF909}" destId="{0CA26DA1-4A65-43E2-BF0A-7A2734C783BE}" srcOrd="0" destOrd="0" presId="urn:microsoft.com/office/officeart/2005/8/layout/hierarchy4"/>
    <dgm:cxn modelId="{5AA2763E-0A68-47D7-9A7D-1E1E659C014F}" type="presParOf" srcId="{AD00E918-538F-45F1-B9C1-1B241A6FF909}" destId="{DB844D35-7B98-4237-AE96-B18127DE58AC}" srcOrd="1" destOrd="0" presId="urn:microsoft.com/office/officeart/2005/8/layout/hierarchy4"/>
    <dgm:cxn modelId="{8A4169D2-B2B5-40BA-9AF5-8AF3C19A0AB8}" type="presParOf" srcId="{AD00E918-538F-45F1-B9C1-1B241A6FF909}" destId="{8B43932F-5C9D-4832-9C9F-E1EC13ABED61}" srcOrd="2" destOrd="0" presId="urn:microsoft.com/office/officeart/2005/8/layout/hierarchy4"/>
    <dgm:cxn modelId="{11EC8DD6-8E99-40D6-B82B-DC33CC46DF95}" type="presParOf" srcId="{8B43932F-5C9D-4832-9C9F-E1EC13ABED61}" destId="{248731A7-E0D0-4226-BACE-99F7E6858B4E}" srcOrd="0" destOrd="0" presId="urn:microsoft.com/office/officeart/2005/8/layout/hierarchy4"/>
    <dgm:cxn modelId="{1B0B2C8D-1B1A-413B-872F-1ACCE12D7DBD}" type="presParOf" srcId="{248731A7-E0D0-4226-BACE-99F7E6858B4E}" destId="{934153BF-74EB-450F-911E-010248343769}" srcOrd="0" destOrd="0" presId="urn:microsoft.com/office/officeart/2005/8/layout/hierarchy4"/>
    <dgm:cxn modelId="{C7200D59-CD3C-4491-BC06-FDA64D1752F9}" type="presParOf" srcId="{248731A7-E0D0-4226-BACE-99F7E6858B4E}" destId="{803D1033-115B-4818-930E-362DD39272B7}" srcOrd="1" destOrd="0" presId="urn:microsoft.com/office/officeart/2005/8/layout/hierarchy4"/>
    <dgm:cxn modelId="{590D5725-13F6-47DB-9D6D-C9FF4526EDB7}" type="presParOf" srcId="{248731A7-E0D0-4226-BACE-99F7E6858B4E}" destId="{5C65790B-4485-440A-BB4A-141949B511F3}" srcOrd="2" destOrd="0" presId="urn:microsoft.com/office/officeart/2005/8/layout/hierarchy4"/>
    <dgm:cxn modelId="{2328628E-7DA2-4BFB-A28E-CA646CA9C97D}" type="presParOf" srcId="{5C65790B-4485-440A-BB4A-141949B511F3}" destId="{B13D35DF-C19E-4F00-BFA6-2A9850F8AA02}" srcOrd="0" destOrd="0" presId="urn:microsoft.com/office/officeart/2005/8/layout/hierarchy4"/>
    <dgm:cxn modelId="{699E9589-805E-40E3-8D56-92A20C89A8BC}" type="presParOf" srcId="{B13D35DF-C19E-4F00-BFA6-2A9850F8AA02}" destId="{A9336700-6536-400F-9134-B3742C90C407}" srcOrd="0" destOrd="0" presId="urn:microsoft.com/office/officeart/2005/8/layout/hierarchy4"/>
    <dgm:cxn modelId="{C9AC90C0-5C5B-4AA4-91B5-42A509C4355A}" type="presParOf" srcId="{B13D35DF-C19E-4F00-BFA6-2A9850F8AA02}" destId="{5614F6C9-CF69-4BD4-B370-11E928239D6E}" srcOrd="1" destOrd="0" presId="urn:microsoft.com/office/officeart/2005/8/layout/hierarchy4"/>
    <dgm:cxn modelId="{98ECACE0-CB05-4523-A28C-9E293C962983}" type="presParOf" srcId="{8B43932F-5C9D-4832-9C9F-E1EC13ABED61}" destId="{4162E4F9-83F9-4F13-BA7C-EAA0B2802C09}" srcOrd="1" destOrd="0" presId="urn:microsoft.com/office/officeart/2005/8/layout/hierarchy4"/>
    <dgm:cxn modelId="{ABF7AF8F-953B-4ECA-86C0-FCA8B53F2BC5}" type="presParOf" srcId="{8B43932F-5C9D-4832-9C9F-E1EC13ABED61}" destId="{AE2BBC27-BFEA-4270-9D4D-1A7A2B249C9F}" srcOrd="2" destOrd="0" presId="urn:microsoft.com/office/officeart/2005/8/layout/hierarchy4"/>
    <dgm:cxn modelId="{44145663-3B96-4A6E-8F4A-E315091681AE}" type="presParOf" srcId="{AE2BBC27-BFEA-4270-9D4D-1A7A2B249C9F}" destId="{3DACF60D-2D86-48AA-99C3-A7E24C2B7D67}" srcOrd="0" destOrd="0" presId="urn:microsoft.com/office/officeart/2005/8/layout/hierarchy4"/>
    <dgm:cxn modelId="{2C49E885-4500-4E36-A5E6-280B233C856E}" type="presParOf" srcId="{AE2BBC27-BFEA-4270-9D4D-1A7A2B249C9F}" destId="{16B9B9C0-8127-4F50-B147-BCE4EAECFE45}" srcOrd="1" destOrd="0" presId="urn:microsoft.com/office/officeart/2005/8/layout/hierarchy4"/>
    <dgm:cxn modelId="{E43F86CB-6D01-43D7-982C-DDBB3F2D7190}" type="presParOf" srcId="{AE2BBC27-BFEA-4270-9D4D-1A7A2B249C9F}" destId="{72EEB380-F7BE-44BB-9FE1-26469F57F8A1}" srcOrd="2" destOrd="0" presId="urn:microsoft.com/office/officeart/2005/8/layout/hierarchy4"/>
    <dgm:cxn modelId="{26845D04-0B18-494B-9574-3E5FA16691CF}" type="presParOf" srcId="{72EEB380-F7BE-44BB-9FE1-26469F57F8A1}" destId="{46B4F23A-5B4D-4F91-955F-F1A05C30B832}" srcOrd="0" destOrd="0" presId="urn:microsoft.com/office/officeart/2005/8/layout/hierarchy4"/>
    <dgm:cxn modelId="{C02181CB-8B85-49B6-8613-837CBF14F07B}" type="presParOf" srcId="{46B4F23A-5B4D-4F91-955F-F1A05C30B832}" destId="{8114D329-5E75-4CD3-8C11-100011833C01}" srcOrd="0" destOrd="0" presId="urn:microsoft.com/office/officeart/2005/8/layout/hierarchy4"/>
    <dgm:cxn modelId="{6C645D1B-7EC2-4557-9F38-AC586CD34C75}" type="presParOf" srcId="{46B4F23A-5B4D-4F91-955F-F1A05C30B832}" destId="{9D199A93-E585-421A-BCB4-B8B2F182AA42}" srcOrd="1" destOrd="0" presId="urn:microsoft.com/office/officeart/2005/8/layout/hierarchy4"/>
    <dgm:cxn modelId="{2654221E-7A93-4EA0-904D-1F00B476ED30}" type="presParOf" srcId="{8B43932F-5C9D-4832-9C9F-E1EC13ABED61}" destId="{0838484A-6173-4293-ADFC-E3307A609C35}" srcOrd="3" destOrd="0" presId="urn:microsoft.com/office/officeart/2005/8/layout/hierarchy4"/>
    <dgm:cxn modelId="{CF6907CA-B7F9-45EA-B143-A6DF70B9605E}" type="presParOf" srcId="{8B43932F-5C9D-4832-9C9F-E1EC13ABED61}" destId="{33F75141-F8B2-4151-8DF8-3BE9FB90AEBC}" srcOrd="4" destOrd="0" presId="urn:microsoft.com/office/officeart/2005/8/layout/hierarchy4"/>
    <dgm:cxn modelId="{2CA0DA05-B4FF-48A2-A61E-4FC4FFAADD2D}" type="presParOf" srcId="{33F75141-F8B2-4151-8DF8-3BE9FB90AEBC}" destId="{A678DD30-02EA-401A-B9DB-D49C18ADDFBC}" srcOrd="0" destOrd="0" presId="urn:microsoft.com/office/officeart/2005/8/layout/hierarchy4"/>
    <dgm:cxn modelId="{308B4B10-D022-4B92-AB21-8C2184988E58}" type="presParOf" srcId="{33F75141-F8B2-4151-8DF8-3BE9FB90AEBC}" destId="{389F1BBE-B01D-4A50-B49E-8642BEAE35DE}" srcOrd="1" destOrd="0" presId="urn:microsoft.com/office/officeart/2005/8/layout/hierarchy4"/>
    <dgm:cxn modelId="{A5FA6D78-0DC2-4ED3-98D4-088F3CC24D56}" type="presParOf" srcId="{33F75141-F8B2-4151-8DF8-3BE9FB90AEBC}" destId="{2AFC11B1-6BBD-44EB-B682-A88582834531}" srcOrd="2" destOrd="0" presId="urn:microsoft.com/office/officeart/2005/8/layout/hierarchy4"/>
    <dgm:cxn modelId="{478BD793-2595-4E29-8D64-D0255A39F88C}" type="presParOf" srcId="{2AFC11B1-6BBD-44EB-B682-A88582834531}" destId="{DBB3C7CC-1E19-4DBA-8BAF-58FF5CC89395}" srcOrd="0" destOrd="0" presId="urn:microsoft.com/office/officeart/2005/8/layout/hierarchy4"/>
    <dgm:cxn modelId="{B1DAF73B-9EC7-47AD-B5E7-60B51F775C22}" type="presParOf" srcId="{DBB3C7CC-1E19-4DBA-8BAF-58FF5CC89395}" destId="{1B7CDEA3-1BB9-4C99-B3FE-8DDDD03B5453}" srcOrd="0" destOrd="0" presId="urn:microsoft.com/office/officeart/2005/8/layout/hierarchy4"/>
    <dgm:cxn modelId="{DE970AB4-83FA-4C1E-AD0B-A6A4436A8B50}" type="presParOf" srcId="{DBB3C7CC-1E19-4DBA-8BAF-58FF5CC89395}" destId="{C2C21C2D-FFAA-4854-8A5A-4C2DD578C825}" srcOrd="1" destOrd="0" presId="urn:microsoft.com/office/officeart/2005/8/layout/hierarchy4"/>
    <dgm:cxn modelId="{25D5A3C3-7550-4141-B7C4-F497E6E9146C}" type="presParOf" srcId="{8B43932F-5C9D-4832-9C9F-E1EC13ABED61}" destId="{2EB82870-CC36-409A-9C73-B70FE7569C84}" srcOrd="5" destOrd="0" presId="urn:microsoft.com/office/officeart/2005/8/layout/hierarchy4"/>
    <dgm:cxn modelId="{DCF929C3-8C61-4D98-B9CB-1FCA6C00CF66}" type="presParOf" srcId="{8B43932F-5C9D-4832-9C9F-E1EC13ABED61}" destId="{2C9E9E4D-481F-4B75-98ED-0A9A78C79148}" srcOrd="6" destOrd="0" presId="urn:microsoft.com/office/officeart/2005/8/layout/hierarchy4"/>
    <dgm:cxn modelId="{9B258AF8-E635-4AA1-B869-EB1AF95C9800}" type="presParOf" srcId="{2C9E9E4D-481F-4B75-98ED-0A9A78C79148}" destId="{25A20AC8-F796-45F8-99BD-7F496F641BC5}" srcOrd="0" destOrd="0" presId="urn:microsoft.com/office/officeart/2005/8/layout/hierarchy4"/>
    <dgm:cxn modelId="{760E3AA6-A862-47F1-8259-A9A7E000C65B}" type="presParOf" srcId="{2C9E9E4D-481F-4B75-98ED-0A9A78C79148}" destId="{F912FC80-D5EB-4E3C-97E5-DE71367953E0}" srcOrd="1" destOrd="0" presId="urn:microsoft.com/office/officeart/2005/8/layout/hierarchy4"/>
    <dgm:cxn modelId="{54A9F39C-E45A-4947-AC77-698F9B43446C}" type="presParOf" srcId="{2C9E9E4D-481F-4B75-98ED-0A9A78C79148}" destId="{9479EDCD-6A48-409D-B1D5-984FC0199520}" srcOrd="2" destOrd="0" presId="urn:microsoft.com/office/officeart/2005/8/layout/hierarchy4"/>
    <dgm:cxn modelId="{D26B6CFF-BF68-4E2D-836E-971279AD185B}" type="presParOf" srcId="{9479EDCD-6A48-409D-B1D5-984FC0199520}" destId="{D716D4C7-CA31-4E99-B085-71B46185C666}" srcOrd="0" destOrd="0" presId="urn:microsoft.com/office/officeart/2005/8/layout/hierarchy4"/>
    <dgm:cxn modelId="{1A20BE07-5366-4A71-9739-2893B3145106}" type="presParOf" srcId="{D716D4C7-CA31-4E99-B085-71B46185C666}" destId="{3B1D294D-3C9D-42DC-85EA-4E25C9887B6C}" srcOrd="0" destOrd="0" presId="urn:microsoft.com/office/officeart/2005/8/layout/hierarchy4"/>
    <dgm:cxn modelId="{C320CD92-F908-4C21-89BE-14777B5AA93B}" type="presParOf" srcId="{D716D4C7-CA31-4E99-B085-71B46185C666}" destId="{7C0B3A26-DE69-40DE-BA86-11169F0043A9}" srcOrd="1" destOrd="0" presId="urn:microsoft.com/office/officeart/2005/8/layout/hierarchy4"/>
    <dgm:cxn modelId="{42F6F737-E3DC-4AAF-B3FF-F2D1B9C05169}" type="presParOf" srcId="{8B43932F-5C9D-4832-9C9F-E1EC13ABED61}" destId="{472EB8A2-133C-4275-BF88-FA88813EED39}" srcOrd="7" destOrd="0" presId="urn:microsoft.com/office/officeart/2005/8/layout/hierarchy4"/>
    <dgm:cxn modelId="{BBE4ECB4-588A-4BA3-89FC-991D172FCE62}" type="presParOf" srcId="{8B43932F-5C9D-4832-9C9F-E1EC13ABED61}" destId="{053A0CED-51DF-425E-B6F9-0983EE200980}" srcOrd="8" destOrd="0" presId="urn:microsoft.com/office/officeart/2005/8/layout/hierarchy4"/>
    <dgm:cxn modelId="{6F35B4F8-F52A-4EFE-AE8C-258ED2E19E75}" type="presParOf" srcId="{053A0CED-51DF-425E-B6F9-0983EE200980}" destId="{56EC0C46-1129-4620-A34F-DDBB06B2489D}" srcOrd="0" destOrd="0" presId="urn:microsoft.com/office/officeart/2005/8/layout/hierarchy4"/>
    <dgm:cxn modelId="{FCED6A44-7BED-4A7A-A425-E09B944C344F}" type="presParOf" srcId="{053A0CED-51DF-425E-B6F9-0983EE200980}" destId="{8328E87F-6E80-4640-B2C8-5FDA996913BB}" srcOrd="1" destOrd="0" presId="urn:microsoft.com/office/officeart/2005/8/layout/hierarchy4"/>
    <dgm:cxn modelId="{62D5C78B-9A98-47CC-A645-EAF690C8E399}" type="presParOf" srcId="{053A0CED-51DF-425E-B6F9-0983EE200980}" destId="{42B21C3B-5C60-452B-88CB-FA08F68D7F7E}" srcOrd="2" destOrd="0" presId="urn:microsoft.com/office/officeart/2005/8/layout/hierarchy4"/>
    <dgm:cxn modelId="{36D34566-FAD6-4DA1-9AD3-AB291D1BF1A1}" type="presParOf" srcId="{42B21C3B-5C60-452B-88CB-FA08F68D7F7E}" destId="{45E88850-8D9C-4565-BA17-A5B104A28B28}" srcOrd="0" destOrd="0" presId="urn:microsoft.com/office/officeart/2005/8/layout/hierarchy4"/>
    <dgm:cxn modelId="{BB8BBB56-F8F1-46D6-BD45-5E1F1489999E}" type="presParOf" srcId="{45E88850-8D9C-4565-BA17-A5B104A28B28}" destId="{28C779F4-4A48-4DEC-A1D8-57FF90CD6CA7}" srcOrd="0" destOrd="0" presId="urn:microsoft.com/office/officeart/2005/8/layout/hierarchy4"/>
    <dgm:cxn modelId="{3FE3A472-A597-4DE9-95CE-3E2CDC275089}" type="presParOf" srcId="{45E88850-8D9C-4565-BA17-A5B104A28B28}" destId="{98908178-A1C1-4404-819C-F83EDE9FB851}" srcOrd="1" destOrd="0" presId="urn:microsoft.com/office/officeart/2005/8/layout/hierarchy4"/>
    <dgm:cxn modelId="{F50C5501-782D-428A-BD0C-804E31407C80}" type="presParOf" srcId="{8B43932F-5C9D-4832-9C9F-E1EC13ABED61}" destId="{9AEB02D4-2B9B-4B18-90D5-10659B9541DC}" srcOrd="9" destOrd="0" presId="urn:microsoft.com/office/officeart/2005/8/layout/hierarchy4"/>
    <dgm:cxn modelId="{7820A7E6-9D7C-4EF1-A8E3-DA601777E759}" type="presParOf" srcId="{8B43932F-5C9D-4832-9C9F-E1EC13ABED61}" destId="{2EFB17E9-D1B2-4F16-BBEA-E9FD3CE149B0}" srcOrd="10" destOrd="0" presId="urn:microsoft.com/office/officeart/2005/8/layout/hierarchy4"/>
    <dgm:cxn modelId="{6A7035DC-7DBD-4CFE-AC5C-8D1A68B42929}" type="presParOf" srcId="{2EFB17E9-D1B2-4F16-BBEA-E9FD3CE149B0}" destId="{52C92147-3CB1-4234-AADE-B4851C60DAB7}" srcOrd="0" destOrd="0" presId="urn:microsoft.com/office/officeart/2005/8/layout/hierarchy4"/>
    <dgm:cxn modelId="{CFD5485B-1780-4578-9F25-E4B0C2AB8230}" type="presParOf" srcId="{2EFB17E9-D1B2-4F16-BBEA-E9FD3CE149B0}" destId="{2D4AE7B8-5714-48C0-B230-D7D5A6CE42AD}" srcOrd="1" destOrd="0" presId="urn:microsoft.com/office/officeart/2005/8/layout/hierarchy4"/>
    <dgm:cxn modelId="{610369EA-A89C-4970-B549-7CFF1D9EE6C9}" type="presParOf" srcId="{2EFB17E9-D1B2-4F16-BBEA-E9FD3CE149B0}" destId="{FACE0E3E-4418-4285-B52D-972DBE951D31}" srcOrd="2" destOrd="0" presId="urn:microsoft.com/office/officeart/2005/8/layout/hierarchy4"/>
    <dgm:cxn modelId="{8E767743-43FE-4385-8F81-61CE028C7D0B}" type="presParOf" srcId="{FACE0E3E-4418-4285-B52D-972DBE951D31}" destId="{50AFED71-17C9-4B36-B534-1E93EE464011}" srcOrd="0" destOrd="0" presId="urn:microsoft.com/office/officeart/2005/8/layout/hierarchy4"/>
    <dgm:cxn modelId="{9B19B9F8-6F90-4CBF-BE7A-F5DA89439B64}" type="presParOf" srcId="{50AFED71-17C9-4B36-B534-1E93EE464011}" destId="{6AAE19B8-7015-4581-8A16-FC29C4DB4688}" srcOrd="0" destOrd="0" presId="urn:microsoft.com/office/officeart/2005/8/layout/hierarchy4"/>
    <dgm:cxn modelId="{A8B7A584-8975-486D-82A5-5CEF6DEE1BAB}" type="presParOf" srcId="{50AFED71-17C9-4B36-B534-1E93EE464011}" destId="{683E3643-4210-40F9-ADAA-DE8DAA922AD4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6A30E0-1CA1-45EE-A635-BCAA0A59712F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37245873-C805-4C57-BC7C-DB745C058EC2}">
      <dgm:prSet phldrT="[Text]" custT="1"/>
      <dgm:spPr/>
      <dgm:t>
        <a:bodyPr/>
        <a:lstStyle/>
        <a:p>
          <a:r>
            <a:rPr lang="en-GB" sz="2000" b="1" dirty="0" smtClean="0">
              <a:solidFill>
                <a:schemeClr val="accent1"/>
              </a:solidFill>
            </a:rPr>
            <a:t>COGNITIVE VULNERABILITY </a:t>
          </a:r>
          <a:r>
            <a:rPr lang="en-GB" sz="2000" dirty="0" smtClean="0"/>
            <a:t>DOES THE PERSON HAVE THE CAPACITY TO UNDERSTAND AND DECIDE TO BE TREATED OR NOT?</a:t>
          </a:r>
          <a:endParaRPr lang="en-GB" sz="2000" b="1" dirty="0" smtClean="0">
            <a:solidFill>
              <a:schemeClr val="accent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1DAD9-6A84-4292-B74C-C16552498F14}" type="parTrans" cxnId="{3CC767B6-4463-4C12-8438-07DFA1E491E5}">
      <dgm:prSet/>
      <dgm:spPr/>
      <dgm:t>
        <a:bodyPr/>
        <a:lstStyle/>
        <a:p>
          <a:endParaRPr lang="en-GB"/>
        </a:p>
      </dgm:t>
    </dgm:pt>
    <dgm:pt modelId="{98CE681F-B8EE-409E-B25B-D54B28D424D8}" type="sibTrans" cxnId="{3CC767B6-4463-4C12-8438-07DFA1E491E5}">
      <dgm:prSet/>
      <dgm:spPr/>
      <dgm:t>
        <a:bodyPr/>
        <a:lstStyle/>
        <a:p>
          <a:endParaRPr lang="en-GB"/>
        </a:p>
      </dgm:t>
    </dgm:pt>
    <dgm:pt modelId="{4719268D-E90A-4CCA-88AC-389B403FC493}">
      <dgm:prSet custT="1"/>
      <dgm:spPr/>
      <dgm:t>
        <a:bodyPr/>
        <a:lstStyle/>
        <a:p>
          <a:r>
            <a:rPr lang="en-GB" sz="2200" dirty="0" smtClean="0"/>
            <a:t>This category includes, for instance, persons with early-stage dementia, with certain types of mental illness, intellectual disability, older adults who are institutionalised in nursing homes, educational deficits and unfamiliarity with the medical language</a:t>
          </a:r>
          <a:r>
            <a:rPr lang="en-GB" sz="2000" dirty="0" smtClean="0"/>
            <a:t>.</a:t>
          </a:r>
          <a:endParaRPr lang="pt-PT" sz="2000" dirty="0"/>
        </a:p>
      </dgm:t>
    </dgm:pt>
    <dgm:pt modelId="{5589D624-D0CB-4DCC-A943-766DBDE0FC0D}" type="parTrans" cxnId="{9498F2AD-6AE8-4FC0-82CB-3602650BFB5C}">
      <dgm:prSet/>
      <dgm:spPr/>
      <dgm:t>
        <a:bodyPr/>
        <a:lstStyle/>
        <a:p>
          <a:endParaRPr lang="pt-PT"/>
        </a:p>
      </dgm:t>
    </dgm:pt>
    <dgm:pt modelId="{155E8275-5A35-4DA0-9D42-1155E7773F3C}" type="sibTrans" cxnId="{9498F2AD-6AE8-4FC0-82CB-3602650BFB5C}">
      <dgm:prSet/>
      <dgm:spPr/>
      <dgm:t>
        <a:bodyPr/>
        <a:lstStyle/>
        <a:p>
          <a:endParaRPr lang="pt-PT"/>
        </a:p>
      </dgm:t>
    </dgm:pt>
    <dgm:pt modelId="{C9D3CBBE-DF4A-44ED-87CF-D83C0F942DD6}" type="pres">
      <dgm:prSet presAssocID="{046A30E0-1CA1-45EE-A635-BCAA0A59712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PT"/>
        </a:p>
      </dgm:t>
    </dgm:pt>
    <dgm:pt modelId="{5E22C8E8-1174-4766-9462-3E09E1E00D89}" type="pres">
      <dgm:prSet presAssocID="{37245873-C805-4C57-BC7C-DB745C058EC2}" presName="composite" presStyleCnt="0">
        <dgm:presLayoutVars>
          <dgm:chMax/>
          <dgm:chPref/>
        </dgm:presLayoutVars>
      </dgm:prSet>
      <dgm:spPr/>
    </dgm:pt>
    <dgm:pt modelId="{9AD43D98-2447-4B37-8971-52AD60557D2C}" type="pres">
      <dgm:prSet presAssocID="{37245873-C805-4C57-BC7C-DB745C058EC2}" presName="Image" presStyleLbl="bgImgPlace1" presStyleIdx="0" presStyleCnt="2" custScaleX="100487" custScaleY="160535" custLinFactNeighborX="105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2A2B0CBE-E3D4-4F14-A96B-D5CF74157610}" type="pres">
      <dgm:prSet presAssocID="{37245873-C805-4C57-BC7C-DB745C058EC2}" presName="ParentText" presStyleLbl="revTx" presStyleIdx="0" presStyleCnt="2" custLinFactNeighborX="9795" custLinFactNeighborY="111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6EC06FC-5F34-4C68-9840-CDB6D6C16ED5}" type="pres">
      <dgm:prSet presAssocID="{37245873-C805-4C57-BC7C-DB745C058EC2}" presName="tlFrame" presStyleLbl="node1" presStyleIdx="0" presStyleCnt="8" custLinFactY="-15818" custLinFactNeighborX="61995" custLinFactNeighborY="-100000"/>
      <dgm:spPr/>
    </dgm:pt>
    <dgm:pt modelId="{0D21694C-8E86-4467-A6F2-6C2697F8B040}" type="pres">
      <dgm:prSet presAssocID="{37245873-C805-4C57-BC7C-DB745C058EC2}" presName="trFrame" presStyleLbl="node1" presStyleIdx="1" presStyleCnt="8" custLinFactY="-8594" custLinFactNeighborX="2361" custLinFactNeighborY="-100000"/>
      <dgm:spPr/>
    </dgm:pt>
    <dgm:pt modelId="{1FCEB103-B72C-4BCD-8133-C5314381F092}" type="pres">
      <dgm:prSet presAssocID="{37245873-C805-4C57-BC7C-DB745C058EC2}" presName="blFrame" presStyleLbl="node1" presStyleIdx="2" presStyleCnt="8" custLinFactY="79346" custLinFactNeighborX="68940" custLinFactNeighborY="100000"/>
      <dgm:spPr/>
    </dgm:pt>
    <dgm:pt modelId="{6500C9D4-854A-47D6-BBF8-1B1C0C2E6376}" type="pres">
      <dgm:prSet presAssocID="{37245873-C805-4C57-BC7C-DB745C058EC2}" presName="brFrame" presStyleLbl="node1" presStyleIdx="3" presStyleCnt="8" custLinFactY="91221" custLinFactNeighborX="16529" custLinFactNeighborY="100000"/>
      <dgm:spPr/>
    </dgm:pt>
    <dgm:pt modelId="{ECD7B39F-7F4D-4DA1-90D0-E47865788DE1}" type="pres">
      <dgm:prSet presAssocID="{98CE681F-B8EE-409E-B25B-D54B28D424D8}" presName="sibTrans" presStyleCnt="0"/>
      <dgm:spPr/>
    </dgm:pt>
    <dgm:pt modelId="{4241418E-05BE-4583-8C27-5FA54F86A715}" type="pres">
      <dgm:prSet presAssocID="{4719268D-E90A-4CCA-88AC-389B403FC493}" presName="composite" presStyleCnt="0">
        <dgm:presLayoutVars>
          <dgm:chMax/>
          <dgm:chPref/>
        </dgm:presLayoutVars>
      </dgm:prSet>
      <dgm:spPr/>
    </dgm:pt>
    <dgm:pt modelId="{E30A5DC3-7CBC-4408-A1A4-B23C6E32CABE}" type="pres">
      <dgm:prSet presAssocID="{4719268D-E90A-4CCA-88AC-389B403FC493}" presName="Image" presStyleLbl="bgImgPlace1" presStyleIdx="1" presStyleCnt="2"/>
      <dgm:spPr/>
    </dgm:pt>
    <dgm:pt modelId="{C47874F8-0F29-49F4-A7DB-AFFD118E389D}" type="pres">
      <dgm:prSet presAssocID="{4719268D-E90A-4CCA-88AC-389B403FC493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CC498DE-BFE0-4AC0-9F86-4E22B318B8CD}" type="pres">
      <dgm:prSet presAssocID="{4719268D-E90A-4CCA-88AC-389B403FC493}" presName="tlFrame" presStyleLbl="node1" presStyleIdx="4" presStyleCnt="8" custLinFactY="-138234" custLinFactNeighborX="27129" custLinFactNeighborY="-200000"/>
      <dgm:spPr/>
    </dgm:pt>
    <dgm:pt modelId="{222C915F-4783-49A7-B5DA-1F255B276991}" type="pres">
      <dgm:prSet presAssocID="{4719268D-E90A-4CCA-88AC-389B403FC493}" presName="trFrame" presStyleLbl="node1" presStyleIdx="5" presStyleCnt="8" custLinFactY="-144931" custLinFactNeighborX="-20092" custLinFactNeighborY="-200000"/>
      <dgm:spPr/>
    </dgm:pt>
    <dgm:pt modelId="{42E337FC-439C-4701-BB0F-0A5DB84C69B3}" type="pres">
      <dgm:prSet presAssocID="{4719268D-E90A-4CCA-88AC-389B403FC493}" presName="blFrame" presStyleLbl="node1" presStyleIdx="6" presStyleCnt="8" custLinFactY="100000" custLinFactNeighborX="3921" custLinFactNeighborY="185072"/>
      <dgm:spPr/>
    </dgm:pt>
    <dgm:pt modelId="{5FB8F3F9-756F-4EBD-9488-FBC0170E3B2B}" type="pres">
      <dgm:prSet presAssocID="{4719268D-E90A-4CCA-88AC-389B403FC493}" presName="brFrame" presStyleLbl="node1" presStyleIdx="7" presStyleCnt="8" custLinFactY="100000" custLinFactNeighborX="660" custLinFactNeighborY="185071"/>
      <dgm:spPr/>
    </dgm:pt>
  </dgm:ptLst>
  <dgm:cxnLst>
    <dgm:cxn modelId="{52ADA124-2A61-4C2A-B35A-356950041471}" type="presOf" srcId="{4719268D-E90A-4CCA-88AC-389B403FC493}" destId="{C47874F8-0F29-49F4-A7DB-AFFD118E389D}" srcOrd="0" destOrd="0" presId="urn:microsoft.com/office/officeart/2009/3/layout/FramedTextPicture"/>
    <dgm:cxn modelId="{3637095C-CA04-451D-A0CD-857E4AF547F2}" type="presOf" srcId="{37245873-C805-4C57-BC7C-DB745C058EC2}" destId="{2A2B0CBE-E3D4-4F14-A96B-D5CF74157610}" srcOrd="0" destOrd="0" presId="urn:microsoft.com/office/officeart/2009/3/layout/FramedTextPicture"/>
    <dgm:cxn modelId="{9498F2AD-6AE8-4FC0-82CB-3602650BFB5C}" srcId="{046A30E0-1CA1-45EE-A635-BCAA0A59712F}" destId="{4719268D-E90A-4CCA-88AC-389B403FC493}" srcOrd="1" destOrd="0" parTransId="{5589D624-D0CB-4DCC-A943-766DBDE0FC0D}" sibTransId="{155E8275-5A35-4DA0-9D42-1155E7773F3C}"/>
    <dgm:cxn modelId="{3CC767B6-4463-4C12-8438-07DFA1E491E5}" srcId="{046A30E0-1CA1-45EE-A635-BCAA0A59712F}" destId="{37245873-C805-4C57-BC7C-DB745C058EC2}" srcOrd="0" destOrd="0" parTransId="{2161DAD9-6A84-4292-B74C-C16552498F14}" sibTransId="{98CE681F-B8EE-409E-B25B-D54B28D424D8}"/>
    <dgm:cxn modelId="{696EA884-E4A7-4D37-BD1C-6A9FB03AA689}" type="presOf" srcId="{046A30E0-1CA1-45EE-A635-BCAA0A59712F}" destId="{C9D3CBBE-DF4A-44ED-87CF-D83C0F942DD6}" srcOrd="0" destOrd="0" presId="urn:microsoft.com/office/officeart/2009/3/layout/FramedTextPicture"/>
    <dgm:cxn modelId="{46968462-6776-4D49-8551-AC88B9686733}" type="presParOf" srcId="{C9D3CBBE-DF4A-44ED-87CF-D83C0F942DD6}" destId="{5E22C8E8-1174-4766-9462-3E09E1E00D89}" srcOrd="0" destOrd="0" presId="urn:microsoft.com/office/officeart/2009/3/layout/FramedTextPicture"/>
    <dgm:cxn modelId="{4C6E3873-E16B-456F-AFF1-5B51160E29C6}" type="presParOf" srcId="{5E22C8E8-1174-4766-9462-3E09E1E00D89}" destId="{9AD43D98-2447-4B37-8971-52AD60557D2C}" srcOrd="0" destOrd="0" presId="urn:microsoft.com/office/officeart/2009/3/layout/FramedTextPicture"/>
    <dgm:cxn modelId="{C000DCD1-DF70-4ECA-8169-FFC8BBEC6B2E}" type="presParOf" srcId="{5E22C8E8-1174-4766-9462-3E09E1E00D89}" destId="{2A2B0CBE-E3D4-4F14-A96B-D5CF74157610}" srcOrd="1" destOrd="0" presId="urn:microsoft.com/office/officeart/2009/3/layout/FramedTextPicture"/>
    <dgm:cxn modelId="{4CE58F30-0A3F-42DB-8FD8-56E4CE260043}" type="presParOf" srcId="{5E22C8E8-1174-4766-9462-3E09E1E00D89}" destId="{16EC06FC-5F34-4C68-9840-CDB6D6C16ED5}" srcOrd="2" destOrd="0" presId="urn:microsoft.com/office/officeart/2009/3/layout/FramedTextPicture"/>
    <dgm:cxn modelId="{E31BB757-7864-4203-86DF-CD2FC33B5DA6}" type="presParOf" srcId="{5E22C8E8-1174-4766-9462-3E09E1E00D89}" destId="{0D21694C-8E86-4467-A6F2-6C2697F8B040}" srcOrd="3" destOrd="0" presId="urn:microsoft.com/office/officeart/2009/3/layout/FramedTextPicture"/>
    <dgm:cxn modelId="{38AF5AF6-E28B-4147-B77B-5D062F2B01FA}" type="presParOf" srcId="{5E22C8E8-1174-4766-9462-3E09E1E00D89}" destId="{1FCEB103-B72C-4BCD-8133-C5314381F092}" srcOrd="4" destOrd="0" presId="urn:microsoft.com/office/officeart/2009/3/layout/FramedTextPicture"/>
    <dgm:cxn modelId="{9451105E-DB17-496D-9E95-D0D45A4289C3}" type="presParOf" srcId="{5E22C8E8-1174-4766-9462-3E09E1E00D89}" destId="{6500C9D4-854A-47D6-BBF8-1B1C0C2E6376}" srcOrd="5" destOrd="0" presId="urn:microsoft.com/office/officeart/2009/3/layout/FramedTextPicture"/>
    <dgm:cxn modelId="{F9FBCC3B-C59E-4A69-8B08-8B7EF0AD4CD3}" type="presParOf" srcId="{C9D3CBBE-DF4A-44ED-87CF-D83C0F942DD6}" destId="{ECD7B39F-7F4D-4DA1-90D0-E47865788DE1}" srcOrd="1" destOrd="0" presId="urn:microsoft.com/office/officeart/2009/3/layout/FramedTextPicture"/>
    <dgm:cxn modelId="{FCDDAAC0-4CCD-4E5C-800E-AD98D6C8243B}" type="presParOf" srcId="{C9D3CBBE-DF4A-44ED-87CF-D83C0F942DD6}" destId="{4241418E-05BE-4583-8C27-5FA54F86A715}" srcOrd="2" destOrd="0" presId="urn:microsoft.com/office/officeart/2009/3/layout/FramedTextPicture"/>
    <dgm:cxn modelId="{0A22166B-DCC2-4BC2-9860-848D5657D614}" type="presParOf" srcId="{4241418E-05BE-4583-8C27-5FA54F86A715}" destId="{E30A5DC3-7CBC-4408-A1A4-B23C6E32CABE}" srcOrd="0" destOrd="0" presId="urn:microsoft.com/office/officeart/2009/3/layout/FramedTextPicture"/>
    <dgm:cxn modelId="{6BFE3F3B-1252-467B-83C1-F94F8F91051F}" type="presParOf" srcId="{4241418E-05BE-4583-8C27-5FA54F86A715}" destId="{C47874F8-0F29-49F4-A7DB-AFFD118E389D}" srcOrd="1" destOrd="0" presId="urn:microsoft.com/office/officeart/2009/3/layout/FramedTextPicture"/>
    <dgm:cxn modelId="{FAFC2D1B-D81E-4463-AD3E-8A5AF239D968}" type="presParOf" srcId="{4241418E-05BE-4583-8C27-5FA54F86A715}" destId="{5CC498DE-BFE0-4AC0-9F86-4E22B318B8CD}" srcOrd="2" destOrd="0" presId="urn:microsoft.com/office/officeart/2009/3/layout/FramedTextPicture"/>
    <dgm:cxn modelId="{EA515017-6797-4EBA-B2C8-93BE6079F2E6}" type="presParOf" srcId="{4241418E-05BE-4583-8C27-5FA54F86A715}" destId="{222C915F-4783-49A7-B5DA-1F255B276991}" srcOrd="3" destOrd="0" presId="urn:microsoft.com/office/officeart/2009/3/layout/FramedTextPicture"/>
    <dgm:cxn modelId="{11D8EF7B-8BF9-41C4-8D40-5156D7E9BC7A}" type="presParOf" srcId="{4241418E-05BE-4583-8C27-5FA54F86A715}" destId="{42E337FC-439C-4701-BB0F-0A5DB84C69B3}" srcOrd="4" destOrd="0" presId="urn:microsoft.com/office/officeart/2009/3/layout/FramedTextPicture"/>
    <dgm:cxn modelId="{E845D98A-DBCD-498E-94E5-4B388A9FAE66}" type="presParOf" srcId="{4241418E-05BE-4583-8C27-5FA54F86A715}" destId="{5FB8F3F9-756F-4EBD-9488-FBC0170E3B2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6A30E0-1CA1-45EE-A635-BCAA0A59712F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37245873-C805-4C57-BC7C-DB745C058EC2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rPr>
            <a:t>SITUATIONAL VULNERABILITY </a:t>
          </a:r>
          <a:r>
            <a:rPr lang="en-US" sz="2000" b="0" dirty="0" smtClean="0">
              <a:latin typeface="+mj-lt"/>
              <a:cs typeface="Times New Roman" panose="02020603050405020304" pitchFamily="18" charset="0"/>
            </a:rPr>
            <a:t>IS THE PATIENT IN A SITUATION IN WHICH MEDICAL EXIGENCY PREVENTS THE EDUCATION AND DELIBERATION NEEDED TO DECIDE?</a:t>
          </a:r>
          <a:endParaRPr lang="en-GB" sz="2000" b="0" dirty="0" smtClean="0">
            <a:latin typeface="+mj-lt"/>
            <a:cs typeface="Times New Roman" panose="02020603050405020304" pitchFamily="18" charset="0"/>
          </a:endParaRPr>
        </a:p>
      </dgm:t>
    </dgm:pt>
    <dgm:pt modelId="{2161DAD9-6A84-4292-B74C-C16552498F14}" type="parTrans" cxnId="{3CC767B6-4463-4C12-8438-07DFA1E491E5}">
      <dgm:prSet/>
      <dgm:spPr/>
      <dgm:t>
        <a:bodyPr/>
        <a:lstStyle/>
        <a:p>
          <a:endParaRPr lang="en-GB"/>
        </a:p>
      </dgm:t>
    </dgm:pt>
    <dgm:pt modelId="{98CE681F-B8EE-409E-B25B-D54B28D424D8}" type="sibTrans" cxnId="{3CC767B6-4463-4C12-8438-07DFA1E491E5}">
      <dgm:prSet/>
      <dgm:spPr/>
      <dgm:t>
        <a:bodyPr/>
        <a:lstStyle/>
        <a:p>
          <a:endParaRPr lang="en-GB"/>
        </a:p>
      </dgm:t>
    </dgm:pt>
    <dgm:pt modelId="{EEA414C5-1A61-4575-A373-FD68F337F0B0}">
      <dgm:prSet custT="1"/>
      <dgm:spPr/>
      <dgm:t>
        <a:bodyPr/>
        <a:lstStyle/>
        <a:p>
          <a:r>
            <a:rPr lang="en-US" sz="2000" b="0" dirty="0" smtClean="0">
              <a:latin typeface="+mj-lt"/>
              <a:cs typeface="Times New Roman" panose="02020603050405020304" pitchFamily="18" charset="0"/>
            </a:rPr>
            <a:t>This category includes patients who cannot be sufficiently informed and/or who cannot complete effective deliberation within the available timeframe (patients receiving a very serious diagnostic or closed prognostic; patients who are being submitted to a surgery or who need to be sedated for a certain reversible reason).</a:t>
          </a:r>
          <a:endParaRPr lang="pt-PT" sz="2000" b="0" dirty="0" smtClean="0">
            <a:latin typeface="+mj-lt"/>
            <a:cs typeface="Times New Roman" panose="02020603050405020304" pitchFamily="18" charset="0"/>
          </a:endParaRPr>
        </a:p>
      </dgm:t>
    </dgm:pt>
    <dgm:pt modelId="{DCD08B7D-0DE6-4F28-AD71-F486275BD9A7}" type="parTrans" cxnId="{CDCFCB5E-DB4F-4C4F-B942-76E8ED2F72F2}">
      <dgm:prSet/>
      <dgm:spPr/>
      <dgm:t>
        <a:bodyPr/>
        <a:lstStyle/>
        <a:p>
          <a:endParaRPr lang="pt-PT"/>
        </a:p>
      </dgm:t>
    </dgm:pt>
    <dgm:pt modelId="{89361B53-ED22-49C5-A93F-2313EF895272}" type="sibTrans" cxnId="{CDCFCB5E-DB4F-4C4F-B942-76E8ED2F72F2}">
      <dgm:prSet/>
      <dgm:spPr/>
      <dgm:t>
        <a:bodyPr/>
        <a:lstStyle/>
        <a:p>
          <a:endParaRPr lang="pt-PT"/>
        </a:p>
      </dgm:t>
    </dgm:pt>
    <dgm:pt modelId="{C9D3CBBE-DF4A-44ED-87CF-D83C0F942DD6}" type="pres">
      <dgm:prSet presAssocID="{046A30E0-1CA1-45EE-A635-BCAA0A59712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PT"/>
        </a:p>
      </dgm:t>
    </dgm:pt>
    <dgm:pt modelId="{5E22C8E8-1174-4766-9462-3E09E1E00D89}" type="pres">
      <dgm:prSet presAssocID="{37245873-C805-4C57-BC7C-DB745C058EC2}" presName="composite" presStyleCnt="0">
        <dgm:presLayoutVars>
          <dgm:chMax/>
          <dgm:chPref/>
        </dgm:presLayoutVars>
      </dgm:prSet>
      <dgm:spPr/>
      <dgm:t>
        <a:bodyPr/>
        <a:lstStyle/>
        <a:p>
          <a:endParaRPr lang="pt-PT"/>
        </a:p>
      </dgm:t>
    </dgm:pt>
    <dgm:pt modelId="{9AD43D98-2447-4B37-8971-52AD60557D2C}" type="pres">
      <dgm:prSet presAssocID="{37245873-C805-4C57-BC7C-DB745C058EC2}" presName="Image" presStyleLbl="bgImgPlace1" presStyleIdx="0" presStyleCnt="2" custScaleX="100487" custScaleY="160535" custLinFactNeighborX="105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2A2B0CBE-E3D4-4F14-A96B-D5CF74157610}" type="pres">
      <dgm:prSet presAssocID="{37245873-C805-4C57-BC7C-DB745C058EC2}" presName="ParentText" presStyleLbl="revTx" presStyleIdx="0" presStyleCnt="2" custLinFactNeighborX="9795" custLinFactNeighborY="158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6EC06FC-5F34-4C68-9840-CDB6D6C16ED5}" type="pres">
      <dgm:prSet presAssocID="{37245873-C805-4C57-BC7C-DB745C058EC2}" presName="tlFrame" presStyleLbl="node1" presStyleIdx="0" presStyleCnt="8" custLinFactY="-15818" custLinFactNeighborX="51948" custLinFactNeighborY="-1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0D21694C-8E86-4467-A6F2-6C2697F8B040}" type="pres">
      <dgm:prSet presAssocID="{37245873-C805-4C57-BC7C-DB745C058EC2}" presName="trFrame" presStyleLbl="node1" presStyleIdx="1" presStyleCnt="8" custLinFactY="-8594" custLinFactNeighborX="2361" custLinFactNeighborY="-1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1FCEB103-B72C-4BCD-8133-C5314381F092}" type="pres">
      <dgm:prSet presAssocID="{37245873-C805-4C57-BC7C-DB745C058EC2}" presName="blFrame" presStyleLbl="node1" presStyleIdx="2" presStyleCnt="8" custLinFactY="79346" custLinFactNeighborX="68940" custLinFactNeighborY="1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6500C9D4-854A-47D6-BBF8-1B1C0C2E6376}" type="pres">
      <dgm:prSet presAssocID="{37245873-C805-4C57-BC7C-DB745C058EC2}" presName="brFrame" presStyleLbl="node1" presStyleIdx="3" presStyleCnt="8" custLinFactY="91221" custLinFactNeighborX="16529" custLinFactNeighborY="1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ECD7B39F-7F4D-4DA1-90D0-E47865788DE1}" type="pres">
      <dgm:prSet presAssocID="{98CE681F-B8EE-409E-B25B-D54B28D424D8}" presName="sibTrans" presStyleCnt="0"/>
      <dgm:spPr/>
      <dgm:t>
        <a:bodyPr/>
        <a:lstStyle/>
        <a:p>
          <a:endParaRPr lang="pt-PT"/>
        </a:p>
      </dgm:t>
    </dgm:pt>
    <dgm:pt modelId="{9599AB1F-C612-4170-BAE2-618D698034A2}" type="pres">
      <dgm:prSet presAssocID="{EEA414C5-1A61-4575-A373-FD68F337F0B0}" presName="composite" presStyleCnt="0">
        <dgm:presLayoutVars>
          <dgm:chMax/>
          <dgm:chPref/>
        </dgm:presLayoutVars>
      </dgm:prSet>
      <dgm:spPr/>
    </dgm:pt>
    <dgm:pt modelId="{0838998C-CFD3-45FA-9869-9221C6F3ACFA}" type="pres">
      <dgm:prSet presAssocID="{EEA414C5-1A61-4575-A373-FD68F337F0B0}" presName="Image" presStyleLbl="bgImgPlace1" presStyleIdx="1" presStyleCnt="2"/>
      <dgm:spPr/>
    </dgm:pt>
    <dgm:pt modelId="{1423E8C3-BF29-4D9E-B140-7E0DA8EC05DB}" type="pres">
      <dgm:prSet presAssocID="{EEA414C5-1A61-4575-A373-FD68F337F0B0}" presName="ParentText" presStyleLbl="revTx" presStyleIdx="1" presStyleCnt="2" custLinFactNeighborY="-234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9D2F580-D999-44EA-91A3-2CFDE7B5E802}" type="pres">
      <dgm:prSet presAssocID="{EEA414C5-1A61-4575-A373-FD68F337F0B0}" presName="tlFrame" presStyleLbl="node1" presStyleIdx="4" presStyleCnt="8" custLinFactY="-164929" custLinFactNeighborX="-22871" custLinFactNeighborY="-2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204CEC01-C5DA-4540-8F0E-2BE3F2AD280F}" type="pres">
      <dgm:prSet presAssocID="{EEA414C5-1A61-4575-A373-FD68F337F0B0}" presName="trFrame" presStyleLbl="node1" presStyleIdx="5" presStyleCnt="8" custLinFactY="-164929" custLinFactNeighborX="-26791" custLinFactNeighborY="-200000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CCB08039-C69B-473B-A24C-60D370F99543}" type="pres">
      <dgm:prSet presAssocID="{EEA414C5-1A61-4575-A373-FD68F337F0B0}" presName="blFrame" presStyleLbl="node1" presStyleIdx="6" presStyleCnt="8" custLinFactY="100000" custLinFactNeighborX="-22871" custLinFactNeighborY="161142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PT"/>
        </a:p>
      </dgm:t>
    </dgm:pt>
    <dgm:pt modelId="{6E32F60C-BB92-47AB-B684-BE63A9B6EA37}" type="pres">
      <dgm:prSet presAssocID="{EEA414C5-1A61-4575-A373-FD68F337F0B0}" presName="brFrame" presStyleLbl="node1" presStyleIdx="7" presStyleCnt="8" custLinFactY="100000" custLinFactNeighborX="660" custLinFactNeighborY="157794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PT"/>
        </a:p>
      </dgm:t>
    </dgm:pt>
  </dgm:ptLst>
  <dgm:cxnLst>
    <dgm:cxn modelId="{D0D8527B-9DA9-464A-BBFE-8796C79B4457}" type="presOf" srcId="{EEA414C5-1A61-4575-A373-FD68F337F0B0}" destId="{1423E8C3-BF29-4D9E-B140-7E0DA8EC05DB}" srcOrd="0" destOrd="0" presId="urn:microsoft.com/office/officeart/2009/3/layout/FramedTextPicture"/>
    <dgm:cxn modelId="{5EE0E1C7-D80D-4F7B-B072-9CFF1C729E32}" type="presOf" srcId="{37245873-C805-4C57-BC7C-DB745C058EC2}" destId="{2A2B0CBE-E3D4-4F14-A96B-D5CF74157610}" srcOrd="0" destOrd="0" presId="urn:microsoft.com/office/officeart/2009/3/layout/FramedTextPicture"/>
    <dgm:cxn modelId="{8C2B373A-466D-4EF7-893F-863257791323}" type="presOf" srcId="{046A30E0-1CA1-45EE-A635-BCAA0A59712F}" destId="{C9D3CBBE-DF4A-44ED-87CF-D83C0F942DD6}" srcOrd="0" destOrd="0" presId="urn:microsoft.com/office/officeart/2009/3/layout/FramedTextPicture"/>
    <dgm:cxn modelId="{3CC767B6-4463-4C12-8438-07DFA1E491E5}" srcId="{046A30E0-1CA1-45EE-A635-BCAA0A59712F}" destId="{37245873-C805-4C57-BC7C-DB745C058EC2}" srcOrd="0" destOrd="0" parTransId="{2161DAD9-6A84-4292-B74C-C16552498F14}" sibTransId="{98CE681F-B8EE-409E-B25B-D54B28D424D8}"/>
    <dgm:cxn modelId="{CDCFCB5E-DB4F-4C4F-B942-76E8ED2F72F2}" srcId="{046A30E0-1CA1-45EE-A635-BCAA0A59712F}" destId="{EEA414C5-1A61-4575-A373-FD68F337F0B0}" srcOrd="1" destOrd="0" parTransId="{DCD08B7D-0DE6-4F28-AD71-F486275BD9A7}" sibTransId="{89361B53-ED22-49C5-A93F-2313EF895272}"/>
    <dgm:cxn modelId="{76D3D508-A731-4C66-9C39-9F07E06223E7}" type="presParOf" srcId="{C9D3CBBE-DF4A-44ED-87CF-D83C0F942DD6}" destId="{5E22C8E8-1174-4766-9462-3E09E1E00D89}" srcOrd="0" destOrd="0" presId="urn:microsoft.com/office/officeart/2009/3/layout/FramedTextPicture"/>
    <dgm:cxn modelId="{7BD778B2-A856-4467-9A18-EC3AFD8DB51C}" type="presParOf" srcId="{5E22C8E8-1174-4766-9462-3E09E1E00D89}" destId="{9AD43D98-2447-4B37-8971-52AD60557D2C}" srcOrd="0" destOrd="0" presId="urn:microsoft.com/office/officeart/2009/3/layout/FramedTextPicture"/>
    <dgm:cxn modelId="{E3D82D26-337C-4A00-95B2-68ABEB8DD146}" type="presParOf" srcId="{5E22C8E8-1174-4766-9462-3E09E1E00D89}" destId="{2A2B0CBE-E3D4-4F14-A96B-D5CF74157610}" srcOrd="1" destOrd="0" presId="urn:microsoft.com/office/officeart/2009/3/layout/FramedTextPicture"/>
    <dgm:cxn modelId="{B50B6833-0537-4967-B714-1F7508C2B21D}" type="presParOf" srcId="{5E22C8E8-1174-4766-9462-3E09E1E00D89}" destId="{16EC06FC-5F34-4C68-9840-CDB6D6C16ED5}" srcOrd="2" destOrd="0" presId="urn:microsoft.com/office/officeart/2009/3/layout/FramedTextPicture"/>
    <dgm:cxn modelId="{F7A65D75-F631-4DBE-AEDF-648DB3F07DC0}" type="presParOf" srcId="{5E22C8E8-1174-4766-9462-3E09E1E00D89}" destId="{0D21694C-8E86-4467-A6F2-6C2697F8B040}" srcOrd="3" destOrd="0" presId="urn:microsoft.com/office/officeart/2009/3/layout/FramedTextPicture"/>
    <dgm:cxn modelId="{E162D021-768F-4234-86E7-FBF8A0283029}" type="presParOf" srcId="{5E22C8E8-1174-4766-9462-3E09E1E00D89}" destId="{1FCEB103-B72C-4BCD-8133-C5314381F092}" srcOrd="4" destOrd="0" presId="urn:microsoft.com/office/officeart/2009/3/layout/FramedTextPicture"/>
    <dgm:cxn modelId="{AA4EB7F9-6DB3-4CC7-B518-2B96833FB7C3}" type="presParOf" srcId="{5E22C8E8-1174-4766-9462-3E09E1E00D89}" destId="{6500C9D4-854A-47D6-BBF8-1B1C0C2E6376}" srcOrd="5" destOrd="0" presId="urn:microsoft.com/office/officeart/2009/3/layout/FramedTextPicture"/>
    <dgm:cxn modelId="{A67253A4-A212-4388-8ECC-92948EB70A50}" type="presParOf" srcId="{C9D3CBBE-DF4A-44ED-87CF-D83C0F942DD6}" destId="{ECD7B39F-7F4D-4DA1-90D0-E47865788DE1}" srcOrd="1" destOrd="0" presId="urn:microsoft.com/office/officeart/2009/3/layout/FramedTextPicture"/>
    <dgm:cxn modelId="{B52444D5-B22A-4B11-B23B-4F5CAA327A70}" type="presParOf" srcId="{C9D3CBBE-DF4A-44ED-87CF-D83C0F942DD6}" destId="{9599AB1F-C612-4170-BAE2-618D698034A2}" srcOrd="2" destOrd="0" presId="urn:microsoft.com/office/officeart/2009/3/layout/FramedTextPicture"/>
    <dgm:cxn modelId="{7606108B-B33A-4FBE-9168-0ADE0C22441C}" type="presParOf" srcId="{9599AB1F-C612-4170-BAE2-618D698034A2}" destId="{0838998C-CFD3-45FA-9869-9221C6F3ACFA}" srcOrd="0" destOrd="0" presId="urn:microsoft.com/office/officeart/2009/3/layout/FramedTextPicture"/>
    <dgm:cxn modelId="{29DE989C-FACB-469D-8DE7-021222C44D2F}" type="presParOf" srcId="{9599AB1F-C612-4170-BAE2-618D698034A2}" destId="{1423E8C3-BF29-4D9E-B140-7E0DA8EC05DB}" srcOrd="1" destOrd="0" presId="urn:microsoft.com/office/officeart/2009/3/layout/FramedTextPicture"/>
    <dgm:cxn modelId="{9584D1D2-C035-4B39-BE9A-55AC0751175C}" type="presParOf" srcId="{9599AB1F-C612-4170-BAE2-618D698034A2}" destId="{B9D2F580-D999-44EA-91A3-2CFDE7B5E802}" srcOrd="2" destOrd="0" presId="urn:microsoft.com/office/officeart/2009/3/layout/FramedTextPicture"/>
    <dgm:cxn modelId="{DBE724EF-F133-4EB8-837F-762B630CA66E}" type="presParOf" srcId="{9599AB1F-C612-4170-BAE2-618D698034A2}" destId="{204CEC01-C5DA-4540-8F0E-2BE3F2AD280F}" srcOrd="3" destOrd="0" presId="urn:microsoft.com/office/officeart/2009/3/layout/FramedTextPicture"/>
    <dgm:cxn modelId="{AF3576B1-C7C8-4577-9AD6-AEBD86475F7B}" type="presParOf" srcId="{9599AB1F-C612-4170-BAE2-618D698034A2}" destId="{CCB08039-C69B-473B-A24C-60D370F99543}" srcOrd="4" destOrd="0" presId="urn:microsoft.com/office/officeart/2009/3/layout/FramedTextPicture"/>
    <dgm:cxn modelId="{9D042DEA-A3AA-43BA-87D6-400D1C26F0E1}" type="presParOf" srcId="{9599AB1F-C612-4170-BAE2-618D698034A2}" destId="{6E32F60C-BB92-47AB-B684-BE63A9B6EA37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6A30E0-1CA1-45EE-A635-BCAA0A59712F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37245873-C805-4C57-BC7C-DB745C058EC2}">
      <dgm:prSet phldrT="[Text]" custT="1"/>
      <dgm:spPr/>
      <dgm:t>
        <a:bodyPr/>
        <a:lstStyle/>
        <a:p>
          <a:endParaRPr lang="en-GB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GB" sz="2000" b="1" dirty="0" smtClean="0">
              <a:solidFill>
                <a:schemeClr val="accent3"/>
              </a:solidFill>
              <a:latin typeface="+mn-lt"/>
              <a:cs typeface="Times New Roman" panose="02020603050405020304" pitchFamily="18" charset="0"/>
            </a:rPr>
            <a:t>MEDICAL VULNERABILITY</a:t>
          </a:r>
          <a:r>
            <a:rPr lang="en-GB" sz="2000" b="1" dirty="0" smtClean="0">
              <a:latin typeface="+mn-lt"/>
              <a:cs typeface="Times New Roman" panose="02020603050405020304" pitchFamily="18" charset="0"/>
            </a:rPr>
            <a:t> </a:t>
          </a:r>
        </a:p>
        <a:p>
          <a:r>
            <a:rPr lang="en-GB" sz="2000" b="1" dirty="0" smtClean="0"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lang="en-GB" sz="2000" dirty="0" smtClean="0">
              <a:latin typeface="+mn-lt"/>
              <a:ea typeface="+mn-ea"/>
              <a:cs typeface="Times New Roman" panose="02020603050405020304" pitchFamily="18" charset="0"/>
            </a:rPr>
            <a:t>HAS THE PERSON A SERIOUS HEALTH-RELATED CONDITION FOR WHISH THERE ARE NO SATISFACTORY SOLUTION?</a:t>
          </a:r>
        </a:p>
      </dgm:t>
    </dgm:pt>
    <dgm:pt modelId="{2161DAD9-6A84-4292-B74C-C16552498F14}" type="parTrans" cxnId="{3CC767B6-4463-4C12-8438-07DFA1E491E5}">
      <dgm:prSet/>
      <dgm:spPr/>
      <dgm:t>
        <a:bodyPr/>
        <a:lstStyle/>
        <a:p>
          <a:endParaRPr lang="en-GB"/>
        </a:p>
      </dgm:t>
    </dgm:pt>
    <dgm:pt modelId="{98CE681F-B8EE-409E-B25B-D54B28D424D8}" type="sibTrans" cxnId="{3CC767B6-4463-4C12-8438-07DFA1E491E5}">
      <dgm:prSet/>
      <dgm:spPr/>
      <dgm:t>
        <a:bodyPr/>
        <a:lstStyle/>
        <a:p>
          <a:endParaRPr lang="en-GB"/>
        </a:p>
      </dgm:t>
    </dgm:pt>
    <dgm:pt modelId="{E05C0905-DD41-4100-A69A-E2A80734A8DA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b="0" dirty="0" smtClean="0">
              <a:latin typeface="+mj-lt"/>
              <a:ea typeface="+mn-ea"/>
              <a:cs typeface="Times New Roman" panose="02020603050405020304" pitchFamily="18" charset="0"/>
            </a:rPr>
            <a:t>This category includes: </a:t>
          </a:r>
          <a:r>
            <a:rPr lang="en-US" sz="200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patients with </a:t>
          </a:r>
          <a:r>
            <a:rPr lang="en-GB" sz="200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 serious health-related condition for which there are no satisfactory treatments; for instance, patients with palliative care needs, with metastatic cancers, Parkinson’s disease, multiple sclerosis, Alzheimer’s disease, end-stage AIDS …. </a:t>
          </a:r>
          <a:endParaRPr lang="en-GB" sz="2000" b="1" dirty="0" smtClean="0">
            <a:latin typeface="+mj-lt"/>
            <a:cs typeface="Times New Roman" panose="02020603050405020304" pitchFamily="18" charset="0"/>
          </a:endParaRPr>
        </a:p>
      </dgm:t>
    </dgm:pt>
    <dgm:pt modelId="{FBCF3599-5B7B-47B3-9C7E-8A74599EA299}" type="parTrans" cxnId="{9C109C59-0E00-4307-ADA9-2CA592D16F40}">
      <dgm:prSet/>
      <dgm:spPr/>
      <dgm:t>
        <a:bodyPr/>
        <a:lstStyle/>
        <a:p>
          <a:endParaRPr lang="en-GB"/>
        </a:p>
      </dgm:t>
    </dgm:pt>
    <dgm:pt modelId="{A691718F-F185-4F88-94E1-6015F7A6749B}" type="sibTrans" cxnId="{9C109C59-0E00-4307-ADA9-2CA592D16F40}">
      <dgm:prSet/>
      <dgm:spPr/>
      <dgm:t>
        <a:bodyPr/>
        <a:lstStyle/>
        <a:p>
          <a:endParaRPr lang="en-GB"/>
        </a:p>
      </dgm:t>
    </dgm:pt>
    <dgm:pt modelId="{C9D3CBBE-DF4A-44ED-87CF-D83C0F942DD6}" type="pres">
      <dgm:prSet presAssocID="{046A30E0-1CA1-45EE-A635-BCAA0A59712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PT"/>
        </a:p>
      </dgm:t>
    </dgm:pt>
    <dgm:pt modelId="{5E22C8E8-1174-4766-9462-3E09E1E00D89}" type="pres">
      <dgm:prSet presAssocID="{37245873-C805-4C57-BC7C-DB745C058EC2}" presName="composite" presStyleCnt="0">
        <dgm:presLayoutVars>
          <dgm:chMax/>
          <dgm:chPref/>
        </dgm:presLayoutVars>
      </dgm:prSet>
      <dgm:spPr/>
      <dgm:t>
        <a:bodyPr/>
        <a:lstStyle/>
        <a:p>
          <a:endParaRPr lang="pt-PT"/>
        </a:p>
      </dgm:t>
    </dgm:pt>
    <dgm:pt modelId="{9AD43D98-2447-4B37-8971-52AD60557D2C}" type="pres">
      <dgm:prSet presAssocID="{37245873-C805-4C57-BC7C-DB745C058EC2}" presName="Image" presStyleLbl="bgImgPlace1" presStyleIdx="0" presStyleCnt="2" custScaleX="100487" custScaleY="160535" custLinFactNeighborX="105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2A2B0CBE-E3D4-4F14-A96B-D5CF74157610}" type="pres">
      <dgm:prSet presAssocID="{37245873-C805-4C57-BC7C-DB745C058EC2}" presName="ParentText" presStyleLbl="revTx" presStyleIdx="0" presStyleCnt="2" custLinFactNeighborX="9795" custLinFactNeighborY="-18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6EC06FC-5F34-4C68-9840-CDB6D6C16ED5}" type="pres">
      <dgm:prSet presAssocID="{37245873-C805-4C57-BC7C-DB745C058EC2}" presName="tlFrame" presStyleLbl="node1" presStyleIdx="0" presStyleCnt="8" custLinFactY="-15818" custLinFactNeighborX="61995" custLinFactNeighborY="-100000"/>
      <dgm:spPr/>
      <dgm:t>
        <a:bodyPr/>
        <a:lstStyle/>
        <a:p>
          <a:endParaRPr lang="pt-PT"/>
        </a:p>
      </dgm:t>
    </dgm:pt>
    <dgm:pt modelId="{0D21694C-8E86-4467-A6F2-6C2697F8B040}" type="pres">
      <dgm:prSet presAssocID="{37245873-C805-4C57-BC7C-DB745C058EC2}" presName="trFrame" presStyleLbl="node1" presStyleIdx="1" presStyleCnt="8" custLinFactY="-8594" custLinFactNeighborX="2361" custLinFactNeighborY="-100000"/>
      <dgm:spPr/>
      <dgm:t>
        <a:bodyPr/>
        <a:lstStyle/>
        <a:p>
          <a:endParaRPr lang="pt-PT"/>
        </a:p>
      </dgm:t>
    </dgm:pt>
    <dgm:pt modelId="{1FCEB103-B72C-4BCD-8133-C5314381F092}" type="pres">
      <dgm:prSet presAssocID="{37245873-C805-4C57-BC7C-DB745C058EC2}" presName="blFrame" presStyleLbl="node1" presStyleIdx="2" presStyleCnt="8" custLinFactY="79346" custLinFactNeighborX="68940" custLinFactNeighborY="100000"/>
      <dgm:spPr/>
      <dgm:t>
        <a:bodyPr/>
        <a:lstStyle/>
        <a:p>
          <a:endParaRPr lang="pt-PT"/>
        </a:p>
      </dgm:t>
    </dgm:pt>
    <dgm:pt modelId="{6500C9D4-854A-47D6-BBF8-1B1C0C2E6376}" type="pres">
      <dgm:prSet presAssocID="{37245873-C805-4C57-BC7C-DB745C058EC2}" presName="brFrame" presStyleLbl="node1" presStyleIdx="3" presStyleCnt="8" custLinFactY="91221" custLinFactNeighborX="16529" custLinFactNeighborY="100000"/>
      <dgm:spPr/>
      <dgm:t>
        <a:bodyPr/>
        <a:lstStyle/>
        <a:p>
          <a:endParaRPr lang="pt-PT"/>
        </a:p>
      </dgm:t>
    </dgm:pt>
    <dgm:pt modelId="{ECD7B39F-7F4D-4DA1-90D0-E47865788DE1}" type="pres">
      <dgm:prSet presAssocID="{98CE681F-B8EE-409E-B25B-D54B28D424D8}" presName="sibTrans" presStyleCnt="0"/>
      <dgm:spPr/>
      <dgm:t>
        <a:bodyPr/>
        <a:lstStyle/>
        <a:p>
          <a:endParaRPr lang="pt-PT"/>
        </a:p>
      </dgm:t>
    </dgm:pt>
    <dgm:pt modelId="{5522C408-9175-4AFF-97FF-63D1ABE29198}" type="pres">
      <dgm:prSet presAssocID="{E05C0905-DD41-4100-A69A-E2A80734A8DA}" presName="composite" presStyleCnt="0">
        <dgm:presLayoutVars>
          <dgm:chMax/>
          <dgm:chPref/>
        </dgm:presLayoutVars>
      </dgm:prSet>
      <dgm:spPr/>
      <dgm:t>
        <a:bodyPr/>
        <a:lstStyle/>
        <a:p>
          <a:endParaRPr lang="pt-PT"/>
        </a:p>
      </dgm:t>
    </dgm:pt>
    <dgm:pt modelId="{3B662AD9-9A76-4099-B4DF-07929529CDFE}" type="pres">
      <dgm:prSet presAssocID="{E05C0905-DD41-4100-A69A-E2A80734A8DA}" presName="Image" presStyleLbl="bgImgPlace1" presStyleIdx="1" presStyleCnt="2"/>
      <dgm:spPr/>
      <dgm:t>
        <a:bodyPr/>
        <a:lstStyle/>
        <a:p>
          <a:endParaRPr lang="pt-PT"/>
        </a:p>
      </dgm:t>
    </dgm:pt>
    <dgm:pt modelId="{BE771F0E-7382-4CF5-A10E-A814C1822C4D}" type="pres">
      <dgm:prSet presAssocID="{E05C0905-DD41-4100-A69A-E2A80734A8DA}" presName="ParentText" presStyleLbl="revTx" presStyleIdx="1" presStyleCnt="2" custLinFactNeighborY="-182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16B6468-28B3-4FED-8516-57568CD0E88E}" type="pres">
      <dgm:prSet presAssocID="{E05C0905-DD41-4100-A69A-E2A80734A8DA}" presName="tlFrame" presStyleLbl="node1" presStyleIdx="4" presStyleCnt="8" custLinFactY="-156473" custLinFactNeighborX="18891" custLinFactNeighborY="-200000"/>
      <dgm:spPr/>
      <dgm:t>
        <a:bodyPr/>
        <a:lstStyle/>
        <a:p>
          <a:endParaRPr lang="pt-PT"/>
        </a:p>
      </dgm:t>
    </dgm:pt>
    <dgm:pt modelId="{4E3E2304-8FCC-428C-AA41-0BB0374200EE}" type="pres">
      <dgm:prSet presAssocID="{E05C0905-DD41-4100-A69A-E2A80734A8DA}" presName="trFrame" presStyleLbl="node1" presStyleIdx="5" presStyleCnt="8" custLinFactY="-154111" custLinFactNeighborX="195" custLinFactNeighborY="-200000"/>
      <dgm:spPr/>
      <dgm:t>
        <a:bodyPr/>
        <a:lstStyle/>
        <a:p>
          <a:endParaRPr lang="pt-PT"/>
        </a:p>
      </dgm:t>
    </dgm:pt>
    <dgm:pt modelId="{82ED6F61-8B2A-40A5-A7D2-19D6DA5CC8A6}" type="pres">
      <dgm:prSet presAssocID="{E05C0905-DD41-4100-A69A-E2A80734A8DA}" presName="blFrame" presStyleLbl="node1" presStyleIdx="6" presStyleCnt="8" custLinFactY="100000" custLinFactNeighborX="4723" custLinFactNeighborY="176623"/>
      <dgm:spPr/>
      <dgm:t>
        <a:bodyPr/>
        <a:lstStyle/>
        <a:p>
          <a:endParaRPr lang="pt-PT"/>
        </a:p>
      </dgm:t>
    </dgm:pt>
    <dgm:pt modelId="{9425C3B3-D9BD-4B6A-956B-D1A4019AC438}" type="pres">
      <dgm:prSet presAssocID="{E05C0905-DD41-4100-A69A-E2A80734A8DA}" presName="brFrame" presStyleLbl="node1" presStyleIdx="7" presStyleCnt="8" custLinFactY="100000" custLinFactNeighborX="196" custLinFactNeighborY="176623"/>
      <dgm:spPr/>
      <dgm:t>
        <a:bodyPr/>
        <a:lstStyle/>
        <a:p>
          <a:endParaRPr lang="pt-PT"/>
        </a:p>
      </dgm:t>
    </dgm:pt>
  </dgm:ptLst>
  <dgm:cxnLst>
    <dgm:cxn modelId="{3CC767B6-4463-4C12-8438-07DFA1E491E5}" srcId="{046A30E0-1CA1-45EE-A635-BCAA0A59712F}" destId="{37245873-C805-4C57-BC7C-DB745C058EC2}" srcOrd="0" destOrd="0" parTransId="{2161DAD9-6A84-4292-B74C-C16552498F14}" sibTransId="{98CE681F-B8EE-409E-B25B-D54B28D424D8}"/>
    <dgm:cxn modelId="{51F4EE44-2D1A-4B62-8281-EB8A9EB3B83A}" type="presOf" srcId="{37245873-C805-4C57-BC7C-DB745C058EC2}" destId="{2A2B0CBE-E3D4-4F14-A96B-D5CF74157610}" srcOrd="0" destOrd="0" presId="urn:microsoft.com/office/officeart/2009/3/layout/FramedTextPicture"/>
    <dgm:cxn modelId="{9C109C59-0E00-4307-ADA9-2CA592D16F40}" srcId="{046A30E0-1CA1-45EE-A635-BCAA0A59712F}" destId="{E05C0905-DD41-4100-A69A-E2A80734A8DA}" srcOrd="1" destOrd="0" parTransId="{FBCF3599-5B7B-47B3-9C7E-8A74599EA299}" sibTransId="{A691718F-F185-4F88-94E1-6015F7A6749B}"/>
    <dgm:cxn modelId="{FAEDFEC2-06AB-412A-99D8-43AD23F8A323}" type="presOf" srcId="{046A30E0-1CA1-45EE-A635-BCAA0A59712F}" destId="{C9D3CBBE-DF4A-44ED-87CF-D83C0F942DD6}" srcOrd="0" destOrd="0" presId="urn:microsoft.com/office/officeart/2009/3/layout/FramedTextPicture"/>
    <dgm:cxn modelId="{F77E3434-BD4B-44B5-8F7C-02F06A0D2074}" type="presOf" srcId="{E05C0905-DD41-4100-A69A-E2A80734A8DA}" destId="{BE771F0E-7382-4CF5-A10E-A814C1822C4D}" srcOrd="0" destOrd="0" presId="urn:microsoft.com/office/officeart/2009/3/layout/FramedTextPicture"/>
    <dgm:cxn modelId="{221254C9-09CE-410F-BF00-59453C8A3DBB}" type="presParOf" srcId="{C9D3CBBE-DF4A-44ED-87CF-D83C0F942DD6}" destId="{5E22C8E8-1174-4766-9462-3E09E1E00D89}" srcOrd="0" destOrd="0" presId="urn:microsoft.com/office/officeart/2009/3/layout/FramedTextPicture"/>
    <dgm:cxn modelId="{6C15C2ED-6D8C-4B61-8142-FADE8139D0AC}" type="presParOf" srcId="{5E22C8E8-1174-4766-9462-3E09E1E00D89}" destId="{9AD43D98-2447-4B37-8971-52AD60557D2C}" srcOrd="0" destOrd="0" presId="urn:microsoft.com/office/officeart/2009/3/layout/FramedTextPicture"/>
    <dgm:cxn modelId="{E7D369C7-C74D-4A22-8CC9-2EDF11803C69}" type="presParOf" srcId="{5E22C8E8-1174-4766-9462-3E09E1E00D89}" destId="{2A2B0CBE-E3D4-4F14-A96B-D5CF74157610}" srcOrd="1" destOrd="0" presId="urn:microsoft.com/office/officeart/2009/3/layout/FramedTextPicture"/>
    <dgm:cxn modelId="{B6C63390-51C8-4D87-BE0F-DFF8D507C908}" type="presParOf" srcId="{5E22C8E8-1174-4766-9462-3E09E1E00D89}" destId="{16EC06FC-5F34-4C68-9840-CDB6D6C16ED5}" srcOrd="2" destOrd="0" presId="urn:microsoft.com/office/officeart/2009/3/layout/FramedTextPicture"/>
    <dgm:cxn modelId="{052DDD03-0F64-4212-A2A0-9DEC2D7701AE}" type="presParOf" srcId="{5E22C8E8-1174-4766-9462-3E09E1E00D89}" destId="{0D21694C-8E86-4467-A6F2-6C2697F8B040}" srcOrd="3" destOrd="0" presId="urn:microsoft.com/office/officeart/2009/3/layout/FramedTextPicture"/>
    <dgm:cxn modelId="{05024F2E-E766-4F0F-99F5-334581CC391D}" type="presParOf" srcId="{5E22C8E8-1174-4766-9462-3E09E1E00D89}" destId="{1FCEB103-B72C-4BCD-8133-C5314381F092}" srcOrd="4" destOrd="0" presId="urn:microsoft.com/office/officeart/2009/3/layout/FramedTextPicture"/>
    <dgm:cxn modelId="{1AEFD568-1233-437A-8D28-AA070B52835B}" type="presParOf" srcId="{5E22C8E8-1174-4766-9462-3E09E1E00D89}" destId="{6500C9D4-854A-47D6-BBF8-1B1C0C2E6376}" srcOrd="5" destOrd="0" presId="urn:microsoft.com/office/officeart/2009/3/layout/FramedTextPicture"/>
    <dgm:cxn modelId="{B539B4AE-CBAD-4F08-BAC6-49E9943C17EC}" type="presParOf" srcId="{C9D3CBBE-DF4A-44ED-87CF-D83C0F942DD6}" destId="{ECD7B39F-7F4D-4DA1-90D0-E47865788DE1}" srcOrd="1" destOrd="0" presId="urn:microsoft.com/office/officeart/2009/3/layout/FramedTextPicture"/>
    <dgm:cxn modelId="{C85DAE0A-2DF1-46FB-B4A6-5A5EC6681C37}" type="presParOf" srcId="{C9D3CBBE-DF4A-44ED-87CF-D83C0F942DD6}" destId="{5522C408-9175-4AFF-97FF-63D1ABE29198}" srcOrd="2" destOrd="0" presId="urn:microsoft.com/office/officeart/2009/3/layout/FramedTextPicture"/>
    <dgm:cxn modelId="{DCC66B77-DA65-44E9-8EBF-31678DE88F63}" type="presParOf" srcId="{5522C408-9175-4AFF-97FF-63D1ABE29198}" destId="{3B662AD9-9A76-4099-B4DF-07929529CDFE}" srcOrd="0" destOrd="0" presId="urn:microsoft.com/office/officeart/2009/3/layout/FramedTextPicture"/>
    <dgm:cxn modelId="{42F2B51C-281E-437F-B42E-3EFE4FEB8327}" type="presParOf" srcId="{5522C408-9175-4AFF-97FF-63D1ABE29198}" destId="{BE771F0E-7382-4CF5-A10E-A814C1822C4D}" srcOrd="1" destOrd="0" presId="urn:microsoft.com/office/officeart/2009/3/layout/FramedTextPicture"/>
    <dgm:cxn modelId="{688659B5-12CE-492B-9C4F-198ABF16B9F3}" type="presParOf" srcId="{5522C408-9175-4AFF-97FF-63D1ABE29198}" destId="{E16B6468-28B3-4FED-8516-57568CD0E88E}" srcOrd="2" destOrd="0" presId="urn:microsoft.com/office/officeart/2009/3/layout/FramedTextPicture"/>
    <dgm:cxn modelId="{0D54F5FB-8BD3-4A56-9754-2AF6CC3FB5C2}" type="presParOf" srcId="{5522C408-9175-4AFF-97FF-63D1ABE29198}" destId="{4E3E2304-8FCC-428C-AA41-0BB0374200EE}" srcOrd="3" destOrd="0" presId="urn:microsoft.com/office/officeart/2009/3/layout/FramedTextPicture"/>
    <dgm:cxn modelId="{78BEB440-579F-451A-AE2E-2E6AEAA373E9}" type="presParOf" srcId="{5522C408-9175-4AFF-97FF-63D1ABE29198}" destId="{82ED6F61-8B2A-40A5-A7D2-19D6DA5CC8A6}" srcOrd="4" destOrd="0" presId="urn:microsoft.com/office/officeart/2009/3/layout/FramedTextPicture"/>
    <dgm:cxn modelId="{20B4FC97-1322-431E-86E9-72DC92032E9E}" type="presParOf" srcId="{5522C408-9175-4AFF-97FF-63D1ABE29198}" destId="{9425C3B3-D9BD-4B6A-956B-D1A4019AC438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6A30E0-1CA1-45EE-A635-BCAA0A59712F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37245873-C805-4C57-BC7C-DB745C058EC2}">
      <dgm:prSet phldrT="[Text]" custT="1"/>
      <dgm:spPr>
        <a:xfrm>
          <a:off x="0" y="0"/>
          <a:ext cx="5400039" cy="984448"/>
        </a:xfrm>
      </dgm:spPr>
      <dgm:t>
        <a:bodyPr/>
        <a:lstStyle/>
        <a:p>
          <a:r>
            <a:rPr lang="en-GB" sz="2000" b="1" dirty="0" smtClean="0">
              <a:solidFill>
                <a:schemeClr val="accent4"/>
              </a:solidFill>
              <a:latin typeface="+mn-lt"/>
              <a:ea typeface="+mn-ea"/>
              <a:cs typeface="Times New Roman" panose="02020603050405020304" pitchFamily="18" charset="0"/>
            </a:rPr>
            <a:t>ALLOCATIONAL VULNERABILITY</a:t>
          </a:r>
          <a:r>
            <a:rPr lang="en-GB" sz="2000" b="1" dirty="0" smtClean="0">
              <a:latin typeface="+mn-lt"/>
              <a:ea typeface="+mn-ea"/>
              <a:cs typeface="Times New Roman" panose="02020603050405020304" pitchFamily="18" charset="0"/>
            </a:rPr>
            <a:t/>
          </a:r>
          <a:br>
            <a:rPr lang="en-GB" sz="2000" b="1" dirty="0" smtClean="0">
              <a:latin typeface="+mn-lt"/>
              <a:ea typeface="+mn-ea"/>
              <a:cs typeface="Times New Roman" panose="02020603050405020304" pitchFamily="18" charset="0"/>
            </a:rPr>
          </a:br>
          <a:r>
            <a:rPr lang="en-GB" sz="2000" dirty="0" smtClean="0">
              <a:latin typeface="+mn-lt"/>
              <a:ea typeface="+mn-ea"/>
              <a:cs typeface="Times New Roman" panose="02020603050405020304" pitchFamily="18" charset="0"/>
            </a:rPr>
            <a:t>IS THE PATIENT SERIOUSLY LACKING IN IMPORTANT SOCIAL GOODS THAT WILL INFLUENCE HIS/HER DECISION</a:t>
          </a:r>
          <a:endParaRPr lang="en-GB" sz="2000" b="1" dirty="0" smtClean="0">
            <a:latin typeface="+mn-lt"/>
            <a:cs typeface="Times New Roman" panose="02020603050405020304" pitchFamily="18" charset="0"/>
          </a:endParaRPr>
        </a:p>
      </dgm:t>
    </dgm:pt>
    <dgm:pt modelId="{2161DAD9-6A84-4292-B74C-C16552498F14}" type="parTrans" cxnId="{3CC767B6-4463-4C12-8438-07DFA1E491E5}">
      <dgm:prSet/>
      <dgm:spPr/>
      <dgm:t>
        <a:bodyPr/>
        <a:lstStyle/>
        <a:p>
          <a:endParaRPr lang="en-GB"/>
        </a:p>
      </dgm:t>
    </dgm:pt>
    <dgm:pt modelId="{98CE681F-B8EE-409E-B25B-D54B28D424D8}" type="sibTrans" cxnId="{3CC767B6-4463-4C12-8438-07DFA1E491E5}">
      <dgm:prSet/>
      <dgm:spPr/>
      <dgm:t>
        <a:bodyPr/>
        <a:lstStyle/>
        <a:p>
          <a:endParaRPr lang="en-GB"/>
        </a:p>
      </dgm:t>
    </dgm:pt>
    <dgm:pt modelId="{FF88A85C-11D4-4351-86CD-A6E69B8BCFB6}">
      <dgm:prSet phldrT="[Text]" custT="1"/>
      <dgm:spPr>
        <a:xfrm>
          <a:off x="0" y="2165786"/>
          <a:ext cx="5400039" cy="984448"/>
        </a:xfrm>
      </dgm:spPr>
      <dgm:t>
        <a:bodyPr/>
        <a:lstStyle/>
        <a:p>
          <a:r>
            <a:rPr lang="en-US" sz="2000" dirty="0" smtClean="0"/>
            <a:t>Very poor patients, and all the older patients who</a:t>
          </a:r>
          <a:r>
            <a:rPr lang="en-GB" sz="2000" dirty="0" smtClean="0"/>
            <a:t> belong to a socially devaluated or disadvantaged group.</a:t>
          </a:r>
          <a:endParaRPr lang="en-GB" sz="2000" dirty="0">
            <a:latin typeface="+mn-lt"/>
            <a:ea typeface="+mn-ea"/>
            <a:cs typeface="Times New Roman" panose="02020603050405020304" pitchFamily="18" charset="0"/>
          </a:endParaRPr>
        </a:p>
      </dgm:t>
    </dgm:pt>
    <dgm:pt modelId="{072C55A4-FC97-458F-956C-CFF8D1FBD2DD}" type="parTrans" cxnId="{8C9230B5-953B-4085-AB6A-E13E34EFCDD8}">
      <dgm:prSet/>
      <dgm:spPr/>
      <dgm:t>
        <a:bodyPr/>
        <a:lstStyle/>
        <a:p>
          <a:endParaRPr lang="pt-PT"/>
        </a:p>
      </dgm:t>
    </dgm:pt>
    <dgm:pt modelId="{F3271F0F-D831-405C-94C8-3B73A24CCBE1}" type="sibTrans" cxnId="{8C9230B5-953B-4085-AB6A-E13E34EFCDD8}">
      <dgm:prSet/>
      <dgm:spPr/>
      <dgm:t>
        <a:bodyPr/>
        <a:lstStyle/>
        <a:p>
          <a:endParaRPr lang="pt-PT"/>
        </a:p>
      </dgm:t>
    </dgm:pt>
    <dgm:pt modelId="{C9D3CBBE-DF4A-44ED-87CF-D83C0F942DD6}" type="pres">
      <dgm:prSet presAssocID="{046A30E0-1CA1-45EE-A635-BCAA0A59712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PT"/>
        </a:p>
      </dgm:t>
    </dgm:pt>
    <dgm:pt modelId="{5E22C8E8-1174-4766-9462-3E09E1E00D89}" type="pres">
      <dgm:prSet presAssocID="{37245873-C805-4C57-BC7C-DB745C058EC2}" presName="composite" presStyleCnt="0">
        <dgm:presLayoutVars>
          <dgm:chMax/>
          <dgm:chPref/>
        </dgm:presLayoutVars>
      </dgm:prSet>
      <dgm:spPr/>
      <dgm:t>
        <a:bodyPr/>
        <a:lstStyle/>
        <a:p>
          <a:endParaRPr lang="pt-PT"/>
        </a:p>
      </dgm:t>
    </dgm:pt>
    <dgm:pt modelId="{9AD43D98-2447-4B37-8971-52AD60557D2C}" type="pres">
      <dgm:prSet presAssocID="{37245873-C805-4C57-BC7C-DB745C058EC2}" presName="Image" presStyleLbl="bgImgPlace1" presStyleIdx="0" presStyleCnt="2" custScaleX="100487" custScaleY="160535" custLinFactNeighborX="105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2A2B0CBE-E3D4-4F14-A96B-D5CF74157610}" type="pres">
      <dgm:prSet presAssocID="{37245873-C805-4C57-BC7C-DB745C058EC2}" presName="ParentText" presStyleLbl="revTx" presStyleIdx="0" presStyleCnt="2" custLinFactNeighborX="8643" custLinFactNeighborY="195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6EC06FC-5F34-4C68-9840-CDB6D6C16ED5}" type="pres">
      <dgm:prSet presAssocID="{37245873-C805-4C57-BC7C-DB745C058EC2}" presName="tlFrame" presStyleLbl="node1" presStyleIdx="0" presStyleCnt="8" custLinFactY="-15818" custLinFactNeighborX="61995" custLinFactNeighborY="-100000"/>
      <dgm:spPr/>
      <dgm:t>
        <a:bodyPr/>
        <a:lstStyle/>
        <a:p>
          <a:endParaRPr lang="pt-PT"/>
        </a:p>
      </dgm:t>
    </dgm:pt>
    <dgm:pt modelId="{0D21694C-8E86-4467-A6F2-6C2697F8B040}" type="pres">
      <dgm:prSet presAssocID="{37245873-C805-4C57-BC7C-DB745C058EC2}" presName="trFrame" presStyleLbl="node1" presStyleIdx="1" presStyleCnt="8" custLinFactY="-8594" custLinFactNeighborX="2361" custLinFactNeighborY="-100000"/>
      <dgm:spPr/>
      <dgm:t>
        <a:bodyPr/>
        <a:lstStyle/>
        <a:p>
          <a:endParaRPr lang="pt-PT"/>
        </a:p>
      </dgm:t>
    </dgm:pt>
    <dgm:pt modelId="{1FCEB103-B72C-4BCD-8133-C5314381F092}" type="pres">
      <dgm:prSet presAssocID="{37245873-C805-4C57-BC7C-DB745C058EC2}" presName="blFrame" presStyleLbl="node1" presStyleIdx="2" presStyleCnt="8" custLinFactY="79346" custLinFactNeighborX="68940" custLinFactNeighborY="100000"/>
      <dgm:spPr/>
      <dgm:t>
        <a:bodyPr/>
        <a:lstStyle/>
        <a:p>
          <a:endParaRPr lang="pt-PT"/>
        </a:p>
      </dgm:t>
    </dgm:pt>
    <dgm:pt modelId="{6500C9D4-854A-47D6-BBF8-1B1C0C2E6376}" type="pres">
      <dgm:prSet presAssocID="{37245873-C805-4C57-BC7C-DB745C058EC2}" presName="brFrame" presStyleLbl="node1" presStyleIdx="3" presStyleCnt="8" custLinFactY="91221" custLinFactNeighborX="16529" custLinFactNeighborY="100000"/>
      <dgm:spPr/>
      <dgm:t>
        <a:bodyPr/>
        <a:lstStyle/>
        <a:p>
          <a:endParaRPr lang="pt-PT"/>
        </a:p>
      </dgm:t>
    </dgm:pt>
    <dgm:pt modelId="{ECD7B39F-7F4D-4DA1-90D0-E47865788DE1}" type="pres">
      <dgm:prSet presAssocID="{98CE681F-B8EE-409E-B25B-D54B28D424D8}" presName="sibTrans" presStyleCnt="0"/>
      <dgm:spPr/>
      <dgm:t>
        <a:bodyPr/>
        <a:lstStyle/>
        <a:p>
          <a:endParaRPr lang="pt-PT"/>
        </a:p>
      </dgm:t>
    </dgm:pt>
    <dgm:pt modelId="{4B568E01-C6F1-42B8-92D6-391E72E242C6}" type="pres">
      <dgm:prSet presAssocID="{FF88A85C-11D4-4351-86CD-A6E69B8BCFB6}" presName="composite" presStyleCnt="0">
        <dgm:presLayoutVars>
          <dgm:chMax/>
          <dgm:chPref/>
        </dgm:presLayoutVars>
      </dgm:prSet>
      <dgm:spPr/>
      <dgm:t>
        <a:bodyPr/>
        <a:lstStyle/>
        <a:p>
          <a:endParaRPr lang="pt-PT"/>
        </a:p>
      </dgm:t>
    </dgm:pt>
    <dgm:pt modelId="{C7596C0B-DC3C-4DF2-A717-9836BB314EB8}" type="pres">
      <dgm:prSet presAssocID="{FF88A85C-11D4-4351-86CD-A6E69B8BCFB6}" presName="Image" presStyleLbl="bgImgPlace1" presStyleIdx="1" presStyleCnt="2"/>
      <dgm:spPr/>
      <dgm:t>
        <a:bodyPr/>
        <a:lstStyle/>
        <a:p>
          <a:endParaRPr lang="pt-PT"/>
        </a:p>
      </dgm:t>
    </dgm:pt>
    <dgm:pt modelId="{3AFC0C84-D209-4B8F-9AB2-69B72506BB19}" type="pres">
      <dgm:prSet presAssocID="{FF88A85C-11D4-4351-86CD-A6E69B8BCFB6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F32AE72-311F-40E0-83AB-8D765E1CE888}" type="pres">
      <dgm:prSet presAssocID="{FF88A85C-11D4-4351-86CD-A6E69B8BCFB6}" presName="tlFrame" presStyleLbl="node1" presStyleIdx="4" presStyleCnt="8" custLinFactY="-40959" custLinFactNeighborX="29528" custLinFactNeighborY="-100000"/>
      <dgm:spPr/>
      <dgm:t>
        <a:bodyPr/>
        <a:lstStyle/>
        <a:p>
          <a:endParaRPr lang="pt-PT"/>
        </a:p>
      </dgm:t>
    </dgm:pt>
    <dgm:pt modelId="{A87EDA6B-C2B6-4224-87EE-1DEEED3AEC21}" type="pres">
      <dgm:prSet presAssocID="{FF88A85C-11D4-4351-86CD-A6E69B8BCFB6}" presName="trFrame" presStyleLbl="node1" presStyleIdx="5" presStyleCnt="8" custLinFactY="-40959" custLinFactNeighborX="-21593" custLinFactNeighborY="-100000"/>
      <dgm:spPr/>
      <dgm:t>
        <a:bodyPr/>
        <a:lstStyle/>
        <a:p>
          <a:endParaRPr lang="pt-PT"/>
        </a:p>
      </dgm:t>
    </dgm:pt>
    <dgm:pt modelId="{F8C4FAB1-8921-408A-808F-CE766E4B7F75}" type="pres">
      <dgm:prSet presAssocID="{FF88A85C-11D4-4351-86CD-A6E69B8BCFB6}" presName="blFrame" presStyleLbl="node1" presStyleIdx="6" presStyleCnt="8" custLinFactNeighborX="29528" custLinFactNeighborY="71956"/>
      <dgm:spPr/>
      <dgm:t>
        <a:bodyPr/>
        <a:lstStyle/>
        <a:p>
          <a:endParaRPr lang="pt-PT"/>
        </a:p>
      </dgm:t>
    </dgm:pt>
    <dgm:pt modelId="{39EFAD55-8B02-4B69-9760-633335D07DC4}" type="pres">
      <dgm:prSet presAssocID="{FF88A85C-11D4-4351-86CD-A6E69B8BCFB6}" presName="brFrame" presStyleLbl="node1" presStyleIdx="7" presStyleCnt="8" custLinFactNeighborX="660" custLinFactNeighborY="69558"/>
      <dgm:spPr/>
      <dgm:t>
        <a:bodyPr/>
        <a:lstStyle/>
        <a:p>
          <a:endParaRPr lang="pt-PT"/>
        </a:p>
      </dgm:t>
    </dgm:pt>
  </dgm:ptLst>
  <dgm:cxnLst>
    <dgm:cxn modelId="{CAA6F7B1-F662-47EF-8611-F7905BE9ED54}" type="presOf" srcId="{FF88A85C-11D4-4351-86CD-A6E69B8BCFB6}" destId="{3AFC0C84-D209-4B8F-9AB2-69B72506BB19}" srcOrd="0" destOrd="0" presId="urn:microsoft.com/office/officeart/2009/3/layout/FramedTextPicture"/>
    <dgm:cxn modelId="{8C9230B5-953B-4085-AB6A-E13E34EFCDD8}" srcId="{046A30E0-1CA1-45EE-A635-BCAA0A59712F}" destId="{FF88A85C-11D4-4351-86CD-A6E69B8BCFB6}" srcOrd="1" destOrd="0" parTransId="{072C55A4-FC97-458F-956C-CFF8D1FBD2DD}" sibTransId="{F3271F0F-D831-405C-94C8-3B73A24CCBE1}"/>
    <dgm:cxn modelId="{47AC2DAC-4A26-49C9-AD67-EC27E465E743}" type="presOf" srcId="{046A30E0-1CA1-45EE-A635-BCAA0A59712F}" destId="{C9D3CBBE-DF4A-44ED-87CF-D83C0F942DD6}" srcOrd="0" destOrd="0" presId="urn:microsoft.com/office/officeart/2009/3/layout/FramedTextPicture"/>
    <dgm:cxn modelId="{3CC767B6-4463-4C12-8438-07DFA1E491E5}" srcId="{046A30E0-1CA1-45EE-A635-BCAA0A59712F}" destId="{37245873-C805-4C57-BC7C-DB745C058EC2}" srcOrd="0" destOrd="0" parTransId="{2161DAD9-6A84-4292-B74C-C16552498F14}" sibTransId="{98CE681F-B8EE-409E-B25B-D54B28D424D8}"/>
    <dgm:cxn modelId="{43020CA2-544B-4CC2-8703-ABC77233E71B}" type="presOf" srcId="{37245873-C805-4C57-BC7C-DB745C058EC2}" destId="{2A2B0CBE-E3D4-4F14-A96B-D5CF74157610}" srcOrd="0" destOrd="0" presId="urn:microsoft.com/office/officeart/2009/3/layout/FramedTextPicture"/>
    <dgm:cxn modelId="{77A60A81-4116-4D1B-B1A7-1ADDA4266EF6}" type="presParOf" srcId="{C9D3CBBE-DF4A-44ED-87CF-D83C0F942DD6}" destId="{5E22C8E8-1174-4766-9462-3E09E1E00D89}" srcOrd="0" destOrd="0" presId="urn:microsoft.com/office/officeart/2009/3/layout/FramedTextPicture"/>
    <dgm:cxn modelId="{0C461EBF-7E62-4B58-AAEE-CCB8C2247478}" type="presParOf" srcId="{5E22C8E8-1174-4766-9462-3E09E1E00D89}" destId="{9AD43D98-2447-4B37-8971-52AD60557D2C}" srcOrd="0" destOrd="0" presId="urn:microsoft.com/office/officeart/2009/3/layout/FramedTextPicture"/>
    <dgm:cxn modelId="{8C4078E0-0BCD-419A-9274-F9EFA3AC0F66}" type="presParOf" srcId="{5E22C8E8-1174-4766-9462-3E09E1E00D89}" destId="{2A2B0CBE-E3D4-4F14-A96B-D5CF74157610}" srcOrd="1" destOrd="0" presId="urn:microsoft.com/office/officeart/2009/3/layout/FramedTextPicture"/>
    <dgm:cxn modelId="{8D0B8D1E-9DCA-412B-9E7D-43432303078D}" type="presParOf" srcId="{5E22C8E8-1174-4766-9462-3E09E1E00D89}" destId="{16EC06FC-5F34-4C68-9840-CDB6D6C16ED5}" srcOrd="2" destOrd="0" presId="urn:microsoft.com/office/officeart/2009/3/layout/FramedTextPicture"/>
    <dgm:cxn modelId="{D68781E3-39F9-4A6F-8C1F-C08750220DFB}" type="presParOf" srcId="{5E22C8E8-1174-4766-9462-3E09E1E00D89}" destId="{0D21694C-8E86-4467-A6F2-6C2697F8B040}" srcOrd="3" destOrd="0" presId="urn:microsoft.com/office/officeart/2009/3/layout/FramedTextPicture"/>
    <dgm:cxn modelId="{24F2C822-5944-4EF7-B9DC-6F3BDACE3A18}" type="presParOf" srcId="{5E22C8E8-1174-4766-9462-3E09E1E00D89}" destId="{1FCEB103-B72C-4BCD-8133-C5314381F092}" srcOrd="4" destOrd="0" presId="urn:microsoft.com/office/officeart/2009/3/layout/FramedTextPicture"/>
    <dgm:cxn modelId="{DA05F178-3BED-4032-881C-4D639A06E584}" type="presParOf" srcId="{5E22C8E8-1174-4766-9462-3E09E1E00D89}" destId="{6500C9D4-854A-47D6-BBF8-1B1C0C2E6376}" srcOrd="5" destOrd="0" presId="urn:microsoft.com/office/officeart/2009/3/layout/FramedTextPicture"/>
    <dgm:cxn modelId="{D443D390-B9B9-447D-9E9F-FC4EBD24DFB0}" type="presParOf" srcId="{C9D3CBBE-DF4A-44ED-87CF-D83C0F942DD6}" destId="{ECD7B39F-7F4D-4DA1-90D0-E47865788DE1}" srcOrd="1" destOrd="0" presId="urn:microsoft.com/office/officeart/2009/3/layout/FramedTextPicture"/>
    <dgm:cxn modelId="{4B235CDF-BDFE-41F2-AE38-83D58F6C9190}" type="presParOf" srcId="{C9D3CBBE-DF4A-44ED-87CF-D83C0F942DD6}" destId="{4B568E01-C6F1-42B8-92D6-391E72E242C6}" srcOrd="2" destOrd="0" presId="urn:microsoft.com/office/officeart/2009/3/layout/FramedTextPicture"/>
    <dgm:cxn modelId="{4B19E6B0-5150-4314-A51F-E6075AEDA05D}" type="presParOf" srcId="{4B568E01-C6F1-42B8-92D6-391E72E242C6}" destId="{C7596C0B-DC3C-4DF2-A717-9836BB314EB8}" srcOrd="0" destOrd="0" presId="urn:microsoft.com/office/officeart/2009/3/layout/FramedTextPicture"/>
    <dgm:cxn modelId="{F7EA1AB6-D03B-42BC-B95C-FC7AA070C347}" type="presParOf" srcId="{4B568E01-C6F1-42B8-92D6-391E72E242C6}" destId="{3AFC0C84-D209-4B8F-9AB2-69B72506BB19}" srcOrd="1" destOrd="0" presId="urn:microsoft.com/office/officeart/2009/3/layout/FramedTextPicture"/>
    <dgm:cxn modelId="{A2E5A821-9503-4706-80EF-A65C41518A5A}" type="presParOf" srcId="{4B568E01-C6F1-42B8-92D6-391E72E242C6}" destId="{AF32AE72-311F-40E0-83AB-8D765E1CE888}" srcOrd="2" destOrd="0" presId="urn:microsoft.com/office/officeart/2009/3/layout/FramedTextPicture"/>
    <dgm:cxn modelId="{72586327-C4B4-43F7-A10E-310C7B0A8E05}" type="presParOf" srcId="{4B568E01-C6F1-42B8-92D6-391E72E242C6}" destId="{A87EDA6B-C2B6-4224-87EE-1DEEED3AEC21}" srcOrd="3" destOrd="0" presId="urn:microsoft.com/office/officeart/2009/3/layout/FramedTextPicture"/>
    <dgm:cxn modelId="{2347FA21-8324-4E9A-B008-788F42472484}" type="presParOf" srcId="{4B568E01-C6F1-42B8-92D6-391E72E242C6}" destId="{F8C4FAB1-8921-408A-808F-CE766E4B7F75}" srcOrd="4" destOrd="0" presId="urn:microsoft.com/office/officeart/2009/3/layout/FramedTextPicture"/>
    <dgm:cxn modelId="{4957A792-9F9E-48AC-BF79-B280BF4210D4}" type="presParOf" srcId="{4B568E01-C6F1-42B8-92D6-391E72E242C6}" destId="{39EFAD55-8B02-4B69-9760-633335D07DC4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46A30E0-1CA1-45EE-A635-BCAA0A59712F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37245873-C805-4C57-BC7C-DB745C058EC2}">
      <dgm:prSet phldrT="[Text]" custT="1"/>
      <dgm:spPr>
        <a:xfrm>
          <a:off x="0" y="0"/>
          <a:ext cx="5400039" cy="984448"/>
        </a:xfrm>
      </dgm:spPr>
      <dgm:t>
        <a:bodyPr/>
        <a:lstStyle/>
        <a:p>
          <a:r>
            <a:rPr lang="en-GB" sz="2000" b="1" dirty="0" smtClean="0">
              <a:solidFill>
                <a:schemeClr val="accent3">
                  <a:lumMod val="50000"/>
                </a:schemeClr>
              </a:solidFill>
              <a:latin typeface="+mj-lt"/>
              <a:ea typeface="+mn-ea"/>
              <a:cs typeface="Times New Roman" panose="02020603050405020304" pitchFamily="18" charset="0"/>
            </a:rPr>
            <a:t>SOCIAL VULNERABILITY</a:t>
          </a:r>
          <a:r>
            <a:rPr lang="en-GB" sz="2000" b="1" dirty="0" smtClean="0">
              <a:latin typeface="+mj-lt"/>
              <a:ea typeface="+mn-ea"/>
              <a:cs typeface="Times New Roman" panose="02020603050405020304" pitchFamily="18" charset="0"/>
            </a:rPr>
            <a:t/>
          </a:r>
          <a:br>
            <a:rPr lang="en-GB" sz="2000" b="1" dirty="0" smtClean="0">
              <a:latin typeface="+mj-lt"/>
              <a:ea typeface="+mn-ea"/>
              <a:cs typeface="Times New Roman" panose="02020603050405020304" pitchFamily="18" charset="0"/>
            </a:rPr>
          </a:br>
          <a:r>
            <a:rPr lang="en-US" sz="2000" b="0" dirty="0" smtClean="0">
              <a:latin typeface="+mj-lt"/>
              <a:ea typeface="+mn-ea"/>
              <a:cs typeface="Times New Roman" panose="02020603050405020304" pitchFamily="18" charset="0"/>
            </a:rPr>
            <a:t>Does the PATIENT belong to a group whose rights and interests have </a:t>
          </a:r>
          <a:r>
            <a:rPr lang="pt-PT" sz="2000" b="0" dirty="0" err="1" smtClean="0">
              <a:latin typeface="+mj-lt"/>
              <a:ea typeface="+mn-ea"/>
              <a:cs typeface="Times New Roman" panose="02020603050405020304" pitchFamily="18" charset="0"/>
            </a:rPr>
            <a:t>been</a:t>
          </a:r>
          <a:r>
            <a:rPr lang="pt-PT" sz="2000" b="0" dirty="0" smtClean="0">
              <a:latin typeface="+mj-lt"/>
              <a:ea typeface="+mn-ea"/>
              <a:cs typeface="Times New Roman" panose="02020603050405020304" pitchFamily="18" charset="0"/>
            </a:rPr>
            <a:t> </a:t>
          </a:r>
          <a:r>
            <a:rPr lang="pt-PT" sz="2000" b="0" dirty="0" err="1" smtClean="0">
              <a:latin typeface="+mj-lt"/>
              <a:ea typeface="+mn-ea"/>
              <a:cs typeface="Times New Roman" panose="02020603050405020304" pitchFamily="18" charset="0"/>
            </a:rPr>
            <a:t>socially</a:t>
          </a:r>
          <a:r>
            <a:rPr lang="pt-PT" sz="2000" b="0" dirty="0" smtClean="0">
              <a:latin typeface="+mj-lt"/>
              <a:ea typeface="+mn-ea"/>
              <a:cs typeface="Times New Roman" panose="02020603050405020304" pitchFamily="18" charset="0"/>
            </a:rPr>
            <a:t> </a:t>
          </a:r>
          <a:r>
            <a:rPr lang="pt-PT" sz="2000" b="0" dirty="0" err="1" smtClean="0">
              <a:latin typeface="+mj-lt"/>
              <a:ea typeface="+mn-ea"/>
              <a:cs typeface="Times New Roman" panose="02020603050405020304" pitchFamily="18" charset="0"/>
            </a:rPr>
            <a:t>disvalued</a:t>
          </a:r>
          <a:r>
            <a:rPr lang="pt-PT" sz="2000" b="0" dirty="0" smtClean="0">
              <a:latin typeface="+mj-lt"/>
              <a:ea typeface="+mn-ea"/>
              <a:cs typeface="Times New Roman" panose="02020603050405020304" pitchFamily="18" charset="0"/>
            </a:rPr>
            <a:t>?</a:t>
          </a:r>
          <a:endParaRPr lang="en-GB" sz="2000" b="0" dirty="0" smtClean="0">
            <a:latin typeface="+mj-lt"/>
            <a:cs typeface="Times New Roman" panose="02020603050405020304" pitchFamily="18" charset="0"/>
          </a:endParaRPr>
        </a:p>
      </dgm:t>
    </dgm:pt>
    <dgm:pt modelId="{2161DAD9-6A84-4292-B74C-C16552498F14}" type="parTrans" cxnId="{3CC767B6-4463-4C12-8438-07DFA1E491E5}">
      <dgm:prSet/>
      <dgm:spPr/>
      <dgm:t>
        <a:bodyPr/>
        <a:lstStyle/>
        <a:p>
          <a:endParaRPr lang="en-GB"/>
        </a:p>
      </dgm:t>
    </dgm:pt>
    <dgm:pt modelId="{98CE681F-B8EE-409E-B25B-D54B28D424D8}" type="sibTrans" cxnId="{3CC767B6-4463-4C12-8438-07DFA1E491E5}">
      <dgm:prSet/>
      <dgm:spPr/>
      <dgm:t>
        <a:bodyPr/>
        <a:lstStyle/>
        <a:p>
          <a:endParaRPr lang="en-GB"/>
        </a:p>
      </dgm:t>
    </dgm:pt>
    <dgm:pt modelId="{FF88A85C-11D4-4351-86CD-A6E69B8BCFB6}">
      <dgm:prSet phldrT="[Text]" custT="1"/>
      <dgm:spPr>
        <a:xfrm>
          <a:off x="0" y="2165786"/>
          <a:ext cx="5400039" cy="984448"/>
        </a:xfrm>
      </dgm:spPr>
      <dgm:t>
        <a:bodyPr/>
        <a:lstStyle/>
        <a:p>
          <a:r>
            <a:rPr lang="en-GB" sz="2000" dirty="0" smtClean="0"/>
            <a:t>Addicted older patients, older migrants, homeless, prisoners and all the patients belong to a socially disvalued or disadvantaged group.</a:t>
          </a:r>
          <a:endParaRPr lang="en-GB" sz="2000" dirty="0">
            <a:latin typeface="+mj-lt"/>
            <a:ea typeface="+mn-ea"/>
            <a:cs typeface="Times New Roman" panose="02020603050405020304" pitchFamily="18" charset="0"/>
          </a:endParaRPr>
        </a:p>
      </dgm:t>
    </dgm:pt>
    <dgm:pt modelId="{072C55A4-FC97-458F-956C-CFF8D1FBD2DD}" type="parTrans" cxnId="{8C9230B5-953B-4085-AB6A-E13E34EFCDD8}">
      <dgm:prSet/>
      <dgm:spPr/>
      <dgm:t>
        <a:bodyPr/>
        <a:lstStyle/>
        <a:p>
          <a:endParaRPr lang="pt-PT"/>
        </a:p>
      </dgm:t>
    </dgm:pt>
    <dgm:pt modelId="{F3271F0F-D831-405C-94C8-3B73A24CCBE1}" type="sibTrans" cxnId="{8C9230B5-953B-4085-AB6A-E13E34EFCDD8}">
      <dgm:prSet/>
      <dgm:spPr/>
      <dgm:t>
        <a:bodyPr/>
        <a:lstStyle/>
        <a:p>
          <a:endParaRPr lang="pt-PT"/>
        </a:p>
      </dgm:t>
    </dgm:pt>
    <dgm:pt modelId="{C9D3CBBE-DF4A-44ED-87CF-D83C0F942DD6}" type="pres">
      <dgm:prSet presAssocID="{046A30E0-1CA1-45EE-A635-BCAA0A59712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PT"/>
        </a:p>
      </dgm:t>
    </dgm:pt>
    <dgm:pt modelId="{5E22C8E8-1174-4766-9462-3E09E1E00D89}" type="pres">
      <dgm:prSet presAssocID="{37245873-C805-4C57-BC7C-DB745C058EC2}" presName="composite" presStyleCnt="0">
        <dgm:presLayoutVars>
          <dgm:chMax/>
          <dgm:chPref/>
        </dgm:presLayoutVars>
      </dgm:prSet>
      <dgm:spPr/>
      <dgm:t>
        <a:bodyPr/>
        <a:lstStyle/>
        <a:p>
          <a:endParaRPr lang="pt-PT"/>
        </a:p>
      </dgm:t>
    </dgm:pt>
    <dgm:pt modelId="{9AD43D98-2447-4B37-8971-52AD60557D2C}" type="pres">
      <dgm:prSet presAssocID="{37245873-C805-4C57-BC7C-DB745C058EC2}" presName="Image" presStyleLbl="bgImgPlace1" presStyleIdx="0" presStyleCnt="2" custScaleX="100487" custScaleY="160535" custLinFactNeighborX="114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2A2B0CBE-E3D4-4F14-A96B-D5CF74157610}" type="pres">
      <dgm:prSet presAssocID="{37245873-C805-4C57-BC7C-DB745C058EC2}" presName="ParentText" presStyleLbl="revTx" presStyleIdx="0" presStyleCnt="2" custLinFactNeighborX="5762" custLinFactNeighborY="-175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6EC06FC-5F34-4C68-9840-CDB6D6C16ED5}" type="pres">
      <dgm:prSet presAssocID="{37245873-C805-4C57-BC7C-DB745C058EC2}" presName="tlFrame" presStyleLbl="node1" presStyleIdx="0" presStyleCnt="8" custLinFactY="-15818" custLinFactNeighborX="61995" custLinFactNeighborY="-100000"/>
      <dgm:spPr>
        <a:solidFill>
          <a:srgbClr val="006600"/>
        </a:solidFill>
      </dgm:spPr>
      <dgm:t>
        <a:bodyPr/>
        <a:lstStyle/>
        <a:p>
          <a:endParaRPr lang="pt-PT"/>
        </a:p>
      </dgm:t>
    </dgm:pt>
    <dgm:pt modelId="{0D21694C-8E86-4467-A6F2-6C2697F8B040}" type="pres">
      <dgm:prSet presAssocID="{37245873-C805-4C57-BC7C-DB745C058EC2}" presName="trFrame" presStyleLbl="node1" presStyleIdx="1" presStyleCnt="8" custLinFactY="-8594" custLinFactNeighborX="2361" custLinFactNeighborY="-100000"/>
      <dgm:spPr>
        <a:solidFill>
          <a:srgbClr val="006600"/>
        </a:solidFill>
      </dgm:spPr>
      <dgm:t>
        <a:bodyPr/>
        <a:lstStyle/>
        <a:p>
          <a:endParaRPr lang="pt-PT"/>
        </a:p>
      </dgm:t>
    </dgm:pt>
    <dgm:pt modelId="{1FCEB103-B72C-4BCD-8133-C5314381F092}" type="pres">
      <dgm:prSet presAssocID="{37245873-C805-4C57-BC7C-DB745C058EC2}" presName="blFrame" presStyleLbl="node1" presStyleIdx="2" presStyleCnt="8" custLinFactNeighborX="56944" custLinFactNeighborY="6651"/>
      <dgm:spPr>
        <a:solidFill>
          <a:srgbClr val="006600"/>
        </a:solidFill>
      </dgm:spPr>
      <dgm:t>
        <a:bodyPr/>
        <a:lstStyle/>
        <a:p>
          <a:endParaRPr lang="pt-PT"/>
        </a:p>
      </dgm:t>
    </dgm:pt>
    <dgm:pt modelId="{6500C9D4-854A-47D6-BBF8-1B1C0C2E6376}" type="pres">
      <dgm:prSet presAssocID="{37245873-C805-4C57-BC7C-DB745C058EC2}" presName="brFrame" presStyleLbl="node1" presStyleIdx="3" presStyleCnt="8" custLinFactNeighborX="18929" custLinFactNeighborY="1736"/>
      <dgm:spPr>
        <a:solidFill>
          <a:srgbClr val="006600"/>
        </a:solidFill>
      </dgm:spPr>
      <dgm:t>
        <a:bodyPr/>
        <a:lstStyle/>
        <a:p>
          <a:endParaRPr lang="pt-PT"/>
        </a:p>
      </dgm:t>
    </dgm:pt>
    <dgm:pt modelId="{ECD7B39F-7F4D-4DA1-90D0-E47865788DE1}" type="pres">
      <dgm:prSet presAssocID="{98CE681F-B8EE-409E-B25B-D54B28D424D8}" presName="sibTrans" presStyleCnt="0"/>
      <dgm:spPr/>
      <dgm:t>
        <a:bodyPr/>
        <a:lstStyle/>
        <a:p>
          <a:endParaRPr lang="pt-PT"/>
        </a:p>
      </dgm:t>
    </dgm:pt>
    <dgm:pt modelId="{4B568E01-C6F1-42B8-92D6-391E72E242C6}" type="pres">
      <dgm:prSet presAssocID="{FF88A85C-11D4-4351-86CD-A6E69B8BCFB6}" presName="composite" presStyleCnt="0">
        <dgm:presLayoutVars>
          <dgm:chMax/>
          <dgm:chPref/>
        </dgm:presLayoutVars>
      </dgm:prSet>
      <dgm:spPr/>
      <dgm:t>
        <a:bodyPr/>
        <a:lstStyle/>
        <a:p>
          <a:endParaRPr lang="pt-PT"/>
        </a:p>
      </dgm:t>
    </dgm:pt>
    <dgm:pt modelId="{C7596C0B-DC3C-4DF2-A717-9836BB314EB8}" type="pres">
      <dgm:prSet presAssocID="{FF88A85C-11D4-4351-86CD-A6E69B8BCFB6}" presName="Image" presStyleLbl="bgImgPlace1" presStyleIdx="1" presStyleCnt="2"/>
      <dgm:spPr/>
      <dgm:t>
        <a:bodyPr/>
        <a:lstStyle/>
        <a:p>
          <a:endParaRPr lang="pt-PT"/>
        </a:p>
      </dgm:t>
    </dgm:pt>
    <dgm:pt modelId="{3AFC0C84-D209-4B8F-9AB2-69B72506BB19}" type="pres">
      <dgm:prSet presAssocID="{FF88A85C-11D4-4351-86CD-A6E69B8BCFB6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F32AE72-311F-40E0-83AB-8D765E1CE888}" type="pres">
      <dgm:prSet presAssocID="{FF88A85C-11D4-4351-86CD-A6E69B8BCFB6}" presName="tlFrame" presStyleLbl="node1" presStyleIdx="4" presStyleCnt="8" custLinFactY="-40959" custLinFactNeighborX="29528" custLinFactNeighborY="-100000"/>
      <dgm:spPr>
        <a:solidFill>
          <a:srgbClr val="006600"/>
        </a:solidFill>
      </dgm:spPr>
      <dgm:t>
        <a:bodyPr/>
        <a:lstStyle/>
        <a:p>
          <a:endParaRPr lang="pt-PT"/>
        </a:p>
      </dgm:t>
    </dgm:pt>
    <dgm:pt modelId="{A87EDA6B-C2B6-4224-87EE-1DEEED3AEC21}" type="pres">
      <dgm:prSet presAssocID="{FF88A85C-11D4-4351-86CD-A6E69B8BCFB6}" presName="trFrame" presStyleLbl="node1" presStyleIdx="5" presStyleCnt="8" custLinFactY="-40959" custLinFactNeighborX="-21593" custLinFactNeighborY="-100000"/>
      <dgm:spPr>
        <a:solidFill>
          <a:srgbClr val="006600"/>
        </a:solidFill>
      </dgm:spPr>
      <dgm:t>
        <a:bodyPr/>
        <a:lstStyle/>
        <a:p>
          <a:endParaRPr lang="pt-PT"/>
        </a:p>
      </dgm:t>
    </dgm:pt>
    <dgm:pt modelId="{F8C4FAB1-8921-408A-808F-CE766E4B7F75}" type="pres">
      <dgm:prSet presAssocID="{FF88A85C-11D4-4351-86CD-A6E69B8BCFB6}" presName="blFrame" presStyleLbl="node1" presStyleIdx="6" presStyleCnt="8" custLinFactNeighborX="29528" custLinFactNeighborY="71956"/>
      <dgm:spPr>
        <a:solidFill>
          <a:srgbClr val="006600"/>
        </a:solidFill>
      </dgm:spPr>
      <dgm:t>
        <a:bodyPr/>
        <a:lstStyle/>
        <a:p>
          <a:endParaRPr lang="pt-PT"/>
        </a:p>
      </dgm:t>
    </dgm:pt>
    <dgm:pt modelId="{39EFAD55-8B02-4B69-9760-633335D07DC4}" type="pres">
      <dgm:prSet presAssocID="{FF88A85C-11D4-4351-86CD-A6E69B8BCFB6}" presName="brFrame" presStyleLbl="node1" presStyleIdx="7" presStyleCnt="8" custLinFactNeighborX="660" custLinFactNeighborY="69558"/>
      <dgm:spPr>
        <a:solidFill>
          <a:srgbClr val="006600"/>
        </a:solidFill>
      </dgm:spPr>
      <dgm:t>
        <a:bodyPr/>
        <a:lstStyle/>
        <a:p>
          <a:endParaRPr lang="pt-PT"/>
        </a:p>
      </dgm:t>
    </dgm:pt>
  </dgm:ptLst>
  <dgm:cxnLst>
    <dgm:cxn modelId="{2D0BF9AB-2B26-431A-B096-B88C34172B5E}" type="presOf" srcId="{37245873-C805-4C57-BC7C-DB745C058EC2}" destId="{2A2B0CBE-E3D4-4F14-A96B-D5CF74157610}" srcOrd="0" destOrd="0" presId="urn:microsoft.com/office/officeart/2009/3/layout/FramedTextPicture"/>
    <dgm:cxn modelId="{E725661A-FFC9-412F-A26B-0A6B8EEC2058}" type="presOf" srcId="{FF88A85C-11D4-4351-86CD-A6E69B8BCFB6}" destId="{3AFC0C84-D209-4B8F-9AB2-69B72506BB19}" srcOrd="0" destOrd="0" presId="urn:microsoft.com/office/officeart/2009/3/layout/FramedTextPicture"/>
    <dgm:cxn modelId="{8C9230B5-953B-4085-AB6A-E13E34EFCDD8}" srcId="{046A30E0-1CA1-45EE-A635-BCAA0A59712F}" destId="{FF88A85C-11D4-4351-86CD-A6E69B8BCFB6}" srcOrd="1" destOrd="0" parTransId="{072C55A4-FC97-458F-956C-CFF8D1FBD2DD}" sibTransId="{F3271F0F-D831-405C-94C8-3B73A24CCBE1}"/>
    <dgm:cxn modelId="{3CC767B6-4463-4C12-8438-07DFA1E491E5}" srcId="{046A30E0-1CA1-45EE-A635-BCAA0A59712F}" destId="{37245873-C805-4C57-BC7C-DB745C058EC2}" srcOrd="0" destOrd="0" parTransId="{2161DAD9-6A84-4292-B74C-C16552498F14}" sibTransId="{98CE681F-B8EE-409E-B25B-D54B28D424D8}"/>
    <dgm:cxn modelId="{ACB2CB78-6AB3-4BEF-BC4B-C50308ED7C40}" type="presOf" srcId="{046A30E0-1CA1-45EE-A635-BCAA0A59712F}" destId="{C9D3CBBE-DF4A-44ED-87CF-D83C0F942DD6}" srcOrd="0" destOrd="0" presId="urn:microsoft.com/office/officeart/2009/3/layout/FramedTextPicture"/>
    <dgm:cxn modelId="{802F766F-E7C9-4C84-9692-B546ECC166A4}" type="presParOf" srcId="{C9D3CBBE-DF4A-44ED-87CF-D83C0F942DD6}" destId="{5E22C8E8-1174-4766-9462-3E09E1E00D89}" srcOrd="0" destOrd="0" presId="urn:microsoft.com/office/officeart/2009/3/layout/FramedTextPicture"/>
    <dgm:cxn modelId="{1F1DEC01-931B-4489-84D1-0DBE66F6D9DF}" type="presParOf" srcId="{5E22C8E8-1174-4766-9462-3E09E1E00D89}" destId="{9AD43D98-2447-4B37-8971-52AD60557D2C}" srcOrd="0" destOrd="0" presId="urn:microsoft.com/office/officeart/2009/3/layout/FramedTextPicture"/>
    <dgm:cxn modelId="{F41F6542-9823-477B-A33B-2EE0D30BE204}" type="presParOf" srcId="{5E22C8E8-1174-4766-9462-3E09E1E00D89}" destId="{2A2B0CBE-E3D4-4F14-A96B-D5CF74157610}" srcOrd="1" destOrd="0" presId="urn:microsoft.com/office/officeart/2009/3/layout/FramedTextPicture"/>
    <dgm:cxn modelId="{3A46E4F8-3D45-43F6-A19F-DF56AF941E0A}" type="presParOf" srcId="{5E22C8E8-1174-4766-9462-3E09E1E00D89}" destId="{16EC06FC-5F34-4C68-9840-CDB6D6C16ED5}" srcOrd="2" destOrd="0" presId="urn:microsoft.com/office/officeart/2009/3/layout/FramedTextPicture"/>
    <dgm:cxn modelId="{5124A5AB-A517-4DA3-8789-F767493E9ED0}" type="presParOf" srcId="{5E22C8E8-1174-4766-9462-3E09E1E00D89}" destId="{0D21694C-8E86-4467-A6F2-6C2697F8B040}" srcOrd="3" destOrd="0" presId="urn:microsoft.com/office/officeart/2009/3/layout/FramedTextPicture"/>
    <dgm:cxn modelId="{B22DC57A-072E-4BC2-8C3E-ABAEFD4F877A}" type="presParOf" srcId="{5E22C8E8-1174-4766-9462-3E09E1E00D89}" destId="{1FCEB103-B72C-4BCD-8133-C5314381F092}" srcOrd="4" destOrd="0" presId="urn:microsoft.com/office/officeart/2009/3/layout/FramedTextPicture"/>
    <dgm:cxn modelId="{E338F074-F5C7-4780-AD54-B0D3E7CCCAA8}" type="presParOf" srcId="{5E22C8E8-1174-4766-9462-3E09E1E00D89}" destId="{6500C9D4-854A-47D6-BBF8-1B1C0C2E6376}" srcOrd="5" destOrd="0" presId="urn:microsoft.com/office/officeart/2009/3/layout/FramedTextPicture"/>
    <dgm:cxn modelId="{82EE0B6C-FD30-405E-B1CF-8A5A1C2138D4}" type="presParOf" srcId="{C9D3CBBE-DF4A-44ED-87CF-D83C0F942DD6}" destId="{ECD7B39F-7F4D-4DA1-90D0-E47865788DE1}" srcOrd="1" destOrd="0" presId="urn:microsoft.com/office/officeart/2009/3/layout/FramedTextPicture"/>
    <dgm:cxn modelId="{ACD07848-DF5C-4AE7-BF8F-47F90A6E6FFD}" type="presParOf" srcId="{C9D3CBBE-DF4A-44ED-87CF-D83C0F942DD6}" destId="{4B568E01-C6F1-42B8-92D6-391E72E242C6}" srcOrd="2" destOrd="0" presId="urn:microsoft.com/office/officeart/2009/3/layout/FramedTextPicture"/>
    <dgm:cxn modelId="{42495804-AC23-4F5A-9E17-58E944BA400B}" type="presParOf" srcId="{4B568E01-C6F1-42B8-92D6-391E72E242C6}" destId="{C7596C0B-DC3C-4DF2-A717-9836BB314EB8}" srcOrd="0" destOrd="0" presId="urn:microsoft.com/office/officeart/2009/3/layout/FramedTextPicture"/>
    <dgm:cxn modelId="{F095AF58-3AF3-4BC0-B7A5-1C2EC090E01F}" type="presParOf" srcId="{4B568E01-C6F1-42B8-92D6-391E72E242C6}" destId="{3AFC0C84-D209-4B8F-9AB2-69B72506BB19}" srcOrd="1" destOrd="0" presId="urn:microsoft.com/office/officeart/2009/3/layout/FramedTextPicture"/>
    <dgm:cxn modelId="{EF87EB06-A606-4BAB-B38F-2B4D56BD6252}" type="presParOf" srcId="{4B568E01-C6F1-42B8-92D6-391E72E242C6}" destId="{AF32AE72-311F-40E0-83AB-8D765E1CE888}" srcOrd="2" destOrd="0" presId="urn:microsoft.com/office/officeart/2009/3/layout/FramedTextPicture"/>
    <dgm:cxn modelId="{1C2BFBE6-E5B1-4B37-9749-486AF0C075AC}" type="presParOf" srcId="{4B568E01-C6F1-42B8-92D6-391E72E242C6}" destId="{A87EDA6B-C2B6-4224-87EE-1DEEED3AEC21}" srcOrd="3" destOrd="0" presId="urn:microsoft.com/office/officeart/2009/3/layout/FramedTextPicture"/>
    <dgm:cxn modelId="{E1B30F6D-53A0-4C76-8786-39CEC8015BD4}" type="presParOf" srcId="{4B568E01-C6F1-42B8-92D6-391E72E242C6}" destId="{F8C4FAB1-8921-408A-808F-CE766E4B7F75}" srcOrd="4" destOrd="0" presId="urn:microsoft.com/office/officeart/2009/3/layout/FramedTextPicture"/>
    <dgm:cxn modelId="{B2476213-A295-4CA0-9C7B-0D7F0EFC9663}" type="presParOf" srcId="{4B568E01-C6F1-42B8-92D6-391E72E242C6}" destId="{39EFAD55-8B02-4B69-9760-633335D07DC4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4EFC8-2A1B-4E66-8C3E-62ACB84E3397}">
      <dsp:nvSpPr>
        <dsp:cNvPr id="0" name=""/>
        <dsp:cNvSpPr/>
      </dsp:nvSpPr>
      <dsp:spPr>
        <a:xfrm rot="5400000">
          <a:off x="453653" y="2089608"/>
          <a:ext cx="1129622" cy="187966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69769-1909-43C2-9B6D-CE990B5CB5A4}">
      <dsp:nvSpPr>
        <dsp:cNvPr id="0" name=""/>
        <dsp:cNvSpPr/>
      </dsp:nvSpPr>
      <dsp:spPr>
        <a:xfrm>
          <a:off x="266245" y="2587945"/>
          <a:ext cx="2225715" cy="1652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chemeClr val="bg1">
                  <a:lumMod val="50000"/>
                </a:schemeClr>
              </a:solidFill>
            </a:rPr>
            <a:t>Decision-making capacity (DMC) is an indispensable prerequisite, including consent, refusal to participate, and thus, the basis of the principle of autonomy</a:t>
          </a:r>
          <a:endParaRPr lang="en-GB" sz="2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66245" y="2587945"/>
        <a:ext cx="2225715" cy="1652162"/>
      </dsp:txXfrm>
    </dsp:sp>
    <dsp:sp modelId="{7DB9EC9F-F26B-49DB-801A-3F29F56DC412}">
      <dsp:nvSpPr>
        <dsp:cNvPr id="0" name=""/>
        <dsp:cNvSpPr/>
      </dsp:nvSpPr>
      <dsp:spPr>
        <a:xfrm>
          <a:off x="1641880" y="1951225"/>
          <a:ext cx="320183" cy="320183"/>
        </a:xfrm>
        <a:prstGeom prst="triangle">
          <a:avLst>
            <a:gd name="adj" fmla="val 100000"/>
          </a:avLst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dbl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54254-85F5-4055-9F61-5BCA088996ED}">
      <dsp:nvSpPr>
        <dsp:cNvPr id="0" name=""/>
        <dsp:cNvSpPr/>
      </dsp:nvSpPr>
      <dsp:spPr>
        <a:xfrm rot="5400000">
          <a:off x="2795450" y="1575547"/>
          <a:ext cx="1129622" cy="187966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dbl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8BB90-7D6B-484D-9B2F-B8B6A045AB0D}">
      <dsp:nvSpPr>
        <dsp:cNvPr id="0" name=""/>
        <dsp:cNvSpPr/>
      </dsp:nvSpPr>
      <dsp:spPr>
        <a:xfrm>
          <a:off x="2606888" y="2137162"/>
          <a:ext cx="1696972" cy="1487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chemeClr val="bg1">
                  <a:lumMod val="50000"/>
                </a:schemeClr>
              </a:solidFill>
            </a:rPr>
            <a:t>Two moral requirements are entailed in DMC evaluations:</a:t>
          </a:r>
          <a:endParaRPr lang="en-GB" sz="2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606888" y="2137162"/>
        <a:ext cx="1696972" cy="1487496"/>
      </dsp:txXfrm>
    </dsp:sp>
    <dsp:sp modelId="{A46968EA-C2A1-4F4B-AD5F-F5B231CFBF9B}">
      <dsp:nvSpPr>
        <dsp:cNvPr id="0" name=""/>
        <dsp:cNvSpPr/>
      </dsp:nvSpPr>
      <dsp:spPr>
        <a:xfrm>
          <a:off x="3983678" y="1437164"/>
          <a:ext cx="320183" cy="320183"/>
        </a:xfrm>
        <a:prstGeom prst="triangle">
          <a:avLst>
            <a:gd name="adj" fmla="val 1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dbl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E832B-6AB5-422D-98D3-C2176D57F3E4}">
      <dsp:nvSpPr>
        <dsp:cNvPr id="0" name=""/>
        <dsp:cNvSpPr/>
      </dsp:nvSpPr>
      <dsp:spPr>
        <a:xfrm rot="5400000">
          <a:off x="5215160" y="1061486"/>
          <a:ext cx="1129622" cy="187966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dbl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C239B-9C85-4B5D-BC46-1F561BA2AD81}">
      <dsp:nvSpPr>
        <dsp:cNvPr id="0" name=""/>
        <dsp:cNvSpPr/>
      </dsp:nvSpPr>
      <dsp:spPr>
        <a:xfrm>
          <a:off x="5026598" y="1623101"/>
          <a:ext cx="1696972" cy="1487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RESPECT FOR THE AUTONOMY OF THOSE WHO ARE ABLE TO MAKE THEIR OWN DECISIONS and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5026598" y="1623101"/>
        <a:ext cx="1696972" cy="1487496"/>
      </dsp:txXfrm>
    </dsp:sp>
    <dsp:sp modelId="{2D01B59E-C95C-4435-87AF-3641EC7093F4}">
      <dsp:nvSpPr>
        <dsp:cNvPr id="0" name=""/>
        <dsp:cNvSpPr/>
      </dsp:nvSpPr>
      <dsp:spPr>
        <a:xfrm>
          <a:off x="6403387" y="923103"/>
          <a:ext cx="320183" cy="320183"/>
        </a:xfrm>
        <a:prstGeom prst="triangle">
          <a:avLst>
            <a:gd name="adj" fmla="val 100000"/>
          </a:avLst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 w="25400" cap="flat" cmpd="dbl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A7E16-9E64-44C1-9609-03ED8D743A2A}">
      <dsp:nvSpPr>
        <dsp:cNvPr id="0" name=""/>
        <dsp:cNvSpPr/>
      </dsp:nvSpPr>
      <dsp:spPr>
        <a:xfrm rot="5400000">
          <a:off x="7634869" y="547425"/>
          <a:ext cx="1129622" cy="187966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dbl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CF4D6-F2A6-46CB-819E-E8FE5C43954F}">
      <dsp:nvSpPr>
        <dsp:cNvPr id="0" name=""/>
        <dsp:cNvSpPr/>
      </dsp:nvSpPr>
      <dsp:spPr>
        <a:xfrm>
          <a:off x="7446307" y="1109040"/>
          <a:ext cx="1696972" cy="1487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PROVISION OF PROTECTION FOR THOSE WITH DIMINISHED DECISIONAL CAPACITY 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446307" y="1109040"/>
        <a:ext cx="1696972" cy="14874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6FB32-BFB3-42E4-B164-F9359B2C242B}">
      <dsp:nvSpPr>
        <dsp:cNvPr id="0" name=""/>
        <dsp:cNvSpPr/>
      </dsp:nvSpPr>
      <dsp:spPr>
        <a:xfrm>
          <a:off x="205826" y="1612525"/>
          <a:ext cx="1673591" cy="111572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03C05-9431-4719-9A1B-36CABC71F25A}">
      <dsp:nvSpPr>
        <dsp:cNvPr id="0" name=""/>
        <dsp:cNvSpPr/>
      </dsp:nvSpPr>
      <dsp:spPr>
        <a:xfrm>
          <a:off x="2072192" y="2806084"/>
          <a:ext cx="2371066" cy="146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Times New Roman" panose="02020603050405020304" pitchFamily="18" charset="0"/>
            </a:rPr>
            <a:t>DEFERENTIAL VULNERABILITY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latin typeface="+mn-lt"/>
              <a:cs typeface="Times New Roman" panose="02020603050405020304" pitchFamily="18" charset="0"/>
            </a:rPr>
            <a:t>The deferential vulnerability of these subjects consists in their readiness to accede to the perceived desires of certain others notwithstanding an inner reticence to do so. </a:t>
          </a:r>
        </a:p>
      </dsp:txBody>
      <dsp:txXfrm>
        <a:off x="2072192" y="2806084"/>
        <a:ext cx="2371066" cy="1464565"/>
      </dsp:txXfrm>
    </dsp:sp>
    <dsp:sp modelId="{87258F37-CD0C-43A2-9F26-E600761C46EC}">
      <dsp:nvSpPr>
        <dsp:cNvPr id="0" name=""/>
        <dsp:cNvSpPr/>
      </dsp:nvSpPr>
      <dsp:spPr>
        <a:xfrm>
          <a:off x="1890228" y="1327732"/>
          <a:ext cx="569437" cy="569585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862A0-100C-4EC6-8528-927F3AA2C108}">
      <dsp:nvSpPr>
        <dsp:cNvPr id="0" name=""/>
        <dsp:cNvSpPr/>
      </dsp:nvSpPr>
      <dsp:spPr>
        <a:xfrm rot="5400000">
          <a:off x="3908306" y="1355192"/>
          <a:ext cx="569585" cy="569437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AED43-1D25-4A9A-B2D9-BF334AAE3246}">
      <dsp:nvSpPr>
        <dsp:cNvPr id="0" name=""/>
        <dsp:cNvSpPr/>
      </dsp:nvSpPr>
      <dsp:spPr>
        <a:xfrm rot="16200000">
          <a:off x="1985683" y="4647424"/>
          <a:ext cx="569585" cy="569437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80AA7-04BE-4575-8E93-FB7C00747EE4}">
      <dsp:nvSpPr>
        <dsp:cNvPr id="0" name=""/>
        <dsp:cNvSpPr/>
      </dsp:nvSpPr>
      <dsp:spPr>
        <a:xfrm rot="10800000">
          <a:off x="4031207" y="4606403"/>
          <a:ext cx="569437" cy="569585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96974-9245-4604-A268-48D0411B5D8E}">
      <dsp:nvSpPr>
        <dsp:cNvPr id="0" name=""/>
        <dsp:cNvSpPr/>
      </dsp:nvSpPr>
      <dsp:spPr>
        <a:xfrm>
          <a:off x="4775363" y="1620592"/>
          <a:ext cx="1673591" cy="111572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94760-4730-49E6-9232-D7082AA165B4}">
      <dsp:nvSpPr>
        <dsp:cNvPr id="0" name=""/>
        <dsp:cNvSpPr/>
      </dsp:nvSpPr>
      <dsp:spPr>
        <a:xfrm>
          <a:off x="6518832" y="2696886"/>
          <a:ext cx="2371066" cy="146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The powerful social and cultural pressures: the white coat and women or men who may find it hard to turn down requests from their spouses. </a:t>
          </a:r>
          <a:r>
            <a:rPr lang="en-GB" sz="2000" b="0" kern="1200" dirty="0" smtClean="0">
              <a:latin typeface="+mn-lt"/>
              <a:ea typeface="+mn-ea"/>
              <a:cs typeface="Times New Roman" panose="02020603050405020304" pitchFamily="18" charset="0"/>
            </a:rPr>
            <a:t> </a:t>
          </a:r>
          <a:endParaRPr lang="en-GB" sz="2000" b="0" kern="1200" dirty="0">
            <a:latin typeface="+mn-lt"/>
            <a:ea typeface="+mn-ea"/>
            <a:cs typeface="Times New Roman" panose="02020603050405020304" pitchFamily="18" charset="0"/>
          </a:endParaRPr>
        </a:p>
      </dsp:txBody>
      <dsp:txXfrm>
        <a:off x="6518832" y="2696886"/>
        <a:ext cx="2371066" cy="1464565"/>
      </dsp:txXfrm>
    </dsp:sp>
    <dsp:sp modelId="{F4F8FDCE-C719-408C-A641-DDC794005BF1}">
      <dsp:nvSpPr>
        <dsp:cNvPr id="0" name=""/>
        <dsp:cNvSpPr/>
      </dsp:nvSpPr>
      <dsp:spPr>
        <a:xfrm>
          <a:off x="6474799" y="1638418"/>
          <a:ext cx="569437" cy="569585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38240-98A7-4E85-994A-381057C4DE6F}">
      <dsp:nvSpPr>
        <dsp:cNvPr id="0" name=""/>
        <dsp:cNvSpPr/>
      </dsp:nvSpPr>
      <dsp:spPr>
        <a:xfrm rot="5400000">
          <a:off x="8547195" y="1638492"/>
          <a:ext cx="569585" cy="569437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60BB6-B327-406E-87FA-AA4F5CA4337D}">
      <dsp:nvSpPr>
        <dsp:cNvPr id="0" name=""/>
        <dsp:cNvSpPr/>
      </dsp:nvSpPr>
      <dsp:spPr>
        <a:xfrm rot="16200000">
          <a:off x="6474725" y="4521107"/>
          <a:ext cx="569585" cy="569437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689AC-1A6E-4C4B-A5EA-61EDE884F44C}">
      <dsp:nvSpPr>
        <dsp:cNvPr id="0" name=""/>
        <dsp:cNvSpPr/>
      </dsp:nvSpPr>
      <dsp:spPr>
        <a:xfrm rot="10800000">
          <a:off x="8547269" y="4483578"/>
          <a:ext cx="569437" cy="569585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8A8A1-8101-45C2-8463-754988F20F6A}">
      <dsp:nvSpPr>
        <dsp:cNvPr id="0" name=""/>
        <dsp:cNvSpPr/>
      </dsp:nvSpPr>
      <dsp:spPr>
        <a:xfrm rot="16200000">
          <a:off x="-773002" y="1705760"/>
          <a:ext cx="2570346" cy="36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0270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700" kern="1200" dirty="0"/>
        </a:p>
      </dsp:txBody>
      <dsp:txXfrm>
        <a:off x="-773002" y="1705760"/>
        <a:ext cx="2570346" cy="363140"/>
      </dsp:txXfrm>
    </dsp:sp>
    <dsp:sp modelId="{5710AD78-338B-4E6D-AF25-365D3B998321}">
      <dsp:nvSpPr>
        <dsp:cNvPr id="0" name=""/>
        <dsp:cNvSpPr/>
      </dsp:nvSpPr>
      <dsp:spPr>
        <a:xfrm>
          <a:off x="400068" y="602157"/>
          <a:ext cx="2396166" cy="2570346"/>
        </a:xfrm>
        <a:prstGeom prst="rect">
          <a:avLst/>
        </a:prstGeom>
        <a:solidFill>
          <a:schemeClr val="bg1">
            <a:lumMod val="85000"/>
          </a:schemeClr>
        </a:solidFill>
        <a:ln w="25400" cap="flat" cmpd="dbl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2027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/>
              </a:solidFill>
              <a:latin typeface="+mj-lt"/>
            </a:rPr>
            <a:t>EQUITY AND JUSTICE IN USING SCARCE RESOURCES AND ACCESS TO HEALTH CARE </a:t>
          </a:r>
          <a:endParaRPr lang="pt-PT" sz="2000" kern="1200" dirty="0">
            <a:solidFill>
              <a:schemeClr val="bg1"/>
            </a:solidFill>
            <a:latin typeface="+mj-lt"/>
          </a:endParaRPr>
        </a:p>
      </dsp:txBody>
      <dsp:txXfrm>
        <a:off x="400068" y="602157"/>
        <a:ext cx="2396166" cy="2570346"/>
      </dsp:txXfrm>
    </dsp:sp>
    <dsp:sp modelId="{61E92B66-2DAC-4C8A-A4FB-0578F372BA2E}">
      <dsp:nvSpPr>
        <dsp:cNvPr id="0" name=""/>
        <dsp:cNvSpPr/>
      </dsp:nvSpPr>
      <dsp:spPr>
        <a:xfrm>
          <a:off x="330600" y="122812"/>
          <a:ext cx="726280" cy="72628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F439D-3049-4E70-A8F6-72A81FF138A0}">
      <dsp:nvSpPr>
        <dsp:cNvPr id="0" name=""/>
        <dsp:cNvSpPr/>
      </dsp:nvSpPr>
      <dsp:spPr>
        <a:xfrm rot="16200000">
          <a:off x="2235579" y="1646802"/>
          <a:ext cx="2570346" cy="481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027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000" kern="1200" dirty="0">
            <a:solidFill>
              <a:schemeClr val="bg1"/>
            </a:solidFill>
            <a:latin typeface="+mj-lt"/>
          </a:endParaRPr>
        </a:p>
      </dsp:txBody>
      <dsp:txXfrm>
        <a:off x="2235579" y="1646802"/>
        <a:ext cx="2570346" cy="481055"/>
      </dsp:txXfrm>
    </dsp:sp>
    <dsp:sp modelId="{5C999164-9A6C-4E16-8C4A-8DECC90B464C}">
      <dsp:nvSpPr>
        <dsp:cNvPr id="0" name=""/>
        <dsp:cNvSpPr/>
      </dsp:nvSpPr>
      <dsp:spPr>
        <a:xfrm>
          <a:off x="3408650" y="602157"/>
          <a:ext cx="2396166" cy="2570346"/>
        </a:xfrm>
        <a:prstGeom prst="rect">
          <a:avLst/>
        </a:prstGeom>
        <a:solidFill>
          <a:schemeClr val="bg1">
            <a:lumMod val="85000"/>
          </a:schemeClr>
        </a:solidFill>
        <a:ln w="25400" cap="flat" cmpd="dbl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2027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RESEARCH AND CLINICAL TRIALS INCLUSION CRITERIA</a:t>
          </a:r>
          <a:endParaRPr lang="pt-PT" sz="2000" kern="1200" dirty="0">
            <a:solidFill>
              <a:schemeClr val="bg1"/>
            </a:solidFill>
            <a:latin typeface="+mj-lt"/>
          </a:endParaRPr>
        </a:p>
      </dsp:txBody>
      <dsp:txXfrm>
        <a:off x="3408650" y="602157"/>
        <a:ext cx="2396166" cy="2570346"/>
      </dsp:txXfrm>
    </dsp:sp>
    <dsp:sp modelId="{E7654942-D669-4BF5-A614-7D967C5EBFE3}">
      <dsp:nvSpPr>
        <dsp:cNvPr id="0" name=""/>
        <dsp:cNvSpPr/>
      </dsp:nvSpPr>
      <dsp:spPr>
        <a:xfrm>
          <a:off x="3339182" y="122812"/>
          <a:ext cx="726280" cy="72628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A5ACA-8C07-4505-9786-E857ABA2BB0C}">
      <dsp:nvSpPr>
        <dsp:cNvPr id="0" name=""/>
        <dsp:cNvSpPr/>
      </dsp:nvSpPr>
      <dsp:spPr>
        <a:xfrm rot="16200000">
          <a:off x="5244161" y="1646802"/>
          <a:ext cx="2570346" cy="481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027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000" kern="1200" dirty="0">
            <a:solidFill>
              <a:schemeClr val="bg1"/>
            </a:solidFill>
            <a:latin typeface="+mj-lt"/>
          </a:endParaRPr>
        </a:p>
      </dsp:txBody>
      <dsp:txXfrm>
        <a:off x="5244161" y="1646802"/>
        <a:ext cx="2570346" cy="481055"/>
      </dsp:txXfrm>
    </dsp:sp>
    <dsp:sp modelId="{F668F1A3-5812-4DFA-86CC-2E20BC1E4C47}">
      <dsp:nvSpPr>
        <dsp:cNvPr id="0" name=""/>
        <dsp:cNvSpPr/>
      </dsp:nvSpPr>
      <dsp:spPr>
        <a:xfrm>
          <a:off x="6417233" y="602157"/>
          <a:ext cx="2396166" cy="2570346"/>
        </a:xfrm>
        <a:prstGeom prst="rect">
          <a:avLst/>
        </a:prstGeom>
        <a:solidFill>
          <a:schemeClr val="bg1">
            <a:lumMod val="85000"/>
          </a:schemeClr>
        </a:solidFill>
        <a:ln w="25400" cap="flat" cmpd="dbl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2027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COMPUTERISATION AND DIGITAL SKILL</a:t>
          </a:r>
          <a:endParaRPr lang="pt-PT" sz="2000" kern="1200" dirty="0">
            <a:solidFill>
              <a:schemeClr val="bg1"/>
            </a:solidFill>
            <a:latin typeface="+mj-lt"/>
          </a:endParaRPr>
        </a:p>
      </dsp:txBody>
      <dsp:txXfrm>
        <a:off x="6417233" y="602157"/>
        <a:ext cx="2396166" cy="2570346"/>
      </dsp:txXfrm>
    </dsp:sp>
    <dsp:sp modelId="{80F33F55-7B1D-4683-8AF8-D8CEEA2A598B}">
      <dsp:nvSpPr>
        <dsp:cNvPr id="0" name=""/>
        <dsp:cNvSpPr/>
      </dsp:nvSpPr>
      <dsp:spPr>
        <a:xfrm>
          <a:off x="6347764" y="122812"/>
          <a:ext cx="726280" cy="72628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F70A9-F40E-455C-A446-170D30F558BA}">
      <dsp:nvSpPr>
        <dsp:cNvPr id="0" name=""/>
        <dsp:cNvSpPr/>
      </dsp:nvSpPr>
      <dsp:spPr>
        <a:xfrm>
          <a:off x="3312913" y="2866744"/>
          <a:ext cx="3814498" cy="317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903"/>
              </a:lnTo>
              <a:lnTo>
                <a:pt x="3814498" y="159903"/>
              </a:lnTo>
              <a:lnTo>
                <a:pt x="3814498" y="317289"/>
              </a:lnTo>
            </a:path>
          </a:pathLst>
        </a:custGeom>
        <a:noFill/>
        <a:ln w="25400" cap="flat" cmpd="dbl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1EAF7-74E4-4314-8210-208BB92125F0}">
      <dsp:nvSpPr>
        <dsp:cNvPr id="0" name=""/>
        <dsp:cNvSpPr/>
      </dsp:nvSpPr>
      <dsp:spPr>
        <a:xfrm>
          <a:off x="3312913" y="2866744"/>
          <a:ext cx="1044509" cy="317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903"/>
              </a:lnTo>
              <a:lnTo>
                <a:pt x="1044509" y="159903"/>
              </a:lnTo>
              <a:lnTo>
                <a:pt x="1044509" y="317289"/>
              </a:lnTo>
            </a:path>
          </a:pathLst>
        </a:custGeom>
        <a:noFill/>
        <a:ln w="25400" cap="flat" cmpd="dbl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69187-A7A7-4797-A7F9-3B13F3603290}">
      <dsp:nvSpPr>
        <dsp:cNvPr id="0" name=""/>
        <dsp:cNvSpPr/>
      </dsp:nvSpPr>
      <dsp:spPr>
        <a:xfrm>
          <a:off x="542924" y="2866744"/>
          <a:ext cx="2769988" cy="317289"/>
        </a:xfrm>
        <a:custGeom>
          <a:avLst/>
          <a:gdLst/>
          <a:ahLst/>
          <a:cxnLst/>
          <a:rect l="0" t="0" r="0" b="0"/>
          <a:pathLst>
            <a:path>
              <a:moveTo>
                <a:pt x="2769988" y="0"/>
              </a:moveTo>
              <a:lnTo>
                <a:pt x="2769988" y="159903"/>
              </a:lnTo>
              <a:lnTo>
                <a:pt x="0" y="159903"/>
              </a:lnTo>
              <a:lnTo>
                <a:pt x="0" y="317289"/>
              </a:lnTo>
            </a:path>
          </a:pathLst>
        </a:custGeom>
        <a:noFill/>
        <a:ln w="25400" cap="flat" cmpd="dbl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CD123A-3C45-4827-9FC1-403176907EB4}">
      <dsp:nvSpPr>
        <dsp:cNvPr id="0" name=""/>
        <dsp:cNvSpPr/>
      </dsp:nvSpPr>
      <dsp:spPr>
        <a:xfrm>
          <a:off x="2809279" y="1859475"/>
          <a:ext cx="1007268" cy="1007268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B23E3-C8AF-412C-9269-74A2C7552A15}">
      <dsp:nvSpPr>
        <dsp:cNvPr id="0" name=""/>
        <dsp:cNvSpPr/>
      </dsp:nvSpPr>
      <dsp:spPr>
        <a:xfrm>
          <a:off x="1399103" y="695707"/>
          <a:ext cx="3944121" cy="1007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solidFill>
                <a:schemeClr val="bg1">
                  <a:lumMod val="50000"/>
                </a:schemeClr>
              </a:solidFill>
              <a:latin typeface="+mn-lt"/>
            </a:rPr>
            <a:t>THE CRITERIA FOR VALID </a:t>
          </a:r>
          <a:r>
            <a:rPr lang="en-GB" sz="2400" b="0" kern="1200" dirty="0" smtClean="0">
              <a:solidFill>
                <a:schemeClr val="bg1">
                  <a:lumMod val="50000"/>
                </a:schemeClr>
              </a:solidFill>
              <a:latin typeface="+mn-lt"/>
            </a:rPr>
            <a:t>CONSENT ARE, NORMALLY, BASED ON THREE ELEMENTS:</a:t>
          </a:r>
          <a:endParaRPr lang="en-GB" sz="2400" b="0" kern="1200" dirty="0">
            <a:solidFill>
              <a:schemeClr val="bg1">
                <a:lumMod val="50000"/>
              </a:schemeClr>
            </a:solidFill>
            <a:latin typeface="+mn-lt"/>
          </a:endParaRPr>
        </a:p>
      </dsp:txBody>
      <dsp:txXfrm>
        <a:off x="1399103" y="695707"/>
        <a:ext cx="3944121" cy="1007268"/>
      </dsp:txXfrm>
    </dsp:sp>
    <dsp:sp modelId="{9D12AE55-85D4-4EAB-A53F-0B98136695E3}">
      <dsp:nvSpPr>
        <dsp:cNvPr id="0" name=""/>
        <dsp:cNvSpPr/>
      </dsp:nvSpPr>
      <dsp:spPr>
        <a:xfrm>
          <a:off x="39290" y="3184033"/>
          <a:ext cx="1007268" cy="100726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7E683-70E0-4122-A292-B1DE6A9B36B5}">
      <dsp:nvSpPr>
        <dsp:cNvPr id="0" name=""/>
        <dsp:cNvSpPr/>
      </dsp:nvSpPr>
      <dsp:spPr>
        <a:xfrm>
          <a:off x="0" y="4504472"/>
          <a:ext cx="3599922" cy="1007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 smtClean="0">
              <a:solidFill>
                <a:schemeClr val="bg1">
                  <a:lumMod val="50000"/>
                </a:schemeClr>
              </a:solidFill>
              <a:latin typeface="+mn-lt"/>
            </a:rPr>
            <a:t>(1) BE GIVEN ADEQUATE INFORMATION REGARDING THE NATURE, METHODS AND PURPOSE OF THE </a:t>
          </a:r>
          <a:r>
            <a:rPr lang="en-GB" sz="1800" b="1" i="1" kern="1200" dirty="0" smtClean="0">
              <a:solidFill>
                <a:schemeClr val="accent3"/>
              </a:solidFill>
              <a:latin typeface="+mn-lt"/>
            </a:rPr>
            <a:t>SOLUTION</a:t>
          </a:r>
          <a:r>
            <a:rPr lang="en-GB" sz="1800" b="0" kern="1200" dirty="0" smtClean="0">
              <a:solidFill>
                <a:schemeClr val="bg1">
                  <a:lumMod val="50000"/>
                </a:schemeClr>
              </a:solidFill>
              <a:latin typeface="+mn-lt"/>
            </a:rPr>
            <a:t>, AS WELL AS THE RISKS, BENEFITS</a:t>
          </a:r>
          <a:r>
            <a:rPr lang="en-GB" sz="2400" b="0" kern="1200" dirty="0" smtClean="0">
              <a:solidFill>
                <a:schemeClr val="bg1">
                  <a:lumMod val="50000"/>
                </a:schemeClr>
              </a:solidFill>
              <a:latin typeface="+mn-lt"/>
            </a:rPr>
            <a:t>...; </a:t>
          </a:r>
          <a:endParaRPr lang="en-GB" sz="2400" b="0" kern="1200" dirty="0">
            <a:solidFill>
              <a:schemeClr val="bg1">
                <a:lumMod val="50000"/>
              </a:schemeClr>
            </a:solidFill>
            <a:latin typeface="+mn-lt"/>
          </a:endParaRPr>
        </a:p>
      </dsp:txBody>
      <dsp:txXfrm>
        <a:off x="0" y="4504472"/>
        <a:ext cx="3599922" cy="1007268"/>
      </dsp:txXfrm>
    </dsp:sp>
    <dsp:sp modelId="{379E1A57-4796-475B-8D30-228C37F2299B}">
      <dsp:nvSpPr>
        <dsp:cNvPr id="0" name=""/>
        <dsp:cNvSpPr/>
      </dsp:nvSpPr>
      <dsp:spPr>
        <a:xfrm>
          <a:off x="3853789" y="3184033"/>
          <a:ext cx="1007268" cy="100726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F4058-AC2C-4BA5-AEFE-A08D55FFD22D}">
      <dsp:nvSpPr>
        <dsp:cNvPr id="0" name=""/>
        <dsp:cNvSpPr/>
      </dsp:nvSpPr>
      <dsp:spPr>
        <a:xfrm>
          <a:off x="3716020" y="4333569"/>
          <a:ext cx="1510902" cy="1007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 smtClean="0">
              <a:solidFill>
                <a:schemeClr val="bg1">
                  <a:lumMod val="50000"/>
                </a:schemeClr>
              </a:solidFill>
            </a:rPr>
            <a:t>(2) BE FREE FROM COERCION; </a:t>
          </a:r>
          <a:endParaRPr lang="en-GB" sz="18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716020" y="4333569"/>
        <a:ext cx="1510902" cy="1007268"/>
      </dsp:txXfrm>
    </dsp:sp>
    <dsp:sp modelId="{901158BE-D575-4E0A-87DF-0DAEDF0CC58E}">
      <dsp:nvSpPr>
        <dsp:cNvPr id="0" name=""/>
        <dsp:cNvSpPr/>
      </dsp:nvSpPr>
      <dsp:spPr>
        <a:xfrm>
          <a:off x="6623778" y="3184033"/>
          <a:ext cx="1007268" cy="100726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8DDAAA-199B-4C1D-86AF-5C154F8C0C3D}">
      <dsp:nvSpPr>
        <dsp:cNvPr id="0" name=""/>
        <dsp:cNvSpPr/>
      </dsp:nvSpPr>
      <dsp:spPr>
        <a:xfrm>
          <a:off x="6200946" y="4287365"/>
          <a:ext cx="1510902" cy="1007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chemeClr val="bg1">
                  <a:lumMod val="50000"/>
                </a:schemeClr>
              </a:solidFill>
            </a:rPr>
            <a:t>(3) HAVE DECISION-MAKING CAPACITY</a:t>
          </a:r>
          <a:r>
            <a:rPr lang="en-GB" sz="1800" b="0" kern="1200" dirty="0" smtClean="0">
              <a:solidFill>
                <a:schemeClr val="bg1">
                  <a:lumMod val="50000"/>
                </a:schemeClr>
              </a:solidFill>
            </a:rPr>
            <a:t>.</a:t>
          </a:r>
          <a:endParaRPr lang="en-GB" sz="1800" b="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6200946" y="4287365"/>
        <a:ext cx="1510902" cy="10072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5CD77-1372-4594-BF83-102076F5B4F5}">
      <dsp:nvSpPr>
        <dsp:cNvPr id="0" name=""/>
        <dsp:cNvSpPr/>
      </dsp:nvSpPr>
      <dsp:spPr>
        <a:xfrm>
          <a:off x="3599175" y="2948659"/>
          <a:ext cx="3464077" cy="218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56"/>
              </a:lnTo>
              <a:lnTo>
                <a:pt x="3464077" y="110256"/>
              </a:lnTo>
              <a:lnTo>
                <a:pt x="3464077" y="218777"/>
              </a:lnTo>
            </a:path>
          </a:pathLst>
        </a:custGeom>
        <a:noFill/>
        <a:ln w="25400" cap="flat" cmpd="dbl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B7359D-18BF-4E59-A19A-3F464DE8C936}">
      <dsp:nvSpPr>
        <dsp:cNvPr id="0" name=""/>
        <dsp:cNvSpPr/>
      </dsp:nvSpPr>
      <dsp:spPr>
        <a:xfrm>
          <a:off x="3599175" y="2948659"/>
          <a:ext cx="1240465" cy="218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56"/>
              </a:lnTo>
              <a:lnTo>
                <a:pt x="1240465" y="110256"/>
              </a:lnTo>
              <a:lnTo>
                <a:pt x="1240465" y="218777"/>
              </a:lnTo>
            </a:path>
          </a:pathLst>
        </a:custGeom>
        <a:noFill/>
        <a:ln w="25400" cap="flat" cmpd="dbl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97F66-FFF3-4B01-9D1F-BF817F9849A5}">
      <dsp:nvSpPr>
        <dsp:cNvPr id="0" name=""/>
        <dsp:cNvSpPr/>
      </dsp:nvSpPr>
      <dsp:spPr>
        <a:xfrm>
          <a:off x="2616029" y="2948659"/>
          <a:ext cx="983145" cy="218777"/>
        </a:xfrm>
        <a:custGeom>
          <a:avLst/>
          <a:gdLst/>
          <a:ahLst/>
          <a:cxnLst/>
          <a:rect l="0" t="0" r="0" b="0"/>
          <a:pathLst>
            <a:path>
              <a:moveTo>
                <a:pt x="983145" y="0"/>
              </a:moveTo>
              <a:lnTo>
                <a:pt x="983145" y="110256"/>
              </a:lnTo>
              <a:lnTo>
                <a:pt x="0" y="110256"/>
              </a:lnTo>
              <a:lnTo>
                <a:pt x="0" y="218777"/>
              </a:lnTo>
            </a:path>
          </a:pathLst>
        </a:custGeom>
        <a:noFill/>
        <a:ln w="25400" cap="flat" cmpd="dbl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4FBC4-F006-48B1-AA63-93838A659F2B}">
      <dsp:nvSpPr>
        <dsp:cNvPr id="0" name=""/>
        <dsp:cNvSpPr/>
      </dsp:nvSpPr>
      <dsp:spPr>
        <a:xfrm>
          <a:off x="349918" y="2948659"/>
          <a:ext cx="3249256" cy="218777"/>
        </a:xfrm>
        <a:custGeom>
          <a:avLst/>
          <a:gdLst/>
          <a:ahLst/>
          <a:cxnLst/>
          <a:rect l="0" t="0" r="0" b="0"/>
          <a:pathLst>
            <a:path>
              <a:moveTo>
                <a:pt x="3249256" y="0"/>
              </a:moveTo>
              <a:lnTo>
                <a:pt x="3249256" y="110256"/>
              </a:lnTo>
              <a:lnTo>
                <a:pt x="0" y="110256"/>
              </a:lnTo>
              <a:lnTo>
                <a:pt x="0" y="218777"/>
              </a:lnTo>
            </a:path>
          </a:pathLst>
        </a:custGeom>
        <a:noFill/>
        <a:ln w="25400" cap="flat" cmpd="dbl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13F738-D7B9-437D-A259-0CC9FAFD02C1}">
      <dsp:nvSpPr>
        <dsp:cNvPr id="0" name=""/>
        <dsp:cNvSpPr/>
      </dsp:nvSpPr>
      <dsp:spPr>
        <a:xfrm>
          <a:off x="3251909" y="2254128"/>
          <a:ext cx="694531" cy="694531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F3D2E-9A22-4CBE-8846-801A46B03BDD}">
      <dsp:nvSpPr>
        <dsp:cNvPr id="0" name=""/>
        <dsp:cNvSpPr/>
      </dsp:nvSpPr>
      <dsp:spPr>
        <a:xfrm>
          <a:off x="1035111" y="1012624"/>
          <a:ext cx="5944820" cy="694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chemeClr val="bg1">
                  <a:lumMod val="50000"/>
                </a:schemeClr>
              </a:solidFill>
            </a:rPr>
            <a:t>THE FOLLOWING COGNITIVE CRITERIA FOR MEDICAL DMC HAVE BEEN PROPOSED AND ARE WIDELY USED IN RESEARCH AND PRACTICE (APPELBAUM, 2007):</a:t>
          </a:r>
          <a:endParaRPr lang="en-GB" sz="20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035111" y="1012624"/>
        <a:ext cx="5944820" cy="694531"/>
      </dsp:txXfrm>
    </dsp:sp>
    <dsp:sp modelId="{731BA70D-E33E-4E42-A028-742CDAC05C0A}">
      <dsp:nvSpPr>
        <dsp:cNvPr id="0" name=""/>
        <dsp:cNvSpPr/>
      </dsp:nvSpPr>
      <dsp:spPr>
        <a:xfrm>
          <a:off x="2652" y="3167437"/>
          <a:ext cx="694531" cy="694531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B508C-6E26-4812-9810-D01DC1AE2EEF}">
      <dsp:nvSpPr>
        <dsp:cNvPr id="0" name=""/>
        <dsp:cNvSpPr/>
      </dsp:nvSpPr>
      <dsp:spPr>
        <a:xfrm>
          <a:off x="680" y="4650130"/>
          <a:ext cx="1754095" cy="694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(1) ABILITY TO </a:t>
          </a:r>
          <a:r>
            <a:rPr lang="en-GB" sz="1800" b="1" kern="1200" dirty="0" smtClean="0">
              <a:solidFill>
                <a:schemeClr val="bg1">
                  <a:lumMod val="50000"/>
                </a:schemeClr>
              </a:solidFill>
            </a:rPr>
            <a:t>UNDERSTAND</a:t>
          </a: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 RELEVANT INFORMATION 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680" y="4650130"/>
        <a:ext cx="1754095" cy="694531"/>
      </dsp:txXfrm>
    </dsp:sp>
    <dsp:sp modelId="{AB6A813B-68FC-4184-869B-0676F603CCAB}">
      <dsp:nvSpPr>
        <dsp:cNvPr id="0" name=""/>
        <dsp:cNvSpPr/>
      </dsp:nvSpPr>
      <dsp:spPr>
        <a:xfrm>
          <a:off x="2268764" y="3167437"/>
          <a:ext cx="694531" cy="694531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7F8C6-C377-4CA4-8FC8-8246376B6A40}">
      <dsp:nvSpPr>
        <dsp:cNvPr id="0" name=""/>
        <dsp:cNvSpPr/>
      </dsp:nvSpPr>
      <dsp:spPr>
        <a:xfrm>
          <a:off x="2118507" y="4595387"/>
          <a:ext cx="1669095" cy="694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(2) ABILITY TO </a:t>
          </a:r>
          <a:r>
            <a:rPr lang="en-GB" sz="1800" b="1" kern="1200" dirty="0" smtClean="0">
              <a:solidFill>
                <a:schemeClr val="bg1">
                  <a:lumMod val="50000"/>
                </a:schemeClr>
              </a:solidFill>
            </a:rPr>
            <a:t>APPRECIATE </a:t>
          </a: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THE NATURE OF THE TREATMENT/RESEARCH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118507" y="4595387"/>
        <a:ext cx="1669095" cy="694531"/>
      </dsp:txXfrm>
    </dsp:sp>
    <dsp:sp modelId="{9409EEE6-A4F7-4CB7-B240-C22A61D0A4F9}">
      <dsp:nvSpPr>
        <dsp:cNvPr id="0" name=""/>
        <dsp:cNvSpPr/>
      </dsp:nvSpPr>
      <dsp:spPr>
        <a:xfrm>
          <a:off x="4492375" y="3167437"/>
          <a:ext cx="694531" cy="694531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CAEA3-5959-47FA-B942-FC28AAE67E15}">
      <dsp:nvSpPr>
        <dsp:cNvPr id="0" name=""/>
        <dsp:cNvSpPr/>
      </dsp:nvSpPr>
      <dsp:spPr>
        <a:xfrm>
          <a:off x="4265483" y="4617279"/>
          <a:ext cx="1669095" cy="694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(3) ABILITY TO </a:t>
          </a:r>
          <a:r>
            <a:rPr lang="en-GB" sz="1800" b="1" kern="1200" dirty="0" smtClean="0">
              <a:solidFill>
                <a:schemeClr val="bg1">
                  <a:lumMod val="50000"/>
                </a:schemeClr>
              </a:solidFill>
            </a:rPr>
            <a:t>REASON</a:t>
          </a: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 ABOUT THE CHOICES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265483" y="4617279"/>
        <a:ext cx="1669095" cy="694531"/>
      </dsp:txXfrm>
    </dsp:sp>
    <dsp:sp modelId="{438F1B5D-5D55-464F-8D8B-FAF3FAEE5205}">
      <dsp:nvSpPr>
        <dsp:cNvPr id="0" name=""/>
        <dsp:cNvSpPr/>
      </dsp:nvSpPr>
      <dsp:spPr>
        <a:xfrm>
          <a:off x="6715986" y="3167437"/>
          <a:ext cx="694531" cy="694531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05372-9873-4536-89F8-C3A45B95B473}">
      <dsp:nvSpPr>
        <dsp:cNvPr id="0" name=""/>
        <dsp:cNvSpPr/>
      </dsp:nvSpPr>
      <dsp:spPr>
        <a:xfrm>
          <a:off x="5888071" y="4521260"/>
          <a:ext cx="2001220" cy="694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(4) ABILITY TO </a:t>
          </a:r>
          <a:r>
            <a:rPr lang="en-GB" sz="1800" b="1" kern="1200" dirty="0" smtClean="0">
              <a:solidFill>
                <a:schemeClr val="bg1">
                  <a:lumMod val="50000"/>
                </a:schemeClr>
              </a:solidFill>
            </a:rPr>
            <a:t>COMMUNICATE</a:t>
          </a:r>
          <a:r>
            <a:rPr lang="en-GB" sz="1800" kern="1200" dirty="0" smtClean="0">
              <a:solidFill>
                <a:schemeClr val="bg1">
                  <a:lumMod val="50000"/>
                </a:schemeClr>
              </a:solidFill>
            </a:rPr>
            <a:t> A CHOICE.</a:t>
          </a:r>
          <a:endParaRPr lang="en-GB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5888071" y="4521260"/>
        <a:ext cx="2001220" cy="6945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26DA1-4A65-43E2-BF0A-7A2734C783BE}">
      <dsp:nvSpPr>
        <dsp:cNvPr id="0" name=""/>
        <dsp:cNvSpPr/>
      </dsp:nvSpPr>
      <dsp:spPr>
        <a:xfrm>
          <a:off x="5888" y="3196"/>
          <a:ext cx="8926629" cy="1194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CATEGORIES OF VULNERABILITIES THAT CAN BE FOUND IN DIFFERENT OLDER PERSONS</a:t>
          </a:r>
          <a:endParaRPr lang="en-GB" sz="2800" b="1" kern="1200" dirty="0"/>
        </a:p>
      </dsp:txBody>
      <dsp:txXfrm>
        <a:off x="40862" y="38170"/>
        <a:ext cx="8856681" cy="1124150"/>
      </dsp:txXfrm>
    </dsp:sp>
    <dsp:sp modelId="{934153BF-74EB-450F-911E-010248343769}">
      <dsp:nvSpPr>
        <dsp:cNvPr id="0" name=""/>
        <dsp:cNvSpPr/>
      </dsp:nvSpPr>
      <dsp:spPr>
        <a:xfrm>
          <a:off x="52004" y="1367159"/>
          <a:ext cx="1329984" cy="2153146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dirty="0" smtClean="0">
              <a:latin typeface="Calibri" panose="020F0502020204030204"/>
              <a:ea typeface="+mn-ea"/>
              <a:cs typeface="+mn-cs"/>
            </a:rPr>
            <a:t>COGNITIVE</a:t>
          </a:r>
          <a:endParaRPr lang="en-GB" sz="2400" b="0" kern="1200" dirty="0">
            <a:latin typeface="Calibri" panose="020F0502020204030204"/>
            <a:ea typeface="+mn-ea"/>
            <a:cs typeface="+mn-cs"/>
          </a:endParaRPr>
        </a:p>
      </dsp:txBody>
      <dsp:txXfrm>
        <a:off x="90958" y="1406113"/>
        <a:ext cx="1252076" cy="2075238"/>
      </dsp:txXfrm>
    </dsp:sp>
    <dsp:sp modelId="{A9336700-6536-400F-9134-B3742C90C407}">
      <dsp:nvSpPr>
        <dsp:cNvPr id="0" name=""/>
        <dsp:cNvSpPr/>
      </dsp:nvSpPr>
      <dsp:spPr>
        <a:xfrm>
          <a:off x="14602" y="3690170"/>
          <a:ext cx="1404789" cy="19840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b="0" kern="1200" dirty="0">
            <a:latin typeface="Calibri" panose="020F0502020204030204"/>
            <a:ea typeface="+mn-ea"/>
            <a:cs typeface="+mn-cs"/>
          </a:endParaRPr>
        </a:p>
      </dsp:txBody>
      <dsp:txXfrm>
        <a:off x="55747" y="3731315"/>
        <a:ext cx="1322499" cy="1901756"/>
      </dsp:txXfrm>
    </dsp:sp>
    <dsp:sp modelId="{3DACF60D-2D86-48AA-99C3-A7E24C2B7D67}">
      <dsp:nvSpPr>
        <dsp:cNvPr id="0" name=""/>
        <dsp:cNvSpPr/>
      </dsp:nvSpPr>
      <dsp:spPr>
        <a:xfrm>
          <a:off x="1552375" y="1367159"/>
          <a:ext cx="1374825" cy="2179177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dirty="0" smtClean="0">
              <a:latin typeface="Calibri" panose="020F0502020204030204"/>
              <a:ea typeface="+mn-ea"/>
              <a:cs typeface="+mn-cs"/>
            </a:rPr>
            <a:t>SITUATIONAL</a:t>
          </a:r>
          <a:endParaRPr lang="en-GB" sz="2400" b="0" kern="1200" dirty="0">
            <a:latin typeface="Calibri" panose="020F0502020204030204"/>
            <a:ea typeface="+mn-ea"/>
            <a:cs typeface="+mn-cs"/>
          </a:endParaRPr>
        </a:p>
      </dsp:txBody>
      <dsp:txXfrm>
        <a:off x="1592642" y="1407426"/>
        <a:ext cx="1294291" cy="2098643"/>
      </dsp:txXfrm>
    </dsp:sp>
    <dsp:sp modelId="{8114D329-5E75-4CD3-8C11-100011833C01}">
      <dsp:nvSpPr>
        <dsp:cNvPr id="0" name=""/>
        <dsp:cNvSpPr/>
      </dsp:nvSpPr>
      <dsp:spPr>
        <a:xfrm>
          <a:off x="1537393" y="3739613"/>
          <a:ext cx="1404789" cy="19840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b="0" kern="1200" dirty="0">
            <a:latin typeface="Calibri" panose="020F0502020204030204"/>
            <a:ea typeface="+mn-ea"/>
            <a:cs typeface="+mn-cs"/>
          </a:endParaRPr>
        </a:p>
      </dsp:txBody>
      <dsp:txXfrm>
        <a:off x="1578538" y="3780758"/>
        <a:ext cx="1322499" cy="1901756"/>
      </dsp:txXfrm>
    </dsp:sp>
    <dsp:sp modelId="{A678DD30-02EA-401A-B9DB-D49C18ADDFBC}">
      <dsp:nvSpPr>
        <dsp:cNvPr id="0" name=""/>
        <dsp:cNvSpPr/>
      </dsp:nvSpPr>
      <dsp:spPr>
        <a:xfrm>
          <a:off x="3060185" y="1367159"/>
          <a:ext cx="1329984" cy="2153146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dirty="0" smtClean="0">
              <a:latin typeface="Calibri" panose="020F0502020204030204"/>
              <a:ea typeface="+mn-ea"/>
              <a:cs typeface="+mn-cs"/>
            </a:rPr>
            <a:t>MEDICAL </a:t>
          </a:r>
          <a:endParaRPr lang="en-GB" sz="2400" b="0" kern="1200" dirty="0">
            <a:latin typeface="Calibri" panose="020F0502020204030204"/>
            <a:ea typeface="+mn-ea"/>
            <a:cs typeface="+mn-cs"/>
          </a:endParaRPr>
        </a:p>
      </dsp:txBody>
      <dsp:txXfrm>
        <a:off x="3099139" y="1406113"/>
        <a:ext cx="1252076" cy="2075238"/>
      </dsp:txXfrm>
    </dsp:sp>
    <dsp:sp modelId="{1B7CDEA3-1BB9-4C99-B3FE-8DDDD03B5453}">
      <dsp:nvSpPr>
        <dsp:cNvPr id="0" name=""/>
        <dsp:cNvSpPr/>
      </dsp:nvSpPr>
      <dsp:spPr>
        <a:xfrm>
          <a:off x="3062779" y="3690170"/>
          <a:ext cx="1324796" cy="21531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b="0" kern="1200" dirty="0">
            <a:latin typeface="Calibri" panose="020F0502020204030204"/>
            <a:ea typeface="+mn-ea"/>
            <a:cs typeface="+mn-cs"/>
          </a:endParaRPr>
        </a:p>
      </dsp:txBody>
      <dsp:txXfrm>
        <a:off x="3101581" y="3728972"/>
        <a:ext cx="1247192" cy="2075542"/>
      </dsp:txXfrm>
    </dsp:sp>
    <dsp:sp modelId="{25A20AC8-F796-45F8-99BD-7F496F641BC5}">
      <dsp:nvSpPr>
        <dsp:cNvPr id="0" name=""/>
        <dsp:cNvSpPr/>
      </dsp:nvSpPr>
      <dsp:spPr>
        <a:xfrm>
          <a:off x="4508172" y="1367159"/>
          <a:ext cx="1329984" cy="2153146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ALLOCATIONAL</a:t>
          </a:r>
          <a:endParaRPr lang="en-GB" sz="2400" b="0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4547126" y="1406113"/>
        <a:ext cx="1252076" cy="2075238"/>
      </dsp:txXfrm>
    </dsp:sp>
    <dsp:sp modelId="{3B1D294D-3C9D-42DC-85EA-4E25C9887B6C}">
      <dsp:nvSpPr>
        <dsp:cNvPr id="0" name=""/>
        <dsp:cNvSpPr/>
      </dsp:nvSpPr>
      <dsp:spPr>
        <a:xfrm>
          <a:off x="4510766" y="3690170"/>
          <a:ext cx="1324796" cy="21531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b="0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4549568" y="3728972"/>
        <a:ext cx="1247192" cy="2075542"/>
      </dsp:txXfrm>
    </dsp:sp>
    <dsp:sp modelId="{56EC0C46-1129-4620-A34F-DDBB06B2489D}">
      <dsp:nvSpPr>
        <dsp:cNvPr id="0" name=""/>
        <dsp:cNvSpPr/>
      </dsp:nvSpPr>
      <dsp:spPr>
        <a:xfrm>
          <a:off x="5956159" y="1367159"/>
          <a:ext cx="1444854" cy="212459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SOCIAL  </a:t>
          </a:r>
          <a:endParaRPr lang="en-GB" sz="2400" b="0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5998477" y="1409477"/>
        <a:ext cx="1360218" cy="2039960"/>
      </dsp:txXfrm>
    </dsp:sp>
    <dsp:sp modelId="{28C779F4-4A48-4DEC-A1D8-57FF90CD6CA7}">
      <dsp:nvSpPr>
        <dsp:cNvPr id="0" name=""/>
        <dsp:cNvSpPr/>
      </dsp:nvSpPr>
      <dsp:spPr>
        <a:xfrm>
          <a:off x="5976191" y="3862467"/>
          <a:ext cx="1404789" cy="19840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b="0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6017336" y="3903612"/>
        <a:ext cx="1322499" cy="1901756"/>
      </dsp:txXfrm>
    </dsp:sp>
    <dsp:sp modelId="{52C92147-3CB1-4234-AADE-B4851C60DAB7}">
      <dsp:nvSpPr>
        <dsp:cNvPr id="0" name=""/>
        <dsp:cNvSpPr/>
      </dsp:nvSpPr>
      <dsp:spPr>
        <a:xfrm>
          <a:off x="7553755" y="1367159"/>
          <a:ext cx="1335308" cy="215187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0" kern="1200" dirty="0" smtClean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DEFERENTIAL</a:t>
          </a:r>
          <a:endParaRPr lang="en-GB" sz="2400" b="0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7592865" y="1406269"/>
        <a:ext cx="1257088" cy="2073656"/>
      </dsp:txXfrm>
    </dsp:sp>
    <dsp:sp modelId="{6AAE19B8-7015-4581-8A16-FC29C4DB4688}">
      <dsp:nvSpPr>
        <dsp:cNvPr id="0" name=""/>
        <dsp:cNvSpPr/>
      </dsp:nvSpPr>
      <dsp:spPr>
        <a:xfrm>
          <a:off x="7519015" y="3688901"/>
          <a:ext cx="1404789" cy="198404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dbl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600" b="0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7560160" y="3730046"/>
        <a:ext cx="1322499" cy="19017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43D98-2447-4B37-8971-52AD60557D2C}">
      <dsp:nvSpPr>
        <dsp:cNvPr id="0" name=""/>
        <dsp:cNvSpPr/>
      </dsp:nvSpPr>
      <dsp:spPr>
        <a:xfrm>
          <a:off x="180886" y="1453380"/>
          <a:ext cx="1680017" cy="17892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B0CBE-E3D4-4F14-A96B-D5CF74157610}">
      <dsp:nvSpPr>
        <dsp:cNvPr id="0" name=""/>
        <dsp:cNvSpPr/>
      </dsp:nvSpPr>
      <dsp:spPr>
        <a:xfrm>
          <a:off x="1981511" y="3138202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accent1"/>
              </a:solidFill>
            </a:rPr>
            <a:t>COGNITIVE VULNERABILITY </a:t>
          </a:r>
          <a:r>
            <a:rPr lang="en-GB" sz="2000" kern="1200" dirty="0" smtClean="0"/>
            <a:t>DOES THE PERSON HAVE THE CAPACITY TO UNDERSTAND AND DECIDE TO BE TREATED OR NOT?</a:t>
          </a:r>
          <a:endParaRPr lang="en-GB" sz="2000" b="1" kern="1200" dirty="0" smtClean="0">
            <a:solidFill>
              <a:schemeClr val="accent5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1511" y="3138202"/>
        <a:ext cx="2368634" cy="1463063"/>
      </dsp:txXfrm>
    </dsp:sp>
    <dsp:sp modelId="{16EC06FC-5F34-4C68-9840-CDB6D6C16ED5}">
      <dsp:nvSpPr>
        <dsp:cNvPr id="0" name=""/>
        <dsp:cNvSpPr/>
      </dsp:nvSpPr>
      <dsp:spPr>
        <a:xfrm>
          <a:off x="1893180" y="2107201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1694C-8E86-4467-A6F2-6C2697F8B040}">
      <dsp:nvSpPr>
        <dsp:cNvPr id="0" name=""/>
        <dsp:cNvSpPr/>
      </dsp:nvSpPr>
      <dsp:spPr>
        <a:xfrm rot="5400000">
          <a:off x="3788101" y="2148380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EB103-B72C-4BCD-8133-C5314381F092}">
      <dsp:nvSpPr>
        <dsp:cNvPr id="0" name=""/>
        <dsp:cNvSpPr/>
      </dsp:nvSpPr>
      <dsp:spPr>
        <a:xfrm rot="16200000">
          <a:off x="1932613" y="5098720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0C9D4-854A-47D6-BBF8-1B1C0C2E6376}">
      <dsp:nvSpPr>
        <dsp:cNvPr id="0" name=""/>
        <dsp:cNvSpPr/>
      </dsp:nvSpPr>
      <dsp:spPr>
        <a:xfrm rot="10800000">
          <a:off x="3868770" y="5166215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A5DC3-7CBC-4408-A1A4-B23C6E32CABE}">
      <dsp:nvSpPr>
        <dsp:cNvPr id="0" name=""/>
        <dsp:cNvSpPr/>
      </dsp:nvSpPr>
      <dsp:spPr>
        <a:xfrm>
          <a:off x="4777176" y="1622058"/>
          <a:ext cx="1671875" cy="1114579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874F8-0F29-49F4-A7DB-AFFD118E389D}">
      <dsp:nvSpPr>
        <dsp:cNvPr id="0" name=""/>
        <dsp:cNvSpPr/>
      </dsp:nvSpPr>
      <dsp:spPr>
        <a:xfrm>
          <a:off x="6518857" y="2806334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This category includes, for instance, persons with early-stage dementia, with certain types of mental illness, intellectual disability, older adults who are institutionalised in nursing homes, educational deficits and unfamiliarity with the medical language</a:t>
          </a:r>
          <a:r>
            <a:rPr lang="en-GB" sz="2000" kern="1200" dirty="0" smtClean="0"/>
            <a:t>.</a:t>
          </a:r>
          <a:endParaRPr lang="pt-PT" sz="2000" kern="1200" dirty="0"/>
        </a:p>
      </dsp:txBody>
      <dsp:txXfrm>
        <a:off x="6518857" y="2806334"/>
        <a:ext cx="2368634" cy="1463063"/>
      </dsp:txXfrm>
    </dsp:sp>
    <dsp:sp modelId="{5CC498DE-BFE0-4AC0-9F86-4E22B318B8CD}">
      <dsp:nvSpPr>
        <dsp:cNvPr id="0" name=""/>
        <dsp:cNvSpPr/>
      </dsp:nvSpPr>
      <dsp:spPr>
        <a:xfrm>
          <a:off x="6464197" y="672974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C915F-4783-49A7-B5DA-1F255B276991}">
      <dsp:nvSpPr>
        <dsp:cNvPr id="0" name=""/>
        <dsp:cNvSpPr/>
      </dsp:nvSpPr>
      <dsp:spPr>
        <a:xfrm rot="5400000">
          <a:off x="8429731" y="634942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337FC-439C-4701-BB0F-0A5DB84C69B3}">
      <dsp:nvSpPr>
        <dsp:cNvPr id="0" name=""/>
        <dsp:cNvSpPr/>
      </dsp:nvSpPr>
      <dsp:spPr>
        <a:xfrm rot="16200000">
          <a:off x="6332104" y="5531624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8F3F9-756F-4EBD-9488-FBC0170E3B2B}">
      <dsp:nvSpPr>
        <dsp:cNvPr id="0" name=""/>
        <dsp:cNvSpPr/>
      </dsp:nvSpPr>
      <dsp:spPr>
        <a:xfrm rot="10800000">
          <a:off x="8547853" y="5531545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43D98-2447-4B37-8971-52AD60557D2C}">
      <dsp:nvSpPr>
        <dsp:cNvPr id="0" name=""/>
        <dsp:cNvSpPr/>
      </dsp:nvSpPr>
      <dsp:spPr>
        <a:xfrm>
          <a:off x="180886" y="1453380"/>
          <a:ext cx="1680017" cy="17892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B0CBE-E3D4-4F14-A96B-D5CF74157610}">
      <dsp:nvSpPr>
        <dsp:cNvPr id="0" name=""/>
        <dsp:cNvSpPr/>
      </dsp:nvSpPr>
      <dsp:spPr>
        <a:xfrm>
          <a:off x="1981511" y="3206966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rPr>
            <a:t>SITUATIONAL VULNERABILITY </a:t>
          </a:r>
          <a:r>
            <a:rPr lang="en-US" sz="2000" b="0" kern="1200" dirty="0" smtClean="0">
              <a:latin typeface="+mj-lt"/>
              <a:cs typeface="Times New Roman" panose="02020603050405020304" pitchFamily="18" charset="0"/>
            </a:rPr>
            <a:t>IS THE PATIENT IN A SITUATION IN WHICH MEDICAL EXIGENCY PREVENTS THE EDUCATION AND DELIBERATION NEEDED TO DECIDE?</a:t>
          </a:r>
          <a:endParaRPr lang="en-GB" sz="2000" b="0" kern="1200" dirty="0" smtClean="0">
            <a:latin typeface="+mj-lt"/>
            <a:cs typeface="Times New Roman" panose="02020603050405020304" pitchFamily="18" charset="0"/>
          </a:endParaRPr>
        </a:p>
      </dsp:txBody>
      <dsp:txXfrm>
        <a:off x="1981511" y="3206966"/>
        <a:ext cx="2368634" cy="1463063"/>
      </dsp:txXfrm>
    </dsp:sp>
    <dsp:sp modelId="{16EC06FC-5F34-4C68-9840-CDB6D6C16ED5}">
      <dsp:nvSpPr>
        <dsp:cNvPr id="0" name=""/>
        <dsp:cNvSpPr/>
      </dsp:nvSpPr>
      <dsp:spPr>
        <a:xfrm>
          <a:off x="1836027" y="2107201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1694C-8E86-4467-A6F2-6C2697F8B040}">
      <dsp:nvSpPr>
        <dsp:cNvPr id="0" name=""/>
        <dsp:cNvSpPr/>
      </dsp:nvSpPr>
      <dsp:spPr>
        <a:xfrm rot="5400000">
          <a:off x="3788101" y="2148380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EB103-B72C-4BCD-8133-C5314381F092}">
      <dsp:nvSpPr>
        <dsp:cNvPr id="0" name=""/>
        <dsp:cNvSpPr/>
      </dsp:nvSpPr>
      <dsp:spPr>
        <a:xfrm rot="16200000">
          <a:off x="1932613" y="5098720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0C9D4-854A-47D6-BBF8-1B1C0C2E6376}">
      <dsp:nvSpPr>
        <dsp:cNvPr id="0" name=""/>
        <dsp:cNvSpPr/>
      </dsp:nvSpPr>
      <dsp:spPr>
        <a:xfrm rot="10800000">
          <a:off x="3868770" y="5166215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8998C-CFD3-45FA-9869-9221C6F3ACFA}">
      <dsp:nvSpPr>
        <dsp:cNvPr id="0" name=""/>
        <dsp:cNvSpPr/>
      </dsp:nvSpPr>
      <dsp:spPr>
        <a:xfrm>
          <a:off x="4777176" y="1622058"/>
          <a:ext cx="1671875" cy="1114579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3E8C3-BF29-4D9E-B140-7E0DA8EC05DB}">
      <dsp:nvSpPr>
        <dsp:cNvPr id="0" name=""/>
        <dsp:cNvSpPr/>
      </dsp:nvSpPr>
      <dsp:spPr>
        <a:xfrm>
          <a:off x="6518857" y="2463451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+mj-lt"/>
              <a:cs typeface="Times New Roman" panose="02020603050405020304" pitchFamily="18" charset="0"/>
            </a:rPr>
            <a:t>This category includes patients who cannot be sufficiently informed and/or who cannot complete effective deliberation within the available timeframe (patients receiving a very serious diagnostic or closed prognostic; patients who are being submitted to a surgery or who need to be sedated for a certain reversible reason).</a:t>
          </a:r>
          <a:endParaRPr lang="pt-PT" sz="2000" b="0" kern="1200" dirty="0" smtClean="0">
            <a:latin typeface="+mj-lt"/>
            <a:cs typeface="Times New Roman" panose="02020603050405020304" pitchFamily="18" charset="0"/>
          </a:endParaRPr>
        </a:p>
      </dsp:txBody>
      <dsp:txXfrm>
        <a:off x="6518857" y="2463451"/>
        <a:ext cx="2368634" cy="1463063"/>
      </dsp:txXfrm>
    </dsp:sp>
    <dsp:sp modelId="{B9D2F580-D999-44EA-91A3-2CFDE7B5E802}">
      <dsp:nvSpPr>
        <dsp:cNvPr id="0" name=""/>
        <dsp:cNvSpPr/>
      </dsp:nvSpPr>
      <dsp:spPr>
        <a:xfrm>
          <a:off x="6179770" y="521080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CEC01-C5DA-4540-8F0E-2BE3F2AD280F}">
      <dsp:nvSpPr>
        <dsp:cNvPr id="0" name=""/>
        <dsp:cNvSpPr/>
      </dsp:nvSpPr>
      <dsp:spPr>
        <a:xfrm rot="5400000">
          <a:off x="8391623" y="521153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08039-C69B-473B-A24C-60D370F99543}">
      <dsp:nvSpPr>
        <dsp:cNvPr id="0" name=""/>
        <dsp:cNvSpPr/>
      </dsp:nvSpPr>
      <dsp:spPr>
        <a:xfrm rot="16200000">
          <a:off x="6179697" y="5395462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2F60C-BB92-47AB-B684-BE63A9B6EA37}">
      <dsp:nvSpPr>
        <dsp:cNvPr id="0" name=""/>
        <dsp:cNvSpPr/>
      </dsp:nvSpPr>
      <dsp:spPr>
        <a:xfrm rot="10800000">
          <a:off x="8547853" y="5376338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lumMod val="7500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43D98-2447-4B37-8971-52AD60557D2C}">
      <dsp:nvSpPr>
        <dsp:cNvPr id="0" name=""/>
        <dsp:cNvSpPr/>
      </dsp:nvSpPr>
      <dsp:spPr>
        <a:xfrm>
          <a:off x="180886" y="1453380"/>
          <a:ext cx="1680017" cy="17892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B0CBE-E3D4-4F14-A96B-D5CF74157610}">
      <dsp:nvSpPr>
        <dsp:cNvPr id="0" name=""/>
        <dsp:cNvSpPr/>
      </dsp:nvSpPr>
      <dsp:spPr>
        <a:xfrm>
          <a:off x="1981511" y="2947711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accent3"/>
              </a:solidFill>
              <a:latin typeface="+mn-lt"/>
              <a:cs typeface="Times New Roman" panose="02020603050405020304" pitchFamily="18" charset="0"/>
            </a:rPr>
            <a:t>MEDICAL VULNERABILITY</a:t>
          </a:r>
          <a:r>
            <a:rPr lang="en-GB" sz="2000" b="1" kern="1200" dirty="0" smtClean="0">
              <a:latin typeface="+mn-lt"/>
              <a:cs typeface="Times New Roman" panose="02020603050405020304" pitchFamily="18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latin typeface="+mn-lt"/>
              <a:ea typeface="+mn-ea"/>
              <a:cs typeface="Times New Roman" panose="02020603050405020304" pitchFamily="18" charset="0"/>
            </a:rPr>
            <a:t> </a:t>
          </a:r>
          <a:r>
            <a:rPr lang="en-GB" sz="2000" kern="1200" dirty="0" smtClean="0">
              <a:latin typeface="+mn-lt"/>
              <a:ea typeface="+mn-ea"/>
              <a:cs typeface="Times New Roman" panose="02020603050405020304" pitchFamily="18" charset="0"/>
            </a:rPr>
            <a:t>HAS THE PERSON A SERIOUS HEALTH-RELATED CONDITION FOR WHISH THERE ARE NO SATISFACTORY SOLUTION?</a:t>
          </a:r>
        </a:p>
      </dsp:txBody>
      <dsp:txXfrm>
        <a:off x="1981511" y="2947711"/>
        <a:ext cx="2368634" cy="1463063"/>
      </dsp:txXfrm>
    </dsp:sp>
    <dsp:sp modelId="{16EC06FC-5F34-4C68-9840-CDB6D6C16ED5}">
      <dsp:nvSpPr>
        <dsp:cNvPr id="0" name=""/>
        <dsp:cNvSpPr/>
      </dsp:nvSpPr>
      <dsp:spPr>
        <a:xfrm>
          <a:off x="1893180" y="2107201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1694C-8E86-4467-A6F2-6C2697F8B040}">
      <dsp:nvSpPr>
        <dsp:cNvPr id="0" name=""/>
        <dsp:cNvSpPr/>
      </dsp:nvSpPr>
      <dsp:spPr>
        <a:xfrm rot="5400000">
          <a:off x="3788101" y="2148380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EB103-B72C-4BCD-8133-C5314381F092}">
      <dsp:nvSpPr>
        <dsp:cNvPr id="0" name=""/>
        <dsp:cNvSpPr/>
      </dsp:nvSpPr>
      <dsp:spPr>
        <a:xfrm rot="16200000">
          <a:off x="1932613" y="5098720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0C9D4-854A-47D6-BBF8-1B1C0C2E6376}">
      <dsp:nvSpPr>
        <dsp:cNvPr id="0" name=""/>
        <dsp:cNvSpPr/>
      </dsp:nvSpPr>
      <dsp:spPr>
        <a:xfrm rot="10800000">
          <a:off x="3868770" y="5166215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62AD9-9A76-4099-B4DF-07929529CDFE}">
      <dsp:nvSpPr>
        <dsp:cNvPr id="0" name=""/>
        <dsp:cNvSpPr/>
      </dsp:nvSpPr>
      <dsp:spPr>
        <a:xfrm>
          <a:off x="4777176" y="1622058"/>
          <a:ext cx="1671875" cy="111457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71F0E-7382-4CF5-A10E-A814C1822C4D}">
      <dsp:nvSpPr>
        <dsp:cNvPr id="0" name=""/>
        <dsp:cNvSpPr/>
      </dsp:nvSpPr>
      <dsp:spPr>
        <a:xfrm>
          <a:off x="6518857" y="2539647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b="0" kern="1200" dirty="0" smtClean="0">
              <a:latin typeface="+mj-lt"/>
              <a:ea typeface="+mn-ea"/>
              <a:cs typeface="Times New Roman" panose="02020603050405020304" pitchFamily="18" charset="0"/>
            </a:rPr>
            <a:t>This category includes: </a:t>
          </a:r>
          <a:r>
            <a:rPr lang="en-US" sz="2000" kern="120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patients with </a:t>
          </a:r>
          <a:r>
            <a:rPr lang="en-GB" sz="2000" kern="120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 serious health-related condition for which there are no satisfactory treatments; for instance, patients with palliative care needs, with metastatic cancers, Parkinson’s disease, multiple sclerosis, Alzheimer’s disease, end-stage AIDS …. </a:t>
          </a:r>
          <a:endParaRPr lang="en-GB" sz="2000" b="1" kern="1200" dirty="0" smtClean="0">
            <a:latin typeface="+mj-lt"/>
            <a:cs typeface="Times New Roman" panose="02020603050405020304" pitchFamily="18" charset="0"/>
          </a:endParaRPr>
        </a:p>
      </dsp:txBody>
      <dsp:txXfrm>
        <a:off x="6518857" y="2539647"/>
        <a:ext cx="2368634" cy="1463063"/>
      </dsp:txXfrm>
    </dsp:sp>
    <dsp:sp modelId="{E16B6468-28B3-4FED-8516-57568CD0E88E}">
      <dsp:nvSpPr>
        <dsp:cNvPr id="0" name=""/>
        <dsp:cNvSpPr/>
      </dsp:nvSpPr>
      <dsp:spPr>
        <a:xfrm>
          <a:off x="6417335" y="569194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3E2304-8FCC-428C-AA41-0BB0374200EE}">
      <dsp:nvSpPr>
        <dsp:cNvPr id="0" name=""/>
        <dsp:cNvSpPr/>
      </dsp:nvSpPr>
      <dsp:spPr>
        <a:xfrm rot="5400000">
          <a:off x="8545134" y="582708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D6F61-8B2A-40A5-A7D2-19D6DA5CC8A6}">
      <dsp:nvSpPr>
        <dsp:cNvPr id="0" name=""/>
        <dsp:cNvSpPr/>
      </dsp:nvSpPr>
      <dsp:spPr>
        <a:xfrm rot="16200000">
          <a:off x="6336666" y="5483549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5C3B3-D9BD-4B6A-956B-D1A4019AC438}">
      <dsp:nvSpPr>
        <dsp:cNvPr id="0" name=""/>
        <dsp:cNvSpPr/>
      </dsp:nvSpPr>
      <dsp:spPr>
        <a:xfrm rot="10800000">
          <a:off x="8545213" y="5483476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43D98-2447-4B37-8971-52AD60557D2C}">
      <dsp:nvSpPr>
        <dsp:cNvPr id="0" name=""/>
        <dsp:cNvSpPr/>
      </dsp:nvSpPr>
      <dsp:spPr>
        <a:xfrm>
          <a:off x="180886" y="1453380"/>
          <a:ext cx="1680017" cy="17892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B0CBE-E3D4-4F14-A96B-D5CF74157610}">
      <dsp:nvSpPr>
        <dsp:cNvPr id="0" name=""/>
        <dsp:cNvSpPr/>
      </dsp:nvSpPr>
      <dsp:spPr>
        <a:xfrm>
          <a:off x="1954224" y="3260661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accent4"/>
              </a:solidFill>
              <a:latin typeface="+mn-lt"/>
              <a:ea typeface="+mn-ea"/>
              <a:cs typeface="Times New Roman" panose="02020603050405020304" pitchFamily="18" charset="0"/>
            </a:rPr>
            <a:t>ALLOCATIONAL VULNERABILITY</a:t>
          </a:r>
          <a:r>
            <a:rPr lang="en-GB" sz="2000" b="1" kern="1200" dirty="0" smtClean="0">
              <a:latin typeface="+mn-lt"/>
              <a:ea typeface="+mn-ea"/>
              <a:cs typeface="Times New Roman" panose="02020603050405020304" pitchFamily="18" charset="0"/>
            </a:rPr>
            <a:t/>
          </a:r>
          <a:br>
            <a:rPr lang="en-GB" sz="2000" b="1" kern="1200" dirty="0" smtClean="0">
              <a:latin typeface="+mn-lt"/>
              <a:ea typeface="+mn-ea"/>
              <a:cs typeface="Times New Roman" panose="02020603050405020304" pitchFamily="18" charset="0"/>
            </a:rPr>
          </a:br>
          <a:r>
            <a:rPr lang="en-GB" sz="2000" kern="1200" dirty="0" smtClean="0">
              <a:latin typeface="+mn-lt"/>
              <a:ea typeface="+mn-ea"/>
              <a:cs typeface="Times New Roman" panose="02020603050405020304" pitchFamily="18" charset="0"/>
            </a:rPr>
            <a:t>IS THE PATIENT SERIOUSLY LACKING IN IMPORTANT SOCIAL GOODS THAT WILL INFLUENCE HIS/HER DECISION</a:t>
          </a:r>
          <a:endParaRPr lang="en-GB" sz="2000" b="1" kern="1200" dirty="0" smtClean="0">
            <a:latin typeface="+mn-lt"/>
            <a:cs typeface="Times New Roman" panose="02020603050405020304" pitchFamily="18" charset="0"/>
          </a:endParaRPr>
        </a:p>
      </dsp:txBody>
      <dsp:txXfrm>
        <a:off x="1954224" y="3260661"/>
        <a:ext cx="2368634" cy="1463063"/>
      </dsp:txXfrm>
    </dsp:sp>
    <dsp:sp modelId="{16EC06FC-5F34-4C68-9840-CDB6D6C16ED5}">
      <dsp:nvSpPr>
        <dsp:cNvPr id="0" name=""/>
        <dsp:cNvSpPr/>
      </dsp:nvSpPr>
      <dsp:spPr>
        <a:xfrm>
          <a:off x="1893180" y="2107201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1694C-8E86-4467-A6F2-6C2697F8B040}">
      <dsp:nvSpPr>
        <dsp:cNvPr id="0" name=""/>
        <dsp:cNvSpPr/>
      </dsp:nvSpPr>
      <dsp:spPr>
        <a:xfrm rot="5400000">
          <a:off x="3788101" y="2148380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EB103-B72C-4BCD-8133-C5314381F092}">
      <dsp:nvSpPr>
        <dsp:cNvPr id="0" name=""/>
        <dsp:cNvSpPr/>
      </dsp:nvSpPr>
      <dsp:spPr>
        <a:xfrm rot="16200000">
          <a:off x="1932613" y="5098720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0C9D4-854A-47D6-BBF8-1B1C0C2E6376}">
      <dsp:nvSpPr>
        <dsp:cNvPr id="0" name=""/>
        <dsp:cNvSpPr/>
      </dsp:nvSpPr>
      <dsp:spPr>
        <a:xfrm rot="10800000">
          <a:off x="3868770" y="5166215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96C0B-DC3C-4DF2-A717-9836BB314EB8}">
      <dsp:nvSpPr>
        <dsp:cNvPr id="0" name=""/>
        <dsp:cNvSpPr/>
      </dsp:nvSpPr>
      <dsp:spPr>
        <a:xfrm>
          <a:off x="4777176" y="1622058"/>
          <a:ext cx="1671875" cy="1114579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C0C84-D209-4B8F-9AB2-69B72506BB19}">
      <dsp:nvSpPr>
        <dsp:cNvPr id="0" name=""/>
        <dsp:cNvSpPr/>
      </dsp:nvSpPr>
      <dsp:spPr>
        <a:xfrm>
          <a:off x="6518857" y="2806334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Very poor patients, and all the older patients who</a:t>
          </a:r>
          <a:r>
            <a:rPr lang="en-GB" sz="2000" kern="1200" dirty="0" smtClean="0"/>
            <a:t> belong to a socially devaluated or disadvantaged group.</a:t>
          </a:r>
          <a:endParaRPr lang="en-GB" sz="2000" kern="1200" dirty="0">
            <a:latin typeface="+mn-lt"/>
            <a:ea typeface="+mn-ea"/>
            <a:cs typeface="Times New Roman" panose="02020603050405020304" pitchFamily="18" charset="0"/>
          </a:endParaRPr>
        </a:p>
      </dsp:txBody>
      <dsp:txXfrm>
        <a:off x="6518857" y="2806334"/>
        <a:ext cx="2368634" cy="1463063"/>
      </dsp:txXfrm>
    </dsp:sp>
    <dsp:sp modelId="{AF32AE72-311F-40E0-83AB-8D765E1CE888}">
      <dsp:nvSpPr>
        <dsp:cNvPr id="0" name=""/>
        <dsp:cNvSpPr/>
      </dsp:nvSpPr>
      <dsp:spPr>
        <a:xfrm>
          <a:off x="6477844" y="1795471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EDA6B-C2B6-4224-87EE-1DEEED3AEC21}">
      <dsp:nvSpPr>
        <dsp:cNvPr id="0" name=""/>
        <dsp:cNvSpPr/>
      </dsp:nvSpPr>
      <dsp:spPr>
        <a:xfrm rot="5400000">
          <a:off x="8421192" y="1795545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4FAB1-8921-408A-808F-CE766E4B7F75}">
      <dsp:nvSpPr>
        <dsp:cNvPr id="0" name=""/>
        <dsp:cNvSpPr/>
      </dsp:nvSpPr>
      <dsp:spPr>
        <a:xfrm rot="16200000">
          <a:off x="6477770" y="4318992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FAD55-8B02-4B69-9760-633335D07DC4}">
      <dsp:nvSpPr>
        <dsp:cNvPr id="0" name=""/>
        <dsp:cNvSpPr/>
      </dsp:nvSpPr>
      <dsp:spPr>
        <a:xfrm rot="10800000">
          <a:off x="8547853" y="4305274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43D98-2447-4B37-8971-52AD60557D2C}">
      <dsp:nvSpPr>
        <dsp:cNvPr id="0" name=""/>
        <dsp:cNvSpPr/>
      </dsp:nvSpPr>
      <dsp:spPr>
        <a:xfrm>
          <a:off x="194529" y="1453380"/>
          <a:ext cx="1680017" cy="17892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B0CBE-E3D4-4F14-A96B-D5CF74157610}">
      <dsp:nvSpPr>
        <dsp:cNvPr id="0" name=""/>
        <dsp:cNvSpPr/>
      </dsp:nvSpPr>
      <dsp:spPr>
        <a:xfrm>
          <a:off x="1885984" y="2717981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accent3">
                  <a:lumMod val="50000"/>
                </a:schemeClr>
              </a:solidFill>
              <a:latin typeface="+mj-lt"/>
              <a:ea typeface="+mn-ea"/>
              <a:cs typeface="Times New Roman" panose="02020603050405020304" pitchFamily="18" charset="0"/>
            </a:rPr>
            <a:t>SOCIAL VULNERABILITY</a:t>
          </a:r>
          <a:r>
            <a:rPr lang="en-GB" sz="2000" b="1" kern="1200" dirty="0" smtClean="0">
              <a:latin typeface="+mj-lt"/>
              <a:ea typeface="+mn-ea"/>
              <a:cs typeface="Times New Roman" panose="02020603050405020304" pitchFamily="18" charset="0"/>
            </a:rPr>
            <a:t/>
          </a:r>
          <a:br>
            <a:rPr lang="en-GB" sz="2000" b="1" kern="1200" dirty="0" smtClean="0">
              <a:latin typeface="+mj-lt"/>
              <a:ea typeface="+mn-ea"/>
              <a:cs typeface="Times New Roman" panose="02020603050405020304" pitchFamily="18" charset="0"/>
            </a:rPr>
          </a:br>
          <a:r>
            <a:rPr lang="en-US" sz="2000" b="0" kern="1200" dirty="0" smtClean="0">
              <a:latin typeface="+mj-lt"/>
              <a:ea typeface="+mn-ea"/>
              <a:cs typeface="Times New Roman" panose="02020603050405020304" pitchFamily="18" charset="0"/>
            </a:rPr>
            <a:t>Does the PATIENT belong to a group whose rights and interests have </a:t>
          </a:r>
          <a:r>
            <a:rPr lang="pt-PT" sz="2000" b="0" kern="1200" dirty="0" err="1" smtClean="0">
              <a:latin typeface="+mj-lt"/>
              <a:ea typeface="+mn-ea"/>
              <a:cs typeface="Times New Roman" panose="02020603050405020304" pitchFamily="18" charset="0"/>
            </a:rPr>
            <a:t>been</a:t>
          </a:r>
          <a:r>
            <a:rPr lang="pt-PT" sz="2000" b="0" kern="1200" dirty="0" smtClean="0">
              <a:latin typeface="+mj-lt"/>
              <a:ea typeface="+mn-ea"/>
              <a:cs typeface="Times New Roman" panose="02020603050405020304" pitchFamily="18" charset="0"/>
            </a:rPr>
            <a:t> </a:t>
          </a:r>
          <a:r>
            <a:rPr lang="pt-PT" sz="2000" b="0" kern="1200" dirty="0" err="1" smtClean="0">
              <a:latin typeface="+mj-lt"/>
              <a:ea typeface="+mn-ea"/>
              <a:cs typeface="Times New Roman" panose="02020603050405020304" pitchFamily="18" charset="0"/>
            </a:rPr>
            <a:t>socially</a:t>
          </a:r>
          <a:r>
            <a:rPr lang="pt-PT" sz="2000" b="0" kern="1200" dirty="0" smtClean="0">
              <a:latin typeface="+mj-lt"/>
              <a:ea typeface="+mn-ea"/>
              <a:cs typeface="Times New Roman" panose="02020603050405020304" pitchFamily="18" charset="0"/>
            </a:rPr>
            <a:t> </a:t>
          </a:r>
          <a:r>
            <a:rPr lang="pt-PT" sz="2000" b="0" kern="1200" dirty="0" err="1" smtClean="0">
              <a:latin typeface="+mj-lt"/>
              <a:ea typeface="+mn-ea"/>
              <a:cs typeface="Times New Roman" panose="02020603050405020304" pitchFamily="18" charset="0"/>
            </a:rPr>
            <a:t>disvalued</a:t>
          </a:r>
          <a:r>
            <a:rPr lang="pt-PT" sz="2000" b="0" kern="1200" dirty="0" smtClean="0">
              <a:latin typeface="+mj-lt"/>
              <a:ea typeface="+mn-ea"/>
              <a:cs typeface="Times New Roman" panose="02020603050405020304" pitchFamily="18" charset="0"/>
            </a:rPr>
            <a:t>?</a:t>
          </a:r>
          <a:endParaRPr lang="en-GB" sz="2000" b="0" kern="1200" dirty="0" smtClean="0">
            <a:latin typeface="+mj-lt"/>
            <a:cs typeface="Times New Roman" panose="02020603050405020304" pitchFamily="18" charset="0"/>
          </a:endParaRPr>
        </a:p>
      </dsp:txBody>
      <dsp:txXfrm>
        <a:off x="1885984" y="2717981"/>
        <a:ext cx="2368634" cy="1463063"/>
      </dsp:txXfrm>
    </dsp:sp>
    <dsp:sp modelId="{16EC06FC-5F34-4C68-9840-CDB6D6C16ED5}">
      <dsp:nvSpPr>
        <dsp:cNvPr id="0" name=""/>
        <dsp:cNvSpPr/>
      </dsp:nvSpPr>
      <dsp:spPr>
        <a:xfrm>
          <a:off x="1893180" y="2107201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rgbClr val="006600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21694C-8E86-4467-A6F2-6C2697F8B040}">
      <dsp:nvSpPr>
        <dsp:cNvPr id="0" name=""/>
        <dsp:cNvSpPr/>
      </dsp:nvSpPr>
      <dsp:spPr>
        <a:xfrm rot="5400000">
          <a:off x="3788101" y="2148380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rgbClr val="006600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EB103-B72C-4BCD-8133-C5314381F092}">
      <dsp:nvSpPr>
        <dsp:cNvPr id="0" name=""/>
        <dsp:cNvSpPr/>
      </dsp:nvSpPr>
      <dsp:spPr>
        <a:xfrm rot="16200000">
          <a:off x="1864373" y="4116083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rgbClr val="006600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0C9D4-854A-47D6-BBF8-1B1C0C2E6376}">
      <dsp:nvSpPr>
        <dsp:cNvPr id="0" name=""/>
        <dsp:cNvSpPr/>
      </dsp:nvSpPr>
      <dsp:spPr>
        <a:xfrm rot="10800000">
          <a:off x="3882423" y="4088043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rgbClr val="006600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96C0B-DC3C-4DF2-A717-9836BB314EB8}">
      <dsp:nvSpPr>
        <dsp:cNvPr id="0" name=""/>
        <dsp:cNvSpPr/>
      </dsp:nvSpPr>
      <dsp:spPr>
        <a:xfrm>
          <a:off x="4777176" y="1622058"/>
          <a:ext cx="1671875" cy="1114579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C0C84-D209-4B8F-9AB2-69B72506BB19}">
      <dsp:nvSpPr>
        <dsp:cNvPr id="0" name=""/>
        <dsp:cNvSpPr/>
      </dsp:nvSpPr>
      <dsp:spPr>
        <a:xfrm>
          <a:off x="6518857" y="2806334"/>
          <a:ext cx="2368634" cy="1463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Addicted older patients, older migrants, homeless, prisoners and all the patients belong to a socially disvalued or disadvantaged group.</a:t>
          </a:r>
          <a:endParaRPr lang="en-GB" sz="2000" kern="1200" dirty="0">
            <a:latin typeface="+mj-lt"/>
            <a:ea typeface="+mn-ea"/>
            <a:cs typeface="Times New Roman" panose="02020603050405020304" pitchFamily="18" charset="0"/>
          </a:endParaRPr>
        </a:p>
      </dsp:txBody>
      <dsp:txXfrm>
        <a:off x="6518857" y="2806334"/>
        <a:ext cx="2368634" cy="1463063"/>
      </dsp:txXfrm>
    </dsp:sp>
    <dsp:sp modelId="{AF32AE72-311F-40E0-83AB-8D765E1CE888}">
      <dsp:nvSpPr>
        <dsp:cNvPr id="0" name=""/>
        <dsp:cNvSpPr/>
      </dsp:nvSpPr>
      <dsp:spPr>
        <a:xfrm>
          <a:off x="6477844" y="1795471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rgbClr val="006600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EDA6B-C2B6-4224-87EE-1DEEED3AEC21}">
      <dsp:nvSpPr>
        <dsp:cNvPr id="0" name=""/>
        <dsp:cNvSpPr/>
      </dsp:nvSpPr>
      <dsp:spPr>
        <a:xfrm rot="5400000">
          <a:off x="8421192" y="1795545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rgbClr val="006600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4FAB1-8921-408A-808F-CE766E4B7F75}">
      <dsp:nvSpPr>
        <dsp:cNvPr id="0" name=""/>
        <dsp:cNvSpPr/>
      </dsp:nvSpPr>
      <dsp:spPr>
        <a:xfrm rot="16200000">
          <a:off x="6477770" y="4318992"/>
          <a:ext cx="569001" cy="568853"/>
        </a:xfrm>
        <a:prstGeom prst="halfFrame">
          <a:avLst>
            <a:gd name="adj1" fmla="val 25770"/>
            <a:gd name="adj2" fmla="val 25770"/>
          </a:avLst>
        </a:prstGeom>
        <a:solidFill>
          <a:srgbClr val="006600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FAD55-8B02-4B69-9760-633335D07DC4}">
      <dsp:nvSpPr>
        <dsp:cNvPr id="0" name=""/>
        <dsp:cNvSpPr/>
      </dsp:nvSpPr>
      <dsp:spPr>
        <a:xfrm rot="10800000">
          <a:off x="8547853" y="4305274"/>
          <a:ext cx="568853" cy="569001"/>
        </a:xfrm>
        <a:prstGeom prst="halfFrame">
          <a:avLst>
            <a:gd name="adj1" fmla="val 25770"/>
            <a:gd name="adj2" fmla="val 25770"/>
          </a:avLst>
        </a:prstGeom>
        <a:solidFill>
          <a:srgbClr val="006600"/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8CD6-D390-AA49-B0C6-8E20ADDB4584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701B5-AF1D-1E48-9CD9-CE3FF3AD4F1D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66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F434-1EF5-4448-AD47-143B19273F48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8601E-9AB0-D646-BD35-118B3395780C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966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594000" y="3327399"/>
            <a:ext cx="7956000" cy="104140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rgbClr val="002F59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594000" y="4518212"/>
            <a:ext cx="7956000" cy="916641"/>
          </a:xfr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rgbClr val="0083C3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661144"/>
            <a:ext cx="1865313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00" y="611872"/>
            <a:ext cx="37800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00" y="1940256"/>
            <a:ext cx="378000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rgbClr val="0083C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55A7-A096-C845-89DB-6E1DA404E3C3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770000" y="359392"/>
            <a:ext cx="37800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83C3"/>
                </a:solidFill>
              </a:defRPr>
            </a:lvl1pPr>
            <a:lvl2pPr>
              <a:defRPr>
                <a:solidFill>
                  <a:srgbClr val="0083C3"/>
                </a:solidFill>
              </a:defRPr>
            </a:lvl2pPr>
            <a:lvl3pPr>
              <a:defRPr>
                <a:solidFill>
                  <a:srgbClr val="0083C3"/>
                </a:solidFill>
              </a:defRPr>
            </a:lvl3pPr>
            <a:lvl4pPr>
              <a:defRPr>
                <a:solidFill>
                  <a:srgbClr val="0083C3"/>
                </a:solidFill>
              </a:defRPr>
            </a:lvl4pPr>
            <a:lvl5pPr>
              <a:defRPr>
                <a:solidFill>
                  <a:srgbClr val="0083C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250-4034-524F-8F84-9F419D9C0F13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000" y="368301"/>
            <a:ext cx="1080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00" y="368301"/>
            <a:ext cx="6530700" cy="5575300"/>
          </a:xfrm>
        </p:spPr>
        <p:txBody>
          <a:bodyPr vert="eaVert"/>
          <a:lstStyle>
            <a:lvl1pPr>
              <a:defRPr>
                <a:solidFill>
                  <a:srgbClr val="0083C3"/>
                </a:solidFill>
              </a:defRPr>
            </a:lvl1pPr>
            <a:lvl2pPr>
              <a:defRPr>
                <a:solidFill>
                  <a:srgbClr val="0083C3"/>
                </a:solidFill>
              </a:defRPr>
            </a:lvl2pPr>
            <a:lvl3pPr>
              <a:defRPr>
                <a:solidFill>
                  <a:srgbClr val="0083C3"/>
                </a:solidFill>
              </a:defRPr>
            </a:lvl3pPr>
            <a:lvl4pPr>
              <a:defRPr>
                <a:solidFill>
                  <a:srgbClr val="0083C3"/>
                </a:solidFill>
              </a:defRPr>
            </a:lvl4pPr>
            <a:lvl5pPr>
              <a:defRPr>
                <a:solidFill>
                  <a:srgbClr val="0083C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levela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5366-C6A3-BC4D-AFB3-65CAB900FD7C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rgbClr val="0083C3"/>
                </a:solidFill>
              </a:defRPr>
            </a:lvl1pPr>
            <a:lvl2pPr>
              <a:defRPr sz="2200">
                <a:solidFill>
                  <a:srgbClr val="0083C3"/>
                </a:solidFill>
              </a:defRPr>
            </a:lvl2pPr>
            <a:lvl3pPr>
              <a:defRPr sz="2000">
                <a:solidFill>
                  <a:srgbClr val="0083C3"/>
                </a:solidFill>
              </a:defRPr>
            </a:lvl3pPr>
            <a:lvl4pPr>
              <a:defRPr sz="1800">
                <a:solidFill>
                  <a:srgbClr val="0083C3"/>
                </a:solidFill>
              </a:defRPr>
            </a:lvl4pPr>
            <a:lvl5pPr>
              <a:defRPr sz="1600">
                <a:solidFill>
                  <a:srgbClr val="0083C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9D37-F51A-6A4C-9AA6-0046F1337F5D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759" y="3505201"/>
            <a:ext cx="7956000" cy="108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759" y="4732929"/>
            <a:ext cx="7956000" cy="972671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rgbClr val="0083C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3A96-BC88-7340-ABEC-4CFE21CD155B}" type="datetime1">
              <a:rPr lang="pt-PT"/>
              <a:pPr/>
              <a:t>24-10-2017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594000" y="594000"/>
            <a:ext cx="7956000" cy="2700000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rgbClr val="0083C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00" y="2209300"/>
            <a:ext cx="7956000" cy="1080000"/>
          </a:xfrm>
        </p:spPr>
        <p:txBody>
          <a:bodyPr anchor="t" anchorCtr="0"/>
          <a:lstStyle>
            <a:lvl1pPr algn="ctr">
              <a:defRPr sz="3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00" y="3456605"/>
            <a:ext cx="7956000" cy="1080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rgbClr val="0083C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585D-23F2-784E-95C9-0F59811FA7BA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00" y="594000"/>
            <a:ext cx="7956000" cy="108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999" y="1816099"/>
            <a:ext cx="3780000" cy="417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>
                <a:solidFill>
                  <a:srgbClr val="0083C3"/>
                </a:solidFill>
              </a:defRPr>
            </a:lvl1pPr>
            <a:lvl2pPr>
              <a:defRPr sz="1800">
                <a:solidFill>
                  <a:srgbClr val="0083C3"/>
                </a:solidFill>
              </a:defRPr>
            </a:lvl2pPr>
            <a:lvl3pPr>
              <a:defRPr sz="1800">
                <a:solidFill>
                  <a:srgbClr val="0083C3"/>
                </a:solidFill>
              </a:defRPr>
            </a:lvl3pPr>
            <a:lvl4pPr>
              <a:defRPr sz="1800">
                <a:solidFill>
                  <a:srgbClr val="0083C3"/>
                </a:solidFill>
              </a:defRPr>
            </a:lvl4pPr>
            <a:lvl5pPr>
              <a:defRPr sz="1800">
                <a:solidFill>
                  <a:srgbClr val="0083C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000" y="1816099"/>
            <a:ext cx="3780000" cy="417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>
                <a:solidFill>
                  <a:srgbClr val="0083C3"/>
                </a:solidFill>
              </a:defRPr>
            </a:lvl1pPr>
            <a:lvl2pPr>
              <a:defRPr sz="1800">
                <a:solidFill>
                  <a:srgbClr val="0083C3"/>
                </a:solidFill>
              </a:defRPr>
            </a:lvl2pPr>
            <a:lvl3pPr>
              <a:defRPr sz="1800">
                <a:solidFill>
                  <a:srgbClr val="0083C3"/>
                </a:solidFill>
              </a:defRPr>
            </a:lvl3pPr>
            <a:lvl4pPr>
              <a:defRPr sz="1800">
                <a:solidFill>
                  <a:srgbClr val="0083C3"/>
                </a:solidFill>
              </a:defRPr>
            </a:lvl4pPr>
            <a:lvl5pPr>
              <a:defRPr sz="1800">
                <a:solidFill>
                  <a:srgbClr val="0083C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93AC0-461D-3140-B08B-884D782B4856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00" y="594000"/>
            <a:ext cx="7956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00" y="1770724"/>
            <a:ext cx="378000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00" y="2614115"/>
            <a:ext cx="3780000" cy="33294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>
                <a:solidFill>
                  <a:srgbClr val="0083C3"/>
                </a:solidFill>
              </a:defRPr>
            </a:lvl1pPr>
            <a:lvl2pPr>
              <a:defRPr sz="1800">
                <a:solidFill>
                  <a:srgbClr val="0083C3"/>
                </a:solidFill>
              </a:defRPr>
            </a:lvl2pPr>
            <a:lvl3pPr>
              <a:defRPr sz="1800">
                <a:solidFill>
                  <a:srgbClr val="0083C3"/>
                </a:solidFill>
              </a:defRPr>
            </a:lvl3pPr>
            <a:lvl4pPr>
              <a:defRPr sz="1800">
                <a:solidFill>
                  <a:srgbClr val="0083C3"/>
                </a:solidFill>
              </a:defRPr>
            </a:lvl4pPr>
            <a:lvl5pPr>
              <a:defRPr sz="1800">
                <a:solidFill>
                  <a:srgbClr val="0083C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0000" y="1770724"/>
            <a:ext cx="378000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0000" y="2614115"/>
            <a:ext cx="3780000" cy="33294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>
                <a:solidFill>
                  <a:srgbClr val="0083C3"/>
                </a:solidFill>
              </a:defRPr>
            </a:lvl1pPr>
            <a:lvl2pPr>
              <a:defRPr sz="1800">
                <a:solidFill>
                  <a:srgbClr val="0083C3"/>
                </a:solidFill>
              </a:defRPr>
            </a:lvl2pPr>
            <a:lvl3pPr>
              <a:defRPr sz="1800">
                <a:solidFill>
                  <a:srgbClr val="0083C3"/>
                </a:solidFill>
              </a:defRPr>
            </a:lvl3pPr>
            <a:lvl4pPr>
              <a:defRPr sz="1800">
                <a:solidFill>
                  <a:srgbClr val="0083C3"/>
                </a:solidFill>
              </a:defRPr>
            </a:lvl4pPr>
            <a:lvl5pPr>
              <a:defRPr sz="1800">
                <a:solidFill>
                  <a:srgbClr val="0083C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F9866-1139-5141-8504-A1E95BC4B378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7FA1-6774-8546-9123-09F60E05629B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016D-6F57-E544-9503-3EC092EA40E6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00" y="611872"/>
            <a:ext cx="3780000" cy="108000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000" y="368300"/>
            <a:ext cx="378000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>
                <a:solidFill>
                  <a:srgbClr val="0083C3"/>
                </a:solidFill>
              </a:defRPr>
            </a:lvl1pPr>
            <a:lvl2pPr>
              <a:defRPr sz="2000">
                <a:solidFill>
                  <a:srgbClr val="0083C3"/>
                </a:solidFill>
              </a:defRPr>
            </a:lvl2pPr>
            <a:lvl3pPr>
              <a:defRPr sz="1800">
                <a:solidFill>
                  <a:srgbClr val="0083C3"/>
                </a:solidFill>
              </a:defRPr>
            </a:lvl3pPr>
            <a:lvl4pPr>
              <a:defRPr sz="1800">
                <a:solidFill>
                  <a:srgbClr val="0083C3"/>
                </a:solidFill>
              </a:defRPr>
            </a:lvl4pPr>
            <a:lvl5pPr>
              <a:defRPr sz="1800">
                <a:solidFill>
                  <a:srgbClr val="0083C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00" y="1914856"/>
            <a:ext cx="378000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rgbClr val="0083C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03789-707C-5F4C-9AA3-25AC24D8EFF7}" type="datetime1">
              <a:rPr lang="pt-PT"/>
              <a:pPr/>
              <a:t>24-10-2017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93725" y="594000"/>
            <a:ext cx="795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593725" y="1800000"/>
            <a:ext cx="7956000" cy="414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7512049" y="6389968"/>
            <a:ext cx="576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F59"/>
                </a:solidFill>
              </a:defRPr>
            </a:lvl1pPr>
          </a:lstStyle>
          <a:p>
            <a:fld id="{A9BAF662-868C-5545-9760-0913452CE63F}" type="datetime1">
              <a:rPr lang="en-US"/>
              <a:pPr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5067300" y="6389968"/>
            <a:ext cx="23622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F59"/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189725" y="6389968"/>
            <a:ext cx="36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F59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11875"/>
            <a:ext cx="9144000" cy="0"/>
          </a:xfrm>
          <a:prstGeom prst="line">
            <a:avLst/>
          </a:prstGeom>
          <a:ln w="19050">
            <a:solidFill>
              <a:srgbClr val="002F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21413"/>
            <a:ext cx="190182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002F59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bg1">
            <a:lumMod val="75000"/>
          </a:schemeClr>
        </a:buClr>
        <a:buSzPct val="110000"/>
        <a:buFont typeface="Wingdings 2" pitchFamily="18" charset="2"/>
        <a:buChar char=""/>
        <a:defRPr sz="2400" kern="1200">
          <a:solidFill>
            <a:srgbClr val="0070B9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bg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rgbClr val="0070B9"/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bg1">
            <a:lumMod val="75000"/>
          </a:schemeClr>
        </a:buClr>
        <a:buSzPct val="110000"/>
        <a:buFont typeface="Wingdings 2" pitchFamily="18" charset="2"/>
        <a:buChar char=""/>
        <a:defRPr sz="2000" kern="1200">
          <a:solidFill>
            <a:srgbClr val="0070B9"/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bg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rgbClr val="0070B9"/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bg1">
            <a:lumMod val="75000"/>
          </a:schemeClr>
        </a:buClr>
        <a:buSzPct val="110000"/>
        <a:buFont typeface="Wingdings 2" pitchFamily="18" charset="2"/>
        <a:buChar char=""/>
        <a:defRPr sz="1600" kern="1200">
          <a:solidFill>
            <a:srgbClr val="0070B9"/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65597"/>
            <a:ext cx="9144000" cy="1466824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96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16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CHALLENGES RAISED BY THE EVOLUTION OF PRACTICES FOR ELDERLY PERSONS</a:t>
            </a:r>
            <a:endParaRPr lang="pt-PT" sz="160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/>
            <a:endParaRPr lang="pt-PT" sz="96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pt-PT" sz="9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Ana Sofia </a:t>
            </a:r>
            <a:r>
              <a:rPr lang="pt-PT" sz="9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Carvalho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901" y="426670"/>
            <a:ext cx="4732195" cy="265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8841748"/>
              </p:ext>
            </p:extLst>
          </p:nvPr>
        </p:nvGraphicFramePr>
        <p:xfrm>
          <a:off x="-109182" y="1"/>
          <a:ext cx="9116704" cy="610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2374" y="1622972"/>
            <a:ext cx="168264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6090258"/>
              </p:ext>
            </p:extLst>
          </p:nvPr>
        </p:nvGraphicFramePr>
        <p:xfrm>
          <a:off x="-109182" y="1"/>
          <a:ext cx="9116704" cy="610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2375" y="1522876"/>
            <a:ext cx="1682642" cy="1792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522876"/>
            <a:ext cx="168264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1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98018444"/>
              </p:ext>
            </p:extLst>
          </p:nvPr>
        </p:nvGraphicFramePr>
        <p:xfrm>
          <a:off x="-109182" y="1"/>
          <a:ext cx="9116704" cy="610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4687335" y="1639710"/>
            <a:ext cx="1680017" cy="1789289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888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72148058"/>
              </p:ext>
            </p:extLst>
          </p:nvPr>
        </p:nvGraphicFramePr>
        <p:xfrm>
          <a:off x="-109182" y="1"/>
          <a:ext cx="9116704" cy="610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022" y="1468285"/>
            <a:ext cx="1682642" cy="179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022" y="1468284"/>
            <a:ext cx="168264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88612633"/>
              </p:ext>
            </p:extLst>
          </p:nvPr>
        </p:nvGraphicFramePr>
        <p:xfrm>
          <a:off x="-109182" y="1"/>
          <a:ext cx="9116704" cy="610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2375" y="1440989"/>
            <a:ext cx="168264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12825986"/>
              </p:ext>
            </p:extLst>
          </p:nvPr>
        </p:nvGraphicFramePr>
        <p:xfrm>
          <a:off x="-109182" y="1"/>
          <a:ext cx="9116704" cy="610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3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2" y="2503249"/>
            <a:ext cx="4159597" cy="4310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912" y="2462071"/>
            <a:ext cx="4160257" cy="431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solidFill>
            <a:srgbClr val="002F59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FUTURE RESEARCH EFFORTS SHOULD ALLOW US TO DEVELOP A MORE ACCURATE UNDERSTANDING AND IDENTIFICATION OF RISK FACTORS FOR </a:t>
            </a:r>
            <a:r>
              <a:rPr lang="en-GB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IMPAIRMENT IN DECISION-MAKING CAPACITY</a:t>
            </a:r>
            <a:r>
              <a:rPr lang="en-GB" sz="2000" dirty="0">
                <a:solidFill>
                  <a:schemeClr val="bg1"/>
                </a:solidFill>
              </a:rPr>
              <a:t>. </a:t>
            </a:r>
            <a:endParaRPr lang="pt-PT" sz="2000" dirty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…</a:t>
            </a:r>
            <a:r>
              <a:rPr lang="en-GB" sz="2000" dirty="0">
                <a:solidFill>
                  <a:schemeClr val="bg1"/>
                </a:solidFill>
              </a:rPr>
              <a:t>BE BETTER AT </a:t>
            </a:r>
            <a:r>
              <a:rPr lang="en-GB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PROTECTING THEM FROM IMPROPER CONSENT </a:t>
            </a:r>
            <a:r>
              <a:rPr lang="en-GB" sz="2000" dirty="0">
                <a:solidFill>
                  <a:schemeClr val="bg1"/>
                </a:solidFill>
              </a:rPr>
              <a:t>AND, </a:t>
            </a:r>
            <a:endParaRPr lang="pt-PT" sz="2000" dirty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…</a:t>
            </a:r>
            <a:r>
              <a:rPr lang="en-US" sz="2000" dirty="0">
                <a:solidFill>
                  <a:schemeClr val="bg1"/>
                </a:solidFill>
              </a:rPr>
              <a:t>AVOIDING CASES WHERE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TOO MUCH PROTECTION RESULTS IN LACK OF ACCESS TO RESEARCH OPPORTUNITIES</a:t>
            </a:r>
            <a:r>
              <a:rPr lang="en-GB" sz="2000" dirty="0" smtClean="0">
                <a:solidFill>
                  <a:schemeClr val="bg1"/>
                </a:solidFill>
              </a:rPr>
              <a:t>.</a:t>
            </a:r>
            <a:endParaRPr lang="pt-P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5" y="0"/>
            <a:ext cx="8422105" cy="3009148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63598454"/>
              </p:ext>
            </p:extLst>
          </p:nvPr>
        </p:nvGraphicFramePr>
        <p:xfrm>
          <a:off x="0" y="2823408"/>
          <a:ext cx="9144000" cy="3295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17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7250"/>
            <a:ext cx="9144000" cy="4530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169" y="0"/>
            <a:ext cx="601117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9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0" y="126442"/>
            <a:ext cx="8425402" cy="3011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7" y="3138127"/>
            <a:ext cx="9095873" cy="21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4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951" y="4564586"/>
            <a:ext cx="4991516" cy="145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45645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81" y="0"/>
            <a:ext cx="4819235" cy="45645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16664"/>
            <a:ext cx="9144000" cy="8413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9410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07230" y="2221230"/>
            <a:ext cx="6831574" cy="2441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27"/>
            <a:ext cx="6107759" cy="687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6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016D-6F57-E544-9503-3EC092EA40E6}" type="datetime1">
              <a:rPr lang="pt-PT" smtClean="0"/>
              <a:pPr/>
              <a:t>24-10-2017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83" y="0"/>
            <a:ext cx="6009417" cy="21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29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3" y="0"/>
            <a:ext cx="6009417" cy="2148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226" y="2375851"/>
            <a:ext cx="3112168" cy="9384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7715"/>
            <a:ext cx="9144000" cy="47064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3350" y="63688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/>
              <a:t>CLINICAL TRIALS RECRUITMENT CRITERIA</a:t>
            </a:r>
            <a:endParaRPr lang="pt-PT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210" y="2288543"/>
            <a:ext cx="1766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81444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3" y="0"/>
            <a:ext cx="6009417" cy="2148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226" y="2375851"/>
            <a:ext cx="3112168" cy="9384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80210" y="2288543"/>
            <a:ext cx="1766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5370"/>
            <a:ext cx="7272579" cy="4792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5700790" y="3474289"/>
            <a:ext cx="4777350" cy="1959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COMPUTERISATION 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endParaRPr lang="pt-PT" sz="24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48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016D-6F57-E544-9503-3EC092EA40E6}" type="datetime1">
              <a:rPr lang="pt-PT" smtClean="0"/>
              <a:pPr/>
              <a:t>24-10-2017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3" y="0"/>
            <a:ext cx="6009417" cy="2148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64" y="2148084"/>
            <a:ext cx="5936709" cy="47099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646821"/>
            <a:ext cx="1700464" cy="12111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3" name="TextBox 12"/>
          <p:cNvSpPr txBox="1"/>
          <p:nvPr/>
        </p:nvSpPr>
        <p:spPr>
          <a:xfrm>
            <a:off x="7637173" y="5053263"/>
            <a:ext cx="1506827" cy="18047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5872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016D-6F57-E544-9503-3EC092EA40E6}" type="datetime1">
              <a:rPr lang="pt-PT" smtClean="0"/>
              <a:pPr/>
              <a:t>24-10-2017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0" y="0"/>
            <a:ext cx="9471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7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743586"/>
            <a:ext cx="9144000" cy="236220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 MAKING CAPACITY ASSESSMENT AND INFORMED CONSENT TAKING INTO CONSIDERATION DIFFERENT CATEGORIES OF VULNERABILITIES THAT CAN BE FOUND IN DIFFERENT OLDER PERSONS</a:t>
            </a:r>
            <a:endParaRPr lang="pt-PT" sz="3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96587192"/>
              </p:ext>
            </p:extLst>
          </p:nvPr>
        </p:nvGraphicFramePr>
        <p:xfrm>
          <a:off x="0" y="-183698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54630" y="4263267"/>
            <a:ext cx="3177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100" b="1" dirty="0" smtClean="0">
                <a:solidFill>
                  <a:srgbClr val="9BBB59"/>
                </a:solidFill>
              </a:rPr>
              <a:t>ASSESSMENT </a:t>
            </a:r>
            <a:r>
              <a:rPr lang="en-GB" sz="2100" b="1" dirty="0">
                <a:solidFill>
                  <a:srgbClr val="9BBB59"/>
                </a:solidFill>
              </a:rPr>
              <a:t>OF </a:t>
            </a:r>
            <a:r>
              <a:rPr lang="en-GB" sz="2100" b="1" dirty="0" smtClean="0">
                <a:solidFill>
                  <a:srgbClr val="9BBB59"/>
                </a:solidFill>
              </a:rPr>
              <a:t>DMC</a:t>
            </a:r>
          </a:p>
          <a:p>
            <a:pPr algn="ctr"/>
            <a:r>
              <a:rPr lang="en-GB" sz="2100" b="1" dirty="0" smtClean="0">
                <a:solidFill>
                  <a:prstClr val="black"/>
                </a:solidFill>
              </a:rPr>
              <a:t> </a:t>
            </a:r>
            <a:r>
              <a:rPr lang="en-GB" sz="2100" b="1" dirty="0">
                <a:solidFill>
                  <a:prstClr val="black"/>
                </a:solidFill>
              </a:rPr>
              <a:t>IS ESSENTIAL</a:t>
            </a:r>
          </a:p>
        </p:txBody>
      </p:sp>
      <p:sp>
        <p:nvSpPr>
          <p:cNvPr id="6" name="Down Arrow 5"/>
          <p:cNvSpPr/>
          <p:nvPr/>
        </p:nvSpPr>
        <p:spPr>
          <a:xfrm>
            <a:off x="6643722" y="3234691"/>
            <a:ext cx="717452" cy="868568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607" y="103444"/>
            <a:ext cx="901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350" b="1" dirty="0">
                <a:solidFill>
                  <a:prstClr val="white">
                    <a:lumMod val="50000"/>
                  </a:prstClr>
                </a:solidFill>
              </a:rPr>
              <a:t>DECISION MAKING AND THE </a:t>
            </a:r>
            <a:r>
              <a:rPr lang="en-GB" sz="1350" b="1" dirty="0">
                <a:solidFill>
                  <a:prstClr val="white">
                    <a:lumMod val="50000"/>
                  </a:prstClr>
                </a:solidFill>
              </a:rPr>
              <a:t>CHALLENGES OF THE </a:t>
            </a:r>
            <a:r>
              <a:rPr lang="en-GB" sz="1350" b="1" dirty="0" smtClean="0">
                <a:solidFill>
                  <a:prstClr val="white">
                    <a:lumMod val="50000"/>
                  </a:prstClr>
                </a:solidFill>
              </a:rPr>
              <a:t> TO THE </a:t>
            </a:r>
            <a:r>
              <a:rPr lang="en-GB" b="1" dirty="0" smtClean="0">
                <a:solidFill>
                  <a:srgbClr val="9BBB59"/>
                </a:solidFill>
              </a:rPr>
              <a:t>VULNERABLE </a:t>
            </a:r>
            <a:endParaRPr lang="en-GB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13813188"/>
              </p:ext>
            </p:extLst>
          </p:nvPr>
        </p:nvGraphicFramePr>
        <p:xfrm>
          <a:off x="923609" y="22034"/>
          <a:ext cx="9143999" cy="6048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91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53424235"/>
              </p:ext>
            </p:extLst>
          </p:nvPr>
        </p:nvGraphicFramePr>
        <p:xfrm>
          <a:off x="704914" y="-77118"/>
          <a:ext cx="8934680" cy="611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470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016D-6F57-E544-9503-3EC092EA40E6}" type="datetime1">
              <a:rPr lang="pt-PT" smtClean="0"/>
              <a:pPr/>
              <a:t>24-10-2017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2"/>
            <a:ext cx="9144000" cy="674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1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72745209"/>
              </p:ext>
            </p:extLst>
          </p:nvPr>
        </p:nvGraphicFramePr>
        <p:xfrm>
          <a:off x="84407" y="154236"/>
          <a:ext cx="8938407" cy="584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96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tólic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5196</TotalTime>
  <Words>634</Words>
  <Application>Microsoft Office PowerPoint</Application>
  <PresentationFormat>On-screen Show (4:3)</PresentationFormat>
  <Paragraphs>70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Verdana</vt:lpstr>
      <vt:lpstr>Wingdings 2</vt:lpstr>
      <vt:lpstr>Católica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Católica Porto</dc:creator>
  <cp:keywords/>
  <dc:description/>
  <cp:lastModifiedBy>Ana Carvalho</cp:lastModifiedBy>
  <cp:revision>105</cp:revision>
  <dcterms:created xsi:type="dcterms:W3CDTF">2016-04-08T09:18:55Z</dcterms:created>
  <dcterms:modified xsi:type="dcterms:W3CDTF">2017-10-24T07:51:30Z</dcterms:modified>
  <cp:category/>
</cp:coreProperties>
</file>