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61" r:id="rId2"/>
    <p:sldId id="262" r:id="rId3"/>
    <p:sldId id="263" r:id="rId4"/>
    <p:sldId id="264" r:id="rId5"/>
    <p:sldId id="265" r:id="rId6"/>
    <p:sldId id="259" r:id="rId7"/>
  </p:sldIdLst>
  <p:sldSz cx="9144000" cy="6858000" type="screen4x3"/>
  <p:notesSz cx="6797675" cy="9926638"/>
  <p:defaultTextStyle>
    <a:defPPr>
      <a:defRPr lang="en-US"/>
    </a:defPPr>
    <a:lvl1pPr marL="0" algn="l" defTabSz="939575" rtl="0" eaLnBrk="1" latinLnBrk="0" hangingPunct="1">
      <a:defRPr sz="1700" kern="1200">
        <a:solidFill>
          <a:schemeClr val="tx1"/>
        </a:solidFill>
        <a:latin typeface="+mn-lt"/>
        <a:ea typeface="+mn-ea"/>
        <a:cs typeface="+mn-cs"/>
      </a:defRPr>
    </a:lvl1pPr>
    <a:lvl2pPr marL="469788" algn="l" defTabSz="939575" rtl="0" eaLnBrk="1" latinLnBrk="0" hangingPunct="1">
      <a:defRPr sz="1700" kern="1200">
        <a:solidFill>
          <a:schemeClr val="tx1"/>
        </a:solidFill>
        <a:latin typeface="+mn-lt"/>
        <a:ea typeface="+mn-ea"/>
        <a:cs typeface="+mn-cs"/>
      </a:defRPr>
    </a:lvl2pPr>
    <a:lvl3pPr marL="939575" algn="l" defTabSz="939575" rtl="0" eaLnBrk="1" latinLnBrk="0" hangingPunct="1">
      <a:defRPr sz="1700" kern="1200">
        <a:solidFill>
          <a:schemeClr val="tx1"/>
        </a:solidFill>
        <a:latin typeface="+mn-lt"/>
        <a:ea typeface="+mn-ea"/>
        <a:cs typeface="+mn-cs"/>
      </a:defRPr>
    </a:lvl3pPr>
    <a:lvl4pPr marL="1409365" algn="l" defTabSz="939575" rtl="0" eaLnBrk="1" latinLnBrk="0" hangingPunct="1">
      <a:defRPr sz="1700" kern="1200">
        <a:solidFill>
          <a:schemeClr val="tx1"/>
        </a:solidFill>
        <a:latin typeface="+mn-lt"/>
        <a:ea typeface="+mn-ea"/>
        <a:cs typeface="+mn-cs"/>
      </a:defRPr>
    </a:lvl4pPr>
    <a:lvl5pPr marL="1879152" algn="l" defTabSz="939575" rtl="0" eaLnBrk="1" latinLnBrk="0" hangingPunct="1">
      <a:defRPr sz="1700" kern="1200">
        <a:solidFill>
          <a:schemeClr val="tx1"/>
        </a:solidFill>
        <a:latin typeface="+mn-lt"/>
        <a:ea typeface="+mn-ea"/>
        <a:cs typeface="+mn-cs"/>
      </a:defRPr>
    </a:lvl5pPr>
    <a:lvl6pPr marL="2348940" algn="l" defTabSz="939575" rtl="0" eaLnBrk="1" latinLnBrk="0" hangingPunct="1">
      <a:defRPr sz="1700" kern="1200">
        <a:solidFill>
          <a:schemeClr val="tx1"/>
        </a:solidFill>
        <a:latin typeface="+mn-lt"/>
        <a:ea typeface="+mn-ea"/>
        <a:cs typeface="+mn-cs"/>
      </a:defRPr>
    </a:lvl6pPr>
    <a:lvl7pPr marL="2818729" algn="l" defTabSz="939575" rtl="0" eaLnBrk="1" latinLnBrk="0" hangingPunct="1">
      <a:defRPr sz="1700" kern="1200">
        <a:solidFill>
          <a:schemeClr val="tx1"/>
        </a:solidFill>
        <a:latin typeface="+mn-lt"/>
        <a:ea typeface="+mn-ea"/>
        <a:cs typeface="+mn-cs"/>
      </a:defRPr>
    </a:lvl7pPr>
    <a:lvl8pPr marL="3288515" algn="l" defTabSz="939575" rtl="0" eaLnBrk="1" latinLnBrk="0" hangingPunct="1">
      <a:defRPr sz="1700" kern="1200">
        <a:solidFill>
          <a:schemeClr val="tx1"/>
        </a:solidFill>
        <a:latin typeface="+mn-lt"/>
        <a:ea typeface="+mn-ea"/>
        <a:cs typeface="+mn-cs"/>
      </a:defRPr>
    </a:lvl8pPr>
    <a:lvl9pPr marL="3758305" algn="l" defTabSz="939575" rtl="0" eaLnBrk="1" latinLnBrk="0" hangingPunct="1">
      <a:defRPr sz="17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31" d="100"/>
          <a:sy n="131" d="100"/>
        </p:scale>
        <p:origin x="-960" y="2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itle>
    <c:autoTitleDeleted val="0"/>
    <c:view3D>
      <c:rotX val="30"/>
      <c:rotY val="0"/>
      <c:rAngAx val="0"/>
      <c:perspective val="30"/>
    </c:view3D>
    <c:floor>
      <c:thickness val="0"/>
    </c:floor>
    <c:sideWall>
      <c:thickness val="0"/>
    </c:sideWall>
    <c:backWall>
      <c:thickness val="0"/>
    </c:backWall>
    <c:plotArea>
      <c:layout>
        <c:manualLayout>
          <c:layoutTarget val="inner"/>
          <c:xMode val="edge"/>
          <c:yMode val="edge"/>
          <c:x val="8.0313315434160357E-2"/>
          <c:y val="0.32634310797357224"/>
          <c:w val="0.80996772724837962"/>
          <c:h val="0.5949242012851842"/>
        </c:manualLayout>
      </c:layout>
      <c:pie3DChart>
        <c:varyColors val="1"/>
        <c:ser>
          <c:idx val="0"/>
          <c:order val="0"/>
          <c:tx>
            <c:strRef>
              <c:f>' Veidlapa1(pb) '!$N$87</c:f>
              <c:strCache>
                <c:ptCount val="1"/>
              </c:strCache>
            </c:strRef>
          </c:tx>
          <c:dLbls>
            <c:dLbl>
              <c:idx val="0"/>
              <c:layout>
                <c:manualLayout>
                  <c:x val="5.3893530350833455E-2"/>
                  <c:y val="8.0578559145624035E-2"/>
                </c:manualLayout>
              </c:layout>
              <c:tx>
                <c:rich>
                  <a:bodyPr/>
                  <a:lstStyle/>
                  <a:p>
                    <a:r>
                      <a:rPr lang="en-US" sz="2000" b="1" i="1" baseline="0" dirty="0">
                        <a:solidFill>
                          <a:schemeClr val="tx1"/>
                        </a:solidFill>
                        <a:latin typeface="Times New Roman" panose="02020603050405020304" pitchFamily="18" charset="0"/>
                        <a:cs typeface="Times New Roman" panose="02020603050405020304" pitchFamily="18" charset="0"/>
                      </a:rPr>
                      <a:t>Remuneration </a:t>
                    </a:r>
                  </a:p>
                  <a:p>
                    <a:r>
                      <a:rPr lang="en-US" sz="2000" b="1" i="1" baseline="0" dirty="0">
                        <a:solidFill>
                          <a:schemeClr val="tx1"/>
                        </a:solidFill>
                        <a:latin typeface="Times New Roman" panose="02020603050405020304" pitchFamily="18" charset="0"/>
                        <a:cs typeface="Times New Roman" panose="02020603050405020304" pitchFamily="18" charset="0"/>
                      </a:rPr>
                      <a:t> 38 223 226 (73%)</a:t>
                    </a:r>
                    <a:endParaRPr lang="en-US" dirty="0"/>
                  </a:p>
                </c:rich>
              </c:tx>
              <c:dLblPos val="bestFit"/>
              <c:showLegendKey val="0"/>
              <c:showVal val="1"/>
              <c:showCatName val="1"/>
              <c:showSerName val="1"/>
              <c:showPercent val="0"/>
              <c:showBubbleSize val="0"/>
              <c:separator> </c:separator>
              <c:extLst xmlns:c16r2="http://schemas.microsoft.com/office/drawing/2015/06/chart">
                <c:ext xmlns:c16="http://schemas.microsoft.com/office/drawing/2014/chart" uri="{C3380CC4-5D6E-409C-BE32-E72D297353CC}">
                  <c16:uniqueId val="{00000000-7F0B-4EB0-ABB1-AB90F137FF8A}"/>
                </c:ext>
                <c:ext xmlns:c15="http://schemas.microsoft.com/office/drawing/2012/chart" uri="{CE6537A1-D6FC-4f65-9D91-7224C49458BB}">
                  <c15:layout>
                    <c:manualLayout>
                      <c:w val="0.24150532922229348"/>
                      <c:h val="0.3492753623188406"/>
                    </c:manualLayout>
                  </c15:layout>
                </c:ext>
              </c:extLst>
            </c:dLbl>
            <c:dLbl>
              <c:idx val="1"/>
              <c:delete val="1"/>
              <c:extLst xmlns:c16r2="http://schemas.microsoft.com/office/drawing/2015/06/chart">
                <c:ext xmlns:c16="http://schemas.microsoft.com/office/drawing/2014/chart" uri="{C3380CC4-5D6E-409C-BE32-E72D297353CC}">
                  <c16:uniqueId val="{00000001-7F0B-4EB0-ABB1-AB90F137FF8A}"/>
                </c:ext>
                <c:ext xmlns:c15="http://schemas.microsoft.com/office/drawing/2012/chart" uri="{CE6537A1-D6FC-4f65-9D91-7224C49458BB}"/>
              </c:extLst>
            </c:dLbl>
            <c:dLbl>
              <c:idx val="2"/>
              <c:layout>
                <c:manualLayout>
                  <c:x val="0.25300301355041366"/>
                  <c:y val="-0.12791946546411836"/>
                </c:manualLayout>
              </c:layout>
              <c:tx>
                <c:rich>
                  <a:bodyPr/>
                  <a:lstStyle/>
                  <a:p>
                    <a:r>
                      <a:rPr lang="en-US" sz="2000" b="1" i="1" baseline="0" dirty="0">
                        <a:solidFill>
                          <a:schemeClr val="tx1"/>
                        </a:solidFill>
                        <a:latin typeface="Times New Roman" panose="02020603050405020304" pitchFamily="18" charset="0"/>
                        <a:cs typeface="Times New Roman" panose="02020603050405020304" pitchFamily="18" charset="0"/>
                      </a:rPr>
                      <a:t>Capital expenditure</a:t>
                    </a:r>
                  </a:p>
                  <a:p>
                    <a:r>
                      <a:rPr lang="en-US" sz="2000" b="1" i="1" baseline="0" dirty="0">
                        <a:solidFill>
                          <a:schemeClr val="tx1"/>
                        </a:solidFill>
                        <a:latin typeface="Times New Roman" panose="02020603050405020304" pitchFamily="18" charset="0"/>
                        <a:cs typeface="Times New Roman" panose="02020603050405020304" pitchFamily="18" charset="0"/>
                      </a:rPr>
                      <a:t>605 640 (1%)</a:t>
                    </a:r>
                    <a:endParaRPr lang="en-US" dirty="0"/>
                  </a:p>
                </c:rich>
              </c:tx>
              <c:dLblPos val="bestFit"/>
              <c:showLegendKey val="0"/>
              <c:showVal val="1"/>
              <c:showCatName val="1"/>
              <c:showSerName val="1"/>
              <c:showPercent val="0"/>
              <c:showBubbleSize val="0"/>
              <c:separator> </c:separator>
              <c:extLst xmlns:c16r2="http://schemas.microsoft.com/office/drawing/2015/06/chart">
                <c:ext xmlns:c16="http://schemas.microsoft.com/office/drawing/2014/chart" uri="{C3380CC4-5D6E-409C-BE32-E72D297353CC}">
                  <c16:uniqueId val="{00000002-7F0B-4EB0-ABB1-AB90F137FF8A}"/>
                </c:ext>
                <c:ext xmlns:c15="http://schemas.microsoft.com/office/drawing/2012/chart" uri="{CE6537A1-D6FC-4f65-9D91-7224C49458BB}">
                  <c15:layout>
                    <c:manualLayout>
                      <c:w val="0.21732486713488264"/>
                      <c:h val="0.37099651945680701"/>
                    </c:manualLayout>
                  </c15:layout>
                </c:ext>
              </c:extLst>
            </c:dLbl>
            <c:numFmt formatCode="#,##0" sourceLinked="0"/>
            <c:spPr>
              <a:noFill/>
              <a:ln>
                <a:noFill/>
              </a:ln>
              <a:effectLst/>
            </c:spPr>
            <c:txPr>
              <a:bodyPr/>
              <a:lstStyle/>
              <a:p>
                <a:pPr>
                  <a:defRPr sz="2000">
                    <a:solidFill>
                      <a:schemeClr val="tx1"/>
                    </a:solidFill>
                  </a:defRPr>
                </a:pPr>
                <a:endParaRPr lang="ru-RU"/>
              </a:p>
            </c:txPr>
            <c:dLblPos val="outEnd"/>
            <c:showLegendKey val="0"/>
            <c:showVal val="1"/>
            <c:showCatName val="1"/>
            <c:showSerName val="1"/>
            <c:showPercent val="0"/>
            <c:showBubbleSize val="0"/>
            <c:separator> </c:separator>
            <c:showLeaderLines val="1"/>
            <c:extLst xmlns:c16r2="http://schemas.microsoft.com/office/drawing/2015/06/chart">
              <c:ext xmlns:c15="http://schemas.microsoft.com/office/drawing/2012/chart" uri="{CE6537A1-D6FC-4f65-9D91-7224C49458BB}"/>
            </c:extLst>
          </c:dLbls>
          <c:cat>
            <c:strRef>
              <c:f>' Veidlapa1(pb) '!$A$39:$A$59</c:f>
              <c:strCache>
                <c:ptCount val="3"/>
                <c:pt idx="0">
                  <c:v>Atlīdzība </c:v>
                </c:pt>
                <c:pt idx="1">
                  <c:v>Preces un pakalpojumi</c:v>
                </c:pt>
                <c:pt idx="2">
                  <c:v>Kapitālie izdevumi</c:v>
                </c:pt>
              </c:strCache>
            </c:strRef>
          </c:cat>
          <c:val>
            <c:numRef>
              <c:f>' Veidlapa1(pb) '!$C$39:$C$59</c:f>
              <c:numCache>
                <c:formatCode>#,##0</c:formatCode>
                <c:ptCount val="3"/>
                <c:pt idx="0">
                  <c:v>33543905</c:v>
                </c:pt>
                <c:pt idx="1">
                  <c:v>14413921</c:v>
                </c:pt>
                <c:pt idx="2">
                  <c:v>624405</c:v>
                </c:pt>
              </c:numCache>
            </c:numRef>
          </c:val>
          <c:extLst xmlns:c16r2="http://schemas.microsoft.com/office/drawing/2015/06/chart">
            <c:ext xmlns:c16="http://schemas.microsoft.com/office/drawing/2014/chart" uri="{C3380CC4-5D6E-409C-BE32-E72D297353CC}">
              <c16:uniqueId val="{00000003-7F0B-4EB0-ABB1-AB90F137FF8A}"/>
            </c:ext>
          </c:extLst>
        </c:ser>
        <c:dLbls>
          <c:showLegendKey val="0"/>
          <c:showVal val="0"/>
          <c:showCatName val="0"/>
          <c:showSerName val="0"/>
          <c:showPercent val="0"/>
          <c:showBubbleSize val="0"/>
          <c:showLeaderLines val="1"/>
        </c:dLbls>
      </c:pie3DChart>
    </c:plotArea>
    <c:plotVisOnly val="1"/>
    <c:dispBlanksAs val="gap"/>
    <c:showDLblsOverMax val="0"/>
  </c:chart>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cdr:x>
      <cdr:y>0.08696</cdr:y>
    </cdr:from>
    <cdr:to>
      <cdr:x>0.27993</cdr:x>
      <cdr:y>0.47826</cdr:y>
    </cdr:to>
    <cdr:sp macro="" textlink="">
      <cdr:nvSpPr>
        <cdr:cNvPr id="2" name="TextBox 1">
          <a:extLst xmlns:a="http://schemas.openxmlformats.org/drawingml/2006/main">
            <a:ext uri="{FF2B5EF4-FFF2-40B4-BE49-F238E27FC236}">
              <a16:creationId xmlns="" xmlns:a16="http://schemas.microsoft.com/office/drawing/2014/main" id="{EBF450F2-1572-41FF-8763-C74ED7BBB8DF}"/>
            </a:ext>
          </a:extLst>
        </cdr:cNvPr>
        <cdr:cNvSpPr txBox="1"/>
      </cdr:nvSpPr>
      <cdr:spPr>
        <a:xfrm xmlns:a="http://schemas.openxmlformats.org/drawingml/2006/main">
          <a:off x="0" y="304800"/>
          <a:ext cx="1895858" cy="13716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lv-LV" sz="2000" b="1" i="1" dirty="0">
              <a:latin typeface="Times New Roman" panose="02020603050405020304" pitchFamily="18" charset="0"/>
              <a:cs typeface="Times New Roman" panose="02020603050405020304" pitchFamily="18" charset="0"/>
            </a:rPr>
            <a:t>Goods and </a:t>
          </a:r>
        </a:p>
        <a:p xmlns:a="http://schemas.openxmlformats.org/drawingml/2006/main">
          <a:r>
            <a:rPr lang="lv-LV" sz="2000" b="1" i="1" dirty="0">
              <a:latin typeface="Times New Roman" panose="02020603050405020304" pitchFamily="18" charset="0"/>
              <a:cs typeface="Times New Roman" panose="02020603050405020304" pitchFamily="18" charset="0"/>
            </a:rPr>
            <a:t>services </a:t>
          </a:r>
        </a:p>
        <a:p xmlns:a="http://schemas.openxmlformats.org/drawingml/2006/main">
          <a:r>
            <a:rPr lang="lv-LV" sz="2000" b="1" i="1" dirty="0">
              <a:latin typeface="Times New Roman" panose="02020603050405020304" pitchFamily="18" charset="0"/>
              <a:cs typeface="Times New Roman" panose="02020603050405020304" pitchFamily="18" charset="0"/>
            </a:rPr>
            <a:t>13 722 076 (26%)</a:t>
          </a:r>
          <a:endParaRPr lang="en-GB" sz="2000" b="1" i="1" dirty="0">
            <a:latin typeface="Times New Roman" panose="02020603050405020304" pitchFamily="18" charset="0"/>
            <a:cs typeface="Times New Roman" panose="02020603050405020304" pitchFamily="18" charset="0"/>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lv-LV"/>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7D8B0190-AB26-45BA-9728-4B31236091C6}" type="datetimeFigureOut">
              <a:rPr lang="lv-LV" smtClean="0"/>
              <a:t>2017.11.05.</a:t>
            </a:fld>
            <a:endParaRPr lang="lv-LV"/>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lv-LV"/>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lv-LV"/>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1B279CF9-1BEB-4BD2-BFB6-79C9D6052C24}" type="slidenum">
              <a:rPr lang="lv-LV" smtClean="0"/>
              <a:t>‹#›</a:t>
            </a:fld>
            <a:endParaRPr lang="lv-LV"/>
          </a:p>
        </p:txBody>
      </p:sp>
    </p:spTree>
    <p:extLst>
      <p:ext uri="{BB962C8B-B14F-4D97-AF65-F5344CB8AC3E}">
        <p14:creationId xmlns:p14="http://schemas.microsoft.com/office/powerpoint/2010/main" val="4175990985"/>
      </p:ext>
    </p:extLst>
  </p:cSld>
  <p:clrMap bg1="lt1" tx1="dk1" bg2="lt2" tx2="dk2" accent1="accent1" accent2="accent2" accent3="accent3" accent4="accent4" accent5="accent5" accent6="accent6" hlink="hlink" folHlink="folHlink"/>
  <p:notesStyle>
    <a:lvl1pPr marL="0" algn="l" defTabSz="939575" rtl="0" eaLnBrk="1" latinLnBrk="0" hangingPunct="1">
      <a:defRPr sz="1200" kern="1200">
        <a:solidFill>
          <a:schemeClr val="tx1"/>
        </a:solidFill>
        <a:latin typeface="+mn-lt"/>
        <a:ea typeface="+mn-ea"/>
        <a:cs typeface="+mn-cs"/>
      </a:defRPr>
    </a:lvl1pPr>
    <a:lvl2pPr marL="469788" algn="l" defTabSz="939575" rtl="0" eaLnBrk="1" latinLnBrk="0" hangingPunct="1">
      <a:defRPr sz="1200" kern="1200">
        <a:solidFill>
          <a:schemeClr val="tx1"/>
        </a:solidFill>
        <a:latin typeface="+mn-lt"/>
        <a:ea typeface="+mn-ea"/>
        <a:cs typeface="+mn-cs"/>
      </a:defRPr>
    </a:lvl2pPr>
    <a:lvl3pPr marL="939575" algn="l" defTabSz="939575" rtl="0" eaLnBrk="1" latinLnBrk="0" hangingPunct="1">
      <a:defRPr sz="1200" kern="1200">
        <a:solidFill>
          <a:schemeClr val="tx1"/>
        </a:solidFill>
        <a:latin typeface="+mn-lt"/>
        <a:ea typeface="+mn-ea"/>
        <a:cs typeface="+mn-cs"/>
      </a:defRPr>
    </a:lvl3pPr>
    <a:lvl4pPr marL="1409365" algn="l" defTabSz="939575" rtl="0" eaLnBrk="1" latinLnBrk="0" hangingPunct="1">
      <a:defRPr sz="1200" kern="1200">
        <a:solidFill>
          <a:schemeClr val="tx1"/>
        </a:solidFill>
        <a:latin typeface="+mn-lt"/>
        <a:ea typeface="+mn-ea"/>
        <a:cs typeface="+mn-cs"/>
      </a:defRPr>
    </a:lvl4pPr>
    <a:lvl5pPr marL="1879152" algn="l" defTabSz="939575" rtl="0" eaLnBrk="1" latinLnBrk="0" hangingPunct="1">
      <a:defRPr sz="1200" kern="1200">
        <a:solidFill>
          <a:schemeClr val="tx1"/>
        </a:solidFill>
        <a:latin typeface="+mn-lt"/>
        <a:ea typeface="+mn-ea"/>
        <a:cs typeface="+mn-cs"/>
      </a:defRPr>
    </a:lvl5pPr>
    <a:lvl6pPr marL="2348940" algn="l" defTabSz="939575" rtl="0" eaLnBrk="1" latinLnBrk="0" hangingPunct="1">
      <a:defRPr sz="1200" kern="1200">
        <a:solidFill>
          <a:schemeClr val="tx1"/>
        </a:solidFill>
        <a:latin typeface="+mn-lt"/>
        <a:ea typeface="+mn-ea"/>
        <a:cs typeface="+mn-cs"/>
      </a:defRPr>
    </a:lvl6pPr>
    <a:lvl7pPr marL="2818729" algn="l" defTabSz="939575" rtl="0" eaLnBrk="1" latinLnBrk="0" hangingPunct="1">
      <a:defRPr sz="1200" kern="1200">
        <a:solidFill>
          <a:schemeClr val="tx1"/>
        </a:solidFill>
        <a:latin typeface="+mn-lt"/>
        <a:ea typeface="+mn-ea"/>
        <a:cs typeface="+mn-cs"/>
      </a:defRPr>
    </a:lvl7pPr>
    <a:lvl8pPr marL="3288515" algn="l" defTabSz="939575" rtl="0" eaLnBrk="1" latinLnBrk="0" hangingPunct="1">
      <a:defRPr sz="1200" kern="1200">
        <a:solidFill>
          <a:schemeClr val="tx1"/>
        </a:solidFill>
        <a:latin typeface="+mn-lt"/>
        <a:ea typeface="+mn-ea"/>
        <a:cs typeface="+mn-cs"/>
      </a:defRPr>
    </a:lvl8pPr>
    <a:lvl9pPr marL="3758305" algn="l" defTabSz="939575"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fld id="{1B279CF9-1BEB-4BD2-BFB6-79C9D6052C24}" type="slidenum">
              <a:rPr lang="lv-LV" smtClean="0"/>
              <a:t>2</a:t>
            </a:fld>
            <a:endParaRPr lang="lv-LV"/>
          </a:p>
        </p:txBody>
      </p:sp>
    </p:spTree>
    <p:extLst>
      <p:ext uri="{BB962C8B-B14F-4D97-AF65-F5344CB8AC3E}">
        <p14:creationId xmlns:p14="http://schemas.microsoft.com/office/powerpoint/2010/main" val="3331683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fld id="{1B279CF9-1BEB-4BD2-BFB6-79C9D6052C24}" type="slidenum">
              <a:rPr lang="lv-LV" smtClean="0"/>
              <a:t>3</a:t>
            </a:fld>
            <a:endParaRPr lang="lv-LV"/>
          </a:p>
        </p:txBody>
      </p:sp>
    </p:spTree>
    <p:extLst>
      <p:ext uri="{BB962C8B-B14F-4D97-AF65-F5344CB8AC3E}">
        <p14:creationId xmlns:p14="http://schemas.microsoft.com/office/powerpoint/2010/main" val="3331683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fld id="{1B279CF9-1BEB-4BD2-BFB6-79C9D6052C24}" type="slidenum">
              <a:rPr lang="lv-LV" smtClean="0"/>
              <a:t>4</a:t>
            </a:fld>
            <a:endParaRPr lang="lv-LV"/>
          </a:p>
        </p:txBody>
      </p:sp>
    </p:spTree>
    <p:extLst>
      <p:ext uri="{BB962C8B-B14F-4D97-AF65-F5344CB8AC3E}">
        <p14:creationId xmlns:p14="http://schemas.microsoft.com/office/powerpoint/2010/main" val="3331683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43"/>
            <a:ext cx="7772400" cy="1470023"/>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69788" indent="0" algn="ctr">
              <a:buNone/>
              <a:defRPr>
                <a:solidFill>
                  <a:schemeClr val="tx1">
                    <a:tint val="75000"/>
                  </a:schemeClr>
                </a:solidFill>
              </a:defRPr>
            </a:lvl2pPr>
            <a:lvl3pPr marL="939575" indent="0" algn="ctr">
              <a:buNone/>
              <a:defRPr>
                <a:solidFill>
                  <a:schemeClr val="tx1">
                    <a:tint val="75000"/>
                  </a:schemeClr>
                </a:solidFill>
              </a:defRPr>
            </a:lvl3pPr>
            <a:lvl4pPr marL="1409365" indent="0" algn="ctr">
              <a:buNone/>
              <a:defRPr>
                <a:solidFill>
                  <a:schemeClr val="tx1">
                    <a:tint val="75000"/>
                  </a:schemeClr>
                </a:solidFill>
              </a:defRPr>
            </a:lvl4pPr>
            <a:lvl5pPr marL="1879152" indent="0" algn="ctr">
              <a:buNone/>
              <a:defRPr>
                <a:solidFill>
                  <a:schemeClr val="tx1">
                    <a:tint val="75000"/>
                  </a:schemeClr>
                </a:solidFill>
              </a:defRPr>
            </a:lvl5pPr>
            <a:lvl6pPr marL="2348940" indent="0" algn="ctr">
              <a:buNone/>
              <a:defRPr>
                <a:solidFill>
                  <a:schemeClr val="tx1">
                    <a:tint val="75000"/>
                  </a:schemeClr>
                </a:solidFill>
              </a:defRPr>
            </a:lvl6pPr>
            <a:lvl7pPr marL="2818729" indent="0" algn="ctr">
              <a:buNone/>
              <a:defRPr>
                <a:solidFill>
                  <a:schemeClr val="tx1">
                    <a:tint val="75000"/>
                  </a:schemeClr>
                </a:solidFill>
              </a:defRPr>
            </a:lvl7pPr>
            <a:lvl8pPr marL="3288515" indent="0" algn="ctr">
              <a:buNone/>
              <a:defRPr>
                <a:solidFill>
                  <a:schemeClr val="tx1">
                    <a:tint val="75000"/>
                  </a:schemeClr>
                </a:solidFill>
              </a:defRPr>
            </a:lvl8pPr>
            <a:lvl9pPr marL="3758305"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57"/>
            <a:ext cx="2057400" cy="585152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57"/>
            <a:ext cx="6019800" cy="585152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0" y="4406905"/>
            <a:ext cx="7772400" cy="1362075"/>
          </a:xfrm>
        </p:spPr>
        <p:txBody>
          <a:bodyPr anchor="t"/>
          <a:lstStyle>
            <a:lvl1pPr algn="l">
              <a:defRPr sz="4100" b="1" cap="all"/>
            </a:lvl1pPr>
          </a:lstStyle>
          <a:p>
            <a:r>
              <a:rPr lang="en-US"/>
              <a:t>Click to edit Master title style</a:t>
            </a:r>
          </a:p>
        </p:txBody>
      </p:sp>
      <p:sp>
        <p:nvSpPr>
          <p:cNvPr id="3" name="Text Placeholder 2"/>
          <p:cNvSpPr>
            <a:spLocks noGrp="1"/>
          </p:cNvSpPr>
          <p:nvPr>
            <p:ph type="body" idx="1"/>
          </p:nvPr>
        </p:nvSpPr>
        <p:spPr>
          <a:xfrm>
            <a:off x="722310" y="2906727"/>
            <a:ext cx="7772400" cy="1500188"/>
          </a:xfrm>
        </p:spPr>
        <p:txBody>
          <a:bodyPr anchor="b"/>
          <a:lstStyle>
            <a:lvl1pPr marL="0" indent="0">
              <a:buNone/>
              <a:defRPr sz="1900">
                <a:solidFill>
                  <a:schemeClr val="tx1">
                    <a:tint val="75000"/>
                  </a:schemeClr>
                </a:solidFill>
              </a:defRPr>
            </a:lvl1pPr>
            <a:lvl2pPr marL="469788" indent="0">
              <a:buNone/>
              <a:defRPr sz="1700">
                <a:solidFill>
                  <a:schemeClr val="tx1">
                    <a:tint val="75000"/>
                  </a:schemeClr>
                </a:solidFill>
              </a:defRPr>
            </a:lvl2pPr>
            <a:lvl3pPr marL="939575" indent="0">
              <a:buNone/>
              <a:defRPr sz="1600">
                <a:solidFill>
                  <a:schemeClr val="tx1">
                    <a:tint val="75000"/>
                  </a:schemeClr>
                </a:solidFill>
              </a:defRPr>
            </a:lvl3pPr>
            <a:lvl4pPr marL="1409365" indent="0">
              <a:buNone/>
              <a:defRPr sz="1400">
                <a:solidFill>
                  <a:schemeClr val="tx1">
                    <a:tint val="75000"/>
                  </a:schemeClr>
                </a:solidFill>
              </a:defRPr>
            </a:lvl4pPr>
            <a:lvl5pPr marL="1879152" indent="0">
              <a:buNone/>
              <a:defRPr sz="1400">
                <a:solidFill>
                  <a:schemeClr val="tx1">
                    <a:tint val="75000"/>
                  </a:schemeClr>
                </a:solidFill>
              </a:defRPr>
            </a:lvl5pPr>
            <a:lvl6pPr marL="2348940" indent="0">
              <a:buNone/>
              <a:defRPr sz="1400">
                <a:solidFill>
                  <a:schemeClr val="tx1">
                    <a:tint val="75000"/>
                  </a:schemeClr>
                </a:solidFill>
              </a:defRPr>
            </a:lvl6pPr>
            <a:lvl7pPr marL="2818729" indent="0">
              <a:buNone/>
              <a:defRPr sz="1400">
                <a:solidFill>
                  <a:schemeClr val="tx1">
                    <a:tint val="75000"/>
                  </a:schemeClr>
                </a:solidFill>
              </a:defRPr>
            </a:lvl7pPr>
            <a:lvl8pPr marL="3288515" indent="0">
              <a:buNone/>
              <a:defRPr sz="1400">
                <a:solidFill>
                  <a:schemeClr val="tx1">
                    <a:tint val="75000"/>
                  </a:schemeClr>
                </a:solidFill>
              </a:defRPr>
            </a:lvl8pPr>
            <a:lvl9pPr marL="3758305"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8"/>
            <a:ext cx="4038600" cy="4525965"/>
          </a:xfrm>
        </p:spPr>
        <p:txBody>
          <a:bodyPr/>
          <a:lstStyle>
            <a:lvl1pPr>
              <a:defRPr sz="2900"/>
            </a:lvl1pPr>
            <a:lvl2pPr>
              <a:defRPr sz="2500"/>
            </a:lvl2pPr>
            <a:lvl3pPr>
              <a:defRPr sz="190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8"/>
            <a:ext cx="4038600" cy="4525965"/>
          </a:xfrm>
        </p:spPr>
        <p:txBody>
          <a:bodyPr/>
          <a:lstStyle>
            <a:lvl1pPr>
              <a:defRPr sz="2900"/>
            </a:lvl1pPr>
            <a:lvl2pPr>
              <a:defRPr sz="2500"/>
            </a:lvl2pPr>
            <a:lvl3pPr>
              <a:defRPr sz="190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5" y="1535116"/>
            <a:ext cx="4040190" cy="639765"/>
          </a:xfrm>
        </p:spPr>
        <p:txBody>
          <a:bodyPr anchor="b"/>
          <a:lstStyle>
            <a:lvl1pPr marL="0" indent="0">
              <a:buNone/>
              <a:defRPr sz="2500" b="1"/>
            </a:lvl1pPr>
            <a:lvl2pPr marL="469788" indent="0">
              <a:buNone/>
              <a:defRPr sz="1900" b="1"/>
            </a:lvl2pPr>
            <a:lvl3pPr marL="939575" indent="0">
              <a:buNone/>
              <a:defRPr sz="1700" b="1"/>
            </a:lvl3pPr>
            <a:lvl4pPr marL="1409365" indent="0">
              <a:buNone/>
              <a:defRPr sz="1600" b="1"/>
            </a:lvl4pPr>
            <a:lvl5pPr marL="1879152" indent="0">
              <a:buNone/>
              <a:defRPr sz="1600" b="1"/>
            </a:lvl5pPr>
            <a:lvl6pPr marL="2348940" indent="0">
              <a:buNone/>
              <a:defRPr sz="1600" b="1"/>
            </a:lvl6pPr>
            <a:lvl7pPr marL="2818729" indent="0">
              <a:buNone/>
              <a:defRPr sz="1600" b="1"/>
            </a:lvl7pPr>
            <a:lvl8pPr marL="3288515" indent="0">
              <a:buNone/>
              <a:defRPr sz="1600" b="1"/>
            </a:lvl8pPr>
            <a:lvl9pPr marL="3758305"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5" y="2174880"/>
            <a:ext cx="4040190" cy="3951285"/>
          </a:xfrm>
        </p:spPr>
        <p:txBody>
          <a:bodyPr/>
          <a:lstStyle>
            <a:lvl1pPr>
              <a:defRPr sz="2500"/>
            </a:lvl1pPr>
            <a:lvl2pPr>
              <a:defRPr sz="1900"/>
            </a:lvl2pPr>
            <a:lvl3pPr>
              <a:defRPr sz="17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30" y="1535116"/>
            <a:ext cx="4041780" cy="639765"/>
          </a:xfrm>
        </p:spPr>
        <p:txBody>
          <a:bodyPr anchor="b"/>
          <a:lstStyle>
            <a:lvl1pPr marL="0" indent="0">
              <a:buNone/>
              <a:defRPr sz="2500" b="1"/>
            </a:lvl1pPr>
            <a:lvl2pPr marL="469788" indent="0">
              <a:buNone/>
              <a:defRPr sz="1900" b="1"/>
            </a:lvl2pPr>
            <a:lvl3pPr marL="939575" indent="0">
              <a:buNone/>
              <a:defRPr sz="1700" b="1"/>
            </a:lvl3pPr>
            <a:lvl4pPr marL="1409365" indent="0">
              <a:buNone/>
              <a:defRPr sz="1600" b="1"/>
            </a:lvl4pPr>
            <a:lvl5pPr marL="1879152" indent="0">
              <a:buNone/>
              <a:defRPr sz="1600" b="1"/>
            </a:lvl5pPr>
            <a:lvl6pPr marL="2348940" indent="0">
              <a:buNone/>
              <a:defRPr sz="1600" b="1"/>
            </a:lvl6pPr>
            <a:lvl7pPr marL="2818729" indent="0">
              <a:buNone/>
              <a:defRPr sz="1600" b="1"/>
            </a:lvl7pPr>
            <a:lvl8pPr marL="3288515" indent="0">
              <a:buNone/>
              <a:defRPr sz="1600" b="1"/>
            </a:lvl8pPr>
            <a:lvl9pPr marL="3758305"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30" y="2174880"/>
            <a:ext cx="4041780" cy="3951285"/>
          </a:xfrm>
        </p:spPr>
        <p:txBody>
          <a:bodyPr/>
          <a:lstStyle>
            <a:lvl1pPr>
              <a:defRPr sz="2500"/>
            </a:lvl1pPr>
            <a:lvl2pPr>
              <a:defRPr sz="1900"/>
            </a:lvl2pPr>
            <a:lvl3pPr>
              <a:defRPr sz="17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11/5/2017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11/5/2017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15" y="273053"/>
            <a:ext cx="3008310" cy="1162051"/>
          </a:xfrm>
        </p:spPr>
        <p:txBody>
          <a:bodyPr anchor="b"/>
          <a:lstStyle>
            <a:lvl1pPr algn="l">
              <a:defRPr sz="1900" b="1"/>
            </a:lvl1pPr>
          </a:lstStyle>
          <a:p>
            <a:r>
              <a:rPr lang="en-US"/>
              <a:t>Click to edit Master title style</a:t>
            </a:r>
          </a:p>
        </p:txBody>
      </p:sp>
      <p:sp>
        <p:nvSpPr>
          <p:cNvPr id="3" name="Content Placeholder 2"/>
          <p:cNvSpPr>
            <a:spLocks noGrp="1"/>
          </p:cNvSpPr>
          <p:nvPr>
            <p:ph idx="1"/>
          </p:nvPr>
        </p:nvSpPr>
        <p:spPr>
          <a:xfrm>
            <a:off x="3575055" y="273068"/>
            <a:ext cx="5111750" cy="5853113"/>
          </a:xfrm>
        </p:spPr>
        <p:txBody>
          <a:bodyPr/>
          <a:lstStyle>
            <a:lvl1pPr>
              <a:defRPr sz="3300"/>
            </a:lvl1pPr>
            <a:lvl2pPr>
              <a:defRPr sz="2900"/>
            </a:lvl2pPr>
            <a:lvl3pPr>
              <a:defRPr sz="2500"/>
            </a:lvl3pPr>
            <a:lvl4pPr>
              <a:defRPr sz="1900"/>
            </a:lvl4pPr>
            <a:lvl5pPr>
              <a:defRPr sz="1900"/>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15" y="1435110"/>
            <a:ext cx="3008310" cy="4691063"/>
          </a:xfrm>
        </p:spPr>
        <p:txBody>
          <a:bodyPr/>
          <a:lstStyle>
            <a:lvl1pPr marL="0" indent="0">
              <a:buNone/>
              <a:defRPr sz="1400"/>
            </a:lvl1pPr>
            <a:lvl2pPr marL="469788" indent="0">
              <a:buNone/>
              <a:defRPr sz="1200"/>
            </a:lvl2pPr>
            <a:lvl3pPr marL="939575" indent="0">
              <a:buNone/>
              <a:defRPr sz="1000"/>
            </a:lvl3pPr>
            <a:lvl4pPr marL="1409365" indent="0">
              <a:buNone/>
              <a:defRPr sz="1000"/>
            </a:lvl4pPr>
            <a:lvl5pPr marL="1879152" indent="0">
              <a:buNone/>
              <a:defRPr sz="1000"/>
            </a:lvl5pPr>
            <a:lvl6pPr marL="2348940" indent="0">
              <a:buNone/>
              <a:defRPr sz="1000"/>
            </a:lvl6pPr>
            <a:lvl7pPr marL="2818729" indent="0">
              <a:buNone/>
              <a:defRPr sz="1000"/>
            </a:lvl7pPr>
            <a:lvl8pPr marL="3288515" indent="0">
              <a:buNone/>
              <a:defRPr sz="1000"/>
            </a:lvl8pPr>
            <a:lvl9pPr marL="3758305"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90" y="4800605"/>
            <a:ext cx="5486400" cy="566739"/>
          </a:xfrm>
        </p:spPr>
        <p:txBody>
          <a:bodyPr anchor="b"/>
          <a:lstStyle>
            <a:lvl1pPr algn="l">
              <a:defRPr sz="1900" b="1"/>
            </a:lvl1pPr>
          </a:lstStyle>
          <a:p>
            <a:r>
              <a:rPr lang="en-US"/>
              <a:t>Click to edit Master title style</a:t>
            </a:r>
          </a:p>
        </p:txBody>
      </p:sp>
      <p:sp>
        <p:nvSpPr>
          <p:cNvPr id="3" name="Picture Placeholder 2"/>
          <p:cNvSpPr>
            <a:spLocks noGrp="1"/>
          </p:cNvSpPr>
          <p:nvPr>
            <p:ph type="pic" idx="1"/>
          </p:nvPr>
        </p:nvSpPr>
        <p:spPr>
          <a:xfrm>
            <a:off x="1792290" y="612773"/>
            <a:ext cx="5486400" cy="4114800"/>
          </a:xfrm>
        </p:spPr>
        <p:txBody>
          <a:bodyPr/>
          <a:lstStyle>
            <a:lvl1pPr marL="0" indent="0">
              <a:buNone/>
              <a:defRPr sz="3300"/>
            </a:lvl1pPr>
            <a:lvl2pPr marL="469788" indent="0">
              <a:buNone/>
              <a:defRPr sz="2900"/>
            </a:lvl2pPr>
            <a:lvl3pPr marL="939575" indent="0">
              <a:buNone/>
              <a:defRPr sz="2500"/>
            </a:lvl3pPr>
            <a:lvl4pPr marL="1409365" indent="0">
              <a:buNone/>
              <a:defRPr sz="1900"/>
            </a:lvl4pPr>
            <a:lvl5pPr marL="1879152" indent="0">
              <a:buNone/>
              <a:defRPr sz="1900"/>
            </a:lvl5pPr>
            <a:lvl6pPr marL="2348940" indent="0">
              <a:buNone/>
              <a:defRPr sz="1900"/>
            </a:lvl6pPr>
            <a:lvl7pPr marL="2818729" indent="0">
              <a:buNone/>
              <a:defRPr sz="1900"/>
            </a:lvl7pPr>
            <a:lvl8pPr marL="3288515" indent="0">
              <a:buNone/>
              <a:defRPr sz="1900"/>
            </a:lvl8pPr>
            <a:lvl9pPr marL="3758305" indent="0">
              <a:buNone/>
              <a:defRPr sz="1900"/>
            </a:lvl9pPr>
          </a:lstStyle>
          <a:p>
            <a:endParaRPr lang="en-US"/>
          </a:p>
        </p:txBody>
      </p:sp>
      <p:sp>
        <p:nvSpPr>
          <p:cNvPr id="4" name="Text Placeholder 3"/>
          <p:cNvSpPr>
            <a:spLocks noGrp="1"/>
          </p:cNvSpPr>
          <p:nvPr>
            <p:ph type="body" sz="half" idx="2"/>
          </p:nvPr>
        </p:nvSpPr>
        <p:spPr>
          <a:xfrm>
            <a:off x="1792290" y="5367353"/>
            <a:ext cx="5486400" cy="804863"/>
          </a:xfrm>
        </p:spPr>
        <p:txBody>
          <a:bodyPr/>
          <a:lstStyle>
            <a:lvl1pPr marL="0" indent="0">
              <a:buNone/>
              <a:defRPr sz="1400"/>
            </a:lvl1pPr>
            <a:lvl2pPr marL="469788" indent="0">
              <a:buNone/>
              <a:defRPr sz="1200"/>
            </a:lvl2pPr>
            <a:lvl3pPr marL="939575" indent="0">
              <a:buNone/>
              <a:defRPr sz="1000"/>
            </a:lvl3pPr>
            <a:lvl4pPr marL="1409365" indent="0">
              <a:buNone/>
              <a:defRPr sz="1000"/>
            </a:lvl4pPr>
            <a:lvl5pPr marL="1879152" indent="0">
              <a:buNone/>
              <a:defRPr sz="1000"/>
            </a:lvl5pPr>
            <a:lvl6pPr marL="2348940" indent="0">
              <a:buNone/>
              <a:defRPr sz="1000"/>
            </a:lvl6pPr>
            <a:lvl7pPr marL="2818729" indent="0">
              <a:buNone/>
              <a:defRPr sz="1000"/>
            </a:lvl7pPr>
            <a:lvl8pPr marL="3288515" indent="0">
              <a:buNone/>
              <a:defRPr sz="1000"/>
            </a:lvl8pPr>
            <a:lvl9pPr marL="3758305"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43"/>
            <a:ext cx="8229600" cy="1143000"/>
          </a:xfrm>
          <a:prstGeom prst="rect">
            <a:avLst/>
          </a:prstGeom>
        </p:spPr>
        <p:txBody>
          <a:bodyPr vert="horz" lIns="93957" tIns="46979" rIns="93957" bIns="46979" rtlCol="0" anchor="ctr">
            <a:normAutofit/>
          </a:bodyPr>
          <a:lstStyle/>
          <a:p>
            <a:r>
              <a:rPr lang="en-US"/>
              <a:t>Click to edit Master title style</a:t>
            </a:r>
          </a:p>
        </p:txBody>
      </p:sp>
      <p:sp>
        <p:nvSpPr>
          <p:cNvPr id="3" name="Text Placeholder 2"/>
          <p:cNvSpPr>
            <a:spLocks noGrp="1"/>
          </p:cNvSpPr>
          <p:nvPr>
            <p:ph type="body" idx="1"/>
          </p:nvPr>
        </p:nvSpPr>
        <p:spPr>
          <a:xfrm>
            <a:off x="457200" y="1600208"/>
            <a:ext cx="8229600" cy="4525965"/>
          </a:xfrm>
          <a:prstGeom prst="rect">
            <a:avLst/>
          </a:prstGeom>
        </p:spPr>
        <p:txBody>
          <a:bodyPr vert="horz" lIns="93957" tIns="46979" rIns="93957" bIns="4697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69"/>
            <a:ext cx="2133600" cy="365123"/>
          </a:xfrm>
          <a:prstGeom prst="rect">
            <a:avLst/>
          </a:prstGeom>
        </p:spPr>
        <p:txBody>
          <a:bodyPr vert="horz" lIns="93957" tIns="46979" rIns="93957" bIns="46979" rtlCol="0" anchor="ctr"/>
          <a:lstStyle>
            <a:lvl1pPr algn="l">
              <a:defRPr sz="1200">
                <a:solidFill>
                  <a:schemeClr val="tx1">
                    <a:tint val="75000"/>
                  </a:schemeClr>
                </a:solidFill>
              </a:defRPr>
            </a:lvl1pPr>
          </a:lstStyle>
          <a:p>
            <a:fld id="{1D8BD707-D9CF-40AE-B4C6-C98DA3205C09}" type="datetimeFigureOut">
              <a:rPr lang="en-US" smtClean="0"/>
              <a:pPr/>
              <a:t>11/5/2017</a:t>
            </a:fld>
            <a:endParaRPr lang="en-US"/>
          </a:p>
        </p:txBody>
      </p:sp>
      <p:sp>
        <p:nvSpPr>
          <p:cNvPr id="5" name="Footer Placeholder 4"/>
          <p:cNvSpPr>
            <a:spLocks noGrp="1"/>
          </p:cNvSpPr>
          <p:nvPr>
            <p:ph type="ftr" sz="quarter" idx="3"/>
          </p:nvPr>
        </p:nvSpPr>
        <p:spPr>
          <a:xfrm>
            <a:off x="3124200" y="6356369"/>
            <a:ext cx="2895600" cy="365123"/>
          </a:xfrm>
          <a:prstGeom prst="rect">
            <a:avLst/>
          </a:prstGeom>
        </p:spPr>
        <p:txBody>
          <a:bodyPr vert="horz" lIns="93957" tIns="46979" rIns="93957" bIns="46979"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69"/>
            <a:ext cx="2133600" cy="365123"/>
          </a:xfrm>
          <a:prstGeom prst="rect">
            <a:avLst/>
          </a:prstGeom>
        </p:spPr>
        <p:txBody>
          <a:bodyPr vert="horz" lIns="93957" tIns="46979" rIns="93957" bIns="46979"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39575" rtl="0" eaLnBrk="1" latinLnBrk="0" hangingPunct="1">
        <a:spcBef>
          <a:spcPct val="0"/>
        </a:spcBef>
        <a:buNone/>
        <a:defRPr sz="4500" kern="1200">
          <a:solidFill>
            <a:schemeClr val="tx1"/>
          </a:solidFill>
          <a:latin typeface="+mj-lt"/>
          <a:ea typeface="+mj-ea"/>
          <a:cs typeface="+mj-cs"/>
        </a:defRPr>
      </a:lvl1pPr>
    </p:titleStyle>
    <p:bodyStyle>
      <a:lvl1pPr marL="352341" indent="-352341" algn="l" defTabSz="939575" rtl="0" eaLnBrk="1" latinLnBrk="0" hangingPunct="1">
        <a:spcBef>
          <a:spcPct val="20000"/>
        </a:spcBef>
        <a:buFont typeface="Arial" pitchFamily="34" charset="0"/>
        <a:buChar char="•"/>
        <a:defRPr sz="3300" kern="1200">
          <a:solidFill>
            <a:schemeClr val="tx1"/>
          </a:solidFill>
          <a:latin typeface="+mn-lt"/>
          <a:ea typeface="+mn-ea"/>
          <a:cs typeface="+mn-cs"/>
        </a:defRPr>
      </a:lvl1pPr>
      <a:lvl2pPr marL="763404" indent="-293618" algn="l" defTabSz="939575" rtl="0" eaLnBrk="1" latinLnBrk="0" hangingPunct="1">
        <a:spcBef>
          <a:spcPct val="20000"/>
        </a:spcBef>
        <a:buFont typeface="Arial" pitchFamily="34" charset="0"/>
        <a:buChar char="–"/>
        <a:defRPr sz="2900" kern="1200">
          <a:solidFill>
            <a:schemeClr val="tx1"/>
          </a:solidFill>
          <a:latin typeface="+mn-lt"/>
          <a:ea typeface="+mn-ea"/>
          <a:cs typeface="+mn-cs"/>
        </a:defRPr>
      </a:lvl2pPr>
      <a:lvl3pPr marL="1174468" indent="-234893" algn="l" defTabSz="939575" rtl="0" eaLnBrk="1" latinLnBrk="0" hangingPunct="1">
        <a:spcBef>
          <a:spcPct val="20000"/>
        </a:spcBef>
        <a:buFont typeface="Arial" pitchFamily="34" charset="0"/>
        <a:buChar char="•"/>
        <a:defRPr sz="2500" kern="1200">
          <a:solidFill>
            <a:schemeClr val="tx1"/>
          </a:solidFill>
          <a:latin typeface="+mn-lt"/>
          <a:ea typeface="+mn-ea"/>
          <a:cs typeface="+mn-cs"/>
        </a:defRPr>
      </a:lvl3pPr>
      <a:lvl4pPr marL="1644259"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4pPr>
      <a:lvl5pPr marL="2114047"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5pPr>
      <a:lvl6pPr marL="2583835"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6pPr>
      <a:lvl7pPr marL="305362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7pPr>
      <a:lvl8pPr marL="352341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8pPr>
      <a:lvl9pPr marL="3993197"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9pPr>
    </p:bodyStyle>
    <p:otherStyle>
      <a:defPPr>
        <a:defRPr lang="en-US"/>
      </a:defPPr>
      <a:lvl1pPr marL="0" algn="l" defTabSz="939575" rtl="0" eaLnBrk="1" latinLnBrk="0" hangingPunct="1">
        <a:defRPr sz="1700" kern="1200">
          <a:solidFill>
            <a:schemeClr val="tx1"/>
          </a:solidFill>
          <a:latin typeface="+mn-lt"/>
          <a:ea typeface="+mn-ea"/>
          <a:cs typeface="+mn-cs"/>
        </a:defRPr>
      </a:lvl1pPr>
      <a:lvl2pPr marL="469788" algn="l" defTabSz="939575" rtl="0" eaLnBrk="1" latinLnBrk="0" hangingPunct="1">
        <a:defRPr sz="1700" kern="1200">
          <a:solidFill>
            <a:schemeClr val="tx1"/>
          </a:solidFill>
          <a:latin typeface="+mn-lt"/>
          <a:ea typeface="+mn-ea"/>
          <a:cs typeface="+mn-cs"/>
        </a:defRPr>
      </a:lvl2pPr>
      <a:lvl3pPr marL="939575" algn="l" defTabSz="939575" rtl="0" eaLnBrk="1" latinLnBrk="0" hangingPunct="1">
        <a:defRPr sz="1700" kern="1200">
          <a:solidFill>
            <a:schemeClr val="tx1"/>
          </a:solidFill>
          <a:latin typeface="+mn-lt"/>
          <a:ea typeface="+mn-ea"/>
          <a:cs typeface="+mn-cs"/>
        </a:defRPr>
      </a:lvl3pPr>
      <a:lvl4pPr marL="1409365" algn="l" defTabSz="939575" rtl="0" eaLnBrk="1" latinLnBrk="0" hangingPunct="1">
        <a:defRPr sz="1700" kern="1200">
          <a:solidFill>
            <a:schemeClr val="tx1"/>
          </a:solidFill>
          <a:latin typeface="+mn-lt"/>
          <a:ea typeface="+mn-ea"/>
          <a:cs typeface="+mn-cs"/>
        </a:defRPr>
      </a:lvl4pPr>
      <a:lvl5pPr marL="1879152" algn="l" defTabSz="939575" rtl="0" eaLnBrk="1" latinLnBrk="0" hangingPunct="1">
        <a:defRPr sz="1700" kern="1200">
          <a:solidFill>
            <a:schemeClr val="tx1"/>
          </a:solidFill>
          <a:latin typeface="+mn-lt"/>
          <a:ea typeface="+mn-ea"/>
          <a:cs typeface="+mn-cs"/>
        </a:defRPr>
      </a:lvl5pPr>
      <a:lvl6pPr marL="2348940" algn="l" defTabSz="939575" rtl="0" eaLnBrk="1" latinLnBrk="0" hangingPunct="1">
        <a:defRPr sz="1700" kern="1200">
          <a:solidFill>
            <a:schemeClr val="tx1"/>
          </a:solidFill>
          <a:latin typeface="+mn-lt"/>
          <a:ea typeface="+mn-ea"/>
          <a:cs typeface="+mn-cs"/>
        </a:defRPr>
      </a:lvl6pPr>
      <a:lvl7pPr marL="2818729" algn="l" defTabSz="939575" rtl="0" eaLnBrk="1" latinLnBrk="0" hangingPunct="1">
        <a:defRPr sz="1700" kern="1200">
          <a:solidFill>
            <a:schemeClr val="tx1"/>
          </a:solidFill>
          <a:latin typeface="+mn-lt"/>
          <a:ea typeface="+mn-ea"/>
          <a:cs typeface="+mn-cs"/>
        </a:defRPr>
      </a:lvl7pPr>
      <a:lvl8pPr marL="3288515" algn="l" defTabSz="939575" rtl="0" eaLnBrk="1" latinLnBrk="0" hangingPunct="1">
        <a:defRPr sz="1700" kern="1200">
          <a:solidFill>
            <a:schemeClr val="tx1"/>
          </a:solidFill>
          <a:latin typeface="+mn-lt"/>
          <a:ea typeface="+mn-ea"/>
          <a:cs typeface="+mn-cs"/>
        </a:defRPr>
      </a:lvl8pPr>
      <a:lvl9pPr marL="3758305" algn="l" defTabSz="939575" rtl="0" eaLnBrk="1" latinLnBrk="0" hangingPunct="1">
        <a:defRPr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Ilze.Danga@ta.gov.lv" TargetMode="External"/><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mailto:Ilze.Danga@ta.gov.lv" TargetMode="External"/><Relationship Id="rId1" Type="http://schemas.openxmlformats.org/officeDocument/2006/relationships/slideLayout" Target="../slideLayouts/slideLayout1.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67000" y="1"/>
            <a:ext cx="3777632" cy="4166169"/>
          </a:xfrm>
          <a:prstGeom prst="rect">
            <a:avLst/>
          </a:prstGeom>
        </p:spPr>
      </p:pic>
      <p:sp>
        <p:nvSpPr>
          <p:cNvPr id="3" name="Subtitle 2"/>
          <p:cNvSpPr>
            <a:spLocks noGrp="1"/>
          </p:cNvSpPr>
          <p:nvPr>
            <p:ph type="subTitle" idx="1"/>
          </p:nvPr>
        </p:nvSpPr>
        <p:spPr>
          <a:xfrm>
            <a:off x="1371600" y="5105400"/>
            <a:ext cx="6400800" cy="838200"/>
          </a:xfrm>
        </p:spPr>
        <p:txBody>
          <a:bodyPr>
            <a:noAutofit/>
          </a:bodyPr>
          <a:lstStyle/>
          <a:p>
            <a:r>
              <a:rPr lang="lv-LV" sz="1400" dirty="0">
                <a:solidFill>
                  <a:schemeClr val="tx1"/>
                </a:solidFill>
                <a:latin typeface="Times New Roman" panose="02020603050405020304" pitchFamily="18" charset="0"/>
                <a:cs typeface="Times New Roman" panose="02020603050405020304" pitchFamily="18" charset="0"/>
              </a:rPr>
              <a:t>Ilze Danga</a:t>
            </a:r>
          </a:p>
          <a:p>
            <a:r>
              <a:rPr lang="en-GB" sz="1400" dirty="0">
                <a:solidFill>
                  <a:schemeClr val="tx1"/>
                </a:solidFill>
                <a:latin typeface="Times New Roman" panose="02020603050405020304" pitchFamily="18" charset="0"/>
                <a:cs typeface="Times New Roman" panose="02020603050405020304" pitchFamily="18" charset="0"/>
              </a:rPr>
              <a:t>Chief Economist of the Budget Division</a:t>
            </a:r>
            <a:endParaRPr lang="lv-LV" sz="1400" dirty="0">
              <a:solidFill>
                <a:schemeClr val="tx1"/>
              </a:solidFill>
              <a:latin typeface="Times New Roman" panose="02020603050405020304" pitchFamily="18" charset="0"/>
              <a:cs typeface="Times New Roman" panose="02020603050405020304" pitchFamily="18" charset="0"/>
            </a:endParaRPr>
          </a:p>
          <a:p>
            <a:r>
              <a:rPr lang="lv-LV" sz="1400" dirty="0">
                <a:solidFill>
                  <a:schemeClr val="tx1"/>
                </a:solidFill>
                <a:latin typeface="Times New Roman" panose="02020603050405020304" pitchFamily="18" charset="0"/>
                <a:cs typeface="Times New Roman" panose="02020603050405020304" pitchFamily="18" charset="0"/>
                <a:hlinkClick r:id="rId3"/>
              </a:rPr>
              <a:t>Ilze.Danga@ta.gov.lv</a:t>
            </a:r>
            <a:r>
              <a:rPr lang="lv-LV" sz="1400" dirty="0">
                <a:solidFill>
                  <a:schemeClr val="tx1"/>
                </a:solidFill>
                <a:latin typeface="Times New Roman" panose="02020603050405020304" pitchFamily="18" charset="0"/>
                <a:cs typeface="Times New Roman" panose="02020603050405020304" pitchFamily="18" charset="0"/>
              </a:rPr>
              <a:t> </a:t>
            </a:r>
          </a:p>
        </p:txBody>
      </p:sp>
      <p:sp>
        <p:nvSpPr>
          <p:cNvPr id="6" name="Subtitle 2"/>
          <p:cNvSpPr txBox="1">
            <a:spLocks/>
          </p:cNvSpPr>
          <p:nvPr/>
        </p:nvSpPr>
        <p:spPr>
          <a:xfrm>
            <a:off x="1371600" y="6096000"/>
            <a:ext cx="6400800" cy="609600"/>
          </a:xfrm>
          <a:prstGeom prst="rect">
            <a:avLst/>
          </a:prstGeom>
        </p:spPr>
        <p:txBody>
          <a:bodyPr vert="horz" lIns="93957" tIns="46979" rIns="93957" bIns="46979"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sz="1400" dirty="0">
                <a:solidFill>
                  <a:schemeClr val="tx1"/>
                </a:solidFill>
                <a:latin typeface="Times New Roman" panose="02020603050405020304" pitchFamily="18" charset="0"/>
                <a:cs typeface="Times New Roman" panose="02020603050405020304" pitchFamily="18" charset="0"/>
              </a:rPr>
              <a:t>30</a:t>
            </a:r>
            <a:r>
              <a:rPr lang="lv-LV" sz="1400" dirty="0">
                <a:solidFill>
                  <a:schemeClr val="tx1"/>
                </a:solidFill>
                <a:latin typeface="Times New Roman" panose="02020603050405020304" pitchFamily="18" charset="0"/>
                <a:cs typeface="Times New Roman" panose="02020603050405020304" pitchFamily="18" charset="0"/>
              </a:rPr>
              <a:t>.0</a:t>
            </a:r>
            <a:r>
              <a:rPr lang="en-US" sz="1400" dirty="0">
                <a:solidFill>
                  <a:schemeClr val="tx1"/>
                </a:solidFill>
                <a:latin typeface="Times New Roman" panose="02020603050405020304" pitchFamily="18" charset="0"/>
                <a:cs typeface="Times New Roman" panose="02020603050405020304" pitchFamily="18" charset="0"/>
              </a:rPr>
              <a:t>6</a:t>
            </a:r>
            <a:r>
              <a:rPr lang="lv-LV" sz="1400" dirty="0">
                <a:solidFill>
                  <a:schemeClr val="tx1"/>
                </a:solidFill>
                <a:latin typeface="Times New Roman" panose="02020603050405020304" pitchFamily="18" charset="0"/>
                <a:cs typeface="Times New Roman" panose="02020603050405020304" pitchFamily="18" charset="0"/>
              </a:rPr>
              <a:t>.201</a:t>
            </a:r>
            <a:r>
              <a:rPr lang="en-US" sz="1400" dirty="0">
                <a:solidFill>
                  <a:schemeClr val="tx1"/>
                </a:solidFill>
                <a:latin typeface="Times New Roman" panose="02020603050405020304" pitchFamily="18" charset="0"/>
                <a:cs typeface="Times New Roman" panose="02020603050405020304" pitchFamily="18" charset="0"/>
              </a:rPr>
              <a:t>7</a:t>
            </a:r>
            <a:r>
              <a:rPr lang="lv-LV" sz="1400" dirty="0">
                <a:solidFill>
                  <a:schemeClr val="tx1"/>
                </a:solidFill>
                <a:latin typeface="Times New Roman" panose="02020603050405020304" pitchFamily="18" charset="0"/>
                <a:cs typeface="Times New Roman" panose="02020603050405020304" pitchFamily="18" charset="0"/>
              </a:rPr>
              <a:t>., Riga</a:t>
            </a:r>
          </a:p>
        </p:txBody>
      </p:sp>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6622199"/>
            <a:ext cx="9144000" cy="244656"/>
          </a:xfrm>
          <a:prstGeom prst="rect">
            <a:avLst/>
          </a:prstGeom>
        </p:spPr>
      </p:pic>
      <p:sp>
        <p:nvSpPr>
          <p:cNvPr id="2" name="Title 1"/>
          <p:cNvSpPr>
            <a:spLocks noGrp="1"/>
          </p:cNvSpPr>
          <p:nvPr>
            <p:ph type="ctrTitle"/>
          </p:nvPr>
        </p:nvSpPr>
        <p:spPr>
          <a:xfrm>
            <a:off x="685800" y="3657600"/>
            <a:ext cx="7772400" cy="838200"/>
          </a:xfrm>
        </p:spPr>
        <p:txBody>
          <a:bodyPr>
            <a:normAutofit/>
          </a:bodyPr>
          <a:lstStyle/>
          <a:p>
            <a:r>
              <a:rPr lang="lv-LV" sz="3200" b="1" dirty="0">
                <a:latin typeface="Times New Roman" panose="02020603050405020304" pitchFamily="18" charset="0"/>
                <a:cs typeface="Times New Roman" panose="02020603050405020304" pitchFamily="18" charset="0"/>
              </a:rPr>
              <a:t>Budget planning</a:t>
            </a:r>
          </a:p>
        </p:txBody>
      </p:sp>
    </p:spTree>
    <p:extLst>
      <p:ext uri="{BB962C8B-B14F-4D97-AF65-F5344CB8AC3E}">
        <p14:creationId xmlns:p14="http://schemas.microsoft.com/office/powerpoint/2010/main" val="39094128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itle 3"/>
          <p:cNvSpPr>
            <a:spLocks noGrp="1"/>
          </p:cNvSpPr>
          <p:nvPr>
            <p:ph type="ctrTitle"/>
          </p:nvPr>
        </p:nvSpPr>
        <p:spPr>
          <a:xfrm>
            <a:off x="2058082" y="152401"/>
            <a:ext cx="6323918" cy="1142999"/>
          </a:xfrm>
        </p:spPr>
        <p:txBody>
          <a:bodyPr anchor="b">
            <a:noAutofit/>
          </a:bodyPr>
          <a:lstStyle/>
          <a:p>
            <a:pPr algn="l"/>
            <a:r>
              <a:rPr lang="en-GB" sz="2000" b="1" dirty="0">
                <a:solidFill>
                  <a:prstClr val="black"/>
                </a:solidFill>
                <a:latin typeface="Times New Roman"/>
                <a:ea typeface="Calibri"/>
              </a:rPr>
              <a:t>Budget planning of </a:t>
            </a:r>
            <a:r>
              <a:rPr lang="lv-LV" sz="2000" b="1" dirty="0">
                <a:solidFill>
                  <a:prstClr val="black"/>
                </a:solidFill>
                <a:latin typeface="Times New Roman"/>
                <a:ea typeface="Calibri"/>
              </a:rPr>
              <a:t>Regional</a:t>
            </a:r>
            <a:r>
              <a:rPr lang="en-GB" sz="2000" b="1" dirty="0">
                <a:solidFill>
                  <a:prstClr val="black"/>
                </a:solidFill>
                <a:latin typeface="Times New Roman"/>
                <a:ea typeface="Calibri"/>
              </a:rPr>
              <a:t> Courts, District (City) Courts and Land Registry Divisions</a:t>
            </a:r>
            <a:r>
              <a:rPr lang="lv-LV" sz="2000" b="1" dirty="0">
                <a:solidFill>
                  <a:prstClr val="black"/>
                </a:solidFill>
                <a:latin typeface="Times New Roman"/>
                <a:ea typeface="Calibri"/>
              </a:rPr>
              <a:t>:</a:t>
            </a:r>
            <a:endParaRPr lang="en-US" sz="2400" b="1" dirty="0">
              <a:latin typeface="Times New Roman" pitchFamily="18" charset="0"/>
              <a:cs typeface="Times New Roman" pitchFamily="18" charset="0"/>
            </a:endParaRPr>
          </a:p>
        </p:txBody>
      </p:sp>
      <p:sp>
        <p:nvSpPr>
          <p:cNvPr id="18" name="Slide Number Placeholder 11"/>
          <p:cNvSpPr>
            <a:spLocks noGrp="1"/>
          </p:cNvSpPr>
          <p:nvPr>
            <p:ph type="sldNum" sz="quarter" idx="12"/>
          </p:nvPr>
        </p:nvSpPr>
        <p:spPr/>
        <p:txBody>
          <a:bodyPr/>
          <a:lstStyle/>
          <a:p>
            <a:r>
              <a:rPr lang="en-US" sz="1000" dirty="0">
                <a:solidFill>
                  <a:schemeClr val="tx1"/>
                </a:solidFill>
                <a:latin typeface="Times New Roman" panose="02020603050405020304" pitchFamily="18" charset="0"/>
                <a:cs typeface="Times New Roman" panose="02020603050405020304" pitchFamily="18" charset="0"/>
              </a:rPr>
              <a:t>Bud</a:t>
            </a:r>
            <a:r>
              <a:rPr lang="lv-LV" sz="1000" dirty="0">
                <a:solidFill>
                  <a:schemeClr val="tx1"/>
                </a:solidFill>
                <a:latin typeface="Times New Roman" panose="02020603050405020304" pitchFamily="18" charset="0"/>
                <a:cs typeface="Times New Roman" panose="02020603050405020304" pitchFamily="18" charset="0"/>
              </a:rPr>
              <a:t>get planning|  </a:t>
            </a:r>
            <a:fld id="{B6F15528-21DE-4FAA-801E-634DDDAF4B2B}" type="slidenum">
              <a:rPr lang="en-US" sz="1000">
                <a:solidFill>
                  <a:schemeClr val="tx1"/>
                </a:solidFill>
                <a:latin typeface="Times New Roman" panose="02020603050405020304" pitchFamily="18" charset="0"/>
                <a:cs typeface="Times New Roman" panose="02020603050405020304" pitchFamily="18" charset="0"/>
              </a:rPr>
              <a:pPr/>
              <a:t>2</a:t>
            </a:fld>
            <a:endParaRPr lang="en-US" sz="1000" dirty="0">
              <a:solidFill>
                <a:schemeClr val="tx1"/>
              </a:solidFill>
              <a:latin typeface="Times New Roman" panose="02020603050405020304" pitchFamily="18" charset="0"/>
              <a:cs typeface="Times New Roman" panose="02020603050405020304" pitchFamily="18" charset="0"/>
            </a:endParaRPr>
          </a:p>
        </p:txBody>
      </p:sp>
      <p:sp>
        <p:nvSpPr>
          <p:cNvPr id="19" name="Slide Number Placeholder 11"/>
          <p:cNvSpPr txBox="1">
            <a:spLocks/>
          </p:cNvSpPr>
          <p:nvPr/>
        </p:nvSpPr>
        <p:spPr>
          <a:xfrm>
            <a:off x="2286000" y="6340489"/>
            <a:ext cx="2133600" cy="365123"/>
          </a:xfrm>
          <a:prstGeom prst="rect">
            <a:avLst/>
          </a:prstGeom>
        </p:spPr>
        <p:txBody>
          <a:bodyPr vert="horz" lIns="93957" tIns="46979" rIns="93957" bIns="46979"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000" dirty="0">
                <a:solidFill>
                  <a:schemeClr val="tx1"/>
                </a:solidFill>
                <a:latin typeface="Times New Roman" panose="02020603050405020304" pitchFamily="18" charset="0"/>
                <a:cs typeface="Times New Roman" panose="02020603050405020304" pitchFamily="18" charset="0"/>
              </a:rPr>
              <a:t>30</a:t>
            </a:r>
            <a:r>
              <a:rPr lang="lv-LV" sz="1000" dirty="0">
                <a:solidFill>
                  <a:schemeClr val="tx1"/>
                </a:solidFill>
                <a:latin typeface="Times New Roman" panose="02020603050405020304" pitchFamily="18" charset="0"/>
                <a:cs typeface="Times New Roman" panose="02020603050405020304" pitchFamily="18" charset="0"/>
              </a:rPr>
              <a:t>.0</a:t>
            </a:r>
            <a:r>
              <a:rPr lang="en-US" sz="1000" dirty="0">
                <a:solidFill>
                  <a:schemeClr val="tx1"/>
                </a:solidFill>
                <a:latin typeface="Times New Roman" panose="02020603050405020304" pitchFamily="18" charset="0"/>
                <a:cs typeface="Times New Roman" panose="02020603050405020304" pitchFamily="18" charset="0"/>
              </a:rPr>
              <a:t>6</a:t>
            </a:r>
            <a:r>
              <a:rPr lang="lv-LV" sz="1000" dirty="0">
                <a:solidFill>
                  <a:schemeClr val="tx1"/>
                </a:solidFill>
                <a:latin typeface="Times New Roman" panose="02020603050405020304" pitchFamily="18" charset="0"/>
                <a:cs typeface="Times New Roman" panose="02020603050405020304" pitchFamily="18" charset="0"/>
              </a:rPr>
              <a:t>.201</a:t>
            </a:r>
            <a:r>
              <a:rPr lang="en-US" sz="1000" dirty="0">
                <a:solidFill>
                  <a:schemeClr val="tx1"/>
                </a:solidFill>
                <a:latin typeface="Times New Roman" panose="02020603050405020304" pitchFamily="18" charset="0"/>
                <a:cs typeface="Times New Roman" panose="02020603050405020304" pitchFamily="18" charset="0"/>
              </a:rPr>
              <a:t>7</a:t>
            </a:r>
            <a:r>
              <a:rPr lang="lv-LV" sz="1000" dirty="0">
                <a:solidFill>
                  <a:schemeClr val="tx1"/>
                </a:solidFill>
                <a:latin typeface="Times New Roman" panose="02020603050405020304" pitchFamily="18" charset="0"/>
                <a:cs typeface="Times New Roman" panose="02020603050405020304" pitchFamily="18" charset="0"/>
              </a:rPr>
              <a:t>., Riga</a:t>
            </a:r>
            <a:endParaRPr lang="en-US" sz="1000" dirty="0">
              <a:solidFill>
                <a:schemeClr val="tx1"/>
              </a:solidFill>
              <a:latin typeface="Times New Roman" panose="02020603050405020304" pitchFamily="18" charset="0"/>
              <a:cs typeface="Times New Roman" panose="02020603050405020304" pitchFamily="18" charset="0"/>
            </a:endParaRPr>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96340" y="0"/>
            <a:ext cx="1761742" cy="1957799"/>
          </a:xfrm>
          <a:prstGeom prst="rect">
            <a:avLst/>
          </a:prstGeom>
        </p:spPr>
      </p:pic>
      <p:sp>
        <p:nvSpPr>
          <p:cNvPr id="2077" name="Rectangle 2076"/>
          <p:cNvSpPr/>
          <p:nvPr/>
        </p:nvSpPr>
        <p:spPr>
          <a:xfrm>
            <a:off x="1828800" y="1447801"/>
            <a:ext cx="6553200" cy="4555093"/>
          </a:xfrm>
          <a:prstGeom prst="rect">
            <a:avLst/>
          </a:prstGeom>
        </p:spPr>
        <p:txBody>
          <a:bodyPr wrap="square">
            <a:spAutoFit/>
          </a:bodyPr>
          <a:lstStyle/>
          <a:p>
            <a:pPr marL="285750" indent="-285750" algn="just">
              <a:buFont typeface="Arial" panose="020B0604020202020204" pitchFamily="34" charset="0"/>
              <a:buChar char="•"/>
            </a:pPr>
            <a:r>
              <a:rPr lang="en-GB" sz="1600" noProof="1">
                <a:latin typeface="Times New Roman" panose="02020603050405020304" pitchFamily="18" charset="0"/>
              </a:rPr>
              <a:t>The total amount of the budget of the judicial system is planned in accordance with the Law on Budget and Financial Management and Cabinet Regulations issued on the basis of this Law. The regulatory enactments set out the basic principles for preparation of the budget request for the following year and the composition of the budget request</a:t>
            </a:r>
            <a:r>
              <a:rPr lang="en-US" sz="1600" noProof="1">
                <a:latin typeface="Times New Roman" panose="02020603050405020304" pitchFamily="18" charset="0"/>
              </a:rPr>
              <a:t>.</a:t>
            </a:r>
          </a:p>
          <a:p>
            <a:pPr algn="just"/>
            <a:endParaRPr lang="lv-LV" sz="1600" noProof="1">
              <a:latin typeface="Times New Roman" panose="02020603050405020304" pitchFamily="18" charset="0"/>
            </a:endParaRPr>
          </a:p>
          <a:p>
            <a:pPr marL="285750" indent="-285750" algn="just">
              <a:buFont typeface="Arial" panose="020B0604020202020204" pitchFamily="34" charset="0"/>
              <a:buChar char="•"/>
            </a:pPr>
            <a:r>
              <a:rPr lang="en-GB" sz="1600" noProof="1">
                <a:latin typeface="Times New Roman" panose="02020603050405020304" pitchFamily="18" charset="0"/>
              </a:rPr>
              <a:t>The next year's budget plan begins with the approval of basic </a:t>
            </a:r>
            <a:r>
              <a:rPr lang="en-GB" sz="1600" noProof="1" smtClean="0">
                <a:latin typeface="Times New Roman" panose="02020603050405020304" pitchFamily="18" charset="0"/>
              </a:rPr>
              <a:t>budget </a:t>
            </a:r>
            <a:r>
              <a:rPr lang="en-GB" sz="1600" noProof="1">
                <a:latin typeface="Times New Roman" panose="02020603050405020304" pitchFamily="18" charset="0"/>
              </a:rPr>
              <a:t>expenditure (historical expenses). The amount of basic expenses is adjusted only in relation to the impact of the projects launched and the changes in own revenue</a:t>
            </a:r>
            <a:r>
              <a:rPr lang="en-US" sz="1600" noProof="1">
                <a:latin typeface="Times New Roman" panose="02020603050405020304" pitchFamily="18" charset="0"/>
              </a:rPr>
              <a:t>.</a:t>
            </a:r>
          </a:p>
          <a:p>
            <a:pPr algn="just"/>
            <a:endParaRPr lang="en-US" sz="1600" noProof="1">
              <a:latin typeface="Times New Roman" panose="02020603050405020304" pitchFamily="18" charset="0"/>
            </a:endParaRPr>
          </a:p>
          <a:p>
            <a:pPr marL="285750" indent="-285750" algn="just">
              <a:buFont typeface="Arial" panose="020B0604020202020204" pitchFamily="34" charset="0"/>
              <a:buChar char="•"/>
            </a:pPr>
            <a:r>
              <a:rPr lang="en-GB" sz="1600" noProof="1">
                <a:latin typeface="Times New Roman" panose="02020603050405020304" pitchFamily="18" charset="0"/>
              </a:rPr>
              <a:t>After approval of the amount of basic expenses for the next year, in co-operation with the Ministry of Justice, the Court Administration, in addition to funding, is preparing proposals for new policy initiatives for the medium term (3 years).</a:t>
            </a:r>
            <a:endParaRPr lang="en-US" sz="1600" noProof="1">
              <a:latin typeface="Times New Roman" panose="02020603050405020304" pitchFamily="18" charset="0"/>
            </a:endParaRPr>
          </a:p>
          <a:p>
            <a:pPr marL="285750" indent="-285750">
              <a:buFont typeface="Arial" panose="020B0604020202020204" pitchFamily="34" charset="0"/>
              <a:buChar char="•"/>
            </a:pPr>
            <a:endParaRPr lang="lv-LV" sz="1600" noProof="1">
              <a:latin typeface="Times New Roman" panose="02020603050405020304" pitchFamily="18" charset="0"/>
            </a:endParaRPr>
          </a:p>
          <a:p>
            <a:pPr lvl="0"/>
            <a:endParaRPr lang="lv-LV" dirty="0">
              <a:latin typeface="Times New Roman" panose="02020603050405020304" pitchFamily="18" charset="0"/>
            </a:endParaRPr>
          </a:p>
          <a:p>
            <a:endParaRPr lang="lv-LV" dirty="0"/>
          </a:p>
        </p:txBody>
      </p:sp>
    </p:spTree>
    <p:extLst>
      <p:ext uri="{BB962C8B-B14F-4D97-AF65-F5344CB8AC3E}">
        <p14:creationId xmlns:p14="http://schemas.microsoft.com/office/powerpoint/2010/main" val="36265008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itle 3"/>
          <p:cNvSpPr>
            <a:spLocks noGrp="1"/>
          </p:cNvSpPr>
          <p:nvPr>
            <p:ph type="ctrTitle"/>
          </p:nvPr>
        </p:nvSpPr>
        <p:spPr>
          <a:xfrm>
            <a:off x="2058082" y="152401"/>
            <a:ext cx="6323918" cy="1142999"/>
          </a:xfrm>
        </p:spPr>
        <p:txBody>
          <a:bodyPr anchor="b">
            <a:noAutofit/>
          </a:bodyPr>
          <a:lstStyle/>
          <a:p>
            <a:pPr algn="l"/>
            <a:r>
              <a:rPr lang="en-GB" sz="2000" b="1" dirty="0">
                <a:solidFill>
                  <a:prstClr val="black"/>
                </a:solidFill>
                <a:latin typeface="Times New Roman"/>
                <a:ea typeface="Calibri"/>
              </a:rPr>
              <a:t>Budget planning of </a:t>
            </a:r>
            <a:r>
              <a:rPr lang="lv-LV" sz="2000" b="1" dirty="0">
                <a:solidFill>
                  <a:prstClr val="black"/>
                </a:solidFill>
                <a:latin typeface="Times New Roman"/>
                <a:ea typeface="Calibri"/>
              </a:rPr>
              <a:t>Regional</a:t>
            </a:r>
            <a:r>
              <a:rPr lang="en-GB" sz="2000" b="1" dirty="0">
                <a:solidFill>
                  <a:prstClr val="black"/>
                </a:solidFill>
                <a:latin typeface="Times New Roman"/>
                <a:ea typeface="Calibri"/>
              </a:rPr>
              <a:t> Courts, District (City) Courts and Land Registry Divisions </a:t>
            </a:r>
            <a:r>
              <a:rPr lang="lv-LV" sz="2000" b="1" dirty="0">
                <a:solidFill>
                  <a:prstClr val="black"/>
                </a:solidFill>
                <a:latin typeface="Times New Roman"/>
                <a:ea typeface="Calibri"/>
              </a:rPr>
              <a:t>:</a:t>
            </a:r>
            <a:endParaRPr lang="en-US" sz="2000" b="1" dirty="0">
              <a:solidFill>
                <a:prstClr val="black"/>
              </a:solidFill>
              <a:latin typeface="Times New Roman"/>
              <a:ea typeface="Calibri"/>
            </a:endParaRPr>
          </a:p>
        </p:txBody>
      </p:sp>
      <p:sp>
        <p:nvSpPr>
          <p:cNvPr id="18" name="Slide Number Placeholder 11"/>
          <p:cNvSpPr>
            <a:spLocks noGrp="1"/>
          </p:cNvSpPr>
          <p:nvPr>
            <p:ph type="sldNum" sz="quarter" idx="12"/>
          </p:nvPr>
        </p:nvSpPr>
        <p:spPr/>
        <p:txBody>
          <a:bodyPr/>
          <a:lstStyle/>
          <a:p>
            <a:r>
              <a:rPr lang="en-US" sz="1000" dirty="0">
                <a:solidFill>
                  <a:schemeClr val="tx1"/>
                </a:solidFill>
                <a:latin typeface="Times New Roman" panose="02020603050405020304" pitchFamily="18" charset="0"/>
                <a:cs typeface="Times New Roman" panose="02020603050405020304" pitchFamily="18" charset="0"/>
              </a:rPr>
              <a:t>Bu</a:t>
            </a:r>
            <a:r>
              <a:rPr lang="lv-LV" sz="1000" dirty="0">
                <a:solidFill>
                  <a:schemeClr val="tx1"/>
                </a:solidFill>
                <a:latin typeface="Times New Roman" panose="02020603050405020304" pitchFamily="18" charset="0"/>
                <a:cs typeface="Times New Roman" panose="02020603050405020304" pitchFamily="18" charset="0"/>
              </a:rPr>
              <a:t>dget planning  </a:t>
            </a:r>
            <a:fld id="{B6F15528-21DE-4FAA-801E-634DDDAF4B2B}" type="slidenum">
              <a:rPr lang="en-US" sz="1000">
                <a:solidFill>
                  <a:schemeClr val="tx1"/>
                </a:solidFill>
                <a:latin typeface="Times New Roman" panose="02020603050405020304" pitchFamily="18" charset="0"/>
                <a:cs typeface="Times New Roman" panose="02020603050405020304" pitchFamily="18" charset="0"/>
              </a:rPr>
              <a:pPr/>
              <a:t>3</a:t>
            </a:fld>
            <a:endParaRPr lang="en-US" sz="1000" dirty="0">
              <a:solidFill>
                <a:schemeClr val="tx1"/>
              </a:solidFill>
              <a:latin typeface="Times New Roman" panose="02020603050405020304" pitchFamily="18" charset="0"/>
              <a:cs typeface="Times New Roman" panose="02020603050405020304" pitchFamily="18" charset="0"/>
            </a:endParaRPr>
          </a:p>
        </p:txBody>
      </p:sp>
      <p:sp>
        <p:nvSpPr>
          <p:cNvPr id="19" name="Slide Number Placeholder 11"/>
          <p:cNvSpPr txBox="1">
            <a:spLocks/>
          </p:cNvSpPr>
          <p:nvPr/>
        </p:nvSpPr>
        <p:spPr>
          <a:xfrm>
            <a:off x="2286000" y="6340489"/>
            <a:ext cx="2133600" cy="365123"/>
          </a:xfrm>
          <a:prstGeom prst="rect">
            <a:avLst/>
          </a:prstGeom>
        </p:spPr>
        <p:txBody>
          <a:bodyPr vert="horz" lIns="93957" tIns="46979" rIns="93957" bIns="46979"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000" dirty="0">
                <a:solidFill>
                  <a:schemeClr val="tx1"/>
                </a:solidFill>
                <a:latin typeface="Times New Roman" panose="02020603050405020304" pitchFamily="18" charset="0"/>
                <a:cs typeface="Times New Roman" panose="02020603050405020304" pitchFamily="18" charset="0"/>
              </a:rPr>
              <a:t>30</a:t>
            </a:r>
            <a:r>
              <a:rPr lang="lv-LV" sz="1000" dirty="0">
                <a:solidFill>
                  <a:schemeClr val="tx1"/>
                </a:solidFill>
                <a:latin typeface="Times New Roman" panose="02020603050405020304" pitchFamily="18" charset="0"/>
                <a:cs typeface="Times New Roman" panose="02020603050405020304" pitchFamily="18" charset="0"/>
              </a:rPr>
              <a:t>.0</a:t>
            </a:r>
            <a:r>
              <a:rPr lang="en-US" sz="1000" dirty="0">
                <a:solidFill>
                  <a:schemeClr val="tx1"/>
                </a:solidFill>
                <a:latin typeface="Times New Roman" panose="02020603050405020304" pitchFamily="18" charset="0"/>
                <a:cs typeface="Times New Roman" panose="02020603050405020304" pitchFamily="18" charset="0"/>
              </a:rPr>
              <a:t>6</a:t>
            </a:r>
            <a:r>
              <a:rPr lang="lv-LV" sz="1000" dirty="0">
                <a:solidFill>
                  <a:schemeClr val="tx1"/>
                </a:solidFill>
                <a:latin typeface="Times New Roman" panose="02020603050405020304" pitchFamily="18" charset="0"/>
                <a:cs typeface="Times New Roman" panose="02020603050405020304" pitchFamily="18" charset="0"/>
              </a:rPr>
              <a:t>.201</a:t>
            </a:r>
            <a:r>
              <a:rPr lang="en-US" sz="1000" dirty="0">
                <a:solidFill>
                  <a:schemeClr val="tx1"/>
                </a:solidFill>
                <a:latin typeface="Times New Roman" panose="02020603050405020304" pitchFamily="18" charset="0"/>
                <a:cs typeface="Times New Roman" panose="02020603050405020304" pitchFamily="18" charset="0"/>
              </a:rPr>
              <a:t>7</a:t>
            </a:r>
            <a:r>
              <a:rPr lang="lv-LV" sz="1000" dirty="0">
                <a:solidFill>
                  <a:schemeClr val="tx1"/>
                </a:solidFill>
                <a:latin typeface="Times New Roman" panose="02020603050405020304" pitchFamily="18" charset="0"/>
                <a:cs typeface="Times New Roman" panose="02020603050405020304" pitchFamily="18" charset="0"/>
              </a:rPr>
              <a:t>., Riga</a:t>
            </a:r>
            <a:endParaRPr lang="en-US" sz="1000" dirty="0">
              <a:solidFill>
                <a:schemeClr val="tx1"/>
              </a:solidFill>
              <a:latin typeface="Times New Roman" panose="02020603050405020304" pitchFamily="18" charset="0"/>
              <a:cs typeface="Times New Roman" panose="02020603050405020304" pitchFamily="18" charset="0"/>
            </a:endParaRPr>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96340" y="0"/>
            <a:ext cx="1761742" cy="1957799"/>
          </a:xfrm>
          <a:prstGeom prst="rect">
            <a:avLst/>
          </a:prstGeom>
        </p:spPr>
      </p:pic>
      <p:sp>
        <p:nvSpPr>
          <p:cNvPr id="2" name="Rectangle 1"/>
          <p:cNvSpPr/>
          <p:nvPr/>
        </p:nvSpPr>
        <p:spPr>
          <a:xfrm>
            <a:off x="1828800" y="1676400"/>
            <a:ext cx="6248400" cy="4524315"/>
          </a:xfrm>
          <a:prstGeom prst="rect">
            <a:avLst/>
          </a:prstGeom>
        </p:spPr>
        <p:txBody>
          <a:bodyPr wrap="square">
            <a:spAutoFit/>
          </a:bodyPr>
          <a:lstStyle/>
          <a:p>
            <a:pPr marL="285750" indent="-285750" algn="just">
              <a:buFont typeface="Arial" panose="020B0604020202020204" pitchFamily="34" charset="0"/>
              <a:buChar char="•"/>
            </a:pPr>
            <a:r>
              <a:rPr lang="en-GB" sz="1600" noProof="1">
                <a:latin typeface="Times New Roman" panose="02020603050405020304" pitchFamily="18" charset="0"/>
              </a:rPr>
              <a:t>Each year, the Cabinet of Ministers approves the maximum amount of budget expenditure for the next three years, incorporating the new policy initiatives supported by it.</a:t>
            </a:r>
            <a:endParaRPr lang="lv-LV" sz="1600" noProof="1">
              <a:latin typeface="Times New Roman" panose="02020603050405020304" pitchFamily="18" charset="0"/>
            </a:endParaRPr>
          </a:p>
          <a:p>
            <a:pPr marL="285750" indent="-285750" algn="just">
              <a:buFont typeface="Arial" panose="020B0604020202020204" pitchFamily="34" charset="0"/>
              <a:buChar char="•"/>
            </a:pPr>
            <a:endParaRPr lang="en-US" sz="1600" noProof="1">
              <a:latin typeface="Times New Roman" panose="02020603050405020304" pitchFamily="18" charset="0"/>
            </a:endParaRPr>
          </a:p>
          <a:p>
            <a:pPr marL="285750" indent="-285750" algn="just">
              <a:buFont typeface="Arial" panose="020B0604020202020204" pitchFamily="34" charset="0"/>
              <a:buChar char="•"/>
            </a:pPr>
            <a:r>
              <a:rPr lang="en-GB" sz="1600" noProof="1">
                <a:latin typeface="Times New Roman" panose="02020603050405020304" pitchFamily="18" charset="0"/>
              </a:rPr>
              <a:t>The Ministry of Justice submits a budget request to the Council of Justice for an opinion. The Ministry of Justice, upon request of the Judicial Council, receives a judicial budget request, adding to the opinion of the Council of Justice, is submitted to the Ministry of Finance.</a:t>
            </a:r>
            <a:endParaRPr lang="lv-LV" sz="1600" noProof="1">
              <a:latin typeface="Times New Roman" panose="02020603050405020304" pitchFamily="18" charset="0"/>
            </a:endParaRPr>
          </a:p>
          <a:p>
            <a:pPr marL="285750" indent="-285750" algn="just">
              <a:buFont typeface="Arial" panose="020B0604020202020204" pitchFamily="34" charset="0"/>
              <a:buChar char="•"/>
            </a:pPr>
            <a:endParaRPr lang="lv-LV" sz="1600" noProof="1">
              <a:latin typeface="Times New Roman" panose="02020603050405020304" pitchFamily="18" charset="0"/>
            </a:endParaRPr>
          </a:p>
          <a:p>
            <a:pPr marL="285750" indent="-285750" algn="just">
              <a:buFont typeface="Arial" panose="020B0604020202020204" pitchFamily="34" charset="0"/>
              <a:buChar char="•"/>
            </a:pPr>
            <a:r>
              <a:rPr lang="en-GB" sz="1600" noProof="1">
                <a:latin typeface="Times New Roman" panose="02020603050405020304" pitchFamily="18" charset="0"/>
              </a:rPr>
              <a:t>Following the approval of the total amount of expenditure and adoption of the Law on State Budget, the Judicial Administration is planning central spending on the judiciary. Separate budget lines also take into account the actual number of cases. The budget line "Office goods" and "Household materials" is updated annually according to certain criteria, including the number of cases reviewed in the previous year.</a:t>
            </a:r>
            <a:endParaRPr lang="en-US" sz="1600" noProof="1">
              <a:latin typeface="Times New Roman" panose="02020603050405020304" pitchFamily="18" charset="0"/>
            </a:endParaRPr>
          </a:p>
          <a:p>
            <a:pPr marL="285750" indent="-285750">
              <a:buFont typeface="Arial" panose="020B0604020202020204" pitchFamily="34" charset="0"/>
              <a:buChar char="•"/>
            </a:pPr>
            <a:endParaRPr lang="lv-LV" sz="1600" noProof="1">
              <a:latin typeface="Times New Roman" panose="02020603050405020304" pitchFamily="18" charset="0"/>
            </a:endParaRPr>
          </a:p>
        </p:txBody>
      </p:sp>
    </p:spTree>
    <p:extLst>
      <p:ext uri="{BB962C8B-B14F-4D97-AF65-F5344CB8AC3E}">
        <p14:creationId xmlns:p14="http://schemas.microsoft.com/office/powerpoint/2010/main" val="23754930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itle 3"/>
          <p:cNvSpPr>
            <a:spLocks noGrp="1"/>
          </p:cNvSpPr>
          <p:nvPr>
            <p:ph type="ctrTitle"/>
          </p:nvPr>
        </p:nvSpPr>
        <p:spPr>
          <a:xfrm>
            <a:off x="2058082" y="152401"/>
            <a:ext cx="6323918" cy="1142999"/>
          </a:xfrm>
        </p:spPr>
        <p:txBody>
          <a:bodyPr anchor="b">
            <a:noAutofit/>
          </a:bodyPr>
          <a:lstStyle/>
          <a:p>
            <a:pPr algn="l"/>
            <a:r>
              <a:rPr lang="en-GB" sz="2000" b="1" dirty="0">
                <a:solidFill>
                  <a:prstClr val="black"/>
                </a:solidFill>
                <a:latin typeface="Times New Roman"/>
                <a:ea typeface="Calibri"/>
              </a:rPr>
              <a:t>Budget planning of </a:t>
            </a:r>
            <a:r>
              <a:rPr lang="lv-LV" sz="2000" b="1" dirty="0">
                <a:solidFill>
                  <a:prstClr val="black"/>
                </a:solidFill>
                <a:latin typeface="Times New Roman"/>
                <a:ea typeface="Calibri"/>
              </a:rPr>
              <a:t>Regional</a:t>
            </a:r>
            <a:r>
              <a:rPr lang="en-GB" sz="2000" b="1" dirty="0">
                <a:solidFill>
                  <a:prstClr val="black"/>
                </a:solidFill>
                <a:latin typeface="Times New Roman"/>
                <a:ea typeface="Calibri"/>
              </a:rPr>
              <a:t> Courts, District (City) Courts and Land Registry Divisions </a:t>
            </a:r>
            <a:r>
              <a:rPr lang="lv-LV" sz="2000" b="1" dirty="0">
                <a:solidFill>
                  <a:prstClr val="black"/>
                </a:solidFill>
                <a:latin typeface="Times New Roman"/>
                <a:ea typeface="Calibri"/>
              </a:rPr>
              <a:t>:</a:t>
            </a:r>
            <a:endParaRPr lang="en-US" sz="2000" b="1" dirty="0">
              <a:solidFill>
                <a:prstClr val="black"/>
              </a:solidFill>
              <a:latin typeface="Times New Roman"/>
              <a:ea typeface="Calibri"/>
            </a:endParaRPr>
          </a:p>
        </p:txBody>
      </p:sp>
      <p:sp>
        <p:nvSpPr>
          <p:cNvPr id="18" name="Slide Number Placeholder 11"/>
          <p:cNvSpPr>
            <a:spLocks noGrp="1"/>
          </p:cNvSpPr>
          <p:nvPr>
            <p:ph type="sldNum" sz="quarter" idx="12"/>
          </p:nvPr>
        </p:nvSpPr>
        <p:spPr/>
        <p:txBody>
          <a:bodyPr/>
          <a:lstStyle/>
          <a:p>
            <a:r>
              <a:rPr lang="en-US" sz="1000" dirty="0">
                <a:solidFill>
                  <a:schemeClr val="tx1"/>
                </a:solidFill>
                <a:latin typeface="Times New Roman" panose="02020603050405020304" pitchFamily="18" charset="0"/>
                <a:cs typeface="Times New Roman" panose="02020603050405020304" pitchFamily="18" charset="0"/>
              </a:rPr>
              <a:t>Bud</a:t>
            </a:r>
            <a:r>
              <a:rPr lang="lv-LV" sz="1000" dirty="0">
                <a:solidFill>
                  <a:schemeClr val="tx1"/>
                </a:solidFill>
                <a:latin typeface="Times New Roman" panose="02020603050405020304" pitchFamily="18" charset="0"/>
                <a:cs typeface="Times New Roman" panose="02020603050405020304" pitchFamily="18" charset="0"/>
              </a:rPr>
              <a:t>get planning  </a:t>
            </a:r>
            <a:fld id="{B6F15528-21DE-4FAA-801E-634DDDAF4B2B}" type="slidenum">
              <a:rPr lang="en-US" sz="1000">
                <a:solidFill>
                  <a:schemeClr val="tx1"/>
                </a:solidFill>
                <a:latin typeface="Times New Roman" panose="02020603050405020304" pitchFamily="18" charset="0"/>
                <a:cs typeface="Times New Roman" panose="02020603050405020304" pitchFamily="18" charset="0"/>
              </a:rPr>
              <a:pPr/>
              <a:t>4</a:t>
            </a:fld>
            <a:endParaRPr lang="en-US" sz="1000" dirty="0">
              <a:solidFill>
                <a:schemeClr val="tx1"/>
              </a:solidFill>
              <a:latin typeface="Times New Roman" panose="02020603050405020304" pitchFamily="18" charset="0"/>
              <a:cs typeface="Times New Roman" panose="02020603050405020304" pitchFamily="18" charset="0"/>
            </a:endParaRPr>
          </a:p>
        </p:txBody>
      </p:sp>
      <p:sp>
        <p:nvSpPr>
          <p:cNvPr id="19" name="Slide Number Placeholder 11"/>
          <p:cNvSpPr txBox="1">
            <a:spLocks/>
          </p:cNvSpPr>
          <p:nvPr/>
        </p:nvSpPr>
        <p:spPr>
          <a:xfrm>
            <a:off x="2286000" y="6340489"/>
            <a:ext cx="2133600" cy="365123"/>
          </a:xfrm>
          <a:prstGeom prst="rect">
            <a:avLst/>
          </a:prstGeom>
        </p:spPr>
        <p:txBody>
          <a:bodyPr vert="horz" lIns="93957" tIns="46979" rIns="93957" bIns="46979"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000" dirty="0">
                <a:solidFill>
                  <a:schemeClr val="tx1"/>
                </a:solidFill>
                <a:latin typeface="Times New Roman" panose="02020603050405020304" pitchFamily="18" charset="0"/>
                <a:cs typeface="Times New Roman" panose="02020603050405020304" pitchFamily="18" charset="0"/>
              </a:rPr>
              <a:t>30</a:t>
            </a:r>
            <a:r>
              <a:rPr lang="lv-LV" sz="1000" dirty="0">
                <a:solidFill>
                  <a:schemeClr val="tx1"/>
                </a:solidFill>
                <a:latin typeface="Times New Roman" panose="02020603050405020304" pitchFamily="18" charset="0"/>
                <a:cs typeface="Times New Roman" panose="02020603050405020304" pitchFamily="18" charset="0"/>
              </a:rPr>
              <a:t>.0</a:t>
            </a:r>
            <a:r>
              <a:rPr lang="en-US" sz="1000" dirty="0">
                <a:solidFill>
                  <a:schemeClr val="tx1"/>
                </a:solidFill>
                <a:latin typeface="Times New Roman" panose="02020603050405020304" pitchFamily="18" charset="0"/>
                <a:cs typeface="Times New Roman" panose="02020603050405020304" pitchFamily="18" charset="0"/>
              </a:rPr>
              <a:t>6</a:t>
            </a:r>
            <a:r>
              <a:rPr lang="lv-LV" sz="1000" dirty="0">
                <a:solidFill>
                  <a:schemeClr val="tx1"/>
                </a:solidFill>
                <a:latin typeface="Times New Roman" panose="02020603050405020304" pitchFamily="18" charset="0"/>
                <a:cs typeface="Times New Roman" panose="02020603050405020304" pitchFamily="18" charset="0"/>
              </a:rPr>
              <a:t>.201</a:t>
            </a:r>
            <a:r>
              <a:rPr lang="en-US" sz="1000" dirty="0">
                <a:solidFill>
                  <a:schemeClr val="tx1"/>
                </a:solidFill>
                <a:latin typeface="Times New Roman" panose="02020603050405020304" pitchFamily="18" charset="0"/>
                <a:cs typeface="Times New Roman" panose="02020603050405020304" pitchFamily="18" charset="0"/>
              </a:rPr>
              <a:t>7</a:t>
            </a:r>
            <a:r>
              <a:rPr lang="lv-LV" sz="1000" dirty="0">
                <a:solidFill>
                  <a:schemeClr val="tx1"/>
                </a:solidFill>
                <a:latin typeface="Times New Roman" panose="02020603050405020304" pitchFamily="18" charset="0"/>
                <a:cs typeface="Times New Roman" panose="02020603050405020304" pitchFamily="18" charset="0"/>
              </a:rPr>
              <a:t>., Riga</a:t>
            </a:r>
            <a:endParaRPr lang="en-US" sz="1000" dirty="0">
              <a:solidFill>
                <a:schemeClr val="tx1"/>
              </a:solidFill>
              <a:latin typeface="Times New Roman" panose="02020603050405020304" pitchFamily="18" charset="0"/>
              <a:cs typeface="Times New Roman" panose="02020603050405020304" pitchFamily="18" charset="0"/>
            </a:endParaRPr>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96340" y="0"/>
            <a:ext cx="1761742" cy="1957799"/>
          </a:xfrm>
          <a:prstGeom prst="rect">
            <a:avLst/>
          </a:prstGeom>
        </p:spPr>
      </p:pic>
      <p:sp>
        <p:nvSpPr>
          <p:cNvPr id="2" name="Rectangle 1"/>
          <p:cNvSpPr/>
          <p:nvPr/>
        </p:nvSpPr>
        <p:spPr>
          <a:xfrm>
            <a:off x="1905000" y="1524000"/>
            <a:ext cx="6096000" cy="3554819"/>
          </a:xfrm>
          <a:prstGeom prst="rect">
            <a:avLst/>
          </a:prstGeom>
        </p:spPr>
        <p:txBody>
          <a:bodyPr wrap="square">
            <a:spAutoFit/>
          </a:bodyPr>
          <a:lstStyle/>
          <a:p>
            <a:pPr marL="285750" indent="-285750" algn="just">
              <a:buFont typeface="Arial" panose="020B0604020202020204" pitchFamily="34" charset="0"/>
              <a:buChar char="•"/>
            </a:pPr>
            <a:r>
              <a:rPr lang="en-GB" sz="1600" noProof="1">
                <a:latin typeface="Times New Roman" panose="02020603050405020304" pitchFamily="18" charset="0"/>
              </a:rPr>
              <a:t>Other budget lines are also optimized each year, for example, in connection with amendments to procedural laws, saving on funding for communications services, funds are directed towards improving infrastructure, ensuring better access to information in courts</a:t>
            </a:r>
            <a:r>
              <a:rPr lang="en-US" sz="1600" noProof="1">
                <a:latin typeface="Times New Roman" panose="02020603050405020304" pitchFamily="18" charset="0"/>
              </a:rPr>
              <a:t>.</a:t>
            </a:r>
          </a:p>
          <a:p>
            <a:pPr algn="just"/>
            <a:endParaRPr lang="en-US" sz="1600" noProof="1">
              <a:latin typeface="Times New Roman" panose="02020603050405020304" pitchFamily="18" charset="0"/>
            </a:endParaRPr>
          </a:p>
          <a:p>
            <a:pPr marL="285750" indent="-285750" algn="just">
              <a:buFont typeface="Arial" panose="020B0604020202020204" pitchFamily="34" charset="0"/>
              <a:buChar char="•"/>
            </a:pPr>
            <a:r>
              <a:rPr lang="en-GB" sz="1600" noProof="1">
                <a:latin typeface="Times New Roman" panose="02020603050405020304" pitchFamily="18" charset="0"/>
              </a:rPr>
              <a:t>In order to evaluate alternative court system budget planning models (taking into account the indicators characterizing court activities), it is necessary to compile a set of best practices of other European Union countries and the possibilities to apply it in the judicial system of Latvia.</a:t>
            </a:r>
            <a:endParaRPr lang="lv-LV" sz="1600" noProof="1">
              <a:latin typeface="Times New Roman" panose="02020603050405020304" pitchFamily="18" charset="0"/>
            </a:endParaRPr>
          </a:p>
          <a:p>
            <a:pPr marL="285750" indent="-285750" algn="just">
              <a:buFont typeface="Arial" panose="020B0604020202020204" pitchFamily="34" charset="0"/>
              <a:buChar char="•"/>
            </a:pPr>
            <a:endParaRPr lang="en-US" sz="1600" noProof="1">
              <a:latin typeface="Times New Roman" panose="02020603050405020304" pitchFamily="18" charset="0"/>
            </a:endParaRPr>
          </a:p>
          <a:p>
            <a:pPr marL="285750" indent="-285750" algn="just">
              <a:buFont typeface="Arial" panose="020B0604020202020204" pitchFamily="34" charset="0"/>
              <a:buChar char="•"/>
            </a:pPr>
            <a:r>
              <a:rPr lang="en-GB" sz="1600" noProof="1">
                <a:latin typeface="Times New Roman" panose="02020603050405020304" pitchFamily="18" charset="0"/>
              </a:rPr>
              <a:t>It is also planned to assess the need to review the level of court fees in the context of access to justice.</a:t>
            </a:r>
            <a:endParaRPr lang="lv-LV" sz="1600" noProof="1">
              <a:latin typeface="Times New Roman" panose="02020603050405020304" pitchFamily="18" charset="0"/>
            </a:endParaRPr>
          </a:p>
          <a:p>
            <a:endParaRPr lang="lv-LV" dirty="0"/>
          </a:p>
        </p:txBody>
      </p:sp>
    </p:spTree>
    <p:extLst>
      <p:ext uri="{BB962C8B-B14F-4D97-AF65-F5344CB8AC3E}">
        <p14:creationId xmlns:p14="http://schemas.microsoft.com/office/powerpoint/2010/main" val="5318026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274643"/>
            <a:ext cx="6781800" cy="1173158"/>
          </a:xfrm>
        </p:spPr>
        <p:txBody>
          <a:bodyPr>
            <a:normAutofit/>
          </a:bodyPr>
          <a:lstStyle/>
          <a:p>
            <a:pPr algn="just"/>
            <a:r>
              <a:rPr lang="en-GB" sz="2000" b="1" dirty="0">
                <a:solidFill>
                  <a:prstClr val="black"/>
                </a:solidFill>
                <a:latin typeface="Times New Roman"/>
                <a:ea typeface="Calibri"/>
              </a:rPr>
              <a:t>Planned court expenses in </a:t>
            </a:r>
            <a:r>
              <a:rPr lang="lv-LV" sz="2000" b="1" dirty="0">
                <a:solidFill>
                  <a:prstClr val="black"/>
                </a:solidFill>
                <a:latin typeface="Times New Roman"/>
                <a:ea typeface="Calibri"/>
              </a:rPr>
              <a:t>regional</a:t>
            </a:r>
            <a:r>
              <a:rPr lang="en-GB" sz="2000" b="1" dirty="0">
                <a:solidFill>
                  <a:prstClr val="black"/>
                </a:solidFill>
                <a:latin typeface="Times New Roman"/>
                <a:ea typeface="Calibri"/>
              </a:rPr>
              <a:t> courts and district (city) courts in 2017, totalling 52.6 m</a:t>
            </a:r>
            <a:r>
              <a:rPr lang="lv-LV" sz="2000" b="1" dirty="0">
                <a:solidFill>
                  <a:prstClr val="black"/>
                </a:solidFill>
                <a:latin typeface="Times New Roman"/>
                <a:ea typeface="Calibri"/>
              </a:rPr>
              <a:t>illio</a:t>
            </a:r>
            <a:r>
              <a:rPr lang="en-GB" sz="2000" b="1" dirty="0">
                <a:solidFill>
                  <a:prstClr val="black"/>
                </a:solidFill>
                <a:latin typeface="Times New Roman"/>
                <a:ea typeface="Calibri"/>
              </a:rPr>
              <a:t>n EUR (planned number of judges 546, number of court staff 1667), including</a:t>
            </a:r>
            <a:r>
              <a:rPr lang="lv-LV" sz="2000" b="1" dirty="0">
                <a:solidFill>
                  <a:prstClr val="black"/>
                </a:solidFill>
                <a:latin typeface="Times New Roman"/>
                <a:ea typeface="Calibri"/>
              </a:rPr>
              <a:t>:</a:t>
            </a: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8600" y="228600"/>
            <a:ext cx="1761742" cy="1957799"/>
          </a:xfrm>
          <a:prstGeom prst="rect">
            <a:avLst/>
          </a:prstGeom>
        </p:spPr>
      </p:pic>
      <p:graphicFrame>
        <p:nvGraphicFramePr>
          <p:cNvPr id="4" name="Chart 3"/>
          <p:cNvGraphicFramePr>
            <a:graphicFrameLocks/>
          </p:cNvGraphicFramePr>
          <p:nvPr>
            <p:extLst>
              <p:ext uri="{D42A27DB-BD31-4B8C-83A1-F6EECF244321}">
                <p14:modId xmlns:p14="http://schemas.microsoft.com/office/powerpoint/2010/main" val="680808916"/>
              </p:ext>
            </p:extLst>
          </p:nvPr>
        </p:nvGraphicFramePr>
        <p:xfrm>
          <a:off x="1990342" y="1752600"/>
          <a:ext cx="6772658" cy="3505200"/>
        </p:xfrm>
        <a:graphic>
          <a:graphicData uri="http://schemas.openxmlformats.org/drawingml/2006/chart">
            <c:chart xmlns:c="http://schemas.openxmlformats.org/drawingml/2006/chart" xmlns:r="http://schemas.openxmlformats.org/officeDocument/2006/relationships" r:id="rId3"/>
          </a:graphicData>
        </a:graphic>
      </p:graphicFrame>
      <p:cxnSp>
        <p:nvCxnSpPr>
          <p:cNvPr id="6" name="Straight Connector 5">
            <a:extLst>
              <a:ext uri="{FF2B5EF4-FFF2-40B4-BE49-F238E27FC236}">
                <a16:creationId xmlns="" xmlns:a16="http://schemas.microsoft.com/office/drawing/2014/main" id="{F4AFE5C3-F7C6-4E94-A8B4-1544C18ED09B}"/>
              </a:ext>
            </a:extLst>
          </p:cNvPr>
          <p:cNvCxnSpPr/>
          <p:nvPr/>
        </p:nvCxnSpPr>
        <p:spPr>
          <a:xfrm>
            <a:off x="3200400" y="2971800"/>
            <a:ext cx="457200" cy="38100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4972976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2"/>
          <p:cNvSpPr>
            <a:spLocks noGrp="1"/>
          </p:cNvSpPr>
          <p:nvPr>
            <p:ph type="subTitle" idx="1"/>
          </p:nvPr>
        </p:nvSpPr>
        <p:spPr>
          <a:xfrm>
            <a:off x="2286000" y="4343400"/>
            <a:ext cx="6400800" cy="838200"/>
          </a:xfrm>
        </p:spPr>
        <p:txBody>
          <a:bodyPr>
            <a:noAutofit/>
          </a:bodyPr>
          <a:lstStyle/>
          <a:p>
            <a:pPr algn="l"/>
            <a:r>
              <a:rPr lang="lv-LV" sz="1400" dirty="0">
                <a:solidFill>
                  <a:schemeClr val="tx1"/>
                </a:solidFill>
                <a:latin typeface="Times New Roman" panose="02020603050405020304" pitchFamily="18" charset="0"/>
                <a:cs typeface="Times New Roman" panose="02020603050405020304" pitchFamily="18" charset="0"/>
              </a:rPr>
              <a:t>Ilze Danga</a:t>
            </a:r>
          </a:p>
          <a:p>
            <a:pPr algn="l"/>
            <a:r>
              <a:rPr lang="en-GB" sz="1400" dirty="0">
                <a:solidFill>
                  <a:schemeClr val="tx1"/>
                </a:solidFill>
                <a:latin typeface="Times New Roman" panose="02020603050405020304" pitchFamily="18" charset="0"/>
                <a:cs typeface="Times New Roman" panose="02020603050405020304" pitchFamily="18" charset="0"/>
              </a:rPr>
              <a:t>Chief Economist of the Budget Division</a:t>
            </a:r>
            <a:endParaRPr lang="lv-LV" sz="1400" dirty="0">
              <a:solidFill>
                <a:schemeClr val="tx1"/>
              </a:solidFill>
              <a:latin typeface="Times New Roman" panose="02020603050405020304" pitchFamily="18" charset="0"/>
              <a:cs typeface="Times New Roman" panose="02020603050405020304" pitchFamily="18" charset="0"/>
            </a:endParaRPr>
          </a:p>
          <a:p>
            <a:pPr algn="l"/>
            <a:r>
              <a:rPr lang="lv-LV" sz="1400" dirty="0">
                <a:solidFill>
                  <a:schemeClr val="tx1"/>
                </a:solidFill>
                <a:latin typeface="Times New Roman" panose="02020603050405020304" pitchFamily="18" charset="0"/>
                <a:cs typeface="Times New Roman" panose="02020603050405020304" pitchFamily="18" charset="0"/>
                <a:hlinkClick r:id="rId2"/>
              </a:rPr>
              <a:t>Ilze.Danga@ta.gov.lv</a:t>
            </a:r>
            <a:r>
              <a:rPr lang="lv-LV" sz="1400" dirty="0">
                <a:solidFill>
                  <a:schemeClr val="tx1"/>
                </a:solidFill>
                <a:latin typeface="Times New Roman" panose="02020603050405020304" pitchFamily="18" charset="0"/>
                <a:cs typeface="Times New Roman" panose="02020603050405020304" pitchFamily="18" charset="0"/>
              </a:rPr>
              <a:t> </a:t>
            </a:r>
          </a:p>
        </p:txBody>
      </p:sp>
      <p:sp>
        <p:nvSpPr>
          <p:cNvPr id="9" name="Subtitle 2"/>
          <p:cNvSpPr txBox="1">
            <a:spLocks/>
          </p:cNvSpPr>
          <p:nvPr/>
        </p:nvSpPr>
        <p:spPr>
          <a:xfrm>
            <a:off x="2286000" y="5334000"/>
            <a:ext cx="6400800" cy="609600"/>
          </a:xfrm>
          <a:prstGeom prst="rect">
            <a:avLst/>
          </a:prstGeom>
        </p:spPr>
        <p:txBody>
          <a:bodyPr vert="horz" lIns="93957" tIns="46979" rIns="93957" bIns="46979"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en-US" sz="1400" dirty="0">
                <a:solidFill>
                  <a:schemeClr val="tx1"/>
                </a:solidFill>
                <a:latin typeface="Times New Roman" panose="02020603050405020304" pitchFamily="18" charset="0"/>
                <a:cs typeface="Times New Roman" panose="02020603050405020304" pitchFamily="18" charset="0"/>
              </a:rPr>
              <a:t>30</a:t>
            </a:r>
            <a:r>
              <a:rPr lang="lv-LV" sz="1400" dirty="0">
                <a:solidFill>
                  <a:schemeClr val="tx1"/>
                </a:solidFill>
                <a:latin typeface="Times New Roman" panose="02020603050405020304" pitchFamily="18" charset="0"/>
                <a:cs typeface="Times New Roman" panose="02020603050405020304" pitchFamily="18" charset="0"/>
              </a:rPr>
              <a:t>.0</a:t>
            </a:r>
            <a:r>
              <a:rPr lang="en-US" sz="1400" dirty="0">
                <a:solidFill>
                  <a:schemeClr val="tx1"/>
                </a:solidFill>
                <a:latin typeface="Times New Roman" panose="02020603050405020304" pitchFamily="18" charset="0"/>
                <a:cs typeface="Times New Roman" panose="02020603050405020304" pitchFamily="18" charset="0"/>
              </a:rPr>
              <a:t>6</a:t>
            </a:r>
            <a:r>
              <a:rPr lang="lv-LV" sz="1400" dirty="0">
                <a:solidFill>
                  <a:schemeClr val="tx1"/>
                </a:solidFill>
                <a:latin typeface="Times New Roman" panose="02020603050405020304" pitchFamily="18" charset="0"/>
                <a:cs typeface="Times New Roman" panose="02020603050405020304" pitchFamily="18" charset="0"/>
              </a:rPr>
              <a:t>.201</a:t>
            </a:r>
            <a:r>
              <a:rPr lang="en-US" sz="1400" dirty="0">
                <a:solidFill>
                  <a:schemeClr val="tx1"/>
                </a:solidFill>
                <a:latin typeface="Times New Roman" panose="02020603050405020304" pitchFamily="18" charset="0"/>
                <a:cs typeface="Times New Roman" panose="02020603050405020304" pitchFamily="18" charset="0"/>
              </a:rPr>
              <a:t>7</a:t>
            </a:r>
            <a:r>
              <a:rPr lang="lv-LV" sz="1400" dirty="0">
                <a:solidFill>
                  <a:schemeClr val="tx1"/>
                </a:solidFill>
                <a:latin typeface="Times New Roman" panose="02020603050405020304" pitchFamily="18" charset="0"/>
                <a:cs typeface="Times New Roman" panose="02020603050405020304" pitchFamily="18" charset="0"/>
              </a:rPr>
              <a:t>., </a:t>
            </a:r>
          </a:p>
          <a:p>
            <a:pPr algn="l"/>
            <a:r>
              <a:rPr lang="lv-LV" sz="1400" dirty="0">
                <a:solidFill>
                  <a:schemeClr val="tx1"/>
                </a:solidFill>
                <a:latin typeface="Times New Roman" panose="02020603050405020304" pitchFamily="18" charset="0"/>
                <a:cs typeface="Times New Roman" panose="02020603050405020304" pitchFamily="18" charset="0"/>
              </a:rPr>
              <a:t>Riga</a:t>
            </a:r>
          </a:p>
        </p:txBody>
      </p:sp>
      <p:sp>
        <p:nvSpPr>
          <p:cNvPr id="16" name="Title 3"/>
          <p:cNvSpPr>
            <a:spLocks noGrp="1"/>
          </p:cNvSpPr>
          <p:nvPr>
            <p:ph type="ctrTitle"/>
          </p:nvPr>
        </p:nvSpPr>
        <p:spPr>
          <a:xfrm>
            <a:off x="2286000" y="1905000"/>
            <a:ext cx="6324600" cy="2362200"/>
          </a:xfrm>
        </p:spPr>
        <p:txBody>
          <a:bodyPr anchor="t">
            <a:noAutofit/>
          </a:bodyPr>
          <a:lstStyle/>
          <a:p>
            <a:pPr algn="l">
              <a:lnSpc>
                <a:spcPct val="90000"/>
              </a:lnSpc>
              <a:spcBef>
                <a:spcPts val="600"/>
              </a:spcBef>
              <a:tabLst>
                <a:tab pos="5741988" algn="l"/>
              </a:tabLst>
            </a:pPr>
            <a:r>
              <a:rPr lang="lv-LV" sz="2000" dirty="0">
                <a:latin typeface="Times New Roman" pitchFamily="18" charset="0"/>
                <a:cs typeface="Times New Roman" pitchFamily="18" charset="0"/>
              </a:rPr>
              <a:t>Thank you for your attention!</a:t>
            </a:r>
            <a:endParaRPr lang="en-US" sz="2000" dirty="0">
              <a:latin typeface="Times New Roman" pitchFamily="18" charset="0"/>
              <a:cs typeface="Times New Roman" pitchFamily="18" charset="0"/>
            </a:endParaRPr>
          </a:p>
        </p:txBody>
      </p:sp>
      <p:pic>
        <p:nvPicPr>
          <p:cNvPr id="12"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622199"/>
            <a:ext cx="9144000" cy="244656"/>
          </a:xfrm>
          <a:prstGeom prst="rect">
            <a:avLst/>
          </a:prstGeom>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96340" y="0"/>
            <a:ext cx="1761742" cy="1957799"/>
          </a:xfrm>
          <a:prstGeom prst="rect">
            <a:avLst/>
          </a:prstGeom>
        </p:spPr>
      </p:pic>
    </p:spTree>
    <p:extLst>
      <p:ext uri="{BB962C8B-B14F-4D97-AF65-F5344CB8AC3E}">
        <p14:creationId xmlns:p14="http://schemas.microsoft.com/office/powerpoint/2010/main" val="40202852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869</TotalTime>
  <Words>598</Words>
  <Application>Microsoft Office PowerPoint</Application>
  <PresentationFormat>On-screen Show (4:3)</PresentationFormat>
  <Paragraphs>47</Paragraphs>
  <Slides>6</Slides>
  <Notes>3</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Budget planning</vt:lpstr>
      <vt:lpstr>Budget planning of Regional Courts, District (City) Courts and Land Registry Divisions:</vt:lpstr>
      <vt:lpstr>Budget planning of Regional Courts, District (City) Courts and Land Registry Divisions :</vt:lpstr>
      <vt:lpstr>Budget planning of Regional Courts, District (City) Courts and Land Registry Divisions :</vt:lpstr>
      <vt:lpstr>Planned court expenses in regional courts and district (city) courts in 2017, totalling 52.6 million EUR (planned number of judges 546, number of court staff 1667), including:</vt:lpstr>
      <vt:lpstr>Thank you for your attention!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Prezentācijas tēmas nosaukums</dc:title>
  <dc:creator>Dagnija</dc:creator>
  <cp:lastModifiedBy>ANTOHI Leonid</cp:lastModifiedBy>
  <cp:revision>79</cp:revision>
  <cp:lastPrinted>2017-06-30T08:58:43Z</cp:lastPrinted>
  <dcterms:created xsi:type="dcterms:W3CDTF">2006-08-16T00:00:00Z</dcterms:created>
  <dcterms:modified xsi:type="dcterms:W3CDTF">2017-11-05T16:51:57Z</dcterms:modified>
</cp:coreProperties>
</file>