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 id="2147483740" r:id="rId3"/>
    <p:sldMasterId id="2147483778" r:id="rId4"/>
  </p:sldMasterIdLst>
  <p:notesMasterIdLst>
    <p:notesMasterId r:id="rId17"/>
  </p:notesMasterIdLst>
  <p:sldIdLst>
    <p:sldId id="264" r:id="rId5"/>
    <p:sldId id="292" r:id="rId6"/>
    <p:sldId id="272" r:id="rId7"/>
    <p:sldId id="320" r:id="rId8"/>
    <p:sldId id="322" r:id="rId9"/>
    <p:sldId id="321" r:id="rId10"/>
    <p:sldId id="315" r:id="rId11"/>
    <p:sldId id="323" r:id="rId12"/>
    <p:sldId id="324" r:id="rId13"/>
    <p:sldId id="325" r:id="rId14"/>
    <p:sldId id="319" r:id="rId15"/>
    <p:sldId id="312" r:id="rId16"/>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7" d="100"/>
          <a:sy n="77" d="100"/>
        </p:scale>
        <p:origin x="-114" y="1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969901E-7703-4354-A25C-09549F974465}" type="datetimeFigureOut">
              <a:rPr lang="fr-FR" smtClean="0"/>
              <a:pPr/>
              <a:t>06/11/2017</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7F0425B-25E1-498C-8819-9032B5E2BF4F}" type="slidenum">
              <a:rPr lang="fr-FR" smtClean="0"/>
              <a:pPr/>
              <a:t>‹#›</a:t>
            </a:fld>
            <a:endParaRPr lang="fr-FR"/>
          </a:p>
        </p:txBody>
      </p:sp>
    </p:spTree>
    <p:extLst>
      <p:ext uri="{BB962C8B-B14F-4D97-AF65-F5344CB8AC3E}">
        <p14:creationId xmlns:p14="http://schemas.microsoft.com/office/powerpoint/2010/main" val="27277859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5B7357E8-AC60-40AF-B831-A3A7B60644CA}" type="datetimeFigureOut">
              <a:rPr lang="fr-FR" smtClean="0">
                <a:solidFill>
                  <a:prstClr val="black">
                    <a:tint val="75000"/>
                  </a:prstClr>
                </a:solidFill>
              </a:rPr>
              <a:pPr/>
              <a:t>06/11/2017</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AB0A43A1-80B4-4621-AA56-87708A824FE9}"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27272204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5B7357E8-AC60-40AF-B831-A3A7B60644CA}" type="datetimeFigureOut">
              <a:rPr lang="fr-FR" smtClean="0">
                <a:solidFill>
                  <a:prstClr val="black">
                    <a:tint val="75000"/>
                  </a:prstClr>
                </a:solidFill>
              </a:rPr>
              <a:pPr/>
              <a:t>06/11/2017</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AB0A43A1-80B4-4621-AA56-87708A824FE9}"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36275763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5B7357E8-AC60-40AF-B831-A3A7B60644CA}" type="datetimeFigureOut">
              <a:rPr lang="fr-FR" smtClean="0">
                <a:solidFill>
                  <a:prstClr val="black">
                    <a:tint val="75000"/>
                  </a:prstClr>
                </a:solidFill>
              </a:rPr>
              <a:pPr/>
              <a:t>06/11/2017</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AB0A43A1-80B4-4621-AA56-87708A824FE9}"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42916164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u">
    <p:spTree>
      <p:nvGrpSpPr>
        <p:cNvPr id="1" name=""/>
        <p:cNvGrpSpPr/>
        <p:nvPr/>
      </p:nvGrpSpPr>
      <p:grpSpPr>
        <a:xfrm>
          <a:off x="0" y="0"/>
          <a:ext cx="0" cy="0"/>
          <a:chOff x="0" y="0"/>
          <a:chExt cx="0" cy="0"/>
        </a:xfrm>
      </p:grpSpPr>
      <p:sp>
        <p:nvSpPr>
          <p:cNvPr id="2" name="Espace réservé du contenu 1"/>
          <p:cNvSpPr>
            <a:spLocks noGrp="1"/>
          </p:cNvSpPr>
          <p:nvPr>
            <p:ph/>
          </p:nvPr>
        </p:nvSpPr>
        <p:spPr>
          <a:xfrm>
            <a:off x="685800" y="609600"/>
            <a:ext cx="7772400" cy="5486400"/>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3" name="Espace réservé de la date 2"/>
          <p:cNvSpPr>
            <a:spLocks noGrp="1"/>
          </p:cNvSpPr>
          <p:nvPr>
            <p:ph type="dt" sz="half" idx="10"/>
          </p:nvPr>
        </p:nvSpPr>
        <p:spPr>
          <a:xfrm>
            <a:off x="685800" y="6248400"/>
            <a:ext cx="1905000" cy="457200"/>
          </a:xfrm>
        </p:spPr>
        <p:txBody>
          <a:bodyPr/>
          <a:lstStyle>
            <a:lvl1pPr>
              <a:defRPr/>
            </a:lvl1pPr>
          </a:lstStyle>
          <a:p>
            <a:pPr>
              <a:defRPr/>
            </a:pPr>
            <a:endParaRPr lang="fr-FR">
              <a:solidFill>
                <a:prstClr val="black">
                  <a:tint val="75000"/>
                </a:prstClr>
              </a:solidFill>
            </a:endParaRPr>
          </a:p>
        </p:txBody>
      </p:sp>
      <p:sp>
        <p:nvSpPr>
          <p:cNvPr id="4" name="Espace réservé du pied de page 3"/>
          <p:cNvSpPr>
            <a:spLocks noGrp="1"/>
          </p:cNvSpPr>
          <p:nvPr>
            <p:ph type="ftr" sz="quarter" idx="11"/>
          </p:nvPr>
        </p:nvSpPr>
        <p:spPr>
          <a:xfrm>
            <a:off x="3124200" y="6248400"/>
            <a:ext cx="2895600" cy="457200"/>
          </a:xfrm>
        </p:spPr>
        <p:txBody>
          <a:bodyPr/>
          <a:lstStyle>
            <a:lvl1pPr>
              <a:defRPr/>
            </a:lvl1pPr>
          </a:lstStyle>
          <a:p>
            <a:pPr>
              <a:defRPr/>
            </a:pPr>
            <a:endParaRPr lang="fr-FR">
              <a:solidFill>
                <a:prstClr val="black">
                  <a:tint val="75000"/>
                </a:prstClr>
              </a:solidFill>
            </a:endParaRPr>
          </a:p>
        </p:txBody>
      </p:sp>
      <p:sp>
        <p:nvSpPr>
          <p:cNvPr id="5" name="Espace réservé du numéro de diapositive 4"/>
          <p:cNvSpPr>
            <a:spLocks noGrp="1"/>
          </p:cNvSpPr>
          <p:nvPr>
            <p:ph type="sldNum" sz="quarter" idx="12"/>
          </p:nvPr>
        </p:nvSpPr>
        <p:spPr>
          <a:xfrm>
            <a:off x="6553200" y="6248400"/>
            <a:ext cx="1905000" cy="457200"/>
          </a:xfrm>
        </p:spPr>
        <p:txBody>
          <a:bodyPr/>
          <a:lstStyle>
            <a:lvl1pPr>
              <a:defRPr/>
            </a:lvl1pPr>
          </a:lstStyle>
          <a:p>
            <a:pPr>
              <a:defRPr/>
            </a:pPr>
            <a:fld id="{C0393808-A331-4F31-9542-8A765C7B9E41}" type="slidenum">
              <a:rPr lang="fr-FR">
                <a:solidFill>
                  <a:prstClr val="black">
                    <a:tint val="75000"/>
                  </a:prstClr>
                </a:solidFill>
              </a:rPr>
              <a:pPr>
                <a:defRPr/>
              </a:pPr>
              <a:t>‹#›</a:t>
            </a:fld>
            <a:endParaRPr lang="fr-FR">
              <a:solidFill>
                <a:prstClr val="black">
                  <a:tint val="75000"/>
                </a:prstClr>
              </a:solidFill>
            </a:endParaRPr>
          </a:p>
        </p:txBody>
      </p:sp>
    </p:spTree>
    <p:extLst>
      <p:ext uri="{BB962C8B-B14F-4D97-AF65-F5344CB8AC3E}">
        <p14:creationId xmlns:p14="http://schemas.microsoft.com/office/powerpoint/2010/main" val="41007098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7170" name="Rectangle 2"/>
          <p:cNvSpPr>
            <a:spLocks noGrp="1" noRot="1" noChangeArrowheads="1"/>
          </p:cNvSpPr>
          <p:nvPr>
            <p:ph type="ctrTitle"/>
          </p:nvPr>
        </p:nvSpPr>
        <p:spPr>
          <a:xfrm>
            <a:off x="685800" y="1981200"/>
            <a:ext cx="7772400" cy="1600200"/>
          </a:xfrm>
        </p:spPr>
        <p:txBody>
          <a:bodyPr/>
          <a:lstStyle>
            <a:lvl1pPr>
              <a:defRPr/>
            </a:lvl1pPr>
          </a:lstStyle>
          <a:p>
            <a:r>
              <a:rPr lang="fr-FR"/>
              <a:t>Cliquez pour modifier le style du titre</a:t>
            </a:r>
          </a:p>
        </p:txBody>
      </p:sp>
      <p:sp>
        <p:nvSpPr>
          <p:cNvPr id="7171" name="Rectangle 3"/>
          <p:cNvSpPr>
            <a:spLocks noGrp="1" noRot="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fr-FR"/>
              <a:t>Cliquez pour modifier le style des sous-titres du masque</a:t>
            </a:r>
          </a:p>
        </p:txBody>
      </p:sp>
      <p:sp>
        <p:nvSpPr>
          <p:cNvPr id="7172" name="Rectangle 4"/>
          <p:cNvSpPr>
            <a:spLocks noGrp="1" noChangeArrowheads="1"/>
          </p:cNvSpPr>
          <p:nvPr>
            <p:ph type="dt" sz="quarter" idx="2"/>
          </p:nvPr>
        </p:nvSpPr>
        <p:spPr/>
        <p:txBody>
          <a:bodyPr/>
          <a:lstStyle>
            <a:lvl1pPr>
              <a:defRPr/>
            </a:lvl1pPr>
          </a:lstStyle>
          <a:p>
            <a:endParaRPr lang="fr-FR">
              <a:solidFill>
                <a:srgbClr val="FFFFFF"/>
              </a:solidFill>
            </a:endParaRPr>
          </a:p>
        </p:txBody>
      </p:sp>
      <p:sp>
        <p:nvSpPr>
          <p:cNvPr id="7173" name="Rectangle 5"/>
          <p:cNvSpPr>
            <a:spLocks noGrp="1" noChangeArrowheads="1"/>
          </p:cNvSpPr>
          <p:nvPr>
            <p:ph type="ftr" sz="quarter" idx="3"/>
          </p:nvPr>
        </p:nvSpPr>
        <p:spPr/>
        <p:txBody>
          <a:bodyPr/>
          <a:lstStyle>
            <a:lvl1pPr>
              <a:defRPr/>
            </a:lvl1pPr>
          </a:lstStyle>
          <a:p>
            <a:endParaRPr lang="fr-FR">
              <a:solidFill>
                <a:srgbClr val="FFFFFF"/>
              </a:solidFill>
            </a:endParaRPr>
          </a:p>
        </p:txBody>
      </p:sp>
      <p:sp>
        <p:nvSpPr>
          <p:cNvPr id="7174" name="Rectangle 6"/>
          <p:cNvSpPr>
            <a:spLocks noGrp="1" noChangeArrowheads="1"/>
          </p:cNvSpPr>
          <p:nvPr>
            <p:ph type="sldNum" sz="quarter" idx="4"/>
          </p:nvPr>
        </p:nvSpPr>
        <p:spPr/>
        <p:txBody>
          <a:bodyPr/>
          <a:lstStyle>
            <a:lvl1pPr>
              <a:defRPr/>
            </a:lvl1pPr>
          </a:lstStyle>
          <a:p>
            <a:fld id="{7C64E9A8-3377-406A-BA33-7443D5AE3BA6}" type="slidenum">
              <a:rPr lang="fr-FR">
                <a:solidFill>
                  <a:srgbClr val="FFFFFF"/>
                </a:solidFill>
              </a:rPr>
              <a:pPr/>
              <a:t>‹#›</a:t>
            </a:fld>
            <a:endParaRPr lang="fr-FR">
              <a:solidFill>
                <a:srgbClr val="FFFFFF"/>
              </a:solidFill>
            </a:endParaRPr>
          </a:p>
        </p:txBody>
      </p:sp>
    </p:spTree>
    <p:extLst>
      <p:ext uri="{BB962C8B-B14F-4D97-AF65-F5344CB8AC3E}">
        <p14:creationId xmlns:p14="http://schemas.microsoft.com/office/powerpoint/2010/main" val="41682035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endParaRPr lang="fr-FR">
              <a:solidFill>
                <a:srgbClr val="FFFFFF"/>
              </a:solidFill>
            </a:endParaRPr>
          </a:p>
        </p:txBody>
      </p:sp>
      <p:sp>
        <p:nvSpPr>
          <p:cNvPr id="5" name="Espace réservé du pied de page 4"/>
          <p:cNvSpPr>
            <a:spLocks noGrp="1"/>
          </p:cNvSpPr>
          <p:nvPr>
            <p:ph type="ftr" sz="quarter" idx="11"/>
          </p:nvPr>
        </p:nvSpPr>
        <p:spPr/>
        <p:txBody>
          <a:bodyPr/>
          <a:lstStyle>
            <a:lvl1pPr>
              <a:defRPr/>
            </a:lvl1pPr>
          </a:lstStyle>
          <a:p>
            <a:endParaRPr lang="fr-FR">
              <a:solidFill>
                <a:srgbClr val="FFFFFF"/>
              </a:solidFill>
            </a:endParaRPr>
          </a:p>
        </p:txBody>
      </p:sp>
      <p:sp>
        <p:nvSpPr>
          <p:cNvPr id="6" name="Espace réservé du numéro de diapositive 5"/>
          <p:cNvSpPr>
            <a:spLocks noGrp="1"/>
          </p:cNvSpPr>
          <p:nvPr>
            <p:ph type="sldNum" sz="quarter" idx="12"/>
          </p:nvPr>
        </p:nvSpPr>
        <p:spPr/>
        <p:txBody>
          <a:bodyPr/>
          <a:lstStyle>
            <a:lvl1pPr>
              <a:defRPr/>
            </a:lvl1pPr>
          </a:lstStyle>
          <a:p>
            <a:fld id="{1E6E30BD-4F93-40BC-9FC2-695B329F1836}" type="slidenum">
              <a:rPr lang="fr-FR">
                <a:solidFill>
                  <a:srgbClr val="FFFFFF"/>
                </a:solidFill>
              </a:rPr>
              <a:pPr/>
              <a:t>‹#›</a:t>
            </a:fld>
            <a:endParaRPr lang="fr-FR">
              <a:solidFill>
                <a:srgbClr val="FFFFFF"/>
              </a:solidFill>
            </a:endParaRPr>
          </a:p>
        </p:txBody>
      </p:sp>
    </p:spTree>
    <p:extLst>
      <p:ext uri="{BB962C8B-B14F-4D97-AF65-F5344CB8AC3E}">
        <p14:creationId xmlns:p14="http://schemas.microsoft.com/office/powerpoint/2010/main" val="29716392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lvl1pPr>
              <a:defRPr/>
            </a:lvl1pPr>
          </a:lstStyle>
          <a:p>
            <a:endParaRPr lang="fr-FR">
              <a:solidFill>
                <a:srgbClr val="FFFFFF"/>
              </a:solidFill>
            </a:endParaRPr>
          </a:p>
        </p:txBody>
      </p:sp>
      <p:sp>
        <p:nvSpPr>
          <p:cNvPr id="5" name="Espace réservé du pied de page 4"/>
          <p:cNvSpPr>
            <a:spLocks noGrp="1"/>
          </p:cNvSpPr>
          <p:nvPr>
            <p:ph type="ftr" sz="quarter" idx="11"/>
          </p:nvPr>
        </p:nvSpPr>
        <p:spPr/>
        <p:txBody>
          <a:bodyPr/>
          <a:lstStyle>
            <a:lvl1pPr>
              <a:defRPr/>
            </a:lvl1pPr>
          </a:lstStyle>
          <a:p>
            <a:endParaRPr lang="fr-FR">
              <a:solidFill>
                <a:srgbClr val="FFFFFF"/>
              </a:solidFill>
            </a:endParaRPr>
          </a:p>
        </p:txBody>
      </p:sp>
      <p:sp>
        <p:nvSpPr>
          <p:cNvPr id="6" name="Espace réservé du numéro de diapositive 5"/>
          <p:cNvSpPr>
            <a:spLocks noGrp="1"/>
          </p:cNvSpPr>
          <p:nvPr>
            <p:ph type="sldNum" sz="quarter" idx="12"/>
          </p:nvPr>
        </p:nvSpPr>
        <p:spPr/>
        <p:txBody>
          <a:bodyPr/>
          <a:lstStyle>
            <a:lvl1pPr>
              <a:defRPr/>
            </a:lvl1pPr>
          </a:lstStyle>
          <a:p>
            <a:fld id="{2428FFE7-E1C3-4CD0-A068-CE4BF4EE6431}" type="slidenum">
              <a:rPr lang="fr-FR">
                <a:solidFill>
                  <a:srgbClr val="FFFFFF"/>
                </a:solidFill>
              </a:rPr>
              <a:pPr/>
              <a:t>‹#›</a:t>
            </a:fld>
            <a:endParaRPr lang="fr-FR">
              <a:solidFill>
                <a:srgbClr val="FFFFFF"/>
              </a:solidFill>
            </a:endParaRPr>
          </a:p>
        </p:txBody>
      </p:sp>
    </p:spTree>
    <p:extLst>
      <p:ext uri="{BB962C8B-B14F-4D97-AF65-F5344CB8AC3E}">
        <p14:creationId xmlns:p14="http://schemas.microsoft.com/office/powerpoint/2010/main" val="24215944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301625" y="1676400"/>
            <a:ext cx="4194175" cy="4422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76400"/>
            <a:ext cx="4194175" cy="4422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lvl1pPr>
              <a:defRPr/>
            </a:lvl1pPr>
          </a:lstStyle>
          <a:p>
            <a:endParaRPr lang="fr-FR">
              <a:solidFill>
                <a:srgbClr val="FFFFFF"/>
              </a:solidFill>
            </a:endParaRPr>
          </a:p>
        </p:txBody>
      </p:sp>
      <p:sp>
        <p:nvSpPr>
          <p:cNvPr id="6" name="Espace réservé du pied de page 5"/>
          <p:cNvSpPr>
            <a:spLocks noGrp="1"/>
          </p:cNvSpPr>
          <p:nvPr>
            <p:ph type="ftr" sz="quarter" idx="11"/>
          </p:nvPr>
        </p:nvSpPr>
        <p:spPr/>
        <p:txBody>
          <a:bodyPr/>
          <a:lstStyle>
            <a:lvl1pPr>
              <a:defRPr/>
            </a:lvl1pPr>
          </a:lstStyle>
          <a:p>
            <a:endParaRPr lang="fr-FR">
              <a:solidFill>
                <a:srgbClr val="FFFFFF"/>
              </a:solidFill>
            </a:endParaRPr>
          </a:p>
        </p:txBody>
      </p:sp>
      <p:sp>
        <p:nvSpPr>
          <p:cNvPr id="7" name="Espace réservé du numéro de diapositive 6"/>
          <p:cNvSpPr>
            <a:spLocks noGrp="1"/>
          </p:cNvSpPr>
          <p:nvPr>
            <p:ph type="sldNum" sz="quarter" idx="12"/>
          </p:nvPr>
        </p:nvSpPr>
        <p:spPr/>
        <p:txBody>
          <a:bodyPr/>
          <a:lstStyle>
            <a:lvl1pPr>
              <a:defRPr/>
            </a:lvl1pPr>
          </a:lstStyle>
          <a:p>
            <a:fld id="{461185F8-4D09-4FE9-ACCF-AE18C65DC8AF}" type="slidenum">
              <a:rPr lang="fr-FR">
                <a:solidFill>
                  <a:srgbClr val="FFFFFF"/>
                </a:solidFill>
              </a:rPr>
              <a:pPr/>
              <a:t>‹#›</a:t>
            </a:fld>
            <a:endParaRPr lang="fr-FR">
              <a:solidFill>
                <a:srgbClr val="FFFFFF"/>
              </a:solidFill>
            </a:endParaRPr>
          </a:p>
        </p:txBody>
      </p:sp>
    </p:spTree>
    <p:extLst>
      <p:ext uri="{BB962C8B-B14F-4D97-AF65-F5344CB8AC3E}">
        <p14:creationId xmlns:p14="http://schemas.microsoft.com/office/powerpoint/2010/main" val="9373530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lvl1pPr>
              <a:defRPr/>
            </a:lvl1pPr>
          </a:lstStyle>
          <a:p>
            <a:endParaRPr lang="fr-FR">
              <a:solidFill>
                <a:srgbClr val="FFFFFF"/>
              </a:solidFill>
            </a:endParaRPr>
          </a:p>
        </p:txBody>
      </p:sp>
      <p:sp>
        <p:nvSpPr>
          <p:cNvPr id="8" name="Espace réservé du pied de page 7"/>
          <p:cNvSpPr>
            <a:spLocks noGrp="1"/>
          </p:cNvSpPr>
          <p:nvPr>
            <p:ph type="ftr" sz="quarter" idx="11"/>
          </p:nvPr>
        </p:nvSpPr>
        <p:spPr/>
        <p:txBody>
          <a:bodyPr/>
          <a:lstStyle>
            <a:lvl1pPr>
              <a:defRPr/>
            </a:lvl1pPr>
          </a:lstStyle>
          <a:p>
            <a:endParaRPr lang="fr-FR">
              <a:solidFill>
                <a:srgbClr val="FFFFFF"/>
              </a:solidFill>
            </a:endParaRPr>
          </a:p>
        </p:txBody>
      </p:sp>
      <p:sp>
        <p:nvSpPr>
          <p:cNvPr id="9" name="Espace réservé du numéro de diapositive 8"/>
          <p:cNvSpPr>
            <a:spLocks noGrp="1"/>
          </p:cNvSpPr>
          <p:nvPr>
            <p:ph type="sldNum" sz="quarter" idx="12"/>
          </p:nvPr>
        </p:nvSpPr>
        <p:spPr/>
        <p:txBody>
          <a:bodyPr/>
          <a:lstStyle>
            <a:lvl1pPr>
              <a:defRPr/>
            </a:lvl1pPr>
          </a:lstStyle>
          <a:p>
            <a:fld id="{986FFE0C-A266-45D7-9F3B-27208FA98136}" type="slidenum">
              <a:rPr lang="fr-FR">
                <a:solidFill>
                  <a:srgbClr val="FFFFFF"/>
                </a:solidFill>
              </a:rPr>
              <a:pPr/>
              <a:t>‹#›</a:t>
            </a:fld>
            <a:endParaRPr lang="fr-FR">
              <a:solidFill>
                <a:srgbClr val="FFFFFF"/>
              </a:solidFill>
            </a:endParaRPr>
          </a:p>
        </p:txBody>
      </p:sp>
    </p:spTree>
    <p:extLst>
      <p:ext uri="{BB962C8B-B14F-4D97-AF65-F5344CB8AC3E}">
        <p14:creationId xmlns:p14="http://schemas.microsoft.com/office/powerpoint/2010/main" val="5279527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lvl1pPr>
              <a:defRPr/>
            </a:lvl1pPr>
          </a:lstStyle>
          <a:p>
            <a:endParaRPr lang="fr-FR">
              <a:solidFill>
                <a:srgbClr val="FFFFFF"/>
              </a:solidFill>
            </a:endParaRPr>
          </a:p>
        </p:txBody>
      </p:sp>
      <p:sp>
        <p:nvSpPr>
          <p:cNvPr id="4" name="Espace réservé du pied de page 3"/>
          <p:cNvSpPr>
            <a:spLocks noGrp="1"/>
          </p:cNvSpPr>
          <p:nvPr>
            <p:ph type="ftr" sz="quarter" idx="11"/>
          </p:nvPr>
        </p:nvSpPr>
        <p:spPr/>
        <p:txBody>
          <a:bodyPr/>
          <a:lstStyle>
            <a:lvl1pPr>
              <a:defRPr/>
            </a:lvl1pPr>
          </a:lstStyle>
          <a:p>
            <a:endParaRPr lang="fr-FR">
              <a:solidFill>
                <a:srgbClr val="FFFFFF"/>
              </a:solidFill>
            </a:endParaRPr>
          </a:p>
        </p:txBody>
      </p:sp>
      <p:sp>
        <p:nvSpPr>
          <p:cNvPr id="5" name="Espace réservé du numéro de diapositive 4"/>
          <p:cNvSpPr>
            <a:spLocks noGrp="1"/>
          </p:cNvSpPr>
          <p:nvPr>
            <p:ph type="sldNum" sz="quarter" idx="12"/>
          </p:nvPr>
        </p:nvSpPr>
        <p:spPr/>
        <p:txBody>
          <a:bodyPr/>
          <a:lstStyle>
            <a:lvl1pPr>
              <a:defRPr/>
            </a:lvl1pPr>
          </a:lstStyle>
          <a:p>
            <a:fld id="{4EC08044-1384-4965-BD24-442EC8BC085E}" type="slidenum">
              <a:rPr lang="fr-FR">
                <a:solidFill>
                  <a:srgbClr val="FFFFFF"/>
                </a:solidFill>
              </a:rPr>
              <a:pPr/>
              <a:t>‹#›</a:t>
            </a:fld>
            <a:endParaRPr lang="fr-FR">
              <a:solidFill>
                <a:srgbClr val="FFFFFF"/>
              </a:solidFill>
            </a:endParaRPr>
          </a:p>
        </p:txBody>
      </p:sp>
    </p:spTree>
    <p:extLst>
      <p:ext uri="{BB962C8B-B14F-4D97-AF65-F5344CB8AC3E}">
        <p14:creationId xmlns:p14="http://schemas.microsoft.com/office/powerpoint/2010/main" val="36994199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lvl1pPr>
              <a:defRPr/>
            </a:lvl1pPr>
          </a:lstStyle>
          <a:p>
            <a:endParaRPr lang="fr-FR">
              <a:solidFill>
                <a:srgbClr val="FFFFFF"/>
              </a:solidFill>
            </a:endParaRPr>
          </a:p>
        </p:txBody>
      </p:sp>
      <p:sp>
        <p:nvSpPr>
          <p:cNvPr id="3" name="Espace réservé du pied de page 2"/>
          <p:cNvSpPr>
            <a:spLocks noGrp="1"/>
          </p:cNvSpPr>
          <p:nvPr>
            <p:ph type="ftr" sz="quarter" idx="11"/>
          </p:nvPr>
        </p:nvSpPr>
        <p:spPr/>
        <p:txBody>
          <a:bodyPr/>
          <a:lstStyle>
            <a:lvl1pPr>
              <a:defRPr/>
            </a:lvl1pPr>
          </a:lstStyle>
          <a:p>
            <a:endParaRPr lang="fr-FR">
              <a:solidFill>
                <a:srgbClr val="FFFFFF"/>
              </a:solidFill>
            </a:endParaRPr>
          </a:p>
        </p:txBody>
      </p:sp>
      <p:sp>
        <p:nvSpPr>
          <p:cNvPr id="4" name="Espace réservé du numéro de diapositive 3"/>
          <p:cNvSpPr>
            <a:spLocks noGrp="1"/>
          </p:cNvSpPr>
          <p:nvPr>
            <p:ph type="sldNum" sz="quarter" idx="12"/>
          </p:nvPr>
        </p:nvSpPr>
        <p:spPr/>
        <p:txBody>
          <a:bodyPr/>
          <a:lstStyle>
            <a:lvl1pPr>
              <a:defRPr/>
            </a:lvl1pPr>
          </a:lstStyle>
          <a:p>
            <a:fld id="{8180E9C6-1141-431E-86B0-C13EE859083F}" type="slidenum">
              <a:rPr lang="fr-FR">
                <a:solidFill>
                  <a:srgbClr val="FFFFFF"/>
                </a:solidFill>
              </a:rPr>
              <a:pPr/>
              <a:t>‹#›</a:t>
            </a:fld>
            <a:endParaRPr lang="fr-FR">
              <a:solidFill>
                <a:srgbClr val="FFFFFF"/>
              </a:solidFill>
            </a:endParaRPr>
          </a:p>
        </p:txBody>
      </p:sp>
    </p:spTree>
    <p:extLst>
      <p:ext uri="{BB962C8B-B14F-4D97-AF65-F5344CB8AC3E}">
        <p14:creationId xmlns:p14="http://schemas.microsoft.com/office/powerpoint/2010/main" val="5208392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5B7357E8-AC60-40AF-B831-A3A7B60644CA}" type="datetimeFigureOut">
              <a:rPr lang="fr-FR" smtClean="0">
                <a:solidFill>
                  <a:prstClr val="black">
                    <a:tint val="75000"/>
                  </a:prstClr>
                </a:solidFill>
              </a:rPr>
              <a:pPr/>
              <a:t>06/11/2017</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AB0A43A1-80B4-4621-AA56-87708A824FE9}"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42909276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lvl1pPr>
              <a:defRPr/>
            </a:lvl1pPr>
          </a:lstStyle>
          <a:p>
            <a:endParaRPr lang="fr-FR">
              <a:solidFill>
                <a:srgbClr val="FFFFFF"/>
              </a:solidFill>
            </a:endParaRPr>
          </a:p>
        </p:txBody>
      </p:sp>
      <p:sp>
        <p:nvSpPr>
          <p:cNvPr id="6" name="Espace réservé du pied de page 5"/>
          <p:cNvSpPr>
            <a:spLocks noGrp="1"/>
          </p:cNvSpPr>
          <p:nvPr>
            <p:ph type="ftr" sz="quarter" idx="11"/>
          </p:nvPr>
        </p:nvSpPr>
        <p:spPr/>
        <p:txBody>
          <a:bodyPr/>
          <a:lstStyle>
            <a:lvl1pPr>
              <a:defRPr/>
            </a:lvl1pPr>
          </a:lstStyle>
          <a:p>
            <a:endParaRPr lang="fr-FR">
              <a:solidFill>
                <a:srgbClr val="FFFFFF"/>
              </a:solidFill>
            </a:endParaRPr>
          </a:p>
        </p:txBody>
      </p:sp>
      <p:sp>
        <p:nvSpPr>
          <p:cNvPr id="7" name="Espace réservé du numéro de diapositive 6"/>
          <p:cNvSpPr>
            <a:spLocks noGrp="1"/>
          </p:cNvSpPr>
          <p:nvPr>
            <p:ph type="sldNum" sz="quarter" idx="12"/>
          </p:nvPr>
        </p:nvSpPr>
        <p:spPr/>
        <p:txBody>
          <a:bodyPr/>
          <a:lstStyle>
            <a:lvl1pPr>
              <a:defRPr/>
            </a:lvl1pPr>
          </a:lstStyle>
          <a:p>
            <a:fld id="{4E42ACA0-0C46-4086-9158-1271480D1628}" type="slidenum">
              <a:rPr lang="fr-FR">
                <a:solidFill>
                  <a:srgbClr val="FFFFFF"/>
                </a:solidFill>
              </a:rPr>
              <a:pPr/>
              <a:t>‹#›</a:t>
            </a:fld>
            <a:endParaRPr lang="fr-FR">
              <a:solidFill>
                <a:srgbClr val="FFFFFF"/>
              </a:solidFill>
            </a:endParaRPr>
          </a:p>
        </p:txBody>
      </p:sp>
    </p:spTree>
    <p:extLst>
      <p:ext uri="{BB962C8B-B14F-4D97-AF65-F5344CB8AC3E}">
        <p14:creationId xmlns:p14="http://schemas.microsoft.com/office/powerpoint/2010/main" val="35264855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lvl1pPr>
              <a:defRPr/>
            </a:lvl1pPr>
          </a:lstStyle>
          <a:p>
            <a:endParaRPr lang="fr-FR">
              <a:solidFill>
                <a:srgbClr val="FFFFFF"/>
              </a:solidFill>
            </a:endParaRPr>
          </a:p>
        </p:txBody>
      </p:sp>
      <p:sp>
        <p:nvSpPr>
          <p:cNvPr id="6" name="Espace réservé du pied de page 5"/>
          <p:cNvSpPr>
            <a:spLocks noGrp="1"/>
          </p:cNvSpPr>
          <p:nvPr>
            <p:ph type="ftr" sz="quarter" idx="11"/>
          </p:nvPr>
        </p:nvSpPr>
        <p:spPr/>
        <p:txBody>
          <a:bodyPr/>
          <a:lstStyle>
            <a:lvl1pPr>
              <a:defRPr/>
            </a:lvl1pPr>
          </a:lstStyle>
          <a:p>
            <a:endParaRPr lang="fr-FR">
              <a:solidFill>
                <a:srgbClr val="FFFFFF"/>
              </a:solidFill>
            </a:endParaRPr>
          </a:p>
        </p:txBody>
      </p:sp>
      <p:sp>
        <p:nvSpPr>
          <p:cNvPr id="7" name="Espace réservé du numéro de diapositive 6"/>
          <p:cNvSpPr>
            <a:spLocks noGrp="1"/>
          </p:cNvSpPr>
          <p:nvPr>
            <p:ph type="sldNum" sz="quarter" idx="12"/>
          </p:nvPr>
        </p:nvSpPr>
        <p:spPr/>
        <p:txBody>
          <a:bodyPr/>
          <a:lstStyle>
            <a:lvl1pPr>
              <a:defRPr/>
            </a:lvl1pPr>
          </a:lstStyle>
          <a:p>
            <a:fld id="{CFC63BC3-BCB6-4623-AC40-3FF8926E4B4F}" type="slidenum">
              <a:rPr lang="fr-FR">
                <a:solidFill>
                  <a:srgbClr val="FFFFFF"/>
                </a:solidFill>
              </a:rPr>
              <a:pPr/>
              <a:t>‹#›</a:t>
            </a:fld>
            <a:endParaRPr lang="fr-FR">
              <a:solidFill>
                <a:srgbClr val="FFFFFF"/>
              </a:solidFill>
            </a:endParaRPr>
          </a:p>
        </p:txBody>
      </p:sp>
    </p:spTree>
    <p:extLst>
      <p:ext uri="{BB962C8B-B14F-4D97-AF65-F5344CB8AC3E}">
        <p14:creationId xmlns:p14="http://schemas.microsoft.com/office/powerpoint/2010/main" val="35678577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endParaRPr lang="fr-FR">
              <a:solidFill>
                <a:srgbClr val="FFFFFF"/>
              </a:solidFill>
            </a:endParaRPr>
          </a:p>
        </p:txBody>
      </p:sp>
      <p:sp>
        <p:nvSpPr>
          <p:cNvPr id="5" name="Espace réservé du pied de page 4"/>
          <p:cNvSpPr>
            <a:spLocks noGrp="1"/>
          </p:cNvSpPr>
          <p:nvPr>
            <p:ph type="ftr" sz="quarter" idx="11"/>
          </p:nvPr>
        </p:nvSpPr>
        <p:spPr/>
        <p:txBody>
          <a:bodyPr/>
          <a:lstStyle>
            <a:lvl1pPr>
              <a:defRPr/>
            </a:lvl1pPr>
          </a:lstStyle>
          <a:p>
            <a:endParaRPr lang="fr-FR">
              <a:solidFill>
                <a:srgbClr val="FFFFFF"/>
              </a:solidFill>
            </a:endParaRPr>
          </a:p>
        </p:txBody>
      </p:sp>
      <p:sp>
        <p:nvSpPr>
          <p:cNvPr id="6" name="Espace réservé du numéro de diapositive 5"/>
          <p:cNvSpPr>
            <a:spLocks noGrp="1"/>
          </p:cNvSpPr>
          <p:nvPr>
            <p:ph type="sldNum" sz="quarter" idx="12"/>
          </p:nvPr>
        </p:nvSpPr>
        <p:spPr/>
        <p:txBody>
          <a:bodyPr/>
          <a:lstStyle>
            <a:lvl1pPr>
              <a:defRPr/>
            </a:lvl1pPr>
          </a:lstStyle>
          <a:p>
            <a:fld id="{3E6DC34F-E869-4340-BEA7-354BCE8B4277}" type="slidenum">
              <a:rPr lang="fr-FR">
                <a:solidFill>
                  <a:srgbClr val="FFFFFF"/>
                </a:solidFill>
              </a:rPr>
              <a:pPr/>
              <a:t>‹#›</a:t>
            </a:fld>
            <a:endParaRPr lang="fr-FR">
              <a:solidFill>
                <a:srgbClr val="FFFFFF"/>
              </a:solidFill>
            </a:endParaRPr>
          </a:p>
        </p:txBody>
      </p:sp>
    </p:spTree>
    <p:extLst>
      <p:ext uri="{BB962C8B-B14F-4D97-AF65-F5344CB8AC3E}">
        <p14:creationId xmlns:p14="http://schemas.microsoft.com/office/powerpoint/2010/main" val="272931031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707188" y="228600"/>
            <a:ext cx="2135187" cy="587057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301625" y="228600"/>
            <a:ext cx="6253163" cy="587057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endParaRPr lang="fr-FR">
              <a:solidFill>
                <a:srgbClr val="FFFFFF"/>
              </a:solidFill>
            </a:endParaRPr>
          </a:p>
        </p:txBody>
      </p:sp>
      <p:sp>
        <p:nvSpPr>
          <p:cNvPr id="5" name="Espace réservé du pied de page 4"/>
          <p:cNvSpPr>
            <a:spLocks noGrp="1"/>
          </p:cNvSpPr>
          <p:nvPr>
            <p:ph type="ftr" sz="quarter" idx="11"/>
          </p:nvPr>
        </p:nvSpPr>
        <p:spPr/>
        <p:txBody>
          <a:bodyPr/>
          <a:lstStyle>
            <a:lvl1pPr>
              <a:defRPr/>
            </a:lvl1pPr>
          </a:lstStyle>
          <a:p>
            <a:endParaRPr lang="fr-FR">
              <a:solidFill>
                <a:srgbClr val="FFFFFF"/>
              </a:solidFill>
            </a:endParaRPr>
          </a:p>
        </p:txBody>
      </p:sp>
      <p:sp>
        <p:nvSpPr>
          <p:cNvPr id="6" name="Espace réservé du numéro de diapositive 5"/>
          <p:cNvSpPr>
            <a:spLocks noGrp="1"/>
          </p:cNvSpPr>
          <p:nvPr>
            <p:ph type="sldNum" sz="quarter" idx="12"/>
          </p:nvPr>
        </p:nvSpPr>
        <p:spPr/>
        <p:txBody>
          <a:bodyPr/>
          <a:lstStyle>
            <a:lvl1pPr>
              <a:defRPr/>
            </a:lvl1pPr>
          </a:lstStyle>
          <a:p>
            <a:fld id="{8D66577D-C159-4AD9-A54F-CBFCB1810EF1}" type="slidenum">
              <a:rPr lang="fr-FR">
                <a:solidFill>
                  <a:srgbClr val="FFFFFF"/>
                </a:solidFill>
              </a:rPr>
              <a:pPr/>
              <a:t>‹#›</a:t>
            </a:fld>
            <a:endParaRPr lang="fr-FR">
              <a:solidFill>
                <a:srgbClr val="FFFFFF"/>
              </a:solidFill>
            </a:endParaRPr>
          </a:p>
        </p:txBody>
      </p:sp>
    </p:spTree>
    <p:extLst>
      <p:ext uri="{BB962C8B-B14F-4D97-AF65-F5344CB8AC3E}">
        <p14:creationId xmlns:p14="http://schemas.microsoft.com/office/powerpoint/2010/main" val="157474030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lvl1pPr>
              <a:defRPr/>
            </a:lvl1pPr>
          </a:lstStyle>
          <a:p>
            <a:pPr>
              <a:defRPr/>
            </a:pPr>
            <a:fld id="{0C5D667A-7D3E-43C5-BB22-F25DA22533D1}" type="datetimeFigureOut">
              <a:rPr lang="fr-FR">
                <a:solidFill>
                  <a:prstClr val="black">
                    <a:tint val="75000"/>
                  </a:prstClr>
                </a:solidFill>
              </a:rPr>
              <a:pPr>
                <a:defRPr/>
              </a:pPr>
              <a:t>06/11/2017</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CAAA1CE1-D9E2-4EA1-B521-F7E6FAEE9ABE}" type="slidenum">
              <a:rPr lang="fr-FR">
                <a:solidFill>
                  <a:prstClr val="black">
                    <a:tint val="75000"/>
                  </a:prstClr>
                </a:solidFill>
              </a:rPr>
              <a:pPr>
                <a:defRPr/>
              </a:pPr>
              <a:t>‹#›</a:t>
            </a:fld>
            <a:endParaRPr lang="fr-FR">
              <a:solidFill>
                <a:prstClr val="black">
                  <a:tint val="75000"/>
                </a:prstClr>
              </a:solidFill>
            </a:endParaRPr>
          </a:p>
        </p:txBody>
      </p:sp>
    </p:spTree>
    <p:extLst>
      <p:ext uri="{BB962C8B-B14F-4D97-AF65-F5344CB8AC3E}">
        <p14:creationId xmlns:p14="http://schemas.microsoft.com/office/powerpoint/2010/main" val="39205366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fld id="{9143E3C6-8278-4B68-89F9-EF90BDD6145A}" type="datetimeFigureOut">
              <a:rPr lang="fr-FR">
                <a:solidFill>
                  <a:prstClr val="black">
                    <a:tint val="75000"/>
                  </a:prstClr>
                </a:solidFill>
              </a:rPr>
              <a:pPr>
                <a:defRPr/>
              </a:pPr>
              <a:t>06/11/2017</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53444ADB-3919-412A-9B62-5F9B9484AE86}" type="slidenum">
              <a:rPr lang="fr-FR">
                <a:solidFill>
                  <a:prstClr val="black">
                    <a:tint val="75000"/>
                  </a:prstClr>
                </a:solidFill>
              </a:rPr>
              <a:pPr>
                <a:defRPr/>
              </a:pPr>
              <a:t>‹#›</a:t>
            </a:fld>
            <a:endParaRPr lang="fr-FR">
              <a:solidFill>
                <a:prstClr val="black">
                  <a:tint val="75000"/>
                </a:prstClr>
              </a:solidFill>
            </a:endParaRPr>
          </a:p>
        </p:txBody>
      </p:sp>
    </p:spTree>
    <p:extLst>
      <p:ext uri="{BB962C8B-B14F-4D97-AF65-F5344CB8AC3E}">
        <p14:creationId xmlns:p14="http://schemas.microsoft.com/office/powerpoint/2010/main" val="398499431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lvl1pPr>
              <a:defRPr/>
            </a:lvl1pPr>
          </a:lstStyle>
          <a:p>
            <a:pPr>
              <a:defRPr/>
            </a:pPr>
            <a:fld id="{977BC844-644D-4808-9093-5194157EC8D9}" type="datetimeFigureOut">
              <a:rPr lang="fr-FR">
                <a:solidFill>
                  <a:prstClr val="black">
                    <a:tint val="75000"/>
                  </a:prstClr>
                </a:solidFill>
              </a:rPr>
              <a:pPr>
                <a:defRPr/>
              </a:pPr>
              <a:t>06/11/2017</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3042BA0B-D178-4605-8E8D-D17D7FE37684}" type="slidenum">
              <a:rPr lang="fr-FR">
                <a:solidFill>
                  <a:prstClr val="black">
                    <a:tint val="75000"/>
                  </a:prstClr>
                </a:solidFill>
              </a:rPr>
              <a:pPr>
                <a:defRPr/>
              </a:pPr>
              <a:t>‹#›</a:t>
            </a:fld>
            <a:endParaRPr lang="fr-FR">
              <a:solidFill>
                <a:prstClr val="black">
                  <a:tint val="75000"/>
                </a:prstClr>
              </a:solidFill>
            </a:endParaRPr>
          </a:p>
        </p:txBody>
      </p:sp>
    </p:spTree>
    <p:extLst>
      <p:ext uri="{BB962C8B-B14F-4D97-AF65-F5344CB8AC3E}">
        <p14:creationId xmlns:p14="http://schemas.microsoft.com/office/powerpoint/2010/main" val="45323690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3"/>
          <p:cNvSpPr>
            <a:spLocks noGrp="1"/>
          </p:cNvSpPr>
          <p:nvPr>
            <p:ph type="dt" sz="half" idx="10"/>
          </p:nvPr>
        </p:nvSpPr>
        <p:spPr/>
        <p:txBody>
          <a:bodyPr/>
          <a:lstStyle>
            <a:lvl1pPr>
              <a:defRPr/>
            </a:lvl1pPr>
          </a:lstStyle>
          <a:p>
            <a:pPr>
              <a:defRPr/>
            </a:pPr>
            <a:fld id="{488713B1-86DF-477C-94B5-CF179E68BF03}" type="datetimeFigureOut">
              <a:rPr lang="fr-FR">
                <a:solidFill>
                  <a:prstClr val="black">
                    <a:tint val="75000"/>
                  </a:prstClr>
                </a:solidFill>
              </a:rPr>
              <a:pPr>
                <a:defRPr/>
              </a:pPr>
              <a:t>06/11/2017</a:t>
            </a:fld>
            <a:endParaRPr lang="fr-FR">
              <a:solidFill>
                <a:prstClr val="black">
                  <a:tint val="75000"/>
                </a:prstClr>
              </a:solidFill>
            </a:endParaRPr>
          </a:p>
        </p:txBody>
      </p:sp>
      <p:sp>
        <p:nvSpPr>
          <p:cNvPr id="6"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7" name="Espace réservé du numéro de diapositive 5"/>
          <p:cNvSpPr>
            <a:spLocks noGrp="1"/>
          </p:cNvSpPr>
          <p:nvPr>
            <p:ph type="sldNum" sz="quarter" idx="12"/>
          </p:nvPr>
        </p:nvSpPr>
        <p:spPr/>
        <p:txBody>
          <a:bodyPr/>
          <a:lstStyle>
            <a:lvl1pPr>
              <a:defRPr/>
            </a:lvl1pPr>
          </a:lstStyle>
          <a:p>
            <a:pPr>
              <a:defRPr/>
            </a:pPr>
            <a:fld id="{FCD9B49D-9418-44B6-BCEF-0AAF44F8EF9D}" type="slidenum">
              <a:rPr lang="fr-FR">
                <a:solidFill>
                  <a:prstClr val="black">
                    <a:tint val="75000"/>
                  </a:prstClr>
                </a:solidFill>
              </a:rPr>
              <a:pPr>
                <a:defRPr/>
              </a:pPr>
              <a:t>‹#›</a:t>
            </a:fld>
            <a:endParaRPr lang="fr-FR">
              <a:solidFill>
                <a:prstClr val="black">
                  <a:tint val="75000"/>
                </a:prstClr>
              </a:solidFill>
            </a:endParaRPr>
          </a:p>
        </p:txBody>
      </p:sp>
    </p:spTree>
    <p:extLst>
      <p:ext uri="{BB962C8B-B14F-4D97-AF65-F5344CB8AC3E}">
        <p14:creationId xmlns:p14="http://schemas.microsoft.com/office/powerpoint/2010/main" val="178958919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3"/>
          <p:cNvSpPr>
            <a:spLocks noGrp="1"/>
          </p:cNvSpPr>
          <p:nvPr>
            <p:ph type="dt" sz="half" idx="10"/>
          </p:nvPr>
        </p:nvSpPr>
        <p:spPr/>
        <p:txBody>
          <a:bodyPr/>
          <a:lstStyle>
            <a:lvl1pPr>
              <a:defRPr/>
            </a:lvl1pPr>
          </a:lstStyle>
          <a:p>
            <a:pPr>
              <a:defRPr/>
            </a:pPr>
            <a:fld id="{80D481E0-5100-42FB-9459-3AEFBEDC5F51}" type="datetimeFigureOut">
              <a:rPr lang="fr-FR">
                <a:solidFill>
                  <a:prstClr val="black">
                    <a:tint val="75000"/>
                  </a:prstClr>
                </a:solidFill>
              </a:rPr>
              <a:pPr>
                <a:defRPr/>
              </a:pPr>
              <a:t>06/11/2017</a:t>
            </a:fld>
            <a:endParaRPr lang="fr-FR">
              <a:solidFill>
                <a:prstClr val="black">
                  <a:tint val="75000"/>
                </a:prstClr>
              </a:solidFill>
            </a:endParaRPr>
          </a:p>
        </p:txBody>
      </p:sp>
      <p:sp>
        <p:nvSpPr>
          <p:cNvPr id="8"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9" name="Espace réservé du numéro de diapositive 5"/>
          <p:cNvSpPr>
            <a:spLocks noGrp="1"/>
          </p:cNvSpPr>
          <p:nvPr>
            <p:ph type="sldNum" sz="quarter" idx="12"/>
          </p:nvPr>
        </p:nvSpPr>
        <p:spPr/>
        <p:txBody>
          <a:bodyPr/>
          <a:lstStyle>
            <a:lvl1pPr>
              <a:defRPr/>
            </a:lvl1pPr>
          </a:lstStyle>
          <a:p>
            <a:pPr>
              <a:defRPr/>
            </a:pPr>
            <a:fld id="{E931B826-AB1F-49B8-899B-268AAF7A030A}" type="slidenum">
              <a:rPr lang="fr-FR">
                <a:solidFill>
                  <a:prstClr val="black">
                    <a:tint val="75000"/>
                  </a:prstClr>
                </a:solidFill>
              </a:rPr>
              <a:pPr>
                <a:defRPr/>
              </a:pPr>
              <a:t>‹#›</a:t>
            </a:fld>
            <a:endParaRPr lang="fr-FR">
              <a:solidFill>
                <a:prstClr val="black">
                  <a:tint val="75000"/>
                </a:prstClr>
              </a:solidFill>
            </a:endParaRPr>
          </a:p>
        </p:txBody>
      </p:sp>
    </p:spTree>
    <p:extLst>
      <p:ext uri="{BB962C8B-B14F-4D97-AF65-F5344CB8AC3E}">
        <p14:creationId xmlns:p14="http://schemas.microsoft.com/office/powerpoint/2010/main" val="16550317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3"/>
          <p:cNvSpPr>
            <a:spLocks noGrp="1"/>
          </p:cNvSpPr>
          <p:nvPr>
            <p:ph type="dt" sz="half" idx="10"/>
          </p:nvPr>
        </p:nvSpPr>
        <p:spPr/>
        <p:txBody>
          <a:bodyPr/>
          <a:lstStyle>
            <a:lvl1pPr>
              <a:defRPr/>
            </a:lvl1pPr>
          </a:lstStyle>
          <a:p>
            <a:pPr>
              <a:defRPr/>
            </a:pPr>
            <a:fld id="{89225848-C981-4155-81D1-E634F4C778FE}" type="datetimeFigureOut">
              <a:rPr lang="fr-FR">
                <a:solidFill>
                  <a:prstClr val="black">
                    <a:tint val="75000"/>
                  </a:prstClr>
                </a:solidFill>
              </a:rPr>
              <a:pPr>
                <a:defRPr/>
              </a:pPr>
              <a:t>06/11/2017</a:t>
            </a:fld>
            <a:endParaRPr lang="fr-FR">
              <a:solidFill>
                <a:prstClr val="black">
                  <a:tint val="75000"/>
                </a:prstClr>
              </a:solidFill>
            </a:endParaRPr>
          </a:p>
        </p:txBody>
      </p:sp>
      <p:sp>
        <p:nvSpPr>
          <p:cNvPr id="4"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5" name="Espace réservé du numéro de diapositive 5"/>
          <p:cNvSpPr>
            <a:spLocks noGrp="1"/>
          </p:cNvSpPr>
          <p:nvPr>
            <p:ph type="sldNum" sz="quarter" idx="12"/>
          </p:nvPr>
        </p:nvSpPr>
        <p:spPr/>
        <p:txBody>
          <a:bodyPr/>
          <a:lstStyle>
            <a:lvl1pPr>
              <a:defRPr/>
            </a:lvl1pPr>
          </a:lstStyle>
          <a:p>
            <a:pPr>
              <a:defRPr/>
            </a:pPr>
            <a:fld id="{F8AB02C8-0218-4735-BA23-26BBBEF2A384}" type="slidenum">
              <a:rPr lang="fr-FR">
                <a:solidFill>
                  <a:prstClr val="black">
                    <a:tint val="75000"/>
                  </a:prstClr>
                </a:solidFill>
              </a:rPr>
              <a:pPr>
                <a:defRPr/>
              </a:pPr>
              <a:t>‹#›</a:t>
            </a:fld>
            <a:endParaRPr lang="fr-FR">
              <a:solidFill>
                <a:prstClr val="black">
                  <a:tint val="75000"/>
                </a:prstClr>
              </a:solidFill>
            </a:endParaRPr>
          </a:p>
        </p:txBody>
      </p:sp>
    </p:spTree>
    <p:extLst>
      <p:ext uri="{BB962C8B-B14F-4D97-AF65-F5344CB8AC3E}">
        <p14:creationId xmlns:p14="http://schemas.microsoft.com/office/powerpoint/2010/main" val="20842660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5B7357E8-AC60-40AF-B831-A3A7B60644CA}" type="datetimeFigureOut">
              <a:rPr lang="fr-FR" smtClean="0">
                <a:solidFill>
                  <a:prstClr val="black">
                    <a:tint val="75000"/>
                  </a:prstClr>
                </a:solidFill>
              </a:rPr>
              <a:pPr/>
              <a:t>06/11/2017</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AB0A43A1-80B4-4621-AA56-87708A824FE9}"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124748500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fld id="{1B3D1520-0FF3-4C59-8BDC-438ECDCB4B5F}" type="datetimeFigureOut">
              <a:rPr lang="fr-FR">
                <a:solidFill>
                  <a:prstClr val="black">
                    <a:tint val="75000"/>
                  </a:prstClr>
                </a:solidFill>
              </a:rPr>
              <a:pPr>
                <a:defRPr/>
              </a:pPr>
              <a:t>06/11/2017</a:t>
            </a:fld>
            <a:endParaRPr lang="fr-FR">
              <a:solidFill>
                <a:prstClr val="black">
                  <a:tint val="75000"/>
                </a:prstClr>
              </a:solidFill>
            </a:endParaRPr>
          </a:p>
        </p:txBody>
      </p:sp>
      <p:sp>
        <p:nvSpPr>
          <p:cNvPr id="3"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4" name="Espace réservé du numéro de diapositive 5"/>
          <p:cNvSpPr>
            <a:spLocks noGrp="1"/>
          </p:cNvSpPr>
          <p:nvPr>
            <p:ph type="sldNum" sz="quarter" idx="12"/>
          </p:nvPr>
        </p:nvSpPr>
        <p:spPr/>
        <p:txBody>
          <a:bodyPr/>
          <a:lstStyle>
            <a:lvl1pPr>
              <a:defRPr/>
            </a:lvl1pPr>
          </a:lstStyle>
          <a:p>
            <a:pPr>
              <a:defRPr/>
            </a:pPr>
            <a:fld id="{58CD20D0-22A6-4561-B44C-4697CCC60D8C}" type="slidenum">
              <a:rPr lang="fr-FR">
                <a:solidFill>
                  <a:prstClr val="black">
                    <a:tint val="75000"/>
                  </a:prstClr>
                </a:solidFill>
              </a:rPr>
              <a:pPr>
                <a:defRPr/>
              </a:pPr>
              <a:t>‹#›</a:t>
            </a:fld>
            <a:endParaRPr lang="fr-FR">
              <a:solidFill>
                <a:prstClr val="black">
                  <a:tint val="75000"/>
                </a:prstClr>
              </a:solidFill>
            </a:endParaRPr>
          </a:p>
        </p:txBody>
      </p:sp>
    </p:spTree>
    <p:extLst>
      <p:ext uri="{BB962C8B-B14F-4D97-AF65-F5344CB8AC3E}">
        <p14:creationId xmlns:p14="http://schemas.microsoft.com/office/powerpoint/2010/main" val="87632354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86FF9D24-56DB-4ACF-A104-DF48CBFCF3B6}" type="datetimeFigureOut">
              <a:rPr lang="fr-FR">
                <a:solidFill>
                  <a:prstClr val="black">
                    <a:tint val="75000"/>
                  </a:prstClr>
                </a:solidFill>
              </a:rPr>
              <a:pPr>
                <a:defRPr/>
              </a:pPr>
              <a:t>06/11/2017</a:t>
            </a:fld>
            <a:endParaRPr lang="fr-FR">
              <a:solidFill>
                <a:prstClr val="black">
                  <a:tint val="75000"/>
                </a:prstClr>
              </a:solidFill>
            </a:endParaRPr>
          </a:p>
        </p:txBody>
      </p:sp>
      <p:sp>
        <p:nvSpPr>
          <p:cNvPr id="6"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7" name="Espace réservé du numéro de diapositive 5"/>
          <p:cNvSpPr>
            <a:spLocks noGrp="1"/>
          </p:cNvSpPr>
          <p:nvPr>
            <p:ph type="sldNum" sz="quarter" idx="12"/>
          </p:nvPr>
        </p:nvSpPr>
        <p:spPr/>
        <p:txBody>
          <a:bodyPr/>
          <a:lstStyle>
            <a:lvl1pPr>
              <a:defRPr/>
            </a:lvl1pPr>
          </a:lstStyle>
          <a:p>
            <a:pPr>
              <a:defRPr/>
            </a:pPr>
            <a:fld id="{1EC65358-766A-400A-BEC6-277764F33B63}" type="slidenum">
              <a:rPr lang="fr-FR">
                <a:solidFill>
                  <a:prstClr val="black">
                    <a:tint val="75000"/>
                  </a:prstClr>
                </a:solidFill>
              </a:rPr>
              <a:pPr>
                <a:defRPr/>
              </a:pPr>
              <a:t>‹#›</a:t>
            </a:fld>
            <a:endParaRPr lang="fr-FR">
              <a:solidFill>
                <a:prstClr val="black">
                  <a:tint val="75000"/>
                </a:prstClr>
              </a:solidFill>
            </a:endParaRPr>
          </a:p>
        </p:txBody>
      </p:sp>
    </p:spTree>
    <p:extLst>
      <p:ext uri="{BB962C8B-B14F-4D97-AF65-F5344CB8AC3E}">
        <p14:creationId xmlns:p14="http://schemas.microsoft.com/office/powerpoint/2010/main" val="421023055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E42B5439-035C-4210-9D0A-4FBB312DA3A0}" type="datetimeFigureOut">
              <a:rPr lang="fr-FR">
                <a:solidFill>
                  <a:prstClr val="black">
                    <a:tint val="75000"/>
                  </a:prstClr>
                </a:solidFill>
              </a:rPr>
              <a:pPr>
                <a:defRPr/>
              </a:pPr>
              <a:t>06/11/2017</a:t>
            </a:fld>
            <a:endParaRPr lang="fr-FR">
              <a:solidFill>
                <a:prstClr val="black">
                  <a:tint val="75000"/>
                </a:prstClr>
              </a:solidFill>
            </a:endParaRPr>
          </a:p>
        </p:txBody>
      </p:sp>
      <p:sp>
        <p:nvSpPr>
          <p:cNvPr id="6"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7" name="Espace réservé du numéro de diapositive 5"/>
          <p:cNvSpPr>
            <a:spLocks noGrp="1"/>
          </p:cNvSpPr>
          <p:nvPr>
            <p:ph type="sldNum" sz="quarter" idx="12"/>
          </p:nvPr>
        </p:nvSpPr>
        <p:spPr/>
        <p:txBody>
          <a:bodyPr/>
          <a:lstStyle>
            <a:lvl1pPr>
              <a:defRPr/>
            </a:lvl1pPr>
          </a:lstStyle>
          <a:p>
            <a:pPr>
              <a:defRPr/>
            </a:pPr>
            <a:fld id="{9E3EA4EA-5736-499F-9158-5A4B4A1E4CE2}" type="slidenum">
              <a:rPr lang="fr-FR">
                <a:solidFill>
                  <a:prstClr val="black">
                    <a:tint val="75000"/>
                  </a:prstClr>
                </a:solidFill>
              </a:rPr>
              <a:pPr>
                <a:defRPr/>
              </a:pPr>
              <a:t>‹#›</a:t>
            </a:fld>
            <a:endParaRPr lang="fr-FR">
              <a:solidFill>
                <a:prstClr val="black">
                  <a:tint val="75000"/>
                </a:prstClr>
              </a:solidFill>
            </a:endParaRPr>
          </a:p>
        </p:txBody>
      </p:sp>
    </p:spTree>
    <p:extLst>
      <p:ext uri="{BB962C8B-B14F-4D97-AF65-F5344CB8AC3E}">
        <p14:creationId xmlns:p14="http://schemas.microsoft.com/office/powerpoint/2010/main" val="116884649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fld id="{EAA246D0-21BE-4621-8100-1197848E81B8}" type="datetimeFigureOut">
              <a:rPr lang="fr-FR">
                <a:solidFill>
                  <a:prstClr val="black">
                    <a:tint val="75000"/>
                  </a:prstClr>
                </a:solidFill>
              </a:rPr>
              <a:pPr>
                <a:defRPr/>
              </a:pPr>
              <a:t>06/11/2017</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F63D364B-4073-43B4-B139-9D12BC1D1DEE}" type="slidenum">
              <a:rPr lang="fr-FR">
                <a:solidFill>
                  <a:prstClr val="black">
                    <a:tint val="75000"/>
                  </a:prstClr>
                </a:solidFill>
              </a:rPr>
              <a:pPr>
                <a:defRPr/>
              </a:pPr>
              <a:t>‹#›</a:t>
            </a:fld>
            <a:endParaRPr lang="fr-FR">
              <a:solidFill>
                <a:prstClr val="black">
                  <a:tint val="75000"/>
                </a:prstClr>
              </a:solidFill>
            </a:endParaRPr>
          </a:p>
        </p:txBody>
      </p:sp>
    </p:spTree>
    <p:extLst>
      <p:ext uri="{BB962C8B-B14F-4D97-AF65-F5344CB8AC3E}">
        <p14:creationId xmlns:p14="http://schemas.microsoft.com/office/powerpoint/2010/main" val="269910370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fld id="{A2A005FB-8482-4725-8B7A-0B6991C4A66D}" type="datetimeFigureOut">
              <a:rPr lang="fr-FR">
                <a:solidFill>
                  <a:prstClr val="black">
                    <a:tint val="75000"/>
                  </a:prstClr>
                </a:solidFill>
              </a:rPr>
              <a:pPr>
                <a:defRPr/>
              </a:pPr>
              <a:t>06/11/2017</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C028B543-EB38-4678-BDB3-DCADD592B2FF}" type="slidenum">
              <a:rPr lang="fr-FR">
                <a:solidFill>
                  <a:prstClr val="black">
                    <a:tint val="75000"/>
                  </a:prstClr>
                </a:solidFill>
              </a:rPr>
              <a:pPr>
                <a:defRPr/>
              </a:pPr>
              <a:t>‹#›</a:t>
            </a:fld>
            <a:endParaRPr lang="fr-FR">
              <a:solidFill>
                <a:prstClr val="black">
                  <a:tint val="75000"/>
                </a:prstClr>
              </a:solidFill>
            </a:endParaRPr>
          </a:p>
        </p:txBody>
      </p:sp>
    </p:spTree>
    <p:extLst>
      <p:ext uri="{BB962C8B-B14F-4D97-AF65-F5344CB8AC3E}">
        <p14:creationId xmlns:p14="http://schemas.microsoft.com/office/powerpoint/2010/main" val="97651543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lvl1pPr>
              <a:defRPr/>
            </a:lvl1pPr>
          </a:lstStyle>
          <a:p>
            <a:endParaRPr lang="fr-FR">
              <a:solidFill>
                <a:srgbClr val="000000"/>
              </a:solidFill>
            </a:endParaRPr>
          </a:p>
        </p:txBody>
      </p:sp>
      <p:sp>
        <p:nvSpPr>
          <p:cNvPr id="5" name="Espace réservé du pied de page 4"/>
          <p:cNvSpPr>
            <a:spLocks noGrp="1"/>
          </p:cNvSpPr>
          <p:nvPr>
            <p:ph type="ftr" sz="quarter" idx="11"/>
          </p:nvPr>
        </p:nvSpPr>
        <p:spPr/>
        <p:txBody>
          <a:bodyPr/>
          <a:lstStyle>
            <a:lvl1pPr>
              <a:defRPr/>
            </a:lvl1pPr>
          </a:lstStyle>
          <a:p>
            <a:endParaRPr lang="fr-FR">
              <a:solidFill>
                <a:srgbClr val="000000"/>
              </a:solidFill>
            </a:endParaRPr>
          </a:p>
        </p:txBody>
      </p:sp>
      <p:sp>
        <p:nvSpPr>
          <p:cNvPr id="6" name="Espace réservé du numéro de diapositive 5"/>
          <p:cNvSpPr>
            <a:spLocks noGrp="1"/>
          </p:cNvSpPr>
          <p:nvPr>
            <p:ph type="sldNum" sz="quarter" idx="12"/>
          </p:nvPr>
        </p:nvSpPr>
        <p:spPr/>
        <p:txBody>
          <a:bodyPr/>
          <a:lstStyle>
            <a:lvl1pPr>
              <a:defRPr/>
            </a:lvl1pPr>
          </a:lstStyle>
          <a:p>
            <a:fld id="{1A074DD8-F034-4136-ABC6-1B9964D2D4A8}" type="slidenum">
              <a:rPr lang="fr-FR">
                <a:solidFill>
                  <a:srgbClr val="000000"/>
                </a:solidFill>
              </a:rPr>
              <a:pPr/>
              <a:t>‹#›</a:t>
            </a:fld>
            <a:endParaRPr lang="fr-FR">
              <a:solidFill>
                <a:srgbClr val="000000"/>
              </a:solidFill>
            </a:endParaRPr>
          </a:p>
        </p:txBody>
      </p:sp>
    </p:spTree>
    <p:extLst>
      <p:ext uri="{BB962C8B-B14F-4D97-AF65-F5344CB8AC3E}">
        <p14:creationId xmlns:p14="http://schemas.microsoft.com/office/powerpoint/2010/main" val="211070181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endParaRPr lang="fr-FR">
              <a:solidFill>
                <a:srgbClr val="000000"/>
              </a:solidFill>
            </a:endParaRPr>
          </a:p>
        </p:txBody>
      </p:sp>
      <p:sp>
        <p:nvSpPr>
          <p:cNvPr id="5" name="Espace réservé du pied de page 4"/>
          <p:cNvSpPr>
            <a:spLocks noGrp="1"/>
          </p:cNvSpPr>
          <p:nvPr>
            <p:ph type="ftr" sz="quarter" idx="11"/>
          </p:nvPr>
        </p:nvSpPr>
        <p:spPr/>
        <p:txBody>
          <a:bodyPr/>
          <a:lstStyle>
            <a:lvl1pPr>
              <a:defRPr/>
            </a:lvl1pPr>
          </a:lstStyle>
          <a:p>
            <a:endParaRPr lang="fr-FR">
              <a:solidFill>
                <a:srgbClr val="000000"/>
              </a:solidFill>
            </a:endParaRPr>
          </a:p>
        </p:txBody>
      </p:sp>
      <p:sp>
        <p:nvSpPr>
          <p:cNvPr id="6" name="Espace réservé du numéro de diapositive 5"/>
          <p:cNvSpPr>
            <a:spLocks noGrp="1"/>
          </p:cNvSpPr>
          <p:nvPr>
            <p:ph type="sldNum" sz="quarter" idx="12"/>
          </p:nvPr>
        </p:nvSpPr>
        <p:spPr/>
        <p:txBody>
          <a:bodyPr/>
          <a:lstStyle>
            <a:lvl1pPr>
              <a:defRPr/>
            </a:lvl1pPr>
          </a:lstStyle>
          <a:p>
            <a:fld id="{B8F577D3-E861-464C-9F7E-79957323D766}" type="slidenum">
              <a:rPr lang="fr-FR">
                <a:solidFill>
                  <a:srgbClr val="000000"/>
                </a:solidFill>
              </a:rPr>
              <a:pPr/>
              <a:t>‹#›</a:t>
            </a:fld>
            <a:endParaRPr lang="fr-FR">
              <a:solidFill>
                <a:srgbClr val="000000"/>
              </a:solidFill>
            </a:endParaRPr>
          </a:p>
        </p:txBody>
      </p:sp>
    </p:spTree>
    <p:extLst>
      <p:ext uri="{BB962C8B-B14F-4D97-AF65-F5344CB8AC3E}">
        <p14:creationId xmlns:p14="http://schemas.microsoft.com/office/powerpoint/2010/main" val="313378267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lvl1pPr>
              <a:defRPr/>
            </a:lvl1pPr>
          </a:lstStyle>
          <a:p>
            <a:endParaRPr lang="fr-FR">
              <a:solidFill>
                <a:srgbClr val="000000"/>
              </a:solidFill>
            </a:endParaRPr>
          </a:p>
        </p:txBody>
      </p:sp>
      <p:sp>
        <p:nvSpPr>
          <p:cNvPr id="5" name="Espace réservé du pied de page 4"/>
          <p:cNvSpPr>
            <a:spLocks noGrp="1"/>
          </p:cNvSpPr>
          <p:nvPr>
            <p:ph type="ftr" sz="quarter" idx="11"/>
          </p:nvPr>
        </p:nvSpPr>
        <p:spPr/>
        <p:txBody>
          <a:bodyPr/>
          <a:lstStyle>
            <a:lvl1pPr>
              <a:defRPr/>
            </a:lvl1pPr>
          </a:lstStyle>
          <a:p>
            <a:endParaRPr lang="fr-FR">
              <a:solidFill>
                <a:srgbClr val="000000"/>
              </a:solidFill>
            </a:endParaRPr>
          </a:p>
        </p:txBody>
      </p:sp>
      <p:sp>
        <p:nvSpPr>
          <p:cNvPr id="6" name="Espace réservé du numéro de diapositive 5"/>
          <p:cNvSpPr>
            <a:spLocks noGrp="1"/>
          </p:cNvSpPr>
          <p:nvPr>
            <p:ph type="sldNum" sz="quarter" idx="12"/>
          </p:nvPr>
        </p:nvSpPr>
        <p:spPr/>
        <p:txBody>
          <a:bodyPr/>
          <a:lstStyle>
            <a:lvl1pPr>
              <a:defRPr/>
            </a:lvl1pPr>
          </a:lstStyle>
          <a:p>
            <a:fld id="{731E29E9-28CA-45F2-B092-CD4AC82DA781}" type="slidenum">
              <a:rPr lang="fr-FR">
                <a:solidFill>
                  <a:srgbClr val="000000"/>
                </a:solidFill>
              </a:rPr>
              <a:pPr/>
              <a:t>‹#›</a:t>
            </a:fld>
            <a:endParaRPr lang="fr-FR">
              <a:solidFill>
                <a:srgbClr val="000000"/>
              </a:solidFill>
            </a:endParaRPr>
          </a:p>
        </p:txBody>
      </p:sp>
    </p:spTree>
    <p:extLst>
      <p:ext uri="{BB962C8B-B14F-4D97-AF65-F5344CB8AC3E}">
        <p14:creationId xmlns:p14="http://schemas.microsoft.com/office/powerpoint/2010/main" val="35303695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lvl1pPr>
              <a:defRPr/>
            </a:lvl1pPr>
          </a:lstStyle>
          <a:p>
            <a:endParaRPr lang="fr-FR">
              <a:solidFill>
                <a:srgbClr val="000000"/>
              </a:solidFill>
            </a:endParaRPr>
          </a:p>
        </p:txBody>
      </p:sp>
      <p:sp>
        <p:nvSpPr>
          <p:cNvPr id="6" name="Espace réservé du pied de page 5"/>
          <p:cNvSpPr>
            <a:spLocks noGrp="1"/>
          </p:cNvSpPr>
          <p:nvPr>
            <p:ph type="ftr" sz="quarter" idx="11"/>
          </p:nvPr>
        </p:nvSpPr>
        <p:spPr/>
        <p:txBody>
          <a:bodyPr/>
          <a:lstStyle>
            <a:lvl1pPr>
              <a:defRPr/>
            </a:lvl1pPr>
          </a:lstStyle>
          <a:p>
            <a:endParaRPr lang="fr-FR">
              <a:solidFill>
                <a:srgbClr val="000000"/>
              </a:solidFill>
            </a:endParaRPr>
          </a:p>
        </p:txBody>
      </p:sp>
      <p:sp>
        <p:nvSpPr>
          <p:cNvPr id="7" name="Espace réservé du numéro de diapositive 6"/>
          <p:cNvSpPr>
            <a:spLocks noGrp="1"/>
          </p:cNvSpPr>
          <p:nvPr>
            <p:ph type="sldNum" sz="quarter" idx="12"/>
          </p:nvPr>
        </p:nvSpPr>
        <p:spPr/>
        <p:txBody>
          <a:bodyPr/>
          <a:lstStyle>
            <a:lvl1pPr>
              <a:defRPr/>
            </a:lvl1pPr>
          </a:lstStyle>
          <a:p>
            <a:fld id="{BFA0529D-3340-42C1-8E7E-D22DFB51AC98}" type="slidenum">
              <a:rPr lang="fr-FR">
                <a:solidFill>
                  <a:srgbClr val="000000"/>
                </a:solidFill>
              </a:rPr>
              <a:pPr/>
              <a:t>‹#›</a:t>
            </a:fld>
            <a:endParaRPr lang="fr-FR">
              <a:solidFill>
                <a:srgbClr val="000000"/>
              </a:solidFill>
            </a:endParaRPr>
          </a:p>
        </p:txBody>
      </p:sp>
    </p:spTree>
    <p:extLst>
      <p:ext uri="{BB962C8B-B14F-4D97-AF65-F5344CB8AC3E}">
        <p14:creationId xmlns:p14="http://schemas.microsoft.com/office/powerpoint/2010/main" val="374854267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lvl1pPr>
              <a:defRPr/>
            </a:lvl1pPr>
          </a:lstStyle>
          <a:p>
            <a:endParaRPr lang="fr-FR">
              <a:solidFill>
                <a:srgbClr val="000000"/>
              </a:solidFill>
            </a:endParaRPr>
          </a:p>
        </p:txBody>
      </p:sp>
      <p:sp>
        <p:nvSpPr>
          <p:cNvPr id="8" name="Espace réservé du pied de page 7"/>
          <p:cNvSpPr>
            <a:spLocks noGrp="1"/>
          </p:cNvSpPr>
          <p:nvPr>
            <p:ph type="ftr" sz="quarter" idx="11"/>
          </p:nvPr>
        </p:nvSpPr>
        <p:spPr/>
        <p:txBody>
          <a:bodyPr/>
          <a:lstStyle>
            <a:lvl1pPr>
              <a:defRPr/>
            </a:lvl1pPr>
          </a:lstStyle>
          <a:p>
            <a:endParaRPr lang="fr-FR">
              <a:solidFill>
                <a:srgbClr val="000000"/>
              </a:solidFill>
            </a:endParaRPr>
          </a:p>
        </p:txBody>
      </p:sp>
      <p:sp>
        <p:nvSpPr>
          <p:cNvPr id="9" name="Espace réservé du numéro de diapositive 8"/>
          <p:cNvSpPr>
            <a:spLocks noGrp="1"/>
          </p:cNvSpPr>
          <p:nvPr>
            <p:ph type="sldNum" sz="quarter" idx="12"/>
          </p:nvPr>
        </p:nvSpPr>
        <p:spPr/>
        <p:txBody>
          <a:bodyPr/>
          <a:lstStyle>
            <a:lvl1pPr>
              <a:defRPr/>
            </a:lvl1pPr>
          </a:lstStyle>
          <a:p>
            <a:fld id="{1F1FA642-5F38-4EFC-ABE1-E714C64BC219}" type="slidenum">
              <a:rPr lang="fr-FR">
                <a:solidFill>
                  <a:srgbClr val="000000"/>
                </a:solidFill>
              </a:rPr>
              <a:pPr/>
              <a:t>‹#›</a:t>
            </a:fld>
            <a:endParaRPr lang="fr-FR">
              <a:solidFill>
                <a:srgbClr val="000000"/>
              </a:solidFill>
            </a:endParaRPr>
          </a:p>
        </p:txBody>
      </p:sp>
    </p:spTree>
    <p:extLst>
      <p:ext uri="{BB962C8B-B14F-4D97-AF65-F5344CB8AC3E}">
        <p14:creationId xmlns:p14="http://schemas.microsoft.com/office/powerpoint/2010/main" val="13606122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5B7357E8-AC60-40AF-B831-A3A7B60644CA}" type="datetimeFigureOut">
              <a:rPr lang="fr-FR" smtClean="0">
                <a:solidFill>
                  <a:prstClr val="black">
                    <a:tint val="75000"/>
                  </a:prstClr>
                </a:solidFill>
              </a:rPr>
              <a:pPr/>
              <a:t>06/11/2017</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AB0A43A1-80B4-4621-AA56-87708A824FE9}"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305822214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lvl1pPr>
              <a:defRPr/>
            </a:lvl1pPr>
          </a:lstStyle>
          <a:p>
            <a:endParaRPr lang="fr-FR">
              <a:solidFill>
                <a:srgbClr val="000000"/>
              </a:solidFill>
            </a:endParaRPr>
          </a:p>
        </p:txBody>
      </p:sp>
      <p:sp>
        <p:nvSpPr>
          <p:cNvPr id="4" name="Espace réservé du pied de page 3"/>
          <p:cNvSpPr>
            <a:spLocks noGrp="1"/>
          </p:cNvSpPr>
          <p:nvPr>
            <p:ph type="ftr" sz="quarter" idx="11"/>
          </p:nvPr>
        </p:nvSpPr>
        <p:spPr/>
        <p:txBody>
          <a:bodyPr/>
          <a:lstStyle>
            <a:lvl1pPr>
              <a:defRPr/>
            </a:lvl1pPr>
          </a:lstStyle>
          <a:p>
            <a:endParaRPr lang="fr-FR">
              <a:solidFill>
                <a:srgbClr val="000000"/>
              </a:solidFill>
            </a:endParaRPr>
          </a:p>
        </p:txBody>
      </p:sp>
      <p:sp>
        <p:nvSpPr>
          <p:cNvPr id="5" name="Espace réservé du numéro de diapositive 4"/>
          <p:cNvSpPr>
            <a:spLocks noGrp="1"/>
          </p:cNvSpPr>
          <p:nvPr>
            <p:ph type="sldNum" sz="quarter" idx="12"/>
          </p:nvPr>
        </p:nvSpPr>
        <p:spPr/>
        <p:txBody>
          <a:bodyPr/>
          <a:lstStyle>
            <a:lvl1pPr>
              <a:defRPr/>
            </a:lvl1pPr>
          </a:lstStyle>
          <a:p>
            <a:fld id="{E930399B-54A6-41C5-B11F-8E00D1DA0DB3}" type="slidenum">
              <a:rPr lang="fr-FR">
                <a:solidFill>
                  <a:srgbClr val="000000"/>
                </a:solidFill>
              </a:rPr>
              <a:pPr/>
              <a:t>‹#›</a:t>
            </a:fld>
            <a:endParaRPr lang="fr-FR">
              <a:solidFill>
                <a:srgbClr val="000000"/>
              </a:solidFill>
            </a:endParaRPr>
          </a:p>
        </p:txBody>
      </p:sp>
    </p:spTree>
    <p:extLst>
      <p:ext uri="{BB962C8B-B14F-4D97-AF65-F5344CB8AC3E}">
        <p14:creationId xmlns:p14="http://schemas.microsoft.com/office/powerpoint/2010/main" val="49168451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lvl1pPr>
              <a:defRPr/>
            </a:lvl1pPr>
          </a:lstStyle>
          <a:p>
            <a:endParaRPr lang="fr-FR">
              <a:solidFill>
                <a:srgbClr val="000000"/>
              </a:solidFill>
            </a:endParaRPr>
          </a:p>
        </p:txBody>
      </p:sp>
      <p:sp>
        <p:nvSpPr>
          <p:cNvPr id="3" name="Espace réservé du pied de page 2"/>
          <p:cNvSpPr>
            <a:spLocks noGrp="1"/>
          </p:cNvSpPr>
          <p:nvPr>
            <p:ph type="ftr" sz="quarter" idx="11"/>
          </p:nvPr>
        </p:nvSpPr>
        <p:spPr/>
        <p:txBody>
          <a:bodyPr/>
          <a:lstStyle>
            <a:lvl1pPr>
              <a:defRPr/>
            </a:lvl1pPr>
          </a:lstStyle>
          <a:p>
            <a:endParaRPr lang="fr-FR">
              <a:solidFill>
                <a:srgbClr val="000000"/>
              </a:solidFill>
            </a:endParaRPr>
          </a:p>
        </p:txBody>
      </p:sp>
      <p:sp>
        <p:nvSpPr>
          <p:cNvPr id="4" name="Espace réservé du numéro de diapositive 3"/>
          <p:cNvSpPr>
            <a:spLocks noGrp="1"/>
          </p:cNvSpPr>
          <p:nvPr>
            <p:ph type="sldNum" sz="quarter" idx="12"/>
          </p:nvPr>
        </p:nvSpPr>
        <p:spPr/>
        <p:txBody>
          <a:bodyPr/>
          <a:lstStyle>
            <a:lvl1pPr>
              <a:defRPr/>
            </a:lvl1pPr>
          </a:lstStyle>
          <a:p>
            <a:fld id="{28698AB0-775A-4B2F-85E1-8E4B200FE2D3}" type="slidenum">
              <a:rPr lang="fr-FR">
                <a:solidFill>
                  <a:srgbClr val="000000"/>
                </a:solidFill>
              </a:rPr>
              <a:pPr/>
              <a:t>‹#›</a:t>
            </a:fld>
            <a:endParaRPr lang="fr-FR">
              <a:solidFill>
                <a:srgbClr val="000000"/>
              </a:solidFill>
            </a:endParaRPr>
          </a:p>
        </p:txBody>
      </p:sp>
    </p:spTree>
    <p:extLst>
      <p:ext uri="{BB962C8B-B14F-4D97-AF65-F5344CB8AC3E}">
        <p14:creationId xmlns:p14="http://schemas.microsoft.com/office/powerpoint/2010/main" val="409322218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lvl1pPr>
              <a:defRPr/>
            </a:lvl1pPr>
          </a:lstStyle>
          <a:p>
            <a:endParaRPr lang="fr-FR">
              <a:solidFill>
                <a:srgbClr val="000000"/>
              </a:solidFill>
            </a:endParaRPr>
          </a:p>
        </p:txBody>
      </p:sp>
      <p:sp>
        <p:nvSpPr>
          <p:cNvPr id="6" name="Espace réservé du pied de page 5"/>
          <p:cNvSpPr>
            <a:spLocks noGrp="1"/>
          </p:cNvSpPr>
          <p:nvPr>
            <p:ph type="ftr" sz="quarter" idx="11"/>
          </p:nvPr>
        </p:nvSpPr>
        <p:spPr/>
        <p:txBody>
          <a:bodyPr/>
          <a:lstStyle>
            <a:lvl1pPr>
              <a:defRPr/>
            </a:lvl1pPr>
          </a:lstStyle>
          <a:p>
            <a:endParaRPr lang="fr-FR">
              <a:solidFill>
                <a:srgbClr val="000000"/>
              </a:solidFill>
            </a:endParaRPr>
          </a:p>
        </p:txBody>
      </p:sp>
      <p:sp>
        <p:nvSpPr>
          <p:cNvPr id="7" name="Espace réservé du numéro de diapositive 6"/>
          <p:cNvSpPr>
            <a:spLocks noGrp="1"/>
          </p:cNvSpPr>
          <p:nvPr>
            <p:ph type="sldNum" sz="quarter" idx="12"/>
          </p:nvPr>
        </p:nvSpPr>
        <p:spPr/>
        <p:txBody>
          <a:bodyPr/>
          <a:lstStyle>
            <a:lvl1pPr>
              <a:defRPr/>
            </a:lvl1pPr>
          </a:lstStyle>
          <a:p>
            <a:fld id="{3DE4D6A4-0C20-4B3E-9653-AF2934A55EEE}" type="slidenum">
              <a:rPr lang="fr-FR">
                <a:solidFill>
                  <a:srgbClr val="000000"/>
                </a:solidFill>
              </a:rPr>
              <a:pPr/>
              <a:t>‹#›</a:t>
            </a:fld>
            <a:endParaRPr lang="fr-FR">
              <a:solidFill>
                <a:srgbClr val="000000"/>
              </a:solidFill>
            </a:endParaRPr>
          </a:p>
        </p:txBody>
      </p:sp>
    </p:spTree>
    <p:extLst>
      <p:ext uri="{BB962C8B-B14F-4D97-AF65-F5344CB8AC3E}">
        <p14:creationId xmlns:p14="http://schemas.microsoft.com/office/powerpoint/2010/main" val="274446981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lvl1pPr>
              <a:defRPr/>
            </a:lvl1pPr>
          </a:lstStyle>
          <a:p>
            <a:endParaRPr lang="fr-FR">
              <a:solidFill>
                <a:srgbClr val="000000"/>
              </a:solidFill>
            </a:endParaRPr>
          </a:p>
        </p:txBody>
      </p:sp>
      <p:sp>
        <p:nvSpPr>
          <p:cNvPr id="6" name="Espace réservé du pied de page 5"/>
          <p:cNvSpPr>
            <a:spLocks noGrp="1"/>
          </p:cNvSpPr>
          <p:nvPr>
            <p:ph type="ftr" sz="quarter" idx="11"/>
          </p:nvPr>
        </p:nvSpPr>
        <p:spPr/>
        <p:txBody>
          <a:bodyPr/>
          <a:lstStyle>
            <a:lvl1pPr>
              <a:defRPr/>
            </a:lvl1pPr>
          </a:lstStyle>
          <a:p>
            <a:endParaRPr lang="fr-FR">
              <a:solidFill>
                <a:srgbClr val="000000"/>
              </a:solidFill>
            </a:endParaRPr>
          </a:p>
        </p:txBody>
      </p:sp>
      <p:sp>
        <p:nvSpPr>
          <p:cNvPr id="7" name="Espace réservé du numéro de diapositive 6"/>
          <p:cNvSpPr>
            <a:spLocks noGrp="1"/>
          </p:cNvSpPr>
          <p:nvPr>
            <p:ph type="sldNum" sz="quarter" idx="12"/>
          </p:nvPr>
        </p:nvSpPr>
        <p:spPr/>
        <p:txBody>
          <a:bodyPr/>
          <a:lstStyle>
            <a:lvl1pPr>
              <a:defRPr/>
            </a:lvl1pPr>
          </a:lstStyle>
          <a:p>
            <a:fld id="{BEECA71B-ADF1-45EE-A32A-7C95700AFEC8}" type="slidenum">
              <a:rPr lang="fr-FR">
                <a:solidFill>
                  <a:srgbClr val="000000"/>
                </a:solidFill>
              </a:rPr>
              <a:pPr/>
              <a:t>‹#›</a:t>
            </a:fld>
            <a:endParaRPr lang="fr-FR">
              <a:solidFill>
                <a:srgbClr val="000000"/>
              </a:solidFill>
            </a:endParaRPr>
          </a:p>
        </p:txBody>
      </p:sp>
    </p:spTree>
    <p:extLst>
      <p:ext uri="{BB962C8B-B14F-4D97-AF65-F5344CB8AC3E}">
        <p14:creationId xmlns:p14="http://schemas.microsoft.com/office/powerpoint/2010/main" val="30487162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endParaRPr lang="fr-FR">
              <a:solidFill>
                <a:srgbClr val="000000"/>
              </a:solidFill>
            </a:endParaRPr>
          </a:p>
        </p:txBody>
      </p:sp>
      <p:sp>
        <p:nvSpPr>
          <p:cNvPr id="5" name="Espace réservé du pied de page 4"/>
          <p:cNvSpPr>
            <a:spLocks noGrp="1"/>
          </p:cNvSpPr>
          <p:nvPr>
            <p:ph type="ftr" sz="quarter" idx="11"/>
          </p:nvPr>
        </p:nvSpPr>
        <p:spPr/>
        <p:txBody>
          <a:bodyPr/>
          <a:lstStyle>
            <a:lvl1pPr>
              <a:defRPr/>
            </a:lvl1pPr>
          </a:lstStyle>
          <a:p>
            <a:endParaRPr lang="fr-FR">
              <a:solidFill>
                <a:srgbClr val="000000"/>
              </a:solidFill>
            </a:endParaRPr>
          </a:p>
        </p:txBody>
      </p:sp>
      <p:sp>
        <p:nvSpPr>
          <p:cNvPr id="6" name="Espace réservé du numéro de diapositive 5"/>
          <p:cNvSpPr>
            <a:spLocks noGrp="1"/>
          </p:cNvSpPr>
          <p:nvPr>
            <p:ph type="sldNum" sz="quarter" idx="12"/>
          </p:nvPr>
        </p:nvSpPr>
        <p:spPr/>
        <p:txBody>
          <a:bodyPr/>
          <a:lstStyle>
            <a:lvl1pPr>
              <a:defRPr/>
            </a:lvl1pPr>
          </a:lstStyle>
          <a:p>
            <a:fld id="{35FF79F3-F139-44E6-A6A1-3F4D9FDF9683}" type="slidenum">
              <a:rPr lang="fr-FR">
                <a:solidFill>
                  <a:srgbClr val="000000"/>
                </a:solidFill>
              </a:rPr>
              <a:pPr/>
              <a:t>‹#›</a:t>
            </a:fld>
            <a:endParaRPr lang="fr-FR">
              <a:solidFill>
                <a:srgbClr val="000000"/>
              </a:solidFill>
            </a:endParaRPr>
          </a:p>
        </p:txBody>
      </p:sp>
    </p:spTree>
    <p:extLst>
      <p:ext uri="{BB962C8B-B14F-4D97-AF65-F5344CB8AC3E}">
        <p14:creationId xmlns:p14="http://schemas.microsoft.com/office/powerpoint/2010/main" val="404853226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15100" y="609600"/>
            <a:ext cx="1943100" cy="5486400"/>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685800" y="609600"/>
            <a:ext cx="5676900" cy="5486400"/>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endParaRPr lang="fr-FR">
              <a:solidFill>
                <a:srgbClr val="000000"/>
              </a:solidFill>
            </a:endParaRPr>
          </a:p>
        </p:txBody>
      </p:sp>
      <p:sp>
        <p:nvSpPr>
          <p:cNvPr id="5" name="Espace réservé du pied de page 4"/>
          <p:cNvSpPr>
            <a:spLocks noGrp="1"/>
          </p:cNvSpPr>
          <p:nvPr>
            <p:ph type="ftr" sz="quarter" idx="11"/>
          </p:nvPr>
        </p:nvSpPr>
        <p:spPr/>
        <p:txBody>
          <a:bodyPr/>
          <a:lstStyle>
            <a:lvl1pPr>
              <a:defRPr/>
            </a:lvl1pPr>
          </a:lstStyle>
          <a:p>
            <a:endParaRPr lang="fr-FR">
              <a:solidFill>
                <a:srgbClr val="000000"/>
              </a:solidFill>
            </a:endParaRPr>
          </a:p>
        </p:txBody>
      </p:sp>
      <p:sp>
        <p:nvSpPr>
          <p:cNvPr id="6" name="Espace réservé du numéro de diapositive 5"/>
          <p:cNvSpPr>
            <a:spLocks noGrp="1"/>
          </p:cNvSpPr>
          <p:nvPr>
            <p:ph type="sldNum" sz="quarter" idx="12"/>
          </p:nvPr>
        </p:nvSpPr>
        <p:spPr/>
        <p:txBody>
          <a:bodyPr/>
          <a:lstStyle>
            <a:lvl1pPr>
              <a:defRPr/>
            </a:lvl1pPr>
          </a:lstStyle>
          <a:p>
            <a:fld id="{9E559790-743B-45D8-BBDC-954CDC419663}" type="slidenum">
              <a:rPr lang="fr-FR">
                <a:solidFill>
                  <a:srgbClr val="000000"/>
                </a:solidFill>
              </a:rPr>
              <a:pPr/>
              <a:t>‹#›</a:t>
            </a:fld>
            <a:endParaRPr lang="fr-FR">
              <a:solidFill>
                <a:srgbClr val="000000"/>
              </a:solidFill>
            </a:endParaRPr>
          </a:p>
        </p:txBody>
      </p:sp>
    </p:spTree>
    <p:extLst>
      <p:ext uri="{BB962C8B-B14F-4D97-AF65-F5344CB8AC3E}">
        <p14:creationId xmlns:p14="http://schemas.microsoft.com/office/powerpoint/2010/main" val="7330504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5B7357E8-AC60-40AF-B831-A3A7B60644CA}" type="datetimeFigureOut">
              <a:rPr lang="fr-FR" smtClean="0">
                <a:solidFill>
                  <a:prstClr val="black">
                    <a:tint val="75000"/>
                  </a:prstClr>
                </a:solidFill>
              </a:rPr>
              <a:pPr/>
              <a:t>06/11/2017</a:t>
            </a:fld>
            <a:endParaRPr lang="fr-FR">
              <a:solidFill>
                <a:prstClr val="black">
                  <a:tint val="75000"/>
                </a:prstClr>
              </a:solidFill>
            </a:endParaRPr>
          </a:p>
        </p:txBody>
      </p:sp>
      <p:sp>
        <p:nvSpPr>
          <p:cNvPr id="8" name="Espace réservé du pied de page 7"/>
          <p:cNvSpPr>
            <a:spLocks noGrp="1"/>
          </p:cNvSpPr>
          <p:nvPr>
            <p:ph type="ftr" sz="quarter" idx="11"/>
          </p:nvPr>
        </p:nvSpPr>
        <p:spPr/>
        <p:txBody>
          <a:bodyPr/>
          <a:lstStyle/>
          <a:p>
            <a:endParaRPr lang="fr-FR">
              <a:solidFill>
                <a:prstClr val="black">
                  <a:tint val="75000"/>
                </a:prstClr>
              </a:solidFill>
            </a:endParaRPr>
          </a:p>
        </p:txBody>
      </p:sp>
      <p:sp>
        <p:nvSpPr>
          <p:cNvPr id="9" name="Espace réservé du numéro de diapositive 8"/>
          <p:cNvSpPr>
            <a:spLocks noGrp="1"/>
          </p:cNvSpPr>
          <p:nvPr>
            <p:ph type="sldNum" sz="quarter" idx="12"/>
          </p:nvPr>
        </p:nvSpPr>
        <p:spPr/>
        <p:txBody>
          <a:bodyPr/>
          <a:lstStyle/>
          <a:p>
            <a:fld id="{AB0A43A1-80B4-4621-AA56-87708A824FE9}"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42262105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5B7357E8-AC60-40AF-B831-A3A7B60644CA}" type="datetimeFigureOut">
              <a:rPr lang="fr-FR" smtClean="0">
                <a:solidFill>
                  <a:prstClr val="black">
                    <a:tint val="75000"/>
                  </a:prstClr>
                </a:solidFill>
              </a:rPr>
              <a:pPr/>
              <a:t>06/11/2017</a:t>
            </a:fld>
            <a:endParaRPr lang="fr-FR">
              <a:solidFill>
                <a:prstClr val="black">
                  <a:tint val="75000"/>
                </a:prstClr>
              </a:solidFill>
            </a:endParaRPr>
          </a:p>
        </p:txBody>
      </p:sp>
      <p:sp>
        <p:nvSpPr>
          <p:cNvPr id="4" name="Espace réservé du pied de page 3"/>
          <p:cNvSpPr>
            <a:spLocks noGrp="1"/>
          </p:cNvSpPr>
          <p:nvPr>
            <p:ph type="ftr" sz="quarter" idx="11"/>
          </p:nvPr>
        </p:nvSpPr>
        <p:spPr/>
        <p:txBody>
          <a:bodyPr/>
          <a:lstStyle/>
          <a:p>
            <a:endParaRPr lang="fr-FR">
              <a:solidFill>
                <a:prstClr val="black">
                  <a:tint val="75000"/>
                </a:prstClr>
              </a:solidFill>
            </a:endParaRPr>
          </a:p>
        </p:txBody>
      </p:sp>
      <p:sp>
        <p:nvSpPr>
          <p:cNvPr id="5" name="Espace réservé du numéro de diapositive 4"/>
          <p:cNvSpPr>
            <a:spLocks noGrp="1"/>
          </p:cNvSpPr>
          <p:nvPr>
            <p:ph type="sldNum" sz="quarter" idx="12"/>
          </p:nvPr>
        </p:nvSpPr>
        <p:spPr/>
        <p:txBody>
          <a:bodyPr/>
          <a:lstStyle/>
          <a:p>
            <a:fld id="{AB0A43A1-80B4-4621-AA56-87708A824FE9}"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30789761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5B7357E8-AC60-40AF-B831-A3A7B60644CA}" type="datetimeFigureOut">
              <a:rPr lang="fr-FR" smtClean="0">
                <a:solidFill>
                  <a:prstClr val="black">
                    <a:tint val="75000"/>
                  </a:prstClr>
                </a:solidFill>
              </a:rPr>
              <a:pPr/>
              <a:t>06/11/2017</a:t>
            </a:fld>
            <a:endParaRPr lang="fr-FR">
              <a:solidFill>
                <a:prstClr val="black">
                  <a:tint val="75000"/>
                </a:prstClr>
              </a:solidFill>
            </a:endParaRPr>
          </a:p>
        </p:txBody>
      </p:sp>
      <p:sp>
        <p:nvSpPr>
          <p:cNvPr id="3" name="Espace réservé du pied de page 2"/>
          <p:cNvSpPr>
            <a:spLocks noGrp="1"/>
          </p:cNvSpPr>
          <p:nvPr>
            <p:ph type="ftr" sz="quarter" idx="11"/>
          </p:nvPr>
        </p:nvSpPr>
        <p:spPr/>
        <p:txBody>
          <a:bodyPr/>
          <a:lstStyle/>
          <a:p>
            <a:endParaRPr lang="fr-FR">
              <a:solidFill>
                <a:prstClr val="black">
                  <a:tint val="75000"/>
                </a:prstClr>
              </a:solidFill>
            </a:endParaRPr>
          </a:p>
        </p:txBody>
      </p:sp>
      <p:sp>
        <p:nvSpPr>
          <p:cNvPr id="4" name="Espace réservé du numéro de diapositive 3"/>
          <p:cNvSpPr>
            <a:spLocks noGrp="1"/>
          </p:cNvSpPr>
          <p:nvPr>
            <p:ph type="sldNum" sz="quarter" idx="12"/>
          </p:nvPr>
        </p:nvSpPr>
        <p:spPr/>
        <p:txBody>
          <a:bodyPr/>
          <a:lstStyle/>
          <a:p>
            <a:fld id="{AB0A43A1-80B4-4621-AA56-87708A824FE9}"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600207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5B7357E8-AC60-40AF-B831-A3A7B60644CA}" type="datetimeFigureOut">
              <a:rPr lang="fr-FR" smtClean="0">
                <a:solidFill>
                  <a:prstClr val="black">
                    <a:tint val="75000"/>
                  </a:prstClr>
                </a:solidFill>
              </a:rPr>
              <a:pPr/>
              <a:t>06/11/2017</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AB0A43A1-80B4-4621-AA56-87708A824FE9}"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30154322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5B7357E8-AC60-40AF-B831-A3A7B60644CA}" type="datetimeFigureOut">
              <a:rPr lang="fr-FR" smtClean="0">
                <a:solidFill>
                  <a:prstClr val="black">
                    <a:tint val="75000"/>
                  </a:prstClr>
                </a:solidFill>
              </a:rPr>
              <a:pPr/>
              <a:t>06/11/2017</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AB0A43A1-80B4-4621-AA56-87708A824FE9}"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22975052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7357E8-AC60-40AF-B831-A3A7B60644CA}" type="datetimeFigureOut">
              <a:rPr lang="fr-FR" smtClean="0">
                <a:solidFill>
                  <a:prstClr val="black">
                    <a:tint val="75000"/>
                  </a:prstClr>
                </a:solidFill>
              </a:rPr>
              <a:pPr/>
              <a:t>06/11/2017</a:t>
            </a:fld>
            <a:endParaRPr lang="fr-FR">
              <a:solidFill>
                <a:prstClr val="black">
                  <a:tint val="75000"/>
                </a:prstClr>
              </a:solidFill>
            </a:endParaRP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solidFill>
                <a:prstClr val="black">
                  <a:tint val="75000"/>
                </a:prstClr>
              </a:solidFill>
            </a:endParaRP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0A43A1-80B4-4621-AA56-87708A824FE9}"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168442525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Rot="1" noChangeArrowheads="1"/>
          </p:cNvSpPr>
          <p:nvPr>
            <p:ph type="title"/>
          </p:nvPr>
        </p:nvSpPr>
        <p:spPr bwMode="auto">
          <a:xfrm>
            <a:off x="301625" y="228600"/>
            <a:ext cx="8510588" cy="13255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fr-FR" smtClean="0"/>
              <a:t>Cliquez pour modifier le style du titre</a:t>
            </a:r>
          </a:p>
        </p:txBody>
      </p:sp>
      <p:sp>
        <p:nvSpPr>
          <p:cNvPr id="6147" name="Rectangle 3"/>
          <p:cNvSpPr>
            <a:spLocks noGrp="1" noRot="1" noChangeArrowheads="1"/>
          </p:cNvSpPr>
          <p:nvPr>
            <p:ph type="body" idx="1"/>
          </p:nvPr>
        </p:nvSpPr>
        <p:spPr bwMode="auto">
          <a:xfrm>
            <a:off x="301625" y="1676400"/>
            <a:ext cx="8540750" cy="44227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6148" name="Rectangle 4"/>
          <p:cNvSpPr>
            <a:spLocks noGrp="1" noChangeArrowheads="1"/>
          </p:cNvSpPr>
          <p:nvPr>
            <p:ph type="dt" sz="half" idx="2"/>
          </p:nvPr>
        </p:nvSpPr>
        <p:spPr bwMode="auto">
          <a:xfrm>
            <a:off x="304800" y="6245225"/>
            <a:ext cx="22860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400">
                <a:effectLst>
                  <a:outerShdw blurRad="38100" dist="38100" dir="2700000" algn="tl">
                    <a:srgbClr val="000000"/>
                  </a:outerShdw>
                </a:effectLst>
              </a:defRPr>
            </a:lvl1pPr>
          </a:lstStyle>
          <a:p>
            <a:pPr fontAlgn="base">
              <a:spcBef>
                <a:spcPct val="0"/>
              </a:spcBef>
              <a:spcAft>
                <a:spcPct val="0"/>
              </a:spcAft>
            </a:pPr>
            <a:endParaRPr lang="fr-FR">
              <a:solidFill>
                <a:srgbClr val="FFFFFF"/>
              </a:solidFill>
            </a:endParaRPr>
          </a:p>
        </p:txBody>
      </p:sp>
      <p:sp>
        <p:nvSpPr>
          <p:cNvPr id="614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effectLst>
                  <a:outerShdw blurRad="38100" dist="38100" dir="2700000" algn="tl">
                    <a:srgbClr val="000000"/>
                  </a:outerShdw>
                </a:effectLst>
              </a:defRPr>
            </a:lvl1pPr>
          </a:lstStyle>
          <a:p>
            <a:pPr algn="ctr" fontAlgn="base">
              <a:spcBef>
                <a:spcPct val="0"/>
              </a:spcBef>
              <a:spcAft>
                <a:spcPct val="0"/>
              </a:spcAft>
            </a:pPr>
            <a:endParaRPr lang="fr-FR">
              <a:solidFill>
                <a:srgbClr val="FFFFFF"/>
              </a:solidFill>
            </a:endParaRPr>
          </a:p>
        </p:txBody>
      </p:sp>
      <p:sp>
        <p:nvSpPr>
          <p:cNvPr id="6150" name="Rectangle 6"/>
          <p:cNvSpPr>
            <a:spLocks noGrp="1" noChangeArrowheads="1"/>
          </p:cNvSpPr>
          <p:nvPr>
            <p:ph type="sldNum" sz="quarter" idx="4"/>
          </p:nvPr>
        </p:nvSpPr>
        <p:spPr bwMode="auto">
          <a:xfrm>
            <a:off x="6553200" y="6245225"/>
            <a:ext cx="22860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effectLst>
                  <a:outerShdw blurRad="38100" dist="38100" dir="2700000" algn="tl">
                    <a:srgbClr val="000000"/>
                  </a:outerShdw>
                </a:effectLst>
              </a:defRPr>
            </a:lvl1pPr>
          </a:lstStyle>
          <a:p>
            <a:pPr fontAlgn="base">
              <a:spcBef>
                <a:spcPct val="0"/>
              </a:spcBef>
              <a:spcAft>
                <a:spcPct val="0"/>
              </a:spcAft>
            </a:pPr>
            <a:fld id="{1863FE30-9AE8-48B2-9482-387192B7F5A1}" type="slidenum">
              <a:rPr lang="fr-FR">
                <a:solidFill>
                  <a:srgbClr val="FFFFFF"/>
                </a:solidFill>
              </a:rPr>
              <a:pPr fontAlgn="base">
                <a:spcBef>
                  <a:spcPct val="0"/>
                </a:spcBef>
                <a:spcAft>
                  <a:spcPct val="0"/>
                </a:spcAft>
              </a:pPr>
              <a:t>‹#›</a:t>
            </a:fld>
            <a:endParaRPr lang="fr-FR">
              <a:solidFill>
                <a:srgbClr val="FFFFFF"/>
              </a:solidFill>
            </a:endParaRPr>
          </a:p>
        </p:txBody>
      </p:sp>
    </p:spTree>
    <p:extLst>
      <p:ext uri="{BB962C8B-B14F-4D97-AF65-F5344CB8AC3E}">
        <p14:creationId xmlns:p14="http://schemas.microsoft.com/office/powerpoint/2010/main" val="1661695286"/>
      </p:ext>
    </p:extLst>
  </p:cSld>
  <p:clrMap bg1="dk2" tx1="lt1" bg2="dk1" tx2="lt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ctr"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fontAlgn="base">
        <a:spcBef>
          <a:spcPct val="20000"/>
        </a:spcBef>
        <a:spcAft>
          <a:spcPct val="0"/>
        </a:spcAft>
        <a:buClr>
          <a:schemeClr val="hlink"/>
        </a:buClr>
        <a:buFont typeface="Wingdings" pitchFamily="2" charset="2"/>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har char="–"/>
        <a:defRPr sz="2800">
          <a:solidFill>
            <a:schemeClr val="tx1"/>
          </a:solidFill>
          <a:effectLst>
            <a:outerShdw blurRad="38100" dist="38100" dir="2700000" algn="tl">
              <a:srgbClr val="000000"/>
            </a:outerShdw>
          </a:effectLst>
          <a:latin typeface="+mn-lt"/>
          <a:cs typeface="+mn-cs"/>
        </a:defRPr>
      </a:lvl2pPr>
      <a:lvl3pPr marL="1143000" indent="-228600" algn="l" rtl="0" fontAlgn="base">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cs typeface="+mn-cs"/>
        </a:defRPr>
      </a:lvl3pPr>
      <a:lvl4pPr marL="1600200" indent="-228600" algn="l" rtl="0" fontAlgn="base">
        <a:spcBef>
          <a:spcPct val="20000"/>
        </a:spcBef>
        <a:spcAft>
          <a:spcPct val="0"/>
        </a:spcAft>
        <a:buChar char="–"/>
        <a:defRPr sz="2000">
          <a:solidFill>
            <a:schemeClr val="tx1"/>
          </a:solidFill>
          <a:effectLst>
            <a:outerShdw blurRad="38100" dist="38100" dir="2700000" algn="tl">
              <a:srgbClr val="000000"/>
            </a:outerShdw>
          </a:effectLst>
          <a:latin typeface="+mn-lt"/>
          <a:cs typeface="+mn-cs"/>
        </a:defRPr>
      </a:lvl4pPr>
      <a:lvl5pPr marL="20574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smtClean="0"/>
              <a:t>Cliquez pour modifier le style du titre</a:t>
            </a:r>
          </a:p>
        </p:txBody>
      </p:sp>
      <p:sp>
        <p:nvSpPr>
          <p:cNvPr id="1027" name="Espace réservé du texte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2A936141-C6AC-4E22-B02C-37ED966DC1D6}" type="datetimeFigureOut">
              <a:rPr lang="fr-FR">
                <a:solidFill>
                  <a:prstClr val="black">
                    <a:tint val="75000"/>
                  </a:prstClr>
                </a:solidFill>
              </a:rPr>
              <a:pPr>
                <a:defRPr/>
              </a:pPr>
              <a:t>06/11/2017</a:t>
            </a:fld>
            <a:endParaRPr lang="fr-FR">
              <a:solidFill>
                <a:prstClr val="black">
                  <a:tint val="75000"/>
                </a:prstClr>
              </a:solidFill>
            </a:endParaRP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CC521EEF-9A26-41CC-A45A-7A7B149E7766}" type="slidenum">
              <a:rPr lang="fr-FR">
                <a:solidFill>
                  <a:prstClr val="black">
                    <a:tint val="75000"/>
                  </a:prstClr>
                </a:solidFill>
              </a:rPr>
              <a:pPr>
                <a:defRPr/>
              </a:pPr>
              <a:t>‹#›</a:t>
            </a:fld>
            <a:endParaRPr lang="fr-FR">
              <a:solidFill>
                <a:prstClr val="black">
                  <a:tint val="75000"/>
                </a:prstClr>
              </a:solidFill>
            </a:endParaRPr>
          </a:p>
        </p:txBody>
      </p:sp>
    </p:spTree>
    <p:extLst>
      <p:ext uri="{BB962C8B-B14F-4D97-AF65-F5344CB8AC3E}">
        <p14:creationId xmlns:p14="http://schemas.microsoft.com/office/powerpoint/2010/main" val="2703094050"/>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fr-FR" smtClean="0"/>
              <a:t>Cliquez pour modifier le style du titre du masque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eaLnBrk="0" fontAlgn="base" hangingPunct="0">
              <a:spcBef>
                <a:spcPct val="0"/>
              </a:spcBef>
              <a:spcAft>
                <a:spcPct val="0"/>
              </a:spcAft>
            </a:pPr>
            <a:endParaRPr lang="fr-FR" smtClean="0">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eaLnBrk="0" fontAlgn="base" hangingPunct="0">
              <a:spcBef>
                <a:spcPct val="0"/>
              </a:spcBef>
              <a:spcAft>
                <a:spcPct val="0"/>
              </a:spcAft>
            </a:pPr>
            <a:endParaRPr lang="fr-FR" smtClean="0">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eaLnBrk="0" fontAlgn="base" hangingPunct="0">
              <a:spcBef>
                <a:spcPct val="0"/>
              </a:spcBef>
              <a:spcAft>
                <a:spcPct val="0"/>
              </a:spcAft>
            </a:pPr>
            <a:fld id="{D748CE16-8254-40BC-8BF5-837C8490FE65}" type="slidenum">
              <a:rPr lang="fr-FR" smtClean="0">
                <a:solidFill>
                  <a:srgbClr val="000000"/>
                </a:solidFill>
              </a:rPr>
              <a:pPr eaLnBrk="0" fontAlgn="base" hangingPunct="0">
                <a:spcBef>
                  <a:spcPct val="0"/>
                </a:spcBef>
                <a:spcAft>
                  <a:spcPct val="0"/>
                </a:spcAft>
              </a:pPr>
              <a:t>‹#›</a:t>
            </a:fld>
            <a:endParaRPr lang="fr-FR" smtClean="0">
              <a:solidFill>
                <a:srgbClr val="000000"/>
              </a:solidFill>
            </a:endParaRPr>
          </a:p>
        </p:txBody>
      </p:sp>
    </p:spTree>
    <p:extLst>
      <p:ext uri="{BB962C8B-B14F-4D97-AF65-F5344CB8AC3E}">
        <p14:creationId xmlns:p14="http://schemas.microsoft.com/office/powerpoint/2010/main" val="2267552658"/>
      </p:ext>
    </p:extLst>
  </p:cSld>
  <p:clrMap bg1="lt1" tx1="dk1" bg2="lt2" tx2="dk2" accent1="accent1" accent2="accent2" accent3="accent3" accent4="accent4" accent5="accent5" accent6="accent6" hlink="hlink" folHlink="folHlink"/>
  <p:sldLayoutIdLst>
    <p:sldLayoutId id="2147483779" r:id="rId1"/>
    <p:sldLayoutId id="2147483780" r:id="rId2"/>
    <p:sldLayoutId id="2147483781" r:id="rId3"/>
    <p:sldLayoutId id="2147483782" r:id="rId4"/>
    <p:sldLayoutId id="2147483783" r:id="rId5"/>
    <p:sldLayoutId id="2147483784" r:id="rId6"/>
    <p:sldLayoutId id="2147483785" r:id="rId7"/>
    <p:sldLayoutId id="2147483786" r:id="rId8"/>
    <p:sldLayoutId id="2147483787" r:id="rId9"/>
    <p:sldLayoutId id="2147483788" r:id="rId10"/>
    <p:sldLayoutId id="214748378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0.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38.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1.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Rot="1" noChangeArrowheads="1"/>
          </p:cNvSpPr>
          <p:nvPr>
            <p:ph type="ctrTitle"/>
          </p:nvPr>
        </p:nvSpPr>
        <p:spPr>
          <a:xfrm>
            <a:off x="0" y="428604"/>
            <a:ext cx="9144000" cy="5286412"/>
          </a:xfrm>
          <a:solidFill>
            <a:srgbClr val="FF3300"/>
          </a:solidFill>
        </p:spPr>
        <p:txBody>
          <a:bodyPr/>
          <a:lstStyle/>
          <a:p>
            <a:r>
              <a:rPr lang="en-GB" sz="2400" b="1" dirty="0" smtClean="0"/>
              <a:t/>
            </a:r>
            <a:br>
              <a:rPr lang="en-GB" sz="2400" b="1" dirty="0" smtClean="0"/>
            </a:br>
            <a:r>
              <a:rPr lang="en-GB" sz="2000" b="1" dirty="0" smtClean="0"/>
              <a:t>Centre Euro-</a:t>
            </a:r>
            <a:r>
              <a:rPr lang="en-GB" sz="2000" b="1" dirty="0" err="1" smtClean="0"/>
              <a:t>Mediterranéen</a:t>
            </a:r>
            <a:r>
              <a:rPr lang="en-GB" sz="2000" b="1" dirty="0" smtClean="0"/>
              <a:t> pour la </a:t>
            </a:r>
            <a:r>
              <a:rPr lang="en-GB" sz="2000" b="1" dirty="0" err="1" smtClean="0"/>
              <a:t>Prévention</a:t>
            </a:r>
            <a:r>
              <a:rPr lang="en-GB" sz="2000" b="1" dirty="0" smtClean="0"/>
              <a:t> du </a:t>
            </a:r>
            <a:r>
              <a:rPr lang="en-GB" sz="2000" b="1" dirty="0" err="1" smtClean="0"/>
              <a:t>Risque</a:t>
            </a:r>
            <a:r>
              <a:rPr lang="en-GB" sz="2000" b="1" dirty="0" smtClean="0"/>
              <a:t> </a:t>
            </a:r>
            <a:r>
              <a:rPr lang="en-GB" sz="2000" b="1" dirty="0" err="1" smtClean="0"/>
              <a:t>Sismique</a:t>
            </a:r>
            <a:r>
              <a:rPr lang="en-GB" sz="2400" b="1" dirty="0" smtClean="0"/>
              <a:t/>
            </a:r>
            <a:br>
              <a:rPr lang="en-GB" sz="2400" b="1" dirty="0" smtClean="0"/>
            </a:br>
            <a:r>
              <a:rPr lang="en-GB" sz="1800" b="1" dirty="0" smtClean="0"/>
              <a:t/>
            </a:r>
            <a:br>
              <a:rPr lang="en-GB" sz="1800" b="1" dirty="0" smtClean="0"/>
            </a:br>
            <a:r>
              <a:rPr lang="en-GB" sz="2400" b="1" dirty="0" smtClean="0"/>
              <a:t>CEPRIS</a:t>
            </a:r>
            <a:br>
              <a:rPr lang="en-GB" sz="2400" b="1" dirty="0" smtClean="0"/>
            </a:br>
            <a:r>
              <a:rPr lang="en-GB" sz="2400" b="1" dirty="0" smtClean="0"/>
              <a:t/>
            </a:r>
            <a:br>
              <a:rPr lang="en-GB" sz="2400" b="1" dirty="0" smtClean="0"/>
            </a:br>
            <a:r>
              <a:rPr lang="en-GB" sz="1800" b="1" dirty="0" smtClean="0"/>
              <a:t/>
            </a:r>
            <a:br>
              <a:rPr lang="en-GB" sz="1800" b="1" dirty="0" smtClean="0"/>
            </a:br>
            <a:r>
              <a:rPr lang="en-GB" sz="3200" b="1" dirty="0" smtClean="0"/>
              <a:t>ACTIVITY REPORT</a:t>
            </a:r>
            <a:r>
              <a:rPr lang="en-GB" sz="1800" b="1" dirty="0" smtClean="0"/>
              <a:t/>
            </a:r>
            <a:br>
              <a:rPr lang="en-GB" sz="1800" b="1" dirty="0" smtClean="0"/>
            </a:br>
            <a:r>
              <a:rPr lang="en-GB" sz="1800" b="1" dirty="0" smtClean="0"/>
              <a:t/>
            </a:r>
            <a:br>
              <a:rPr lang="en-GB" sz="1800" b="1" dirty="0" smtClean="0"/>
            </a:br>
            <a:r>
              <a:rPr lang="en-GB" sz="1800" b="1" dirty="0" smtClean="0"/>
              <a:t/>
            </a:r>
            <a:br>
              <a:rPr lang="en-GB" sz="1800" b="1" dirty="0" smtClean="0"/>
            </a:br>
            <a:r>
              <a:rPr lang="en-GB" sz="1800" b="1" dirty="0" smtClean="0"/>
              <a:t>by:</a:t>
            </a:r>
            <a:br>
              <a:rPr lang="en-GB" sz="1800" b="1" dirty="0" smtClean="0"/>
            </a:br>
            <a:r>
              <a:rPr lang="en-GB" sz="1800" b="1" dirty="0" err="1" smtClean="0"/>
              <a:t>Nacer</a:t>
            </a:r>
            <a:r>
              <a:rPr lang="en-GB" sz="1800" b="1" dirty="0" smtClean="0"/>
              <a:t> </a:t>
            </a:r>
            <a:r>
              <a:rPr lang="en-GB" sz="1800" b="1" dirty="0" err="1" smtClean="0"/>
              <a:t>Jabour</a:t>
            </a:r>
            <a:r>
              <a:rPr lang="en-GB" sz="1800" b="1" dirty="0" smtClean="0"/>
              <a:t/>
            </a:r>
            <a:br>
              <a:rPr lang="en-GB" sz="1800" b="1" dirty="0" smtClean="0"/>
            </a:br>
            <a:r>
              <a:rPr lang="en-GB" sz="1800" b="1" dirty="0" smtClean="0"/>
              <a:t/>
            </a:r>
            <a:br>
              <a:rPr lang="en-GB" sz="1800" b="1" dirty="0" smtClean="0"/>
            </a:br>
            <a:r>
              <a:rPr lang="en-GB" sz="1800" b="1" dirty="0" smtClean="0"/>
              <a:t/>
            </a:r>
            <a:br>
              <a:rPr lang="en-GB" sz="1800" b="1" dirty="0" smtClean="0"/>
            </a:br>
            <a:r>
              <a:rPr lang="en-GB" sz="1800" b="1" dirty="0" smtClean="0"/>
              <a:t>National Scientific and Technical Research Centre </a:t>
            </a:r>
            <a:br>
              <a:rPr lang="en-GB" sz="1800" b="1" dirty="0" smtClean="0"/>
            </a:br>
            <a:r>
              <a:rPr lang="en-GB" sz="1800" b="1" dirty="0" smtClean="0"/>
              <a:t>CNRST- Rabat – Morocco</a:t>
            </a:r>
            <a:br>
              <a:rPr lang="en-GB" sz="1800" b="1" dirty="0" smtClean="0"/>
            </a:br>
            <a:r>
              <a:rPr lang="en-GB" sz="1800" b="1" dirty="0" smtClean="0"/>
              <a:t/>
            </a:r>
            <a:br>
              <a:rPr lang="en-GB" sz="1800" b="1" dirty="0" smtClean="0"/>
            </a:br>
            <a:endParaRPr lang="fr-FR" sz="1800" b="1" dirty="0" smtClean="0"/>
          </a:p>
        </p:txBody>
      </p:sp>
      <p:sp>
        <p:nvSpPr>
          <p:cNvPr id="3075" name="Rectangle 3"/>
          <p:cNvSpPr>
            <a:spLocks noGrp="1" noRot="1" noChangeArrowheads="1"/>
          </p:cNvSpPr>
          <p:nvPr>
            <p:ph type="subTitle" idx="1"/>
          </p:nvPr>
        </p:nvSpPr>
        <p:spPr>
          <a:xfrm>
            <a:off x="323850" y="5786454"/>
            <a:ext cx="8569325" cy="928694"/>
          </a:xfrm>
        </p:spPr>
        <p:txBody>
          <a:bodyPr/>
          <a:lstStyle/>
          <a:p>
            <a:pPr>
              <a:lnSpc>
                <a:spcPct val="80000"/>
              </a:lnSpc>
            </a:pPr>
            <a:endParaRPr lang="fr-FR" sz="1000" b="1" dirty="0" smtClean="0"/>
          </a:p>
          <a:p>
            <a:pPr>
              <a:lnSpc>
                <a:spcPct val="80000"/>
              </a:lnSpc>
            </a:pPr>
            <a:endParaRPr lang="fr-FR" sz="1000" b="1" dirty="0" smtClean="0"/>
          </a:p>
          <a:p>
            <a:pPr>
              <a:lnSpc>
                <a:spcPct val="80000"/>
              </a:lnSpc>
            </a:pPr>
            <a:r>
              <a:rPr lang="fr-FR" sz="1600" b="1" dirty="0" smtClean="0"/>
              <a:t>EUR-OPA  Joint meeting  6-7 </a:t>
            </a:r>
            <a:r>
              <a:rPr lang="fr-FR" sz="1600" b="1" dirty="0" err="1" smtClean="0"/>
              <a:t>November</a:t>
            </a:r>
            <a:r>
              <a:rPr lang="fr-FR" sz="1600" b="1" dirty="0" smtClean="0"/>
              <a:t> 2017,  Paris</a:t>
            </a:r>
          </a:p>
        </p:txBody>
      </p:sp>
    </p:spTree>
    <p:extLst>
      <p:ext uri="{BB962C8B-B14F-4D97-AF65-F5344CB8AC3E}">
        <p14:creationId xmlns:p14="http://schemas.microsoft.com/office/powerpoint/2010/main" val="13366531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descr="signaux.jpg"/>
          <p:cNvPicPr>
            <a:picLocks noGrp="1"/>
          </p:cNvPicPr>
          <p:nvPr>
            <p:ph idx="1"/>
          </p:nvPr>
        </p:nvPicPr>
        <p:blipFill>
          <a:blip r:embed="rId2" cstate="print"/>
          <a:stretch>
            <a:fillRect/>
          </a:stretch>
        </p:blipFill>
        <p:spPr>
          <a:xfrm>
            <a:off x="2128423" y="1935163"/>
            <a:ext cx="4887154" cy="4389437"/>
          </a:xfrm>
          <a:prstGeom prst="rect">
            <a:avLst/>
          </a:prstGeom>
        </p:spPr>
      </p:pic>
      <p:grpSp>
        <p:nvGrpSpPr>
          <p:cNvPr id="2" name="Groupe 10"/>
          <p:cNvGrpSpPr/>
          <p:nvPr/>
        </p:nvGrpSpPr>
        <p:grpSpPr>
          <a:xfrm>
            <a:off x="1547664" y="836712"/>
            <a:ext cx="5760640" cy="936104"/>
            <a:chOff x="4686285" y="4855573"/>
            <a:chExt cx="4457700" cy="930877"/>
          </a:xfrm>
          <a:scene3d>
            <a:camera prst="orthographicFront"/>
            <a:lightRig rig="threePt" dir="t"/>
          </a:scene3d>
        </p:grpSpPr>
        <p:sp>
          <p:nvSpPr>
            <p:cNvPr id="6" name="Rectangle à coins arrondis 5"/>
            <p:cNvSpPr/>
            <p:nvPr/>
          </p:nvSpPr>
          <p:spPr>
            <a:xfrm>
              <a:off x="4686285" y="4855573"/>
              <a:ext cx="4457700" cy="930877"/>
            </a:xfrm>
            <a:prstGeom prst="roundRect">
              <a:avLst/>
            </a:prstGeom>
            <a:solidFill>
              <a:schemeClr val="accent4">
                <a:lumMod val="40000"/>
                <a:lumOff val="60000"/>
                <a:alpha val="90000"/>
              </a:schemeClr>
            </a:solidFill>
            <a:sp3d>
              <a:bevelT/>
            </a:sp3d>
          </p:spPr>
          <p:style>
            <a:lnRef idx="2">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sp>
          <p:nvSpPr>
            <p:cNvPr id="7" name="Rectangle 6"/>
            <p:cNvSpPr/>
            <p:nvPr/>
          </p:nvSpPr>
          <p:spPr>
            <a:xfrm>
              <a:off x="4731727" y="4901015"/>
              <a:ext cx="4366816" cy="839993"/>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6200" tIns="76200" rIns="76200" bIns="76200" numCol="1" spcCol="1270" anchor="ctr" anchorCtr="0">
              <a:noAutofit/>
            </a:bodyPr>
            <a:lstStyle/>
            <a:p>
              <a:r>
                <a:rPr lang="fr-FR" sz="1600" b="1" dirty="0" smtClean="0">
                  <a:solidFill>
                    <a:srgbClr val="993300"/>
                  </a:solidFill>
                </a:rPr>
                <a:t>Affiches et signalisations</a:t>
              </a:r>
              <a:endParaRPr lang="fr-FR" sz="1600" b="1" dirty="0">
                <a:solidFill>
                  <a:srgbClr val="993300"/>
                </a:solidFill>
              </a:endParaRPr>
            </a:p>
          </p:txBody>
        </p:sp>
      </p:gr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57158" y="500042"/>
            <a:ext cx="8429684" cy="4431983"/>
          </a:xfrm>
          <a:prstGeom prst="rect">
            <a:avLst/>
          </a:prstGeom>
        </p:spPr>
        <p:txBody>
          <a:bodyPr wrap="square">
            <a:spAutoFit/>
          </a:bodyPr>
          <a:lstStyle/>
          <a:p>
            <a:endParaRPr lang="it-IT" b="1" dirty="0" smtClean="0">
              <a:solidFill>
                <a:srgbClr val="0070C0"/>
              </a:solidFill>
            </a:endParaRPr>
          </a:p>
          <a:p>
            <a:r>
              <a:rPr lang="it-IT" sz="2400" dirty="0" smtClean="0">
                <a:solidFill>
                  <a:srgbClr val="0070C0"/>
                </a:solidFill>
              </a:rPr>
              <a:t>Project proposal 2018-2019</a:t>
            </a:r>
          </a:p>
          <a:p>
            <a:endParaRPr lang="it-IT" sz="2400" b="1" dirty="0" smtClean="0">
              <a:solidFill>
                <a:srgbClr val="0070C0"/>
              </a:solidFill>
            </a:endParaRPr>
          </a:p>
          <a:p>
            <a:r>
              <a:rPr lang="it-IT" sz="2400" b="1" dirty="0" smtClean="0">
                <a:solidFill>
                  <a:srgbClr val="0070C0"/>
                </a:solidFill>
              </a:rPr>
              <a:t>PRIORITY FOR ACTION OF THE MEDIUM TERM PLAN:</a:t>
            </a:r>
          </a:p>
          <a:p>
            <a:endParaRPr lang="it-IT" sz="2400" b="1" dirty="0" smtClean="0">
              <a:solidFill>
                <a:srgbClr val="0070C0"/>
              </a:solidFill>
            </a:endParaRPr>
          </a:p>
          <a:p>
            <a:r>
              <a:rPr lang="it-IT" sz="2400" b="1" dirty="0" smtClean="0">
                <a:solidFill>
                  <a:srgbClr val="0070C0"/>
                </a:solidFill>
              </a:rPr>
              <a:t>National actions aim to spread local seismic culture. </a:t>
            </a:r>
          </a:p>
          <a:p>
            <a:r>
              <a:rPr lang="it-IT" sz="2400" b="1" dirty="0" smtClean="0">
                <a:solidFill>
                  <a:srgbClr val="0070C0"/>
                </a:solidFill>
              </a:rPr>
              <a:t>Defining actions to reach the population in order to present all availlable measures for the seismic and tsunami prevention and protection.</a:t>
            </a:r>
          </a:p>
          <a:p>
            <a:endParaRPr lang="it-IT" sz="2400" b="1" dirty="0" smtClean="0">
              <a:solidFill>
                <a:srgbClr val="0070C0"/>
              </a:solidFill>
            </a:endParaRPr>
          </a:p>
          <a:p>
            <a:r>
              <a:rPr lang="it-IT" sz="2400" b="1" dirty="0" smtClean="0">
                <a:solidFill>
                  <a:srgbClr val="0070C0"/>
                </a:solidFill>
              </a:rPr>
              <a:t>Preparation of evacuation exercises in coordination with the civil protection  authority, starting with schools in priority</a:t>
            </a:r>
            <a:endParaRPr lang="fr-FR" sz="24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user\Bureau\mahdia.jpg"/>
          <p:cNvPicPr>
            <a:picLocks noChangeAspect="1" noChangeArrowheads="1"/>
          </p:cNvPicPr>
          <p:nvPr/>
        </p:nvPicPr>
        <p:blipFill>
          <a:blip r:embed="rId2"/>
          <a:srcRect/>
          <a:stretch>
            <a:fillRect/>
          </a:stretch>
        </p:blipFill>
        <p:spPr bwMode="auto">
          <a:xfrm>
            <a:off x="-404813" y="-833438"/>
            <a:ext cx="9953626" cy="8524876"/>
          </a:xfrm>
          <a:prstGeom prst="rect">
            <a:avLst/>
          </a:prstGeom>
          <a:noFill/>
        </p:spPr>
      </p:pic>
      <p:sp>
        <p:nvSpPr>
          <p:cNvPr id="3" name="ZoneTexte 2"/>
          <p:cNvSpPr txBox="1"/>
          <p:nvPr/>
        </p:nvSpPr>
        <p:spPr>
          <a:xfrm>
            <a:off x="642910" y="1928802"/>
            <a:ext cx="2486579" cy="523220"/>
          </a:xfrm>
          <a:prstGeom prst="rect">
            <a:avLst/>
          </a:prstGeom>
          <a:noFill/>
        </p:spPr>
        <p:txBody>
          <a:bodyPr wrap="none" rtlCol="0">
            <a:spAutoFit/>
          </a:bodyPr>
          <a:lstStyle/>
          <a:p>
            <a:pPr algn="ctr" fontAlgn="base">
              <a:spcBef>
                <a:spcPct val="0"/>
              </a:spcBef>
              <a:spcAft>
                <a:spcPct val="0"/>
              </a:spcAft>
            </a:pPr>
            <a:r>
              <a:rPr lang="fr-FR" sz="2800" dirty="0">
                <a:solidFill>
                  <a:srgbClr val="0070C0"/>
                </a:solidFill>
              </a:rPr>
              <a:t>Mahdia </a:t>
            </a:r>
            <a:r>
              <a:rPr lang="fr-FR" sz="2800" dirty="0" err="1">
                <a:solidFill>
                  <a:srgbClr val="0070C0"/>
                </a:solidFill>
              </a:rPr>
              <a:t>harbour</a:t>
            </a:r>
            <a:endParaRPr lang="fr-FR" sz="2800" dirty="0">
              <a:solidFill>
                <a:srgbClr val="0070C0"/>
              </a:solidFill>
            </a:endParaRPr>
          </a:p>
        </p:txBody>
      </p:sp>
      <p:sp>
        <p:nvSpPr>
          <p:cNvPr id="4" name="ZoneTexte 3"/>
          <p:cNvSpPr txBox="1"/>
          <p:nvPr/>
        </p:nvSpPr>
        <p:spPr>
          <a:xfrm>
            <a:off x="-142908" y="571480"/>
            <a:ext cx="4864755" cy="400110"/>
          </a:xfrm>
          <a:prstGeom prst="rect">
            <a:avLst/>
          </a:prstGeom>
          <a:noFill/>
        </p:spPr>
        <p:txBody>
          <a:bodyPr wrap="square" rtlCol="0">
            <a:spAutoFit/>
          </a:bodyPr>
          <a:lstStyle/>
          <a:p>
            <a:r>
              <a:rPr lang="fr-FR" sz="2000" b="1" dirty="0" smtClean="0">
                <a:solidFill>
                  <a:srgbClr val="FF0000"/>
                </a:solidFill>
              </a:rPr>
              <a:t>THANK YOU FOR YOUR ATTENTION</a:t>
            </a:r>
            <a:endParaRPr lang="fr-FR" sz="2000" b="1" dirty="0">
              <a:solidFill>
                <a:srgbClr val="FF0000"/>
              </a:solidFill>
            </a:endParaRPr>
          </a:p>
        </p:txBody>
      </p:sp>
    </p:spTree>
    <p:extLst>
      <p:ext uri="{BB962C8B-B14F-4D97-AF65-F5344CB8AC3E}">
        <p14:creationId xmlns:p14="http://schemas.microsoft.com/office/powerpoint/2010/main" val="33890000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Photo 228"/>
          <p:cNvPicPr>
            <a:picLocks noChangeAspect="1" noChangeArrowheads="1"/>
          </p:cNvPicPr>
          <p:nvPr/>
        </p:nvPicPr>
        <p:blipFill>
          <a:blip r:embed="rId2"/>
          <a:srcRect/>
          <a:stretch>
            <a:fillRect/>
          </a:stretch>
        </p:blipFill>
        <p:spPr bwMode="auto">
          <a:xfrm>
            <a:off x="0" y="981075"/>
            <a:ext cx="9144000" cy="5857875"/>
          </a:xfrm>
          <a:prstGeom prst="rect">
            <a:avLst/>
          </a:prstGeom>
          <a:noFill/>
        </p:spPr>
      </p:pic>
      <p:sp>
        <p:nvSpPr>
          <p:cNvPr id="25603" name="Rectangle 3"/>
          <p:cNvSpPr>
            <a:spLocks noChangeArrowheads="1"/>
          </p:cNvSpPr>
          <p:nvPr/>
        </p:nvSpPr>
        <p:spPr bwMode="auto">
          <a:xfrm>
            <a:off x="0" y="0"/>
            <a:ext cx="9144000" cy="914400"/>
          </a:xfrm>
          <a:prstGeom prst="rect">
            <a:avLst/>
          </a:prstGeom>
          <a:solidFill>
            <a:schemeClr val="accent1"/>
          </a:solidFill>
          <a:ln w="9525">
            <a:solidFill>
              <a:schemeClr val="tx1"/>
            </a:solidFill>
            <a:miter lim="800000"/>
            <a:headEnd/>
            <a:tailEnd/>
          </a:ln>
          <a:effectLst/>
        </p:spPr>
        <p:txBody>
          <a:bodyPr wrap="none" anchor="ctr"/>
          <a:lstStyle/>
          <a:p>
            <a:pPr algn="ctr" fontAlgn="base">
              <a:spcBef>
                <a:spcPct val="0"/>
              </a:spcBef>
              <a:spcAft>
                <a:spcPct val="0"/>
              </a:spcAft>
            </a:pPr>
            <a:r>
              <a:rPr lang="en-US">
                <a:solidFill>
                  <a:prstClr val="black"/>
                </a:solidFill>
                <a:latin typeface="Arial" charset="0"/>
                <a:cs typeface="Arial" charset="0"/>
              </a:rPr>
              <a:t>Historical seismicity of the Maghreb</a:t>
            </a:r>
          </a:p>
        </p:txBody>
      </p:sp>
    </p:spTree>
    <p:extLst>
      <p:ext uri="{BB962C8B-B14F-4D97-AF65-F5344CB8AC3E}">
        <p14:creationId xmlns:p14="http://schemas.microsoft.com/office/powerpoint/2010/main" val="14929583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Peñón de Vélez de la Gomera"/>
          <p:cNvPicPr>
            <a:picLocks noChangeAspect="1" noChangeArrowheads="1"/>
          </p:cNvPicPr>
          <p:nvPr/>
        </p:nvPicPr>
        <p:blipFill>
          <a:blip r:embed="rId2"/>
          <a:srcRect/>
          <a:stretch>
            <a:fillRect/>
          </a:stretch>
        </p:blipFill>
        <p:spPr bwMode="auto">
          <a:xfrm>
            <a:off x="468313" y="171450"/>
            <a:ext cx="8064500" cy="6048375"/>
          </a:xfrm>
          <a:prstGeom prst="rect">
            <a:avLst/>
          </a:prstGeom>
          <a:noFill/>
          <a:ln w="9525">
            <a:noFill/>
            <a:miter lim="800000"/>
            <a:headEnd/>
            <a:tailEnd/>
          </a:ln>
        </p:spPr>
      </p:pic>
      <p:sp>
        <p:nvSpPr>
          <p:cNvPr id="15363" name="Rectangle 3"/>
          <p:cNvSpPr>
            <a:spLocks noChangeArrowheads="1"/>
          </p:cNvSpPr>
          <p:nvPr/>
        </p:nvSpPr>
        <p:spPr bwMode="auto">
          <a:xfrm>
            <a:off x="468313" y="6237288"/>
            <a:ext cx="8064500" cy="620712"/>
          </a:xfrm>
          <a:prstGeom prst="rect">
            <a:avLst/>
          </a:prstGeom>
          <a:solidFill>
            <a:schemeClr val="accent1"/>
          </a:solidFill>
          <a:ln w="9525">
            <a:solidFill>
              <a:schemeClr val="tx1"/>
            </a:solidFill>
            <a:miter lim="800000"/>
            <a:headEnd/>
            <a:tailEnd/>
          </a:ln>
        </p:spPr>
        <p:txBody>
          <a:bodyPr wrap="none" anchor="ctr"/>
          <a:lstStyle/>
          <a:p>
            <a:pPr algn="ctr" fontAlgn="base">
              <a:spcBef>
                <a:spcPct val="0"/>
              </a:spcBef>
              <a:spcAft>
                <a:spcPct val="0"/>
              </a:spcAft>
            </a:pPr>
            <a:endParaRPr lang="fr-FR">
              <a:solidFill>
                <a:srgbClr val="FFFFFF"/>
              </a:solidFill>
            </a:endParaRPr>
          </a:p>
        </p:txBody>
      </p:sp>
      <p:sp>
        <p:nvSpPr>
          <p:cNvPr id="15364" name="Text Box 4"/>
          <p:cNvSpPr txBox="1">
            <a:spLocks noChangeArrowheads="1"/>
          </p:cNvSpPr>
          <p:nvPr/>
        </p:nvSpPr>
        <p:spPr bwMode="auto">
          <a:xfrm>
            <a:off x="857225" y="6308725"/>
            <a:ext cx="7286676" cy="369332"/>
          </a:xfrm>
          <a:prstGeom prst="rect">
            <a:avLst/>
          </a:prstGeom>
          <a:noFill/>
          <a:ln w="9525">
            <a:noFill/>
            <a:miter lim="800000"/>
            <a:headEnd/>
            <a:tailEnd/>
          </a:ln>
        </p:spPr>
        <p:txBody>
          <a:bodyPr wrap="square">
            <a:spAutoFit/>
          </a:bodyPr>
          <a:lstStyle/>
          <a:p>
            <a:pPr algn="ctr" fontAlgn="base">
              <a:spcBef>
                <a:spcPct val="0"/>
              </a:spcBef>
              <a:spcAft>
                <a:spcPct val="0"/>
              </a:spcAft>
            </a:pPr>
            <a:r>
              <a:rPr lang="en-US" dirty="0">
                <a:solidFill>
                  <a:srgbClr val="FFFFFF"/>
                </a:solidFill>
              </a:rPr>
              <a:t>View of the island of </a:t>
            </a:r>
            <a:r>
              <a:rPr lang="en-US" dirty="0" err="1">
                <a:solidFill>
                  <a:srgbClr val="FFFFFF"/>
                </a:solidFill>
              </a:rPr>
              <a:t>Badis</a:t>
            </a:r>
            <a:r>
              <a:rPr lang="en-US" dirty="0">
                <a:solidFill>
                  <a:srgbClr val="FFFFFF"/>
                </a:solidFill>
              </a:rPr>
              <a:t> with the ruins of the ancient city</a:t>
            </a:r>
          </a:p>
        </p:txBody>
      </p:sp>
      <p:sp>
        <p:nvSpPr>
          <p:cNvPr id="5" name="ZoneTexte 4"/>
          <p:cNvSpPr txBox="1"/>
          <p:nvPr/>
        </p:nvSpPr>
        <p:spPr>
          <a:xfrm>
            <a:off x="1000099" y="857232"/>
            <a:ext cx="6929487" cy="830997"/>
          </a:xfrm>
          <a:prstGeom prst="rect">
            <a:avLst/>
          </a:prstGeom>
          <a:noFill/>
        </p:spPr>
        <p:txBody>
          <a:bodyPr wrap="square" rtlCol="0">
            <a:spAutoFit/>
          </a:bodyPr>
          <a:lstStyle/>
          <a:p>
            <a:r>
              <a:rPr lang="en-GB" sz="2400" b="1" dirty="0" err="1" smtClean="0">
                <a:solidFill>
                  <a:srgbClr val="FF0000"/>
                </a:solidFill>
              </a:rPr>
              <a:t>LAReHBA</a:t>
            </a:r>
            <a:r>
              <a:rPr lang="en-GB" sz="2400" b="1" dirty="0" smtClean="0">
                <a:solidFill>
                  <a:srgbClr val="FF0000"/>
                </a:solidFill>
              </a:rPr>
              <a:t> Project: Local  Appropriate Retrofitting of Historical Built-up Areas</a:t>
            </a:r>
            <a:endParaRPr lang="fr-FR" sz="2400" dirty="0">
              <a:solidFill>
                <a:srgbClr val="FF0000"/>
              </a:solidFill>
            </a:endParaRPr>
          </a:p>
        </p:txBody>
      </p:sp>
    </p:spTree>
    <p:extLst>
      <p:ext uri="{BB962C8B-B14F-4D97-AF65-F5344CB8AC3E}">
        <p14:creationId xmlns:p14="http://schemas.microsoft.com/office/powerpoint/2010/main" val="9933623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795338" y="285750"/>
            <a:ext cx="7553325" cy="6286500"/>
          </a:xfrm>
          <a:prstGeom prst="rect">
            <a:avLst/>
          </a:prstGeom>
          <a:noFill/>
          <a:ln w="9525">
            <a:noFill/>
            <a:miter lim="800000"/>
            <a:headEnd/>
            <a:tailEnd/>
          </a:ln>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571472" y="119498"/>
            <a:ext cx="7929618" cy="6679178"/>
          </a:xfrm>
          <a:prstGeom prst="rect">
            <a:avLst/>
          </a:prstGeom>
          <a:noFill/>
          <a:ln w="9525">
            <a:noFill/>
            <a:miter lim="800000"/>
            <a:headEnd/>
            <a:tailEnd/>
          </a:ln>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809625" y="1"/>
            <a:ext cx="6834209" cy="6652540"/>
          </a:xfrm>
          <a:prstGeom prst="rect">
            <a:avLst/>
          </a:prstGeom>
          <a:noFill/>
          <a:ln w="9525">
            <a:noFill/>
            <a:miter lim="800000"/>
            <a:headEnd/>
            <a:tailEnd/>
          </a:ln>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6" name="Picture 4" descr="longriver-view-thumb"/>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539750" y="476250"/>
            <a:ext cx="4895850" cy="2286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8919" name="Picture 7" descr="tour_hassan_colonnes"/>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3132138" y="2997200"/>
            <a:ext cx="5364162" cy="35766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 name="ZoneTexte 3"/>
          <p:cNvSpPr txBox="1"/>
          <p:nvPr/>
        </p:nvSpPr>
        <p:spPr>
          <a:xfrm>
            <a:off x="214282" y="2857496"/>
            <a:ext cx="2857520" cy="2708434"/>
          </a:xfrm>
          <a:prstGeom prst="rect">
            <a:avLst/>
          </a:prstGeom>
          <a:noFill/>
        </p:spPr>
        <p:txBody>
          <a:bodyPr wrap="square" rtlCol="0">
            <a:spAutoFit/>
          </a:bodyPr>
          <a:lstStyle/>
          <a:p>
            <a:endParaRPr lang="fr-FR" sz="1000" dirty="0" smtClean="0"/>
          </a:p>
          <a:p>
            <a:endParaRPr lang="it-IT" sz="1600" dirty="0" smtClean="0"/>
          </a:p>
          <a:p>
            <a:r>
              <a:rPr lang="it-IT" dirty="0" smtClean="0">
                <a:solidFill>
                  <a:srgbClr val="0070C0"/>
                </a:solidFill>
              </a:rPr>
              <a:t>Action plans of associated centers as well as common plans were discussed during the Lagos, Portugal workshop with of the Caraebean Tsunami warning Center representative.</a:t>
            </a:r>
          </a:p>
          <a:p>
            <a:endParaRPr lang="it-IT" dirty="0" smtClean="0">
              <a:solidFill>
                <a:srgbClr val="0070C0"/>
              </a:solidFill>
            </a:endParaRPr>
          </a:p>
        </p:txBody>
      </p:sp>
      <p:sp>
        <p:nvSpPr>
          <p:cNvPr id="6" name="ZoneTexte 5"/>
          <p:cNvSpPr txBox="1"/>
          <p:nvPr/>
        </p:nvSpPr>
        <p:spPr>
          <a:xfrm>
            <a:off x="5572133" y="357166"/>
            <a:ext cx="3429023" cy="2308324"/>
          </a:xfrm>
          <a:prstGeom prst="rect">
            <a:avLst/>
          </a:prstGeom>
          <a:noFill/>
        </p:spPr>
        <p:txBody>
          <a:bodyPr wrap="square" rtlCol="0">
            <a:spAutoFit/>
          </a:bodyPr>
          <a:lstStyle/>
          <a:p>
            <a:r>
              <a:rPr lang="it-IT" dirty="0" smtClean="0">
                <a:solidFill>
                  <a:srgbClr val="0070C0"/>
                </a:solidFill>
              </a:rPr>
              <a:t>Aquestionnaire on the tsunami hazard and risk was diffused in Tangier, Northern Morocco within the BAYWATCH project to assess the hôteliers level of awarness and the preparation measures as these structures are hosting tourists from different countries.</a:t>
            </a:r>
            <a:endParaRPr lang="fr-FR" dirty="0">
              <a:solidFill>
                <a:srgbClr val="0070C0"/>
              </a:solidFill>
            </a:endParaRPr>
          </a:p>
        </p:txBody>
      </p:sp>
    </p:spTree>
    <p:extLst>
      <p:ext uri="{BB962C8B-B14F-4D97-AF65-F5344CB8AC3E}">
        <p14:creationId xmlns:p14="http://schemas.microsoft.com/office/powerpoint/2010/main" val="260941776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2" cstate="print"/>
          <a:srcRect/>
          <a:stretch>
            <a:fillRect/>
          </a:stretch>
        </p:blipFill>
        <p:spPr bwMode="auto">
          <a:xfrm>
            <a:off x="642938" y="857250"/>
            <a:ext cx="7358062" cy="5053013"/>
          </a:xfrm>
          <a:prstGeom prst="rect">
            <a:avLst/>
          </a:prstGeom>
          <a:noFill/>
          <a:ln w="9525">
            <a:noFill/>
            <a:miter lim="800000"/>
            <a:headEnd/>
            <a:tailEnd/>
          </a:ln>
        </p:spPr>
      </p:pic>
      <p:sp>
        <p:nvSpPr>
          <p:cNvPr id="24579" name="ZoneTexte 2"/>
          <p:cNvSpPr txBox="1">
            <a:spLocks noChangeArrowheads="1"/>
          </p:cNvSpPr>
          <p:nvPr/>
        </p:nvSpPr>
        <p:spPr bwMode="auto">
          <a:xfrm>
            <a:off x="1285875" y="6286500"/>
            <a:ext cx="6500813" cy="461963"/>
          </a:xfrm>
          <a:prstGeom prst="rect">
            <a:avLst/>
          </a:prstGeom>
          <a:noFill/>
          <a:ln w="9525">
            <a:noFill/>
            <a:miter lim="800000"/>
            <a:headEnd/>
            <a:tailEnd/>
          </a:ln>
        </p:spPr>
        <p:txBody>
          <a:bodyPr>
            <a:spAutoFit/>
          </a:bodyPr>
          <a:lstStyle/>
          <a:p>
            <a:r>
              <a:rPr lang="fr-FR" sz="2400" dirty="0"/>
              <a:t>MAREGRAPHES DE SAIDIA, CNRST et JRC</a:t>
            </a:r>
          </a:p>
        </p:txBody>
      </p:sp>
      <p:sp>
        <p:nvSpPr>
          <p:cNvPr id="24580" name="ZoneTexte 3"/>
          <p:cNvSpPr txBox="1">
            <a:spLocks noChangeArrowheads="1"/>
          </p:cNvSpPr>
          <p:nvPr/>
        </p:nvSpPr>
        <p:spPr bwMode="auto">
          <a:xfrm>
            <a:off x="2500313" y="357188"/>
            <a:ext cx="3929062" cy="369887"/>
          </a:xfrm>
          <a:prstGeom prst="rect">
            <a:avLst/>
          </a:prstGeom>
          <a:noFill/>
          <a:ln w="9525">
            <a:noFill/>
            <a:miter lim="800000"/>
            <a:headEnd/>
            <a:tailEnd/>
          </a:ln>
        </p:spPr>
        <p:txBody>
          <a:bodyPr>
            <a:spAutoFit/>
          </a:bodyPr>
          <a:lstStyle/>
          <a:p>
            <a:pPr algn="ctr"/>
            <a:r>
              <a:rPr lang="en-US" dirty="0" err="1" smtClean="0"/>
              <a:t>Deux</a:t>
            </a:r>
            <a:r>
              <a:rPr lang="en-US" dirty="0" smtClean="0"/>
              <a:t> </a:t>
            </a:r>
            <a:r>
              <a:rPr lang="en-US" dirty="0" err="1" smtClean="0"/>
              <a:t>Maregraphes</a:t>
            </a:r>
            <a:r>
              <a:rPr lang="en-US" dirty="0" smtClean="0"/>
              <a:t> à </a:t>
            </a:r>
            <a:r>
              <a:rPr lang="en-US" dirty="0" err="1" smtClean="0"/>
              <a:t>Saidia</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AutoShape 2" descr="http://www.ioc-sealevelmonitoring.org/getchart.php?img=chart1&amp;id=l85ceiffuc7mq8l6gl5npor1d35735e940ca0e3&am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028" name="AutoShape 4" descr="http://www.ioc-sealevelmonitoring.org/getchart.php?img=chart1&amp;id=l85ceiffuc7mq8l6gl5npor1d35735e940ca0e3&am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1029" name="Picture 5"/>
          <p:cNvPicPr>
            <a:picLocks noChangeAspect="1" noChangeArrowheads="1"/>
          </p:cNvPicPr>
          <p:nvPr/>
        </p:nvPicPr>
        <p:blipFill>
          <a:blip r:embed="rId2"/>
          <a:srcRect/>
          <a:stretch>
            <a:fillRect/>
          </a:stretch>
        </p:blipFill>
        <p:spPr bwMode="auto">
          <a:xfrm>
            <a:off x="-44323" y="0"/>
            <a:ext cx="9188323" cy="6296047"/>
          </a:xfrm>
          <a:prstGeom prst="rect">
            <a:avLst/>
          </a:prstGeom>
          <a:noFill/>
          <a:ln w="9525">
            <a:noFill/>
            <a:miter lim="800000"/>
            <a:headEnd/>
            <a:tailEnd/>
          </a:ln>
          <a:effectLst/>
        </p:spPr>
      </p:pic>
      <p:sp>
        <p:nvSpPr>
          <p:cNvPr id="5" name="ZoneTexte 4"/>
          <p:cNvSpPr txBox="1"/>
          <p:nvPr/>
        </p:nvSpPr>
        <p:spPr>
          <a:xfrm>
            <a:off x="0" y="6357958"/>
            <a:ext cx="9144000" cy="400110"/>
          </a:xfrm>
          <a:prstGeom prst="rect">
            <a:avLst/>
          </a:prstGeom>
          <a:noFill/>
        </p:spPr>
        <p:txBody>
          <a:bodyPr wrap="square" rtlCol="0">
            <a:spAutoFit/>
          </a:bodyPr>
          <a:lstStyle/>
          <a:p>
            <a:r>
              <a:rPr lang="fr-FR" sz="2000" dirty="0" smtClean="0"/>
              <a:t>Enregistrement du niveau de la mer en temps réel à Saadia, CNRST</a:t>
            </a:r>
            <a:endParaRPr lang="fr-FR" sz="2000" dirty="0"/>
          </a:p>
        </p:txBody>
      </p:sp>
      <p:pic>
        <p:nvPicPr>
          <p:cNvPr id="6" name="Picture 5"/>
          <p:cNvPicPr>
            <a:picLocks noChangeAspect="1" noChangeArrowheads="1"/>
          </p:cNvPicPr>
          <p:nvPr/>
        </p:nvPicPr>
        <p:blipFill>
          <a:blip r:embed="rId2"/>
          <a:srcRect/>
          <a:stretch>
            <a:fillRect/>
          </a:stretch>
        </p:blipFill>
        <p:spPr bwMode="auto">
          <a:xfrm>
            <a:off x="0" y="0"/>
            <a:ext cx="9188323" cy="629604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1_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Nuages">
  <a:themeElements>
    <a:clrScheme name="Nuages 1">
      <a:dk1>
        <a:srgbClr val="4D4D4D"/>
      </a:dk1>
      <a:lt1>
        <a:srgbClr val="FFFFFF"/>
      </a:lt1>
      <a:dk2>
        <a:srgbClr val="0000A4"/>
      </a:dk2>
      <a:lt2>
        <a:srgbClr val="B7E7FF"/>
      </a:lt2>
      <a:accent1>
        <a:srgbClr val="0099CC"/>
      </a:accent1>
      <a:accent2>
        <a:srgbClr val="00CC99"/>
      </a:accent2>
      <a:accent3>
        <a:srgbClr val="AAAACF"/>
      </a:accent3>
      <a:accent4>
        <a:srgbClr val="DADADA"/>
      </a:accent4>
      <a:accent5>
        <a:srgbClr val="AACAE2"/>
      </a:accent5>
      <a:accent6>
        <a:srgbClr val="00B98A"/>
      </a:accent6>
      <a:hlink>
        <a:srgbClr val="FFCC00"/>
      </a:hlink>
      <a:folHlink>
        <a:srgbClr val="EE941C"/>
      </a:folHlink>
    </a:clrScheme>
    <a:fontScheme name="Nuages">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fr-FR"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fr-FR"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Nuages 1">
        <a:dk1>
          <a:srgbClr val="4D4D4D"/>
        </a:dk1>
        <a:lt1>
          <a:srgbClr val="FFFFFF"/>
        </a:lt1>
        <a:dk2>
          <a:srgbClr val="0000A4"/>
        </a:dk2>
        <a:lt2>
          <a:srgbClr val="B7E7FF"/>
        </a:lt2>
        <a:accent1>
          <a:srgbClr val="0099CC"/>
        </a:accent1>
        <a:accent2>
          <a:srgbClr val="00CC99"/>
        </a:accent2>
        <a:accent3>
          <a:srgbClr val="AAAACF"/>
        </a:accent3>
        <a:accent4>
          <a:srgbClr val="DADADA"/>
        </a:accent4>
        <a:accent5>
          <a:srgbClr val="AACAE2"/>
        </a:accent5>
        <a:accent6>
          <a:srgbClr val="00B98A"/>
        </a:accent6>
        <a:hlink>
          <a:srgbClr val="FFCC00"/>
        </a:hlink>
        <a:folHlink>
          <a:srgbClr val="EE941C"/>
        </a:folHlink>
      </a:clrScheme>
      <a:clrMap bg1="dk2" tx1="lt1" bg2="dk1" tx2="lt2" accent1="accent1" accent2="accent2" accent3="accent3" accent4="accent4" accent5="accent5" accent6="accent6" hlink="hlink" folHlink="folHlink"/>
    </a:extraClrScheme>
    <a:extraClrScheme>
      <a:clrScheme name="Nuages 2">
        <a:dk1>
          <a:srgbClr val="000066"/>
        </a:dk1>
        <a:lt1>
          <a:srgbClr val="FFFFFF"/>
        </a:lt1>
        <a:dk2>
          <a:srgbClr val="00A2DC"/>
        </a:dk2>
        <a:lt2>
          <a:srgbClr val="FFFFFF"/>
        </a:lt2>
        <a:accent1>
          <a:srgbClr val="0079A4"/>
        </a:accent1>
        <a:accent2>
          <a:srgbClr val="33CCCC"/>
        </a:accent2>
        <a:accent3>
          <a:srgbClr val="AACEEB"/>
        </a:accent3>
        <a:accent4>
          <a:srgbClr val="DADADA"/>
        </a:accent4>
        <a:accent5>
          <a:srgbClr val="AABECF"/>
        </a:accent5>
        <a:accent6>
          <a:srgbClr val="2DB9B9"/>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Nuages 3">
        <a:dk1>
          <a:srgbClr val="010199"/>
        </a:dk1>
        <a:lt1>
          <a:srgbClr val="FFFFFF"/>
        </a:lt1>
        <a:dk2>
          <a:srgbClr val="000092"/>
        </a:dk2>
        <a:lt2>
          <a:srgbClr val="CCFFFF"/>
        </a:lt2>
        <a:accent1>
          <a:srgbClr val="66CCFF"/>
        </a:accent1>
        <a:accent2>
          <a:srgbClr val="2EBDBA"/>
        </a:accent2>
        <a:accent3>
          <a:srgbClr val="AAAAC7"/>
        </a:accent3>
        <a:accent4>
          <a:srgbClr val="DADADA"/>
        </a:accent4>
        <a:accent5>
          <a:srgbClr val="B8E2FF"/>
        </a:accent5>
        <a:accent6>
          <a:srgbClr val="29ABA8"/>
        </a:accent6>
        <a:hlink>
          <a:srgbClr val="66FFFF"/>
        </a:hlink>
        <a:folHlink>
          <a:srgbClr val="CC99FF"/>
        </a:folHlink>
      </a:clrScheme>
      <a:clrMap bg1="dk2" tx1="lt1" bg2="dk1" tx2="lt2" accent1="accent1" accent2="accent2" accent3="accent3" accent4="accent4" accent5="accent5" accent6="accent6" hlink="hlink" folHlink="folHlink"/>
    </a:extraClrScheme>
    <a:extraClrScheme>
      <a:clrScheme name="Nuages 4">
        <a:dk1>
          <a:srgbClr val="000000"/>
        </a:dk1>
        <a:lt1>
          <a:srgbClr val="FFFFFF"/>
        </a:lt1>
        <a:dk2>
          <a:srgbClr val="006A67"/>
        </a:dk2>
        <a:lt2>
          <a:srgbClr val="FFFFCC"/>
        </a:lt2>
        <a:accent1>
          <a:srgbClr val="33CCCC"/>
        </a:accent1>
        <a:accent2>
          <a:srgbClr val="6D6FC7"/>
        </a:accent2>
        <a:accent3>
          <a:srgbClr val="AAB9B8"/>
        </a:accent3>
        <a:accent4>
          <a:srgbClr val="DADADA"/>
        </a:accent4>
        <a:accent5>
          <a:srgbClr val="ADE2E2"/>
        </a:accent5>
        <a:accent6>
          <a:srgbClr val="6264B4"/>
        </a:accent6>
        <a:hlink>
          <a:srgbClr val="00FFFF"/>
        </a:hlink>
        <a:folHlink>
          <a:srgbClr val="00CC66"/>
        </a:folHlink>
      </a:clrScheme>
      <a:clrMap bg1="dk2" tx1="lt1" bg2="dk1" tx2="lt2" accent1="accent1" accent2="accent2" accent3="accent3" accent4="accent4" accent5="accent5" accent6="accent6" hlink="hlink" folHlink="folHlink"/>
    </a:extraClrScheme>
    <a:extraClrScheme>
      <a:clrScheme name="Nuages 5">
        <a:dk1>
          <a:srgbClr val="4D4D4D"/>
        </a:dk1>
        <a:lt1>
          <a:srgbClr val="FFFFFF"/>
        </a:lt1>
        <a:dk2>
          <a:srgbClr val="650BB7"/>
        </a:dk2>
        <a:lt2>
          <a:srgbClr val="FFFFFF"/>
        </a:lt2>
        <a:accent1>
          <a:srgbClr val="FF66FF"/>
        </a:accent1>
        <a:accent2>
          <a:srgbClr val="666699"/>
        </a:accent2>
        <a:accent3>
          <a:srgbClr val="B8AAD8"/>
        </a:accent3>
        <a:accent4>
          <a:srgbClr val="DADADA"/>
        </a:accent4>
        <a:accent5>
          <a:srgbClr val="FFB8FF"/>
        </a:accent5>
        <a:accent6>
          <a:srgbClr val="5C5C8A"/>
        </a:accent6>
        <a:hlink>
          <a:srgbClr val="E9E9FF"/>
        </a:hlink>
        <a:folHlink>
          <a:srgbClr val="CCECFF"/>
        </a:folHlink>
      </a:clrScheme>
      <a:clrMap bg1="dk2" tx1="lt1" bg2="dk1" tx2="lt2" accent1="accent1" accent2="accent2" accent3="accent3" accent4="accent4" accent5="accent5" accent6="accent6" hlink="hlink" folHlink="folHlink"/>
    </a:extraClrScheme>
    <a:extraClrScheme>
      <a:clrScheme name="Nuages 6">
        <a:dk1>
          <a:srgbClr val="FFFFFF"/>
        </a:dk1>
        <a:lt1>
          <a:srgbClr val="FFFFFF"/>
        </a:lt1>
        <a:dk2>
          <a:srgbClr val="005000"/>
        </a:dk2>
        <a:lt2>
          <a:srgbClr val="DCEAAE"/>
        </a:lt2>
        <a:accent1>
          <a:srgbClr val="99CC00"/>
        </a:accent1>
        <a:accent2>
          <a:srgbClr val="6F801A"/>
        </a:accent2>
        <a:accent3>
          <a:srgbClr val="AAB3AA"/>
        </a:accent3>
        <a:accent4>
          <a:srgbClr val="DADADA"/>
        </a:accent4>
        <a:accent5>
          <a:srgbClr val="CAE2AA"/>
        </a:accent5>
        <a:accent6>
          <a:srgbClr val="647316"/>
        </a:accent6>
        <a:hlink>
          <a:srgbClr val="FFFFCC"/>
        </a:hlink>
        <a:folHlink>
          <a:srgbClr val="CCCC00"/>
        </a:folHlink>
      </a:clrScheme>
      <a:clrMap bg1="dk2" tx1="lt1" bg2="dk1" tx2="lt2" accent1="accent1" accent2="accent2" accent3="accent3" accent4="accent4" accent5="accent5" accent6="accent6" hlink="hlink" folHlink="folHlink"/>
    </a:extraClrScheme>
    <a:extraClrScheme>
      <a:clrScheme name="Nuages 7">
        <a:dk1>
          <a:srgbClr val="4F4F77"/>
        </a:dk1>
        <a:lt1>
          <a:srgbClr val="FFFFFF"/>
        </a:lt1>
        <a:dk2>
          <a:srgbClr val="7979A5"/>
        </a:dk2>
        <a:lt2>
          <a:srgbClr val="F3F3FF"/>
        </a:lt2>
        <a:accent1>
          <a:srgbClr val="5D5D8B"/>
        </a:accent1>
        <a:accent2>
          <a:srgbClr val="66CCFF"/>
        </a:accent2>
        <a:accent3>
          <a:srgbClr val="BEBECF"/>
        </a:accent3>
        <a:accent4>
          <a:srgbClr val="DADADA"/>
        </a:accent4>
        <a:accent5>
          <a:srgbClr val="B6B6C4"/>
        </a:accent5>
        <a:accent6>
          <a:srgbClr val="5CB9E7"/>
        </a:accent6>
        <a:hlink>
          <a:srgbClr val="CCECFF"/>
        </a:hlink>
        <a:folHlink>
          <a:srgbClr val="FFFFCC"/>
        </a:folHlink>
      </a:clrScheme>
      <a:clrMap bg1="dk2" tx1="lt1" bg2="dk1" tx2="lt2" accent1="accent1" accent2="accent2" accent3="accent3" accent4="accent4" accent5="accent5" accent6="accent6" hlink="hlink" folHlink="folHlink"/>
    </a:extraClrScheme>
    <a:extraClrScheme>
      <a:clrScheme name="Nuages 8">
        <a:dk1>
          <a:srgbClr val="000000"/>
        </a:dk1>
        <a:lt1>
          <a:srgbClr val="B9B9B9"/>
        </a:lt1>
        <a:dk2>
          <a:srgbClr val="8A8472"/>
        </a:dk2>
        <a:lt2>
          <a:srgbClr val="4D4D4D"/>
        </a:lt2>
        <a:accent1>
          <a:srgbClr val="EDEEE2"/>
        </a:accent1>
        <a:accent2>
          <a:srgbClr val="7FAA7E"/>
        </a:accent2>
        <a:accent3>
          <a:srgbClr val="D9D9D9"/>
        </a:accent3>
        <a:accent4>
          <a:srgbClr val="000000"/>
        </a:accent4>
        <a:accent5>
          <a:srgbClr val="F4F5EE"/>
        </a:accent5>
        <a:accent6>
          <a:srgbClr val="729A72"/>
        </a:accent6>
        <a:hlink>
          <a:srgbClr val="008000"/>
        </a:hlink>
        <a:folHlink>
          <a:srgbClr val="989400"/>
        </a:folHlink>
      </a:clrScheme>
      <a:clrMap bg1="lt1" tx1="dk1" bg2="lt2" tx2="dk2" accent1="accent1" accent2="accent2" accent3="accent3" accent4="accent4" accent5="accent5" accent6="accent6" hlink="hlink" folHlink="folHlink"/>
    </a:extraClrScheme>
    <a:extraClrScheme>
      <a:clrScheme name="Nuages 9">
        <a:dk1>
          <a:srgbClr val="000000"/>
        </a:dk1>
        <a:lt1>
          <a:srgbClr val="FEA24E"/>
        </a:lt1>
        <a:dk2>
          <a:srgbClr val="CC6600"/>
        </a:dk2>
        <a:lt2>
          <a:srgbClr val="808080"/>
        </a:lt2>
        <a:accent1>
          <a:srgbClr val="FBEECD"/>
        </a:accent1>
        <a:accent2>
          <a:srgbClr val="ECD044"/>
        </a:accent2>
        <a:accent3>
          <a:srgbClr val="FECEB2"/>
        </a:accent3>
        <a:accent4>
          <a:srgbClr val="000000"/>
        </a:accent4>
        <a:accent5>
          <a:srgbClr val="FDF5E3"/>
        </a:accent5>
        <a:accent6>
          <a:srgbClr val="D6BC3D"/>
        </a:accent6>
        <a:hlink>
          <a:srgbClr val="E42B00"/>
        </a:hlink>
        <a:folHlink>
          <a:srgbClr val="996633"/>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Nouvelle présentation">
  <a:themeElements>
    <a:clrScheme name="Nouvelle pré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Nouvelle pré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Nouvelle pré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Nouvelle pré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Nouvelle pré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Nouvelle pré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Nouvelle pré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Nouvelle pré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Nouvelle pré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246</TotalTime>
  <Words>196</Words>
  <Application>Microsoft Office PowerPoint</Application>
  <PresentationFormat>On-screen Show (4:3)</PresentationFormat>
  <Paragraphs>26</Paragraphs>
  <Slides>12</Slides>
  <Notes>0</Notes>
  <HiddenSlides>0</HiddenSlides>
  <MMClips>0</MMClips>
  <ScaleCrop>false</ScaleCrop>
  <HeadingPairs>
    <vt:vector size="4" baseType="variant">
      <vt:variant>
        <vt:lpstr>Theme</vt:lpstr>
      </vt:variant>
      <vt:variant>
        <vt:i4>4</vt:i4>
      </vt:variant>
      <vt:variant>
        <vt:lpstr>Slide Titles</vt:lpstr>
      </vt:variant>
      <vt:variant>
        <vt:i4>12</vt:i4>
      </vt:variant>
    </vt:vector>
  </HeadingPairs>
  <TitlesOfParts>
    <vt:vector size="16" baseType="lpstr">
      <vt:lpstr>1_Thème Office</vt:lpstr>
      <vt:lpstr>Nuages</vt:lpstr>
      <vt:lpstr>3_Thème Office</vt:lpstr>
      <vt:lpstr>3_Nouvelle présentation</vt:lpstr>
      <vt:lpstr> Centre Euro-Mediterranéen pour la Prévention du Risque Sismique  CEPRIS   ACTIVITY REPORT   by: Nacer Jabour   National Scientific and Technical Research Centre  CNRST- Rabat – Morocco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Administrateur</dc:creator>
  <cp:lastModifiedBy>CADEAC Pauline</cp:lastModifiedBy>
  <cp:revision>33</cp:revision>
  <dcterms:created xsi:type="dcterms:W3CDTF">2016-11-16T11:09:43Z</dcterms:created>
  <dcterms:modified xsi:type="dcterms:W3CDTF">2017-11-06T15:23:56Z</dcterms:modified>
</cp:coreProperties>
</file>