
<file path=[Content_Types].xml><?xml version="1.0" encoding="utf-8"?>
<Types xmlns="http://schemas.openxmlformats.org/package/2006/content-types">
  <Default Extension="bmp" ContentType="image/bmp"/>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Default Extension="emf" ContentType="image/x-emf"/>
  <Default Extension="wav" ContentType="audio/wav"/>
  <Default Extension="wma" ContentType="audio/x-ms-wma"/>
  <Default Extension="mp3" ContentType="audio/unknown"/>
  <Default Extension="m4a" ContentType="audio/unknown"/>
  <Default Extension="wmv" ContentType="video/x-ms-wmv"/>
  <Default Extension="avi" ContentType="video/avi"/>
  <Default Extension="m4v" ContentType="video/unknown"/>
  <Default Extension="mp4" ContentType="video/unknown"/>
  <Default Extension="mov" ContentType="video/unknown"/>
  <Default Extension="xls" ContentType="application/vnd.ms-excel"/>
  <Default Extension="xlsx" ContentType="application/vnd.openxmlformats-officedocument.spreadsheetml.sheet"/>
  <Default Extension="bin" ContentType="application/vnd.openxmlformats-officedocument.oleObject"/>
  <Default Extension="jpg" ContentType="image/jpeg"/>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ppt/theme/theme1.xml" ContentType="application/vnd.openxmlformats-officedocument.them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1" Type="http://schemas.openxmlformats.org/officeDocument/2006/relationships/officeDocument" Target="ppt/presentation.xml"/><Relationship Id="rId2"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 id="314" r:id="rId62"/>
  </p:sldIdLst>
  <p:sldSz cx="9144000" cy="6858000" type="screen4x3"/>
  <p:notesSz cx="6858000" cy="9144000"/>
  <p:defaultTextStyle>
    <a:lvl1pPr rtl="0" fontAlgn="base" marL="0" indent="0" algn="l" defTabSz="457200">
      <a:buNone/>
      <a:lnSpc>
        <a:spcPct val="100000"/>
      </a:lnSpc>
      <a:defRPr sz="1800" lang="en-US">
        <a:solidFill>
          <a:schemeClr val="dk1"/>
        </a:solidFill>
        <a:latin typeface="Arial"/>
        <a:ea typeface="ＭＳ Ｐゴシック"/>
      </a:defRPr>
    </a:lvl1pPr>
    <a:lvl2pPr rtl="0" fontAlgn="base" marL="457200" indent="0" algn="l" defTabSz="457200">
      <a:buNone/>
      <a:lnSpc>
        <a:spcPct val="100000"/>
      </a:lnSpc>
      <a:defRPr sz="1800" lang="en-US">
        <a:solidFill>
          <a:schemeClr val="dk1"/>
        </a:solidFill>
        <a:latin typeface="Arial"/>
        <a:ea typeface="ＭＳ Ｐゴシック"/>
      </a:defRPr>
    </a:lvl2pPr>
    <a:lvl3pPr rtl="0" fontAlgn="base" marL="914400" indent="0" algn="l" defTabSz="457200">
      <a:buNone/>
      <a:lnSpc>
        <a:spcPct val="100000"/>
      </a:lnSpc>
      <a:defRPr sz="1800" lang="en-US">
        <a:solidFill>
          <a:schemeClr val="dk1"/>
        </a:solidFill>
        <a:latin typeface="Arial"/>
        <a:ea typeface="ＭＳ Ｐゴシック"/>
      </a:defRPr>
    </a:lvl3pPr>
    <a:lvl4pPr rtl="0" fontAlgn="base" marL="1371600" indent="0" algn="l" defTabSz="457200">
      <a:buNone/>
      <a:lnSpc>
        <a:spcPct val="100000"/>
      </a:lnSpc>
      <a:defRPr sz="1800" lang="en-US">
        <a:solidFill>
          <a:schemeClr val="dk1"/>
        </a:solidFill>
        <a:latin typeface="Arial"/>
        <a:ea typeface="ＭＳ Ｐゴシック"/>
      </a:defRPr>
    </a:lvl4pPr>
    <a:lvl5pPr rtl="0" fontAlgn="base" marL="1828800" indent="0" algn="l" defTabSz="457200">
      <a:buNone/>
      <a:lnSpc>
        <a:spcPct val="100000"/>
      </a:lnSpc>
      <a:defRPr sz="1800" lang="en-US">
        <a:solidFill>
          <a:schemeClr val="dk1"/>
        </a:solidFill>
        <a:latin typeface="Arial"/>
        <a:ea typeface="ＭＳ Ｐゴシック"/>
      </a:defRPr>
    </a:lvl5pPr>
    <a:lvl6pPr>
      <a:defRPr sz="1800" lang="en-US"/>
    </a:lvl6pPr>
    <a:lvl7pPr>
      <a:defRPr sz="1800" lang="en-US"/>
    </a:lvl7pPr>
    <a:lvl8pPr>
      <a:defRPr sz="1800" lang="en-US"/>
    </a:lvl8pPr>
    <a:lvl9pPr>
      <a:defRPr sz="1800" lang="en-US"/>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23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theme" Target="theme/theme1.xml"/><Relationship Id="rId3" Type="http://schemas.openxmlformats.org/officeDocument/2006/relationships/notesMaster" Target="notesMasters/notesMaster1.xml"/><Relationship Id="rId4" Type="http://schemas.openxmlformats.org/officeDocument/2006/relationships/slide" Target="slides/slide1.xml" /><Relationship Id="rId5" Type="http://schemas.openxmlformats.org/officeDocument/2006/relationships/slide" Target="slides/slide2.xml" /><Relationship Id="rId6" Type="http://schemas.openxmlformats.org/officeDocument/2006/relationships/slide" Target="slides/slide3.xml" /><Relationship Id="rId7" Type="http://schemas.openxmlformats.org/officeDocument/2006/relationships/slide" Target="slides/slide4.xml" /><Relationship Id="rId8" Type="http://schemas.openxmlformats.org/officeDocument/2006/relationships/slide" Target="slides/slide5.xml" /><Relationship Id="rId9" Type="http://schemas.openxmlformats.org/officeDocument/2006/relationships/slide" Target="slides/slide6.xml" /><Relationship Id="rId10" Type="http://schemas.openxmlformats.org/officeDocument/2006/relationships/slide" Target="slides/slide7.xml" /><Relationship Id="rId11" Type="http://schemas.openxmlformats.org/officeDocument/2006/relationships/slide" Target="slides/slide8.xml" /><Relationship Id="rId12" Type="http://schemas.openxmlformats.org/officeDocument/2006/relationships/slide" Target="slides/slide9.xml" /><Relationship Id="rId13" Type="http://schemas.openxmlformats.org/officeDocument/2006/relationships/slide" Target="slides/slide10.xml" /><Relationship Id="rId14" Type="http://schemas.openxmlformats.org/officeDocument/2006/relationships/slide" Target="slides/slide11.xml" /><Relationship Id="rId15" Type="http://schemas.openxmlformats.org/officeDocument/2006/relationships/slide" Target="slides/slide12.xml" /><Relationship Id="rId16" Type="http://schemas.openxmlformats.org/officeDocument/2006/relationships/slide" Target="slides/slide13.xml" /><Relationship Id="rId17" Type="http://schemas.openxmlformats.org/officeDocument/2006/relationships/slide" Target="slides/slide14.xml" /><Relationship Id="rId18" Type="http://schemas.openxmlformats.org/officeDocument/2006/relationships/slide" Target="slides/slide15.xml" /><Relationship Id="rId19" Type="http://schemas.openxmlformats.org/officeDocument/2006/relationships/slide" Target="slides/slide16.xml" /><Relationship Id="rId20" Type="http://schemas.openxmlformats.org/officeDocument/2006/relationships/slide" Target="slides/slide17.xml" /><Relationship Id="rId21" Type="http://schemas.openxmlformats.org/officeDocument/2006/relationships/slide" Target="slides/slide18.xml" /><Relationship Id="rId22" Type="http://schemas.openxmlformats.org/officeDocument/2006/relationships/slide" Target="slides/slide19.xml" /><Relationship Id="rId23" Type="http://schemas.openxmlformats.org/officeDocument/2006/relationships/slide" Target="slides/slide20.xml" /><Relationship Id="rId24" Type="http://schemas.openxmlformats.org/officeDocument/2006/relationships/slide" Target="slides/slide21.xml" /><Relationship Id="rId25" Type="http://schemas.openxmlformats.org/officeDocument/2006/relationships/slide" Target="slides/slide22.xml" /><Relationship Id="rId26" Type="http://schemas.openxmlformats.org/officeDocument/2006/relationships/slide" Target="slides/slide23.xml" /><Relationship Id="rId27" Type="http://schemas.openxmlformats.org/officeDocument/2006/relationships/slide" Target="slides/slide24.xml" /><Relationship Id="rId28" Type="http://schemas.openxmlformats.org/officeDocument/2006/relationships/slide" Target="slides/slide25.xml" /><Relationship Id="rId29" Type="http://schemas.openxmlformats.org/officeDocument/2006/relationships/slide" Target="slides/slide26.xml" /><Relationship Id="rId30" Type="http://schemas.openxmlformats.org/officeDocument/2006/relationships/slide" Target="slides/slide27.xml" /><Relationship Id="rId31" Type="http://schemas.openxmlformats.org/officeDocument/2006/relationships/slide" Target="slides/slide28.xml" /><Relationship Id="rId32" Type="http://schemas.openxmlformats.org/officeDocument/2006/relationships/slide" Target="slides/slide29.xml" /><Relationship Id="rId33" Type="http://schemas.openxmlformats.org/officeDocument/2006/relationships/slide" Target="slides/slide30.xml" /><Relationship Id="rId34" Type="http://schemas.openxmlformats.org/officeDocument/2006/relationships/slide" Target="slides/slide31.xml" /><Relationship Id="rId35" Type="http://schemas.openxmlformats.org/officeDocument/2006/relationships/slide" Target="slides/slide32.xml" /><Relationship Id="rId36" Type="http://schemas.openxmlformats.org/officeDocument/2006/relationships/slide" Target="slides/slide33.xml" /><Relationship Id="rId37" Type="http://schemas.openxmlformats.org/officeDocument/2006/relationships/slide" Target="slides/slide34.xml" /><Relationship Id="rId38" Type="http://schemas.openxmlformats.org/officeDocument/2006/relationships/slide" Target="slides/slide35.xml" /><Relationship Id="rId39" Type="http://schemas.openxmlformats.org/officeDocument/2006/relationships/slide" Target="slides/slide36.xml" /><Relationship Id="rId40" Type="http://schemas.openxmlformats.org/officeDocument/2006/relationships/slide" Target="slides/slide37.xml" /><Relationship Id="rId41" Type="http://schemas.openxmlformats.org/officeDocument/2006/relationships/slide" Target="slides/slide38.xml" /><Relationship Id="rId42" Type="http://schemas.openxmlformats.org/officeDocument/2006/relationships/slide" Target="slides/slide39.xml" /><Relationship Id="rId43" Type="http://schemas.openxmlformats.org/officeDocument/2006/relationships/slide" Target="slides/slide40.xml" /><Relationship Id="rId44" Type="http://schemas.openxmlformats.org/officeDocument/2006/relationships/slide" Target="slides/slide41.xml" /><Relationship Id="rId45" Type="http://schemas.openxmlformats.org/officeDocument/2006/relationships/slide" Target="slides/slide42.xml" /><Relationship Id="rId46" Type="http://schemas.openxmlformats.org/officeDocument/2006/relationships/slide" Target="slides/slide43.xml" /><Relationship Id="rId47" Type="http://schemas.openxmlformats.org/officeDocument/2006/relationships/slide" Target="slides/slide44.xml" /><Relationship Id="rId48" Type="http://schemas.openxmlformats.org/officeDocument/2006/relationships/slide" Target="slides/slide45.xml" /><Relationship Id="rId49" Type="http://schemas.openxmlformats.org/officeDocument/2006/relationships/slide" Target="slides/slide46.xml" /><Relationship Id="rId50" Type="http://schemas.openxmlformats.org/officeDocument/2006/relationships/slide" Target="slides/slide47.xml" /><Relationship Id="rId51" Type="http://schemas.openxmlformats.org/officeDocument/2006/relationships/slide" Target="slides/slide48.xml" /><Relationship Id="rId52" Type="http://schemas.openxmlformats.org/officeDocument/2006/relationships/slide" Target="slides/slide49.xml" /><Relationship Id="rId53" Type="http://schemas.openxmlformats.org/officeDocument/2006/relationships/slide" Target="slides/slide50.xml" /><Relationship Id="rId54" Type="http://schemas.openxmlformats.org/officeDocument/2006/relationships/slide" Target="slides/slide51.xml" /><Relationship Id="rId55" Type="http://schemas.openxmlformats.org/officeDocument/2006/relationships/slide" Target="slides/slide52.xml" /><Relationship Id="rId56" Type="http://schemas.openxmlformats.org/officeDocument/2006/relationships/slide" Target="slides/slide53.xml" /><Relationship Id="rId57" Type="http://schemas.openxmlformats.org/officeDocument/2006/relationships/slide" Target="slides/slide54.xml" /><Relationship Id="rId58" Type="http://schemas.openxmlformats.org/officeDocument/2006/relationships/slide" Target="slides/slide55.xml" /><Relationship Id="rId59" Type="http://schemas.openxmlformats.org/officeDocument/2006/relationships/slide" Target="slides/slide56.xml" /><Relationship Id="rId60" Type="http://schemas.openxmlformats.org/officeDocument/2006/relationships/slide" Target="slides/slide57.xml" /><Relationship Id="rId61" Type="http://schemas.openxmlformats.org/officeDocument/2006/relationships/slide" Target="slides/slide58.xml" /><Relationship Id="rId62" Type="http://schemas.openxmlformats.org/officeDocument/2006/relationships/slide" Target="slides/slide59.xml" /><Relationship Id="rId63" Type="http://schemas.openxmlformats.org/officeDocument/2006/relationships/presProps" Target="presProps.xml"/><Relationship Id="rId64" Type="http://schemas.openxmlformats.org/officeDocument/2006/relationships/tableStyles" Target="tableStyles.xml"/><Relationship Id="rId65" Type="http://schemas.openxmlformats.org/officeDocument/2006/relationships/viewProps" Target="viewProps.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p:bgPr>
    </p:bg>
    <p:spTree>
      <p:nvGrpSpPr>
        <p:cNvPr id="1" name=""/>
        <p:cNvGrpSpPr/>
        <p:nvPr/>
      </p:nvGrpSpPr>
      <p:grpSpPr>
        <a:xfrm>
          <a:off x="0" y="0"/>
          <a:ext cx="0" cy="0"/>
          <a:chOff x="0" y="0"/>
          <a:chExt cx="0" cy="0"/>
        </a:xfrm>
      </p:grpSpPr>
      <p:sp>
        <p:nvSpPr>
          <p:cNvPr id="2050" name="Header Placeholder 1"/>
          <p:cNvSpPr>
            <a:spLocks noGrp="1" noChangeShapeType="1"/>
          </p:cNvSpPr>
          <p:nvPr>
            <p:ph type="hdr" idx="0" size="quarter"/>
          </p:nvPr>
        </p:nvSpPr>
        <p:spPr>
          <a:xfrm>
            <a:off x="0" y="0"/>
            <a:ext cx="2971800" cy="457200"/>
          </a:xfrm>
          <a:prstGeom prst="rect">
            <a:avLst/>
          </a:prstGeom>
          <a:noFill/>
        </p:spPr>
        <p:txBody>
          <a:bodyPr lIns="91440" tIns="45720" rIns="91440" bIns="45720"/>
          <a:lstStyle/>
          <a:p>
            <a:endParaRPr dirty="0"/>
          </a:p>
        </p:txBody>
      </p:sp>
      <p:sp>
        <p:nvSpPr>
          <p:cNvPr id="2051" name="Date Placeholder 2"/>
          <p:cNvSpPr>
            <a:spLocks noGrp="1" noChangeShapeType="1"/>
          </p:cNvSpPr>
          <p:nvPr>
            <p:ph type="dt" idx="1"/>
          </p:nvPr>
        </p:nvSpPr>
        <p:spPr>
          <a:xfrm>
            <a:off x="3884612" y="0"/>
            <a:ext cx="2971800" cy="457200"/>
          </a:xfrm>
          <a:prstGeom prst="rect">
            <a:avLst/>
          </a:prstGeom>
          <a:noFill/>
        </p:spPr>
        <p:txBody>
          <a:bodyPr lIns="91440" tIns="45720" rIns="91440" bIns="45720"/>
          <a:lstStyle>
            <a:lvl1pPr rtl="0" fontAlgn="base" marL="0" indent="0" algn="l" defTabSz="457200">
              <a:buNone/>
              <a:lnSpc>
                <a:spcPct val="100000"/>
              </a:lnSpc>
              <a:defRPr sz="1800">
                <a:solidFill>
                  <a:schemeClr val="dk1"/>
                </a:solidFill>
                <a:latin typeface="Calibri"/>
              </a:defRPr>
            </a:lvl1pPr>
            <a:lvl2pPr rtl="0" fontAlgn="base" marL="457200" indent="0" algn="l" defTabSz="457200">
              <a:buNone/>
              <a:lnSpc>
                <a:spcPct val="100000"/>
              </a:lnSpc>
              <a:defRPr sz="1800">
                <a:solidFill>
                  <a:schemeClr val="dk1"/>
                </a:solidFill>
                <a:latin typeface="Calibri"/>
              </a:defRPr>
            </a:lvl2pPr>
            <a:lvl3pPr rtl="0" fontAlgn="base" marL="914400" indent="0" algn="l" defTabSz="457200">
              <a:buNone/>
              <a:lnSpc>
                <a:spcPct val="100000"/>
              </a:lnSpc>
              <a:defRPr sz="1800">
                <a:solidFill>
                  <a:schemeClr val="dk1"/>
                </a:solidFill>
                <a:latin typeface="Calibri"/>
              </a:defRPr>
            </a:lvl3pPr>
            <a:lvl4pPr rtl="0" fontAlgn="base" marL="1371600" indent="0" algn="l" defTabSz="457200">
              <a:buNone/>
              <a:lnSpc>
                <a:spcPct val="100000"/>
              </a:lnSpc>
              <a:defRPr sz="1800">
                <a:solidFill>
                  <a:schemeClr val="dk1"/>
                </a:solidFill>
                <a:latin typeface="Calibri"/>
              </a:defRPr>
            </a:lvl4pPr>
            <a:lvl5pPr rtl="0" fontAlgn="base" marL="1828800" indent="0" algn="l" defTabSz="457200">
              <a:buNone/>
              <a:lnSpc>
                <a:spcPct val="100000"/>
              </a:lnSpc>
              <a:defRPr sz="1800">
                <a:solidFill>
                  <a:schemeClr val="dk1"/>
                </a:solidFill>
                <a:latin typeface="Calibri"/>
              </a:defRPr>
            </a:lvl5pPr>
          </a:lstStyle>
          <a:p>
            <a:pPr lvl="0" marL="0" indent="0" algn="r">
              <a:buNone/>
            </a:pPr>
            <a:r>
              <a:rPr sz="1200" lang="en-US">
                <a:latin typeface="Calibri"/>
                <a:ea typeface="Arial"/>
              </a:rPr>
              <a:t>*</a:t>
            </a:r>
          </a:p>
        </p:txBody>
      </p:sp>
      <p:sp>
        <p:nvSpPr>
          <p:cNvPr id="2052" name="Slide Image Placeholder 3"/>
          <p:cNvSpPr>
            <a:spLocks noGrp="1" noChangeShapeType="1"/>
          </p:cNvSpPr>
          <p:nvPr>
            <p:ph type="sldImg" idx="2"/>
          </p:nvPr>
        </p:nvSpPr>
        <p:spPr>
          <a:xfrm>
            <a:off x="1143000" y="685800"/>
            <a:ext cx="4572000" cy="3429000"/>
          </a:xfrm>
          <a:prstGeom prst="rect">
            <a:avLst/>
          </a:prstGeom>
          <a:noFill/>
          <a:ln w="12700">
            <a:solidFill>
              <a:srgbClr val="000000"/>
            </a:solidFill>
            <a:round/>
            <a:headEnd/>
            <a:tailEnd/>
          </a:ln>
        </p:spPr>
        <p:txBody>
          <a:bodyPr lIns="91440" tIns="45720" rIns="91440" bIns="45720" anchor="ctr" anchorCtr="0"/>
          <a:lstStyle/>
          <a:p>
            <a:endParaRPr dirty="0"/>
          </a:p>
        </p:txBody>
      </p:sp>
      <p:sp>
        <p:nvSpPr>
          <p:cNvPr id="2053" name="Notes Placeholder 4"/>
          <p:cNvSpPr>
            <a:spLocks noGrp="1" noChangeShapeType="1"/>
          </p:cNvSpPr>
          <p:nvPr>
            <p:ph type="body" idx="3" size="quarter"/>
          </p:nvPr>
        </p:nvSpPr>
        <p:spPr>
          <a:xfrm>
            <a:off x="685800" y="4343400"/>
            <a:ext cx="5486400" cy="4114800"/>
          </a:xfrm>
          <a:prstGeom prst="rect">
            <a:avLst/>
          </a:prstGeom>
          <a:noFill/>
        </p:spPr>
        <p:txBody>
          <a:bodyPr lIns="91440" tIns="45720" rIns="91440" bIns="45720"/>
          <a:lstStyle>
            <a:lvl1pPr rtl="0" fontAlgn="base" marL="0" indent="0" algn="l" defTabSz="457200">
              <a:buNone/>
              <a:lnSpc>
                <a:spcPct val="100000"/>
              </a:lnSpc>
              <a:spcBef>
                <a:spcPct val="30000"/>
              </a:spcBef>
              <a:defRPr sz="1200">
                <a:solidFill>
                  <a:schemeClr val="dk1"/>
                </a:solidFill>
                <a:latin typeface="Calibri"/>
                <a:ea typeface="ＭＳ Ｐゴシック"/>
              </a:defRPr>
            </a:lvl1pPr>
            <a:lvl2pPr rtl="0" fontAlgn="base" marL="457200" indent="0" algn="l" defTabSz="457200">
              <a:buNone/>
              <a:lnSpc>
                <a:spcPct val="100000"/>
              </a:lnSpc>
              <a:spcBef>
                <a:spcPct val="30000"/>
              </a:spcBef>
              <a:defRPr sz="1200">
                <a:solidFill>
                  <a:schemeClr val="dk1"/>
                </a:solidFill>
                <a:latin typeface="Calibri"/>
              </a:defRPr>
            </a:lvl2pPr>
            <a:lvl3pPr rtl="0" fontAlgn="base" marL="914400" indent="0" algn="l" defTabSz="457200">
              <a:buNone/>
              <a:lnSpc>
                <a:spcPct val="100000"/>
              </a:lnSpc>
              <a:spcBef>
                <a:spcPct val="30000"/>
              </a:spcBef>
              <a:defRPr sz="1200">
                <a:solidFill>
                  <a:schemeClr val="dk1"/>
                </a:solidFill>
                <a:latin typeface="Calibri"/>
              </a:defRPr>
            </a:lvl3pPr>
            <a:lvl4pPr rtl="0" fontAlgn="base" marL="1371600" indent="0" algn="l" defTabSz="457200">
              <a:buNone/>
              <a:lnSpc>
                <a:spcPct val="100000"/>
              </a:lnSpc>
              <a:spcBef>
                <a:spcPct val="30000"/>
              </a:spcBef>
              <a:defRPr sz="1200">
                <a:solidFill>
                  <a:schemeClr val="dk1"/>
                </a:solidFill>
                <a:latin typeface="Calibri"/>
              </a:defRPr>
            </a:lvl4pPr>
            <a:lvl5pPr rtl="0" fontAlgn="base" marL="1828800" indent="0" algn="l" defTabSz="457200">
              <a:buNone/>
              <a:lnSpc>
                <a:spcPct val="100000"/>
              </a:lnSpc>
              <a:spcBef>
                <a:spcPct val="30000"/>
              </a:spcBef>
              <a:defRPr sz="1200">
                <a:solidFill>
                  <a:schemeClr val="dk1"/>
                </a:solidFill>
                <a:latin typeface="Calibri"/>
              </a:defRPr>
            </a:lvl5pPr>
          </a:lstStyle>
          <a:p>
            <a:pPr lvl="0" marL="0" indent="0">
              <a:spcBef>
                <a:spcPct val="30000"/>
              </a:spcBef>
              <a:buNone/>
            </a:pPr>
            <a:r>
              <a:rPr lang="en-GB"/>
              <a:t>Click to edit Master text styles</a:t>
            </a:r>
          </a:p>
          <a:p>
            <a:pPr lvl="1" marL="457200" indent="-457200">
              <a:spcBef>
                <a:spcPct val="30000"/>
              </a:spcBef>
              <a:buNone/>
            </a:pPr>
            <a:r>
              <a:rPr lang="en-GB"/>
              <a:t>Second level</a:t>
            </a:r>
          </a:p>
          <a:p>
            <a:pPr lvl="2" marL="914400" indent="-914400">
              <a:spcBef>
                <a:spcPct val="30000"/>
              </a:spcBef>
              <a:buNone/>
            </a:pPr>
            <a:r>
              <a:rPr lang="en-GB"/>
              <a:t>Third level</a:t>
            </a:r>
          </a:p>
          <a:p>
            <a:pPr lvl="3" marL="1371600" indent="-1371600">
              <a:spcBef>
                <a:spcPct val="30000"/>
              </a:spcBef>
              <a:buNone/>
            </a:pPr>
            <a:r>
              <a:rPr lang="en-GB"/>
              <a:t>Fourth level</a:t>
            </a:r>
          </a:p>
          <a:p>
            <a:pPr lvl="4" marL="1828800" indent="-1828800">
              <a:spcBef>
                <a:spcPct val="30000"/>
              </a:spcBef>
              <a:buNone/>
            </a:pPr>
            <a:r>
              <a:rPr lang="en-GB"/>
              <a:t>Fifth level</a:t>
            </a:r>
          </a:p>
        </p:txBody>
      </p:sp>
      <p:sp>
        <p:nvSpPr>
          <p:cNvPr id="2054" name="Footer Placeholder 5"/>
          <p:cNvSpPr>
            <a:spLocks noGrp="1" noChangeShapeType="1"/>
          </p:cNvSpPr>
          <p:nvPr>
            <p:ph type="ftr" idx="4" size="quarter"/>
          </p:nvPr>
        </p:nvSpPr>
        <p:spPr>
          <a:xfrm>
            <a:off x="0" y="8685212"/>
            <a:ext cx="2971800" cy="457200"/>
          </a:xfrm>
          <a:prstGeom prst="rect">
            <a:avLst/>
          </a:prstGeom>
          <a:noFill/>
        </p:spPr>
        <p:txBody>
          <a:bodyPr lIns="91440" tIns="45720" rIns="91440" bIns="45720" anchor="b"/>
          <a:lstStyle/>
          <a:p>
            <a:endParaRPr dirty="0"/>
          </a:p>
        </p:txBody>
      </p:sp>
      <p:sp>
        <p:nvSpPr>
          <p:cNvPr id="2055" name="Slide Number Placeholder 6"/>
          <p:cNvSpPr>
            <a:spLocks noGrp="1" noChangeShapeType="1"/>
          </p:cNvSpPr>
          <p:nvPr>
            <p:ph type="sldNum" idx="5" size="quarter"/>
          </p:nvPr>
        </p:nvSpPr>
        <p:spPr>
          <a:xfrm>
            <a:off x="3884612" y="8685212"/>
            <a:ext cx="2971800" cy="457200"/>
          </a:xfrm>
          <a:prstGeom prst="rect">
            <a:avLst/>
          </a:prstGeom>
          <a:noFill/>
        </p:spPr>
        <p:txBody>
          <a:bodyPr lIns="91440" tIns="45720" rIns="91440" bIns="45720" anchor="b"/>
          <a:lstStyle>
            <a:lvl1pPr rtl="0" fontAlgn="base" marL="0" indent="0" algn="l" defTabSz="457200">
              <a:buNone/>
              <a:lnSpc>
                <a:spcPct val="100000"/>
              </a:lnSpc>
              <a:defRPr sz="1800">
                <a:solidFill>
                  <a:schemeClr val="dk1"/>
                </a:solidFill>
                <a:latin typeface="Calibri"/>
              </a:defRPr>
            </a:lvl1pPr>
            <a:lvl2pPr rtl="0" fontAlgn="base" marL="457200" indent="0" algn="l" defTabSz="457200">
              <a:buNone/>
              <a:lnSpc>
                <a:spcPct val="100000"/>
              </a:lnSpc>
              <a:defRPr sz="1800">
                <a:solidFill>
                  <a:schemeClr val="dk1"/>
                </a:solidFill>
                <a:latin typeface="Calibri"/>
              </a:defRPr>
            </a:lvl2pPr>
            <a:lvl3pPr rtl="0" fontAlgn="base" marL="914400" indent="0" algn="l" defTabSz="457200">
              <a:buNone/>
              <a:lnSpc>
                <a:spcPct val="100000"/>
              </a:lnSpc>
              <a:defRPr sz="1800">
                <a:solidFill>
                  <a:schemeClr val="dk1"/>
                </a:solidFill>
                <a:latin typeface="Calibri"/>
              </a:defRPr>
            </a:lvl3pPr>
            <a:lvl4pPr rtl="0" fontAlgn="base" marL="1371600" indent="0" algn="l" defTabSz="457200">
              <a:buNone/>
              <a:lnSpc>
                <a:spcPct val="100000"/>
              </a:lnSpc>
              <a:defRPr sz="1800">
                <a:solidFill>
                  <a:schemeClr val="dk1"/>
                </a:solidFill>
                <a:latin typeface="Calibri"/>
              </a:defRPr>
            </a:lvl4pPr>
            <a:lvl5pPr rtl="0" fontAlgn="base" marL="1828800" indent="0" algn="l" defTabSz="457200">
              <a:buNone/>
              <a:lnSpc>
                <a:spcPct val="100000"/>
              </a:lnSpc>
              <a:defRPr sz="1800">
                <a:solidFill>
                  <a:schemeClr val="dk1"/>
                </a:solidFill>
                <a:latin typeface="Calibri"/>
              </a:defRPr>
            </a:lvl5pPr>
          </a:lstStyle>
          <a:p>
            <a:pPr lvl="0" marL="0" indent="0" algn="r">
              <a:buNone/>
            </a:pPr>
            <a:fld id="{D038279B-FC19-497E-A7D1-5ADD9CAF016F}" type="slidenum">
              <a:rPr sz="1200" lang="en-US">
                <a:latin typeface="Calibri"/>
                <a:ea typeface="Arial"/>
              </a:rPr>
              <a:t>*</a:t>
            </a:fld>
          </a:p>
        </p:txBody>
      </p:sp>
    </p:spTree>
  </p:cSld>
  <p:clrMap bg1="lt1" tx1="dk1" bg2="lt2" tx2="dk2" accent1="accent1" accent2="accent2" accent3="accent3" accent4="accent4" accent5="accent5" accent6="accent6" hlink="hlink" folHlink="folHlink"/>
  <p:notesStyle/>
</p:notesMaster>
</file>

<file path=ppt/notesSlides/_rels/notesSlide1.xml.rels><?xml version="1.0" encoding="UTF-8" standalone="yes" ?>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11.xml.rels><?xml version="1.0" encoding="UTF-8" standalone="yes" ?>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12.xml.rels><?xml version="1.0" encoding="UTF-8" standalone="yes" ?>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2.xml.rels><?xml version="1.0" encoding="UTF-8" standalone="yes" ?>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xml.rels><?xml version="1.0" encoding="UTF-8" standalone="yes" ?>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5.xml.rels><?xml version="1.0" encoding="UTF-8" standalone="yes" ?>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6.xml.rels><?xml version="1.0" encoding="UTF-8" standalone="yes" ?>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7.xml.rels><?xml version="1.0" encoding="UTF-8" standalone="yes" ?>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8.xml.rels><?xml version="1.0" encoding="UTF-8" standalone="yes" ?>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9.xml.rels><?xml version="1.0" encoding="UTF-8" standalone="yes" ?>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ChangeShapeType="1"/>
          </p:cNvSpPr>
          <p:nvPr>
            <p:ph type="sldImg" idx="0"/>
          </p:nvPr>
        </p:nvSpPr>
        <p:spPr>
          <a:xfrm>
            <a:off x="1143000" y="685800"/>
            <a:ext cx="4572000" cy="3429000"/>
          </a:xfrm>
          <a:prstGeom prst="rect">
            <a:avLst/>
          </a:prstGeom>
          <a:noFill/>
          <a:ln w="9524">
            <a:solidFill>
              <a:srgbClr val="000000"/>
            </a:solidFill>
            <a:miter/>
            <a:headEnd/>
            <a:tailEnd/>
          </a:ln>
        </p:spPr>
        <p:txBody>
          <a:bodyPr lIns="91440" tIns="45720" rIns="91440" bIns="45720" anchor="ctr" anchorCtr="0"/>
          <a:lstStyle/>
          <a:p>
            <a:endParaRPr dirty="0"/>
          </a:p>
        </p:txBody>
      </p:sp>
      <p:sp>
        <p:nvSpPr>
          <p:cNvPr id="6147" name="Notes Placeholder 2"/>
          <p:cNvSpPr>
            <a:spLocks noGrp="1" noChangeShapeType="1"/>
          </p:cNvSpPr>
          <p:nvPr>
            <p:ph type="body" idx="1"/>
          </p:nvPr>
        </p:nvSpPr>
        <p:spPr>
          <a:xfrm>
            <a:off x="685800" y="4343400"/>
            <a:ext cx="5486400" cy="4114800"/>
          </a:xfrm>
          <a:prstGeom prst="rect">
            <a:avLst/>
          </a:prstGeom>
          <a:noFill/>
        </p:spPr>
        <p:txBody>
          <a:bodyPr lIns="91440" tIns="45720" rIns="91440" bIns="45720" anchor="t"/>
          <a:lstStyle/>
          <a:p>
            <a:pPr lvl="0"/>
            <a:r>
              <a:rPr lang="fr-FR">
                <a:ea typeface="Calibri"/>
              </a:rPr>
              <a:t>Dès lors que vous enquêtez sur des activités criminelles ou autres pouvant déboucher sur une procédure judiciaire, vous devez prendre en compte des preuves potentielles que constituent les appareils et équipements pouvant être liés à des informations électroniques, tels que des appareils, de l’équipement, des logiciels, du matériel ou toute autre technologie à même de fonctionner de manière indépendante, en lien ou en connexion avec des systèmes informatiques traditionnels. Ces éléments peuvent être utilisés pour améliorer l’accès de l’utilisateur et augmenter la fonctionnalité du système informatique, de l’appareil lui-même ou d’autres équipements qui peuvent ou non être visibles pour l’enquêteur. </a:t>
            </a:r>
          </a:p>
        </p:txBody>
      </p:sp>
      <p:sp>
        <p:nvSpPr>
          <p:cNvPr id="6148" name="Slide Number Placeholder 3"/>
          <p:cNvSpPr txBox="1">
            <a:spLocks noGrp="1" noChangeShapeType="1"/>
          </p:cNvSpPr>
          <p:nvPr>
            <p:ph type="sldNum"/>
          </p:nvPr>
        </p:nvSpPr>
        <p:spPr>
          <a:xfrm>
            <a:off x="3884612" y="8685212"/>
            <a:ext cx="2971800" cy="457200"/>
          </a:xfrm>
          <a:prstGeom prst="rect">
            <a:avLst/>
          </a:prstGeom>
          <a:noFill/>
        </p:spPr>
        <p:txBody>
          <a:bodyPr lIns="91440" tIns="45720" rIns="91440" bIns="45720" anchor="b"/>
          <a:lstStyle/>
          <a:p>
            <a:pPr lvl="0" algn="r"/>
            <a:fld id="{D038279B-FC19-497E-A7D1-5ADD9CAF016F}" type="slidenum">
              <a:rPr lang="en-US">
                <a:ea typeface="Arial"/>
              </a:rPr>
              <a:t>*</a:t>
            </a:fld>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ChangeShapeType="1"/>
          </p:cNvSpPr>
          <p:nvPr>
            <p:ph type="sldImg" idx="0"/>
          </p:nvPr>
        </p:nvSpPr>
        <p:spPr>
          <a:xfrm>
            <a:off x="1143000" y="685800"/>
            <a:ext cx="4572000" cy="3429000"/>
          </a:xfrm>
          <a:prstGeom prst="rect">
            <a:avLst/>
          </a:prstGeom>
          <a:noFill/>
          <a:ln w="9524">
            <a:solidFill>
              <a:srgbClr val="000000"/>
            </a:solidFill>
            <a:miter/>
            <a:headEnd/>
            <a:tailEnd/>
          </a:ln>
        </p:spPr>
        <p:txBody>
          <a:bodyPr lIns="91440" tIns="45720" rIns="91440" bIns="45720" anchor="ctr" anchorCtr="0"/>
          <a:lstStyle/>
          <a:p>
            <a:endParaRPr dirty="0"/>
          </a:p>
        </p:txBody>
      </p:sp>
      <p:sp>
        <p:nvSpPr>
          <p:cNvPr id="63491" name="Notes Placeholder 2"/>
          <p:cNvSpPr>
            <a:spLocks noGrp="1" noChangeShapeType="1"/>
          </p:cNvSpPr>
          <p:nvPr>
            <p:ph type="body" idx="1"/>
          </p:nvPr>
        </p:nvSpPr>
        <p:spPr>
          <a:xfrm>
            <a:off x="685800" y="4343400"/>
            <a:ext cx="5486400" cy="4114800"/>
          </a:xfrm>
          <a:prstGeom prst="rect">
            <a:avLst/>
          </a:prstGeom>
          <a:noFill/>
        </p:spPr>
        <p:txBody>
          <a:bodyPr lIns="91440" tIns="45720" rIns="91440" bIns="45720" anchor="t"/>
          <a:lstStyle/>
          <a:p>
            <a:pPr lvl="0">
              <a:lnSpc>
                <a:spcPct val="115000"/>
              </a:lnSpc>
              <a:spcAft>
                <a:spcPts val="1000"/>
              </a:spcAft>
            </a:pPr>
            <a:r>
              <a:rPr lang="fr-FR">
                <a:ea typeface="Calibri"/>
              </a:rPr>
              <a:t>Lorsqu’on planifie une activité, la première des choses à faire est d’établir l’autorité nécessaire pour mener cette activité. L’autorité peut prendre plusieurs formes. La plus simple consiste à obtenir le consentement de la personne responsable de l’équipement et/ou des données à acquérir. Ce consentement devra toujours être obtenu par écrit, mais en s’assurant que la personne comprend pleinement ce qu’implique le fait de donner son consentement ; cependant, le droit interne et les coutumes dans le pays doivent aussi être pris en compte. </a:t>
            </a:r>
          </a:p>
          <a:p>
            <a:pPr lvl="0">
              <a:lnSpc>
                <a:spcPct val="115000"/>
              </a:lnSpc>
              <a:spcAft>
                <a:spcPts val="1000"/>
              </a:spcAft>
            </a:pPr>
            <a:r>
              <a:rPr lang="fr-FR">
                <a:ea typeface="Calibri"/>
              </a:rPr>
              <a:t>Le niveau d’autorité dépendra aussi d’autres facteurs, selon que les faits ayant déclenché l’enquête relèvent du pénal ou du civil, que les personnes qui sollicitent l’autorité appartiennent aux services répressifs ou aux services de poursuite, que ce sont des enquêteurs civils ou des avocats agissant pour le compte de leurs clients ou d’autres catégories dans les deux types de procédure. Les niveaux d’autorité seront différents, depuis l’autorité pouvant être accordée par des individus en vertu de la législation jusqu’aux ordonnances et mandats judiciaires. </a:t>
            </a:r>
          </a:p>
          <a:p>
            <a:pPr lvl="0">
              <a:lnSpc>
                <a:spcPct val="115000"/>
              </a:lnSpc>
              <a:spcAft>
                <a:spcPts val="1000"/>
              </a:spcAft>
            </a:pPr>
            <a:r>
              <a:rPr lang="fr-FR">
                <a:ea typeface="Calibri"/>
              </a:rPr>
              <a:t>Aucun acte de saisie d’équipement ou d’acquisition de données ne devrait être entrepris sans avoir obtenu par avance le niveau d’autorité correct pour ce faire.</a:t>
            </a:r>
          </a:p>
          <a:p>
            <a:pPr lvl="0"/>
          </a:p>
        </p:txBody>
      </p:sp>
      <p:sp>
        <p:nvSpPr>
          <p:cNvPr id="63492" name="Slide Number Placeholder 3"/>
          <p:cNvSpPr txBox="1">
            <a:spLocks noGrp="1" noChangeShapeType="1"/>
          </p:cNvSpPr>
          <p:nvPr>
            <p:ph type="sldNum"/>
          </p:nvPr>
        </p:nvSpPr>
        <p:spPr>
          <a:xfrm>
            <a:off x="3884612" y="8685212"/>
            <a:ext cx="2971800" cy="457200"/>
          </a:xfrm>
          <a:prstGeom prst="rect">
            <a:avLst/>
          </a:prstGeom>
          <a:noFill/>
        </p:spPr>
        <p:txBody>
          <a:bodyPr lIns="91440" tIns="45720" rIns="91440" bIns="45720" anchor="b"/>
          <a:lstStyle/>
          <a:p>
            <a:pPr lvl="0" algn="r"/>
            <a:fld id="{D038279B-FC19-497E-A7D1-5ADD9CAF016F}" type="slidenum">
              <a:rPr lang="en-US">
                <a:ea typeface="Arial"/>
              </a:rPr>
              <a:t>*</a:t>
            </a:fld>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ChangeShapeType="1"/>
          </p:cNvSpPr>
          <p:nvPr>
            <p:ph type="sldImg" idx="0"/>
          </p:nvPr>
        </p:nvSpPr>
        <p:spPr>
          <a:xfrm>
            <a:off x="1143000" y="685800"/>
            <a:ext cx="4572000" cy="3429000"/>
          </a:xfrm>
          <a:prstGeom prst="rect">
            <a:avLst/>
          </a:prstGeom>
          <a:noFill/>
          <a:ln w="9524">
            <a:solidFill>
              <a:srgbClr val="000000"/>
            </a:solidFill>
            <a:miter/>
            <a:headEnd/>
            <a:tailEnd/>
          </a:ln>
        </p:spPr>
        <p:txBody>
          <a:bodyPr lIns="91440" tIns="45720" rIns="91440" bIns="45720" anchor="ctr" anchorCtr="0"/>
          <a:lstStyle/>
          <a:p>
            <a:endParaRPr dirty="0"/>
          </a:p>
        </p:txBody>
      </p:sp>
      <p:sp>
        <p:nvSpPr>
          <p:cNvPr id="65539" name="Notes Placeholder 2"/>
          <p:cNvSpPr>
            <a:spLocks noGrp="1" noChangeShapeType="1"/>
          </p:cNvSpPr>
          <p:nvPr>
            <p:ph type="body" idx="1"/>
          </p:nvPr>
        </p:nvSpPr>
        <p:spPr>
          <a:xfrm>
            <a:off x="685800" y="4343400"/>
            <a:ext cx="5486400" cy="4114800"/>
          </a:xfrm>
          <a:prstGeom prst="rect">
            <a:avLst/>
          </a:prstGeom>
          <a:noFill/>
        </p:spPr>
        <p:txBody>
          <a:bodyPr lIns="91440" tIns="45720" rIns="91440" bIns="45720" anchor="t"/>
          <a:lstStyle/>
          <a:p>
            <a:pPr lvl="0"/>
            <a:r>
              <a:rPr sz="1100" lang="fr-FR"/>
              <a:t>Il peut être utile d’avoir une accréditation, car cela renforce la crédibilité des témoins forensiques appelés à la barre par l’accusation comme par la défense, outre que cela permet une évaluation objective et indépendante des qualifications des experts sur lesquels la cour va s’appuyer.</a:t>
            </a:r>
          </a:p>
          <a:p>
            <a:pPr lvl="0"/>
            <a:r>
              <a:rPr sz="1100" lang="fr-FR"/>
              <a:t>Pour la bonne marche de l’enquête et des poursuites, il est essentiel que les enquêteurs, le témoin forensique et le procureur se consultent au plus tôt. La police et le ministère public devront faire en sorte que l’examinateur forensique reçoive des instructions claires. Les enquêteurs doivent fournir des programmes détaillés et adéquats. </a:t>
            </a:r>
          </a:p>
          <a:p>
            <a:pPr lvl="0"/>
            <a:r>
              <a:rPr sz="1100" lang="fr-FR"/>
              <a:t>La sélection des témoins consultants externes, en particulier dans des secteurs moins habituels ou très techniques, peut poser problème à l’enquêteur. Le processus de sélection ne devrait pas être laissé au hasard, mais au contraire être dès le départ actif et structuré. Les services spécialisés dans la criminalité informatique peuvent apporter des conseils sur les critères de sélection.</a:t>
            </a:r>
          </a:p>
          <a:p>
            <a:pPr lvl="0"/>
            <a:r>
              <a:rPr sz="1100" lang="fr-FR"/>
              <a:t>Pour la sélection, il conviendra de suivre les conseils ci-dessous ; les domaines indiqués constituent le socle des compétences pour les témoins indépendants consultants.</a:t>
            </a:r>
          </a:p>
          <a:p>
            <a:pPr lvl="0"/>
            <a:r>
              <a:rPr sz="1100" lang="fr-FR"/>
              <a:t>Il est possible que l’enquêteur ou le procureur aient besoin des services d’un spécialiste forensique durant une enquête à cause d’une spécialité, par exemple la connaissance d’un système d’exploitation ou d’une application d’Internet particuliers.</a:t>
            </a:r>
          </a:p>
          <a:p>
            <a:pPr lvl="0"/>
            <a:r>
              <a:rPr sz="1100" lang="fr-FR"/>
              <a:t>Pour la sélection d’un témoin, il faut avant tout se demander s’il dispose des connaissances requises, soit par ses études soit par l’expérience, pour rendre un avis éclairé qui permettra de résoudre les problèmes.</a:t>
            </a:r>
          </a:p>
          <a:p>
            <a:pPr lvl="0"/>
            <a:r>
              <a:rPr sz="1100" lang="fr-FR"/>
              <a:t> </a:t>
            </a:r>
          </a:p>
          <a:p>
            <a:pPr lvl="0">
              <a:lnSpc>
                <a:spcPct val="90000"/>
              </a:lnSpc>
            </a:pPr>
          </a:p>
        </p:txBody>
      </p:sp>
      <p:sp>
        <p:nvSpPr>
          <p:cNvPr id="65540" name="Slide Number Placeholder 3"/>
          <p:cNvSpPr txBox="1">
            <a:spLocks noGrp="1" noChangeShapeType="1"/>
          </p:cNvSpPr>
          <p:nvPr>
            <p:ph type="sldNum"/>
          </p:nvPr>
        </p:nvSpPr>
        <p:spPr>
          <a:xfrm>
            <a:off x="3884612" y="8685212"/>
            <a:ext cx="2971800" cy="457200"/>
          </a:xfrm>
          <a:prstGeom prst="rect">
            <a:avLst/>
          </a:prstGeom>
          <a:noFill/>
        </p:spPr>
        <p:txBody>
          <a:bodyPr lIns="91440" tIns="45720" rIns="91440" bIns="45720" anchor="b"/>
          <a:lstStyle/>
          <a:p>
            <a:pPr lvl="0" algn="r"/>
            <a:fld id="{D038279B-FC19-497E-A7D1-5ADD9CAF016F}" type="slidenum">
              <a:rPr lang="en-US">
                <a:ea typeface="Arial"/>
              </a:rPr>
              <a:t>*</a:t>
            </a:fld>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ChangeShapeType="1"/>
          </p:cNvSpPr>
          <p:nvPr>
            <p:ph type="sldImg" idx="0"/>
          </p:nvPr>
        </p:nvSpPr>
        <p:spPr>
          <a:xfrm>
            <a:off x="1143000" y="685800"/>
            <a:ext cx="4572000" cy="3429000"/>
          </a:xfrm>
          <a:prstGeom prst="rect">
            <a:avLst/>
          </a:prstGeom>
          <a:noFill/>
          <a:ln w="9524">
            <a:solidFill>
              <a:srgbClr val="000000"/>
            </a:solidFill>
            <a:miter/>
            <a:headEnd/>
            <a:tailEnd/>
          </a:ln>
        </p:spPr>
        <p:txBody>
          <a:bodyPr lIns="91440" tIns="45720" rIns="91440" bIns="45720" anchor="ctr" anchorCtr="0"/>
          <a:lstStyle/>
          <a:p>
            <a:endParaRPr dirty="0"/>
          </a:p>
        </p:txBody>
      </p:sp>
      <p:sp>
        <p:nvSpPr>
          <p:cNvPr id="74755" name="Notes Placeholder 2"/>
          <p:cNvSpPr>
            <a:spLocks noGrp="1" noChangeShapeType="1"/>
          </p:cNvSpPr>
          <p:nvPr>
            <p:ph type="body" idx="1"/>
          </p:nvPr>
        </p:nvSpPr>
        <p:spPr>
          <a:xfrm>
            <a:off x="685800" y="4343400"/>
            <a:ext cx="5486400" cy="4114800"/>
          </a:xfrm>
          <a:prstGeom prst="rect">
            <a:avLst/>
          </a:prstGeom>
          <a:noFill/>
        </p:spPr>
        <p:txBody>
          <a:bodyPr lIns="91440" tIns="45720" rIns="91440" bIns="45720" anchor="t"/>
          <a:lstStyle/>
          <a:p>
            <a:endParaRPr dirty="0"/>
          </a:p>
        </p:txBody>
      </p:sp>
      <p:sp>
        <p:nvSpPr>
          <p:cNvPr id="74756" name="Slide Number Placeholder 3"/>
          <p:cNvSpPr txBox="1">
            <a:spLocks noGrp="1" noChangeShapeType="1"/>
          </p:cNvSpPr>
          <p:nvPr>
            <p:ph type="sldNum"/>
          </p:nvPr>
        </p:nvSpPr>
        <p:spPr>
          <a:xfrm>
            <a:off x="3884612" y="8685212"/>
            <a:ext cx="2971800" cy="457200"/>
          </a:xfrm>
          <a:prstGeom prst="rect">
            <a:avLst/>
          </a:prstGeom>
          <a:noFill/>
        </p:spPr>
        <p:txBody>
          <a:bodyPr lIns="91440" tIns="45720" rIns="91440" bIns="45720" anchor="b"/>
          <a:lstStyle/>
          <a:p>
            <a:pPr lvl="0" algn="r"/>
            <a:fld id="{D038279B-FC19-497E-A7D1-5ADD9CAF016F}" type="slidenum">
              <a:rPr lang="en-GB">
                <a:ea typeface="Arial"/>
              </a:rPr>
              <a:t>*</a:t>
            </a:fld>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ChangeShapeType="1"/>
          </p:cNvSpPr>
          <p:nvPr>
            <p:ph type="sldImg" idx="0"/>
          </p:nvPr>
        </p:nvSpPr>
        <p:spPr>
          <a:xfrm>
            <a:off x="1143000" y="685800"/>
            <a:ext cx="4572000" cy="3429000"/>
          </a:xfrm>
          <a:prstGeom prst="rect">
            <a:avLst/>
          </a:prstGeom>
          <a:noFill/>
          <a:ln w="9524">
            <a:solidFill>
              <a:srgbClr val="000000"/>
            </a:solidFill>
            <a:miter/>
            <a:headEnd/>
            <a:tailEnd/>
          </a:ln>
        </p:spPr>
        <p:txBody>
          <a:bodyPr lIns="91440" tIns="45720" rIns="91440" bIns="45720" anchor="ctr" anchorCtr="0"/>
          <a:lstStyle/>
          <a:p>
            <a:endParaRPr dirty="0"/>
          </a:p>
        </p:txBody>
      </p:sp>
      <p:sp>
        <p:nvSpPr>
          <p:cNvPr id="8195" name="Notes Placeholder 2"/>
          <p:cNvSpPr>
            <a:spLocks noGrp="1" noChangeShapeType="1"/>
          </p:cNvSpPr>
          <p:nvPr>
            <p:ph type="body" idx="1"/>
          </p:nvPr>
        </p:nvSpPr>
        <p:spPr>
          <a:xfrm>
            <a:off x="685800" y="4343400"/>
            <a:ext cx="5486400" cy="4114800"/>
          </a:xfrm>
          <a:prstGeom prst="rect">
            <a:avLst/>
          </a:prstGeom>
          <a:noFill/>
        </p:spPr>
        <p:txBody>
          <a:bodyPr lIns="91440" tIns="45720" rIns="91440" bIns="45720" anchor="t"/>
          <a:lstStyle/>
          <a:p>
            <a:pPr lvl="0">
              <a:buFontTx/>
              <a:buChar char="-"/>
            </a:pPr>
            <a:r>
              <a:rPr lang="en-GB"/>
              <a:t> La personne en charge est responsable de l’intégrité du matériel récupéré sur la scène et c’est donc elle qui démarre la chaîne de conservation forensique.</a:t>
            </a:r>
          </a:p>
          <a:p>
            <a:pPr lvl="0">
              <a:buFontTx/>
              <a:buChar char="-"/>
            </a:pPr>
            <a:r>
              <a:rPr lang="en-GB"/>
              <a:t> Cette opération doit être menée de la manière qui aura l’impact le moins important sur les données et par une personne qualifiée pour ce faire. Les principes 2 à 5 devraient être pris en compte si une telle action est jugée nécessaire.</a:t>
            </a:r>
          </a:p>
          <a:p>
            <a:pPr lvl="0">
              <a:buFontTx/>
              <a:buChar char="-"/>
            </a:pPr>
          </a:p>
        </p:txBody>
      </p:sp>
      <p:sp>
        <p:nvSpPr>
          <p:cNvPr id="8196" name="Slide Number Placeholder 3"/>
          <p:cNvSpPr txBox="1">
            <a:spLocks noGrp="1" noChangeShapeType="1"/>
          </p:cNvSpPr>
          <p:nvPr>
            <p:ph type="sldNum"/>
          </p:nvPr>
        </p:nvSpPr>
        <p:spPr>
          <a:xfrm>
            <a:off x="3884612" y="8685212"/>
            <a:ext cx="2971800" cy="457200"/>
          </a:xfrm>
          <a:prstGeom prst="rect">
            <a:avLst/>
          </a:prstGeom>
          <a:noFill/>
        </p:spPr>
        <p:txBody>
          <a:bodyPr lIns="91440" tIns="45720" rIns="91440" bIns="45720" anchor="b"/>
          <a:lstStyle/>
          <a:p>
            <a:pPr lvl="0" algn="r"/>
            <a:fld id="{D038279B-FC19-497E-A7D1-5ADD9CAF016F}" type="slidenum">
              <a:rPr lang="en-US">
                <a:ea typeface="Arial"/>
              </a:rPr>
              <a:t>*</a:t>
            </a:fld>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ChangeShapeType="1"/>
          </p:cNvSpPr>
          <p:nvPr>
            <p:ph type="sldImg" idx="0"/>
          </p:nvPr>
        </p:nvSpPr>
        <p:spPr>
          <a:xfrm>
            <a:off x="1143000" y="685800"/>
            <a:ext cx="4572000" cy="3429000"/>
          </a:xfrm>
          <a:prstGeom prst="rect">
            <a:avLst/>
          </a:prstGeom>
          <a:noFill/>
          <a:ln w="9524">
            <a:solidFill>
              <a:srgbClr val="000000"/>
            </a:solidFill>
            <a:miter/>
            <a:headEnd/>
            <a:tailEnd/>
          </a:ln>
        </p:spPr>
        <p:txBody>
          <a:bodyPr lIns="91440" tIns="45720" rIns="91440" bIns="45720" anchor="ctr" anchorCtr="0"/>
          <a:lstStyle/>
          <a:p>
            <a:endParaRPr dirty="0"/>
          </a:p>
        </p:txBody>
      </p:sp>
      <p:sp>
        <p:nvSpPr>
          <p:cNvPr id="13315" name="Notes Placeholder 2"/>
          <p:cNvSpPr>
            <a:spLocks noGrp="1" noChangeShapeType="1"/>
          </p:cNvSpPr>
          <p:nvPr>
            <p:ph type="body" idx="1"/>
          </p:nvPr>
        </p:nvSpPr>
        <p:spPr>
          <a:xfrm>
            <a:off x="685800" y="4343400"/>
            <a:ext cx="5486400" cy="4114800"/>
          </a:xfrm>
          <a:prstGeom prst="rect">
            <a:avLst/>
          </a:prstGeom>
          <a:noFill/>
        </p:spPr>
        <p:txBody>
          <a:bodyPr lIns="91440" tIns="45720" rIns="91440" bIns="45720" anchor="t"/>
          <a:lstStyle/>
          <a:p>
            <a:pPr lvl="0"/>
            <a:r>
              <a:rPr lang="en-GB"/>
              <a:t>-  Pour l’interprétation des mesures proposées dans ce document, chaque Etat membre devrait prendre en considération ses propres documents légaux et dispositions réglementaires. </a:t>
            </a:r>
          </a:p>
        </p:txBody>
      </p:sp>
      <p:sp>
        <p:nvSpPr>
          <p:cNvPr id="13316" name="Slide Number Placeholder 3"/>
          <p:cNvSpPr txBox="1">
            <a:spLocks noGrp="1" noChangeShapeType="1"/>
          </p:cNvSpPr>
          <p:nvPr>
            <p:ph type="sldNum"/>
          </p:nvPr>
        </p:nvSpPr>
        <p:spPr>
          <a:xfrm>
            <a:off x="3884612" y="8685212"/>
            <a:ext cx="2971800" cy="457200"/>
          </a:xfrm>
          <a:prstGeom prst="rect">
            <a:avLst/>
          </a:prstGeom>
          <a:noFill/>
        </p:spPr>
        <p:txBody>
          <a:bodyPr lIns="91440" tIns="45720" rIns="91440" bIns="45720" anchor="b"/>
          <a:lstStyle/>
          <a:p>
            <a:pPr lvl="0" algn="r"/>
            <a:fld id="{D038279B-FC19-497E-A7D1-5ADD9CAF016F}" type="slidenum">
              <a:rPr lang="en-US">
                <a:ea typeface="Arial"/>
              </a:rPr>
              <a:t>*</a:t>
            </a:fld>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ChangeShapeType="1"/>
          </p:cNvSpPr>
          <p:nvPr>
            <p:ph type="sldImg" idx="0"/>
          </p:nvPr>
        </p:nvSpPr>
        <p:spPr>
          <a:xfrm>
            <a:off x="1143000" y="685800"/>
            <a:ext cx="4572000" cy="3429000"/>
          </a:xfrm>
          <a:prstGeom prst="rect">
            <a:avLst/>
          </a:prstGeom>
          <a:noFill/>
          <a:ln w="9524">
            <a:solidFill>
              <a:srgbClr val="000000"/>
            </a:solidFill>
            <a:miter/>
            <a:headEnd/>
            <a:tailEnd/>
          </a:ln>
        </p:spPr>
        <p:txBody>
          <a:bodyPr lIns="91440" tIns="45720" rIns="91440" bIns="45720" anchor="ctr" anchorCtr="0"/>
          <a:lstStyle/>
          <a:p>
            <a:endParaRPr dirty="0"/>
          </a:p>
        </p:txBody>
      </p:sp>
      <p:sp>
        <p:nvSpPr>
          <p:cNvPr id="21507" name="Notes Placeholder 2"/>
          <p:cNvSpPr>
            <a:spLocks noGrp="1" noChangeShapeType="1"/>
          </p:cNvSpPr>
          <p:nvPr>
            <p:ph type="body" idx="1"/>
          </p:nvPr>
        </p:nvSpPr>
        <p:spPr>
          <a:xfrm>
            <a:off x="685800" y="4343400"/>
            <a:ext cx="5486400" cy="4114800"/>
          </a:xfrm>
          <a:prstGeom prst="rect">
            <a:avLst/>
          </a:prstGeom>
          <a:noFill/>
        </p:spPr>
        <p:txBody>
          <a:bodyPr lIns="91440" tIns="45720" rIns="91440" bIns="45720" anchor="t"/>
          <a:lstStyle/>
          <a:p>
            <a:pPr lvl="0"/>
            <a:r>
              <a:rPr lang="fr-FR"/>
              <a:t>Par exemple, un service web qui stocke des données brutes sur Amazone S3, utilise l’authentification Facebook, les paiements via PayPal et fournit des informations « automatiques » en temps réel sur une activité pertinente par Twitter à ses abonnés utilisateurs.</a:t>
            </a:r>
          </a:p>
        </p:txBody>
      </p:sp>
      <p:sp>
        <p:nvSpPr>
          <p:cNvPr id="21508" name="Slide Number Placeholder 3"/>
          <p:cNvSpPr txBox="1">
            <a:spLocks noGrp="1" noChangeShapeType="1"/>
          </p:cNvSpPr>
          <p:nvPr>
            <p:ph type="sldNum"/>
          </p:nvPr>
        </p:nvSpPr>
        <p:spPr>
          <a:xfrm>
            <a:off x="3884612" y="8685212"/>
            <a:ext cx="2971800" cy="457200"/>
          </a:xfrm>
          <a:prstGeom prst="rect">
            <a:avLst/>
          </a:prstGeom>
          <a:noFill/>
        </p:spPr>
        <p:txBody>
          <a:bodyPr lIns="91440" tIns="45720" rIns="91440" bIns="45720" anchor="b"/>
          <a:lstStyle/>
          <a:p>
            <a:pPr lvl="0" algn="r"/>
            <a:fld id="{D038279B-FC19-497E-A7D1-5ADD9CAF016F}" type="slidenum">
              <a:rPr lang="en-US">
                <a:ea typeface="Arial"/>
              </a:rPr>
              <a:t>*</a:t>
            </a:fld>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ShapeType="1"/>
          </p:cNvSpPr>
          <p:nvPr>
            <p:ph type="sldImg" idx="0"/>
          </p:nvPr>
        </p:nvSpPr>
        <p:spPr>
          <a:xfrm>
            <a:off x="1143000" y="685800"/>
            <a:ext cx="4572000" cy="3429000"/>
          </a:xfrm>
          <a:prstGeom prst="rect">
            <a:avLst/>
          </a:prstGeom>
          <a:noFill/>
          <a:ln w="9524">
            <a:solidFill>
              <a:srgbClr val="000000"/>
            </a:solidFill>
            <a:miter/>
            <a:headEnd/>
            <a:tailEnd/>
          </a:ln>
        </p:spPr>
        <p:txBody>
          <a:bodyPr lIns="91440" tIns="45720" rIns="91440" bIns="45720" anchor="ctr" anchorCtr="0"/>
          <a:lstStyle/>
          <a:p>
            <a:endParaRPr dirty="0"/>
          </a:p>
        </p:txBody>
      </p:sp>
      <p:sp>
        <p:nvSpPr>
          <p:cNvPr id="53251" name="Rectangle 3"/>
          <p:cNvSpPr>
            <a:spLocks noGrp="1" noChangeShapeType="1"/>
          </p:cNvSpPr>
          <p:nvPr>
            <p:ph type="body" idx="1"/>
          </p:nvPr>
        </p:nvSpPr>
        <p:spPr>
          <a:xfrm>
            <a:off x="685800" y="4343400"/>
            <a:ext cx="5486400" cy="4114800"/>
          </a:xfrm>
          <a:prstGeom prst="rect">
            <a:avLst/>
          </a:prstGeom>
          <a:noFill/>
        </p:spPr>
        <p:txBody>
          <a:bodyPr lIns="91440" tIns="45720" rIns="91440" bIns="45720" anchor="t"/>
          <a:lstStyle/>
          <a:p>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ShapeType="1"/>
          </p:cNvSpPr>
          <p:nvPr>
            <p:ph type="sldImg" idx="0"/>
          </p:nvPr>
        </p:nvSpPr>
        <p:spPr>
          <a:xfrm>
            <a:off x="1143000" y="685800"/>
            <a:ext cx="4572000" cy="3429000"/>
          </a:xfrm>
          <a:prstGeom prst="rect">
            <a:avLst/>
          </a:prstGeom>
          <a:noFill/>
          <a:ln w="9524">
            <a:solidFill>
              <a:srgbClr val="000000"/>
            </a:solidFill>
            <a:miter/>
            <a:headEnd/>
            <a:tailEnd/>
          </a:ln>
        </p:spPr>
        <p:txBody>
          <a:bodyPr lIns="91440" tIns="45720" rIns="91440" bIns="45720" anchor="ctr" anchorCtr="0"/>
          <a:lstStyle/>
          <a:p>
            <a:endParaRPr dirty="0"/>
          </a:p>
        </p:txBody>
      </p:sp>
      <p:sp>
        <p:nvSpPr>
          <p:cNvPr id="55299" name="Rectangle 3"/>
          <p:cNvSpPr>
            <a:spLocks noGrp="1" noChangeShapeType="1"/>
          </p:cNvSpPr>
          <p:nvPr>
            <p:ph type="body" idx="1"/>
          </p:nvPr>
        </p:nvSpPr>
        <p:spPr>
          <a:xfrm>
            <a:off x="685800" y="4343400"/>
            <a:ext cx="5486400" cy="4114800"/>
          </a:xfrm>
          <a:prstGeom prst="rect">
            <a:avLst/>
          </a:prstGeom>
          <a:noFill/>
        </p:spPr>
        <p:txBody>
          <a:bodyPr lIns="91440" tIns="45720" rIns="91440" bIns="45720" anchor="t"/>
          <a:lstStyle/>
          <a:p>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ChangeShapeType="1"/>
          </p:cNvSpPr>
          <p:nvPr>
            <p:ph type="sldImg" idx="0"/>
          </p:nvPr>
        </p:nvSpPr>
        <p:spPr>
          <a:xfrm>
            <a:off x="1143000" y="685800"/>
            <a:ext cx="4572000" cy="3429000"/>
          </a:xfrm>
          <a:prstGeom prst="rect">
            <a:avLst/>
          </a:prstGeom>
          <a:noFill/>
          <a:ln w="9524">
            <a:solidFill>
              <a:srgbClr val="000000"/>
            </a:solidFill>
            <a:miter/>
            <a:headEnd/>
            <a:tailEnd/>
          </a:ln>
        </p:spPr>
        <p:txBody>
          <a:bodyPr lIns="91440" tIns="45720" rIns="91440" bIns="45720" anchor="ctr" anchorCtr="0"/>
          <a:lstStyle/>
          <a:p>
            <a:endParaRPr dirty="0"/>
          </a:p>
        </p:txBody>
      </p:sp>
      <p:sp>
        <p:nvSpPr>
          <p:cNvPr id="57347" name="Notes Placeholder 2"/>
          <p:cNvSpPr>
            <a:spLocks noGrp="1" noChangeShapeType="1"/>
          </p:cNvSpPr>
          <p:nvPr>
            <p:ph type="body" idx="1"/>
          </p:nvPr>
        </p:nvSpPr>
        <p:spPr>
          <a:xfrm>
            <a:off x="685800" y="4343400"/>
            <a:ext cx="5486400" cy="4114800"/>
          </a:xfrm>
          <a:prstGeom prst="rect">
            <a:avLst/>
          </a:prstGeom>
          <a:noFill/>
        </p:spPr>
        <p:txBody>
          <a:bodyPr lIns="91440" tIns="45720" rIns="91440" bIns="45720" anchor="t"/>
          <a:lstStyle/>
          <a:p>
            <a:pPr lvl="0"/>
            <a:r>
              <a:rPr lang="fr-FR"/>
              <a:t>Le suspect est-il la cible de l’activité planifiée ? Si oui, il convient de rassembler le maximum d’information sur lui et ses capacités, car il est possible qu’il ait mis en place des procédures pouvant interférer avec la saisie de l’équipement ou l’acquisition des données, par exemple en cryptant ses dispositifs de stockage ou en disposant d’une commande à touche unique permettant d’effacer tout ce qui se trouve sur son ordinaire. En un tel cas, il faudra agir de manière à empêcher ces pièges de fonctionner. Le suspect peut également stocker des données pouvant constituer des preuves dans le cloud ou dans d’autres ressources en ligne, afin d’éviter de les stocker sur son propre équipement.</a:t>
            </a:r>
          </a:p>
        </p:txBody>
      </p:sp>
      <p:sp>
        <p:nvSpPr>
          <p:cNvPr id="57348" name="Slide Number Placeholder 3"/>
          <p:cNvSpPr txBox="1">
            <a:spLocks noGrp="1" noChangeShapeType="1"/>
          </p:cNvSpPr>
          <p:nvPr>
            <p:ph type="sldNum"/>
          </p:nvPr>
        </p:nvSpPr>
        <p:spPr>
          <a:xfrm>
            <a:off x="3884612" y="8685212"/>
            <a:ext cx="2971800" cy="457200"/>
          </a:xfrm>
          <a:prstGeom prst="rect">
            <a:avLst/>
          </a:prstGeom>
          <a:noFill/>
        </p:spPr>
        <p:txBody>
          <a:bodyPr lIns="91440" tIns="45720" rIns="91440" bIns="45720" anchor="b"/>
          <a:lstStyle/>
          <a:p>
            <a:pPr lvl="0" algn="r"/>
            <a:fld id="{D038279B-FC19-497E-A7D1-5ADD9CAF016F}" type="slidenum">
              <a:rPr lang="en-US">
                <a:ea typeface="Arial"/>
              </a:rPr>
              <a:t>*</a:t>
            </a:fld>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ChangeShapeType="1"/>
          </p:cNvSpPr>
          <p:nvPr>
            <p:ph type="sldImg" idx="0"/>
          </p:nvPr>
        </p:nvSpPr>
        <p:spPr>
          <a:xfrm>
            <a:off x="1143000" y="685800"/>
            <a:ext cx="4572000" cy="3429000"/>
          </a:xfrm>
          <a:prstGeom prst="rect">
            <a:avLst/>
          </a:prstGeom>
          <a:noFill/>
          <a:ln w="9524">
            <a:solidFill>
              <a:srgbClr val="000000"/>
            </a:solidFill>
            <a:miter/>
            <a:headEnd/>
            <a:tailEnd/>
          </a:ln>
        </p:spPr>
        <p:txBody>
          <a:bodyPr lIns="91440" tIns="45720" rIns="91440" bIns="45720" anchor="ctr" anchorCtr="0"/>
          <a:lstStyle/>
          <a:p>
            <a:endParaRPr dirty="0"/>
          </a:p>
        </p:txBody>
      </p:sp>
      <p:sp>
        <p:nvSpPr>
          <p:cNvPr id="59395" name="Notes Placeholder 2"/>
          <p:cNvSpPr>
            <a:spLocks noGrp="1" noChangeShapeType="1"/>
          </p:cNvSpPr>
          <p:nvPr>
            <p:ph type="body" idx="1"/>
          </p:nvPr>
        </p:nvSpPr>
        <p:spPr>
          <a:xfrm>
            <a:off x="685800" y="4343400"/>
            <a:ext cx="5486400" cy="4114800"/>
          </a:xfrm>
          <a:prstGeom prst="rect">
            <a:avLst/>
          </a:prstGeom>
          <a:noFill/>
        </p:spPr>
        <p:txBody>
          <a:bodyPr lIns="91440" tIns="45720" rIns="91440" bIns="45720" anchor="t"/>
          <a:lstStyle/>
          <a:p>
            <a:pPr lvl="0"/>
            <a:r>
              <a:rPr lang="fr-FR"/>
              <a:t>Avant de se lancer dans des activités pouvant entraîner un contact direct avec un suspect et la saisie de son équipement avec acquisition de ses données, au moment de la planification, il convient de se demander s’il n’y a pas d’autres sources qui pourraient servir à recueillir ces mêmes informations, par exemple le correspondant dans une transaction en ligne comme un échange de mail, ou une tierce partie qui détient des données telle qu’un FSI ou un fournisseur de services en ligne. Le cloud étant de plus en plus utilisé, les mêmes données peuvent être récupérées auprès de tiers. </a:t>
            </a:r>
          </a:p>
        </p:txBody>
      </p:sp>
      <p:sp>
        <p:nvSpPr>
          <p:cNvPr id="59396" name="Slide Number Placeholder 3"/>
          <p:cNvSpPr txBox="1">
            <a:spLocks noGrp="1" noChangeShapeType="1"/>
          </p:cNvSpPr>
          <p:nvPr>
            <p:ph type="sldNum"/>
          </p:nvPr>
        </p:nvSpPr>
        <p:spPr>
          <a:xfrm>
            <a:off x="3884612" y="8685212"/>
            <a:ext cx="2971800" cy="457200"/>
          </a:xfrm>
          <a:prstGeom prst="rect">
            <a:avLst/>
          </a:prstGeom>
          <a:noFill/>
        </p:spPr>
        <p:txBody>
          <a:bodyPr lIns="91440" tIns="45720" rIns="91440" bIns="45720" anchor="b"/>
          <a:lstStyle/>
          <a:p>
            <a:pPr lvl="0" algn="r"/>
            <a:fld id="{D038279B-FC19-497E-A7D1-5ADD9CAF016F}" type="slidenum">
              <a:rPr lang="en-US">
                <a:ea typeface="Arial"/>
              </a:rPr>
              <a:t>*</a:t>
            </a:fld>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ChangeShapeType="1"/>
          </p:cNvSpPr>
          <p:nvPr>
            <p:ph type="sldImg" idx="0"/>
          </p:nvPr>
        </p:nvSpPr>
        <p:spPr>
          <a:xfrm>
            <a:off x="1143000" y="685800"/>
            <a:ext cx="4572000" cy="3429000"/>
          </a:xfrm>
          <a:prstGeom prst="rect">
            <a:avLst/>
          </a:prstGeom>
          <a:noFill/>
          <a:ln w="9524">
            <a:solidFill>
              <a:srgbClr val="000000"/>
            </a:solidFill>
            <a:miter/>
            <a:headEnd/>
            <a:tailEnd/>
          </a:ln>
        </p:spPr>
        <p:txBody>
          <a:bodyPr lIns="91440" tIns="45720" rIns="91440" bIns="45720" anchor="ctr" anchorCtr="0"/>
          <a:lstStyle/>
          <a:p>
            <a:endParaRPr dirty="0"/>
          </a:p>
        </p:txBody>
      </p:sp>
      <p:sp>
        <p:nvSpPr>
          <p:cNvPr id="61443" name="Notes Placeholder 2"/>
          <p:cNvSpPr>
            <a:spLocks noGrp="1" noChangeShapeType="1"/>
          </p:cNvSpPr>
          <p:nvPr>
            <p:ph type="body" idx="1"/>
          </p:nvPr>
        </p:nvSpPr>
        <p:spPr>
          <a:xfrm>
            <a:off x="685800" y="4343400"/>
            <a:ext cx="5486400" cy="4114800"/>
          </a:xfrm>
          <a:prstGeom prst="rect">
            <a:avLst/>
          </a:prstGeom>
          <a:noFill/>
        </p:spPr>
        <p:txBody>
          <a:bodyPr lIns="91440" tIns="45720" rIns="91440" bIns="45720" anchor="t"/>
          <a:lstStyle/>
          <a:p>
            <a:pPr lvl="0"/>
            <a:r>
              <a:rPr lang="fr-FR"/>
              <a:t>Une fois établi qu’il peut y avoir d’autres sources que le suspect pour récupérer des données, il convient de décider par où prendre le problème, en approchant le suspect ou le tiers. Dans certaines juridictions, les tiers sont légalement tenus de notifier leur client de toute demande de consultation de données, ce qui peut alerter le suspect. Il faut également se poser la question de savoir si la procédure légale pour la récupération de données auprès d’un tiers, en particulier si ce dernier est à l’étranger, aurait des conséquences pour l’efficacité de l’enquête, et si le fait de prendre du retard avant d’approcher le suspect peut aussi nuire à l’enquête. Il est également important de se demander quelle source de preuves est la mieux adaptée aux fins de l’enquête et la plus à même d’étayer les éventuelles poursuites qui pourraient être déclenchées.  </a:t>
            </a:r>
          </a:p>
        </p:txBody>
      </p:sp>
      <p:sp>
        <p:nvSpPr>
          <p:cNvPr id="61444" name="Slide Number Placeholder 3"/>
          <p:cNvSpPr txBox="1">
            <a:spLocks noGrp="1" noChangeShapeType="1"/>
          </p:cNvSpPr>
          <p:nvPr>
            <p:ph type="sldNum"/>
          </p:nvPr>
        </p:nvSpPr>
        <p:spPr>
          <a:xfrm>
            <a:off x="3884612" y="8685212"/>
            <a:ext cx="2971800" cy="457200"/>
          </a:xfrm>
          <a:prstGeom prst="rect">
            <a:avLst/>
          </a:prstGeom>
          <a:noFill/>
        </p:spPr>
        <p:txBody>
          <a:bodyPr lIns="91440" tIns="45720" rIns="91440" bIns="45720" anchor="b"/>
          <a:lstStyle/>
          <a:p>
            <a:pPr lvl="0" algn="r"/>
            <a:fld id="{D038279B-FC19-497E-A7D1-5ADD9CAF016F}" type="slidenum">
              <a:rPr lang="en-US">
                <a:ea typeface="Arial"/>
              </a:rPr>
              <a:t>*</a:t>
            </a:fld>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Sp="1" preserve="1">
  <p:cSld name="Title and Object Slide">
    <p:spTree>
      <p:nvGrpSpPr>
        <p:cNvPr id="1" name=""/>
        <p:cNvGrpSpPr/>
        <p:nvPr/>
      </p:nvGrpSpPr>
      <p:grpSpPr>
        <a:xfrm>
          <a:off x="0" y="0"/>
          <a:ext cx="0" cy="0"/>
          <a:chOff x="0" y="0"/>
          <a:chExt cx="0" cy="0"/>
        </a:xfrm>
      </p:grpSpPr>
      <p:sp>
        <p:nvSpPr>
          <p:cNvPr id="1026" name="Shape 1026"/>
          <p:cNvSpPr>
            <a:spLocks noGrp="1" noChangeShapeType="1"/>
          </p:cNvSpPr>
          <p:nvPr>
            <p:ph type="title" idx="0"/>
          </p:nvPr>
        </p:nvSpPr>
        <p:spPr>
          <a:xfrm>
            <a:off x="457200" y="274637"/>
            <a:ext cx="8229600" cy="1143000"/>
          </a:xfrm>
          <a:prstGeom prst="rect">
            <a:avLst/>
          </a:prstGeom>
          <a:noFill/>
        </p:spPr>
        <p:txBody>
          <a:bodyPr lIns="91440" tIns="45720" rIns="91440" bIns="45720" anchor="ctr" anchorCtr="0"/>
          <a:lstStyle/>
          <a:p>
            <a:pPr lvl="0" marL="0" indent="0">
              <a:buNone/>
            </a:pPr>
            <a:r>
              <a:rPr lang="en-GB"/>
              <a:t>Click to edit Master title style</a:t>
            </a:r>
          </a:p>
        </p:txBody>
      </p:sp>
      <p:sp>
        <p:nvSpPr>
          <p:cNvPr id="1027" name="Shape 1027"/>
          <p:cNvSpPr>
            <a:spLocks noGrp="1" noChangeShapeType="1"/>
          </p:cNvSpPr>
          <p:nvPr>
            <p:ph idx="1"/>
          </p:nvPr>
        </p:nvSpPr>
        <p:spPr>
          <a:xfrm>
            <a:off x="457200" y="1600200"/>
            <a:ext cx="8229600" cy="4525962"/>
          </a:xfrm>
          <a:prstGeom prst="rect">
            <a:avLst/>
          </a:prstGeom>
          <a:noFill/>
        </p:spPr>
        <p:txBody>
          <a:bodyPr lIns="91440" tIns="45720" rIns="91440" bIns="4572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342900" indent="-685800">
              <a:spcBef>
                <a:spcPct val="20000"/>
              </a:spcBef>
              <a:buFont typeface="Arial" pitchFamily="34"/>
              <a:buChar char="•"/>
            </a:pPr>
            <a:r>
              <a:rPr lang="en-GB"/>
              <a:t>Click to edit Master text styles</a:t>
            </a:r>
          </a:p>
          <a:p>
            <a:pPr lvl="1" marL="742950" indent="-1028700">
              <a:spcBef>
                <a:spcPct val="20000"/>
              </a:spcBef>
              <a:buFontTx/>
              <a:buChar char="–"/>
            </a:pPr>
            <a:r>
              <a:rPr lang="en-GB"/>
              <a:t>Second level</a:t>
            </a:r>
          </a:p>
          <a:p>
            <a:pPr lvl="2" marL="1143000" indent="-1371600">
              <a:spcBef>
                <a:spcPct val="20000"/>
              </a:spcBef>
              <a:buFontTx/>
              <a:buChar char="•"/>
            </a:pPr>
            <a:r>
              <a:rPr lang="en-GB"/>
              <a:t>Third level</a:t>
            </a:r>
          </a:p>
          <a:p>
            <a:pPr lvl="3" marL="1600200" indent="-1828800">
              <a:spcBef>
                <a:spcPct val="20000"/>
              </a:spcBef>
              <a:buFontTx/>
              <a:buChar char="–"/>
            </a:pPr>
            <a:r>
              <a:rPr lang="en-GB"/>
              <a:t>Fourth level</a:t>
            </a:r>
          </a:p>
          <a:p>
            <a:pPr lvl="4" marL="2057400" indent="-2286000">
              <a:spcBef>
                <a:spcPct val="20000"/>
              </a:spcBef>
              <a:buFontTx/>
              <a:buChar char="»"/>
            </a:pPr>
            <a:r>
              <a:rPr lang="en-GB"/>
              <a:t>Fifth level</a:t>
            </a:r>
          </a:p>
        </p:txBody>
      </p:sp>
      <p:sp>
        <p:nvSpPr>
          <p:cNvPr id="1028" name="Shape 1028"/>
          <p:cNvSpPr>
            <a:spLocks noGrp="1" noChangeShapeType="1"/>
          </p:cNvSpPr>
          <p:nvPr>
            <p:ph type="dt" idx="2"/>
          </p:nvPr>
        </p:nvSpPr>
        <p:spPr>
          <a:xfrm>
            <a:off x="457200" y="6356350"/>
            <a:ext cx="2133600" cy="365125"/>
          </a:xfrm>
          <a:prstGeom prst="rect">
            <a:avLst/>
          </a:prstGeom>
          <a:noFill/>
        </p:spPr>
        <p:txBody>
          <a:bodyPr lIns="91440" tIns="45720" rIns="91440" bIns="45720" anchor="ctr" anchorCtr="0"/>
          <a:lstStyle>
            <a:lvl1pPr rtl="0" fontAlgn="base" marL="0" indent="0" algn="l" defTabSz="457200">
              <a:buNone/>
              <a:lnSpc>
                <a:spcPct val="100000"/>
              </a:lnSpc>
              <a:defRPr sz="1800">
                <a:solidFill>
                  <a:schemeClr val="dk1"/>
                </a:solidFill>
                <a:latin typeface="Calibri"/>
              </a:defRPr>
            </a:lvl1pPr>
            <a:lvl2pPr rtl="0" fontAlgn="base" marL="457200" indent="0" algn="l" defTabSz="457200">
              <a:buNone/>
              <a:lnSpc>
                <a:spcPct val="100000"/>
              </a:lnSpc>
              <a:defRPr sz="1800">
                <a:solidFill>
                  <a:schemeClr val="dk1"/>
                </a:solidFill>
                <a:latin typeface="Calibri"/>
              </a:defRPr>
            </a:lvl2pPr>
            <a:lvl3pPr rtl="0" fontAlgn="base" marL="914400" indent="0" algn="l" defTabSz="457200">
              <a:buNone/>
              <a:lnSpc>
                <a:spcPct val="100000"/>
              </a:lnSpc>
              <a:defRPr sz="1800">
                <a:solidFill>
                  <a:schemeClr val="dk1"/>
                </a:solidFill>
                <a:latin typeface="Calibri"/>
              </a:defRPr>
            </a:lvl3pPr>
            <a:lvl4pPr rtl="0" fontAlgn="base" marL="1371600" indent="0" algn="l" defTabSz="457200">
              <a:buNone/>
              <a:lnSpc>
                <a:spcPct val="100000"/>
              </a:lnSpc>
              <a:defRPr sz="1800">
                <a:solidFill>
                  <a:schemeClr val="dk1"/>
                </a:solidFill>
                <a:latin typeface="Calibri"/>
              </a:defRPr>
            </a:lvl4pPr>
            <a:lvl5pPr rtl="0" fontAlgn="base" marL="1828800" indent="0" algn="l" defTabSz="457200">
              <a:buNone/>
              <a:lnSpc>
                <a:spcPct val="100000"/>
              </a:lnSpc>
              <a:defRPr sz="1800">
                <a:solidFill>
                  <a:schemeClr val="dk1"/>
                </a:solidFill>
                <a:latin typeface="Calibri"/>
              </a:defRPr>
            </a:lvl5pPr>
          </a:lstStyle>
          <a:p>
            <a:pPr lvl="0" marL="0" indent="0">
              <a:buNone/>
            </a:pPr>
            <a:endParaRPr lang="en-US" sz="1200"/>
          </a:p>
        </p:txBody>
      </p:sp>
      <p:sp>
        <p:nvSpPr>
          <p:cNvPr id="1029" name="Shape 1029"/>
          <p:cNvSpPr>
            <a:spLocks noGrp="1" noChangeShapeType="1"/>
          </p:cNvSpPr>
          <p:nvPr>
            <p:ph type="ftr" idx="3" size="quarter"/>
          </p:nvPr>
        </p:nvSpPr>
        <p:spPr>
          <a:xfrm>
            <a:off x="3124200" y="6356350"/>
            <a:ext cx="2895600" cy="365125"/>
          </a:xfrm>
          <a:prstGeom prst="rect">
            <a:avLst/>
          </a:prstGeom>
          <a:noFill/>
        </p:spPr>
        <p:txBody>
          <a:bodyPr lIns="91440" tIns="45720" rIns="91440" bIns="45720" anchor="ctr" anchorCtr="0"/>
          <a:lstStyle/>
          <a:p>
            <a:endParaRPr dirty="0"/>
          </a:p>
        </p:txBody>
      </p:sp>
      <p:sp>
        <p:nvSpPr>
          <p:cNvPr id="1030" name="Shape 1030"/>
          <p:cNvSpPr>
            <a:spLocks noGrp="1" noChangeShapeType="1"/>
          </p:cNvSpPr>
          <p:nvPr>
            <p:ph type="sldNum" idx="4" size="quarter"/>
          </p:nvPr>
        </p:nvSpPr>
        <p:spPr>
          <a:xfrm>
            <a:off x="6553200" y="6356350"/>
            <a:ext cx="2133600" cy="365125"/>
          </a:xfrm>
          <a:prstGeom prst="rect">
            <a:avLst/>
          </a:prstGeom>
          <a:noFill/>
        </p:spPr>
        <p:txBody>
          <a:bodyPr lIns="91440" tIns="45720" rIns="91440" bIns="45720" anchor="ctr" anchorCtr="0"/>
          <a:lstStyle>
            <a:lvl1pPr rtl="0" fontAlgn="base" marL="0" indent="0" algn="l" defTabSz="457200">
              <a:buNone/>
              <a:lnSpc>
                <a:spcPct val="100000"/>
              </a:lnSpc>
              <a:defRPr sz="1800">
                <a:solidFill>
                  <a:schemeClr val="dk1"/>
                </a:solidFill>
                <a:latin typeface="Calibri"/>
              </a:defRPr>
            </a:lvl1pPr>
            <a:lvl2pPr rtl="0" fontAlgn="base" marL="457200" indent="0" algn="l" defTabSz="457200">
              <a:buNone/>
              <a:lnSpc>
                <a:spcPct val="100000"/>
              </a:lnSpc>
              <a:defRPr sz="1800">
                <a:solidFill>
                  <a:schemeClr val="dk1"/>
                </a:solidFill>
                <a:latin typeface="Calibri"/>
              </a:defRPr>
            </a:lvl2pPr>
            <a:lvl3pPr rtl="0" fontAlgn="base" marL="914400" indent="0" algn="l" defTabSz="457200">
              <a:buNone/>
              <a:lnSpc>
                <a:spcPct val="100000"/>
              </a:lnSpc>
              <a:defRPr sz="1800">
                <a:solidFill>
                  <a:schemeClr val="dk1"/>
                </a:solidFill>
                <a:latin typeface="Calibri"/>
              </a:defRPr>
            </a:lvl3pPr>
            <a:lvl4pPr rtl="0" fontAlgn="base" marL="1371600" indent="0" algn="l" defTabSz="457200">
              <a:buNone/>
              <a:lnSpc>
                <a:spcPct val="100000"/>
              </a:lnSpc>
              <a:defRPr sz="1800">
                <a:solidFill>
                  <a:schemeClr val="dk1"/>
                </a:solidFill>
                <a:latin typeface="Calibri"/>
              </a:defRPr>
            </a:lvl4pPr>
            <a:lvl5pPr rtl="0" fontAlgn="base" marL="1828800" indent="0" algn="l" defTabSz="457200">
              <a:buNone/>
              <a:lnSpc>
                <a:spcPct val="100000"/>
              </a:lnSpc>
              <a:defRPr sz="1800">
                <a:solidFill>
                  <a:schemeClr val="dk1"/>
                </a:solidFill>
                <a:latin typeface="Calibri"/>
              </a:defRPr>
            </a:lvl5pPr>
          </a:lstStyle>
          <a:p>
            <a:pPr lvl="0" marL="0" indent="0" algn="r">
              <a:buNone/>
            </a:pPr>
            <a:fld id="{D038279B-FC19-497E-A7D1-5ADD9CAF016F}" type="slidenum">
              <a:rPr sz="1200" lang="en-US">
                <a:solidFill>
                  <a:srgbClr val="898989"/>
                </a:solidFill>
                <a:latin typeface="Calibri"/>
                <a:ea typeface="Arial"/>
              </a:rPr>
              <a:t>&lt;#&gt;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showMasterSp="1" preserve="1">
  <p:cSld name="Blank Slide">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p:bgPr>
    </p:bg>
    <p:spTree>
      <p:nvGrpSpPr>
        <p:cNvPr id="1" name=""/>
        <p:cNvGrpSpPr/>
        <p:nvPr/>
      </p:nvGrpSpPr>
      <p:grpSpPr>
        <a:xfrm>
          <a:off x="0" y="0"/>
          <a:ext cx="0" cy="0"/>
          <a:chOff x="0" y="0"/>
          <a:chExt cx="0" cy="0"/>
        </a:xfrm>
      </p:grpSpPr>
      <p:sp>
        <p:nvSpPr>
          <p:cNvPr id="1026" name="Title Placeholder 1"/>
          <p:cNvSpPr>
            <a:spLocks noGrp="1" noChangeShapeType="1"/>
          </p:cNvSpPr>
          <p:nvPr>
            <p:ph type="title" idx="0"/>
          </p:nvPr>
        </p:nvSpPr>
        <p:spPr>
          <a:xfrm>
            <a:off x="457200" y="274637"/>
            <a:ext cx="8229600" cy="1143000"/>
          </a:xfrm>
          <a:prstGeom prst="rect">
            <a:avLst/>
          </a:prstGeom>
          <a:noFill/>
        </p:spPr>
        <p:txBody>
          <a:bodyPr lIns="91440" tIns="45720" rIns="91440" bIns="45720" anchor="ctr" anchorCtr="0"/>
          <a:lstStyle/>
          <a:p>
            <a:pPr lvl="0" marL="0" indent="0">
              <a:buNone/>
            </a:pPr>
            <a:r>
              <a:rPr lang="en-GB"/>
              <a:t>Click to edit Master title style</a:t>
            </a:r>
          </a:p>
        </p:txBody>
      </p:sp>
      <p:sp>
        <p:nvSpPr>
          <p:cNvPr id="1027" name="Text Placeholder 2"/>
          <p:cNvSpPr>
            <a:spLocks noGrp="1" noChangeShapeType="1"/>
          </p:cNvSpPr>
          <p:nvPr>
            <p:ph type="body" idx="1"/>
          </p:nvPr>
        </p:nvSpPr>
        <p:spPr>
          <a:xfrm>
            <a:off x="457200" y="1600200"/>
            <a:ext cx="8229600" cy="4525962"/>
          </a:xfrm>
          <a:prstGeom prst="rect">
            <a:avLst/>
          </a:prstGeom>
          <a:noFill/>
        </p:spPr>
        <p:txBody>
          <a:bodyPr lIns="91440" tIns="45720" rIns="91440" bIns="4572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342900" indent="-685800">
              <a:spcBef>
                <a:spcPct val="20000"/>
              </a:spcBef>
              <a:buFont typeface="Arial" pitchFamily="34"/>
              <a:buChar char="•"/>
            </a:pPr>
            <a:r>
              <a:rPr lang="en-GB"/>
              <a:t>Click to edit Master text styles</a:t>
            </a:r>
          </a:p>
          <a:p>
            <a:pPr lvl="1" marL="742950" indent="-1028700">
              <a:spcBef>
                <a:spcPct val="20000"/>
              </a:spcBef>
              <a:buFontTx/>
              <a:buChar char="–"/>
            </a:pPr>
            <a:r>
              <a:rPr lang="en-GB"/>
              <a:t>Second level</a:t>
            </a:r>
          </a:p>
          <a:p>
            <a:pPr lvl="2" marL="1143000" indent="-1371600">
              <a:spcBef>
                <a:spcPct val="20000"/>
              </a:spcBef>
              <a:buFontTx/>
              <a:buChar char="•"/>
            </a:pPr>
            <a:r>
              <a:rPr lang="en-GB"/>
              <a:t>Third level</a:t>
            </a:r>
          </a:p>
          <a:p>
            <a:pPr lvl="3" marL="1600200" indent="-1828800">
              <a:spcBef>
                <a:spcPct val="20000"/>
              </a:spcBef>
              <a:buFontTx/>
              <a:buChar char="–"/>
            </a:pPr>
            <a:r>
              <a:rPr lang="en-GB"/>
              <a:t>Fourth level</a:t>
            </a:r>
          </a:p>
          <a:p>
            <a:pPr lvl="4" marL="2057400" indent="-2286000">
              <a:spcBef>
                <a:spcPct val="20000"/>
              </a:spcBef>
              <a:buFontTx/>
              <a:buChar char="»"/>
            </a:pPr>
            <a:r>
              <a:rPr lang="en-GB"/>
              <a:t>Fifth level</a:t>
            </a:r>
          </a:p>
        </p:txBody>
      </p:sp>
      <p:sp>
        <p:nvSpPr>
          <p:cNvPr id="1028" name="Date Placeholder 3"/>
          <p:cNvSpPr>
            <a:spLocks noGrp="1" noChangeShapeType="1"/>
          </p:cNvSpPr>
          <p:nvPr>
            <p:ph type="dt" idx="2"/>
          </p:nvPr>
        </p:nvSpPr>
        <p:spPr>
          <a:xfrm>
            <a:off x="457200" y="6356350"/>
            <a:ext cx="2133600" cy="365125"/>
          </a:xfrm>
          <a:prstGeom prst="rect">
            <a:avLst/>
          </a:prstGeom>
          <a:noFill/>
        </p:spPr>
        <p:txBody>
          <a:bodyPr lIns="91440" tIns="45720" rIns="91440" bIns="45720" anchor="ctr" anchorCtr="0"/>
          <a:lstStyle>
            <a:lvl1pPr rtl="0" fontAlgn="base" marL="0" indent="0" algn="l" defTabSz="457200">
              <a:buNone/>
              <a:lnSpc>
                <a:spcPct val="100000"/>
              </a:lnSpc>
              <a:defRPr sz="1800">
                <a:solidFill>
                  <a:schemeClr val="dk1"/>
                </a:solidFill>
                <a:latin typeface="Calibri"/>
              </a:defRPr>
            </a:lvl1pPr>
            <a:lvl2pPr rtl="0" fontAlgn="base" marL="457200" indent="0" algn="l" defTabSz="457200">
              <a:buNone/>
              <a:lnSpc>
                <a:spcPct val="100000"/>
              </a:lnSpc>
              <a:defRPr sz="1800">
                <a:solidFill>
                  <a:schemeClr val="dk1"/>
                </a:solidFill>
                <a:latin typeface="Calibri"/>
              </a:defRPr>
            </a:lvl2pPr>
            <a:lvl3pPr rtl="0" fontAlgn="base" marL="914400" indent="0" algn="l" defTabSz="457200">
              <a:buNone/>
              <a:lnSpc>
                <a:spcPct val="100000"/>
              </a:lnSpc>
              <a:defRPr sz="1800">
                <a:solidFill>
                  <a:schemeClr val="dk1"/>
                </a:solidFill>
                <a:latin typeface="Calibri"/>
              </a:defRPr>
            </a:lvl3pPr>
            <a:lvl4pPr rtl="0" fontAlgn="base" marL="1371600" indent="0" algn="l" defTabSz="457200">
              <a:buNone/>
              <a:lnSpc>
                <a:spcPct val="100000"/>
              </a:lnSpc>
              <a:defRPr sz="1800">
                <a:solidFill>
                  <a:schemeClr val="dk1"/>
                </a:solidFill>
                <a:latin typeface="Calibri"/>
              </a:defRPr>
            </a:lvl4pPr>
            <a:lvl5pPr rtl="0" fontAlgn="base" marL="1828800" indent="0" algn="l" defTabSz="457200">
              <a:buNone/>
              <a:lnSpc>
                <a:spcPct val="100000"/>
              </a:lnSpc>
              <a:defRPr sz="1800">
                <a:solidFill>
                  <a:schemeClr val="dk1"/>
                </a:solidFill>
                <a:latin typeface="Calibri"/>
              </a:defRPr>
            </a:lvl5pPr>
          </a:lstStyle>
          <a:p>
            <a:pPr lvl="0" marL="0" indent="0">
              <a:buNone/>
            </a:pPr>
            <a:r>
              <a:rPr sz="1200" lang="en-US">
                <a:solidFill>
                  <a:srgbClr val="898989"/>
                </a:solidFill>
                <a:latin typeface="Calibri"/>
                <a:ea typeface="Arial"/>
              </a:rPr>
              <a:t>*</a:t>
            </a:r>
          </a:p>
        </p:txBody>
      </p:sp>
      <p:sp>
        <p:nvSpPr>
          <p:cNvPr id="1029" name="Footer Placeholder 4"/>
          <p:cNvSpPr>
            <a:spLocks noGrp="1" noChangeShapeType="1"/>
          </p:cNvSpPr>
          <p:nvPr>
            <p:ph type="ftr" idx="3" size="quarter"/>
          </p:nvPr>
        </p:nvSpPr>
        <p:spPr>
          <a:xfrm>
            <a:off x="3124200" y="6356350"/>
            <a:ext cx="2895600" cy="365125"/>
          </a:xfrm>
          <a:prstGeom prst="rect">
            <a:avLst/>
          </a:prstGeom>
          <a:noFill/>
        </p:spPr>
        <p:txBody>
          <a:bodyPr lIns="91440" tIns="45720" rIns="91440" bIns="45720" anchor="ctr" anchorCtr="0"/>
          <a:lstStyle/>
          <a:p>
            <a:endParaRPr dirty="0"/>
          </a:p>
        </p:txBody>
      </p:sp>
      <p:sp>
        <p:nvSpPr>
          <p:cNvPr id="1030" name="Slide Number Placeholder 5"/>
          <p:cNvSpPr>
            <a:spLocks noGrp="1" noChangeShapeType="1"/>
          </p:cNvSpPr>
          <p:nvPr>
            <p:ph type="sldNum" idx="4" size="quarter"/>
          </p:nvPr>
        </p:nvSpPr>
        <p:spPr>
          <a:xfrm>
            <a:off x="6553200" y="6356350"/>
            <a:ext cx="2133600" cy="365125"/>
          </a:xfrm>
          <a:prstGeom prst="rect">
            <a:avLst/>
          </a:prstGeom>
          <a:noFill/>
        </p:spPr>
        <p:txBody>
          <a:bodyPr lIns="91440" tIns="45720" rIns="91440" bIns="45720" anchor="ctr" anchorCtr="0"/>
          <a:lstStyle>
            <a:lvl1pPr rtl="0" fontAlgn="base" marL="0" indent="0" algn="l" defTabSz="457200">
              <a:buNone/>
              <a:lnSpc>
                <a:spcPct val="100000"/>
              </a:lnSpc>
              <a:defRPr sz="1800">
                <a:solidFill>
                  <a:schemeClr val="dk1"/>
                </a:solidFill>
                <a:latin typeface="Calibri"/>
              </a:defRPr>
            </a:lvl1pPr>
            <a:lvl2pPr rtl="0" fontAlgn="base" marL="457200" indent="0" algn="l" defTabSz="457200">
              <a:buNone/>
              <a:lnSpc>
                <a:spcPct val="100000"/>
              </a:lnSpc>
              <a:defRPr sz="1800">
                <a:solidFill>
                  <a:schemeClr val="dk1"/>
                </a:solidFill>
                <a:latin typeface="Calibri"/>
              </a:defRPr>
            </a:lvl2pPr>
            <a:lvl3pPr rtl="0" fontAlgn="base" marL="914400" indent="0" algn="l" defTabSz="457200">
              <a:buNone/>
              <a:lnSpc>
                <a:spcPct val="100000"/>
              </a:lnSpc>
              <a:defRPr sz="1800">
                <a:solidFill>
                  <a:schemeClr val="dk1"/>
                </a:solidFill>
                <a:latin typeface="Calibri"/>
              </a:defRPr>
            </a:lvl3pPr>
            <a:lvl4pPr rtl="0" fontAlgn="base" marL="1371600" indent="0" algn="l" defTabSz="457200">
              <a:buNone/>
              <a:lnSpc>
                <a:spcPct val="100000"/>
              </a:lnSpc>
              <a:defRPr sz="1800">
                <a:solidFill>
                  <a:schemeClr val="dk1"/>
                </a:solidFill>
                <a:latin typeface="Calibri"/>
              </a:defRPr>
            </a:lvl4pPr>
            <a:lvl5pPr rtl="0" fontAlgn="base" marL="1828800" indent="0" algn="l" defTabSz="457200">
              <a:buNone/>
              <a:lnSpc>
                <a:spcPct val="100000"/>
              </a:lnSpc>
              <a:defRPr sz="1800">
                <a:solidFill>
                  <a:schemeClr val="dk1"/>
                </a:solidFill>
                <a:latin typeface="Calibri"/>
              </a:defRPr>
            </a:lvl5pPr>
          </a:lstStyle>
          <a:p>
            <a:pPr lvl="0" marL="0" indent="0" algn="r">
              <a:buNone/>
            </a:pPr>
            <a:fld id="{D038279B-FC19-497E-A7D1-5ADD9CAF016F}" type="slidenum">
              <a:rPr sz="1200" lang="en-US">
                <a:solidFill>
                  <a:srgbClr val="898989"/>
                </a:solidFill>
                <a:latin typeface="Calibri"/>
                <a:ea typeface="Arial"/>
              </a:rPr>
              <a:t>*</a:t>
            </a:fld>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rtl="0" fontAlgn="base" marL="0" indent="0" algn="ctr" defTabSz="457200">
        <a:buNone/>
        <a:lnSpc>
          <a:spcPct val="100000"/>
        </a:lnSpc>
        <a:defRPr sz="4400" lang="en-US">
          <a:solidFill>
            <a:schemeClr val="dk1"/>
          </a:solidFill>
          <a:latin typeface="Calibri"/>
          <a:ea typeface="ＭＳ Ｐゴシック"/>
        </a:defRPr>
      </a:lvl1pPr>
      <a:lvl2pPr rtl="0" fontAlgn="base" marL="0" indent="0" algn="ctr" defTabSz="457200">
        <a:buNone/>
        <a:lnSpc>
          <a:spcPct val="100000"/>
        </a:lnSpc>
        <a:defRPr sz="4400" lang="en-US">
          <a:solidFill>
            <a:schemeClr val="dk1"/>
          </a:solidFill>
          <a:latin typeface="Calibri"/>
          <a:ea typeface="ＭＳ Ｐゴシック"/>
        </a:defRPr>
      </a:lvl2pPr>
      <a:lvl3pPr rtl="0" fontAlgn="base" marL="0" indent="0" algn="ctr" defTabSz="457200">
        <a:buNone/>
        <a:lnSpc>
          <a:spcPct val="100000"/>
        </a:lnSpc>
        <a:defRPr sz="4400" lang="en-US">
          <a:solidFill>
            <a:schemeClr val="dk1"/>
          </a:solidFill>
          <a:latin typeface="Calibri"/>
          <a:ea typeface="ＭＳ Ｐゴシック"/>
        </a:defRPr>
      </a:lvl3pPr>
      <a:lvl4pPr rtl="0" fontAlgn="base" marL="0" indent="0" algn="ctr" defTabSz="457200">
        <a:buNone/>
        <a:lnSpc>
          <a:spcPct val="100000"/>
        </a:lnSpc>
        <a:defRPr sz="4400" lang="en-US">
          <a:solidFill>
            <a:schemeClr val="dk1"/>
          </a:solidFill>
          <a:latin typeface="Calibri"/>
          <a:ea typeface="ＭＳ Ｐゴシック"/>
        </a:defRPr>
      </a:lvl4pPr>
      <a:lvl5pPr rtl="0" fontAlgn="base" marL="0" indent="0" algn="ctr" defTabSz="457200">
        <a:buNone/>
        <a:lnSpc>
          <a:spcPct val="100000"/>
        </a:lnSpc>
        <a:defRPr sz="4400" lang="en-US">
          <a:solidFill>
            <a:schemeClr val="dk1"/>
          </a:solidFill>
          <a:latin typeface="Calibri"/>
          <a:ea typeface="ＭＳ Ｐゴシック"/>
        </a:defRPr>
      </a:lvl5pPr>
      <a:lvl6pPr>
        <a:defRPr sz="1800" lang="en-US"/>
      </a:lvl6pPr>
      <a:lvl7pPr>
        <a:defRPr sz="1800" lang="en-US"/>
      </a:lvl7pPr>
      <a:lvl8pPr>
        <a:defRPr sz="1800" lang="en-US"/>
      </a:lvl8pPr>
      <a:lvl9pPr>
        <a:defRPr sz="1800" lang="en-US"/>
      </a:lvl9pPr>
    </p:titleStyle>
    <p:bodyStyle>
      <a:lvl1pPr rtl="0" fontAlgn="base" marL="342900" indent="-342900" algn="l" defTabSz="457200">
        <a:buFont typeface="Arial" pitchFamily="34"/>
        <a:buChar char="•"/>
        <a:lnSpc>
          <a:spcPct val="100000"/>
        </a:lnSpc>
        <a:spcBef>
          <a:spcPct val="20000"/>
        </a:spcBef>
        <a:defRPr sz="3200" lang="en-US">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lang="en-US">
          <a:solidFill>
            <a:schemeClr val="dk1"/>
          </a:solidFill>
          <a:latin typeface="Calibri"/>
        </a:defRPr>
      </a:lvl2pPr>
      <a:lvl3pPr rtl="0" fontAlgn="base" marL="1143000" indent="-228600" algn="l" defTabSz="457200">
        <a:buChar char="•"/>
        <a:lnSpc>
          <a:spcPct val="100000"/>
        </a:lnSpc>
        <a:spcBef>
          <a:spcPct val="20000"/>
        </a:spcBef>
        <a:defRPr sz="2400" lang="en-US">
          <a:solidFill>
            <a:schemeClr val="dk1"/>
          </a:solidFill>
          <a:latin typeface="Calibri"/>
        </a:defRPr>
      </a:lvl3pPr>
      <a:lvl4pPr rtl="0" fontAlgn="base" marL="1600200" indent="-228600" algn="l" defTabSz="457200">
        <a:buChar char="–"/>
        <a:lnSpc>
          <a:spcPct val="100000"/>
        </a:lnSpc>
        <a:spcBef>
          <a:spcPct val="20000"/>
        </a:spcBef>
        <a:defRPr sz="2000" lang="en-US">
          <a:solidFill>
            <a:schemeClr val="dk1"/>
          </a:solidFill>
          <a:latin typeface="Calibri"/>
        </a:defRPr>
      </a:lvl4pPr>
      <a:lvl5pPr rtl="0" fontAlgn="base" marL="2057400" indent="-228600" algn="l" defTabSz="457200">
        <a:buChar char="»"/>
        <a:lnSpc>
          <a:spcPct val="100000"/>
        </a:lnSpc>
        <a:spcBef>
          <a:spcPct val="20000"/>
        </a:spcBef>
        <a:defRPr sz="2000" lang="en-US">
          <a:solidFill>
            <a:schemeClr val="dk1"/>
          </a:solidFill>
          <a:latin typeface="Calibri"/>
        </a:defRPr>
      </a:lvl5pPr>
      <a:lvl6pPr>
        <a:defRPr sz="1800" lang="en-US"/>
      </a:lvl6pPr>
      <a:lvl7pPr>
        <a:defRPr sz="1800" lang="en-US"/>
      </a:lvl7pPr>
      <a:lvl8pPr>
        <a:defRPr sz="1800" lang="en-US"/>
      </a:lvl8pPr>
      <a:lvl9pPr>
        <a:defRPr sz="1800" lang="en-US"/>
      </a:lvl9pPr>
    </p:bodyStyle>
    <p:otherStyle>
      <a:lvl1pPr rtl="0" fontAlgn="base" marL="0" indent="0" algn="l" defTabSz="457200">
        <a:buNone/>
        <a:lnSpc>
          <a:spcPct val="100000"/>
        </a:lnSpc>
        <a:defRPr sz="1800" lang="en-US">
          <a:solidFill>
            <a:schemeClr val="dk1"/>
          </a:solidFill>
          <a:latin typeface="Arial"/>
          <a:ea typeface="ＭＳ Ｐゴシック"/>
        </a:defRPr>
      </a:lvl1pPr>
      <a:lvl2pPr rtl="0" fontAlgn="base" marL="457200" indent="0" algn="l" defTabSz="457200">
        <a:buNone/>
        <a:lnSpc>
          <a:spcPct val="100000"/>
        </a:lnSpc>
        <a:defRPr sz="1800" lang="en-US">
          <a:solidFill>
            <a:schemeClr val="dk1"/>
          </a:solidFill>
          <a:latin typeface="Arial"/>
          <a:ea typeface="ＭＳ Ｐゴシック"/>
        </a:defRPr>
      </a:lvl2pPr>
      <a:lvl3pPr rtl="0" fontAlgn="base" marL="914400" indent="0" algn="l" defTabSz="457200">
        <a:buNone/>
        <a:lnSpc>
          <a:spcPct val="100000"/>
        </a:lnSpc>
        <a:defRPr sz="1800" lang="en-US">
          <a:solidFill>
            <a:schemeClr val="dk1"/>
          </a:solidFill>
          <a:latin typeface="Arial"/>
          <a:ea typeface="ＭＳ Ｐゴシック"/>
        </a:defRPr>
      </a:lvl3pPr>
      <a:lvl4pPr rtl="0" fontAlgn="base" marL="1371600" indent="0" algn="l" defTabSz="457200">
        <a:buNone/>
        <a:lnSpc>
          <a:spcPct val="100000"/>
        </a:lnSpc>
        <a:defRPr sz="1800" lang="en-US">
          <a:solidFill>
            <a:schemeClr val="dk1"/>
          </a:solidFill>
          <a:latin typeface="Arial"/>
          <a:ea typeface="ＭＳ Ｐゴシック"/>
        </a:defRPr>
      </a:lvl4pPr>
      <a:lvl5pPr rtl="0" fontAlgn="base" marL="1828800" indent="0" algn="l" defTabSz="457200">
        <a:buNone/>
        <a:lnSpc>
          <a:spcPct val="100000"/>
        </a:lnSpc>
        <a:defRPr sz="1800" lang="en-US">
          <a:solidFill>
            <a:schemeClr val="dk1"/>
          </a:solidFill>
          <a:latin typeface="Arial"/>
          <a:ea typeface="ＭＳ Ｐゴシック"/>
        </a:defRPr>
      </a:lvl5pPr>
      <a:lvl6pPr>
        <a:defRPr sz="1800" lang="en-US"/>
      </a:lvl6pPr>
      <a:lvl7pPr>
        <a:defRPr sz="1800" lang="en-US"/>
      </a:lvl7pPr>
      <a:lvl8pPr>
        <a:defRPr sz="1800" lang="en-US"/>
      </a:lvl8pPr>
      <a:lvl9pPr>
        <a:defRPr sz="1800" lang="en-US"/>
      </a:lvl9pPr>
    </p:otherStyle>
  </p:txStyles>
</p:sldMaster>
</file>

<file path=ppt/slides/_rels/slide1.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2.png"/></Relationships>
</file>

<file path=ppt/slides/_rels/slide10.xml.rels><?xml version="1.0" encoding="UTF-8" standalone="yes" ?>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6.xml.rels><?xml version="1.0" encoding="UTF-8" standalone="yes" ?>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3.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0.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31.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32.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33.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s>
</file>

<file path=ppt/slides/_rels/slide34.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35.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s>
</file>

<file path=ppt/slides/_rels/slide36.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g"/></Relationships>
</file>

<file path=ppt/slides/_rels/slide37.xml.rels><?xml version="1.0" encoding="UTF-8" standalone="yes" ?>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0.xml.rels><?xml version="1.0" encoding="UTF-8" standalone="yes" ?>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46.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47.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48.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49.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5.xml.rels><?xml version="1.0" encoding="UTF-8" standalone="yes" ?>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51.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52.xml.rels><?xml version="1.0" encoding="UTF-8" standalone="yes" ?>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1.png"/></Relationships>
</file>

<file path=ppt/slides/_rels/slide6.xml.rels><?xml version="1.0" encoding="UTF-8" standalone="yes" ?>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9.xml.rels><?xml version="1.0" encoding="UTF-8" standalone="yes" ?>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Bild 8"/>
          <p:cNvPicPr>
            <a:picLocks noGrp="1" noChangeAspect="1"/>
          </p:cNvPicPr>
          <p:nvPr/>
        </p:nvPicPr>
        <p:blipFill>
          <a:blip r:embed="rId2"/>
          <a:srcRect/>
          <a:stretch>
            <a:fillRect/>
          </a:stretch>
        </p:blipFill>
        <p:spPr>
          <a:xfrm>
            <a:off x="0" y="0"/>
            <a:ext cx="9144000" cy="6858000"/>
          </a:xfrm>
          <a:prstGeom prst="rect">
            <a:avLst/>
          </a:prstGeom>
          <a:noFill/>
        </p:spPr>
      </p:pic>
      <p:sp>
        <p:nvSpPr>
          <p:cNvPr id="3075" name="TextBox 2"/>
          <p:cNvSpPr txBox="1">
            <a:spLocks noGrp="1" noChangeShapeType="1"/>
          </p:cNvSpPr>
          <p:nvPr/>
        </p:nvSpPr>
        <p:spPr>
          <a:xfrm>
            <a:off x="6394450" y="-26987"/>
            <a:ext cx="2641600" cy="800100"/>
          </a:xfrm>
          <a:prstGeom prst="rect">
            <a:avLst/>
          </a:prstGeom>
          <a:noFill/>
        </p:spPr>
        <p:txBody>
          <a:bodyPr lIns="91440" tIns="45720" rIns="91440" bIns="45720">
            <a:spAutoFit/>
          </a:bodyPr>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r>
              <a:rPr sz="2400" b="1" lang="en-GB">
                <a:solidFill>
                  <a:schemeClr val="lt1"/>
                </a:solidFill>
                <a:latin typeface="Arial Narrow"/>
              </a:rPr>
              <a:t>GLACY</a:t>
            </a:r>
          </a:p>
          <a:p>
            <a:pPr lvl="0" marL="0" indent="0" algn="r">
              <a:buNone/>
            </a:pPr>
            <a:r>
              <a:rPr sz="1100" b="1" lang="en-GB">
                <a:solidFill>
                  <a:schemeClr val="lt1"/>
                </a:solidFill>
                <a:latin typeface="Arial Narrow"/>
              </a:rPr>
              <a:t>Global Action on Cybercrime</a:t>
            </a:r>
          </a:p>
          <a:p>
            <a:pPr lvl="0" marL="0" indent="0" algn="r">
              <a:buNone/>
            </a:pPr>
            <a:r>
              <a:rPr sz="1100" b="1" lang="en-GB">
                <a:solidFill>
                  <a:schemeClr val="lt1"/>
                </a:solidFill>
                <a:latin typeface="Arial Narrow"/>
              </a:rPr>
              <a:t>Action globale sur la cybercriminalité</a:t>
            </a:r>
          </a:p>
        </p:txBody>
      </p:sp>
      <p:sp>
        <p:nvSpPr>
          <p:cNvPr id="3076" name="Rectangle 1"/>
          <p:cNvSpPr>
            <a:spLocks noGrp="1" noChangeShapeType="1"/>
          </p:cNvSpPr>
          <p:nvPr/>
        </p:nvSpPr>
        <p:spPr>
          <a:xfrm>
            <a:off x="468312" y="1549400"/>
            <a:ext cx="8567737" cy="2881312"/>
          </a:xfrm>
          <a:prstGeom prst="rect">
            <a:avLst/>
          </a:prstGeom>
          <a:noFill/>
        </p:spPr>
        <p:txBody>
          <a:bodyPr lIns="91440" tIns="45720" rIns="91440" bIns="45720"/>
          <a:lstStyle/>
          <a:p>
            <a:endParaRPr dirty="0"/>
          </a:p>
        </p:txBody>
      </p:sp>
      <p:sp>
        <p:nvSpPr>
          <p:cNvPr id="3077" name="Rectangle 3"/>
          <p:cNvSpPr>
            <a:spLocks noGrp="1" noChangeShapeType="1"/>
          </p:cNvSpPr>
          <p:nvPr/>
        </p:nvSpPr>
        <p:spPr>
          <a:xfrm>
            <a:off x="323850" y="1568450"/>
            <a:ext cx="8461375" cy="3814762"/>
          </a:xfrm>
          <a:prstGeom prst="rect">
            <a:avLst/>
          </a:prstGeom>
          <a:noFill/>
        </p:spPr>
        <p:txBody>
          <a:bodyPr lIns="91440" tIns="45720" rIns="91440" bIns="4572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ctr">
              <a:buNone/>
            </a:pPr>
            <a:r>
              <a:rPr b="1" lang="en-GB">
                <a:solidFill>
                  <a:srgbClr val="2c57ae"/>
                </a:solidFill>
                <a:latin typeface="Verdana"/>
              </a:rPr>
              <a:t>Premier répondant</a:t>
            </a:r>
          </a:p>
          <a:p>
            <a:pPr lvl="0" marL="0" indent="0" algn="ctr">
              <a:buNone/>
            </a:pPr>
            <a:r>
              <a:rPr b="1" lang="en-GB">
                <a:solidFill>
                  <a:srgbClr val="2c57ae"/>
                </a:solidFill>
                <a:latin typeface="Verdana"/>
              </a:rPr>
              <a:t>Cybercriminalité &amp; Preuves électroniques</a:t>
            </a:r>
          </a:p>
          <a:p>
            <a:pPr lvl="0" marL="0" indent="0" algn="ctr">
              <a:buNone/>
            </a:pPr>
            <a:endParaRPr lang="en-US"/>
          </a:p>
          <a:p>
            <a:pPr lvl="0" marL="0" indent="0" algn="ctr">
              <a:buNone/>
            </a:pPr>
            <a:r>
              <a:rPr b="1" lang="en-GB">
                <a:solidFill>
                  <a:srgbClr val="2c57ae"/>
                </a:solidFill>
                <a:latin typeface="Verdana"/>
              </a:rPr>
              <a:t>Formation de formateurs</a:t>
            </a:r>
            <a:endParaRPr lang="en-US" sz="2800"/>
          </a:p>
          <a:p>
            <a:pPr lvl="0" marL="0" indent="0" algn="ctr">
              <a:buNone/>
            </a:pPr>
            <a:r>
              <a:rPr sz="2400" b="1" lang="en-US">
                <a:solidFill>
                  <a:srgbClr val="a6a6a6"/>
                </a:solidFill>
              </a:rPr>
              <a:t>Session 1.2.4.</a:t>
            </a:r>
          </a:p>
          <a:p>
            <a:pPr lvl="0" marL="0" indent="0" algn="ctr">
              <a:buNone/>
            </a:pPr>
            <a:r>
              <a:rPr sz="2400" b="1" lang="en-US">
                <a:solidFill>
                  <a:srgbClr val="a6a6a6"/>
                </a:solidFill>
              </a:rPr>
              <a:t>Autorités et autorisations, Préparation et Planification, Témoins spécialistes externes</a:t>
            </a:r>
          </a:p>
        </p:txBody>
      </p:sp>
      <p:sp>
        <p:nvSpPr>
          <p:cNvPr id="3078" name="Rectangle 52"/>
          <p:cNvSpPr>
            <a:spLocks noGrp="1" noChangeShapeType="1"/>
          </p:cNvSpPr>
          <p:nvPr/>
        </p:nvSpPr>
        <p:spPr>
          <a:xfrm>
            <a:off x="1654175" y="3716337"/>
            <a:ext cx="5907087" cy="1009650"/>
          </a:xfrm>
          <a:prstGeom prst="rect">
            <a:avLst/>
          </a:prstGeom>
          <a:noFill/>
        </p:spPr>
        <p:txBody>
          <a:bodyPr lIns="91440" tIns="45720" rIns="91440" bIns="45720"/>
          <a:lstStyle/>
          <a:p>
            <a:endParaRPr dirty="0"/>
          </a:p>
        </p:txBody>
      </p:sp>
      <p:sp>
        <p:nvSpPr>
          <p:cNvPr id="3079" name="Rectangle 2"/>
          <p:cNvSpPr>
            <a:spLocks noGrp="1" noChangeShapeType="1"/>
          </p:cNvSpPr>
          <p:nvPr/>
        </p:nvSpPr>
        <p:spPr>
          <a:xfrm>
            <a:off x="2843212" y="5194300"/>
            <a:ext cx="3432175" cy="369887"/>
          </a:xfrm>
          <a:prstGeom prst="rect">
            <a:avLst/>
          </a:prstGeom>
          <a:noFill/>
        </p:spPr>
        <p:txBody>
          <a:bodyPr lIns="91440" tIns="45720" rIns="91440" bIns="45720" anchor="ctr" anchorCtr="0">
            <a:spAutoFit/>
          </a:bodyPr>
          <a:lstStyle>
            <a:lvl1pPr rtl="0" fontAlgn="base" marL="342900" indent="-342900" algn="l" defTabSz="914400">
              <a:buChar char="•"/>
              <a:lnSpc>
                <a:spcPct val="100000"/>
              </a:lnSpc>
              <a:spcBef>
                <a:spcPct val="20000"/>
              </a:spcBef>
              <a:defRPr sz="3200">
                <a:solidFill>
                  <a:schemeClr val="dk1"/>
                </a:solidFill>
                <a:latin typeface="Calibri"/>
                <a:ea typeface="ＭＳ Ｐゴシック"/>
              </a:defRPr>
            </a:lvl1pPr>
            <a:lvl2pPr rtl="0" fontAlgn="base" marL="742950" indent="-285750" algn="l" defTabSz="914400">
              <a:buChar char="–"/>
              <a:lnSpc>
                <a:spcPct val="100000"/>
              </a:lnSpc>
              <a:spcBef>
                <a:spcPct val="20000"/>
              </a:spcBef>
              <a:defRPr sz="2800">
                <a:solidFill>
                  <a:schemeClr val="dk1"/>
                </a:solidFill>
                <a:latin typeface="Calibri"/>
              </a:defRPr>
            </a:lvl2pPr>
            <a:lvl3pPr rtl="0" fontAlgn="base" marL="1143000" indent="-228600" algn="l" defTabSz="914400">
              <a:buChar char="•"/>
              <a:lnSpc>
                <a:spcPct val="100000"/>
              </a:lnSpc>
              <a:spcBef>
                <a:spcPct val="20000"/>
              </a:spcBef>
              <a:defRPr sz="2400">
                <a:solidFill>
                  <a:schemeClr val="dk1"/>
                </a:solidFill>
                <a:latin typeface="Calibri"/>
              </a:defRPr>
            </a:lvl3pPr>
            <a:lvl4pPr rtl="0" fontAlgn="base" marL="1600200" indent="-228600" algn="l" defTabSz="914400">
              <a:buChar char="–"/>
              <a:lnSpc>
                <a:spcPct val="100000"/>
              </a:lnSpc>
              <a:spcBef>
                <a:spcPct val="20000"/>
              </a:spcBef>
              <a:defRPr sz="2000">
                <a:solidFill>
                  <a:schemeClr val="dk1"/>
                </a:solidFill>
                <a:latin typeface="Calibri"/>
              </a:defRPr>
            </a:lvl4pPr>
            <a:lvl5pPr rtl="0" fontAlgn="base" marL="2057400" indent="-228600" algn="l" defTabSz="914400">
              <a:buChar char="»"/>
              <a:lnSpc>
                <a:spcPct val="100000"/>
              </a:lnSpc>
              <a:spcBef>
                <a:spcPct val="20000"/>
              </a:spcBef>
              <a:defRPr sz="2000">
                <a:solidFill>
                  <a:schemeClr val="dk1"/>
                </a:solidFill>
                <a:latin typeface="Calibri"/>
              </a:defRPr>
            </a:lvl5pPr>
            <a:lvl6pPr defTabSz="914400">
              <a:defRPr sz="1800" lang="en-US"/>
            </a:lvl6pPr>
            <a:lvl7pPr defTabSz="914400">
              <a:defRPr sz="1800" lang="en-US"/>
            </a:lvl7pPr>
            <a:lvl8pPr defTabSz="914400">
              <a:defRPr sz="1800" lang="en-US"/>
            </a:lvl8pPr>
            <a:lvl9pPr defTabSz="914400">
              <a:defRPr sz="1800" lang="en-US"/>
            </a:lvl9pPr>
          </a:lstStyle>
          <a:p>
            <a:pPr lvl="0" marL="0" indent="0" defTabSz="914400">
              <a:buNone/>
            </a:pPr>
            <a:r>
              <a:rPr sz="1800" b="1" lang="en-GB">
                <a:solidFill>
                  <a:srgbClr val="2f618f"/>
                </a:solidFill>
                <a:latin typeface="Verdana"/>
              </a:rPr>
              <a:t>www.coe.int/cybercrime</a:t>
            </a:r>
          </a:p>
        </p:txBody>
      </p:sp>
      <p:pic>
        <p:nvPicPr>
          <p:cNvPr id="3080" name="Picture 2" descr="http://www.coe.int/documents/16695/995226/Funded+EU%2BCOE+-+Implemented+COE+quadri.png/9a8c2a58-638c-4e15-968c-48dff243cf07?t=1375371137000?t=1375371137000"/>
          <p:cNvPicPr>
            <a:picLocks noGrp="1" noChangeAspect="1"/>
          </p:cNvPicPr>
          <p:nvPr/>
        </p:nvPicPr>
        <p:blipFill>
          <a:blip r:embed="rId3"/>
          <a:srcRect/>
          <a:stretch>
            <a:fillRect/>
          </a:stretch>
        </p:blipFill>
        <p:spPr>
          <a:xfrm>
            <a:off x="2339975" y="5661025"/>
            <a:ext cx="4500562" cy="863600"/>
          </a:xfrm>
          <a:prstGeom prst="rect">
            <a:avLst/>
          </a:prstGeom>
          <a:noFill/>
        </p:spPr>
      </p:pic>
      <p:sp>
        <p:nvSpPr>
          <p:cNvPr id="3081" name="Rectangle 1"/>
          <p:cNvSpPr>
            <a:spLocks noGrp="1" noChangeShapeType="1"/>
          </p:cNvSpPr>
          <p:nvPr/>
        </p:nvSpPr>
        <p:spPr>
          <a:xfrm>
            <a:off x="8675687" y="6481762"/>
            <a:ext cx="217487" cy="144462"/>
          </a:xfrm>
          <a:prstGeom prst="rect">
            <a:avLst/>
          </a:prstGeom>
          <a:solidFill>
            <a:schemeClr val="lt1"/>
          </a:solidFill>
        </p:spPr>
        <p:txBody>
          <a:bodyPr lIns="91440" tIns="45720" rIns="91440" bIns="45720"/>
          <a:lstStyle/>
          <a:p>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noChangeShapeType="1"/>
          </p:cNvSpPr>
          <p:nvPr>
            <p:ph type="title"/>
          </p:nvPr>
        </p:nvSpPr>
        <p:spPr>
          <a:xfrm>
            <a:off x="457200" y="274637"/>
            <a:ext cx="8229600" cy="1143000"/>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lang="en-US"/>
              <a:t>Investigation</a:t>
            </a:r>
          </a:p>
        </p:txBody>
      </p:sp>
      <p:sp>
        <p:nvSpPr>
          <p:cNvPr id="15363" name="Content Placeholder 2"/>
          <p:cNvSpPr>
            <a:spLocks noGrp="1" noChangeShapeType="1"/>
          </p:cNvSpPr>
          <p:nvPr>
            <p:ph type="obj"/>
          </p:nvPr>
        </p:nvSpPr>
        <p:spPr>
          <a:xfrm>
            <a:off x="457200" y="1600200"/>
            <a:ext cx="8229600" cy="4525962"/>
          </a:xfrm>
          <a:prstGeom prst="rect">
            <a:avLst/>
          </a:prstGeom>
        </p:spPr>
        <p:txBody>
          <a:bodyPr lIns="91440" tIns="45720" rIns="91440" bIns="45720" anchor="t"/>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spcBef>
                <a:spcPct val="20000"/>
              </a:spcBef>
              <a:buNone/>
            </a:pPr>
            <a:r>
              <a:rPr sz="2000"/>
              <a:t>Avant de démarrer la planification et la planification d’une perquisition, il convient de dresser le profil du suspect et d’analyser la situation selon la grille de questions ci-dessous :</a:t>
            </a:r>
          </a:p>
          <a:p>
            <a:pPr lvl="0" marL="0" indent="0">
              <a:spcBef>
                <a:spcPct val="20000"/>
              </a:spcBef>
              <a:buSzPct val="100000"/>
              <a:buFont typeface="Arial" pitchFamily="34"/>
              <a:buChar char="•"/>
            </a:pPr>
            <a:r>
              <a:rPr sz="2000" lang="en-GB"/>
              <a:t>Qui ? Qui cherchons-nous ?</a:t>
            </a:r>
          </a:p>
          <a:p>
            <a:pPr lvl="0" marL="0" indent="0">
              <a:spcBef>
                <a:spcPct val="20000"/>
              </a:spcBef>
              <a:buSzPct val="100000"/>
              <a:buFont typeface="Arial" pitchFamily="34"/>
              <a:buChar char="•"/>
            </a:pPr>
            <a:r>
              <a:rPr sz="2000" lang="en-GB"/>
              <a:t>Quoi ? Quel est le délit et que cherchons-nous ?</a:t>
            </a:r>
          </a:p>
          <a:p>
            <a:pPr lvl="0" marL="0" indent="0">
              <a:spcBef>
                <a:spcPct val="20000"/>
              </a:spcBef>
              <a:buSzPct val="100000"/>
              <a:buFont typeface="Arial" pitchFamily="34"/>
              <a:buChar char="•"/>
            </a:pPr>
            <a:r>
              <a:rPr sz="2000" lang="en-GB"/>
              <a:t>Où ? Où va se dérouler la perquisition et dans quel lieu ? </a:t>
            </a:r>
          </a:p>
          <a:p>
            <a:pPr lvl="0" marL="0" indent="0">
              <a:spcBef>
                <a:spcPct val="20000"/>
              </a:spcBef>
              <a:buSzPct val="100000"/>
              <a:buFont typeface="Arial" pitchFamily="34"/>
              <a:buChar char="•"/>
            </a:pPr>
            <a:r>
              <a:rPr sz="2000" lang="en-GB"/>
              <a:t>Quand ? Quand la perquisition est-elle prévue et quand devrions-nous la planifier ? </a:t>
            </a:r>
          </a:p>
          <a:p>
            <a:pPr lvl="0" marL="0" indent="0">
              <a:spcBef>
                <a:spcPct val="20000"/>
              </a:spcBef>
              <a:buSzPct val="100000"/>
              <a:buFont typeface="Arial" pitchFamily="34"/>
              <a:buChar char="•"/>
            </a:pPr>
            <a:r>
              <a:rPr sz="2000" lang="en-GB"/>
              <a:t>Comment ? Comment allons-nous nous rendre sur les lieux et comment allons-nous procéder pour la perquisition ? </a:t>
            </a:r>
          </a:p>
          <a:p>
            <a:pPr lvl="0" marL="0" indent="0">
              <a:spcBef>
                <a:spcPct val="20000"/>
              </a:spcBef>
              <a:buNone/>
            </a:pPr>
            <a:r>
              <a:rPr sz="2000"/>
              <a:t>Après avoir répondu à ces questions, nous avons une vision complète de la situation et pouvons alors planifier nos activités.</a:t>
            </a:r>
          </a:p>
          <a:p>
            <a:pPr lvl="0" marL="0" indent="0">
              <a:spcBef>
                <a:spcPct val="20000"/>
              </a:spcBef>
              <a:buSzPct val="100000"/>
              <a:buFont typeface="Arial" pitchFamily="34"/>
              <a:buChar char="•"/>
            </a:pPr>
          </a:p>
        </p:txBody>
      </p:sp>
      <p:sp>
        <p:nvSpPr>
          <p:cNvPr id="15364" name="Slide Number Placeholder 3"/>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noChangeShapeType="1"/>
          </p:cNvSpPr>
          <p:nvPr>
            <p:ph type="title"/>
          </p:nvPr>
        </p:nvSpPr>
        <p:spPr>
          <a:xfrm>
            <a:off x="457200" y="274637"/>
            <a:ext cx="8229600" cy="1143000"/>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lang="en-US"/>
              <a:t>Q&amp;R</a:t>
            </a:r>
          </a:p>
        </p:txBody>
      </p:sp>
      <p:sp>
        <p:nvSpPr>
          <p:cNvPr id="16387" name="Content Placeholder 2"/>
          <p:cNvSpPr>
            <a:spLocks noGrp="1" noChangeShapeType="1"/>
          </p:cNvSpPr>
          <p:nvPr>
            <p:ph type="obj"/>
          </p:nvPr>
        </p:nvSpPr>
        <p:spPr>
          <a:xfrm>
            <a:off x="457200" y="1600200"/>
            <a:ext cx="8458200" cy="4525962"/>
          </a:xfrm>
          <a:prstGeom prst="rect">
            <a:avLst/>
          </a:prstGeom>
        </p:spPr>
        <p:txBody>
          <a:bodyPr lIns="91440" tIns="45720" rIns="91440" bIns="45720" anchor="t"/>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342900" indent="-685800">
              <a:spcBef>
                <a:spcPct val="20000"/>
              </a:spcBef>
              <a:buSzPct val="100000"/>
              <a:buFont typeface="Arial" pitchFamily="34"/>
              <a:buChar char="•"/>
            </a:pPr>
            <a:endParaRPr lang="en-US" sz="2800"/>
          </a:p>
          <a:p>
            <a:pPr lvl="0" marL="342900" indent="-685800">
              <a:spcBef>
                <a:spcPct val="20000"/>
              </a:spcBef>
              <a:buSzPct val="100000"/>
              <a:buFont typeface="Arial" pitchFamily="34"/>
              <a:buChar char="•"/>
            </a:pPr>
            <a:r>
              <a:rPr sz="2800"/>
              <a:t>D’après votre expérience, où peut-on trouver des informations sur le suspect ?</a:t>
            </a:r>
          </a:p>
          <a:p>
            <a:pPr lvl="1" marL="742950" indent="-1028700">
              <a:spcBef>
                <a:spcPct val="20000"/>
              </a:spcBef>
              <a:buNone/>
            </a:pPr>
            <a:endParaRPr lang="en-US"/>
          </a:p>
          <a:p>
            <a:pPr lvl="1" marL="742950" indent="-1028700">
              <a:spcBef>
                <a:spcPct val="20000"/>
              </a:spcBef>
              <a:buNone/>
            </a:pPr>
          </a:p>
          <a:p>
            <a:pPr lvl="0" marL="342900" indent="-685800">
              <a:spcBef>
                <a:spcPct val="20000"/>
              </a:spcBef>
              <a:buNone/>
            </a:pPr>
            <a:endParaRPr lang="en-US"/>
          </a:p>
          <a:p>
            <a:pPr lvl="0" marL="342900" indent="-685800">
              <a:spcBef>
                <a:spcPct val="20000"/>
              </a:spcBef>
              <a:buNone/>
            </a:pPr>
          </a:p>
          <a:p>
            <a:pPr lvl="0" marL="342900" indent="-685800">
              <a:spcBef>
                <a:spcPct val="20000"/>
              </a:spcBef>
              <a:buFontTx/>
              <a:buChar char="-"/>
            </a:pPr>
          </a:p>
        </p:txBody>
      </p:sp>
      <p:sp>
        <p:nvSpPr>
          <p:cNvPr id="16388" name="Slide Number Placeholder 3"/>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noChangeShapeType="1"/>
          </p:cNvSpPr>
          <p:nvPr>
            <p:ph type="title"/>
          </p:nvPr>
        </p:nvSpPr>
        <p:spPr>
          <a:xfrm>
            <a:off x="457200" y="274637"/>
            <a:ext cx="8229600" cy="1143000"/>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342900" indent="-685800">
              <a:buNone/>
            </a:pPr>
            <a:r>
              <a:rPr sz="3200" b="1" lang="en-US"/>
              <a:t>Recueil d’informations sur le suspect à partir de sources ouvertes </a:t>
            </a:r>
          </a:p>
        </p:txBody>
      </p:sp>
      <p:sp>
        <p:nvSpPr>
          <p:cNvPr id="17411" name="Content Placeholder 2"/>
          <p:cNvSpPr>
            <a:spLocks noGrp="1" noChangeShapeType="1"/>
          </p:cNvSpPr>
          <p:nvPr>
            <p:ph type="obj"/>
          </p:nvPr>
        </p:nvSpPr>
        <p:spPr>
          <a:xfrm>
            <a:off x="457200" y="1600200"/>
            <a:ext cx="8229600" cy="4525962"/>
          </a:xfrm>
          <a:prstGeom prst="rect">
            <a:avLst/>
          </a:prstGeom>
        </p:spPr>
        <p:txBody>
          <a:bodyPr lIns="91440" tIns="45720" rIns="91440" bIns="45720" anchor="t"/>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342900" indent="-685800">
              <a:spcBef>
                <a:spcPct val="20000"/>
              </a:spcBef>
              <a:buNone/>
            </a:pPr>
          </a:p>
          <a:p>
            <a:pPr lvl="0" marL="342900" indent="-685800">
              <a:spcBef>
                <a:spcPct val="20000"/>
              </a:spcBef>
              <a:buSzPct val="100000"/>
              <a:buFont typeface="Arial" pitchFamily="34"/>
              <a:buChar char="•"/>
            </a:pPr>
            <a:r>
              <a:rPr sz="2400" lang="en-GB"/>
              <a:t>Après avoir recueilli des informations sur le suspect à partir des FSI ou hébergeurs, il arrive que l’on s’apercoive que ces informations à elles seules ne sont pas suffisantes pour l’identifier. On cherche alors à trouver et recueillir des informations supplémentaires.</a:t>
            </a:r>
          </a:p>
          <a:p>
            <a:pPr lvl="0" marL="342900" indent="-685800">
              <a:spcBef>
                <a:spcPct val="20000"/>
              </a:spcBef>
              <a:buNone/>
            </a:pPr>
          </a:p>
          <a:p>
            <a:pPr lvl="0" marL="342900" indent="-685800">
              <a:spcBef>
                <a:spcPct val="20000"/>
              </a:spcBef>
              <a:buSzPct val="100000"/>
              <a:buFont typeface="Arial" pitchFamily="34"/>
              <a:buChar char="•"/>
            </a:pPr>
            <a:r>
              <a:rPr sz="2400" lang="en-GB"/>
              <a:t>Il y a différentes manières de recueillir des informations. Il peut être très utile de consulter les bases de données de la police, car il pourrait être connu pour des délits simialires ; une autre option consiste à consulter des bases de données en source ouverte : </a:t>
            </a:r>
            <a:r>
              <a:rPr sz="2400" b="1" i="1" lang="en-GB"/>
              <a:t>Internet</a:t>
            </a:r>
            <a:r>
              <a:rPr sz="2400" lang="en-US"/>
              <a:t>.</a:t>
            </a:r>
          </a:p>
        </p:txBody>
      </p:sp>
      <p:sp>
        <p:nvSpPr>
          <p:cNvPr id="17412" name="Slide Number Placeholder 3"/>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5"/>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grpSp>
        <p:nvGrpSpPr>
          <p:cNvPr id="18435" name="Group 2"/>
          <p:cNvGrpSpPr>
            <a:grpSpLocks/>
          </p:cNvGrpSpPr>
          <p:nvPr/>
        </p:nvGrpSpPr>
        <p:grpSpPr>
          <a:xfrm>
            <a:off x="2828925" y="457200"/>
            <a:ext cx="3673475" cy="5976937"/>
            <a:chOff x="1338" y="255"/>
            <a:chExt cx="3192" cy="3900"/>
          </a:xfrm>
        </p:grpSpPr>
        <p:sp>
          <p:nvSpPr>
            <p:cNvPr id="18437" name="AutoShape 3"/>
            <p:cNvSpPr>
              <a:spLocks noChangeShapeType="1"/>
            </p:cNvSpPr>
            <p:nvPr/>
          </p:nvSpPr>
          <p:spPr>
            <a:xfrm>
              <a:off x="1338" y="255"/>
              <a:ext cx="3192" cy="3900"/>
            </a:xfrm>
            <a:prstGeom prst="rect">
              <a:avLst/>
            </a:prstGeom>
            <a:solidFill>
              <a:schemeClr val="lt1"/>
            </a:solidFill>
          </p:spPr>
          <p:txBody>
            <a:bodyPr lIns="91440" tIns="45720" rIns="91440" bIns="45720"/>
            <a:lstStyle/>
            <a:p>
              <a:endParaRPr dirty="0"/>
            </a:p>
          </p:txBody>
        </p:sp>
        <p:sp>
          <p:nvSpPr>
            <p:cNvPr id="18438" name="AutoShape 4"/>
            <p:cNvSpPr>
              <a:spLocks noChangeShapeType="1"/>
            </p:cNvSpPr>
            <p:nvPr/>
          </p:nvSpPr>
          <p:spPr>
            <a:xfrm>
              <a:off x="1338" y="526"/>
              <a:ext cx="3188" cy="3614"/>
            </a:xfrm>
            <a:prstGeom prst="roundRect">
              <a:avLst>
                <a:gd name="adj" fmla="val 2463"/>
              </a:avLst>
            </a:prstGeom>
            <a:solidFill>
              <a:srgbClr val="632523"/>
            </a:solidFill>
          </p:spPr>
          <p:txBody>
            <a:bodyPr lIns="91440" tIns="45720" rIns="91440" bIns="45720"/>
            <a:lstStyle/>
            <a:p>
              <a:endParaRPr dirty="0"/>
            </a:p>
          </p:txBody>
        </p:sp>
        <p:sp>
          <p:nvSpPr>
            <p:cNvPr id="18439" name="AutoShape 5"/>
            <p:cNvSpPr>
              <a:spLocks noChangeShapeType="1"/>
            </p:cNvSpPr>
            <p:nvPr/>
          </p:nvSpPr>
          <p:spPr>
            <a:xfrm>
              <a:off x="1419" y="526"/>
              <a:ext cx="3053" cy="3585"/>
            </a:xfrm>
            <a:custGeom>
              <a:avLst>
                <a:gd name="adj0" fmla="val 540"/>
              </a:avLst>
              <a:gdLst>
                <a:gd name="gd0" fmla="val 65536"/>
                <a:gd name="gd1" fmla="val adj0"/>
                <a:gd name="gd2" fmla="+- 21600 0 adj0"/>
                <a:gd name="gd3" fmla="val 0"/>
                <a:gd name="gd4" fmla="val gd1"/>
                <a:gd name="gd5" fmla="+- gd1 0 gd3"/>
                <a:gd name="gd6" fmla="+- 0 0 gd4"/>
                <a:gd name="gd7" fmla="?: gd5 1 -1"/>
                <a:gd name="gd8" fmla="?: gd6 1 -1"/>
                <a:gd name="gd9" fmla="*/ gd7 gd8 1"/>
                <a:gd name="gd10" fmla="?: gd5 10800000 0"/>
                <a:gd name="gd11" fmla="?: gd9 -5400000 5400000"/>
                <a:gd name="gd12" fmla="*/ gd5 -1 1"/>
                <a:gd name="gd13" fmla="*/ gd6 -1 1"/>
                <a:gd name="gd14" fmla="?: gd5 gd5 gd12"/>
                <a:gd name="gd15" fmla="?: gd6 gd6 gd13"/>
                <a:gd name="gd16" fmla="val gd1"/>
                <a:gd name="gd17" fmla="val 0"/>
                <a:gd name="gd18" fmla="val gd2"/>
                <a:gd name="gd19" fmla="val 0"/>
                <a:gd name="gd20" fmla="+- 21600 0 gd18"/>
                <a:gd name="gd21" fmla="+- gd1 0 gd19"/>
                <a:gd name="gd22" fmla="?: gd20 1 -1"/>
                <a:gd name="gd23" fmla="?: gd21 1 -1"/>
                <a:gd name="gd24" fmla="*/ gd22 gd23 1"/>
                <a:gd name="gd25" fmla="?: gd21 16200000 5400000"/>
                <a:gd name="gd26" fmla="?: gd24 5400000 -5400000"/>
                <a:gd name="gd27" fmla="*/ gd20 -1 1"/>
                <a:gd name="gd28" fmla="*/ gd21 -1 1"/>
                <a:gd name="gd29" fmla="?: gd20 gd20 gd27"/>
                <a:gd name="gd30" fmla="?: gd21 gd21 gd28"/>
                <a:gd name="gd31" fmla="val 21600"/>
                <a:gd name="gd32" fmla="val gd1"/>
                <a:gd name="gd33" fmla="val 21600"/>
                <a:gd name="gd34" fmla="val gd2"/>
                <a:gd name="gd35" fmla="+- gd2 0 gd33"/>
                <a:gd name="gd36" fmla="+- 21600 0 gd34"/>
                <a:gd name="gd37" fmla="?: gd35 1 -1"/>
                <a:gd name="gd38" fmla="?: gd36 1 -1"/>
                <a:gd name="gd39" fmla="*/ gd37 gd38 1"/>
                <a:gd name="gd40" fmla="?: gd35 10800000 0"/>
                <a:gd name="gd41" fmla="?: gd39 -5400000 5400000"/>
                <a:gd name="gd42" fmla="*/ gd35 -1 1"/>
                <a:gd name="gd43" fmla="*/ gd36 -1 1"/>
                <a:gd name="gd44" fmla="?: gd35 gd35 gd42"/>
                <a:gd name="gd45" fmla="?: gd36 gd36 gd43"/>
                <a:gd name="gd46" fmla="val gd2"/>
                <a:gd name="gd47" fmla="val 21600"/>
                <a:gd name="gd48" fmla="val gd1"/>
                <a:gd name="gd49" fmla="val 21600"/>
                <a:gd name="gd50" fmla="+- 0 0 gd48"/>
                <a:gd name="gd51" fmla="+- gd2 0 gd49"/>
                <a:gd name="gd52" fmla="?: gd50 1 -1"/>
                <a:gd name="gd53" fmla="?: gd51 1 -1"/>
                <a:gd name="gd54" fmla="*/ gd52 gd53 1"/>
                <a:gd name="gd55" fmla="?: gd51 16200000 5400000"/>
                <a:gd name="gd56" fmla="?: gd54 5400000 -5400000"/>
                <a:gd name="gd57" fmla="*/ gd50 -1 1"/>
                <a:gd name="gd58" fmla="*/ gd51 -1 1"/>
                <a:gd name="gd59" fmla="?: gd50 gd50 gd57"/>
                <a:gd name="gd60" fmla="?: gd51 gd51 gd58"/>
                <a:gd name="gd61" fmla="val 0"/>
                <a:gd name="gd62" fmla="val gd2"/>
                <a:gd name="gd63" fmla="*/ w 0 21600"/>
                <a:gd name="gd64" fmla="*/ h 0 21600"/>
                <a:gd name="gd65" fmla="*/ w 21600 21600"/>
                <a:gd name="gd66" fmla="*/ h 21600 21600"/>
                <a:gd name="gd67" fmla="*/ w adj0 21600"/>
                <a:gd name="gd68" fmla="*/ h 0 1"/>
              </a:gdLst>
              <a:ahLst>
                <a:ahXY gdRefX="adj0" minX="0" maxX="10800">
                  <a:pos x="gd67" y="gd68"/>
                </a:ahXY>
              </a:ahLst>
              <a:cxnLst/>
              <a:rect l="gd63" t="gd64" r="gd65" b="gd66"/>
              <a:pathLst>
                <a:path w="21600" h="21600">
                  <a:moveTo>
                    <a:pt x="gd3" y="gd4"/>
                  </a:moveTo>
                  <a:arcTo wR="gd14" hR="gd15" stAng="gd10" swAng="gd11"/>
                  <a:lnTo>
                    <a:pt x="gd18" y="gd19"/>
                  </a:lnTo>
                  <a:arcTo wR="gd29" hR="gd30" stAng="gd25" swAng="gd26"/>
                  <a:lnTo>
                    <a:pt x="gd33" y="gd34"/>
                  </a:lnTo>
                  <a:arcTo wR="gd44" hR="gd45" stAng="gd40" swAng="gd41"/>
                  <a:lnTo>
                    <a:pt x="gd48" y="gd49"/>
                  </a:lnTo>
                  <a:arcTo wR="gd59" hR="gd60" stAng="gd55" swAng="gd56"/>
                  <a:close/>
                </a:path>
                <a:path w="21600" h="21600"/>
              </a:pathLst>
            </a:custGeom>
            <a:solidFill>
              <a:srgbClr val="0070C0"/>
            </a:solidFill>
          </p:spPr>
          <p:txBody>
            <a:bodyPr lIns="91440" tIns="45720" rIns="91440" bIns="45720"/>
            <a:lstStyle/>
            <a:p>
              <a:endParaRPr dirty="0"/>
            </a:p>
          </p:txBody>
        </p:sp>
        <p:sp>
          <p:nvSpPr>
            <p:cNvPr id="18440" name="Freeform 6"/>
            <p:cNvSpPr>
              <a:spLocks noChangeShapeType="1"/>
            </p:cNvSpPr>
            <p:nvPr/>
          </p:nvSpPr>
          <p:spPr>
            <a:xfrm>
              <a:off x="1419" y="526"/>
              <a:ext cx="3047" cy="119"/>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rgbClr val="254061"/>
            </a:solidFill>
          </p:spPr>
          <p:txBody>
            <a:bodyPr lIns="91440" tIns="45720" rIns="91440" bIns="45720" anchor="t"/>
            <a:lstStyle/>
            <a:p>
              <a:endParaRPr dirty="0"/>
            </a:p>
          </p:txBody>
        </p:sp>
        <p:sp>
          <p:nvSpPr>
            <p:cNvPr id="18441" name="Rectangle 7"/>
            <p:cNvSpPr>
              <a:spLocks noChangeShapeType="1"/>
            </p:cNvSpPr>
            <p:nvPr/>
          </p:nvSpPr>
          <p:spPr>
            <a:xfrm>
              <a:off x="1612" y="856"/>
              <a:ext cx="2667" cy="3006"/>
            </a:xfrm>
            <a:prstGeom prst="rect">
              <a:avLst/>
            </a:prstGeom>
          </p:spPr>
          <p:txBody>
            <a:bodyPr lIns="91440" tIns="45720" rIns="91440" bIns="45720"/>
            <a:lstStyle/>
            <a:p>
              <a:endParaRPr dirty="0"/>
            </a:p>
          </p:txBody>
        </p:sp>
        <p:sp>
          <p:nvSpPr>
            <p:cNvPr id="18442" name="Freeform 8"/>
            <p:cNvSpPr>
              <a:spLocks noChangeShapeType="1"/>
            </p:cNvSpPr>
            <p:nvPr/>
          </p:nvSpPr>
          <p:spPr>
            <a:xfrm>
              <a:off x="2402" y="380"/>
              <a:ext cx="1073" cy="421"/>
            </a:xfrm>
            <a:custGeom>
              <a:avLst/>
              <a:gdLst>
                <a:gd name="gd0" fmla="val 65536"/>
                <a:gd name="gd1" fmla="val 359"/>
                <a:gd name="gd2" fmla="val 0"/>
                <a:gd name="gd3" fmla="val 292"/>
                <a:gd name="gd4" fmla="val 7"/>
                <a:gd name="gd5" fmla="val 224"/>
                <a:gd name="gd6" fmla="val 32"/>
                <a:gd name="gd7" fmla="val 166"/>
                <a:gd name="gd8" fmla="val 65"/>
                <a:gd name="gd9" fmla="val 112"/>
                <a:gd name="gd10" fmla="val 109"/>
                <a:gd name="gd11" fmla="val 67"/>
                <a:gd name="gd12" fmla="val 157"/>
                <a:gd name="gd13" fmla="val 31"/>
                <a:gd name="gd14" fmla="val 205"/>
                <a:gd name="gd15" fmla="val 9"/>
                <a:gd name="gd16" fmla="val 252"/>
                <a:gd name="gd17" fmla="val 0"/>
                <a:gd name="gd18" fmla="val 292"/>
                <a:gd name="gd19" fmla="val 13"/>
                <a:gd name="gd20" fmla="val 340"/>
                <a:gd name="gd21" fmla="val 45"/>
                <a:gd name="gd22" fmla="val 384"/>
                <a:gd name="gd23" fmla="val 94"/>
                <a:gd name="gd24" fmla="val 410"/>
                <a:gd name="gd25" fmla="val 126"/>
                <a:gd name="gd26" fmla="val 417"/>
                <a:gd name="gd27" fmla="val 157"/>
                <a:gd name="gd28" fmla="val 421"/>
                <a:gd name="gd29" fmla="val 916"/>
                <a:gd name="gd30" fmla="val 421"/>
                <a:gd name="gd31" fmla="val 947"/>
                <a:gd name="gd32" fmla="val 417"/>
                <a:gd name="gd33" fmla="val 974"/>
                <a:gd name="gd34" fmla="val 410"/>
                <a:gd name="gd35" fmla="val 1028"/>
                <a:gd name="gd36" fmla="val 384"/>
                <a:gd name="gd37" fmla="val 1060"/>
                <a:gd name="gd38" fmla="val 340"/>
                <a:gd name="gd39" fmla="val 1068"/>
                <a:gd name="gd40" fmla="val 318"/>
                <a:gd name="gd41" fmla="val 1073"/>
                <a:gd name="gd42" fmla="val 292"/>
                <a:gd name="gd43" fmla="val 1064"/>
                <a:gd name="gd44" fmla="val 252"/>
                <a:gd name="gd45" fmla="val 1037"/>
                <a:gd name="gd46" fmla="val 205"/>
                <a:gd name="gd47" fmla="val 1001"/>
                <a:gd name="gd48" fmla="val 157"/>
                <a:gd name="gd49" fmla="val 947"/>
                <a:gd name="gd50" fmla="val 109"/>
                <a:gd name="gd51" fmla="val 889"/>
                <a:gd name="gd52" fmla="val 65"/>
                <a:gd name="gd53" fmla="val 826"/>
                <a:gd name="gd54" fmla="val 32"/>
                <a:gd name="gd55" fmla="val 754"/>
                <a:gd name="gd56" fmla="val 7"/>
                <a:gd name="gd57" fmla="val 687"/>
                <a:gd name="gd58" fmla="val 0"/>
                <a:gd name="gd59" fmla="val 359"/>
                <a:gd name="gd60" fmla="val 0"/>
                <a:gd name="gd61" fmla="*/ w 0 1073"/>
                <a:gd name="gd62" fmla="*/ h 0 421"/>
                <a:gd name="gd63" fmla="*/ w 21600 1073"/>
                <a:gd name="gd64" fmla="*/ h 21600 421"/>
              </a:gdLst>
              <a:ahLst/>
              <a:cxnLst/>
              <a:rect l="gd61" t="gd62" r="gd63" b="gd64"/>
              <a:pathLst>
                <a:path w="1073" h="421">
                  <a:moveTo>
                    <a:pt x="gd1" y="gd2"/>
                  </a:moveTo>
                  <a:lnTo>
                    <a:pt x="gd3" y="gd4"/>
                  </a:lnTo>
                  <a:lnTo>
                    <a:pt x="gd5" y="gd6"/>
                  </a:lnTo>
                  <a:lnTo>
                    <a:pt x="gd7" y="gd8"/>
                  </a:lnTo>
                  <a:lnTo>
                    <a:pt x="gd9" y="gd10"/>
                  </a:lnTo>
                  <a:lnTo>
                    <a:pt x="gd11" y="gd12"/>
                  </a:lnTo>
                  <a:lnTo>
                    <a:pt x="gd13" y="gd14"/>
                  </a:lnTo>
                  <a:lnTo>
                    <a:pt x="gd15" y="gd16"/>
                  </a:lnTo>
                  <a:lnTo>
                    <a:pt x="gd17" y="gd18"/>
                  </a:lnTo>
                  <a:lnTo>
                    <a:pt x="gd19" y="gd20"/>
                  </a:lnTo>
                  <a:lnTo>
                    <a:pt x="gd21" y="gd22"/>
                  </a:lnTo>
                  <a:lnTo>
                    <a:pt x="gd23" y="gd24"/>
                  </a:lnTo>
                  <a:lnTo>
                    <a:pt x="gd25" y="gd26"/>
                  </a:lnTo>
                  <a:lnTo>
                    <a:pt x="gd27" y="gd28"/>
                  </a:lnTo>
                  <a:lnTo>
                    <a:pt x="gd29" y="gd30"/>
                  </a:lnTo>
                  <a:lnTo>
                    <a:pt x="gd31" y="gd32"/>
                  </a:lnTo>
                  <a:lnTo>
                    <a:pt x="gd33" y="gd34"/>
                  </a:lnTo>
                  <a:lnTo>
                    <a:pt x="gd35" y="gd36"/>
                  </a:lnTo>
                  <a:lnTo>
                    <a:pt x="gd37" y="gd38"/>
                  </a:lnTo>
                  <a:lnTo>
                    <a:pt x="gd39" y="gd40"/>
                  </a:lnTo>
                  <a:lnTo>
                    <a:pt x="gd41" y="gd42"/>
                  </a:lnTo>
                  <a:lnTo>
                    <a:pt x="gd43" y="gd44"/>
                  </a:lnTo>
                  <a:lnTo>
                    <a:pt x="gd45" y="gd46"/>
                  </a:lnTo>
                  <a:lnTo>
                    <a:pt x="gd47" y="gd48"/>
                  </a:lnTo>
                  <a:lnTo>
                    <a:pt x="gd49" y="gd50"/>
                  </a:lnTo>
                  <a:lnTo>
                    <a:pt x="gd51" y="gd52"/>
                  </a:lnTo>
                  <a:lnTo>
                    <a:pt x="gd53" y="gd54"/>
                  </a:lnTo>
                  <a:lnTo>
                    <a:pt x="gd55" y="gd56"/>
                  </a:lnTo>
                  <a:lnTo>
                    <a:pt x="gd57" y="gd58"/>
                  </a:lnTo>
                  <a:lnTo>
                    <a:pt x="gd59" y="gd60"/>
                  </a:lnTo>
                  <a:close/>
                </a:path>
                <a:path w="1073" h="421"/>
              </a:pathLst>
            </a:custGeom>
            <a:solidFill>
              <a:srgbClr val="808080"/>
            </a:solidFill>
          </p:spPr>
          <p:txBody>
            <a:bodyPr lIns="91440" tIns="45720" rIns="91440" bIns="45720" anchor="t"/>
            <a:lstStyle/>
            <a:p>
              <a:endParaRPr dirty="0"/>
            </a:p>
          </p:txBody>
        </p:sp>
        <p:sp>
          <p:nvSpPr>
            <p:cNvPr id="18443" name="Freeform 9"/>
            <p:cNvSpPr>
              <a:spLocks noChangeShapeType="1"/>
            </p:cNvSpPr>
            <p:nvPr/>
          </p:nvSpPr>
          <p:spPr>
            <a:xfrm>
              <a:off x="2411" y="380"/>
              <a:ext cx="1051" cy="421"/>
            </a:xfrm>
            <a:custGeom>
              <a:avLst/>
              <a:gdLst>
                <a:gd name="gd0" fmla="val 65536"/>
                <a:gd name="gd1" fmla="val 355"/>
                <a:gd name="gd2" fmla="val 0"/>
                <a:gd name="gd3" fmla="val 287"/>
                <a:gd name="gd4" fmla="val 7"/>
                <a:gd name="gd5" fmla="val 220"/>
                <a:gd name="gd6" fmla="val 32"/>
                <a:gd name="gd7" fmla="val 162"/>
                <a:gd name="gd8" fmla="val 65"/>
                <a:gd name="gd9" fmla="val 108"/>
                <a:gd name="gd10" fmla="val 109"/>
                <a:gd name="gd11" fmla="val 63"/>
                <a:gd name="gd12" fmla="val 157"/>
                <a:gd name="gd13" fmla="val 31"/>
                <a:gd name="gd14" fmla="val 205"/>
                <a:gd name="gd15" fmla="val 9"/>
                <a:gd name="gd16" fmla="val 252"/>
                <a:gd name="gd17" fmla="val 0"/>
                <a:gd name="gd18" fmla="val 292"/>
                <a:gd name="gd19" fmla="val 13"/>
                <a:gd name="gd20" fmla="val 340"/>
                <a:gd name="gd21" fmla="val 45"/>
                <a:gd name="gd22" fmla="val 384"/>
                <a:gd name="gd23" fmla="val 94"/>
                <a:gd name="gd24" fmla="val 410"/>
                <a:gd name="gd25" fmla="val 121"/>
                <a:gd name="gd26" fmla="val 417"/>
                <a:gd name="gd27" fmla="val 153"/>
                <a:gd name="gd28" fmla="val 421"/>
                <a:gd name="gd29" fmla="val 898"/>
                <a:gd name="gd30" fmla="val 421"/>
                <a:gd name="gd31" fmla="val 929"/>
                <a:gd name="gd32" fmla="val 417"/>
                <a:gd name="gd33" fmla="val 956"/>
                <a:gd name="gd34" fmla="val 410"/>
                <a:gd name="gd35" fmla="val 1006"/>
                <a:gd name="gd36" fmla="val 384"/>
                <a:gd name="gd37" fmla="val 1037"/>
                <a:gd name="gd38" fmla="val 340"/>
                <a:gd name="gd39" fmla="val 1051"/>
                <a:gd name="gd40" fmla="val 292"/>
                <a:gd name="gd41" fmla="val 1042"/>
                <a:gd name="gd42" fmla="val 252"/>
                <a:gd name="gd43" fmla="val 1019"/>
                <a:gd name="gd44" fmla="val 205"/>
                <a:gd name="gd45" fmla="val 979"/>
                <a:gd name="gd46" fmla="val 157"/>
                <a:gd name="gd47" fmla="val 929"/>
                <a:gd name="gd48" fmla="val 109"/>
                <a:gd name="gd49" fmla="val 875"/>
                <a:gd name="gd50" fmla="val 65"/>
                <a:gd name="gd51" fmla="val 808"/>
                <a:gd name="gd52" fmla="val 32"/>
                <a:gd name="gd53" fmla="val 741"/>
                <a:gd name="gd54" fmla="val 7"/>
                <a:gd name="gd55" fmla="val 673"/>
                <a:gd name="gd56" fmla="val 0"/>
                <a:gd name="gd57" fmla="val 355"/>
                <a:gd name="gd58" fmla="val 0"/>
                <a:gd name="gd59" fmla="*/ w 0 1051"/>
                <a:gd name="gd60" fmla="*/ h 0 421"/>
                <a:gd name="gd61" fmla="*/ w 21600 1051"/>
                <a:gd name="gd62" fmla="*/ h 21600 421"/>
              </a:gdLst>
              <a:ahLst/>
              <a:cxnLst/>
              <a:rect l="gd59" t="gd60" r="gd61" b="gd62"/>
              <a:pathLst>
                <a:path w="1051" h="421">
                  <a:moveTo>
                    <a:pt x="gd1" y="gd2"/>
                  </a:moveTo>
                  <a:lnTo>
                    <a:pt x="gd3" y="gd4"/>
                  </a:lnTo>
                  <a:lnTo>
                    <a:pt x="gd5" y="gd6"/>
                  </a:lnTo>
                  <a:lnTo>
                    <a:pt x="gd7" y="gd8"/>
                  </a:lnTo>
                  <a:lnTo>
                    <a:pt x="gd9" y="gd10"/>
                  </a:lnTo>
                  <a:lnTo>
                    <a:pt x="gd11" y="gd12"/>
                  </a:lnTo>
                  <a:lnTo>
                    <a:pt x="gd13" y="gd14"/>
                  </a:lnTo>
                  <a:lnTo>
                    <a:pt x="gd15" y="gd16"/>
                  </a:lnTo>
                  <a:lnTo>
                    <a:pt x="gd17" y="gd18"/>
                  </a:lnTo>
                  <a:lnTo>
                    <a:pt x="gd19" y="gd20"/>
                  </a:lnTo>
                  <a:lnTo>
                    <a:pt x="gd21" y="gd22"/>
                  </a:lnTo>
                  <a:lnTo>
                    <a:pt x="gd23" y="gd24"/>
                  </a:lnTo>
                  <a:lnTo>
                    <a:pt x="gd25" y="gd26"/>
                  </a:lnTo>
                  <a:lnTo>
                    <a:pt x="gd27" y="gd28"/>
                  </a:lnTo>
                  <a:lnTo>
                    <a:pt x="gd29" y="gd30"/>
                  </a:lnTo>
                  <a:lnTo>
                    <a:pt x="gd31" y="gd32"/>
                  </a:lnTo>
                  <a:lnTo>
                    <a:pt x="gd33" y="gd34"/>
                  </a:lnTo>
                  <a:lnTo>
                    <a:pt x="gd35" y="gd36"/>
                  </a:lnTo>
                  <a:lnTo>
                    <a:pt x="gd37" y="gd38"/>
                  </a:lnTo>
                  <a:lnTo>
                    <a:pt x="gd39" y="gd40"/>
                  </a:lnTo>
                  <a:lnTo>
                    <a:pt x="gd41" y="gd42"/>
                  </a:lnTo>
                  <a:lnTo>
                    <a:pt x="gd43" y="gd44"/>
                  </a:lnTo>
                  <a:lnTo>
                    <a:pt x="gd45" y="gd46"/>
                  </a:lnTo>
                  <a:lnTo>
                    <a:pt x="gd47" y="gd48"/>
                  </a:lnTo>
                  <a:lnTo>
                    <a:pt x="gd49" y="gd50"/>
                  </a:lnTo>
                  <a:lnTo>
                    <a:pt x="gd51" y="gd52"/>
                  </a:lnTo>
                  <a:lnTo>
                    <a:pt x="gd53" y="gd54"/>
                  </a:lnTo>
                  <a:lnTo>
                    <a:pt x="gd55" y="gd56"/>
                  </a:lnTo>
                  <a:lnTo>
                    <a:pt x="gd57" y="gd58"/>
                  </a:lnTo>
                  <a:close/>
                </a:path>
                <a:path w="1051" h="421"/>
              </a:pathLst>
            </a:custGeom>
            <a:solidFill>
              <a:srgbClr val="898989"/>
            </a:solidFill>
          </p:spPr>
          <p:txBody>
            <a:bodyPr lIns="91440" tIns="45720" rIns="91440" bIns="45720" anchor="t"/>
            <a:lstStyle/>
            <a:p>
              <a:endParaRPr dirty="0"/>
            </a:p>
          </p:txBody>
        </p:sp>
        <p:sp>
          <p:nvSpPr>
            <p:cNvPr id="18444" name="Freeform 10"/>
            <p:cNvSpPr>
              <a:spLocks noChangeShapeType="1"/>
            </p:cNvSpPr>
            <p:nvPr/>
          </p:nvSpPr>
          <p:spPr>
            <a:xfrm>
              <a:off x="2420" y="380"/>
              <a:ext cx="1033" cy="421"/>
            </a:xfrm>
            <a:custGeom>
              <a:avLst/>
              <a:gdLst>
                <a:gd name="gd0" fmla="val 65536"/>
                <a:gd name="gd1" fmla="val 346"/>
                <a:gd name="gd2" fmla="val 0"/>
                <a:gd name="gd3" fmla="val 278"/>
                <a:gd name="gd4" fmla="val 7"/>
                <a:gd name="gd5" fmla="val 215"/>
                <a:gd name="gd6" fmla="val 32"/>
                <a:gd name="gd7" fmla="val 157"/>
                <a:gd name="gd8" fmla="val 65"/>
                <a:gd name="gd9" fmla="val 108"/>
                <a:gd name="gd10" fmla="val 109"/>
                <a:gd name="gd11" fmla="val 63"/>
                <a:gd name="gd12" fmla="val 157"/>
                <a:gd name="gd13" fmla="val 27"/>
                <a:gd name="gd14" fmla="val 205"/>
                <a:gd name="gd15" fmla="val 9"/>
                <a:gd name="gd16" fmla="val 252"/>
                <a:gd name="gd17" fmla="val 0"/>
                <a:gd name="gd18" fmla="val 292"/>
                <a:gd name="gd19" fmla="val 13"/>
                <a:gd name="gd20" fmla="val 340"/>
                <a:gd name="gd21" fmla="val 45"/>
                <a:gd name="gd22" fmla="val 384"/>
                <a:gd name="gd23" fmla="val 94"/>
                <a:gd name="gd24" fmla="val 410"/>
                <a:gd name="gd25" fmla="val 121"/>
                <a:gd name="gd26" fmla="val 417"/>
                <a:gd name="gd27" fmla="val 153"/>
                <a:gd name="gd28" fmla="val 421"/>
                <a:gd name="gd29" fmla="val 880"/>
                <a:gd name="gd30" fmla="val 421"/>
                <a:gd name="gd31" fmla="val 911"/>
                <a:gd name="gd32" fmla="val 417"/>
                <a:gd name="gd33" fmla="val 938"/>
                <a:gd name="gd34" fmla="val 410"/>
                <a:gd name="gd35" fmla="val 988"/>
                <a:gd name="gd36" fmla="val 384"/>
                <a:gd name="gd37" fmla="val 1019"/>
                <a:gd name="gd38" fmla="val 340"/>
                <a:gd name="gd39" fmla="val 1033"/>
                <a:gd name="gd40" fmla="val 292"/>
                <a:gd name="gd41" fmla="val 1024"/>
                <a:gd name="gd42" fmla="val 252"/>
                <a:gd name="gd43" fmla="val 1001"/>
                <a:gd name="gd44" fmla="val 205"/>
                <a:gd name="gd45" fmla="val 961"/>
                <a:gd name="gd46" fmla="val 157"/>
                <a:gd name="gd47" fmla="val 916"/>
                <a:gd name="gd48" fmla="val 109"/>
                <a:gd name="gd49" fmla="val 857"/>
                <a:gd name="gd50" fmla="val 65"/>
                <a:gd name="gd51" fmla="val 795"/>
                <a:gd name="gd52" fmla="val 32"/>
                <a:gd name="gd53" fmla="val 727"/>
                <a:gd name="gd54" fmla="val 7"/>
                <a:gd name="gd55" fmla="val 660"/>
                <a:gd name="gd56" fmla="val 0"/>
                <a:gd name="gd57" fmla="val 346"/>
                <a:gd name="gd58" fmla="val 0"/>
                <a:gd name="gd59" fmla="*/ w 0 1033"/>
                <a:gd name="gd60" fmla="*/ h 0 421"/>
                <a:gd name="gd61" fmla="*/ w 21600 1033"/>
                <a:gd name="gd62" fmla="*/ h 21600 421"/>
              </a:gdLst>
              <a:ahLst/>
              <a:cxnLst/>
              <a:rect l="gd59" t="gd60" r="gd61" b="gd62"/>
              <a:pathLst>
                <a:path w="1033" h="421">
                  <a:moveTo>
                    <a:pt x="gd1" y="gd2"/>
                  </a:moveTo>
                  <a:lnTo>
                    <a:pt x="gd3" y="gd4"/>
                  </a:lnTo>
                  <a:lnTo>
                    <a:pt x="gd5" y="gd6"/>
                  </a:lnTo>
                  <a:lnTo>
                    <a:pt x="gd7" y="gd8"/>
                  </a:lnTo>
                  <a:lnTo>
                    <a:pt x="gd9" y="gd10"/>
                  </a:lnTo>
                  <a:lnTo>
                    <a:pt x="gd11" y="gd12"/>
                  </a:lnTo>
                  <a:lnTo>
                    <a:pt x="gd13" y="gd14"/>
                  </a:lnTo>
                  <a:lnTo>
                    <a:pt x="gd15" y="gd16"/>
                  </a:lnTo>
                  <a:lnTo>
                    <a:pt x="gd17" y="gd18"/>
                  </a:lnTo>
                  <a:lnTo>
                    <a:pt x="gd19" y="gd20"/>
                  </a:lnTo>
                  <a:lnTo>
                    <a:pt x="gd21" y="gd22"/>
                  </a:lnTo>
                  <a:lnTo>
                    <a:pt x="gd23" y="gd24"/>
                  </a:lnTo>
                  <a:lnTo>
                    <a:pt x="gd25" y="gd26"/>
                  </a:lnTo>
                  <a:lnTo>
                    <a:pt x="gd27" y="gd28"/>
                  </a:lnTo>
                  <a:lnTo>
                    <a:pt x="gd29" y="gd30"/>
                  </a:lnTo>
                  <a:lnTo>
                    <a:pt x="gd31" y="gd32"/>
                  </a:lnTo>
                  <a:lnTo>
                    <a:pt x="gd33" y="gd34"/>
                  </a:lnTo>
                  <a:lnTo>
                    <a:pt x="gd35" y="gd36"/>
                  </a:lnTo>
                  <a:lnTo>
                    <a:pt x="gd37" y="gd38"/>
                  </a:lnTo>
                  <a:lnTo>
                    <a:pt x="gd39" y="gd40"/>
                  </a:lnTo>
                  <a:lnTo>
                    <a:pt x="gd41" y="gd42"/>
                  </a:lnTo>
                  <a:lnTo>
                    <a:pt x="gd43" y="gd44"/>
                  </a:lnTo>
                  <a:lnTo>
                    <a:pt x="gd45" y="gd46"/>
                  </a:lnTo>
                  <a:lnTo>
                    <a:pt x="gd47" y="gd48"/>
                  </a:lnTo>
                  <a:lnTo>
                    <a:pt x="gd49" y="gd50"/>
                  </a:lnTo>
                  <a:lnTo>
                    <a:pt x="gd51" y="gd52"/>
                  </a:lnTo>
                  <a:lnTo>
                    <a:pt x="gd53" y="gd54"/>
                  </a:lnTo>
                  <a:lnTo>
                    <a:pt x="gd55" y="gd56"/>
                  </a:lnTo>
                  <a:lnTo>
                    <a:pt x="gd57" y="gd58"/>
                  </a:lnTo>
                  <a:close/>
                </a:path>
                <a:path w="1033" h="421"/>
              </a:pathLst>
            </a:custGeom>
            <a:solidFill>
              <a:srgbClr val="929292"/>
            </a:solidFill>
          </p:spPr>
          <p:txBody>
            <a:bodyPr lIns="91440" tIns="45720" rIns="91440" bIns="45720" anchor="t"/>
            <a:lstStyle/>
            <a:p>
              <a:endParaRPr dirty="0"/>
            </a:p>
          </p:txBody>
        </p:sp>
        <p:sp>
          <p:nvSpPr>
            <p:cNvPr id="18445" name="Freeform 11"/>
            <p:cNvSpPr>
              <a:spLocks noChangeShapeType="1"/>
            </p:cNvSpPr>
            <p:nvPr/>
          </p:nvSpPr>
          <p:spPr>
            <a:xfrm>
              <a:off x="2424" y="380"/>
              <a:ext cx="1020" cy="421"/>
            </a:xfrm>
            <a:custGeom>
              <a:avLst/>
              <a:gdLst>
                <a:gd name="gd0" fmla="val 65536"/>
                <a:gd name="gd1" fmla="val 342"/>
                <a:gd name="gd2" fmla="val 0"/>
                <a:gd name="gd3" fmla="val 279"/>
                <a:gd name="gd4" fmla="val 7"/>
                <a:gd name="gd5" fmla="val 216"/>
                <a:gd name="gd6" fmla="val 32"/>
                <a:gd name="gd7" fmla="val 158"/>
                <a:gd name="gd8" fmla="val 65"/>
                <a:gd name="gd9" fmla="val 104"/>
                <a:gd name="gd10" fmla="val 109"/>
                <a:gd name="gd11" fmla="val 63"/>
                <a:gd name="gd12" fmla="val 157"/>
                <a:gd name="gd13" fmla="val 27"/>
                <a:gd name="gd14" fmla="val 205"/>
                <a:gd name="gd15" fmla="val 9"/>
                <a:gd name="gd16" fmla="val 252"/>
                <a:gd name="gd17" fmla="val 0"/>
                <a:gd name="gd18" fmla="val 292"/>
                <a:gd name="gd19" fmla="val 14"/>
                <a:gd name="gd20" fmla="val 340"/>
                <a:gd name="gd21" fmla="val 45"/>
                <a:gd name="gd22" fmla="val 384"/>
                <a:gd name="gd23" fmla="val 95"/>
                <a:gd name="gd24" fmla="val 410"/>
                <a:gd name="gd25" fmla="val 122"/>
                <a:gd name="gd26" fmla="val 417"/>
                <a:gd name="gd27" fmla="val 153"/>
                <a:gd name="gd28" fmla="val 421"/>
                <a:gd name="gd29" fmla="val 867"/>
                <a:gd name="gd30" fmla="val 421"/>
                <a:gd name="gd31" fmla="val 898"/>
                <a:gd name="gd32" fmla="val 417"/>
                <a:gd name="gd33" fmla="val 925"/>
                <a:gd name="gd34" fmla="val 410"/>
                <a:gd name="gd35" fmla="val 975"/>
                <a:gd name="gd36" fmla="val 384"/>
                <a:gd name="gd37" fmla="val 1006"/>
                <a:gd name="gd38" fmla="val 340"/>
                <a:gd name="gd39" fmla="val 1020"/>
                <a:gd name="gd40" fmla="val 292"/>
                <a:gd name="gd41" fmla="val 1011"/>
                <a:gd name="gd42" fmla="val 252"/>
                <a:gd name="gd43" fmla="val 988"/>
                <a:gd name="gd44" fmla="val 205"/>
                <a:gd name="gd45" fmla="val 948"/>
                <a:gd name="gd46" fmla="val 157"/>
                <a:gd name="gd47" fmla="val 903"/>
                <a:gd name="gd48" fmla="val 109"/>
                <a:gd name="gd49" fmla="val 844"/>
                <a:gd name="gd50" fmla="val 65"/>
                <a:gd name="gd51" fmla="val 782"/>
                <a:gd name="gd52" fmla="val 32"/>
                <a:gd name="gd53" fmla="val 719"/>
                <a:gd name="gd54" fmla="val 7"/>
                <a:gd name="gd55" fmla="val 651"/>
                <a:gd name="gd56" fmla="val 0"/>
                <a:gd name="gd57" fmla="val 342"/>
                <a:gd name="gd58" fmla="val 0"/>
                <a:gd name="gd59" fmla="*/ w 0 1020"/>
                <a:gd name="gd60" fmla="*/ h 0 421"/>
                <a:gd name="gd61" fmla="*/ w 21600 1020"/>
                <a:gd name="gd62" fmla="*/ h 21600 421"/>
              </a:gdLst>
              <a:ahLst/>
              <a:cxnLst/>
              <a:rect l="gd59" t="gd60" r="gd61" b="gd62"/>
              <a:pathLst>
                <a:path w="1020" h="421">
                  <a:moveTo>
                    <a:pt x="gd1" y="gd2"/>
                  </a:moveTo>
                  <a:lnTo>
                    <a:pt x="gd3" y="gd4"/>
                  </a:lnTo>
                  <a:lnTo>
                    <a:pt x="gd5" y="gd6"/>
                  </a:lnTo>
                  <a:lnTo>
                    <a:pt x="gd7" y="gd8"/>
                  </a:lnTo>
                  <a:lnTo>
                    <a:pt x="gd9" y="gd10"/>
                  </a:lnTo>
                  <a:lnTo>
                    <a:pt x="gd11" y="gd12"/>
                  </a:lnTo>
                  <a:lnTo>
                    <a:pt x="gd13" y="gd14"/>
                  </a:lnTo>
                  <a:lnTo>
                    <a:pt x="gd15" y="gd16"/>
                  </a:lnTo>
                  <a:lnTo>
                    <a:pt x="gd17" y="gd18"/>
                  </a:lnTo>
                  <a:lnTo>
                    <a:pt x="gd19" y="gd20"/>
                  </a:lnTo>
                  <a:lnTo>
                    <a:pt x="gd21" y="gd22"/>
                  </a:lnTo>
                  <a:lnTo>
                    <a:pt x="gd23" y="gd24"/>
                  </a:lnTo>
                  <a:lnTo>
                    <a:pt x="gd25" y="gd26"/>
                  </a:lnTo>
                  <a:lnTo>
                    <a:pt x="gd27" y="gd28"/>
                  </a:lnTo>
                  <a:lnTo>
                    <a:pt x="gd29" y="gd30"/>
                  </a:lnTo>
                  <a:lnTo>
                    <a:pt x="gd31" y="gd32"/>
                  </a:lnTo>
                  <a:lnTo>
                    <a:pt x="gd33" y="gd34"/>
                  </a:lnTo>
                  <a:lnTo>
                    <a:pt x="gd35" y="gd36"/>
                  </a:lnTo>
                  <a:lnTo>
                    <a:pt x="gd37" y="gd38"/>
                  </a:lnTo>
                  <a:lnTo>
                    <a:pt x="gd39" y="gd40"/>
                  </a:lnTo>
                  <a:lnTo>
                    <a:pt x="gd41" y="gd42"/>
                  </a:lnTo>
                  <a:lnTo>
                    <a:pt x="gd43" y="gd44"/>
                  </a:lnTo>
                  <a:lnTo>
                    <a:pt x="gd45" y="gd46"/>
                  </a:lnTo>
                  <a:lnTo>
                    <a:pt x="gd47" y="gd48"/>
                  </a:lnTo>
                  <a:lnTo>
                    <a:pt x="gd49" y="gd50"/>
                  </a:lnTo>
                  <a:lnTo>
                    <a:pt x="gd51" y="gd52"/>
                  </a:lnTo>
                  <a:lnTo>
                    <a:pt x="gd53" y="gd54"/>
                  </a:lnTo>
                  <a:lnTo>
                    <a:pt x="gd55" y="gd56"/>
                  </a:lnTo>
                  <a:lnTo>
                    <a:pt x="gd57" y="gd58"/>
                  </a:lnTo>
                  <a:close/>
                </a:path>
                <a:path w="1020" h="421"/>
              </a:pathLst>
            </a:custGeom>
            <a:solidFill>
              <a:srgbClr val="9B9B9B"/>
            </a:solidFill>
          </p:spPr>
          <p:txBody>
            <a:bodyPr lIns="91440" tIns="45720" rIns="91440" bIns="45720" anchor="t"/>
            <a:lstStyle/>
            <a:p>
              <a:endParaRPr dirty="0"/>
            </a:p>
          </p:txBody>
        </p:sp>
        <p:sp>
          <p:nvSpPr>
            <p:cNvPr id="18446" name="Freeform 12"/>
            <p:cNvSpPr>
              <a:spLocks noChangeShapeType="1"/>
            </p:cNvSpPr>
            <p:nvPr/>
          </p:nvSpPr>
          <p:spPr>
            <a:xfrm>
              <a:off x="2433" y="380"/>
              <a:ext cx="997" cy="421"/>
            </a:xfrm>
            <a:custGeom>
              <a:avLst/>
              <a:gdLst>
                <a:gd name="gd0" fmla="val 65536"/>
                <a:gd name="gd1" fmla="val 337"/>
                <a:gd name="gd2" fmla="val 0"/>
                <a:gd name="gd3" fmla="val 274"/>
                <a:gd name="gd4" fmla="val 7"/>
                <a:gd name="gd5" fmla="val 211"/>
                <a:gd name="gd6" fmla="val 32"/>
                <a:gd name="gd7" fmla="val 153"/>
                <a:gd name="gd8" fmla="val 65"/>
                <a:gd name="gd9" fmla="val 104"/>
                <a:gd name="gd10" fmla="val 109"/>
                <a:gd name="gd11" fmla="val 59"/>
                <a:gd name="gd12" fmla="val 157"/>
                <a:gd name="gd13" fmla="val 27"/>
                <a:gd name="gd14" fmla="val 205"/>
                <a:gd name="gd15" fmla="val 9"/>
                <a:gd name="gd16" fmla="val 252"/>
                <a:gd name="gd17" fmla="val 0"/>
                <a:gd name="gd18" fmla="val 292"/>
                <a:gd name="gd19" fmla="val 14"/>
                <a:gd name="gd20" fmla="val 340"/>
                <a:gd name="gd21" fmla="val 45"/>
                <a:gd name="gd22" fmla="val 384"/>
                <a:gd name="gd23" fmla="val 90"/>
                <a:gd name="gd24" fmla="val 410"/>
                <a:gd name="gd25" fmla="val 117"/>
                <a:gd name="gd26" fmla="val 417"/>
                <a:gd name="gd27" fmla="val 149"/>
                <a:gd name="gd28" fmla="val 421"/>
                <a:gd name="gd29" fmla="val 853"/>
                <a:gd name="gd30" fmla="val 421"/>
                <a:gd name="gd31" fmla="val 885"/>
                <a:gd name="gd32" fmla="val 417"/>
                <a:gd name="gd33" fmla="val 912"/>
                <a:gd name="gd34" fmla="val 410"/>
                <a:gd name="gd35" fmla="val 957"/>
                <a:gd name="gd36" fmla="val 384"/>
                <a:gd name="gd37" fmla="val 988"/>
                <a:gd name="gd38" fmla="val 340"/>
                <a:gd name="gd39" fmla="val 997"/>
                <a:gd name="gd40" fmla="val 292"/>
                <a:gd name="gd41" fmla="val 988"/>
                <a:gd name="gd42" fmla="val 252"/>
                <a:gd name="gd43" fmla="val 966"/>
                <a:gd name="gd44" fmla="val 205"/>
                <a:gd name="gd45" fmla="val 930"/>
                <a:gd name="gd46" fmla="val 157"/>
                <a:gd name="gd47" fmla="val 885"/>
                <a:gd name="gd48" fmla="val 109"/>
                <a:gd name="gd49" fmla="val 831"/>
                <a:gd name="gd50" fmla="val 65"/>
                <a:gd name="gd51" fmla="val 768"/>
                <a:gd name="gd52" fmla="val 32"/>
                <a:gd name="gd53" fmla="val 705"/>
                <a:gd name="gd54" fmla="val 7"/>
                <a:gd name="gd55" fmla="val 642"/>
                <a:gd name="gd56" fmla="val 0"/>
                <a:gd name="gd57" fmla="val 337"/>
                <a:gd name="gd58" fmla="val 0"/>
                <a:gd name="gd59" fmla="*/ w 0 997"/>
                <a:gd name="gd60" fmla="*/ h 0 421"/>
                <a:gd name="gd61" fmla="*/ w 21600 997"/>
                <a:gd name="gd62" fmla="*/ h 21600 421"/>
              </a:gdLst>
              <a:ahLst/>
              <a:cxnLst/>
              <a:rect l="gd59" t="gd60" r="gd61" b="gd62"/>
              <a:pathLst>
                <a:path w="997" h="421">
                  <a:moveTo>
                    <a:pt x="gd1" y="gd2"/>
                  </a:moveTo>
                  <a:lnTo>
                    <a:pt x="gd3" y="gd4"/>
                  </a:lnTo>
                  <a:lnTo>
                    <a:pt x="gd5" y="gd6"/>
                  </a:lnTo>
                  <a:lnTo>
                    <a:pt x="gd7" y="gd8"/>
                  </a:lnTo>
                  <a:lnTo>
                    <a:pt x="gd9" y="gd10"/>
                  </a:lnTo>
                  <a:lnTo>
                    <a:pt x="gd11" y="gd12"/>
                  </a:lnTo>
                  <a:lnTo>
                    <a:pt x="gd13" y="gd14"/>
                  </a:lnTo>
                  <a:lnTo>
                    <a:pt x="gd15" y="gd16"/>
                  </a:lnTo>
                  <a:lnTo>
                    <a:pt x="gd17" y="gd18"/>
                  </a:lnTo>
                  <a:lnTo>
                    <a:pt x="gd19" y="gd20"/>
                  </a:lnTo>
                  <a:lnTo>
                    <a:pt x="gd21" y="gd22"/>
                  </a:lnTo>
                  <a:lnTo>
                    <a:pt x="gd23" y="gd24"/>
                  </a:lnTo>
                  <a:lnTo>
                    <a:pt x="gd25" y="gd26"/>
                  </a:lnTo>
                  <a:lnTo>
                    <a:pt x="gd27" y="gd28"/>
                  </a:lnTo>
                  <a:lnTo>
                    <a:pt x="gd29" y="gd30"/>
                  </a:lnTo>
                  <a:lnTo>
                    <a:pt x="gd31" y="gd32"/>
                  </a:lnTo>
                  <a:lnTo>
                    <a:pt x="gd33" y="gd34"/>
                  </a:lnTo>
                  <a:lnTo>
                    <a:pt x="gd35" y="gd36"/>
                  </a:lnTo>
                  <a:lnTo>
                    <a:pt x="gd37" y="gd38"/>
                  </a:lnTo>
                  <a:lnTo>
                    <a:pt x="gd39" y="gd40"/>
                  </a:lnTo>
                  <a:lnTo>
                    <a:pt x="gd41" y="gd42"/>
                  </a:lnTo>
                  <a:lnTo>
                    <a:pt x="gd43" y="gd44"/>
                  </a:lnTo>
                  <a:lnTo>
                    <a:pt x="gd45" y="gd46"/>
                  </a:lnTo>
                  <a:lnTo>
                    <a:pt x="gd47" y="gd48"/>
                  </a:lnTo>
                  <a:lnTo>
                    <a:pt x="gd49" y="gd50"/>
                  </a:lnTo>
                  <a:lnTo>
                    <a:pt x="gd51" y="gd52"/>
                  </a:lnTo>
                  <a:lnTo>
                    <a:pt x="gd53" y="gd54"/>
                  </a:lnTo>
                  <a:lnTo>
                    <a:pt x="gd55" y="gd56"/>
                  </a:lnTo>
                  <a:lnTo>
                    <a:pt x="gd57" y="gd58"/>
                  </a:lnTo>
                  <a:close/>
                </a:path>
                <a:path w="997" h="421"/>
              </a:pathLst>
            </a:custGeom>
            <a:solidFill>
              <a:srgbClr val="A5A5A5"/>
            </a:solidFill>
          </p:spPr>
          <p:txBody>
            <a:bodyPr lIns="91440" tIns="45720" rIns="91440" bIns="45720" anchor="t"/>
            <a:lstStyle/>
            <a:p>
              <a:endParaRPr dirty="0"/>
            </a:p>
          </p:txBody>
        </p:sp>
        <p:sp>
          <p:nvSpPr>
            <p:cNvPr id="18447" name="Freeform 13"/>
            <p:cNvSpPr>
              <a:spLocks noChangeShapeType="1"/>
            </p:cNvSpPr>
            <p:nvPr/>
          </p:nvSpPr>
          <p:spPr>
            <a:xfrm>
              <a:off x="2442" y="380"/>
              <a:ext cx="979" cy="421"/>
            </a:xfrm>
            <a:custGeom>
              <a:avLst/>
              <a:gdLst>
                <a:gd name="gd0" fmla="val 65536"/>
                <a:gd name="gd1" fmla="val 328"/>
                <a:gd name="gd2" fmla="val 0"/>
                <a:gd name="gd3" fmla="val 265"/>
                <a:gd name="gd4" fmla="val 7"/>
                <a:gd name="gd5" fmla="val 207"/>
                <a:gd name="gd6" fmla="val 32"/>
                <a:gd name="gd7" fmla="val 149"/>
                <a:gd name="gd8" fmla="val 65"/>
                <a:gd name="gd9" fmla="val 99"/>
                <a:gd name="gd10" fmla="val 109"/>
                <a:gd name="gd11" fmla="val 59"/>
                <a:gd name="gd12" fmla="val 157"/>
                <a:gd name="gd13" fmla="val 27"/>
                <a:gd name="gd14" fmla="val 205"/>
                <a:gd name="gd15" fmla="val 9"/>
                <a:gd name="gd16" fmla="val 252"/>
                <a:gd name="gd17" fmla="val 0"/>
                <a:gd name="gd18" fmla="val 292"/>
                <a:gd name="gd19" fmla="val 9"/>
                <a:gd name="gd20" fmla="val 340"/>
                <a:gd name="gd21" fmla="val 41"/>
                <a:gd name="gd22" fmla="val 384"/>
                <a:gd name="gd23" fmla="val 86"/>
                <a:gd name="gd24" fmla="val 410"/>
                <a:gd name="gd25" fmla="val 113"/>
                <a:gd name="gd26" fmla="val 417"/>
                <a:gd name="gd27" fmla="val 144"/>
                <a:gd name="gd28" fmla="val 421"/>
                <a:gd name="gd29" fmla="val 835"/>
                <a:gd name="gd30" fmla="val 421"/>
                <a:gd name="gd31" fmla="val 889"/>
                <a:gd name="gd32" fmla="val 410"/>
                <a:gd name="gd33" fmla="val 934"/>
                <a:gd name="gd34" fmla="val 384"/>
                <a:gd name="gd35" fmla="val 966"/>
                <a:gd name="gd36" fmla="val 340"/>
                <a:gd name="gd37" fmla="val 979"/>
                <a:gd name="gd38" fmla="val 292"/>
                <a:gd name="gd39" fmla="val 970"/>
                <a:gd name="gd40" fmla="val 252"/>
                <a:gd name="gd41" fmla="val 948"/>
                <a:gd name="gd42" fmla="val 205"/>
                <a:gd name="gd43" fmla="val 912"/>
                <a:gd name="gd44" fmla="val 157"/>
                <a:gd name="gd45" fmla="val 867"/>
                <a:gd name="gd46" fmla="val 109"/>
                <a:gd name="gd47" fmla="val 813"/>
                <a:gd name="gd48" fmla="val 65"/>
                <a:gd name="gd49" fmla="val 755"/>
                <a:gd name="gd50" fmla="val 32"/>
                <a:gd name="gd51" fmla="val 692"/>
                <a:gd name="gd52" fmla="val 7"/>
                <a:gd name="gd53" fmla="val 629"/>
                <a:gd name="gd54" fmla="val 0"/>
                <a:gd name="gd55" fmla="val 328"/>
                <a:gd name="gd56" fmla="val 0"/>
                <a:gd name="gd57" fmla="*/ w 0 979"/>
                <a:gd name="gd58" fmla="*/ h 0 421"/>
                <a:gd name="gd59" fmla="*/ w 21600 979"/>
                <a:gd name="gd60" fmla="*/ h 21600 421"/>
              </a:gdLst>
              <a:ahLst/>
              <a:cxnLst/>
              <a:rect l="gd57" t="gd58" r="gd59" b="gd60"/>
              <a:pathLst>
                <a:path w="979" h="421">
                  <a:moveTo>
                    <a:pt x="gd1" y="gd2"/>
                  </a:moveTo>
                  <a:lnTo>
                    <a:pt x="gd3" y="gd4"/>
                  </a:lnTo>
                  <a:lnTo>
                    <a:pt x="gd5" y="gd6"/>
                  </a:lnTo>
                  <a:lnTo>
                    <a:pt x="gd7" y="gd8"/>
                  </a:lnTo>
                  <a:lnTo>
                    <a:pt x="gd9" y="gd10"/>
                  </a:lnTo>
                  <a:lnTo>
                    <a:pt x="gd11" y="gd12"/>
                  </a:lnTo>
                  <a:lnTo>
                    <a:pt x="gd13" y="gd14"/>
                  </a:lnTo>
                  <a:lnTo>
                    <a:pt x="gd15" y="gd16"/>
                  </a:lnTo>
                  <a:lnTo>
                    <a:pt x="gd17" y="gd18"/>
                  </a:lnTo>
                  <a:lnTo>
                    <a:pt x="gd19" y="gd20"/>
                  </a:lnTo>
                  <a:lnTo>
                    <a:pt x="gd21" y="gd22"/>
                  </a:lnTo>
                  <a:lnTo>
                    <a:pt x="gd23" y="gd24"/>
                  </a:lnTo>
                  <a:lnTo>
                    <a:pt x="gd25" y="gd26"/>
                  </a:lnTo>
                  <a:lnTo>
                    <a:pt x="gd27" y="gd28"/>
                  </a:lnTo>
                  <a:lnTo>
                    <a:pt x="gd29" y="gd30"/>
                  </a:lnTo>
                  <a:lnTo>
                    <a:pt x="gd31" y="gd32"/>
                  </a:lnTo>
                  <a:lnTo>
                    <a:pt x="gd33" y="gd34"/>
                  </a:lnTo>
                  <a:lnTo>
                    <a:pt x="gd35" y="gd36"/>
                  </a:lnTo>
                  <a:lnTo>
                    <a:pt x="gd37" y="gd38"/>
                  </a:lnTo>
                  <a:lnTo>
                    <a:pt x="gd39" y="gd40"/>
                  </a:lnTo>
                  <a:lnTo>
                    <a:pt x="gd41" y="gd42"/>
                  </a:lnTo>
                  <a:lnTo>
                    <a:pt x="gd43" y="gd44"/>
                  </a:lnTo>
                  <a:lnTo>
                    <a:pt x="gd45" y="gd46"/>
                  </a:lnTo>
                  <a:lnTo>
                    <a:pt x="gd47" y="gd48"/>
                  </a:lnTo>
                  <a:lnTo>
                    <a:pt x="gd49" y="gd50"/>
                  </a:lnTo>
                  <a:lnTo>
                    <a:pt x="gd51" y="gd52"/>
                  </a:lnTo>
                  <a:lnTo>
                    <a:pt x="gd53" y="gd54"/>
                  </a:lnTo>
                  <a:lnTo>
                    <a:pt x="gd55" y="gd56"/>
                  </a:lnTo>
                  <a:close/>
                </a:path>
                <a:path w="979" h="421"/>
              </a:pathLst>
            </a:custGeom>
            <a:solidFill>
              <a:srgbClr val="AEAEAE"/>
            </a:solidFill>
          </p:spPr>
          <p:txBody>
            <a:bodyPr lIns="91440" tIns="45720" rIns="91440" bIns="45720" anchor="t"/>
            <a:lstStyle/>
            <a:p>
              <a:endParaRPr dirty="0"/>
            </a:p>
          </p:txBody>
        </p:sp>
        <p:sp>
          <p:nvSpPr>
            <p:cNvPr id="18448" name="Freeform 14"/>
            <p:cNvSpPr>
              <a:spLocks noChangeShapeType="1"/>
            </p:cNvSpPr>
            <p:nvPr/>
          </p:nvSpPr>
          <p:spPr>
            <a:xfrm>
              <a:off x="2451" y="380"/>
              <a:ext cx="961" cy="421"/>
            </a:xfrm>
            <a:custGeom>
              <a:avLst/>
              <a:gdLst>
                <a:gd name="gd0" fmla="val 65536"/>
                <a:gd name="gd1" fmla="val 319"/>
                <a:gd name="gd2" fmla="val 0"/>
                <a:gd name="gd3" fmla="val 256"/>
                <a:gd name="gd4" fmla="val 7"/>
                <a:gd name="gd5" fmla="val 198"/>
                <a:gd name="gd6" fmla="val 32"/>
                <a:gd name="gd7" fmla="val 144"/>
                <a:gd name="gd8" fmla="val 65"/>
                <a:gd name="gd9" fmla="val 99"/>
                <a:gd name="gd10" fmla="val 109"/>
                <a:gd name="gd11" fmla="val 59"/>
                <a:gd name="gd12" fmla="val 157"/>
                <a:gd name="gd13" fmla="val 27"/>
                <a:gd name="gd14" fmla="val 205"/>
                <a:gd name="gd15" fmla="val 9"/>
                <a:gd name="gd16" fmla="val 252"/>
                <a:gd name="gd17" fmla="val 0"/>
                <a:gd name="gd18" fmla="val 292"/>
                <a:gd name="gd19" fmla="val 9"/>
                <a:gd name="gd20" fmla="val 340"/>
                <a:gd name="gd21" fmla="val 41"/>
                <a:gd name="gd22" fmla="val 384"/>
                <a:gd name="gd23" fmla="val 86"/>
                <a:gd name="gd24" fmla="val 410"/>
                <a:gd name="gd25" fmla="val 113"/>
                <a:gd name="gd26" fmla="val 417"/>
                <a:gd name="gd27" fmla="val 140"/>
                <a:gd name="gd28" fmla="val 421"/>
                <a:gd name="gd29" fmla="val 817"/>
                <a:gd name="gd30" fmla="val 421"/>
                <a:gd name="gd31" fmla="val 849"/>
                <a:gd name="gd32" fmla="val 417"/>
                <a:gd name="gd33" fmla="val 876"/>
                <a:gd name="gd34" fmla="val 410"/>
                <a:gd name="gd35" fmla="val 921"/>
                <a:gd name="gd36" fmla="val 384"/>
                <a:gd name="gd37" fmla="val 952"/>
                <a:gd name="gd38" fmla="val 340"/>
                <a:gd name="gd39" fmla="val 961"/>
                <a:gd name="gd40" fmla="val 292"/>
                <a:gd name="gd41" fmla="val 952"/>
                <a:gd name="gd42" fmla="val 252"/>
                <a:gd name="gd43" fmla="val 930"/>
                <a:gd name="gd44" fmla="val 205"/>
                <a:gd name="gd45" fmla="val 894"/>
                <a:gd name="gd46" fmla="val 157"/>
                <a:gd name="gd47" fmla="val 849"/>
                <a:gd name="gd48" fmla="val 109"/>
                <a:gd name="gd49" fmla="val 800"/>
                <a:gd name="gd50" fmla="val 65"/>
                <a:gd name="gd51" fmla="val 741"/>
                <a:gd name="gd52" fmla="val 32"/>
                <a:gd name="gd53" fmla="val 678"/>
                <a:gd name="gd54" fmla="val 7"/>
                <a:gd name="gd55" fmla="val 615"/>
                <a:gd name="gd56" fmla="val 0"/>
                <a:gd name="gd57" fmla="val 319"/>
                <a:gd name="gd58" fmla="val 0"/>
                <a:gd name="gd59" fmla="*/ w 0 961"/>
                <a:gd name="gd60" fmla="*/ h 0 421"/>
                <a:gd name="gd61" fmla="*/ w 21600 961"/>
                <a:gd name="gd62" fmla="*/ h 21600 421"/>
              </a:gdLst>
              <a:ahLst/>
              <a:cxnLst/>
              <a:rect l="gd59" t="gd60" r="gd61" b="gd62"/>
              <a:pathLst>
                <a:path w="961" h="421">
                  <a:moveTo>
                    <a:pt x="gd1" y="gd2"/>
                  </a:moveTo>
                  <a:lnTo>
                    <a:pt x="gd3" y="gd4"/>
                  </a:lnTo>
                  <a:lnTo>
                    <a:pt x="gd5" y="gd6"/>
                  </a:lnTo>
                  <a:lnTo>
                    <a:pt x="gd7" y="gd8"/>
                  </a:lnTo>
                  <a:lnTo>
                    <a:pt x="gd9" y="gd10"/>
                  </a:lnTo>
                  <a:lnTo>
                    <a:pt x="gd11" y="gd12"/>
                  </a:lnTo>
                  <a:lnTo>
                    <a:pt x="gd13" y="gd14"/>
                  </a:lnTo>
                  <a:lnTo>
                    <a:pt x="gd15" y="gd16"/>
                  </a:lnTo>
                  <a:lnTo>
                    <a:pt x="gd17" y="gd18"/>
                  </a:lnTo>
                  <a:lnTo>
                    <a:pt x="gd19" y="gd20"/>
                  </a:lnTo>
                  <a:lnTo>
                    <a:pt x="gd21" y="gd22"/>
                  </a:lnTo>
                  <a:lnTo>
                    <a:pt x="gd23" y="gd24"/>
                  </a:lnTo>
                  <a:lnTo>
                    <a:pt x="gd25" y="gd26"/>
                  </a:lnTo>
                  <a:lnTo>
                    <a:pt x="gd27" y="gd28"/>
                  </a:lnTo>
                  <a:lnTo>
                    <a:pt x="gd29" y="gd30"/>
                  </a:lnTo>
                  <a:lnTo>
                    <a:pt x="gd31" y="gd32"/>
                  </a:lnTo>
                  <a:lnTo>
                    <a:pt x="gd33" y="gd34"/>
                  </a:lnTo>
                  <a:lnTo>
                    <a:pt x="gd35" y="gd36"/>
                  </a:lnTo>
                  <a:lnTo>
                    <a:pt x="gd37" y="gd38"/>
                  </a:lnTo>
                  <a:lnTo>
                    <a:pt x="gd39" y="gd40"/>
                  </a:lnTo>
                  <a:lnTo>
                    <a:pt x="gd41" y="gd42"/>
                  </a:lnTo>
                  <a:lnTo>
                    <a:pt x="gd43" y="gd44"/>
                  </a:lnTo>
                  <a:lnTo>
                    <a:pt x="gd45" y="gd46"/>
                  </a:lnTo>
                  <a:lnTo>
                    <a:pt x="gd47" y="gd48"/>
                  </a:lnTo>
                  <a:lnTo>
                    <a:pt x="gd49" y="gd50"/>
                  </a:lnTo>
                  <a:lnTo>
                    <a:pt x="gd51" y="gd52"/>
                  </a:lnTo>
                  <a:lnTo>
                    <a:pt x="gd53" y="gd54"/>
                  </a:lnTo>
                  <a:lnTo>
                    <a:pt x="gd55" y="gd56"/>
                  </a:lnTo>
                  <a:lnTo>
                    <a:pt x="gd57" y="gd58"/>
                  </a:lnTo>
                  <a:close/>
                </a:path>
                <a:path w="961" h="421"/>
              </a:pathLst>
            </a:custGeom>
            <a:solidFill>
              <a:srgbClr val="B7B7B7"/>
            </a:solidFill>
          </p:spPr>
          <p:txBody>
            <a:bodyPr lIns="91440" tIns="45720" rIns="91440" bIns="45720" anchor="t"/>
            <a:lstStyle/>
            <a:p>
              <a:endParaRPr dirty="0"/>
            </a:p>
          </p:txBody>
        </p:sp>
        <p:sp>
          <p:nvSpPr>
            <p:cNvPr id="18449" name="Freeform 15"/>
            <p:cNvSpPr>
              <a:spLocks noChangeShapeType="1"/>
            </p:cNvSpPr>
            <p:nvPr/>
          </p:nvSpPr>
          <p:spPr>
            <a:xfrm>
              <a:off x="2460" y="380"/>
              <a:ext cx="939" cy="421"/>
            </a:xfrm>
            <a:custGeom>
              <a:avLst/>
              <a:gdLst>
                <a:gd name="gd0" fmla="val 65536"/>
                <a:gd name="gd1" fmla="val 315"/>
                <a:gd name="gd2" fmla="val 0"/>
                <a:gd name="gd3" fmla="val 256"/>
                <a:gd name="gd4" fmla="val 7"/>
                <a:gd name="gd5" fmla="val 198"/>
                <a:gd name="gd6" fmla="val 32"/>
                <a:gd name="gd7" fmla="val 144"/>
                <a:gd name="gd8" fmla="val 65"/>
                <a:gd name="gd9" fmla="val 99"/>
                <a:gd name="gd10" fmla="val 109"/>
                <a:gd name="gd11" fmla="val 59"/>
                <a:gd name="gd12" fmla="val 157"/>
                <a:gd name="gd13" fmla="val 27"/>
                <a:gd name="gd14" fmla="val 205"/>
                <a:gd name="gd15" fmla="val 9"/>
                <a:gd name="gd16" fmla="val 252"/>
                <a:gd name="gd17" fmla="val 0"/>
                <a:gd name="gd18" fmla="val 292"/>
                <a:gd name="gd19" fmla="val 9"/>
                <a:gd name="gd20" fmla="val 340"/>
                <a:gd name="gd21" fmla="val 41"/>
                <a:gd name="gd22" fmla="val 384"/>
                <a:gd name="gd23" fmla="val 81"/>
                <a:gd name="gd24" fmla="val 410"/>
                <a:gd name="gd25" fmla="val 108"/>
                <a:gd name="gd26" fmla="val 417"/>
                <a:gd name="gd27" fmla="val 135"/>
                <a:gd name="gd28" fmla="val 421"/>
                <a:gd name="gd29" fmla="val 804"/>
                <a:gd name="gd30" fmla="val 421"/>
                <a:gd name="gd31" fmla="val 831"/>
                <a:gd name="gd32" fmla="val 417"/>
                <a:gd name="gd33" fmla="val 858"/>
                <a:gd name="gd34" fmla="val 410"/>
                <a:gd name="gd35" fmla="val 898"/>
                <a:gd name="gd36" fmla="val 384"/>
                <a:gd name="gd37" fmla="val 930"/>
                <a:gd name="gd38" fmla="val 340"/>
                <a:gd name="gd39" fmla="val 939"/>
                <a:gd name="gd40" fmla="val 292"/>
                <a:gd name="gd41" fmla="val 930"/>
                <a:gd name="gd42" fmla="val 252"/>
                <a:gd name="gd43" fmla="val 907"/>
                <a:gd name="gd44" fmla="val 205"/>
                <a:gd name="gd45" fmla="val 876"/>
                <a:gd name="gd46" fmla="val 157"/>
                <a:gd name="gd47" fmla="val 831"/>
                <a:gd name="gd48" fmla="val 109"/>
                <a:gd name="gd49" fmla="val 782"/>
                <a:gd name="gd50" fmla="val 65"/>
                <a:gd name="gd51" fmla="val 723"/>
                <a:gd name="gd52" fmla="val 32"/>
                <a:gd name="gd53" fmla="val 665"/>
                <a:gd name="gd54" fmla="val 7"/>
                <a:gd name="gd55" fmla="val 602"/>
                <a:gd name="gd56" fmla="val 0"/>
                <a:gd name="gd57" fmla="val 315"/>
                <a:gd name="gd58" fmla="val 0"/>
                <a:gd name="gd59" fmla="*/ w 0 939"/>
                <a:gd name="gd60" fmla="*/ h 0 421"/>
                <a:gd name="gd61" fmla="*/ w 21600 939"/>
                <a:gd name="gd62" fmla="*/ h 21600 421"/>
              </a:gdLst>
              <a:ahLst/>
              <a:cxnLst/>
              <a:rect l="gd59" t="gd60" r="gd61" b="gd62"/>
              <a:pathLst>
                <a:path w="939" h="421">
                  <a:moveTo>
                    <a:pt x="gd1" y="gd2"/>
                  </a:moveTo>
                  <a:lnTo>
                    <a:pt x="gd3" y="gd4"/>
                  </a:lnTo>
                  <a:lnTo>
                    <a:pt x="gd5" y="gd6"/>
                  </a:lnTo>
                  <a:lnTo>
                    <a:pt x="gd7" y="gd8"/>
                  </a:lnTo>
                  <a:lnTo>
                    <a:pt x="gd9" y="gd10"/>
                  </a:lnTo>
                  <a:lnTo>
                    <a:pt x="gd11" y="gd12"/>
                  </a:lnTo>
                  <a:lnTo>
                    <a:pt x="gd13" y="gd14"/>
                  </a:lnTo>
                  <a:lnTo>
                    <a:pt x="gd15" y="gd16"/>
                  </a:lnTo>
                  <a:lnTo>
                    <a:pt x="gd17" y="gd18"/>
                  </a:lnTo>
                  <a:lnTo>
                    <a:pt x="gd19" y="gd20"/>
                  </a:lnTo>
                  <a:lnTo>
                    <a:pt x="gd21" y="gd22"/>
                  </a:lnTo>
                  <a:lnTo>
                    <a:pt x="gd23" y="gd24"/>
                  </a:lnTo>
                  <a:lnTo>
                    <a:pt x="gd25" y="gd26"/>
                  </a:lnTo>
                  <a:lnTo>
                    <a:pt x="gd27" y="gd28"/>
                  </a:lnTo>
                  <a:lnTo>
                    <a:pt x="gd29" y="gd30"/>
                  </a:lnTo>
                  <a:lnTo>
                    <a:pt x="gd31" y="gd32"/>
                  </a:lnTo>
                  <a:lnTo>
                    <a:pt x="gd33" y="gd34"/>
                  </a:lnTo>
                  <a:lnTo>
                    <a:pt x="gd35" y="gd36"/>
                  </a:lnTo>
                  <a:lnTo>
                    <a:pt x="gd37" y="gd38"/>
                  </a:lnTo>
                  <a:lnTo>
                    <a:pt x="gd39" y="gd40"/>
                  </a:lnTo>
                  <a:lnTo>
                    <a:pt x="gd41" y="gd42"/>
                  </a:lnTo>
                  <a:lnTo>
                    <a:pt x="gd43" y="gd44"/>
                  </a:lnTo>
                  <a:lnTo>
                    <a:pt x="gd45" y="gd46"/>
                  </a:lnTo>
                  <a:lnTo>
                    <a:pt x="gd47" y="gd48"/>
                  </a:lnTo>
                  <a:lnTo>
                    <a:pt x="gd49" y="gd50"/>
                  </a:lnTo>
                  <a:lnTo>
                    <a:pt x="gd51" y="gd52"/>
                  </a:lnTo>
                  <a:lnTo>
                    <a:pt x="gd53" y="gd54"/>
                  </a:lnTo>
                  <a:lnTo>
                    <a:pt x="gd55" y="gd56"/>
                  </a:lnTo>
                  <a:lnTo>
                    <a:pt x="gd57" y="gd58"/>
                  </a:lnTo>
                  <a:close/>
                </a:path>
                <a:path w="939" h="421"/>
              </a:pathLst>
            </a:custGeom>
            <a:solidFill>
              <a:srgbClr val="C0C0C0"/>
            </a:solidFill>
          </p:spPr>
          <p:txBody>
            <a:bodyPr lIns="91440" tIns="45720" rIns="91440" bIns="45720" anchor="t"/>
            <a:lstStyle/>
            <a:p>
              <a:endParaRPr dirty="0"/>
            </a:p>
          </p:txBody>
        </p:sp>
        <p:sp>
          <p:nvSpPr>
            <p:cNvPr id="18450" name="Oval 16"/>
            <p:cNvSpPr>
              <a:spLocks noChangeShapeType="1"/>
            </p:cNvSpPr>
            <p:nvPr/>
          </p:nvSpPr>
          <p:spPr>
            <a:xfrm>
              <a:off x="2460" y="629"/>
              <a:ext cx="135" cy="117"/>
            </a:xfrm>
            <a:prstGeom prst="ellipse">
              <a:avLst/>
            </a:prstGeom>
            <a:solidFill>
              <a:srgbClr val="000000"/>
            </a:solidFill>
          </p:spPr>
          <p:txBody>
            <a:bodyPr lIns="91440" tIns="45720" rIns="91440" bIns="45720"/>
            <a:lstStyle/>
            <a:p>
              <a:endParaRPr dirty="0"/>
            </a:p>
          </p:txBody>
        </p:sp>
        <p:sp>
          <p:nvSpPr>
            <p:cNvPr id="18451" name="Oval 17"/>
            <p:cNvSpPr>
              <a:spLocks noChangeShapeType="1"/>
            </p:cNvSpPr>
            <p:nvPr/>
          </p:nvSpPr>
          <p:spPr>
            <a:xfrm>
              <a:off x="2460" y="632"/>
              <a:ext cx="135" cy="106"/>
            </a:xfrm>
            <a:prstGeom prst="ellipse">
              <a:avLst/>
            </a:prstGeom>
            <a:solidFill>
              <a:srgbClr val="1B1B1B"/>
            </a:solidFill>
          </p:spPr>
          <p:txBody>
            <a:bodyPr lIns="91440" tIns="45720" rIns="91440" bIns="45720"/>
            <a:lstStyle/>
            <a:p>
              <a:endParaRPr dirty="0"/>
            </a:p>
          </p:txBody>
        </p:sp>
        <p:sp>
          <p:nvSpPr>
            <p:cNvPr id="18452" name="Oval 18"/>
            <p:cNvSpPr>
              <a:spLocks noChangeShapeType="1"/>
            </p:cNvSpPr>
            <p:nvPr/>
          </p:nvSpPr>
          <p:spPr>
            <a:xfrm>
              <a:off x="2460" y="632"/>
              <a:ext cx="126" cy="103"/>
            </a:xfrm>
            <a:prstGeom prst="ellipse">
              <a:avLst/>
            </a:prstGeom>
            <a:solidFill>
              <a:srgbClr val="373737"/>
            </a:solidFill>
          </p:spPr>
          <p:txBody>
            <a:bodyPr lIns="91440" tIns="45720" rIns="91440" bIns="45720"/>
            <a:lstStyle/>
            <a:p>
              <a:endParaRPr dirty="0"/>
            </a:p>
          </p:txBody>
        </p:sp>
        <p:sp>
          <p:nvSpPr>
            <p:cNvPr id="18453" name="Oval 19"/>
            <p:cNvSpPr>
              <a:spLocks noChangeShapeType="1"/>
            </p:cNvSpPr>
            <p:nvPr/>
          </p:nvSpPr>
          <p:spPr>
            <a:xfrm>
              <a:off x="2465" y="632"/>
              <a:ext cx="121" cy="99"/>
            </a:xfrm>
            <a:prstGeom prst="ellipse">
              <a:avLst/>
            </a:prstGeom>
            <a:solidFill>
              <a:srgbClr val="525252"/>
            </a:solidFill>
          </p:spPr>
          <p:txBody>
            <a:bodyPr lIns="91440" tIns="45720" rIns="91440" bIns="45720"/>
            <a:lstStyle/>
            <a:p>
              <a:endParaRPr dirty="0"/>
            </a:p>
          </p:txBody>
        </p:sp>
        <p:sp>
          <p:nvSpPr>
            <p:cNvPr id="18454" name="Oval 20"/>
            <p:cNvSpPr>
              <a:spLocks noChangeShapeType="1"/>
            </p:cNvSpPr>
            <p:nvPr/>
          </p:nvSpPr>
          <p:spPr>
            <a:xfrm>
              <a:off x="2465" y="632"/>
              <a:ext cx="117" cy="95"/>
            </a:xfrm>
            <a:prstGeom prst="ellipse">
              <a:avLst/>
            </a:prstGeom>
            <a:solidFill>
              <a:srgbClr val="6E6E6E"/>
            </a:solidFill>
          </p:spPr>
          <p:txBody>
            <a:bodyPr lIns="91440" tIns="45720" rIns="91440" bIns="45720"/>
            <a:lstStyle/>
            <a:p>
              <a:endParaRPr dirty="0"/>
            </a:p>
          </p:txBody>
        </p:sp>
        <p:sp>
          <p:nvSpPr>
            <p:cNvPr id="18455" name="Oval 21"/>
            <p:cNvSpPr>
              <a:spLocks noChangeShapeType="1"/>
            </p:cNvSpPr>
            <p:nvPr/>
          </p:nvSpPr>
          <p:spPr>
            <a:xfrm>
              <a:off x="2465" y="632"/>
              <a:ext cx="112" cy="92"/>
            </a:xfrm>
            <a:prstGeom prst="ellipse">
              <a:avLst/>
            </a:prstGeom>
            <a:solidFill>
              <a:srgbClr val="898989"/>
            </a:solidFill>
          </p:spPr>
          <p:txBody>
            <a:bodyPr lIns="91440" tIns="45720" rIns="91440" bIns="45720"/>
            <a:lstStyle/>
            <a:p>
              <a:endParaRPr dirty="0"/>
            </a:p>
          </p:txBody>
        </p:sp>
        <p:sp>
          <p:nvSpPr>
            <p:cNvPr id="18456" name="Oval 22"/>
            <p:cNvSpPr>
              <a:spLocks noChangeShapeType="1"/>
            </p:cNvSpPr>
            <p:nvPr/>
          </p:nvSpPr>
          <p:spPr>
            <a:xfrm>
              <a:off x="2465" y="632"/>
              <a:ext cx="108" cy="88"/>
            </a:xfrm>
            <a:prstGeom prst="ellipse">
              <a:avLst/>
            </a:prstGeom>
            <a:solidFill>
              <a:srgbClr val="A5A5A5"/>
            </a:solidFill>
          </p:spPr>
          <p:txBody>
            <a:bodyPr lIns="91440" tIns="45720" rIns="91440" bIns="45720"/>
            <a:lstStyle/>
            <a:p>
              <a:endParaRPr dirty="0"/>
            </a:p>
          </p:txBody>
        </p:sp>
        <p:sp>
          <p:nvSpPr>
            <p:cNvPr id="18457" name="Oval 23"/>
            <p:cNvSpPr>
              <a:spLocks noChangeShapeType="1"/>
            </p:cNvSpPr>
            <p:nvPr/>
          </p:nvSpPr>
          <p:spPr>
            <a:xfrm>
              <a:off x="2469" y="636"/>
              <a:ext cx="95" cy="77"/>
            </a:xfrm>
            <a:prstGeom prst="ellipse">
              <a:avLst/>
            </a:prstGeom>
            <a:solidFill>
              <a:srgbClr val="C0C0C0"/>
            </a:solidFill>
          </p:spPr>
          <p:txBody>
            <a:bodyPr lIns="91440" tIns="45720" rIns="91440" bIns="45720"/>
            <a:lstStyle/>
            <a:p>
              <a:endParaRPr dirty="0"/>
            </a:p>
          </p:txBody>
        </p:sp>
        <p:sp>
          <p:nvSpPr>
            <p:cNvPr id="18458" name="Oval 24"/>
            <p:cNvSpPr>
              <a:spLocks noChangeShapeType="1"/>
            </p:cNvSpPr>
            <p:nvPr/>
          </p:nvSpPr>
          <p:spPr>
            <a:xfrm>
              <a:off x="3304" y="629"/>
              <a:ext cx="140" cy="117"/>
            </a:xfrm>
            <a:prstGeom prst="ellipse">
              <a:avLst/>
            </a:prstGeom>
            <a:solidFill>
              <a:srgbClr val="000000"/>
            </a:solidFill>
          </p:spPr>
          <p:txBody>
            <a:bodyPr lIns="91440" tIns="45720" rIns="91440" bIns="45720"/>
            <a:lstStyle/>
            <a:p>
              <a:endParaRPr dirty="0"/>
            </a:p>
          </p:txBody>
        </p:sp>
        <p:sp>
          <p:nvSpPr>
            <p:cNvPr id="18459" name="Oval 25"/>
            <p:cNvSpPr>
              <a:spLocks noChangeShapeType="1"/>
            </p:cNvSpPr>
            <p:nvPr/>
          </p:nvSpPr>
          <p:spPr>
            <a:xfrm>
              <a:off x="3304" y="632"/>
              <a:ext cx="131" cy="106"/>
            </a:xfrm>
            <a:prstGeom prst="ellipse">
              <a:avLst/>
            </a:prstGeom>
            <a:solidFill>
              <a:srgbClr val="1B1B1B"/>
            </a:solidFill>
          </p:spPr>
          <p:txBody>
            <a:bodyPr lIns="91440" tIns="45720" rIns="91440" bIns="45720"/>
            <a:lstStyle/>
            <a:p>
              <a:endParaRPr dirty="0"/>
            </a:p>
          </p:txBody>
        </p:sp>
        <p:sp>
          <p:nvSpPr>
            <p:cNvPr id="18460" name="Oval 26"/>
            <p:cNvSpPr>
              <a:spLocks noChangeShapeType="1"/>
            </p:cNvSpPr>
            <p:nvPr/>
          </p:nvSpPr>
          <p:spPr>
            <a:xfrm>
              <a:off x="3309" y="632"/>
              <a:ext cx="126" cy="103"/>
            </a:xfrm>
            <a:prstGeom prst="ellipse">
              <a:avLst/>
            </a:prstGeom>
            <a:solidFill>
              <a:srgbClr val="373737"/>
            </a:solidFill>
          </p:spPr>
          <p:txBody>
            <a:bodyPr lIns="91440" tIns="45720" rIns="91440" bIns="45720"/>
            <a:lstStyle/>
            <a:p>
              <a:endParaRPr dirty="0"/>
            </a:p>
          </p:txBody>
        </p:sp>
        <p:sp>
          <p:nvSpPr>
            <p:cNvPr id="18461" name="Oval 27"/>
            <p:cNvSpPr>
              <a:spLocks noChangeShapeType="1"/>
            </p:cNvSpPr>
            <p:nvPr/>
          </p:nvSpPr>
          <p:spPr>
            <a:xfrm>
              <a:off x="3309" y="632"/>
              <a:ext cx="121" cy="99"/>
            </a:xfrm>
            <a:prstGeom prst="ellipse">
              <a:avLst/>
            </a:prstGeom>
            <a:solidFill>
              <a:srgbClr val="525252"/>
            </a:solidFill>
          </p:spPr>
          <p:txBody>
            <a:bodyPr lIns="91440" tIns="45720" rIns="91440" bIns="45720"/>
            <a:lstStyle/>
            <a:p>
              <a:endParaRPr dirty="0"/>
            </a:p>
          </p:txBody>
        </p:sp>
        <p:sp>
          <p:nvSpPr>
            <p:cNvPr id="18462" name="Oval 28"/>
            <p:cNvSpPr>
              <a:spLocks noChangeShapeType="1"/>
            </p:cNvSpPr>
            <p:nvPr/>
          </p:nvSpPr>
          <p:spPr>
            <a:xfrm>
              <a:off x="3309" y="632"/>
              <a:ext cx="117" cy="95"/>
            </a:xfrm>
            <a:prstGeom prst="ellipse">
              <a:avLst/>
            </a:prstGeom>
            <a:solidFill>
              <a:srgbClr val="6E6E6E"/>
            </a:solidFill>
          </p:spPr>
          <p:txBody>
            <a:bodyPr lIns="91440" tIns="45720" rIns="91440" bIns="45720"/>
            <a:lstStyle/>
            <a:p>
              <a:endParaRPr dirty="0"/>
            </a:p>
          </p:txBody>
        </p:sp>
        <p:sp>
          <p:nvSpPr>
            <p:cNvPr id="18463" name="Oval 29"/>
            <p:cNvSpPr>
              <a:spLocks noChangeShapeType="1"/>
            </p:cNvSpPr>
            <p:nvPr/>
          </p:nvSpPr>
          <p:spPr>
            <a:xfrm>
              <a:off x="3313" y="632"/>
              <a:ext cx="104" cy="92"/>
            </a:xfrm>
            <a:prstGeom prst="ellipse">
              <a:avLst/>
            </a:prstGeom>
            <a:solidFill>
              <a:srgbClr val="898989"/>
            </a:solidFill>
          </p:spPr>
          <p:txBody>
            <a:bodyPr lIns="91440" tIns="45720" rIns="91440" bIns="45720"/>
            <a:lstStyle/>
            <a:p>
              <a:endParaRPr dirty="0"/>
            </a:p>
          </p:txBody>
        </p:sp>
        <p:sp>
          <p:nvSpPr>
            <p:cNvPr id="18464" name="Oval 30"/>
            <p:cNvSpPr>
              <a:spLocks noChangeShapeType="1"/>
            </p:cNvSpPr>
            <p:nvPr/>
          </p:nvSpPr>
          <p:spPr>
            <a:xfrm>
              <a:off x="3313" y="632"/>
              <a:ext cx="104" cy="88"/>
            </a:xfrm>
            <a:prstGeom prst="ellipse">
              <a:avLst/>
            </a:prstGeom>
            <a:solidFill>
              <a:srgbClr val="A5A5A5"/>
            </a:solidFill>
          </p:spPr>
          <p:txBody>
            <a:bodyPr lIns="91440" tIns="45720" rIns="91440" bIns="45720"/>
            <a:lstStyle/>
            <a:p>
              <a:endParaRPr dirty="0"/>
            </a:p>
          </p:txBody>
        </p:sp>
        <p:sp>
          <p:nvSpPr>
            <p:cNvPr id="18465" name="Oval 31"/>
            <p:cNvSpPr>
              <a:spLocks noChangeShapeType="1"/>
            </p:cNvSpPr>
            <p:nvPr/>
          </p:nvSpPr>
          <p:spPr>
            <a:xfrm>
              <a:off x="3313" y="636"/>
              <a:ext cx="99" cy="77"/>
            </a:xfrm>
            <a:prstGeom prst="ellipse">
              <a:avLst/>
            </a:prstGeom>
            <a:solidFill>
              <a:srgbClr val="C0C0C0"/>
            </a:solidFill>
          </p:spPr>
          <p:txBody>
            <a:bodyPr lIns="91440" tIns="45720" rIns="91440" bIns="45720"/>
            <a:lstStyle/>
            <a:p>
              <a:endParaRPr dirty="0"/>
            </a:p>
          </p:txBody>
        </p:sp>
        <p:sp>
          <p:nvSpPr>
            <p:cNvPr id="18466" name="Freeform 32"/>
            <p:cNvSpPr>
              <a:spLocks noChangeShapeType="1"/>
            </p:cNvSpPr>
            <p:nvPr/>
          </p:nvSpPr>
          <p:spPr>
            <a:xfrm>
              <a:off x="2151" y="255"/>
              <a:ext cx="1562" cy="666"/>
            </a:xfrm>
            <a:custGeom>
              <a:avLst/>
              <a:gdLst>
                <a:gd name="gd0" fmla="val 65536"/>
                <a:gd name="gd1" fmla="val 601"/>
                <a:gd name="gd2" fmla="val 0"/>
                <a:gd name="gd3" fmla="val 493"/>
                <a:gd name="gd4" fmla="val 297"/>
                <a:gd name="gd5" fmla="val 525"/>
                <a:gd name="gd6" fmla="val 527"/>
                <a:gd name="gd7" fmla="val 49"/>
                <a:gd name="gd8" fmla="val 527"/>
                <a:gd name="gd9" fmla="val 0"/>
                <a:gd name="gd10" fmla="val 666"/>
                <a:gd name="gd11" fmla="val 1562"/>
                <a:gd name="gd12" fmla="val 666"/>
                <a:gd name="gd13" fmla="val 1535"/>
                <a:gd name="gd14" fmla="val 527"/>
                <a:gd name="gd15" fmla="val 1055"/>
                <a:gd name="gd16" fmla="val 527"/>
                <a:gd name="gd17" fmla="val 1086"/>
                <a:gd name="gd18" fmla="val 297"/>
                <a:gd name="gd19" fmla="val 974"/>
                <a:gd name="gd20" fmla="val 0"/>
                <a:gd name="gd21" fmla="val 601"/>
                <a:gd name="gd22" fmla="val 0"/>
                <a:gd name="gd23" fmla="*/ w 0 1562"/>
                <a:gd name="gd24" fmla="*/ h 0 666"/>
                <a:gd name="gd25" fmla="*/ w 21600 1562"/>
                <a:gd name="gd26" fmla="*/ h 21600 666"/>
              </a:gdLst>
              <a:ahLst/>
              <a:cxnLst/>
              <a:rect l="gd23" t="gd24" r="gd25" b="gd26"/>
              <a:pathLst>
                <a:path w="1562" h="666">
                  <a:moveTo>
                    <a:pt x="gd1" y="gd2"/>
                  </a:moveTo>
                  <a:lnTo>
                    <a:pt x="gd3" y="gd4"/>
                  </a:lnTo>
                  <a:lnTo>
                    <a:pt x="gd5" y="gd6"/>
                  </a:lnTo>
                  <a:lnTo>
                    <a:pt x="gd7" y="gd8"/>
                  </a:lnTo>
                  <a:lnTo>
                    <a:pt x="gd9" y="gd10"/>
                  </a:lnTo>
                  <a:lnTo>
                    <a:pt x="gd11" y="gd12"/>
                  </a:lnTo>
                  <a:lnTo>
                    <a:pt x="gd13" y="gd14"/>
                  </a:lnTo>
                  <a:lnTo>
                    <a:pt x="gd15" y="gd16"/>
                  </a:lnTo>
                  <a:lnTo>
                    <a:pt x="gd17" y="gd18"/>
                  </a:lnTo>
                  <a:lnTo>
                    <a:pt x="gd19" y="gd20"/>
                  </a:lnTo>
                  <a:lnTo>
                    <a:pt x="gd21" y="gd22"/>
                  </a:lnTo>
                  <a:close/>
                </a:path>
                <a:path w="1562" h="666"/>
              </a:pathLst>
            </a:custGeom>
            <a:solidFill>
              <a:srgbClr val="C0C0C0"/>
            </a:solidFill>
            <a:ln w="0">
              <a:solidFill>
                <a:srgbClr val="FFFFFF"/>
              </a:solidFill>
              <a:round/>
              <a:headEnd/>
              <a:tailEnd/>
            </a:ln>
          </p:spPr>
          <p:txBody>
            <a:bodyPr lIns="91440" tIns="45720" rIns="91440" bIns="45720" anchor="t"/>
            <a:lstStyle/>
            <a:p>
              <a:endParaRPr dirty="0"/>
            </a:p>
          </p:txBody>
        </p:sp>
        <p:sp>
          <p:nvSpPr>
            <p:cNvPr id="18467" name="Rectangle 33"/>
            <p:cNvSpPr>
              <a:spLocks noChangeShapeType="1"/>
            </p:cNvSpPr>
            <p:nvPr/>
          </p:nvSpPr>
          <p:spPr>
            <a:xfrm>
              <a:off x="2142" y="914"/>
              <a:ext cx="1584" cy="44"/>
            </a:xfrm>
            <a:prstGeom prst="rect">
              <a:avLst/>
            </a:prstGeom>
            <a:solidFill>
              <a:srgbClr val="808080"/>
            </a:solidFill>
          </p:spPr>
          <p:txBody>
            <a:bodyPr lIns="91440" tIns="45720" rIns="91440" bIns="45720"/>
            <a:lstStyle/>
            <a:p>
              <a:endParaRPr dirty="0"/>
            </a:p>
          </p:txBody>
        </p:sp>
        <p:sp>
          <p:nvSpPr>
            <p:cNvPr id="18468" name="Freeform 34"/>
            <p:cNvSpPr>
              <a:spLocks noChangeShapeType="1"/>
            </p:cNvSpPr>
            <p:nvPr/>
          </p:nvSpPr>
          <p:spPr>
            <a:xfrm>
              <a:off x="2689" y="277"/>
              <a:ext cx="517" cy="286"/>
            </a:xfrm>
            <a:custGeom>
              <a:avLst/>
              <a:gdLst>
                <a:gd name="gd0" fmla="val 65536"/>
                <a:gd name="gd1" fmla="val 0"/>
                <a:gd name="gd2" fmla="val 286"/>
                <a:gd name="gd3" fmla="val 95"/>
                <a:gd name="gd4" fmla="val 0"/>
                <a:gd name="gd5" fmla="val 427"/>
                <a:gd name="gd6" fmla="val 4"/>
                <a:gd name="gd7" fmla="val 517"/>
                <a:gd name="gd8" fmla="val 282"/>
                <a:gd name="gd9" fmla="val 395"/>
                <a:gd name="gd10" fmla="val 44"/>
                <a:gd name="gd11" fmla="val 113"/>
                <a:gd name="gd12" fmla="val 44"/>
                <a:gd name="gd13" fmla="val 0"/>
                <a:gd name="gd14" fmla="val 286"/>
                <a:gd name="gd15" fmla="*/ w 0 517"/>
                <a:gd name="gd16" fmla="*/ h 0 286"/>
                <a:gd name="gd17" fmla="*/ w 21600 517"/>
                <a:gd name="gd18" fmla="*/ h 21600 286"/>
              </a:gdLst>
              <a:ahLst/>
              <a:cxnLst/>
              <a:rect l="gd15" t="gd16" r="gd17" b="gd18"/>
              <a:pathLst>
                <a:path w="517" h="286">
                  <a:moveTo>
                    <a:pt x="gd1" y="gd2"/>
                  </a:moveTo>
                  <a:lnTo>
                    <a:pt x="gd3" y="gd4"/>
                  </a:lnTo>
                  <a:lnTo>
                    <a:pt x="gd5" y="gd6"/>
                  </a:lnTo>
                  <a:lnTo>
                    <a:pt x="gd7" y="gd8"/>
                  </a:lnTo>
                  <a:lnTo>
                    <a:pt x="gd9" y="gd10"/>
                  </a:lnTo>
                  <a:lnTo>
                    <a:pt x="gd11" y="gd12"/>
                  </a:lnTo>
                  <a:lnTo>
                    <a:pt x="gd13" y="gd14"/>
                  </a:lnTo>
                  <a:close/>
                </a:path>
                <a:path w="517" h="286"/>
              </a:pathLst>
            </a:custGeom>
            <a:solidFill>
              <a:srgbClr val="404040"/>
            </a:solidFill>
          </p:spPr>
          <p:txBody>
            <a:bodyPr lIns="91440" tIns="45720" rIns="91440" bIns="45720" anchor="t"/>
            <a:lstStyle/>
            <a:p>
              <a:endParaRPr dirty="0"/>
            </a:p>
          </p:txBody>
        </p:sp>
        <p:sp>
          <p:nvSpPr>
            <p:cNvPr id="18469" name="AutoShape 35"/>
            <p:cNvSpPr>
              <a:spLocks noChangeShapeType="1"/>
            </p:cNvSpPr>
            <p:nvPr/>
          </p:nvSpPr>
          <p:spPr>
            <a:xfrm>
              <a:off x="2797" y="369"/>
              <a:ext cx="310" cy="29"/>
            </a:xfrm>
            <a:custGeom>
              <a:avLst>
                <a:gd name="adj0" fmla="val 6750"/>
              </a:avLst>
              <a:gdLst>
                <a:gd name="gd0" fmla="val 65536"/>
                <a:gd name="gd1" fmla="val adj0"/>
                <a:gd name="gd2" fmla="+- 21600 0 adj0"/>
                <a:gd name="gd3" fmla="val 0"/>
                <a:gd name="gd4" fmla="val gd1"/>
                <a:gd name="gd5" fmla="+- gd1 0 gd3"/>
                <a:gd name="gd6" fmla="+- 0 0 gd4"/>
                <a:gd name="gd7" fmla="?: gd5 1 -1"/>
                <a:gd name="gd8" fmla="?: gd6 1 -1"/>
                <a:gd name="gd9" fmla="*/ gd7 gd8 1"/>
                <a:gd name="gd10" fmla="?: gd5 10800000 0"/>
                <a:gd name="gd11" fmla="?: gd9 -5400000 5400000"/>
                <a:gd name="gd12" fmla="*/ gd5 -1 1"/>
                <a:gd name="gd13" fmla="*/ gd6 -1 1"/>
                <a:gd name="gd14" fmla="?: gd5 gd5 gd12"/>
                <a:gd name="gd15" fmla="?: gd6 gd6 gd13"/>
                <a:gd name="gd16" fmla="val gd1"/>
                <a:gd name="gd17" fmla="val 0"/>
                <a:gd name="gd18" fmla="val gd2"/>
                <a:gd name="gd19" fmla="val 0"/>
                <a:gd name="gd20" fmla="+- 21600 0 gd18"/>
                <a:gd name="gd21" fmla="+- gd1 0 gd19"/>
                <a:gd name="gd22" fmla="?: gd20 1 -1"/>
                <a:gd name="gd23" fmla="?: gd21 1 -1"/>
                <a:gd name="gd24" fmla="*/ gd22 gd23 1"/>
                <a:gd name="gd25" fmla="?: gd21 16200000 5400000"/>
                <a:gd name="gd26" fmla="?: gd24 5400000 -5400000"/>
                <a:gd name="gd27" fmla="*/ gd20 -1 1"/>
                <a:gd name="gd28" fmla="*/ gd21 -1 1"/>
                <a:gd name="gd29" fmla="?: gd20 gd20 gd27"/>
                <a:gd name="gd30" fmla="?: gd21 gd21 gd28"/>
                <a:gd name="gd31" fmla="val 21600"/>
                <a:gd name="gd32" fmla="val gd1"/>
                <a:gd name="gd33" fmla="val 21600"/>
                <a:gd name="gd34" fmla="val gd2"/>
                <a:gd name="gd35" fmla="+- gd2 0 gd33"/>
                <a:gd name="gd36" fmla="+- 21600 0 gd34"/>
                <a:gd name="gd37" fmla="?: gd35 1 -1"/>
                <a:gd name="gd38" fmla="?: gd36 1 -1"/>
                <a:gd name="gd39" fmla="*/ gd37 gd38 1"/>
                <a:gd name="gd40" fmla="?: gd35 10800000 0"/>
                <a:gd name="gd41" fmla="?: gd39 -5400000 5400000"/>
                <a:gd name="gd42" fmla="*/ gd35 -1 1"/>
                <a:gd name="gd43" fmla="*/ gd36 -1 1"/>
                <a:gd name="gd44" fmla="?: gd35 gd35 gd42"/>
                <a:gd name="gd45" fmla="?: gd36 gd36 gd43"/>
                <a:gd name="gd46" fmla="val gd2"/>
                <a:gd name="gd47" fmla="val 21600"/>
                <a:gd name="gd48" fmla="val gd1"/>
                <a:gd name="gd49" fmla="val 21600"/>
                <a:gd name="gd50" fmla="+- 0 0 gd48"/>
                <a:gd name="gd51" fmla="+- gd2 0 gd49"/>
                <a:gd name="gd52" fmla="?: gd50 1 -1"/>
                <a:gd name="gd53" fmla="?: gd51 1 -1"/>
                <a:gd name="gd54" fmla="*/ gd52 gd53 1"/>
                <a:gd name="gd55" fmla="?: gd51 16200000 5400000"/>
                <a:gd name="gd56" fmla="?: gd54 5400000 -5400000"/>
                <a:gd name="gd57" fmla="*/ gd50 -1 1"/>
                <a:gd name="gd58" fmla="*/ gd51 -1 1"/>
                <a:gd name="gd59" fmla="?: gd50 gd50 gd57"/>
                <a:gd name="gd60" fmla="?: gd51 gd51 gd58"/>
                <a:gd name="gd61" fmla="val 0"/>
                <a:gd name="gd62" fmla="val gd2"/>
                <a:gd name="gd63" fmla="*/ w 0 21600"/>
                <a:gd name="gd64" fmla="*/ h 0 21600"/>
                <a:gd name="gd65" fmla="*/ w 21600 21600"/>
                <a:gd name="gd66" fmla="*/ h 21600 21600"/>
                <a:gd name="gd67" fmla="*/ w adj0 21600"/>
                <a:gd name="gd68" fmla="*/ h 0 1"/>
              </a:gdLst>
              <a:ahLst>
                <a:ahXY gdRefX="adj0" minX="0" maxX="10800">
                  <a:pos x="gd67" y="gd68"/>
                </a:ahXY>
              </a:ahLst>
              <a:cxnLst/>
              <a:rect l="gd63" t="gd64" r="gd65" b="gd66"/>
              <a:pathLst>
                <a:path w="21600" h="21600">
                  <a:moveTo>
                    <a:pt x="gd3" y="gd4"/>
                  </a:moveTo>
                  <a:arcTo wR="gd14" hR="gd15" stAng="gd10" swAng="gd11"/>
                  <a:lnTo>
                    <a:pt x="gd18" y="gd19"/>
                  </a:lnTo>
                  <a:arcTo wR="gd29" hR="gd30" stAng="gd25" swAng="gd26"/>
                  <a:lnTo>
                    <a:pt x="gd33" y="gd34"/>
                  </a:lnTo>
                  <a:arcTo wR="gd44" hR="gd45" stAng="gd40" swAng="gd41"/>
                  <a:lnTo>
                    <a:pt x="gd48" y="gd49"/>
                  </a:lnTo>
                  <a:arcTo wR="gd59" hR="gd60" stAng="gd55" swAng="gd56"/>
                  <a:close/>
                </a:path>
                <a:path w="21600" h="21600"/>
              </a:pathLst>
            </a:custGeom>
          </p:spPr>
          <p:txBody>
            <a:bodyPr lIns="91440" tIns="45720" rIns="91440" bIns="45720"/>
            <a:lstStyle/>
            <a:p>
              <a:endParaRPr dirty="0"/>
            </a:p>
          </p:txBody>
        </p:sp>
        <p:sp>
          <p:nvSpPr>
            <p:cNvPr id="18470" name="AutoShape 36"/>
            <p:cNvSpPr>
              <a:spLocks noChangeShapeType="1"/>
            </p:cNvSpPr>
            <p:nvPr/>
          </p:nvSpPr>
          <p:spPr>
            <a:xfrm>
              <a:off x="2797" y="376"/>
              <a:ext cx="310" cy="18"/>
            </a:xfrm>
            <a:custGeom>
              <a:avLst>
                <a:gd name="adj0" fmla="val 10800"/>
              </a:avLst>
              <a:gdLst>
                <a:gd name="gd0" fmla="val 65536"/>
                <a:gd name="gd1" fmla="val adj0"/>
                <a:gd name="gd2" fmla="+- 21600 0 adj0"/>
                <a:gd name="gd3" fmla="val 0"/>
                <a:gd name="gd4" fmla="val gd1"/>
                <a:gd name="gd5" fmla="+- gd1 0 gd3"/>
                <a:gd name="gd6" fmla="+- 0 0 gd4"/>
                <a:gd name="gd7" fmla="?: gd5 1 -1"/>
                <a:gd name="gd8" fmla="?: gd6 1 -1"/>
                <a:gd name="gd9" fmla="*/ gd7 gd8 1"/>
                <a:gd name="gd10" fmla="?: gd5 10800000 0"/>
                <a:gd name="gd11" fmla="?: gd9 -5400000 5400000"/>
                <a:gd name="gd12" fmla="*/ gd5 -1 1"/>
                <a:gd name="gd13" fmla="*/ gd6 -1 1"/>
                <a:gd name="gd14" fmla="?: gd5 gd5 gd12"/>
                <a:gd name="gd15" fmla="?: gd6 gd6 gd13"/>
                <a:gd name="gd16" fmla="val gd1"/>
                <a:gd name="gd17" fmla="val 0"/>
                <a:gd name="gd18" fmla="val gd2"/>
                <a:gd name="gd19" fmla="val 0"/>
                <a:gd name="gd20" fmla="+- 21600 0 gd18"/>
                <a:gd name="gd21" fmla="+- gd1 0 gd19"/>
                <a:gd name="gd22" fmla="?: gd20 1 -1"/>
                <a:gd name="gd23" fmla="?: gd21 1 -1"/>
                <a:gd name="gd24" fmla="*/ gd22 gd23 1"/>
                <a:gd name="gd25" fmla="?: gd21 16200000 5400000"/>
                <a:gd name="gd26" fmla="?: gd24 5400000 -5400000"/>
                <a:gd name="gd27" fmla="*/ gd20 -1 1"/>
                <a:gd name="gd28" fmla="*/ gd21 -1 1"/>
                <a:gd name="gd29" fmla="?: gd20 gd20 gd27"/>
                <a:gd name="gd30" fmla="?: gd21 gd21 gd28"/>
                <a:gd name="gd31" fmla="val 21600"/>
                <a:gd name="gd32" fmla="val gd1"/>
                <a:gd name="gd33" fmla="val 21600"/>
                <a:gd name="gd34" fmla="val gd2"/>
                <a:gd name="gd35" fmla="+- gd2 0 gd33"/>
                <a:gd name="gd36" fmla="+- 21600 0 gd34"/>
                <a:gd name="gd37" fmla="?: gd35 1 -1"/>
                <a:gd name="gd38" fmla="?: gd36 1 -1"/>
                <a:gd name="gd39" fmla="*/ gd37 gd38 1"/>
                <a:gd name="gd40" fmla="?: gd35 10800000 0"/>
                <a:gd name="gd41" fmla="?: gd39 -5400000 5400000"/>
                <a:gd name="gd42" fmla="*/ gd35 -1 1"/>
                <a:gd name="gd43" fmla="*/ gd36 -1 1"/>
                <a:gd name="gd44" fmla="?: gd35 gd35 gd42"/>
                <a:gd name="gd45" fmla="?: gd36 gd36 gd43"/>
                <a:gd name="gd46" fmla="val gd2"/>
                <a:gd name="gd47" fmla="val 21600"/>
                <a:gd name="gd48" fmla="val gd1"/>
                <a:gd name="gd49" fmla="val 21600"/>
                <a:gd name="gd50" fmla="+- 0 0 gd48"/>
                <a:gd name="gd51" fmla="+- gd2 0 gd49"/>
                <a:gd name="gd52" fmla="?: gd50 1 -1"/>
                <a:gd name="gd53" fmla="?: gd51 1 -1"/>
                <a:gd name="gd54" fmla="*/ gd52 gd53 1"/>
                <a:gd name="gd55" fmla="?: gd51 16200000 5400000"/>
                <a:gd name="gd56" fmla="?: gd54 5400000 -5400000"/>
                <a:gd name="gd57" fmla="*/ gd50 -1 1"/>
                <a:gd name="gd58" fmla="*/ gd51 -1 1"/>
                <a:gd name="gd59" fmla="?: gd50 gd50 gd57"/>
                <a:gd name="gd60" fmla="?: gd51 gd51 gd58"/>
                <a:gd name="gd61" fmla="val 0"/>
                <a:gd name="gd62" fmla="val gd2"/>
                <a:gd name="gd63" fmla="*/ w 0 21600"/>
                <a:gd name="gd64" fmla="*/ h 0 21600"/>
                <a:gd name="gd65" fmla="*/ w 21600 21600"/>
                <a:gd name="gd66" fmla="*/ h 21600 21600"/>
                <a:gd name="gd67" fmla="*/ w adj0 21600"/>
                <a:gd name="gd68" fmla="*/ h 0 1"/>
              </a:gdLst>
              <a:ahLst>
                <a:ahXY gdRefX="adj0" minX="0" maxX="10800">
                  <a:pos x="gd67" y="gd68"/>
                </a:ahXY>
              </a:ahLst>
              <a:cxnLst/>
              <a:rect l="gd63" t="gd64" r="gd65" b="gd66"/>
              <a:pathLst>
                <a:path w="21600" h="21600">
                  <a:moveTo>
                    <a:pt x="gd3" y="gd4"/>
                  </a:moveTo>
                  <a:arcTo wR="gd14" hR="gd15" stAng="gd10" swAng="gd11"/>
                  <a:lnTo>
                    <a:pt x="gd18" y="gd19"/>
                  </a:lnTo>
                  <a:arcTo wR="gd29" hR="gd30" stAng="gd25" swAng="gd26"/>
                  <a:lnTo>
                    <a:pt x="gd33" y="gd34"/>
                  </a:lnTo>
                  <a:arcTo wR="gd44" hR="gd45" stAng="gd40" swAng="gd41"/>
                  <a:lnTo>
                    <a:pt x="gd48" y="gd49"/>
                  </a:lnTo>
                  <a:arcTo wR="gd59" hR="gd60" stAng="gd55" swAng="gd56"/>
                  <a:close/>
                </a:path>
                <a:path w="21600" h="21600"/>
              </a:pathLst>
            </a:custGeom>
            <a:solidFill>
              <a:srgbClr val="404040"/>
            </a:solidFill>
          </p:spPr>
          <p:txBody>
            <a:bodyPr lIns="91440" tIns="45720" rIns="91440" bIns="45720"/>
            <a:lstStyle/>
            <a:p>
              <a:endParaRPr dirty="0"/>
            </a:p>
          </p:txBody>
        </p:sp>
        <p:sp>
          <p:nvSpPr>
            <p:cNvPr id="18471" name="AutoShape 37"/>
            <p:cNvSpPr>
              <a:spLocks noChangeShapeType="1"/>
            </p:cNvSpPr>
            <p:nvPr/>
          </p:nvSpPr>
          <p:spPr>
            <a:xfrm>
              <a:off x="2797" y="416"/>
              <a:ext cx="310" cy="29"/>
            </a:xfrm>
            <a:custGeom>
              <a:avLst>
                <a:gd name="adj0" fmla="val 6750"/>
              </a:avLst>
              <a:gdLst>
                <a:gd name="gd0" fmla="val 65536"/>
                <a:gd name="gd1" fmla="val adj0"/>
                <a:gd name="gd2" fmla="+- 21600 0 adj0"/>
                <a:gd name="gd3" fmla="val 0"/>
                <a:gd name="gd4" fmla="val gd1"/>
                <a:gd name="gd5" fmla="+- gd1 0 gd3"/>
                <a:gd name="gd6" fmla="+- 0 0 gd4"/>
                <a:gd name="gd7" fmla="?: gd5 1 -1"/>
                <a:gd name="gd8" fmla="?: gd6 1 -1"/>
                <a:gd name="gd9" fmla="*/ gd7 gd8 1"/>
                <a:gd name="gd10" fmla="?: gd5 10800000 0"/>
                <a:gd name="gd11" fmla="?: gd9 -5400000 5400000"/>
                <a:gd name="gd12" fmla="*/ gd5 -1 1"/>
                <a:gd name="gd13" fmla="*/ gd6 -1 1"/>
                <a:gd name="gd14" fmla="?: gd5 gd5 gd12"/>
                <a:gd name="gd15" fmla="?: gd6 gd6 gd13"/>
                <a:gd name="gd16" fmla="val gd1"/>
                <a:gd name="gd17" fmla="val 0"/>
                <a:gd name="gd18" fmla="val gd2"/>
                <a:gd name="gd19" fmla="val 0"/>
                <a:gd name="gd20" fmla="+- 21600 0 gd18"/>
                <a:gd name="gd21" fmla="+- gd1 0 gd19"/>
                <a:gd name="gd22" fmla="?: gd20 1 -1"/>
                <a:gd name="gd23" fmla="?: gd21 1 -1"/>
                <a:gd name="gd24" fmla="*/ gd22 gd23 1"/>
                <a:gd name="gd25" fmla="?: gd21 16200000 5400000"/>
                <a:gd name="gd26" fmla="?: gd24 5400000 -5400000"/>
                <a:gd name="gd27" fmla="*/ gd20 -1 1"/>
                <a:gd name="gd28" fmla="*/ gd21 -1 1"/>
                <a:gd name="gd29" fmla="?: gd20 gd20 gd27"/>
                <a:gd name="gd30" fmla="?: gd21 gd21 gd28"/>
                <a:gd name="gd31" fmla="val 21600"/>
                <a:gd name="gd32" fmla="val gd1"/>
                <a:gd name="gd33" fmla="val 21600"/>
                <a:gd name="gd34" fmla="val gd2"/>
                <a:gd name="gd35" fmla="+- gd2 0 gd33"/>
                <a:gd name="gd36" fmla="+- 21600 0 gd34"/>
                <a:gd name="gd37" fmla="?: gd35 1 -1"/>
                <a:gd name="gd38" fmla="?: gd36 1 -1"/>
                <a:gd name="gd39" fmla="*/ gd37 gd38 1"/>
                <a:gd name="gd40" fmla="?: gd35 10800000 0"/>
                <a:gd name="gd41" fmla="?: gd39 -5400000 5400000"/>
                <a:gd name="gd42" fmla="*/ gd35 -1 1"/>
                <a:gd name="gd43" fmla="*/ gd36 -1 1"/>
                <a:gd name="gd44" fmla="?: gd35 gd35 gd42"/>
                <a:gd name="gd45" fmla="?: gd36 gd36 gd43"/>
                <a:gd name="gd46" fmla="val gd2"/>
                <a:gd name="gd47" fmla="val 21600"/>
                <a:gd name="gd48" fmla="val gd1"/>
                <a:gd name="gd49" fmla="val 21600"/>
                <a:gd name="gd50" fmla="+- 0 0 gd48"/>
                <a:gd name="gd51" fmla="+- gd2 0 gd49"/>
                <a:gd name="gd52" fmla="?: gd50 1 -1"/>
                <a:gd name="gd53" fmla="?: gd51 1 -1"/>
                <a:gd name="gd54" fmla="*/ gd52 gd53 1"/>
                <a:gd name="gd55" fmla="?: gd51 16200000 5400000"/>
                <a:gd name="gd56" fmla="?: gd54 5400000 -5400000"/>
                <a:gd name="gd57" fmla="*/ gd50 -1 1"/>
                <a:gd name="gd58" fmla="*/ gd51 -1 1"/>
                <a:gd name="gd59" fmla="?: gd50 gd50 gd57"/>
                <a:gd name="gd60" fmla="?: gd51 gd51 gd58"/>
                <a:gd name="gd61" fmla="val 0"/>
                <a:gd name="gd62" fmla="val gd2"/>
                <a:gd name="gd63" fmla="*/ w 0 21600"/>
                <a:gd name="gd64" fmla="*/ h 0 21600"/>
                <a:gd name="gd65" fmla="*/ w 21600 21600"/>
                <a:gd name="gd66" fmla="*/ h 21600 21600"/>
                <a:gd name="gd67" fmla="*/ w adj0 21600"/>
                <a:gd name="gd68" fmla="*/ h 0 1"/>
              </a:gdLst>
              <a:ahLst>
                <a:ahXY gdRefX="adj0" minX="0" maxX="10800">
                  <a:pos x="gd67" y="gd68"/>
                </a:ahXY>
              </a:ahLst>
              <a:cxnLst/>
              <a:rect l="gd63" t="gd64" r="gd65" b="gd66"/>
              <a:pathLst>
                <a:path w="21600" h="21600">
                  <a:moveTo>
                    <a:pt x="gd3" y="gd4"/>
                  </a:moveTo>
                  <a:arcTo wR="gd14" hR="gd15" stAng="gd10" swAng="gd11"/>
                  <a:lnTo>
                    <a:pt x="gd18" y="gd19"/>
                  </a:lnTo>
                  <a:arcTo wR="gd29" hR="gd30" stAng="gd25" swAng="gd26"/>
                  <a:lnTo>
                    <a:pt x="gd33" y="gd34"/>
                  </a:lnTo>
                  <a:arcTo wR="gd44" hR="gd45" stAng="gd40" swAng="gd41"/>
                  <a:lnTo>
                    <a:pt x="gd48" y="gd49"/>
                  </a:lnTo>
                  <a:arcTo wR="gd59" hR="gd60" stAng="gd55" swAng="gd56"/>
                  <a:close/>
                </a:path>
                <a:path w="21600" h="21600"/>
              </a:pathLst>
            </a:custGeom>
          </p:spPr>
          <p:txBody>
            <a:bodyPr lIns="91440" tIns="45720" rIns="91440" bIns="45720"/>
            <a:lstStyle/>
            <a:p>
              <a:endParaRPr dirty="0"/>
            </a:p>
          </p:txBody>
        </p:sp>
        <p:sp>
          <p:nvSpPr>
            <p:cNvPr id="18472" name="AutoShape 38"/>
            <p:cNvSpPr>
              <a:spLocks noChangeShapeType="1"/>
            </p:cNvSpPr>
            <p:nvPr/>
          </p:nvSpPr>
          <p:spPr>
            <a:xfrm>
              <a:off x="2797" y="423"/>
              <a:ext cx="310" cy="19"/>
            </a:xfrm>
            <a:custGeom>
              <a:avLst>
                <a:gd name="adj0" fmla="val 10800"/>
              </a:avLst>
              <a:gdLst>
                <a:gd name="gd0" fmla="val 65536"/>
                <a:gd name="gd1" fmla="val adj0"/>
                <a:gd name="gd2" fmla="+- 21600 0 adj0"/>
                <a:gd name="gd3" fmla="val 0"/>
                <a:gd name="gd4" fmla="val gd1"/>
                <a:gd name="gd5" fmla="+- gd1 0 gd3"/>
                <a:gd name="gd6" fmla="+- 0 0 gd4"/>
                <a:gd name="gd7" fmla="?: gd5 1 -1"/>
                <a:gd name="gd8" fmla="?: gd6 1 -1"/>
                <a:gd name="gd9" fmla="*/ gd7 gd8 1"/>
                <a:gd name="gd10" fmla="?: gd5 10800000 0"/>
                <a:gd name="gd11" fmla="?: gd9 -5400000 5400000"/>
                <a:gd name="gd12" fmla="*/ gd5 -1 1"/>
                <a:gd name="gd13" fmla="*/ gd6 -1 1"/>
                <a:gd name="gd14" fmla="?: gd5 gd5 gd12"/>
                <a:gd name="gd15" fmla="?: gd6 gd6 gd13"/>
                <a:gd name="gd16" fmla="val gd1"/>
                <a:gd name="gd17" fmla="val 0"/>
                <a:gd name="gd18" fmla="val gd2"/>
                <a:gd name="gd19" fmla="val 0"/>
                <a:gd name="gd20" fmla="+- 21600 0 gd18"/>
                <a:gd name="gd21" fmla="+- gd1 0 gd19"/>
                <a:gd name="gd22" fmla="?: gd20 1 -1"/>
                <a:gd name="gd23" fmla="?: gd21 1 -1"/>
                <a:gd name="gd24" fmla="*/ gd22 gd23 1"/>
                <a:gd name="gd25" fmla="?: gd21 16200000 5400000"/>
                <a:gd name="gd26" fmla="?: gd24 5400000 -5400000"/>
                <a:gd name="gd27" fmla="*/ gd20 -1 1"/>
                <a:gd name="gd28" fmla="*/ gd21 -1 1"/>
                <a:gd name="gd29" fmla="?: gd20 gd20 gd27"/>
                <a:gd name="gd30" fmla="?: gd21 gd21 gd28"/>
                <a:gd name="gd31" fmla="val 21600"/>
                <a:gd name="gd32" fmla="val gd1"/>
                <a:gd name="gd33" fmla="val 21600"/>
                <a:gd name="gd34" fmla="val gd2"/>
                <a:gd name="gd35" fmla="+- gd2 0 gd33"/>
                <a:gd name="gd36" fmla="+- 21600 0 gd34"/>
                <a:gd name="gd37" fmla="?: gd35 1 -1"/>
                <a:gd name="gd38" fmla="?: gd36 1 -1"/>
                <a:gd name="gd39" fmla="*/ gd37 gd38 1"/>
                <a:gd name="gd40" fmla="?: gd35 10800000 0"/>
                <a:gd name="gd41" fmla="?: gd39 -5400000 5400000"/>
                <a:gd name="gd42" fmla="*/ gd35 -1 1"/>
                <a:gd name="gd43" fmla="*/ gd36 -1 1"/>
                <a:gd name="gd44" fmla="?: gd35 gd35 gd42"/>
                <a:gd name="gd45" fmla="?: gd36 gd36 gd43"/>
                <a:gd name="gd46" fmla="val gd2"/>
                <a:gd name="gd47" fmla="val 21600"/>
                <a:gd name="gd48" fmla="val gd1"/>
                <a:gd name="gd49" fmla="val 21600"/>
                <a:gd name="gd50" fmla="+- 0 0 gd48"/>
                <a:gd name="gd51" fmla="+- gd2 0 gd49"/>
                <a:gd name="gd52" fmla="?: gd50 1 -1"/>
                <a:gd name="gd53" fmla="?: gd51 1 -1"/>
                <a:gd name="gd54" fmla="*/ gd52 gd53 1"/>
                <a:gd name="gd55" fmla="?: gd51 16200000 5400000"/>
                <a:gd name="gd56" fmla="?: gd54 5400000 -5400000"/>
                <a:gd name="gd57" fmla="*/ gd50 -1 1"/>
                <a:gd name="gd58" fmla="*/ gd51 -1 1"/>
                <a:gd name="gd59" fmla="?: gd50 gd50 gd57"/>
                <a:gd name="gd60" fmla="?: gd51 gd51 gd58"/>
                <a:gd name="gd61" fmla="val 0"/>
                <a:gd name="gd62" fmla="val gd2"/>
                <a:gd name="gd63" fmla="*/ w 0 21600"/>
                <a:gd name="gd64" fmla="*/ h 0 21600"/>
                <a:gd name="gd65" fmla="*/ w 21600 21600"/>
                <a:gd name="gd66" fmla="*/ h 21600 21600"/>
                <a:gd name="gd67" fmla="*/ w adj0 21600"/>
                <a:gd name="gd68" fmla="*/ h 0 1"/>
              </a:gdLst>
              <a:ahLst>
                <a:ahXY gdRefX="adj0" minX="0" maxX="10800">
                  <a:pos x="gd67" y="gd68"/>
                </a:ahXY>
              </a:ahLst>
              <a:cxnLst/>
              <a:rect l="gd63" t="gd64" r="gd65" b="gd66"/>
              <a:pathLst>
                <a:path w="21600" h="21600">
                  <a:moveTo>
                    <a:pt x="gd3" y="gd4"/>
                  </a:moveTo>
                  <a:arcTo wR="gd14" hR="gd15" stAng="gd10" swAng="gd11"/>
                  <a:lnTo>
                    <a:pt x="gd18" y="gd19"/>
                  </a:lnTo>
                  <a:arcTo wR="gd29" hR="gd30" stAng="gd25" swAng="gd26"/>
                  <a:lnTo>
                    <a:pt x="gd33" y="gd34"/>
                  </a:lnTo>
                  <a:arcTo wR="gd44" hR="gd45" stAng="gd40" swAng="gd41"/>
                  <a:lnTo>
                    <a:pt x="gd48" y="gd49"/>
                  </a:lnTo>
                  <a:arcTo wR="gd59" hR="gd60" stAng="gd55" swAng="gd56"/>
                  <a:close/>
                </a:path>
                <a:path w="21600" h="21600"/>
              </a:pathLst>
            </a:custGeom>
            <a:solidFill>
              <a:srgbClr val="404040"/>
            </a:solidFill>
          </p:spPr>
          <p:txBody>
            <a:bodyPr lIns="91440" tIns="45720" rIns="91440" bIns="45720"/>
            <a:lstStyle/>
            <a:p>
              <a:endParaRPr dirty="0"/>
            </a:p>
          </p:txBody>
        </p:sp>
        <p:sp>
          <p:nvSpPr>
            <p:cNvPr id="18473" name="AutoShape 39"/>
            <p:cNvSpPr>
              <a:spLocks noChangeShapeType="1"/>
            </p:cNvSpPr>
            <p:nvPr/>
          </p:nvSpPr>
          <p:spPr>
            <a:xfrm>
              <a:off x="2797" y="467"/>
              <a:ext cx="310" cy="30"/>
            </a:xfrm>
            <a:custGeom>
              <a:avLst>
                <a:gd name="adj0" fmla="val 6750"/>
              </a:avLst>
              <a:gdLst>
                <a:gd name="gd0" fmla="val 65536"/>
                <a:gd name="gd1" fmla="val adj0"/>
                <a:gd name="gd2" fmla="+- 21600 0 adj0"/>
                <a:gd name="gd3" fmla="val 0"/>
                <a:gd name="gd4" fmla="val gd1"/>
                <a:gd name="gd5" fmla="+- gd1 0 gd3"/>
                <a:gd name="gd6" fmla="+- 0 0 gd4"/>
                <a:gd name="gd7" fmla="?: gd5 1 -1"/>
                <a:gd name="gd8" fmla="?: gd6 1 -1"/>
                <a:gd name="gd9" fmla="*/ gd7 gd8 1"/>
                <a:gd name="gd10" fmla="?: gd5 10800000 0"/>
                <a:gd name="gd11" fmla="?: gd9 -5400000 5400000"/>
                <a:gd name="gd12" fmla="*/ gd5 -1 1"/>
                <a:gd name="gd13" fmla="*/ gd6 -1 1"/>
                <a:gd name="gd14" fmla="?: gd5 gd5 gd12"/>
                <a:gd name="gd15" fmla="?: gd6 gd6 gd13"/>
                <a:gd name="gd16" fmla="val gd1"/>
                <a:gd name="gd17" fmla="val 0"/>
                <a:gd name="gd18" fmla="val gd2"/>
                <a:gd name="gd19" fmla="val 0"/>
                <a:gd name="gd20" fmla="+- 21600 0 gd18"/>
                <a:gd name="gd21" fmla="+- gd1 0 gd19"/>
                <a:gd name="gd22" fmla="?: gd20 1 -1"/>
                <a:gd name="gd23" fmla="?: gd21 1 -1"/>
                <a:gd name="gd24" fmla="*/ gd22 gd23 1"/>
                <a:gd name="gd25" fmla="?: gd21 16200000 5400000"/>
                <a:gd name="gd26" fmla="?: gd24 5400000 -5400000"/>
                <a:gd name="gd27" fmla="*/ gd20 -1 1"/>
                <a:gd name="gd28" fmla="*/ gd21 -1 1"/>
                <a:gd name="gd29" fmla="?: gd20 gd20 gd27"/>
                <a:gd name="gd30" fmla="?: gd21 gd21 gd28"/>
                <a:gd name="gd31" fmla="val 21600"/>
                <a:gd name="gd32" fmla="val gd1"/>
                <a:gd name="gd33" fmla="val 21600"/>
                <a:gd name="gd34" fmla="val gd2"/>
                <a:gd name="gd35" fmla="+- gd2 0 gd33"/>
                <a:gd name="gd36" fmla="+- 21600 0 gd34"/>
                <a:gd name="gd37" fmla="?: gd35 1 -1"/>
                <a:gd name="gd38" fmla="?: gd36 1 -1"/>
                <a:gd name="gd39" fmla="*/ gd37 gd38 1"/>
                <a:gd name="gd40" fmla="?: gd35 10800000 0"/>
                <a:gd name="gd41" fmla="?: gd39 -5400000 5400000"/>
                <a:gd name="gd42" fmla="*/ gd35 -1 1"/>
                <a:gd name="gd43" fmla="*/ gd36 -1 1"/>
                <a:gd name="gd44" fmla="?: gd35 gd35 gd42"/>
                <a:gd name="gd45" fmla="?: gd36 gd36 gd43"/>
                <a:gd name="gd46" fmla="val gd2"/>
                <a:gd name="gd47" fmla="val 21600"/>
                <a:gd name="gd48" fmla="val gd1"/>
                <a:gd name="gd49" fmla="val 21600"/>
                <a:gd name="gd50" fmla="+- 0 0 gd48"/>
                <a:gd name="gd51" fmla="+- gd2 0 gd49"/>
                <a:gd name="gd52" fmla="?: gd50 1 -1"/>
                <a:gd name="gd53" fmla="?: gd51 1 -1"/>
                <a:gd name="gd54" fmla="*/ gd52 gd53 1"/>
                <a:gd name="gd55" fmla="?: gd51 16200000 5400000"/>
                <a:gd name="gd56" fmla="?: gd54 5400000 -5400000"/>
                <a:gd name="gd57" fmla="*/ gd50 -1 1"/>
                <a:gd name="gd58" fmla="*/ gd51 -1 1"/>
                <a:gd name="gd59" fmla="?: gd50 gd50 gd57"/>
                <a:gd name="gd60" fmla="?: gd51 gd51 gd58"/>
                <a:gd name="gd61" fmla="val 0"/>
                <a:gd name="gd62" fmla="val gd2"/>
                <a:gd name="gd63" fmla="*/ w 0 21600"/>
                <a:gd name="gd64" fmla="*/ h 0 21600"/>
                <a:gd name="gd65" fmla="*/ w 21600 21600"/>
                <a:gd name="gd66" fmla="*/ h 21600 21600"/>
                <a:gd name="gd67" fmla="*/ w adj0 21600"/>
                <a:gd name="gd68" fmla="*/ h 0 1"/>
              </a:gdLst>
              <a:ahLst>
                <a:ahXY gdRefX="adj0" minX="0" maxX="10800">
                  <a:pos x="gd67" y="gd68"/>
                </a:ahXY>
              </a:ahLst>
              <a:cxnLst/>
              <a:rect l="gd63" t="gd64" r="gd65" b="gd66"/>
              <a:pathLst>
                <a:path w="21600" h="21600">
                  <a:moveTo>
                    <a:pt x="gd3" y="gd4"/>
                  </a:moveTo>
                  <a:arcTo wR="gd14" hR="gd15" stAng="gd10" swAng="gd11"/>
                  <a:lnTo>
                    <a:pt x="gd18" y="gd19"/>
                  </a:lnTo>
                  <a:arcTo wR="gd29" hR="gd30" stAng="gd25" swAng="gd26"/>
                  <a:lnTo>
                    <a:pt x="gd33" y="gd34"/>
                  </a:lnTo>
                  <a:arcTo wR="gd44" hR="gd45" stAng="gd40" swAng="gd41"/>
                  <a:lnTo>
                    <a:pt x="gd48" y="gd49"/>
                  </a:lnTo>
                  <a:arcTo wR="gd59" hR="gd60" stAng="gd55" swAng="gd56"/>
                  <a:close/>
                </a:path>
                <a:path w="21600" h="21600"/>
              </a:pathLst>
            </a:custGeom>
          </p:spPr>
          <p:txBody>
            <a:bodyPr lIns="91440" tIns="45720" rIns="91440" bIns="45720"/>
            <a:lstStyle/>
            <a:p>
              <a:endParaRPr dirty="0"/>
            </a:p>
          </p:txBody>
        </p:sp>
        <p:sp>
          <p:nvSpPr>
            <p:cNvPr id="18474" name="AutoShape 40"/>
            <p:cNvSpPr>
              <a:spLocks noChangeShapeType="1"/>
            </p:cNvSpPr>
            <p:nvPr/>
          </p:nvSpPr>
          <p:spPr>
            <a:xfrm>
              <a:off x="2797" y="475"/>
              <a:ext cx="310" cy="25"/>
            </a:xfrm>
            <a:custGeom>
              <a:avLst>
                <a:gd name="adj0" fmla="val 7714"/>
              </a:avLst>
              <a:gdLst>
                <a:gd name="gd0" fmla="val 65536"/>
                <a:gd name="gd1" fmla="val adj0"/>
                <a:gd name="gd2" fmla="+- 21600 0 adj0"/>
                <a:gd name="gd3" fmla="val 0"/>
                <a:gd name="gd4" fmla="val gd1"/>
                <a:gd name="gd5" fmla="+- gd1 0 gd3"/>
                <a:gd name="gd6" fmla="+- 0 0 gd4"/>
                <a:gd name="gd7" fmla="?: gd5 1 -1"/>
                <a:gd name="gd8" fmla="?: gd6 1 -1"/>
                <a:gd name="gd9" fmla="*/ gd7 gd8 1"/>
                <a:gd name="gd10" fmla="?: gd5 10800000 0"/>
                <a:gd name="gd11" fmla="?: gd9 -5400000 5400000"/>
                <a:gd name="gd12" fmla="*/ gd5 -1 1"/>
                <a:gd name="gd13" fmla="*/ gd6 -1 1"/>
                <a:gd name="gd14" fmla="?: gd5 gd5 gd12"/>
                <a:gd name="gd15" fmla="?: gd6 gd6 gd13"/>
                <a:gd name="gd16" fmla="val gd1"/>
                <a:gd name="gd17" fmla="val 0"/>
                <a:gd name="gd18" fmla="val gd2"/>
                <a:gd name="gd19" fmla="val 0"/>
                <a:gd name="gd20" fmla="+- 21600 0 gd18"/>
                <a:gd name="gd21" fmla="+- gd1 0 gd19"/>
                <a:gd name="gd22" fmla="?: gd20 1 -1"/>
                <a:gd name="gd23" fmla="?: gd21 1 -1"/>
                <a:gd name="gd24" fmla="*/ gd22 gd23 1"/>
                <a:gd name="gd25" fmla="?: gd21 16200000 5400000"/>
                <a:gd name="gd26" fmla="?: gd24 5400000 -5400000"/>
                <a:gd name="gd27" fmla="*/ gd20 -1 1"/>
                <a:gd name="gd28" fmla="*/ gd21 -1 1"/>
                <a:gd name="gd29" fmla="?: gd20 gd20 gd27"/>
                <a:gd name="gd30" fmla="?: gd21 gd21 gd28"/>
                <a:gd name="gd31" fmla="val 21600"/>
                <a:gd name="gd32" fmla="val gd1"/>
                <a:gd name="gd33" fmla="val 21600"/>
                <a:gd name="gd34" fmla="val gd2"/>
                <a:gd name="gd35" fmla="+- gd2 0 gd33"/>
                <a:gd name="gd36" fmla="+- 21600 0 gd34"/>
                <a:gd name="gd37" fmla="?: gd35 1 -1"/>
                <a:gd name="gd38" fmla="?: gd36 1 -1"/>
                <a:gd name="gd39" fmla="*/ gd37 gd38 1"/>
                <a:gd name="gd40" fmla="?: gd35 10800000 0"/>
                <a:gd name="gd41" fmla="?: gd39 -5400000 5400000"/>
                <a:gd name="gd42" fmla="*/ gd35 -1 1"/>
                <a:gd name="gd43" fmla="*/ gd36 -1 1"/>
                <a:gd name="gd44" fmla="?: gd35 gd35 gd42"/>
                <a:gd name="gd45" fmla="?: gd36 gd36 gd43"/>
                <a:gd name="gd46" fmla="val gd2"/>
                <a:gd name="gd47" fmla="val 21600"/>
                <a:gd name="gd48" fmla="val gd1"/>
                <a:gd name="gd49" fmla="val 21600"/>
                <a:gd name="gd50" fmla="+- 0 0 gd48"/>
                <a:gd name="gd51" fmla="+- gd2 0 gd49"/>
                <a:gd name="gd52" fmla="?: gd50 1 -1"/>
                <a:gd name="gd53" fmla="?: gd51 1 -1"/>
                <a:gd name="gd54" fmla="*/ gd52 gd53 1"/>
                <a:gd name="gd55" fmla="?: gd51 16200000 5400000"/>
                <a:gd name="gd56" fmla="?: gd54 5400000 -5400000"/>
                <a:gd name="gd57" fmla="*/ gd50 -1 1"/>
                <a:gd name="gd58" fmla="*/ gd51 -1 1"/>
                <a:gd name="gd59" fmla="?: gd50 gd50 gd57"/>
                <a:gd name="gd60" fmla="?: gd51 gd51 gd58"/>
                <a:gd name="gd61" fmla="val 0"/>
                <a:gd name="gd62" fmla="val gd2"/>
                <a:gd name="gd63" fmla="*/ w 0 21600"/>
                <a:gd name="gd64" fmla="*/ h 0 21600"/>
                <a:gd name="gd65" fmla="*/ w 21600 21600"/>
                <a:gd name="gd66" fmla="*/ h 21600 21600"/>
                <a:gd name="gd67" fmla="*/ w adj0 21600"/>
                <a:gd name="gd68" fmla="*/ h 0 1"/>
              </a:gdLst>
              <a:ahLst>
                <a:ahXY gdRefX="adj0" minX="0" maxX="10800">
                  <a:pos x="gd67" y="gd68"/>
                </a:ahXY>
              </a:ahLst>
              <a:cxnLst/>
              <a:rect l="gd63" t="gd64" r="gd65" b="gd66"/>
              <a:pathLst>
                <a:path w="21600" h="21600">
                  <a:moveTo>
                    <a:pt x="gd3" y="gd4"/>
                  </a:moveTo>
                  <a:arcTo wR="gd14" hR="gd15" stAng="gd10" swAng="gd11"/>
                  <a:lnTo>
                    <a:pt x="gd18" y="gd19"/>
                  </a:lnTo>
                  <a:arcTo wR="gd29" hR="gd30" stAng="gd25" swAng="gd26"/>
                  <a:lnTo>
                    <a:pt x="gd33" y="gd34"/>
                  </a:lnTo>
                  <a:arcTo wR="gd44" hR="gd45" stAng="gd40" swAng="gd41"/>
                  <a:lnTo>
                    <a:pt x="gd48" y="gd49"/>
                  </a:lnTo>
                  <a:arcTo wR="gd59" hR="gd60" stAng="gd55" swAng="gd56"/>
                  <a:close/>
                </a:path>
                <a:path w="21600" h="21600"/>
              </a:pathLst>
            </a:custGeom>
            <a:solidFill>
              <a:srgbClr val="404040"/>
            </a:solidFill>
          </p:spPr>
          <p:txBody>
            <a:bodyPr lIns="91440" tIns="45720" rIns="91440" bIns="45720"/>
            <a:lstStyle/>
            <a:p>
              <a:endParaRPr dirty="0"/>
            </a:p>
          </p:txBody>
        </p:sp>
        <p:sp>
          <p:nvSpPr>
            <p:cNvPr id="18475" name="AutoShape 41"/>
            <p:cNvSpPr>
              <a:spLocks noChangeShapeType="1"/>
            </p:cNvSpPr>
            <p:nvPr/>
          </p:nvSpPr>
          <p:spPr>
            <a:xfrm>
              <a:off x="2734" y="519"/>
              <a:ext cx="431" cy="29"/>
            </a:xfrm>
            <a:custGeom>
              <a:avLst>
                <a:gd name="adj0" fmla="val 8100"/>
              </a:avLst>
              <a:gdLst>
                <a:gd name="gd0" fmla="val 65536"/>
                <a:gd name="gd1" fmla="val adj0"/>
                <a:gd name="gd2" fmla="+- 21600 0 adj0"/>
                <a:gd name="gd3" fmla="val 0"/>
                <a:gd name="gd4" fmla="val gd1"/>
                <a:gd name="gd5" fmla="+- gd1 0 gd3"/>
                <a:gd name="gd6" fmla="+- 0 0 gd4"/>
                <a:gd name="gd7" fmla="?: gd5 1 -1"/>
                <a:gd name="gd8" fmla="?: gd6 1 -1"/>
                <a:gd name="gd9" fmla="*/ gd7 gd8 1"/>
                <a:gd name="gd10" fmla="?: gd5 10800000 0"/>
                <a:gd name="gd11" fmla="?: gd9 -5400000 5400000"/>
                <a:gd name="gd12" fmla="*/ gd5 -1 1"/>
                <a:gd name="gd13" fmla="*/ gd6 -1 1"/>
                <a:gd name="gd14" fmla="?: gd5 gd5 gd12"/>
                <a:gd name="gd15" fmla="?: gd6 gd6 gd13"/>
                <a:gd name="gd16" fmla="val gd1"/>
                <a:gd name="gd17" fmla="val 0"/>
                <a:gd name="gd18" fmla="val gd2"/>
                <a:gd name="gd19" fmla="val 0"/>
                <a:gd name="gd20" fmla="+- 21600 0 gd18"/>
                <a:gd name="gd21" fmla="+- gd1 0 gd19"/>
                <a:gd name="gd22" fmla="?: gd20 1 -1"/>
                <a:gd name="gd23" fmla="?: gd21 1 -1"/>
                <a:gd name="gd24" fmla="*/ gd22 gd23 1"/>
                <a:gd name="gd25" fmla="?: gd21 16200000 5400000"/>
                <a:gd name="gd26" fmla="?: gd24 5400000 -5400000"/>
                <a:gd name="gd27" fmla="*/ gd20 -1 1"/>
                <a:gd name="gd28" fmla="*/ gd21 -1 1"/>
                <a:gd name="gd29" fmla="?: gd20 gd20 gd27"/>
                <a:gd name="gd30" fmla="?: gd21 gd21 gd28"/>
                <a:gd name="gd31" fmla="val 21600"/>
                <a:gd name="gd32" fmla="val gd1"/>
                <a:gd name="gd33" fmla="val 21600"/>
                <a:gd name="gd34" fmla="val gd2"/>
                <a:gd name="gd35" fmla="+- gd2 0 gd33"/>
                <a:gd name="gd36" fmla="+- 21600 0 gd34"/>
                <a:gd name="gd37" fmla="?: gd35 1 -1"/>
                <a:gd name="gd38" fmla="?: gd36 1 -1"/>
                <a:gd name="gd39" fmla="*/ gd37 gd38 1"/>
                <a:gd name="gd40" fmla="?: gd35 10800000 0"/>
                <a:gd name="gd41" fmla="?: gd39 -5400000 5400000"/>
                <a:gd name="gd42" fmla="*/ gd35 -1 1"/>
                <a:gd name="gd43" fmla="*/ gd36 -1 1"/>
                <a:gd name="gd44" fmla="?: gd35 gd35 gd42"/>
                <a:gd name="gd45" fmla="?: gd36 gd36 gd43"/>
                <a:gd name="gd46" fmla="val gd2"/>
                <a:gd name="gd47" fmla="val 21600"/>
                <a:gd name="gd48" fmla="val gd1"/>
                <a:gd name="gd49" fmla="val 21600"/>
                <a:gd name="gd50" fmla="+- 0 0 gd48"/>
                <a:gd name="gd51" fmla="+- gd2 0 gd49"/>
                <a:gd name="gd52" fmla="?: gd50 1 -1"/>
                <a:gd name="gd53" fmla="?: gd51 1 -1"/>
                <a:gd name="gd54" fmla="*/ gd52 gd53 1"/>
                <a:gd name="gd55" fmla="?: gd51 16200000 5400000"/>
                <a:gd name="gd56" fmla="?: gd54 5400000 -5400000"/>
                <a:gd name="gd57" fmla="*/ gd50 -1 1"/>
                <a:gd name="gd58" fmla="*/ gd51 -1 1"/>
                <a:gd name="gd59" fmla="?: gd50 gd50 gd57"/>
                <a:gd name="gd60" fmla="?: gd51 gd51 gd58"/>
                <a:gd name="gd61" fmla="val 0"/>
                <a:gd name="gd62" fmla="val gd2"/>
                <a:gd name="gd63" fmla="*/ w 0 21600"/>
                <a:gd name="gd64" fmla="*/ h 0 21600"/>
                <a:gd name="gd65" fmla="*/ w 21600 21600"/>
                <a:gd name="gd66" fmla="*/ h 21600 21600"/>
                <a:gd name="gd67" fmla="*/ w adj0 21600"/>
                <a:gd name="gd68" fmla="*/ h 0 1"/>
              </a:gdLst>
              <a:ahLst>
                <a:ahXY gdRefX="adj0" minX="0" maxX="10800">
                  <a:pos x="gd67" y="gd68"/>
                </a:ahXY>
              </a:ahLst>
              <a:cxnLst/>
              <a:rect l="gd63" t="gd64" r="gd65" b="gd66"/>
              <a:pathLst>
                <a:path w="21600" h="21600">
                  <a:moveTo>
                    <a:pt x="gd3" y="gd4"/>
                  </a:moveTo>
                  <a:arcTo wR="gd14" hR="gd15" stAng="gd10" swAng="gd11"/>
                  <a:lnTo>
                    <a:pt x="gd18" y="gd19"/>
                  </a:lnTo>
                  <a:arcTo wR="gd29" hR="gd30" stAng="gd25" swAng="gd26"/>
                  <a:lnTo>
                    <a:pt x="gd33" y="gd34"/>
                  </a:lnTo>
                  <a:arcTo wR="gd44" hR="gd45" stAng="gd40" swAng="gd41"/>
                  <a:lnTo>
                    <a:pt x="gd48" y="gd49"/>
                  </a:lnTo>
                  <a:arcTo wR="gd59" hR="gd60" stAng="gd55" swAng="gd56"/>
                  <a:close/>
                </a:path>
                <a:path w="21600" h="21600"/>
              </a:pathLst>
            </a:custGeom>
          </p:spPr>
          <p:txBody>
            <a:bodyPr lIns="91440" tIns="45720" rIns="91440" bIns="45720"/>
            <a:lstStyle/>
            <a:p>
              <a:endParaRPr dirty="0"/>
            </a:p>
          </p:txBody>
        </p:sp>
        <p:sp>
          <p:nvSpPr>
            <p:cNvPr id="18476" name="AutoShape 42"/>
            <p:cNvSpPr>
              <a:spLocks noChangeShapeType="1"/>
            </p:cNvSpPr>
            <p:nvPr/>
          </p:nvSpPr>
          <p:spPr>
            <a:xfrm>
              <a:off x="2734" y="526"/>
              <a:ext cx="431" cy="26"/>
            </a:xfrm>
            <a:custGeom>
              <a:avLst>
                <a:gd name="adj0" fmla="val 7714"/>
              </a:avLst>
              <a:gdLst>
                <a:gd name="gd0" fmla="val 65536"/>
                <a:gd name="gd1" fmla="val adj0"/>
                <a:gd name="gd2" fmla="+- 21600 0 adj0"/>
                <a:gd name="gd3" fmla="val 0"/>
                <a:gd name="gd4" fmla="val gd1"/>
                <a:gd name="gd5" fmla="+- gd1 0 gd3"/>
                <a:gd name="gd6" fmla="+- 0 0 gd4"/>
                <a:gd name="gd7" fmla="?: gd5 1 -1"/>
                <a:gd name="gd8" fmla="?: gd6 1 -1"/>
                <a:gd name="gd9" fmla="*/ gd7 gd8 1"/>
                <a:gd name="gd10" fmla="?: gd5 10800000 0"/>
                <a:gd name="gd11" fmla="?: gd9 -5400000 5400000"/>
                <a:gd name="gd12" fmla="*/ gd5 -1 1"/>
                <a:gd name="gd13" fmla="*/ gd6 -1 1"/>
                <a:gd name="gd14" fmla="?: gd5 gd5 gd12"/>
                <a:gd name="gd15" fmla="?: gd6 gd6 gd13"/>
                <a:gd name="gd16" fmla="val gd1"/>
                <a:gd name="gd17" fmla="val 0"/>
                <a:gd name="gd18" fmla="val gd2"/>
                <a:gd name="gd19" fmla="val 0"/>
                <a:gd name="gd20" fmla="+- 21600 0 gd18"/>
                <a:gd name="gd21" fmla="+- gd1 0 gd19"/>
                <a:gd name="gd22" fmla="?: gd20 1 -1"/>
                <a:gd name="gd23" fmla="?: gd21 1 -1"/>
                <a:gd name="gd24" fmla="*/ gd22 gd23 1"/>
                <a:gd name="gd25" fmla="?: gd21 16200000 5400000"/>
                <a:gd name="gd26" fmla="?: gd24 5400000 -5400000"/>
                <a:gd name="gd27" fmla="*/ gd20 -1 1"/>
                <a:gd name="gd28" fmla="*/ gd21 -1 1"/>
                <a:gd name="gd29" fmla="?: gd20 gd20 gd27"/>
                <a:gd name="gd30" fmla="?: gd21 gd21 gd28"/>
                <a:gd name="gd31" fmla="val 21600"/>
                <a:gd name="gd32" fmla="val gd1"/>
                <a:gd name="gd33" fmla="val 21600"/>
                <a:gd name="gd34" fmla="val gd2"/>
                <a:gd name="gd35" fmla="+- gd2 0 gd33"/>
                <a:gd name="gd36" fmla="+- 21600 0 gd34"/>
                <a:gd name="gd37" fmla="?: gd35 1 -1"/>
                <a:gd name="gd38" fmla="?: gd36 1 -1"/>
                <a:gd name="gd39" fmla="*/ gd37 gd38 1"/>
                <a:gd name="gd40" fmla="?: gd35 10800000 0"/>
                <a:gd name="gd41" fmla="?: gd39 -5400000 5400000"/>
                <a:gd name="gd42" fmla="*/ gd35 -1 1"/>
                <a:gd name="gd43" fmla="*/ gd36 -1 1"/>
                <a:gd name="gd44" fmla="?: gd35 gd35 gd42"/>
                <a:gd name="gd45" fmla="?: gd36 gd36 gd43"/>
                <a:gd name="gd46" fmla="val gd2"/>
                <a:gd name="gd47" fmla="val 21600"/>
                <a:gd name="gd48" fmla="val gd1"/>
                <a:gd name="gd49" fmla="val 21600"/>
                <a:gd name="gd50" fmla="+- 0 0 gd48"/>
                <a:gd name="gd51" fmla="+- gd2 0 gd49"/>
                <a:gd name="gd52" fmla="?: gd50 1 -1"/>
                <a:gd name="gd53" fmla="?: gd51 1 -1"/>
                <a:gd name="gd54" fmla="*/ gd52 gd53 1"/>
                <a:gd name="gd55" fmla="?: gd51 16200000 5400000"/>
                <a:gd name="gd56" fmla="?: gd54 5400000 -5400000"/>
                <a:gd name="gd57" fmla="*/ gd50 -1 1"/>
                <a:gd name="gd58" fmla="*/ gd51 -1 1"/>
                <a:gd name="gd59" fmla="?: gd50 gd50 gd57"/>
                <a:gd name="gd60" fmla="?: gd51 gd51 gd58"/>
                <a:gd name="gd61" fmla="val 0"/>
                <a:gd name="gd62" fmla="val gd2"/>
                <a:gd name="gd63" fmla="*/ w 0 21600"/>
                <a:gd name="gd64" fmla="*/ h 0 21600"/>
                <a:gd name="gd65" fmla="*/ w 21600 21600"/>
                <a:gd name="gd66" fmla="*/ h 21600 21600"/>
                <a:gd name="gd67" fmla="*/ w adj0 21600"/>
                <a:gd name="gd68" fmla="*/ h 0 1"/>
              </a:gdLst>
              <a:ahLst>
                <a:ahXY gdRefX="adj0" minX="0" maxX="10800">
                  <a:pos x="gd67" y="gd68"/>
                </a:ahXY>
              </a:ahLst>
              <a:cxnLst/>
              <a:rect l="gd63" t="gd64" r="gd65" b="gd66"/>
              <a:pathLst>
                <a:path w="21600" h="21600">
                  <a:moveTo>
                    <a:pt x="gd3" y="gd4"/>
                  </a:moveTo>
                  <a:arcTo wR="gd14" hR="gd15" stAng="gd10" swAng="gd11"/>
                  <a:lnTo>
                    <a:pt x="gd18" y="gd19"/>
                  </a:lnTo>
                  <a:arcTo wR="gd29" hR="gd30" stAng="gd25" swAng="gd26"/>
                  <a:lnTo>
                    <a:pt x="gd33" y="gd34"/>
                  </a:lnTo>
                  <a:arcTo wR="gd44" hR="gd45" stAng="gd40" swAng="gd41"/>
                  <a:lnTo>
                    <a:pt x="gd48" y="gd49"/>
                  </a:lnTo>
                  <a:arcTo wR="gd59" hR="gd60" stAng="gd55" swAng="gd56"/>
                  <a:close/>
                </a:path>
                <a:path w="21600" h="21600"/>
              </a:pathLst>
            </a:custGeom>
            <a:solidFill>
              <a:srgbClr val="404040"/>
            </a:solidFill>
          </p:spPr>
          <p:txBody>
            <a:bodyPr lIns="91440" tIns="45720" rIns="91440" bIns="45720"/>
            <a:lstStyle/>
            <a:p>
              <a:endParaRPr dirty="0"/>
            </a:p>
          </p:txBody>
        </p:sp>
        <p:sp>
          <p:nvSpPr>
            <p:cNvPr id="18477" name="AutoShape 43"/>
            <p:cNvSpPr>
              <a:spLocks noChangeShapeType="1"/>
            </p:cNvSpPr>
            <p:nvPr/>
          </p:nvSpPr>
          <p:spPr>
            <a:xfrm>
              <a:off x="2734" y="577"/>
              <a:ext cx="431" cy="26"/>
            </a:xfrm>
            <a:custGeom>
              <a:avLst>
                <a:gd name="adj0" fmla="val 9257"/>
              </a:avLst>
              <a:gdLst>
                <a:gd name="gd0" fmla="val 65536"/>
                <a:gd name="gd1" fmla="val adj0"/>
                <a:gd name="gd2" fmla="+- 21600 0 adj0"/>
                <a:gd name="gd3" fmla="val 0"/>
                <a:gd name="gd4" fmla="val gd1"/>
                <a:gd name="gd5" fmla="+- gd1 0 gd3"/>
                <a:gd name="gd6" fmla="+- 0 0 gd4"/>
                <a:gd name="gd7" fmla="?: gd5 1 -1"/>
                <a:gd name="gd8" fmla="?: gd6 1 -1"/>
                <a:gd name="gd9" fmla="*/ gd7 gd8 1"/>
                <a:gd name="gd10" fmla="?: gd5 10800000 0"/>
                <a:gd name="gd11" fmla="?: gd9 -5400000 5400000"/>
                <a:gd name="gd12" fmla="*/ gd5 -1 1"/>
                <a:gd name="gd13" fmla="*/ gd6 -1 1"/>
                <a:gd name="gd14" fmla="?: gd5 gd5 gd12"/>
                <a:gd name="gd15" fmla="?: gd6 gd6 gd13"/>
                <a:gd name="gd16" fmla="val gd1"/>
                <a:gd name="gd17" fmla="val 0"/>
                <a:gd name="gd18" fmla="val gd2"/>
                <a:gd name="gd19" fmla="val 0"/>
                <a:gd name="gd20" fmla="+- 21600 0 gd18"/>
                <a:gd name="gd21" fmla="+- gd1 0 gd19"/>
                <a:gd name="gd22" fmla="?: gd20 1 -1"/>
                <a:gd name="gd23" fmla="?: gd21 1 -1"/>
                <a:gd name="gd24" fmla="*/ gd22 gd23 1"/>
                <a:gd name="gd25" fmla="?: gd21 16200000 5400000"/>
                <a:gd name="gd26" fmla="?: gd24 5400000 -5400000"/>
                <a:gd name="gd27" fmla="*/ gd20 -1 1"/>
                <a:gd name="gd28" fmla="*/ gd21 -1 1"/>
                <a:gd name="gd29" fmla="?: gd20 gd20 gd27"/>
                <a:gd name="gd30" fmla="?: gd21 gd21 gd28"/>
                <a:gd name="gd31" fmla="val 21600"/>
                <a:gd name="gd32" fmla="val gd1"/>
                <a:gd name="gd33" fmla="val 21600"/>
                <a:gd name="gd34" fmla="val gd2"/>
                <a:gd name="gd35" fmla="+- gd2 0 gd33"/>
                <a:gd name="gd36" fmla="+- 21600 0 gd34"/>
                <a:gd name="gd37" fmla="?: gd35 1 -1"/>
                <a:gd name="gd38" fmla="?: gd36 1 -1"/>
                <a:gd name="gd39" fmla="*/ gd37 gd38 1"/>
                <a:gd name="gd40" fmla="?: gd35 10800000 0"/>
                <a:gd name="gd41" fmla="?: gd39 -5400000 5400000"/>
                <a:gd name="gd42" fmla="*/ gd35 -1 1"/>
                <a:gd name="gd43" fmla="*/ gd36 -1 1"/>
                <a:gd name="gd44" fmla="?: gd35 gd35 gd42"/>
                <a:gd name="gd45" fmla="?: gd36 gd36 gd43"/>
                <a:gd name="gd46" fmla="val gd2"/>
                <a:gd name="gd47" fmla="val 21600"/>
                <a:gd name="gd48" fmla="val gd1"/>
                <a:gd name="gd49" fmla="val 21600"/>
                <a:gd name="gd50" fmla="+- 0 0 gd48"/>
                <a:gd name="gd51" fmla="+- gd2 0 gd49"/>
                <a:gd name="gd52" fmla="?: gd50 1 -1"/>
                <a:gd name="gd53" fmla="?: gd51 1 -1"/>
                <a:gd name="gd54" fmla="*/ gd52 gd53 1"/>
                <a:gd name="gd55" fmla="?: gd51 16200000 5400000"/>
                <a:gd name="gd56" fmla="?: gd54 5400000 -5400000"/>
                <a:gd name="gd57" fmla="*/ gd50 -1 1"/>
                <a:gd name="gd58" fmla="*/ gd51 -1 1"/>
                <a:gd name="gd59" fmla="?: gd50 gd50 gd57"/>
                <a:gd name="gd60" fmla="?: gd51 gd51 gd58"/>
                <a:gd name="gd61" fmla="val 0"/>
                <a:gd name="gd62" fmla="val gd2"/>
                <a:gd name="gd63" fmla="*/ w 0 21600"/>
                <a:gd name="gd64" fmla="*/ h 0 21600"/>
                <a:gd name="gd65" fmla="*/ w 21600 21600"/>
                <a:gd name="gd66" fmla="*/ h 21600 21600"/>
                <a:gd name="gd67" fmla="*/ w adj0 21600"/>
                <a:gd name="gd68" fmla="*/ h 0 1"/>
              </a:gdLst>
              <a:ahLst>
                <a:ahXY gdRefX="adj0" minX="0" maxX="10800">
                  <a:pos x="gd67" y="gd68"/>
                </a:ahXY>
              </a:ahLst>
              <a:cxnLst/>
              <a:rect l="gd63" t="gd64" r="gd65" b="gd66"/>
              <a:pathLst>
                <a:path w="21600" h="21600">
                  <a:moveTo>
                    <a:pt x="gd3" y="gd4"/>
                  </a:moveTo>
                  <a:arcTo wR="gd14" hR="gd15" stAng="gd10" swAng="gd11"/>
                  <a:lnTo>
                    <a:pt x="gd18" y="gd19"/>
                  </a:lnTo>
                  <a:arcTo wR="gd29" hR="gd30" stAng="gd25" swAng="gd26"/>
                  <a:lnTo>
                    <a:pt x="gd33" y="gd34"/>
                  </a:lnTo>
                  <a:arcTo wR="gd44" hR="gd45" stAng="gd40" swAng="gd41"/>
                  <a:lnTo>
                    <a:pt x="gd48" y="gd49"/>
                  </a:lnTo>
                  <a:arcTo wR="gd59" hR="gd60" stAng="gd55" swAng="gd56"/>
                  <a:close/>
                </a:path>
                <a:path w="21600" h="21600"/>
              </a:pathLst>
            </a:custGeom>
          </p:spPr>
          <p:txBody>
            <a:bodyPr lIns="91440" tIns="45720" rIns="91440" bIns="45720"/>
            <a:lstStyle/>
            <a:p>
              <a:endParaRPr dirty="0"/>
            </a:p>
          </p:txBody>
        </p:sp>
        <p:sp>
          <p:nvSpPr>
            <p:cNvPr id="18478" name="AutoShape 44"/>
            <p:cNvSpPr>
              <a:spLocks noChangeShapeType="1"/>
            </p:cNvSpPr>
            <p:nvPr/>
          </p:nvSpPr>
          <p:spPr>
            <a:xfrm>
              <a:off x="2734" y="585"/>
              <a:ext cx="431" cy="18"/>
            </a:xfrm>
            <a:custGeom>
              <a:avLst>
                <a:gd name="adj0" fmla="val 10800"/>
              </a:avLst>
              <a:gdLst>
                <a:gd name="gd0" fmla="val 65536"/>
                <a:gd name="gd1" fmla="val adj0"/>
                <a:gd name="gd2" fmla="+- 21600 0 adj0"/>
                <a:gd name="gd3" fmla="val 0"/>
                <a:gd name="gd4" fmla="val gd1"/>
                <a:gd name="gd5" fmla="+- gd1 0 gd3"/>
                <a:gd name="gd6" fmla="+- 0 0 gd4"/>
                <a:gd name="gd7" fmla="?: gd5 1 -1"/>
                <a:gd name="gd8" fmla="?: gd6 1 -1"/>
                <a:gd name="gd9" fmla="*/ gd7 gd8 1"/>
                <a:gd name="gd10" fmla="?: gd5 10800000 0"/>
                <a:gd name="gd11" fmla="?: gd9 -5400000 5400000"/>
                <a:gd name="gd12" fmla="*/ gd5 -1 1"/>
                <a:gd name="gd13" fmla="*/ gd6 -1 1"/>
                <a:gd name="gd14" fmla="?: gd5 gd5 gd12"/>
                <a:gd name="gd15" fmla="?: gd6 gd6 gd13"/>
                <a:gd name="gd16" fmla="val gd1"/>
                <a:gd name="gd17" fmla="val 0"/>
                <a:gd name="gd18" fmla="val gd2"/>
                <a:gd name="gd19" fmla="val 0"/>
                <a:gd name="gd20" fmla="+- 21600 0 gd18"/>
                <a:gd name="gd21" fmla="+- gd1 0 gd19"/>
                <a:gd name="gd22" fmla="?: gd20 1 -1"/>
                <a:gd name="gd23" fmla="?: gd21 1 -1"/>
                <a:gd name="gd24" fmla="*/ gd22 gd23 1"/>
                <a:gd name="gd25" fmla="?: gd21 16200000 5400000"/>
                <a:gd name="gd26" fmla="?: gd24 5400000 -5400000"/>
                <a:gd name="gd27" fmla="*/ gd20 -1 1"/>
                <a:gd name="gd28" fmla="*/ gd21 -1 1"/>
                <a:gd name="gd29" fmla="?: gd20 gd20 gd27"/>
                <a:gd name="gd30" fmla="?: gd21 gd21 gd28"/>
                <a:gd name="gd31" fmla="val 21600"/>
                <a:gd name="gd32" fmla="val gd1"/>
                <a:gd name="gd33" fmla="val 21600"/>
                <a:gd name="gd34" fmla="val gd2"/>
                <a:gd name="gd35" fmla="+- gd2 0 gd33"/>
                <a:gd name="gd36" fmla="+- 21600 0 gd34"/>
                <a:gd name="gd37" fmla="?: gd35 1 -1"/>
                <a:gd name="gd38" fmla="?: gd36 1 -1"/>
                <a:gd name="gd39" fmla="*/ gd37 gd38 1"/>
                <a:gd name="gd40" fmla="?: gd35 10800000 0"/>
                <a:gd name="gd41" fmla="?: gd39 -5400000 5400000"/>
                <a:gd name="gd42" fmla="*/ gd35 -1 1"/>
                <a:gd name="gd43" fmla="*/ gd36 -1 1"/>
                <a:gd name="gd44" fmla="?: gd35 gd35 gd42"/>
                <a:gd name="gd45" fmla="?: gd36 gd36 gd43"/>
                <a:gd name="gd46" fmla="val gd2"/>
                <a:gd name="gd47" fmla="val 21600"/>
                <a:gd name="gd48" fmla="val gd1"/>
                <a:gd name="gd49" fmla="val 21600"/>
                <a:gd name="gd50" fmla="+- 0 0 gd48"/>
                <a:gd name="gd51" fmla="+- gd2 0 gd49"/>
                <a:gd name="gd52" fmla="?: gd50 1 -1"/>
                <a:gd name="gd53" fmla="?: gd51 1 -1"/>
                <a:gd name="gd54" fmla="*/ gd52 gd53 1"/>
                <a:gd name="gd55" fmla="?: gd51 16200000 5400000"/>
                <a:gd name="gd56" fmla="?: gd54 5400000 -5400000"/>
                <a:gd name="gd57" fmla="*/ gd50 -1 1"/>
                <a:gd name="gd58" fmla="*/ gd51 -1 1"/>
                <a:gd name="gd59" fmla="?: gd50 gd50 gd57"/>
                <a:gd name="gd60" fmla="?: gd51 gd51 gd58"/>
                <a:gd name="gd61" fmla="val 0"/>
                <a:gd name="gd62" fmla="val gd2"/>
                <a:gd name="gd63" fmla="*/ w 0 21600"/>
                <a:gd name="gd64" fmla="*/ h 0 21600"/>
                <a:gd name="gd65" fmla="*/ w 21600 21600"/>
                <a:gd name="gd66" fmla="*/ h 21600 21600"/>
                <a:gd name="gd67" fmla="*/ w adj0 21600"/>
                <a:gd name="gd68" fmla="*/ h 0 1"/>
              </a:gdLst>
              <a:ahLst>
                <a:ahXY gdRefX="adj0" minX="0" maxX="10800">
                  <a:pos x="gd67" y="gd68"/>
                </a:ahXY>
              </a:ahLst>
              <a:cxnLst/>
              <a:rect l="gd63" t="gd64" r="gd65" b="gd66"/>
              <a:pathLst>
                <a:path w="21600" h="21600">
                  <a:moveTo>
                    <a:pt x="gd3" y="gd4"/>
                  </a:moveTo>
                  <a:arcTo wR="gd14" hR="gd15" stAng="gd10" swAng="gd11"/>
                  <a:lnTo>
                    <a:pt x="gd18" y="gd19"/>
                  </a:lnTo>
                  <a:arcTo wR="gd29" hR="gd30" stAng="gd25" swAng="gd26"/>
                  <a:lnTo>
                    <a:pt x="gd33" y="gd34"/>
                  </a:lnTo>
                  <a:arcTo wR="gd44" hR="gd45" stAng="gd40" swAng="gd41"/>
                  <a:lnTo>
                    <a:pt x="gd48" y="gd49"/>
                  </a:lnTo>
                  <a:arcTo wR="gd59" hR="gd60" stAng="gd55" swAng="gd56"/>
                  <a:close/>
                </a:path>
                <a:path w="21600" h="21600"/>
              </a:pathLst>
            </a:custGeom>
            <a:solidFill>
              <a:srgbClr val="404040"/>
            </a:solidFill>
          </p:spPr>
          <p:txBody>
            <a:bodyPr lIns="91440" tIns="45720" rIns="91440" bIns="45720"/>
            <a:lstStyle/>
            <a:p>
              <a:endParaRPr dirty="0"/>
            </a:p>
          </p:txBody>
        </p:sp>
        <p:sp>
          <p:nvSpPr>
            <p:cNvPr id="18479" name="AutoShape 45"/>
            <p:cNvSpPr>
              <a:spLocks noChangeShapeType="1"/>
            </p:cNvSpPr>
            <p:nvPr/>
          </p:nvSpPr>
          <p:spPr>
            <a:xfrm>
              <a:off x="2734" y="625"/>
              <a:ext cx="431" cy="29"/>
            </a:xfrm>
            <a:custGeom>
              <a:avLst>
                <a:gd name="adj0" fmla="val 8100"/>
              </a:avLst>
              <a:gdLst>
                <a:gd name="gd0" fmla="val 65536"/>
                <a:gd name="gd1" fmla="val adj0"/>
                <a:gd name="gd2" fmla="+- 21600 0 adj0"/>
                <a:gd name="gd3" fmla="val 0"/>
                <a:gd name="gd4" fmla="val gd1"/>
                <a:gd name="gd5" fmla="+- gd1 0 gd3"/>
                <a:gd name="gd6" fmla="+- 0 0 gd4"/>
                <a:gd name="gd7" fmla="?: gd5 1 -1"/>
                <a:gd name="gd8" fmla="?: gd6 1 -1"/>
                <a:gd name="gd9" fmla="*/ gd7 gd8 1"/>
                <a:gd name="gd10" fmla="?: gd5 10800000 0"/>
                <a:gd name="gd11" fmla="?: gd9 -5400000 5400000"/>
                <a:gd name="gd12" fmla="*/ gd5 -1 1"/>
                <a:gd name="gd13" fmla="*/ gd6 -1 1"/>
                <a:gd name="gd14" fmla="?: gd5 gd5 gd12"/>
                <a:gd name="gd15" fmla="?: gd6 gd6 gd13"/>
                <a:gd name="gd16" fmla="val gd1"/>
                <a:gd name="gd17" fmla="val 0"/>
                <a:gd name="gd18" fmla="val gd2"/>
                <a:gd name="gd19" fmla="val 0"/>
                <a:gd name="gd20" fmla="+- 21600 0 gd18"/>
                <a:gd name="gd21" fmla="+- gd1 0 gd19"/>
                <a:gd name="gd22" fmla="?: gd20 1 -1"/>
                <a:gd name="gd23" fmla="?: gd21 1 -1"/>
                <a:gd name="gd24" fmla="*/ gd22 gd23 1"/>
                <a:gd name="gd25" fmla="?: gd21 16200000 5400000"/>
                <a:gd name="gd26" fmla="?: gd24 5400000 -5400000"/>
                <a:gd name="gd27" fmla="*/ gd20 -1 1"/>
                <a:gd name="gd28" fmla="*/ gd21 -1 1"/>
                <a:gd name="gd29" fmla="?: gd20 gd20 gd27"/>
                <a:gd name="gd30" fmla="?: gd21 gd21 gd28"/>
                <a:gd name="gd31" fmla="val 21600"/>
                <a:gd name="gd32" fmla="val gd1"/>
                <a:gd name="gd33" fmla="val 21600"/>
                <a:gd name="gd34" fmla="val gd2"/>
                <a:gd name="gd35" fmla="+- gd2 0 gd33"/>
                <a:gd name="gd36" fmla="+- 21600 0 gd34"/>
                <a:gd name="gd37" fmla="?: gd35 1 -1"/>
                <a:gd name="gd38" fmla="?: gd36 1 -1"/>
                <a:gd name="gd39" fmla="*/ gd37 gd38 1"/>
                <a:gd name="gd40" fmla="?: gd35 10800000 0"/>
                <a:gd name="gd41" fmla="?: gd39 -5400000 5400000"/>
                <a:gd name="gd42" fmla="*/ gd35 -1 1"/>
                <a:gd name="gd43" fmla="*/ gd36 -1 1"/>
                <a:gd name="gd44" fmla="?: gd35 gd35 gd42"/>
                <a:gd name="gd45" fmla="?: gd36 gd36 gd43"/>
                <a:gd name="gd46" fmla="val gd2"/>
                <a:gd name="gd47" fmla="val 21600"/>
                <a:gd name="gd48" fmla="val gd1"/>
                <a:gd name="gd49" fmla="val 21600"/>
                <a:gd name="gd50" fmla="+- 0 0 gd48"/>
                <a:gd name="gd51" fmla="+- gd2 0 gd49"/>
                <a:gd name="gd52" fmla="?: gd50 1 -1"/>
                <a:gd name="gd53" fmla="?: gd51 1 -1"/>
                <a:gd name="gd54" fmla="*/ gd52 gd53 1"/>
                <a:gd name="gd55" fmla="?: gd51 16200000 5400000"/>
                <a:gd name="gd56" fmla="?: gd54 5400000 -5400000"/>
                <a:gd name="gd57" fmla="*/ gd50 -1 1"/>
                <a:gd name="gd58" fmla="*/ gd51 -1 1"/>
                <a:gd name="gd59" fmla="?: gd50 gd50 gd57"/>
                <a:gd name="gd60" fmla="?: gd51 gd51 gd58"/>
                <a:gd name="gd61" fmla="val 0"/>
                <a:gd name="gd62" fmla="val gd2"/>
                <a:gd name="gd63" fmla="*/ w 0 21600"/>
                <a:gd name="gd64" fmla="*/ h 0 21600"/>
                <a:gd name="gd65" fmla="*/ w 21600 21600"/>
                <a:gd name="gd66" fmla="*/ h 21600 21600"/>
                <a:gd name="gd67" fmla="*/ w adj0 21600"/>
                <a:gd name="gd68" fmla="*/ h 0 1"/>
              </a:gdLst>
              <a:ahLst>
                <a:ahXY gdRefX="adj0" minX="0" maxX="10800">
                  <a:pos x="gd67" y="gd68"/>
                </a:ahXY>
              </a:ahLst>
              <a:cxnLst/>
              <a:rect l="gd63" t="gd64" r="gd65" b="gd66"/>
              <a:pathLst>
                <a:path w="21600" h="21600">
                  <a:moveTo>
                    <a:pt x="gd3" y="gd4"/>
                  </a:moveTo>
                  <a:arcTo wR="gd14" hR="gd15" stAng="gd10" swAng="gd11"/>
                  <a:lnTo>
                    <a:pt x="gd18" y="gd19"/>
                  </a:lnTo>
                  <a:arcTo wR="gd29" hR="gd30" stAng="gd25" swAng="gd26"/>
                  <a:lnTo>
                    <a:pt x="gd33" y="gd34"/>
                  </a:lnTo>
                  <a:arcTo wR="gd44" hR="gd45" stAng="gd40" swAng="gd41"/>
                  <a:lnTo>
                    <a:pt x="gd48" y="gd49"/>
                  </a:lnTo>
                  <a:arcTo wR="gd59" hR="gd60" stAng="gd55" swAng="gd56"/>
                  <a:close/>
                </a:path>
                <a:path w="21600" h="21600"/>
              </a:pathLst>
            </a:custGeom>
          </p:spPr>
          <p:txBody>
            <a:bodyPr lIns="91440" tIns="45720" rIns="91440" bIns="45720"/>
            <a:lstStyle/>
            <a:p>
              <a:endParaRPr dirty="0"/>
            </a:p>
          </p:txBody>
        </p:sp>
        <p:sp>
          <p:nvSpPr>
            <p:cNvPr id="18480" name="AutoShape 46"/>
            <p:cNvSpPr>
              <a:spLocks noChangeShapeType="1"/>
            </p:cNvSpPr>
            <p:nvPr/>
          </p:nvSpPr>
          <p:spPr>
            <a:xfrm>
              <a:off x="2734" y="632"/>
              <a:ext cx="431" cy="22"/>
            </a:xfrm>
            <a:custGeom>
              <a:avLst>
                <a:gd name="adj0" fmla="val 9000"/>
              </a:avLst>
              <a:gdLst>
                <a:gd name="gd0" fmla="val 65536"/>
                <a:gd name="gd1" fmla="val adj0"/>
                <a:gd name="gd2" fmla="+- 21600 0 adj0"/>
                <a:gd name="gd3" fmla="val 0"/>
                <a:gd name="gd4" fmla="val gd1"/>
                <a:gd name="gd5" fmla="+- gd1 0 gd3"/>
                <a:gd name="gd6" fmla="+- 0 0 gd4"/>
                <a:gd name="gd7" fmla="?: gd5 1 -1"/>
                <a:gd name="gd8" fmla="?: gd6 1 -1"/>
                <a:gd name="gd9" fmla="*/ gd7 gd8 1"/>
                <a:gd name="gd10" fmla="?: gd5 10800000 0"/>
                <a:gd name="gd11" fmla="?: gd9 -5400000 5400000"/>
                <a:gd name="gd12" fmla="*/ gd5 -1 1"/>
                <a:gd name="gd13" fmla="*/ gd6 -1 1"/>
                <a:gd name="gd14" fmla="?: gd5 gd5 gd12"/>
                <a:gd name="gd15" fmla="?: gd6 gd6 gd13"/>
                <a:gd name="gd16" fmla="val gd1"/>
                <a:gd name="gd17" fmla="val 0"/>
                <a:gd name="gd18" fmla="val gd2"/>
                <a:gd name="gd19" fmla="val 0"/>
                <a:gd name="gd20" fmla="+- 21600 0 gd18"/>
                <a:gd name="gd21" fmla="+- gd1 0 gd19"/>
                <a:gd name="gd22" fmla="?: gd20 1 -1"/>
                <a:gd name="gd23" fmla="?: gd21 1 -1"/>
                <a:gd name="gd24" fmla="*/ gd22 gd23 1"/>
                <a:gd name="gd25" fmla="?: gd21 16200000 5400000"/>
                <a:gd name="gd26" fmla="?: gd24 5400000 -5400000"/>
                <a:gd name="gd27" fmla="*/ gd20 -1 1"/>
                <a:gd name="gd28" fmla="*/ gd21 -1 1"/>
                <a:gd name="gd29" fmla="?: gd20 gd20 gd27"/>
                <a:gd name="gd30" fmla="?: gd21 gd21 gd28"/>
                <a:gd name="gd31" fmla="val 21600"/>
                <a:gd name="gd32" fmla="val gd1"/>
                <a:gd name="gd33" fmla="val 21600"/>
                <a:gd name="gd34" fmla="val gd2"/>
                <a:gd name="gd35" fmla="+- gd2 0 gd33"/>
                <a:gd name="gd36" fmla="+- 21600 0 gd34"/>
                <a:gd name="gd37" fmla="?: gd35 1 -1"/>
                <a:gd name="gd38" fmla="?: gd36 1 -1"/>
                <a:gd name="gd39" fmla="*/ gd37 gd38 1"/>
                <a:gd name="gd40" fmla="?: gd35 10800000 0"/>
                <a:gd name="gd41" fmla="?: gd39 -5400000 5400000"/>
                <a:gd name="gd42" fmla="*/ gd35 -1 1"/>
                <a:gd name="gd43" fmla="*/ gd36 -1 1"/>
                <a:gd name="gd44" fmla="?: gd35 gd35 gd42"/>
                <a:gd name="gd45" fmla="?: gd36 gd36 gd43"/>
                <a:gd name="gd46" fmla="val gd2"/>
                <a:gd name="gd47" fmla="val 21600"/>
                <a:gd name="gd48" fmla="val gd1"/>
                <a:gd name="gd49" fmla="val 21600"/>
                <a:gd name="gd50" fmla="+- 0 0 gd48"/>
                <a:gd name="gd51" fmla="+- gd2 0 gd49"/>
                <a:gd name="gd52" fmla="?: gd50 1 -1"/>
                <a:gd name="gd53" fmla="?: gd51 1 -1"/>
                <a:gd name="gd54" fmla="*/ gd52 gd53 1"/>
                <a:gd name="gd55" fmla="?: gd51 16200000 5400000"/>
                <a:gd name="gd56" fmla="?: gd54 5400000 -5400000"/>
                <a:gd name="gd57" fmla="*/ gd50 -1 1"/>
                <a:gd name="gd58" fmla="*/ gd51 -1 1"/>
                <a:gd name="gd59" fmla="?: gd50 gd50 gd57"/>
                <a:gd name="gd60" fmla="?: gd51 gd51 gd58"/>
                <a:gd name="gd61" fmla="val 0"/>
                <a:gd name="gd62" fmla="val gd2"/>
                <a:gd name="gd63" fmla="*/ w 0 21600"/>
                <a:gd name="gd64" fmla="*/ h 0 21600"/>
                <a:gd name="gd65" fmla="*/ w 21600 21600"/>
                <a:gd name="gd66" fmla="*/ h 21600 21600"/>
                <a:gd name="gd67" fmla="*/ w adj0 21600"/>
                <a:gd name="gd68" fmla="*/ h 0 1"/>
              </a:gdLst>
              <a:ahLst>
                <a:ahXY gdRefX="adj0" minX="0" maxX="10800">
                  <a:pos x="gd67" y="gd68"/>
                </a:ahXY>
              </a:ahLst>
              <a:cxnLst/>
              <a:rect l="gd63" t="gd64" r="gd65" b="gd66"/>
              <a:pathLst>
                <a:path w="21600" h="21600">
                  <a:moveTo>
                    <a:pt x="gd3" y="gd4"/>
                  </a:moveTo>
                  <a:arcTo wR="gd14" hR="gd15" stAng="gd10" swAng="gd11"/>
                  <a:lnTo>
                    <a:pt x="gd18" y="gd19"/>
                  </a:lnTo>
                  <a:arcTo wR="gd29" hR="gd30" stAng="gd25" swAng="gd26"/>
                  <a:lnTo>
                    <a:pt x="gd33" y="gd34"/>
                  </a:lnTo>
                  <a:arcTo wR="gd44" hR="gd45" stAng="gd40" swAng="gd41"/>
                  <a:lnTo>
                    <a:pt x="gd48" y="gd49"/>
                  </a:lnTo>
                  <a:arcTo wR="gd59" hR="gd60" stAng="gd55" swAng="gd56"/>
                  <a:close/>
                </a:path>
                <a:path w="21600" h="21600"/>
              </a:pathLst>
            </a:custGeom>
            <a:solidFill>
              <a:srgbClr val="404040"/>
            </a:solidFill>
          </p:spPr>
          <p:txBody>
            <a:bodyPr lIns="91440" tIns="45720" rIns="91440" bIns="45720"/>
            <a:lstStyle/>
            <a:p>
              <a:endParaRPr dirty="0"/>
            </a:p>
          </p:txBody>
        </p:sp>
      </p:grpSp>
      <p:sp>
        <p:nvSpPr>
          <p:cNvPr id="18436" name="TextBox 48"/>
          <p:cNvSpPr txBox="1">
            <a:spLocks noGrp="1" noChangeShapeType="1"/>
          </p:cNvSpPr>
          <p:nvPr/>
        </p:nvSpPr>
        <p:spPr>
          <a:xfrm>
            <a:off x="3144837" y="2608262"/>
            <a:ext cx="3068637" cy="1570037"/>
          </a:xfrm>
          <a:prstGeom prst="rect">
            <a:avLst/>
          </a:prstGeom>
          <a:noFill/>
        </p:spPr>
        <p:txBody>
          <a:bodyPr lIns="91440" tIns="45720" rIns="91440" bIns="45720">
            <a:spAutoFit/>
          </a:bodyPr>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ctr">
              <a:buNone/>
            </a:pPr>
            <a:r>
              <a:rPr b="1" lang="en-GB">
                <a:solidFill>
                  <a:srgbClr val="122031"/>
                </a:solidFill>
              </a:rPr>
              <a:t>Capturer des preuves SUR Internet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noChangeShapeType="1"/>
          </p:cNvSpPr>
          <p:nvPr>
            <p:ph type="title"/>
          </p:nvPr>
        </p:nvSpPr>
        <p:spPr>
          <a:xfrm>
            <a:off x="457200" y="274637"/>
            <a:ext cx="8229600" cy="1143000"/>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sz="2800" b="1"/>
              <a:t>RECUEILLIR DES PREUVES SUR INTERNE</a:t>
            </a:r>
            <a:br>
              <a:rPr sz="2800" b="1"/>
            </a:br>
            <a:endParaRPr lang="en-US" sz="2800"/>
          </a:p>
        </p:txBody>
      </p:sp>
      <p:sp>
        <p:nvSpPr>
          <p:cNvPr id="19459" name="Content Placeholder 2"/>
          <p:cNvSpPr>
            <a:spLocks noGrp="1" noChangeShapeType="1"/>
          </p:cNvSpPr>
          <p:nvPr>
            <p:ph type="obj"/>
          </p:nvPr>
        </p:nvSpPr>
        <p:spPr>
          <a:xfrm>
            <a:off x="457200" y="1600200"/>
            <a:ext cx="8229600" cy="4525962"/>
          </a:xfrm>
          <a:prstGeom prst="rect">
            <a:avLst/>
          </a:prstGeom>
        </p:spPr>
        <p:txBody>
          <a:bodyPr lIns="91440" tIns="45720" rIns="91440" bIns="45720" anchor="t"/>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342900" indent="-685800">
              <a:spcBef>
                <a:spcPct val="20000"/>
              </a:spcBef>
              <a:buSzPct val="100000"/>
              <a:buFont typeface="Arial" pitchFamily="34"/>
              <a:buChar char="•"/>
            </a:pPr>
            <a:r>
              <a:rPr lang="en-US"/>
              <a:t>Acquisition de preuves à partir d’informations librement accessibles sur Internet</a:t>
            </a:r>
          </a:p>
          <a:p>
            <a:pPr lvl="0" marL="342900" indent="-685800">
              <a:spcBef>
                <a:spcPct val="20000"/>
              </a:spcBef>
              <a:buSzPct val="100000"/>
              <a:buFont typeface="Arial" pitchFamily="34"/>
              <a:buChar char="•"/>
            </a:pPr>
            <a:r>
              <a:rPr lang="en-US"/>
              <a:t>Preuves obtenues par des investigations secrètes sur Internet</a:t>
            </a:r>
          </a:p>
          <a:p>
            <a:pPr lvl="0" marL="342900" indent="-685800">
              <a:spcBef>
                <a:spcPct val="20000"/>
              </a:spcBef>
              <a:buSzPct val="100000"/>
              <a:buFont typeface="Arial" pitchFamily="34"/>
              <a:buChar char="•"/>
            </a:pPr>
          </a:p>
          <a:p>
            <a:pPr lvl="1" marL="742950" indent="-1028700">
              <a:spcBef>
                <a:spcPct val="20000"/>
              </a:spcBef>
              <a:buSzPct val="100000"/>
              <a:buChar char="–"/>
            </a:pPr>
            <a:r>
              <a:rPr lang="en-US"/>
              <a:t>Il faut des connaissances et un ensemble de compétences différentes</a:t>
            </a:r>
          </a:p>
          <a:p>
            <a:pPr lvl="1" marL="742950" indent="-1028700">
              <a:spcBef>
                <a:spcPct val="20000"/>
              </a:spcBef>
              <a:buSzPct val="100000"/>
              <a:buChar char="–"/>
            </a:pPr>
            <a:r>
              <a:rPr lang="en-US"/>
              <a:t>Il faut une législation et des procédures</a:t>
            </a:r>
          </a:p>
        </p:txBody>
      </p:sp>
      <p:sp>
        <p:nvSpPr>
          <p:cNvPr id="19460" name="Slide Number Placeholder 3"/>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noChangeShapeType="1"/>
          </p:cNvSpPr>
          <p:nvPr>
            <p:ph type="title"/>
          </p:nvPr>
        </p:nvSpPr>
        <p:spPr>
          <a:xfrm>
            <a:off x="457200" y="274637"/>
            <a:ext cx="8229600" cy="1143000"/>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sz="2800" b="1"/>
              <a:t>RECUEILLIR DES PREUVES SUR INTERNE</a:t>
            </a:r>
            <a:br>
              <a:rPr sz="2800" b="1"/>
            </a:br>
            <a:endParaRPr lang="en-US" sz="2800"/>
          </a:p>
        </p:txBody>
      </p:sp>
      <p:sp>
        <p:nvSpPr>
          <p:cNvPr id="20483" name="Content Placeholder 2"/>
          <p:cNvSpPr>
            <a:spLocks noGrp="1" noChangeShapeType="1"/>
          </p:cNvSpPr>
          <p:nvPr>
            <p:ph type="obj"/>
          </p:nvPr>
        </p:nvSpPr>
        <p:spPr>
          <a:xfrm>
            <a:off x="457200" y="1600200"/>
            <a:ext cx="8229600" cy="4525962"/>
          </a:xfrm>
          <a:prstGeom prst="rect">
            <a:avLst/>
          </a:prstGeom>
        </p:spPr>
        <p:txBody>
          <a:bodyPr lIns="91440" tIns="45720" rIns="91440" bIns="45720" anchor="t"/>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342900" indent="-685800">
              <a:spcBef>
                <a:spcPct val="20000"/>
              </a:spcBef>
              <a:buSzPct val="100000"/>
              <a:buFont typeface="Arial" pitchFamily="34"/>
              <a:buChar char="•"/>
            </a:pPr>
            <a:r>
              <a:rPr b="1" lang="en-GB"/>
              <a:t>“Mashup” des preuves</a:t>
            </a:r>
          </a:p>
          <a:p>
            <a:pPr lvl="1" marL="742950" indent="-1028700">
              <a:spcBef>
                <a:spcPct val="20000"/>
              </a:spcBef>
              <a:buSzPct val="100000"/>
              <a:buChar char="–"/>
            </a:pPr>
            <a:r>
              <a:rPr lang="en-GB"/>
              <a:t>combinaison</a:t>
            </a:r>
          </a:p>
          <a:p>
            <a:pPr lvl="1" marL="742950" indent="-1028700">
              <a:spcBef>
                <a:spcPct val="20000"/>
              </a:spcBef>
              <a:buSzPct val="100000"/>
              <a:buChar char="–"/>
            </a:pPr>
            <a:r>
              <a:rPr lang="en-GB"/>
              <a:t>visualisation</a:t>
            </a:r>
          </a:p>
          <a:p>
            <a:pPr lvl="1" marL="742950" indent="-1028700">
              <a:spcBef>
                <a:spcPct val="20000"/>
              </a:spcBef>
              <a:buSzPct val="100000"/>
              <a:buChar char="–"/>
            </a:pPr>
            <a:r>
              <a:rPr lang="en-GB"/>
              <a:t> aggrégation</a:t>
            </a:r>
          </a:p>
          <a:p>
            <a:pPr lvl="1" marL="742950" indent="-1028700">
              <a:spcBef>
                <a:spcPct val="20000"/>
              </a:spcBef>
              <a:buNone/>
            </a:pPr>
            <a:endParaRPr lang="en-US"/>
          </a:p>
          <a:p>
            <a:pPr lvl="1" marL="742950" indent="-1028700">
              <a:spcBef>
                <a:spcPct val="20000"/>
              </a:spcBef>
              <a:buNone/>
            </a:pPr>
            <a:r>
              <a:rPr sz="2400" lang="en-US"/>
              <a:t>Toutes ces “preuves en ligne” doivent être recueillies selon des procédures spéciales pour garantir l’admissibilité des preuves obtenues</a:t>
            </a:r>
          </a:p>
          <a:p>
            <a:pPr lvl="1" marL="742950" indent="-1028700">
              <a:spcBef>
                <a:spcPct val="20000"/>
              </a:spcBef>
              <a:buNone/>
            </a:pPr>
            <a:r>
              <a:rPr sz="2400" b="1" lang="en-US"/>
              <a:t>Toutes les informations en ligne ne peuvent pas forcément être des preuves ! </a:t>
            </a:r>
          </a:p>
          <a:p>
            <a:pPr lvl="0" marL="342900" indent="-685800">
              <a:spcBef>
                <a:spcPct val="20000"/>
              </a:spcBef>
              <a:buSzPct val="100000"/>
              <a:buFont typeface="Arial" pitchFamily="34"/>
              <a:buChar char="•"/>
            </a:pPr>
          </a:p>
        </p:txBody>
      </p:sp>
      <p:sp>
        <p:nvSpPr>
          <p:cNvPr id="20484" name="Slide Number Placeholder 3"/>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noChangeShapeType="1"/>
          </p:cNvSpPr>
          <p:nvPr>
            <p:ph type="title"/>
          </p:nvPr>
        </p:nvSpPr>
        <p:spPr>
          <a:xfrm>
            <a:off x="457200" y="274637"/>
            <a:ext cx="8229600" cy="1143000"/>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b="1" lang="en-US"/>
              <a:t>IP = Protocole Internet</a:t>
            </a:r>
          </a:p>
        </p:txBody>
      </p:sp>
      <p:sp>
        <p:nvSpPr>
          <p:cNvPr id="22531" name="Content Placeholder 2"/>
          <p:cNvSpPr>
            <a:spLocks noGrp="1" noChangeShapeType="1"/>
          </p:cNvSpPr>
          <p:nvPr>
            <p:ph type="obj"/>
          </p:nvPr>
        </p:nvSpPr>
        <p:spPr>
          <a:xfrm>
            <a:off x="457200" y="1600200"/>
            <a:ext cx="8229600" cy="4525962"/>
          </a:xfrm>
          <a:prstGeom prst="rect">
            <a:avLst/>
          </a:prstGeom>
        </p:spPr>
        <p:txBody>
          <a:bodyPr lIns="91440" tIns="45720" rIns="91440" bIns="45720" anchor="t"/>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342900" indent="-685800">
              <a:spcBef>
                <a:spcPct val="20000"/>
              </a:spcBef>
              <a:buSzPct val="100000"/>
              <a:buFont typeface="Arial" pitchFamily="34"/>
              <a:buChar char="•"/>
            </a:pPr>
            <a:r>
              <a:rPr sz="2400" lang="en-US"/>
              <a:t>Le Protocole Internet (Internet Protocol ou IP) permet d’acheminer des paquets de données de la source à la destination, si la source et la destination sont identifiées par des adresses de longueur fixe.</a:t>
            </a:r>
          </a:p>
          <a:p>
            <a:pPr lvl="0" marL="342900" indent="-685800">
              <a:spcBef>
                <a:spcPct val="20000"/>
              </a:spcBef>
              <a:buSzPct val="100000"/>
              <a:buFont typeface="Arial" pitchFamily="34"/>
              <a:buChar char="•"/>
            </a:pPr>
            <a:r>
              <a:rPr sz="2400" lang="en-US"/>
              <a:t>Le format d’une adresse IPv4 est une adresse numérique de  32 bits se présentant sous forme de quatre nombres séparés par des points. Chaque nombre peut aller de 0 à 255. Un exemple : 68.160.10.240 </a:t>
            </a:r>
          </a:p>
          <a:p>
            <a:pPr lvl="0" marL="342900" indent="-685800">
              <a:spcBef>
                <a:spcPct val="20000"/>
              </a:spcBef>
              <a:buSzPct val="100000"/>
              <a:buFont typeface="Arial" pitchFamily="34"/>
              <a:buChar char="•"/>
            </a:pPr>
            <a:r>
              <a:rPr sz="2400" lang="en-US"/>
              <a:t>Une adresse IPv6 se compose de huit groupes de quatre nombres hexadécimaux. Chaque groupe est séparé par le “:” (exemple 2001:0db8:85a3:0042:0000:8a2e:0370:7334).</a:t>
            </a:r>
          </a:p>
        </p:txBody>
      </p:sp>
      <p:sp>
        <p:nvSpPr>
          <p:cNvPr id="22532" name="Slide Number Placeholder 3"/>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noChangeShapeType="1"/>
          </p:cNvSpPr>
          <p:nvPr>
            <p:ph type="title"/>
          </p:nvPr>
        </p:nvSpPr>
        <p:spPr>
          <a:xfrm>
            <a:off x="457200" y="274637"/>
            <a:ext cx="8229600" cy="1143000"/>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b="1" lang="en-US"/>
              <a:t>IP = Protocole Internet</a:t>
            </a:r>
          </a:p>
        </p:txBody>
      </p:sp>
      <p:sp>
        <p:nvSpPr>
          <p:cNvPr id="23555" name="Content Placeholder 2"/>
          <p:cNvSpPr>
            <a:spLocks noGrp="1" noChangeShapeType="1"/>
          </p:cNvSpPr>
          <p:nvPr>
            <p:ph type="obj"/>
          </p:nvPr>
        </p:nvSpPr>
        <p:spPr>
          <a:xfrm>
            <a:off x="457200" y="1600200"/>
            <a:ext cx="8229600" cy="4525962"/>
          </a:xfrm>
          <a:prstGeom prst="rect">
            <a:avLst/>
          </a:prstGeom>
        </p:spPr>
        <p:txBody>
          <a:bodyPr lIns="91440" tIns="45720" rIns="91440" bIns="45720" anchor="t"/>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spcBef>
                <a:spcPct val="20000"/>
              </a:spcBef>
              <a:buNone/>
            </a:pPr>
            <a:r>
              <a:rPr sz="2400"/>
              <a:t>L’IANA (Internet Assigned Numbers Authority) est l’autorité de régulation de ces adresses IP. Entre autres choses, elle a pour but de coordonner l’adressage IP grâce à des entités régionales, les RIR :</a:t>
            </a:r>
          </a:p>
          <a:p>
            <a:pPr lvl="0" marL="0" indent="0">
              <a:spcBef>
                <a:spcPct val="20000"/>
              </a:spcBef>
              <a:buNone/>
            </a:pPr>
          </a:p>
          <a:p>
            <a:pPr lvl="0" marL="0" indent="0">
              <a:spcBef>
                <a:spcPct val="20000"/>
              </a:spcBef>
              <a:buSzPct val="100000"/>
              <a:buFont typeface="Arial" pitchFamily="34"/>
              <a:buChar char="•"/>
            </a:pPr>
            <a:r>
              <a:rPr sz="2000"/>
              <a:t>RIPE (Europe et certaines parties de l’Asie)</a:t>
            </a:r>
          </a:p>
          <a:p>
            <a:pPr lvl="0" marL="0" indent="0">
              <a:spcBef>
                <a:spcPct val="20000"/>
              </a:spcBef>
              <a:buSzPct val="100000"/>
              <a:buFont typeface="Arial" pitchFamily="34"/>
              <a:buChar char="•"/>
            </a:pPr>
            <a:r>
              <a:rPr sz="2000"/>
              <a:t>APNIC (Asie et région Pacifique)</a:t>
            </a:r>
          </a:p>
          <a:p>
            <a:pPr lvl="0" marL="0" indent="0">
              <a:spcBef>
                <a:spcPct val="20000"/>
              </a:spcBef>
              <a:buSzPct val="100000"/>
              <a:buFont typeface="Arial" pitchFamily="34"/>
              <a:buChar char="•"/>
            </a:pPr>
            <a:r>
              <a:rPr sz="2000"/>
              <a:t>ARIN (Amérique du Nord)</a:t>
            </a:r>
          </a:p>
          <a:p>
            <a:pPr lvl="0" marL="0" indent="0">
              <a:spcBef>
                <a:spcPct val="20000"/>
              </a:spcBef>
              <a:buSzPct val="100000"/>
              <a:buFont typeface="Arial" pitchFamily="34"/>
              <a:buChar char="•"/>
            </a:pPr>
            <a:r>
              <a:rPr sz="2000"/>
              <a:t>LACNIC (Amérique latine et Caraïbes)</a:t>
            </a:r>
          </a:p>
          <a:p>
            <a:pPr lvl="0" marL="0" indent="0">
              <a:spcBef>
                <a:spcPct val="20000"/>
              </a:spcBef>
              <a:buSzPct val="100000"/>
              <a:buFont typeface="Arial" pitchFamily="34"/>
              <a:buChar char="•"/>
            </a:pPr>
            <a:r>
              <a:rPr sz="2000"/>
              <a:t>AfriNIC (Afrique)</a:t>
            </a:r>
          </a:p>
        </p:txBody>
      </p:sp>
      <p:sp>
        <p:nvSpPr>
          <p:cNvPr id="23556" name="Slide Number Placeholder 3"/>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noChangeShapeType="1"/>
          </p:cNvSpPr>
          <p:nvPr>
            <p:ph type="title"/>
          </p:nvPr>
        </p:nvSpPr>
        <p:spPr>
          <a:xfrm>
            <a:off x="457200" y="274637"/>
            <a:ext cx="8229600" cy="1143000"/>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b="1" lang="en-US"/>
              <a:t>IP = Protocole Internet</a:t>
            </a:r>
          </a:p>
        </p:txBody>
      </p:sp>
      <p:sp>
        <p:nvSpPr>
          <p:cNvPr id="24579" name="Content Placeholder 2"/>
          <p:cNvSpPr>
            <a:spLocks noGrp="1" noChangeShapeType="1"/>
          </p:cNvSpPr>
          <p:nvPr>
            <p:ph type="obj"/>
          </p:nvPr>
        </p:nvSpPr>
        <p:spPr>
          <a:xfrm>
            <a:off x="457200" y="1600200"/>
            <a:ext cx="8229600" cy="4525962"/>
          </a:xfrm>
          <a:prstGeom prst="rect">
            <a:avLst/>
          </a:prstGeom>
        </p:spPr>
        <p:txBody>
          <a:bodyPr lIns="91440" tIns="45720" rIns="91440" bIns="45720" anchor="t"/>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342900" indent="-685800">
              <a:spcBef>
                <a:spcPct val="20000"/>
              </a:spcBef>
              <a:buSzPct val="100000"/>
              <a:buFont typeface="Arial" pitchFamily="34"/>
              <a:buChar char="•"/>
            </a:pPr>
            <a:endParaRPr lang="en-US" sz="2400"/>
          </a:p>
          <a:p>
            <a:pPr lvl="0" marL="342900" indent="-685800">
              <a:spcBef>
                <a:spcPct val="20000"/>
              </a:spcBef>
              <a:buSzPct val="100000"/>
              <a:buFont typeface="Arial" pitchFamily="34"/>
              <a:buChar char="•"/>
            </a:pPr>
            <a:r>
              <a:rPr sz="2400" lang="en-US"/>
              <a:t>Rôle du fournisseur de services sur Internet</a:t>
            </a:r>
          </a:p>
          <a:p>
            <a:pPr lvl="1" marL="742950" indent="-1028700">
              <a:spcBef>
                <a:spcPct val="20000"/>
              </a:spcBef>
              <a:buSzPct val="100000"/>
              <a:buChar char="–"/>
            </a:pPr>
            <a:r>
              <a:rPr sz="2000" lang="en-US"/>
              <a:t>Gestion des adresses IP</a:t>
            </a:r>
          </a:p>
          <a:p>
            <a:pPr lvl="1" marL="742950" indent="-1028700">
              <a:spcBef>
                <a:spcPct val="20000"/>
              </a:spcBef>
              <a:buSzPct val="100000"/>
              <a:buChar char="–"/>
            </a:pPr>
            <a:r>
              <a:rPr sz="2000" lang="en-US"/>
              <a:t>DHCP </a:t>
            </a:r>
            <a:endParaRPr lang="en-US" sz="1600"/>
          </a:p>
          <a:p>
            <a:pPr lvl="1" marL="742950" indent="-1028700">
              <a:spcBef>
                <a:spcPct val="20000"/>
              </a:spcBef>
              <a:buSzPct val="100000"/>
              <a:buChar char="–"/>
            </a:pPr>
          </a:p>
          <a:p>
            <a:pPr lvl="0" marL="342900" indent="-685800">
              <a:spcBef>
                <a:spcPct val="20000"/>
              </a:spcBef>
              <a:buSzPct val="100000"/>
              <a:buFont typeface="Arial" pitchFamily="34"/>
              <a:buChar char="•"/>
            </a:pPr>
            <a:r>
              <a:rPr sz="2400" lang="en-US"/>
              <a:t>Différence entre des adresses IP dynamiques et statiques</a:t>
            </a:r>
          </a:p>
          <a:p>
            <a:pPr lvl="0" marL="342900" indent="-685800">
              <a:spcBef>
                <a:spcPct val="20000"/>
              </a:spcBef>
              <a:buSzPct val="100000"/>
              <a:buFont typeface="Arial" pitchFamily="34"/>
              <a:buChar char="•"/>
            </a:pPr>
            <a:endParaRPr lang="en-US" sz="2400"/>
          </a:p>
          <a:p>
            <a:pPr lvl="0" marL="342900" indent="-685800">
              <a:spcBef>
                <a:spcPct val="20000"/>
              </a:spcBef>
              <a:buSzPct val="100000"/>
              <a:buFont typeface="Arial" pitchFamily="34"/>
              <a:buChar char="•"/>
            </a:pPr>
            <a:endParaRPr lang="en-US" sz="2400"/>
          </a:p>
          <a:p>
            <a:pPr lvl="0" marL="342900" indent="-685800">
              <a:spcBef>
                <a:spcPct val="20000"/>
              </a:spcBef>
              <a:buSzPct val="100000"/>
              <a:buFont typeface="Arial" pitchFamily="34"/>
              <a:buChar char="•"/>
            </a:pPr>
            <a:r>
              <a:rPr sz="2000" lang="en-US"/>
              <a:t>10.0.0.0 à 10.255.255.255 – Classe A</a:t>
            </a:r>
          </a:p>
          <a:p>
            <a:pPr lvl="0" marL="342900" indent="-685800">
              <a:spcBef>
                <a:spcPct val="20000"/>
              </a:spcBef>
              <a:buSzPct val="100000"/>
              <a:buFont typeface="Arial" pitchFamily="34"/>
              <a:buChar char="•"/>
            </a:pPr>
            <a:r>
              <a:rPr sz="2000" lang="en-US"/>
              <a:t>172.16.0.0 à 172.31.255.255 – Classe B</a:t>
            </a:r>
          </a:p>
          <a:p>
            <a:pPr lvl="0" marL="342900" indent="-685800">
              <a:spcBef>
                <a:spcPct val="20000"/>
              </a:spcBef>
              <a:buSzPct val="100000"/>
              <a:buFont typeface="Arial" pitchFamily="34"/>
              <a:buChar char="•"/>
            </a:pPr>
            <a:r>
              <a:rPr sz="2000" lang="en-US"/>
              <a:t>192.168.0.0 à 192.168.255.255 – Classe C</a:t>
            </a:r>
          </a:p>
        </p:txBody>
      </p:sp>
      <p:sp>
        <p:nvSpPr>
          <p:cNvPr id="24580" name="Slide Number Placeholder 3"/>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noChangeShapeType="1"/>
          </p:cNvSpPr>
          <p:nvPr>
            <p:ph type="title"/>
          </p:nvPr>
        </p:nvSpPr>
        <p:spPr>
          <a:xfrm>
            <a:off x="457200" y="274637"/>
            <a:ext cx="8229600" cy="1143000"/>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sz="4000" b="1" lang="en-US"/>
              <a:t>DNS = Système de noms de domaine</a:t>
            </a:r>
          </a:p>
        </p:txBody>
      </p:sp>
      <p:sp>
        <p:nvSpPr>
          <p:cNvPr id="25603" name="Content Placeholder 2"/>
          <p:cNvSpPr>
            <a:spLocks noGrp="1" noChangeShapeType="1"/>
          </p:cNvSpPr>
          <p:nvPr>
            <p:ph type="obj"/>
          </p:nvPr>
        </p:nvSpPr>
        <p:spPr>
          <a:xfrm>
            <a:off x="457200" y="1600200"/>
            <a:ext cx="8229600" cy="4525962"/>
          </a:xfrm>
          <a:prstGeom prst="rect">
            <a:avLst/>
          </a:prstGeom>
        </p:spPr>
        <p:txBody>
          <a:bodyPr lIns="91440" tIns="45720" rIns="91440" bIns="45720" anchor="t"/>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342900" indent="-685800">
              <a:spcBef>
                <a:spcPct val="20000"/>
              </a:spcBef>
              <a:buSzPct val="100000"/>
              <a:buFont typeface="Arial" pitchFamily="34"/>
              <a:buChar char="•"/>
            </a:pPr>
            <a:r>
              <a:rPr sz="2400"/>
              <a:t>Les noms de domaine sont gérés par des Registrars (Unités d’enregistrement) qui doivent être accrédités par :</a:t>
            </a:r>
          </a:p>
          <a:p>
            <a:pPr lvl="1" marL="742950" indent="-1028700">
              <a:spcBef>
                <a:spcPct val="20000"/>
              </a:spcBef>
              <a:buSzPct val="100000"/>
              <a:buChar char="–"/>
            </a:pPr>
            <a:r>
              <a:rPr sz="2000"/>
              <a:t>Internet Corporation for Assigned Names and Numbers (ICANN; http://www.icann.org/) </a:t>
            </a:r>
          </a:p>
          <a:p>
            <a:pPr lvl="1" marL="742950" indent="-1028700">
              <a:spcBef>
                <a:spcPct val="20000"/>
              </a:spcBef>
              <a:buSzPct val="100000"/>
              <a:buChar char="–"/>
            </a:pPr>
            <a:r>
              <a:rPr sz="2000"/>
              <a:t>Les Registres figurant sur la liste de l’IANA (Internet Assigned Numbers Authority).</a:t>
            </a:r>
          </a:p>
          <a:p>
            <a:pPr lvl="1" marL="742950" indent="-1028700">
              <a:spcBef>
                <a:spcPct val="20000"/>
              </a:spcBef>
              <a:buNone/>
            </a:pPr>
            <a:r>
              <a:rPr sz="1800"/>
              <a:t>Les Domaines génériques de premier niveau (gTLDs) tels que .com, .net, .org, .biz, et,c sont gérés par les Registrars accrédités par l’ICANN</a:t>
            </a:r>
          </a:p>
          <a:p>
            <a:pPr lvl="1" marL="742950" indent="-1028700">
              <a:spcBef>
                <a:spcPct val="20000"/>
              </a:spcBef>
              <a:buNone/>
            </a:pPr>
            <a:r>
              <a:rPr sz="1800"/>
              <a:t>Les Domaines nationaux de premier niveau (ccTLFDs) tels que .us, .uk, .de, .ie, etc. sont gérés par les Registres à qui l’IANA a délégué l’enregistrement</a:t>
            </a:r>
            <a:endParaRPr lang="en-US" sz="2000"/>
          </a:p>
          <a:p>
            <a:pPr lvl="0" marL="342900" indent="-685800">
              <a:spcBef>
                <a:spcPct val="20000"/>
              </a:spcBef>
              <a:buNone/>
            </a:pPr>
            <a:r>
              <a:rPr sz="2000"/>
              <a:t>Si un nom de domaine n’est pas enregistré par une société de protection de la vie privée, ces Registres peuvent stocker des informations précieuses sur le propriétaire d’un nom de domaine.</a:t>
            </a:r>
          </a:p>
        </p:txBody>
      </p:sp>
      <p:sp>
        <p:nvSpPr>
          <p:cNvPr id="25604" name="Slide Number Placeholder 3"/>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sp>
        <p:nvSpPr>
          <p:cNvPr id="4099" name="Title 1"/>
          <p:cNvSpPr>
            <a:spLocks noGrp="1" noChangeShapeType="1"/>
          </p:cNvSpPr>
          <p:nvPr>
            <p:ph type="title"/>
          </p:nvPr>
        </p:nvSpPr>
        <p:spPr>
          <a:xfrm>
            <a:off x="457200" y="274637"/>
            <a:ext cx="8229600" cy="773112"/>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b="1" lang="en-US"/>
              <a:t>Objectifs de la session </a:t>
            </a:r>
          </a:p>
        </p:txBody>
      </p:sp>
      <p:sp>
        <p:nvSpPr>
          <p:cNvPr id="4100" name="Content Placeholder 2"/>
          <p:cNvSpPr>
            <a:spLocks noGrp="1" noChangeShapeType="1"/>
          </p:cNvSpPr>
          <p:nvPr/>
        </p:nvSpPr>
        <p:spPr>
          <a:xfrm>
            <a:off x="457200" y="1047750"/>
            <a:ext cx="8512175" cy="5308600"/>
          </a:xfrm>
          <a:prstGeom prst="rect">
            <a:avLst/>
          </a:prstGeom>
          <a:noFill/>
        </p:spPr>
        <p:txBody>
          <a:bodyPr lIns="91440" tIns="45720" rIns="91440" bIns="4572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buNone/>
            </a:pPr>
            <a:r>
              <a:rPr sz="2800" b="1" lang="el-GR">
                <a:latin typeface="Arial"/>
              </a:rPr>
              <a:t>A la fin de cette session, les participants pourront : </a:t>
            </a:r>
          </a:p>
          <a:p>
            <a:pPr lvl="0" marL="0" indent="0">
              <a:buNone/>
            </a:pPr>
          </a:p>
          <a:p>
            <a:pPr lvl="1" marL="457200" indent="-457200">
              <a:buFontTx/>
              <a:buChar char="•"/>
            </a:pPr>
            <a:r>
              <a:rPr lang="en-US">
                <a:latin typeface="Arial"/>
              </a:rPr>
              <a:t> discuter des autorités et autorisations dans le processus de perquisition et de saisie de preuves électroniques,</a:t>
            </a:r>
          </a:p>
          <a:p>
            <a:pPr lvl="1" marL="457200" indent="-457200">
              <a:buFontTx/>
              <a:buChar char="•"/>
            </a:pPr>
            <a:r>
              <a:rPr lang="en-US">
                <a:latin typeface="Arial"/>
              </a:rPr>
              <a:t> mener efficacement la préparation et la planification de la perquisition et de la saisie de preuves électroniques, </a:t>
            </a:r>
          </a:p>
          <a:p>
            <a:pPr lvl="1" marL="457200" indent="-457200">
              <a:buFontTx/>
              <a:buChar char="•"/>
            </a:pPr>
            <a:r>
              <a:rPr lang="en-US">
                <a:latin typeface="Arial"/>
              </a:rPr>
              <a:t> discuter du rôle des témoins spécialistes externes.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noChangeShapeType="1"/>
          </p:cNvSpPr>
          <p:nvPr>
            <p:ph type="title"/>
          </p:nvPr>
        </p:nvSpPr>
        <p:spPr>
          <a:xfrm>
            <a:off x="457200" y="274637"/>
            <a:ext cx="8229600" cy="1143000"/>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sz="4000" b="1" lang="en-US"/>
              <a:t>URI = Uniform Resource Identifier</a:t>
            </a:r>
          </a:p>
        </p:txBody>
      </p:sp>
      <p:sp>
        <p:nvSpPr>
          <p:cNvPr id="26627" name="Content Placeholder 2">
            <a:hlinkClick r:id="" action="ppaction://noaction" highlightClick="1"/>
          </p:cNvPr>
          <p:cNvSpPr>
            <a:spLocks noGrp="1" noChangeShapeType="1"/>
          </p:cNvSpPr>
          <p:nvPr>
            <p:ph type="obj"/>
          </p:nvPr>
        </p:nvSpPr>
        <p:spPr>
          <a:xfrm>
            <a:off x="163512" y="1600200"/>
            <a:ext cx="8707437" cy="4525962"/>
          </a:xfrm>
          <a:prstGeom prst="rect">
            <a:avLst/>
          </a:prstGeom>
        </p:spPr>
        <p:txBody>
          <a:bodyPr lIns="91440" tIns="45720" rIns="91440" bIns="45720" anchor="t"/>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342900" indent="-685800">
              <a:spcBef>
                <a:spcPct val="20000"/>
              </a:spcBef>
              <a:buSzPct val="100000"/>
              <a:buFont typeface="Arial" pitchFamily="34"/>
              <a:buChar char="•"/>
            </a:pPr>
            <a:r>
              <a:rPr sz="2400" lang="en-US"/>
              <a:t>Le World Wide Web (WWW) est un système de documents liés que l’on peut consulter par le biais de l’Internet. </a:t>
            </a:r>
          </a:p>
          <a:p>
            <a:pPr lvl="0" marL="342900" indent="-685800">
              <a:spcBef>
                <a:spcPct val="20000"/>
              </a:spcBef>
              <a:buSzPct val="100000"/>
              <a:buFont typeface="Arial" pitchFamily="34"/>
              <a:buChar char="•"/>
            </a:pPr>
            <a:r>
              <a:rPr sz="2400" lang="en-US"/>
              <a:t>Ces documents ne sont pas des documents normaux sous format texte mais des documents en hypertexte connus sous le nom de pages web.</a:t>
            </a:r>
          </a:p>
          <a:p>
            <a:pPr lvl="0" marL="342900" indent="-685800">
              <a:spcBef>
                <a:spcPct val="20000"/>
              </a:spcBef>
              <a:buSzPct val="100000"/>
              <a:buFont typeface="Arial" pitchFamily="34"/>
              <a:buChar char="•"/>
            </a:pPr>
            <a:r>
              <a:rPr sz="2400" lang="en-US"/>
              <a:t>Hypertexte permet de lier des documents qui peuvent être stockés dans différents ordinateurs situés partout dans le monde. </a:t>
            </a:r>
          </a:p>
          <a:p>
            <a:pPr lvl="0" marL="342900" indent="-685800">
              <a:spcBef>
                <a:spcPct val="20000"/>
              </a:spcBef>
              <a:buSzPct val="100000"/>
              <a:buFont typeface="Arial" pitchFamily="34"/>
              <a:buChar char="•"/>
            </a:pPr>
            <a:r>
              <a:rPr sz="2400" lang="en-US"/>
              <a:t>Les pages Web sont en général écrite en code HTML, et peuvent contenir différents types d’information. </a:t>
            </a:r>
          </a:p>
          <a:p>
            <a:pPr lvl="0" marL="342900" indent="-685800">
              <a:spcBef>
                <a:spcPct val="20000"/>
              </a:spcBef>
              <a:buSzPct val="100000"/>
              <a:buFont typeface="Arial" pitchFamily="34"/>
              <a:buChar char="•"/>
            </a:pPr>
            <a:r>
              <a:rPr sz="2400" lang="en-US"/>
              <a:t>Les pages Web sotn en général groupées sur des sites Web. </a:t>
            </a:r>
            <a:endParaRPr lang="en-US" sz="1800"/>
          </a:p>
          <a:p>
            <a:pPr lvl="0" marL="342900" indent="-685800">
              <a:spcBef>
                <a:spcPct val="20000"/>
              </a:spcBef>
              <a:buNone/>
            </a:pPr>
            <a:r>
              <a:rPr sz="1800" b="1" lang="en-US"/>
              <a:t>structure de l’URL : </a:t>
            </a:r>
            <a:r>
              <a:rPr sz="1800" b="1" u="sng" lang="en-US"/>
              <a:t>http:</a:t>
            </a:r>
            <a:r>
              <a:rPr sz="1800" b="1" u="sng" lang="en-US">
                <a:solidFill>
                  <a:schemeClr val="hlink"/>
                </a:solidFill>
              </a:rPr>
              <a:t>//www.name-of-the-website.com/name-of-the-webpage.htm</a:t>
            </a:r>
          </a:p>
        </p:txBody>
      </p:sp>
      <p:sp>
        <p:nvSpPr>
          <p:cNvPr id="26628" name="Slide Number Placeholder 3"/>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noChangeShapeType="1"/>
          </p:cNvSpPr>
          <p:nvPr>
            <p:ph type="title"/>
          </p:nvPr>
        </p:nvSpPr>
        <p:spPr>
          <a:xfrm>
            <a:off x="457200" y="274637"/>
            <a:ext cx="8229600" cy="1143000"/>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sz="3200" b="1" lang="en-US"/>
              <a:t>Enregistrements IP &amp; DNS dans des investigations en ligne</a:t>
            </a:r>
          </a:p>
        </p:txBody>
      </p:sp>
      <p:sp>
        <p:nvSpPr>
          <p:cNvPr id="27651" name="Content Placeholder 2">
            <a:hlinkClick r:id="" action="ppaction://noaction" highlightClick="1"/>
            <a:hlinkClick r:id="" action="ppaction://noaction" highlightClick="1"/>
            <a:hlinkClick r:id="" action="ppaction://noaction" highlightClick="1"/>
          </p:cNvPr>
          <p:cNvSpPr>
            <a:spLocks noGrp="1" noChangeShapeType="1"/>
          </p:cNvSpPr>
          <p:nvPr>
            <p:ph type="obj"/>
          </p:nvPr>
        </p:nvSpPr>
        <p:spPr>
          <a:xfrm>
            <a:off x="457200" y="1600200"/>
            <a:ext cx="8229600" cy="4756150"/>
          </a:xfrm>
          <a:prstGeom prst="rect">
            <a:avLst/>
          </a:prstGeom>
        </p:spPr>
        <p:txBody>
          <a:bodyPr lIns="91440" tIns="45720" rIns="91440" bIns="45720" anchor="t"/>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342900" indent="-685800">
              <a:spcBef>
                <a:spcPct val="20000"/>
              </a:spcBef>
              <a:buSzPct val="100000"/>
              <a:buFont typeface="Arial" pitchFamily="34"/>
              <a:buChar char="•"/>
            </a:pPr>
            <a:r>
              <a:rPr sz="2000" u="sng" lang="en-US">
                <a:solidFill>
                  <a:schemeClr val="hlink"/>
                </a:solidFill>
              </a:rPr>
              <a:t>www.dnsstuff.com</a:t>
            </a:r>
            <a:endParaRPr lang="en-US" sz="2000"/>
          </a:p>
          <a:p>
            <a:pPr lvl="0" marL="342900" indent="-685800">
              <a:spcBef>
                <a:spcPct val="20000"/>
              </a:spcBef>
              <a:buSzPct val="100000"/>
              <a:buFont typeface="Arial" pitchFamily="34"/>
              <a:buChar char="•"/>
            </a:pPr>
            <a:r>
              <a:rPr sz="2000" u="sng" lang="en-US">
                <a:solidFill>
                  <a:schemeClr val="hlink"/>
                </a:solidFill>
              </a:rPr>
              <a:t>w</a:t>
            </a:r>
            <a:r>
              <a:rPr sz="2000" u="sng" lang="en-US">
                <a:solidFill>
                  <a:schemeClr val="hlink"/>
                </a:solidFill>
              </a:rPr>
              <a:t>ww.domaintools.com</a:t>
            </a:r>
            <a:endParaRPr lang="en-US" sz="2000"/>
          </a:p>
          <a:p>
            <a:pPr lvl="0" marL="342900" indent="-685800">
              <a:spcBef>
                <a:spcPct val="20000"/>
              </a:spcBef>
              <a:buSzPct val="100000"/>
              <a:buFont typeface="Arial" pitchFamily="34"/>
              <a:buChar char="•"/>
            </a:pPr>
            <a:r>
              <a:rPr sz="2000" u="sng" lang="en-US">
                <a:solidFill>
                  <a:schemeClr val="hlink"/>
                </a:solidFill>
              </a:rPr>
              <a:t>ww</a:t>
            </a:r>
            <a:r>
              <a:rPr sz="2000" u="sng" lang="en-US">
                <a:solidFill>
                  <a:schemeClr val="hlink"/>
                </a:solidFill>
              </a:rPr>
              <a:t>w.centralops.net</a:t>
            </a:r>
            <a:endParaRPr lang="en-US" sz="2000"/>
          </a:p>
          <a:p>
            <a:pPr lvl="0" marL="342900" indent="-685800">
              <a:spcBef>
                <a:spcPct val="20000"/>
              </a:spcBef>
              <a:buSzPct val="100000"/>
              <a:buFont typeface="Arial" pitchFamily="34"/>
              <a:buChar char="•"/>
            </a:pPr>
            <a:r>
              <a:rPr sz="2000" b="1" i="1" u="sng" lang="en-US">
                <a:solidFill>
                  <a:schemeClr val="hlink"/>
                </a:solidFill>
              </a:rPr>
              <a:t>Who</a:t>
            </a:r>
            <a:r>
              <a:rPr sz="2000" b="1" i="1" lang="en-US"/>
              <a:t>is Lookup</a:t>
            </a:r>
          </a:p>
          <a:p>
            <a:pPr lvl="0" marL="342900" indent="-685800">
              <a:spcBef>
                <a:spcPct val="20000"/>
              </a:spcBef>
              <a:buSzPct val="100000"/>
              <a:buFont typeface="Arial" pitchFamily="34"/>
              <a:buChar char="•"/>
            </a:pPr>
            <a:r>
              <a:rPr sz="2000" b="1" i="1" lang="en-US"/>
              <a:t>Reverse Whois</a:t>
            </a:r>
          </a:p>
          <a:p>
            <a:pPr lvl="0" marL="342900" indent="-685800">
              <a:spcBef>
                <a:spcPct val="20000"/>
              </a:spcBef>
              <a:buSzPct val="100000"/>
              <a:buFont typeface="Arial" pitchFamily="34"/>
              <a:buChar char="•"/>
            </a:pPr>
            <a:r>
              <a:rPr sz="2000" b="1" i="1" lang="en-US"/>
              <a:t>IP Lookup</a:t>
            </a:r>
          </a:p>
          <a:p>
            <a:pPr lvl="0" marL="342900" indent="-685800">
              <a:spcBef>
                <a:spcPct val="20000"/>
              </a:spcBef>
              <a:buNone/>
            </a:pPr>
            <a:endParaRPr lang="en-US" sz="2000"/>
          </a:p>
          <a:p>
            <a:pPr lvl="0" marL="342900" indent="-685800">
              <a:spcBef>
                <a:spcPct val="20000"/>
              </a:spcBef>
              <a:buNone/>
            </a:pPr>
            <a:r>
              <a:rPr sz="2000" lang="en-US"/>
              <a:t>Les enregistrements DNS peuvent changer de temps en temps</a:t>
            </a:r>
          </a:p>
          <a:p>
            <a:pPr lvl="0" marL="342900" indent="-685800">
              <a:spcBef>
                <a:spcPct val="20000"/>
              </a:spcBef>
              <a:buSzPct val="100000"/>
              <a:buFont typeface="Arial" pitchFamily="34"/>
              <a:buChar char="•"/>
            </a:pPr>
            <a:r>
              <a:rPr sz="2000" lang="en-US"/>
              <a:t>Informations disponibles associées à une adresse IP donnée</a:t>
            </a:r>
          </a:p>
          <a:p>
            <a:pPr lvl="1" marL="742950" indent="-1028700">
              <a:spcBef>
                <a:spcPct val="20000"/>
              </a:spcBef>
              <a:buSzPct val="100000"/>
              <a:buChar char="–"/>
            </a:pPr>
            <a:r>
              <a:rPr sz="1600" lang="en-US"/>
              <a:t>Qui est le Registrar </a:t>
            </a:r>
          </a:p>
          <a:p>
            <a:pPr lvl="1" marL="742950" indent="-1028700">
              <a:spcBef>
                <a:spcPct val="20000"/>
              </a:spcBef>
              <a:buSzPct val="100000"/>
              <a:buChar char="–"/>
            </a:pPr>
            <a:r>
              <a:rPr sz="1600" lang="en-US"/>
              <a:t>Pays, Reverse DNS et fourchette de blocs IP auquel il appartient</a:t>
            </a:r>
          </a:p>
          <a:p>
            <a:pPr lvl="1" marL="742950" indent="-1028700">
              <a:spcBef>
                <a:spcPct val="20000"/>
              </a:spcBef>
              <a:buSzPct val="100000"/>
              <a:buChar char="–"/>
            </a:pPr>
            <a:r>
              <a:rPr sz="1600" lang="en-US"/>
              <a:t>Pays sur le territoire duquel il se trouve physiquement</a:t>
            </a:r>
          </a:p>
          <a:p>
            <a:pPr lvl="1" marL="742950" indent="-1028700">
              <a:spcBef>
                <a:spcPct val="20000"/>
              </a:spcBef>
              <a:buSzPct val="100000"/>
              <a:buChar char="–"/>
            </a:pPr>
            <a:r>
              <a:rPr sz="1600" lang="en-US"/>
              <a:t>Géolocalisation (pas toujours la vraie) et fournisseur </a:t>
            </a:r>
          </a:p>
          <a:p>
            <a:pPr lvl="1" marL="742950" indent="-1028700">
              <a:spcBef>
                <a:spcPct val="20000"/>
              </a:spcBef>
              <a:buSzPct val="100000"/>
              <a:buChar char="–"/>
            </a:pPr>
            <a:r>
              <a:rPr sz="1600" lang="en-US"/>
              <a:t>Ville, latitude et longitude</a:t>
            </a:r>
          </a:p>
        </p:txBody>
      </p:sp>
      <p:sp>
        <p:nvSpPr>
          <p:cNvPr id="27652" name="Slide Number Placeholder 3"/>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noChangeShapeType="1"/>
          </p:cNvSpPr>
          <p:nvPr>
            <p:ph type="title"/>
          </p:nvPr>
        </p:nvSpPr>
        <p:spPr>
          <a:xfrm>
            <a:off x="457200" y="274637"/>
            <a:ext cx="8229600" cy="1143000"/>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lang="en-US"/>
              <a:t>FSI nationaux</a:t>
            </a:r>
          </a:p>
        </p:txBody>
      </p:sp>
      <p:sp>
        <p:nvSpPr>
          <p:cNvPr id="28675" name="Content Placeholder 2"/>
          <p:cNvSpPr>
            <a:spLocks noGrp="1" noChangeShapeType="1"/>
          </p:cNvSpPr>
          <p:nvPr>
            <p:ph type="obj"/>
          </p:nvPr>
        </p:nvSpPr>
        <p:spPr>
          <a:xfrm>
            <a:off x="457200" y="1600200"/>
            <a:ext cx="8229600" cy="4525962"/>
          </a:xfrm>
          <a:prstGeom prst="rect">
            <a:avLst/>
          </a:prstGeom>
        </p:spPr>
        <p:txBody>
          <a:bodyPr lIns="91440" tIns="45720" rIns="91440" bIns="45720" anchor="t"/>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342900" indent="-685800">
              <a:spcBef>
                <a:spcPct val="20000"/>
              </a:spcBef>
              <a:buNone/>
            </a:pPr>
            <a:r>
              <a:rPr sz="2400" lang="en-US"/>
              <a:t>Recueil d’informations auprès des FSI nationaux</a:t>
            </a:r>
          </a:p>
          <a:p>
            <a:pPr lvl="0" marL="342900" indent="-685800">
              <a:spcBef>
                <a:spcPct val="20000"/>
              </a:spcBef>
              <a:buSzPct val="100000"/>
              <a:buFont typeface="Arial" pitchFamily="34"/>
              <a:buChar char="•"/>
            </a:pPr>
            <a:r>
              <a:rPr sz="2400" lang="en-GB"/>
              <a:t>Informations sur l’abonné (le propriétaire enregistré et l’adresse de la connexion, les informations relatives à la facturation, le numéro de téléphone, etc.). </a:t>
            </a:r>
          </a:p>
          <a:p>
            <a:pPr lvl="0" marL="342900" indent="-685800">
              <a:spcBef>
                <a:spcPct val="20000"/>
              </a:spcBef>
              <a:buSzPct val="100000"/>
              <a:buFont typeface="Arial" pitchFamily="34"/>
              <a:buChar char="•"/>
            </a:pPr>
            <a:r>
              <a:rPr sz="2400" lang="en-GB"/>
              <a:t>Informations sur les transactions (dates, heures et durées de la connexion, adresse IP utilisée). </a:t>
            </a:r>
          </a:p>
          <a:p>
            <a:pPr lvl="0" marL="342900" indent="-685800">
              <a:spcBef>
                <a:spcPct val="20000"/>
              </a:spcBef>
              <a:buSzPct val="100000"/>
              <a:buFont typeface="Arial" pitchFamily="34"/>
              <a:buChar char="•"/>
            </a:pPr>
            <a:r>
              <a:rPr sz="2400" lang="en-GB"/>
              <a:t>Contenu (pas toujours disponible), la plupart des FSI proposent des comptes de messagerie gratuits, différents services. Les messages électroniques ou autres services peuvent être obtenus auprès des FSI. </a:t>
            </a:r>
          </a:p>
          <a:p>
            <a:pPr lvl="1" marL="742950" indent="-1028700">
              <a:spcBef>
                <a:spcPct val="20000"/>
              </a:spcBef>
              <a:buNone/>
            </a:pPr>
          </a:p>
        </p:txBody>
      </p:sp>
      <p:sp>
        <p:nvSpPr>
          <p:cNvPr id="28676" name="Slide Number Placeholder 3"/>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noChangeShapeType="1"/>
          </p:cNvSpPr>
          <p:nvPr>
            <p:ph type="title"/>
          </p:nvPr>
        </p:nvSpPr>
        <p:spPr>
          <a:xfrm>
            <a:off x="457200" y="274637"/>
            <a:ext cx="8229600" cy="1143000"/>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lang="en-US"/>
              <a:t>FSI internationaux</a:t>
            </a:r>
          </a:p>
        </p:txBody>
      </p:sp>
      <p:sp>
        <p:nvSpPr>
          <p:cNvPr id="29699" name="Content Placeholder 2"/>
          <p:cNvSpPr>
            <a:spLocks noGrp="1" noChangeShapeType="1"/>
          </p:cNvSpPr>
          <p:nvPr>
            <p:ph type="obj"/>
          </p:nvPr>
        </p:nvSpPr>
        <p:spPr>
          <a:xfrm>
            <a:off x="457200" y="1600200"/>
            <a:ext cx="8229600" cy="4525962"/>
          </a:xfrm>
          <a:prstGeom prst="rect">
            <a:avLst/>
          </a:prstGeom>
        </p:spPr>
        <p:txBody>
          <a:bodyPr lIns="91440" tIns="45720" rIns="91440" bIns="45720" anchor="t"/>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342900" indent="-685800">
              <a:spcBef>
                <a:spcPct val="20000"/>
              </a:spcBef>
              <a:buSzPct val="100000"/>
              <a:buFont typeface="Arial" pitchFamily="34"/>
              <a:buChar char="•"/>
            </a:pPr>
            <a:r>
              <a:rPr/>
              <a:t>Informations par les FSI</a:t>
            </a:r>
          </a:p>
          <a:p>
            <a:pPr lvl="1" marL="742950" indent="-1028700">
              <a:spcBef>
                <a:spcPct val="20000"/>
              </a:spcBef>
              <a:buSzPct val="100000"/>
              <a:buChar char="–"/>
            </a:pPr>
            <a:r>
              <a:rPr/>
              <a:t>Adresses IP</a:t>
            </a:r>
          </a:p>
          <a:p>
            <a:pPr lvl="1" marL="742950" indent="-1028700">
              <a:spcBef>
                <a:spcPct val="20000"/>
              </a:spcBef>
              <a:buSzPct val="100000"/>
              <a:buChar char="–"/>
            </a:pPr>
            <a:r>
              <a:rPr/>
              <a:t>Localisation de la première utilisation</a:t>
            </a:r>
          </a:p>
          <a:p>
            <a:pPr lvl="1" marL="742950" indent="-1028700">
              <a:spcBef>
                <a:spcPct val="20000"/>
              </a:spcBef>
              <a:buSzPct val="100000"/>
              <a:buChar char="–"/>
            </a:pPr>
            <a:r>
              <a:rPr/>
              <a:t>Localisation de la dernière utilisation</a:t>
            </a:r>
          </a:p>
          <a:p>
            <a:pPr lvl="1" marL="742950" indent="-1028700">
              <a:spcBef>
                <a:spcPct val="20000"/>
              </a:spcBef>
              <a:buSzPct val="100000"/>
              <a:buChar char="–"/>
            </a:pPr>
            <a:r>
              <a:rPr/>
              <a:t>Journaux d’activités</a:t>
            </a:r>
          </a:p>
          <a:p>
            <a:pPr lvl="1" marL="742950" indent="-1028700">
              <a:spcBef>
                <a:spcPct val="20000"/>
              </a:spcBef>
              <a:buSzPct val="100000"/>
              <a:buChar char="–"/>
            </a:pPr>
            <a:r>
              <a:rPr/>
              <a:t>Autres</a:t>
            </a:r>
          </a:p>
          <a:p>
            <a:pPr lvl="1" marL="742950" indent="-1028700">
              <a:spcBef>
                <a:spcPct val="20000"/>
              </a:spcBef>
              <a:buNone/>
            </a:pPr>
            <a:r>
              <a:rPr sz="2400"/>
              <a:t>Comment obtient-on ces informations ?</a:t>
            </a:r>
          </a:p>
          <a:p>
            <a:pPr lvl="1" marL="742950" indent="-1028700">
              <a:spcBef>
                <a:spcPct val="20000"/>
              </a:spcBef>
              <a:buNone/>
            </a:pPr>
            <a:r>
              <a:rPr sz="2400"/>
              <a:t>Convention de Budapest sur la Cybercriminalité</a:t>
            </a:r>
          </a:p>
          <a:p>
            <a:pPr lvl="1" marL="742950" indent="-1028700">
              <a:spcBef>
                <a:spcPct val="20000"/>
              </a:spcBef>
              <a:buNone/>
            </a:pPr>
            <a:r>
              <a:rPr sz="2400"/>
              <a:t>Utilisation d’un mandat judiciaire ou de l’entraide</a:t>
            </a:r>
            <a:endParaRPr lang="en-US"/>
          </a:p>
          <a:p>
            <a:pPr lvl="1" marL="742950" indent="-1028700">
              <a:spcBef>
                <a:spcPct val="20000"/>
              </a:spcBef>
              <a:buSzPct val="100000"/>
              <a:buChar char="–"/>
            </a:pPr>
          </a:p>
        </p:txBody>
      </p:sp>
      <p:sp>
        <p:nvSpPr>
          <p:cNvPr id="29700" name="Slide Number Placeholder 3"/>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noChangeShapeType="1"/>
          </p:cNvSpPr>
          <p:nvPr>
            <p:ph type="title"/>
          </p:nvPr>
        </p:nvSpPr>
        <p:spPr>
          <a:xfrm>
            <a:off x="457200" y="274637"/>
            <a:ext cx="8229600" cy="1143000"/>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sz="4000" b="1" lang="en-GB"/>
              <a:t>DONNEES DETENUES PAR DES TIERS</a:t>
            </a:r>
          </a:p>
        </p:txBody>
      </p:sp>
      <p:sp>
        <p:nvSpPr>
          <p:cNvPr id="30723" name="Content Placeholder 2"/>
          <p:cNvSpPr>
            <a:spLocks noGrp="1" noChangeShapeType="1"/>
          </p:cNvSpPr>
          <p:nvPr>
            <p:ph type="obj"/>
          </p:nvPr>
        </p:nvSpPr>
        <p:spPr>
          <a:xfrm>
            <a:off x="457200" y="1600200"/>
            <a:ext cx="8229600" cy="4525962"/>
          </a:xfrm>
          <a:prstGeom prst="rect">
            <a:avLst/>
          </a:prstGeom>
        </p:spPr>
        <p:txBody>
          <a:bodyPr lIns="91440" tIns="45720" rIns="91440" bIns="45720" anchor="t"/>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342900" indent="-685800">
              <a:spcBef>
                <a:spcPct val="20000"/>
              </a:spcBef>
              <a:buSzPct val="100000"/>
              <a:buFont typeface="Arial" pitchFamily="34"/>
              <a:buChar char="•"/>
            </a:pPr>
            <a:r>
              <a:rPr sz="2800" lang="en-US"/>
              <a:t>Détenteurs de données indépendants</a:t>
            </a:r>
          </a:p>
          <a:p>
            <a:pPr lvl="0" marL="342900" indent="-685800">
              <a:spcBef>
                <a:spcPct val="20000"/>
              </a:spcBef>
              <a:buSzPct val="100000"/>
              <a:buFont typeface="Arial" pitchFamily="34"/>
              <a:buChar char="•"/>
            </a:pPr>
            <a:r>
              <a:rPr sz="2800" lang="en-US"/>
              <a:t>Promouvoir la coopération entre les détenteurs de données indépendants et les services répressifs</a:t>
            </a:r>
          </a:p>
          <a:p>
            <a:pPr lvl="0" marL="342900" indent="-685800">
              <a:spcBef>
                <a:spcPct val="20000"/>
              </a:spcBef>
              <a:buSzPct val="100000"/>
              <a:buFont typeface="Arial" pitchFamily="34"/>
              <a:buChar char="•"/>
            </a:pPr>
            <a:r>
              <a:rPr sz="2800" lang="en-US"/>
              <a:t>Préservation des données</a:t>
            </a:r>
          </a:p>
          <a:p>
            <a:pPr lvl="0" marL="342900" indent="-685800">
              <a:spcBef>
                <a:spcPct val="20000"/>
              </a:spcBef>
              <a:buSzPct val="100000"/>
              <a:buFont typeface="Arial" pitchFamily="34"/>
              <a:buChar char="•"/>
            </a:pPr>
            <a:r>
              <a:rPr sz="2800" lang="en-US"/>
              <a:t>Réception de rapports informels sur la cybercriminalité</a:t>
            </a:r>
          </a:p>
        </p:txBody>
      </p:sp>
      <p:sp>
        <p:nvSpPr>
          <p:cNvPr id="30724" name="Slide Number Placeholder 3"/>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noChangeShapeType="1"/>
          </p:cNvSpPr>
          <p:nvPr>
            <p:ph type="title"/>
          </p:nvPr>
        </p:nvSpPr>
        <p:spPr>
          <a:xfrm>
            <a:off x="457200" y="274637"/>
            <a:ext cx="8229600" cy="1143000"/>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b="1" lang="en-GB"/>
              <a:t>Sources d’information en ligne</a:t>
            </a:r>
          </a:p>
        </p:txBody>
      </p:sp>
      <p:sp>
        <p:nvSpPr>
          <p:cNvPr id="31747" name="Content Placeholder 2"/>
          <p:cNvSpPr>
            <a:spLocks noGrp="1" noChangeShapeType="1"/>
          </p:cNvSpPr>
          <p:nvPr>
            <p:ph type="obj"/>
          </p:nvPr>
        </p:nvSpPr>
        <p:spPr>
          <a:xfrm>
            <a:off x="457200" y="1600200"/>
            <a:ext cx="8229600" cy="4525962"/>
          </a:xfrm>
          <a:prstGeom prst="rect">
            <a:avLst/>
          </a:prstGeom>
        </p:spPr>
        <p:txBody>
          <a:bodyPr lIns="91440" tIns="45720" rIns="91440" bIns="45720" anchor="t"/>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342900" indent="-685800">
              <a:spcBef>
                <a:spcPct val="20000"/>
              </a:spcBef>
              <a:buSzPct val="100000"/>
              <a:buFont typeface="Arial" pitchFamily="34"/>
              <a:buAutoNum type="arabicPeriod"/>
              <a:buChar char="•"/>
            </a:pPr>
            <a:r>
              <a:rPr b="1" lang="en-GB"/>
              <a:t>Site web simple</a:t>
            </a:r>
            <a:endParaRPr lang="en-US"/>
          </a:p>
          <a:p>
            <a:pPr lvl="1" marL="742950" indent="-1028700">
              <a:spcBef>
                <a:spcPct val="20000"/>
              </a:spcBef>
              <a:buFont typeface="Arial" pitchFamily="34"/>
              <a:buAutoNum type="arabicPeriod"/>
              <a:buChar char="•"/>
            </a:pPr>
            <a:r>
              <a:rPr sz="2000" lang="en-GB"/>
              <a:t>Code Source</a:t>
            </a:r>
          </a:p>
          <a:p>
            <a:pPr lvl="1" marL="742950" indent="-1028700">
              <a:spcBef>
                <a:spcPct val="20000"/>
              </a:spcBef>
              <a:buFont typeface="Arial" pitchFamily="34"/>
              <a:buAutoNum type="arabicPeriod"/>
              <a:buChar char="•"/>
            </a:pPr>
            <a:r>
              <a:rPr sz="2000" lang="en-GB"/>
              <a:t>Commentaires au code </a:t>
            </a:r>
          </a:p>
          <a:p>
            <a:pPr lvl="1" marL="742950" indent="-1028700">
              <a:spcBef>
                <a:spcPct val="20000"/>
              </a:spcBef>
              <a:buFont typeface="Arial" pitchFamily="34"/>
              <a:buAutoNum type="arabicPeriod"/>
              <a:buChar char="•"/>
            </a:pPr>
            <a:r>
              <a:rPr sz="2000" lang="en-GB"/>
              <a:t>Champs cachés</a:t>
            </a:r>
          </a:p>
          <a:p>
            <a:pPr lvl="1" marL="742950" indent="-1028700">
              <a:spcBef>
                <a:spcPct val="20000"/>
              </a:spcBef>
              <a:buFont typeface="Arial" pitchFamily="34"/>
              <a:buAutoNum type="arabicPeriod"/>
              <a:buChar char="•"/>
            </a:pPr>
            <a:r>
              <a:rPr sz="2000" lang="en-GB"/>
              <a:t>Références de sites externes</a:t>
            </a:r>
          </a:p>
          <a:p>
            <a:pPr lvl="1" marL="742950" indent="-1028700">
              <a:spcBef>
                <a:spcPct val="20000"/>
              </a:spcBef>
              <a:buFont typeface="Arial" pitchFamily="34"/>
              <a:buAutoNum type="arabicPeriod"/>
              <a:buChar char="•"/>
            </a:pPr>
            <a:r>
              <a:rPr sz="2000" lang="en-GB"/>
              <a:t>Publicités en ligne</a:t>
            </a:r>
          </a:p>
          <a:p>
            <a:pPr lvl="1" marL="742950" indent="-1028700">
              <a:spcBef>
                <a:spcPct val="20000"/>
              </a:spcBef>
              <a:buFont typeface="Arial" pitchFamily="34"/>
              <a:buAutoNum type="arabicPeriod"/>
              <a:buChar char="•"/>
            </a:pPr>
            <a:r>
              <a:rPr sz="2000" lang="en-GB"/>
              <a:t>Codes d’authentification de domaines</a:t>
            </a:r>
          </a:p>
          <a:p>
            <a:pPr lvl="1" marL="742950" indent="-1028700">
              <a:spcBef>
                <a:spcPct val="20000"/>
              </a:spcBef>
              <a:buFont typeface="Arial" pitchFamily="34"/>
              <a:buAutoNum type="arabicPeriod"/>
              <a:buChar char="•"/>
            </a:pPr>
            <a:r>
              <a:rPr sz="2000" lang="en-GB"/>
              <a:t>Codes WebSense / AdSense / SearchSense </a:t>
            </a:r>
          </a:p>
          <a:p>
            <a:pPr lvl="1" marL="742950" indent="-1028700">
              <a:spcBef>
                <a:spcPct val="20000"/>
              </a:spcBef>
              <a:buFont typeface="Arial" pitchFamily="34"/>
              <a:buAutoNum type="arabicPeriod"/>
              <a:buChar char="•"/>
            </a:pPr>
            <a:r>
              <a:rPr sz="2000" lang="en-GB"/>
              <a:t>Métadonnées (ex. création / dernière modification)</a:t>
            </a:r>
          </a:p>
          <a:p>
            <a:pPr lvl="1" marL="742950" indent="-1028700">
              <a:spcBef>
                <a:spcPct val="20000"/>
              </a:spcBef>
              <a:buFont typeface="Arial" pitchFamily="34"/>
              <a:buAutoNum type="arabicPeriod"/>
              <a:buChar char="•"/>
            </a:pPr>
            <a:r>
              <a:rPr sz="2000" lang="en-GB"/>
              <a:t>Versions précédentes sur archive.org</a:t>
            </a:r>
          </a:p>
          <a:p>
            <a:pPr lvl="0" marL="342900" indent="-685800">
              <a:spcBef>
                <a:spcPct val="20000"/>
              </a:spcBef>
              <a:buSzPct val="100000"/>
              <a:buFont typeface="Arial" pitchFamily="34"/>
              <a:buAutoNum type="arabicPeriod"/>
              <a:buChar char="•"/>
            </a:pPr>
          </a:p>
        </p:txBody>
      </p:sp>
      <p:sp>
        <p:nvSpPr>
          <p:cNvPr id="31748" name="Slide Number Placeholder 3"/>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noChangeShapeType="1"/>
          </p:cNvSpPr>
          <p:nvPr>
            <p:ph type="title"/>
          </p:nvPr>
        </p:nvSpPr>
        <p:spPr>
          <a:xfrm>
            <a:off x="457200" y="274637"/>
            <a:ext cx="8229600" cy="1143000"/>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b="1" lang="en-GB"/>
              <a:t>Sources d’information en ligne</a:t>
            </a:r>
          </a:p>
        </p:txBody>
      </p:sp>
      <p:sp>
        <p:nvSpPr>
          <p:cNvPr id="32771" name="Content Placeholder 2"/>
          <p:cNvSpPr>
            <a:spLocks noGrp="1" noChangeShapeType="1"/>
          </p:cNvSpPr>
          <p:nvPr>
            <p:ph type="obj"/>
          </p:nvPr>
        </p:nvSpPr>
        <p:spPr>
          <a:xfrm>
            <a:off x="457200" y="1600200"/>
            <a:ext cx="8229600" cy="4525962"/>
          </a:xfrm>
          <a:prstGeom prst="rect">
            <a:avLst/>
          </a:prstGeom>
        </p:spPr>
        <p:txBody>
          <a:bodyPr lIns="91440" tIns="45720" rIns="91440" bIns="45720" anchor="t"/>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342900" indent="-685800">
              <a:spcBef>
                <a:spcPct val="20000"/>
              </a:spcBef>
              <a:buSzPct val="100000"/>
              <a:buFont typeface="Arial" pitchFamily="34"/>
              <a:buChar char="•"/>
            </a:pPr>
            <a:r>
              <a:rPr b="1" lang="en-GB"/>
              <a:t>Sites de réseaux sociaux </a:t>
            </a:r>
            <a:endParaRPr lang="en-US"/>
          </a:p>
          <a:p>
            <a:pPr lvl="1" marL="742950" indent="-1028700">
              <a:spcBef>
                <a:spcPct val="20000"/>
              </a:spcBef>
              <a:buSzPct val="100000"/>
              <a:buChar char="–"/>
            </a:pPr>
            <a:r>
              <a:rPr sz="2400" lang="en-GB"/>
              <a:t>Code source </a:t>
            </a:r>
          </a:p>
          <a:p>
            <a:pPr lvl="1" marL="742950" indent="-1028700">
              <a:spcBef>
                <a:spcPct val="20000"/>
              </a:spcBef>
              <a:buSzPct val="100000"/>
              <a:buChar char="–"/>
            </a:pPr>
            <a:r>
              <a:rPr sz="2400" lang="en-GB"/>
              <a:t>ID (identifiants) internes </a:t>
            </a:r>
          </a:p>
          <a:p>
            <a:pPr lvl="1" marL="742950" indent="-1028700">
              <a:spcBef>
                <a:spcPct val="20000"/>
              </a:spcBef>
              <a:buSzPct val="100000"/>
              <a:buChar char="–"/>
            </a:pPr>
            <a:r>
              <a:rPr sz="2400" lang="en-GB"/>
              <a:t>Sous-système forum de discussion</a:t>
            </a:r>
          </a:p>
          <a:p>
            <a:pPr lvl="1" marL="742950" indent="-1028700">
              <a:spcBef>
                <a:spcPct val="20000"/>
              </a:spcBef>
              <a:buSzPct val="100000"/>
              <a:buChar char="–"/>
            </a:pPr>
            <a:r>
              <a:rPr sz="2400" lang="en-GB"/>
              <a:t>Codes WebSense / AdSense / SearchSense </a:t>
            </a:r>
          </a:p>
          <a:p>
            <a:pPr lvl="1" marL="742950" indent="-1028700">
              <a:spcBef>
                <a:spcPct val="20000"/>
              </a:spcBef>
              <a:buSzPct val="100000"/>
              <a:buChar char="–"/>
            </a:pPr>
            <a:r>
              <a:rPr sz="2400" lang="en-GB"/>
              <a:t>Métadonnées (ex. création / dernière modification)</a:t>
            </a:r>
          </a:p>
          <a:p>
            <a:pPr lvl="0" marL="342900" indent="-685800">
              <a:spcBef>
                <a:spcPct val="20000"/>
              </a:spcBef>
              <a:buSzPct val="100000"/>
              <a:buFont typeface="Arial" pitchFamily="34"/>
              <a:buChar char="•"/>
            </a:pPr>
          </a:p>
        </p:txBody>
      </p:sp>
      <p:sp>
        <p:nvSpPr>
          <p:cNvPr id="32772" name="Slide Number Placeholder 3"/>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noChangeShapeType="1"/>
          </p:cNvSpPr>
          <p:nvPr>
            <p:ph type="title"/>
          </p:nvPr>
        </p:nvSpPr>
        <p:spPr>
          <a:xfrm>
            <a:off x="457200" y="274637"/>
            <a:ext cx="8229600" cy="1143000"/>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b="1" lang="en-GB"/>
              <a:t>Sources d’information en ligne</a:t>
            </a:r>
          </a:p>
        </p:txBody>
      </p:sp>
      <p:sp>
        <p:nvSpPr>
          <p:cNvPr id="33795" name="Content Placeholder 2"/>
          <p:cNvSpPr>
            <a:spLocks noGrp="1" noChangeShapeType="1"/>
          </p:cNvSpPr>
          <p:nvPr>
            <p:ph type="obj"/>
          </p:nvPr>
        </p:nvSpPr>
        <p:spPr>
          <a:xfrm>
            <a:off x="457200" y="1600200"/>
            <a:ext cx="8229600" cy="4525962"/>
          </a:xfrm>
          <a:prstGeom prst="rect">
            <a:avLst/>
          </a:prstGeom>
        </p:spPr>
        <p:txBody>
          <a:bodyPr lIns="91440" tIns="45720" rIns="91440" bIns="45720" anchor="t"/>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342900" indent="-685800">
              <a:spcBef>
                <a:spcPct val="20000"/>
              </a:spcBef>
              <a:buSzPct val="100000"/>
              <a:buFont typeface="Arial" pitchFamily="34"/>
              <a:buChar char="•"/>
            </a:pPr>
            <a:r>
              <a:rPr b="1" lang="en-GB"/>
              <a:t>Sites de blog</a:t>
            </a:r>
            <a:endParaRPr lang="en-US"/>
          </a:p>
          <a:p>
            <a:pPr lvl="1" marL="742950" indent="-1028700">
              <a:spcBef>
                <a:spcPct val="20000"/>
              </a:spcBef>
              <a:buSzPct val="100000"/>
              <a:buChar char="–"/>
            </a:pPr>
            <a:r>
              <a:rPr sz="2000" lang="en-GB"/>
              <a:t>ID internes (ID blog, ID utilisateurs, …)</a:t>
            </a:r>
          </a:p>
          <a:p>
            <a:pPr lvl="1" marL="742950" indent="-1028700">
              <a:spcBef>
                <a:spcPct val="20000"/>
              </a:spcBef>
              <a:buSzPct val="100000"/>
              <a:buChar char="–"/>
            </a:pPr>
            <a:r>
              <a:rPr sz="2000" lang="en-GB"/>
              <a:t>Codes authentification domaines</a:t>
            </a:r>
          </a:p>
          <a:p>
            <a:pPr lvl="1" marL="742950" indent="-1028700">
              <a:spcBef>
                <a:spcPct val="20000"/>
              </a:spcBef>
              <a:buSzPct val="100000"/>
              <a:buChar char="–"/>
            </a:pPr>
            <a:r>
              <a:rPr sz="2000" lang="en-GB"/>
              <a:t>Mashup : Twitter</a:t>
            </a:r>
          </a:p>
          <a:p>
            <a:pPr lvl="1" marL="742950" indent="-1028700">
              <a:spcBef>
                <a:spcPct val="20000"/>
              </a:spcBef>
              <a:buSzPct val="100000"/>
              <a:buChar char="–"/>
            </a:pPr>
            <a:r>
              <a:rPr sz="2000" lang="en-GB"/>
              <a:t>Mashup : FaceBook</a:t>
            </a:r>
          </a:p>
          <a:p>
            <a:pPr lvl="1" marL="742950" indent="-1028700">
              <a:spcBef>
                <a:spcPct val="20000"/>
              </a:spcBef>
              <a:buSzPct val="100000"/>
              <a:buChar char="–"/>
            </a:pPr>
            <a:r>
              <a:rPr sz="2000" lang="en-GB"/>
              <a:t>Mashup : Twitter</a:t>
            </a:r>
          </a:p>
          <a:p>
            <a:pPr lvl="1" marL="742950" indent="-1028700">
              <a:spcBef>
                <a:spcPct val="20000"/>
              </a:spcBef>
              <a:buSzPct val="100000"/>
              <a:buChar char="–"/>
            </a:pPr>
            <a:r>
              <a:rPr sz="2000" lang="en-GB"/>
              <a:t>Mashup : Picasa / Flickr</a:t>
            </a:r>
          </a:p>
          <a:p>
            <a:pPr lvl="1" marL="742950" indent="-1028700">
              <a:spcBef>
                <a:spcPct val="20000"/>
              </a:spcBef>
              <a:buSzPct val="100000"/>
              <a:buChar char="–"/>
            </a:pPr>
            <a:r>
              <a:rPr sz="2000" lang="en-GB"/>
              <a:t>Mashup : URL-Shortners</a:t>
            </a:r>
          </a:p>
          <a:p>
            <a:pPr lvl="1" marL="742950" indent="-1028700">
              <a:spcBef>
                <a:spcPct val="20000"/>
              </a:spcBef>
              <a:buSzPct val="100000"/>
              <a:buChar char="–"/>
            </a:pPr>
            <a:r>
              <a:rPr sz="2000" lang="en-GB"/>
              <a:t>Métadonnées (ex. création / dernière modification)</a:t>
            </a:r>
          </a:p>
          <a:p>
            <a:pPr lvl="0" marL="342900" indent="-685800">
              <a:spcBef>
                <a:spcPct val="20000"/>
              </a:spcBef>
              <a:buSzPct val="100000"/>
              <a:buFont typeface="Arial" pitchFamily="34"/>
              <a:buChar char="•"/>
            </a:pPr>
          </a:p>
        </p:txBody>
      </p:sp>
      <p:sp>
        <p:nvSpPr>
          <p:cNvPr id="33796" name="Slide Number Placeholder 3"/>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noChangeShapeType="1"/>
          </p:cNvSpPr>
          <p:nvPr>
            <p:ph type="title"/>
          </p:nvPr>
        </p:nvSpPr>
        <p:spPr>
          <a:xfrm>
            <a:off x="457200" y="274637"/>
            <a:ext cx="8229600" cy="1143000"/>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b="1" lang="en-GB"/>
              <a:t>Sources d’information en ligne</a:t>
            </a:r>
          </a:p>
        </p:txBody>
      </p:sp>
      <p:sp>
        <p:nvSpPr>
          <p:cNvPr id="34819" name="Content Placeholder 2"/>
          <p:cNvSpPr>
            <a:spLocks noGrp="1" noChangeShapeType="1"/>
          </p:cNvSpPr>
          <p:nvPr>
            <p:ph type="obj"/>
          </p:nvPr>
        </p:nvSpPr>
        <p:spPr>
          <a:xfrm>
            <a:off x="457200" y="1600200"/>
            <a:ext cx="8229600" cy="4525962"/>
          </a:xfrm>
          <a:prstGeom prst="rect">
            <a:avLst/>
          </a:prstGeom>
        </p:spPr>
        <p:txBody>
          <a:bodyPr lIns="91440" tIns="45720" rIns="91440" bIns="45720" anchor="t"/>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342900" indent="-685800">
              <a:spcBef>
                <a:spcPct val="20000"/>
              </a:spcBef>
              <a:buSzPct val="100000"/>
              <a:buFont typeface="Arial" pitchFamily="34"/>
              <a:buChar char="•"/>
            </a:pPr>
            <a:r>
              <a:rPr b="1" lang="en-US"/>
              <a:t>Sites de réseaux sociaux</a:t>
            </a:r>
          </a:p>
          <a:p>
            <a:pPr lvl="1" marL="742950" indent="-1028700">
              <a:spcBef>
                <a:spcPct val="20000"/>
              </a:spcBef>
              <a:buSzPct val="100000"/>
              <a:buChar char="–"/>
            </a:pPr>
            <a:r>
              <a:rPr sz="1600" b="1" lang="en-US"/>
              <a:t>ID internes</a:t>
            </a:r>
            <a:r>
              <a:rPr sz="1600" lang="en-US"/>
              <a:t>. Ces sites utilisent abondamment les ID pour suivre tout (les utilisateurs, les images, les discussions, les sessions, les groupes, les “j’aime”, “je n’aime pas” etc.) et ces ID sont la plupart du temps liés à des ID internes dont dispose le fournisseur de services.</a:t>
            </a:r>
            <a:br>
              <a:rPr sz="1600" lang="en-US"/>
            </a:br>
            <a:endParaRPr lang="en-US" sz="1600"/>
          </a:p>
          <a:p>
            <a:pPr lvl="1" marL="742950" indent="-1028700">
              <a:spcBef>
                <a:spcPct val="20000"/>
              </a:spcBef>
              <a:buSzPct val="100000"/>
              <a:buChar char="–"/>
            </a:pPr>
            <a:r>
              <a:rPr sz="1600" b="1" lang="en-US"/>
              <a:t>Discussions</a:t>
            </a:r>
            <a:r>
              <a:rPr sz="1600" lang="en-US"/>
              <a:t>. Ces sites proposent en général des services de discussion qui, s’ils sont traités de manière adéquate, sont une mine d’informations de grande qualité. Pour l’enquêteur, l’essentiel en ce qui concerne tous les éléments interactifs sur le web est de rassembler le plus possible de données et de ne pas se contenter des résultats obtenus à l’aide de moteurs de recherche,</a:t>
            </a:r>
          </a:p>
          <a:p>
            <a:pPr lvl="1" marL="742950" indent="-1028700">
              <a:spcBef>
                <a:spcPct val="20000"/>
              </a:spcBef>
              <a:buNone/>
            </a:pPr>
          </a:p>
          <a:p>
            <a:pPr lvl="1" marL="742950" indent="-1028700">
              <a:spcBef>
                <a:spcPct val="20000"/>
              </a:spcBef>
              <a:buSzPct val="100000"/>
              <a:buChar char="–"/>
            </a:pPr>
            <a:r>
              <a:rPr sz="1600" b="1" lang="en-US"/>
              <a:t>Images/photos</a:t>
            </a:r>
            <a:r>
              <a:rPr sz="1600" lang="en-US"/>
              <a:t>. Même si des sites pour des profils sensibles commencent à utiliser des filtres de “nettoyage” pour les images téléchargées, l’enquêteur peut encore tomber sur certains sites de réseaux sociaux et autres types de site web qui publient directement des photos téléchargées, et en extraire toutes les métadonnées EXIF pertinentes</a:t>
            </a:r>
            <a:br>
              <a:rPr sz="1600" lang="en-US"/>
            </a:br>
            <a:endParaRPr lang="en-US"/>
          </a:p>
          <a:p>
            <a:pPr lvl="0" marL="342900" indent="-685800">
              <a:spcBef>
                <a:spcPct val="20000"/>
              </a:spcBef>
              <a:buSzPct val="100000"/>
              <a:buFont typeface="Arial" pitchFamily="34"/>
              <a:buChar char="•"/>
            </a:pPr>
          </a:p>
        </p:txBody>
      </p:sp>
      <p:sp>
        <p:nvSpPr>
          <p:cNvPr id="34820" name="Slide Number Placeholder 3"/>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noChangeShapeType="1"/>
          </p:cNvSpPr>
          <p:nvPr>
            <p:ph type="title"/>
          </p:nvPr>
        </p:nvSpPr>
        <p:spPr>
          <a:xfrm>
            <a:off x="457200" y="274637"/>
            <a:ext cx="8229600" cy="1143000"/>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lang="en-US"/>
              <a:t>Facebook</a:t>
            </a:r>
          </a:p>
        </p:txBody>
      </p:sp>
      <p:sp>
        <p:nvSpPr>
          <p:cNvPr id="35843" name="Slide Number Placeholder 3"/>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pic>
        <p:nvPicPr>
          <p:cNvPr id="35844" name="Picture 9" descr="C:\Users\Marjan\Desktop\Oslo TOT\Fb1.jpg"/>
          <p:cNvPicPr>
            <a:picLocks noGrp="1" noChangeAspect="1"/>
          </p:cNvPicPr>
          <p:nvPr/>
        </p:nvPicPr>
        <p:blipFill>
          <a:blip r:embed="rId2"/>
          <a:srcRect/>
          <a:stretch>
            <a:fillRect/>
          </a:stretch>
        </p:blipFill>
        <p:spPr>
          <a:xfrm>
            <a:off x="392112" y="1924050"/>
            <a:ext cx="8294687" cy="4133850"/>
          </a:xfrm>
          <a:prstGeom prst="rect">
            <a:avLst/>
          </a:prstGeom>
          <a:noFill/>
        </p:spPr>
      </p:pic>
      <p:sp>
        <p:nvSpPr>
          <p:cNvPr id="35845" name="Rectangle 2"/>
          <p:cNvSpPr>
            <a:spLocks noGrp="1" noChangeShapeType="1"/>
          </p:cNvSpPr>
          <p:nvPr/>
        </p:nvSpPr>
        <p:spPr>
          <a:xfrm>
            <a:off x="2938462" y="1141412"/>
            <a:ext cx="4572000" cy="276225"/>
          </a:xfrm>
          <a:prstGeom prst="rect">
            <a:avLst/>
          </a:prstGeom>
          <a:noFill/>
        </p:spPr>
        <p:txBody>
          <a:bodyPr lIns="91440" tIns="45720" rIns="91440" bIns="45720">
            <a:spAutoFit/>
          </a:bodyPr>
          <a:lstStyle/>
          <a:p>
            <a:pPr lvl="0"/>
            <a:r>
              <a:rPr sz="1200" b="1" lang="fr-FR">
                <a:solidFill>
                  <a:srgbClr val="ff0000"/>
                </a:solidFill>
                <a:latin typeface="inherit"/>
              </a:rPr>
              <a:t>Merci d'adapter au contexte local si possible.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Content Placeholder 2"/>
          <p:cNvSpPr>
            <a:spLocks noGrp="1" noChangeShapeType="1"/>
          </p:cNvSpPr>
          <p:nvPr>
            <p:ph type="obj"/>
          </p:nvPr>
        </p:nvSpPr>
        <p:spPr>
          <a:xfrm>
            <a:off x="457200" y="1600200"/>
            <a:ext cx="8229600" cy="4525962"/>
          </a:xfrm>
          <a:prstGeom prst="rect">
            <a:avLst/>
          </a:prstGeom>
        </p:spPr>
        <p:txBody>
          <a:bodyPr lIns="91440" tIns="45720" rIns="91440" bIns="45720" anchor="t"/>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342900" indent="-685800">
              <a:spcBef>
                <a:spcPct val="20000"/>
              </a:spcBef>
              <a:buSzPct val="100000"/>
              <a:buFont typeface="Arial" pitchFamily="34"/>
              <a:buChar char="•"/>
            </a:pPr>
            <a:r>
              <a:rPr/>
              <a:t>But du recueil des preuves</a:t>
            </a:r>
          </a:p>
          <a:p>
            <a:pPr lvl="0" marL="342900" indent="-685800">
              <a:spcBef>
                <a:spcPct val="20000"/>
              </a:spcBef>
              <a:buNone/>
            </a:pPr>
            <a:r>
              <a:rPr sz="2800" b="1" i="1"/>
              <a:t>Après la saisie des preuves, le procureur devra montrer à la </a:t>
            </a:r>
            <a:r>
              <a:rPr sz="2800" b="1" i="1"/>
              <a:t>C</a:t>
            </a:r>
            <a:r>
              <a:rPr sz="2800" b="1" i="1"/>
              <a:t>our que les preuves produites ne sont ni plus ni moins que ce qui avait été saisi à l’origine</a:t>
            </a:r>
          </a:p>
        </p:txBody>
      </p:sp>
      <p:sp>
        <p:nvSpPr>
          <p:cNvPr id="5123" name="Slide Number Placeholder 3"/>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noChangeShapeType="1"/>
          </p:cNvSpPr>
          <p:nvPr>
            <p:ph type="title"/>
          </p:nvPr>
        </p:nvSpPr>
        <p:spPr>
          <a:xfrm>
            <a:off x="457200" y="274637"/>
            <a:ext cx="8229600" cy="1143000"/>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lang="en-US"/>
              <a:t>Facebook</a:t>
            </a:r>
          </a:p>
        </p:txBody>
      </p:sp>
      <p:sp>
        <p:nvSpPr>
          <p:cNvPr id="36867" name="Slide Number Placeholder 3"/>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pic>
        <p:nvPicPr>
          <p:cNvPr id="36868" name="Picture 2" descr="C:\Users\Marjan\Desktop\Oslo TOT\Fb2.jpg"/>
          <p:cNvPicPr>
            <a:picLocks noGrp="1" noChangeAspect="1"/>
          </p:cNvPicPr>
          <p:nvPr/>
        </p:nvPicPr>
        <p:blipFill>
          <a:blip r:embed="rId2"/>
          <a:srcRect/>
          <a:stretch>
            <a:fillRect/>
          </a:stretch>
        </p:blipFill>
        <p:spPr>
          <a:xfrm>
            <a:off x="381000" y="1684337"/>
            <a:ext cx="8305800" cy="4137025"/>
          </a:xfrm>
          <a:prstGeom prst="rect">
            <a:avLst/>
          </a:prstGeom>
          <a:noFill/>
        </p:spPr>
      </p:pic>
      <p:sp>
        <p:nvSpPr>
          <p:cNvPr id="36869" name="Rectangle 2"/>
          <p:cNvSpPr>
            <a:spLocks noGrp="1" noChangeShapeType="1"/>
          </p:cNvSpPr>
          <p:nvPr/>
        </p:nvSpPr>
        <p:spPr>
          <a:xfrm>
            <a:off x="2565400" y="1169987"/>
            <a:ext cx="4572000" cy="276225"/>
          </a:xfrm>
          <a:prstGeom prst="rect">
            <a:avLst/>
          </a:prstGeom>
          <a:noFill/>
        </p:spPr>
        <p:txBody>
          <a:bodyPr lIns="91440" tIns="45720" rIns="91440" bIns="45720">
            <a:spAutoFit/>
          </a:bodyPr>
          <a:lstStyle/>
          <a:p>
            <a:pPr lvl="0"/>
            <a:r>
              <a:rPr sz="1200" b="1" lang="fr-FR">
                <a:solidFill>
                  <a:srgbClr val="ff0000"/>
                </a:solidFill>
                <a:latin typeface="inherit"/>
              </a:rPr>
              <a:t>Merci d'adapter au contexte local si possible.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noChangeShapeType="1"/>
          </p:cNvSpPr>
          <p:nvPr>
            <p:ph type="title"/>
          </p:nvPr>
        </p:nvSpPr>
        <p:spPr>
          <a:xfrm>
            <a:off x="457200" y="274637"/>
            <a:ext cx="8229600" cy="749300"/>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lang="en-US"/>
              <a:t>Facebook</a:t>
            </a:r>
          </a:p>
        </p:txBody>
      </p:sp>
      <p:sp>
        <p:nvSpPr>
          <p:cNvPr id="37891" name="Content Placeholder 2"/>
          <p:cNvSpPr>
            <a:spLocks noGrp="1" noChangeShapeType="1"/>
          </p:cNvSpPr>
          <p:nvPr>
            <p:ph type="obj"/>
          </p:nvPr>
        </p:nvSpPr>
        <p:spPr>
          <a:xfrm>
            <a:off x="457200" y="1600200"/>
            <a:ext cx="8229600" cy="4525962"/>
          </a:xfrm>
          <a:prstGeom prst="rect">
            <a:avLst/>
          </a:prstGeom>
        </p:spPr>
        <p:txBody>
          <a:bodyPr lIns="91440" tIns="45720" rIns="91440" bIns="45720" anchor="t"/>
          <a:lstStyle/>
          <a:p>
            <a:endParaRPr dirty="0"/>
          </a:p>
        </p:txBody>
      </p:sp>
      <p:sp>
        <p:nvSpPr>
          <p:cNvPr id="37892" name="Slide Number Placeholder 3"/>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pic>
        <p:nvPicPr>
          <p:cNvPr id="37893" name="Picture 10" descr="C:\Users\Marjan\Desktop\Oslo TOT\Fb3.jpg"/>
          <p:cNvPicPr>
            <a:picLocks noGrp="1" noChangeAspect="1"/>
          </p:cNvPicPr>
          <p:nvPr/>
        </p:nvPicPr>
        <p:blipFill>
          <a:blip r:embed="rId2"/>
          <a:srcRect/>
          <a:stretch>
            <a:fillRect/>
          </a:stretch>
        </p:blipFill>
        <p:spPr>
          <a:xfrm>
            <a:off x="457200" y="1600200"/>
            <a:ext cx="8328025" cy="4179887"/>
          </a:xfrm>
          <a:prstGeom prst="rect">
            <a:avLst/>
          </a:prstGeom>
          <a:noFill/>
        </p:spPr>
      </p:pic>
      <p:sp>
        <p:nvSpPr>
          <p:cNvPr id="37894" name="Rectangle 1"/>
          <p:cNvSpPr>
            <a:spLocks noGrp="1" noChangeShapeType="1"/>
          </p:cNvSpPr>
          <p:nvPr/>
        </p:nvSpPr>
        <p:spPr>
          <a:xfrm>
            <a:off x="2398712" y="930275"/>
            <a:ext cx="4572000" cy="277812"/>
          </a:xfrm>
          <a:prstGeom prst="rect">
            <a:avLst/>
          </a:prstGeom>
          <a:noFill/>
        </p:spPr>
        <p:txBody>
          <a:bodyPr lIns="91440" tIns="45720" rIns="91440" bIns="45720">
            <a:spAutoFit/>
          </a:bodyPr>
          <a:lstStyle/>
          <a:p>
            <a:pPr lvl="0"/>
            <a:r>
              <a:rPr sz="1200" b="1" lang="fr-FR">
                <a:solidFill>
                  <a:srgbClr val="ff0000"/>
                </a:solidFill>
                <a:latin typeface="inherit"/>
              </a:rPr>
              <a:t>Merci d'adapter au contexte local si possible.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noChangeShapeType="1"/>
          </p:cNvSpPr>
          <p:nvPr>
            <p:ph type="title"/>
          </p:nvPr>
        </p:nvSpPr>
        <p:spPr>
          <a:xfrm>
            <a:off x="457200" y="274637"/>
            <a:ext cx="8229600" cy="1143000"/>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lang="en-US"/>
              <a:t>Cartes sur Bing</a:t>
            </a:r>
          </a:p>
        </p:txBody>
      </p:sp>
      <p:sp>
        <p:nvSpPr>
          <p:cNvPr id="38915" name="Slide Number Placeholder 3"/>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pic>
        <p:nvPicPr>
          <p:cNvPr id="38916" name="Picture 4" descr="C:\Users\Marjan\Desktop\Oslo TOT\map1.jpg"/>
          <p:cNvPicPr>
            <a:picLocks noGrp="1" noChangeAspect="1"/>
          </p:cNvPicPr>
          <p:nvPr/>
        </p:nvPicPr>
        <p:blipFill>
          <a:blip r:embed="rId2"/>
          <a:srcRect/>
          <a:stretch>
            <a:fillRect/>
          </a:stretch>
        </p:blipFill>
        <p:spPr>
          <a:xfrm>
            <a:off x="457200" y="1860550"/>
            <a:ext cx="8261350" cy="3903662"/>
          </a:xfrm>
          <a:prstGeom prst="rect">
            <a:avLst/>
          </a:prstGeom>
          <a:noFill/>
        </p:spPr>
      </p:pic>
      <p:sp>
        <p:nvSpPr>
          <p:cNvPr id="38917" name="Rectangle 1"/>
          <p:cNvSpPr>
            <a:spLocks noGrp="1" noChangeShapeType="1"/>
          </p:cNvSpPr>
          <p:nvPr/>
        </p:nvSpPr>
        <p:spPr>
          <a:xfrm>
            <a:off x="2503487" y="1193800"/>
            <a:ext cx="4572000" cy="276225"/>
          </a:xfrm>
          <a:prstGeom prst="rect">
            <a:avLst/>
          </a:prstGeom>
          <a:noFill/>
        </p:spPr>
        <p:txBody>
          <a:bodyPr lIns="91440" tIns="45720" rIns="91440" bIns="45720">
            <a:spAutoFit/>
          </a:bodyPr>
          <a:lstStyle/>
          <a:p>
            <a:pPr lvl="0"/>
            <a:r>
              <a:rPr sz="1200" b="1" lang="fr-FR">
                <a:solidFill>
                  <a:srgbClr val="ff0000"/>
                </a:solidFill>
                <a:latin typeface="inherit"/>
              </a:rPr>
              <a:t>Merci d'adapter au contexte local si possible.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noChangeShapeType="1"/>
          </p:cNvSpPr>
          <p:nvPr>
            <p:ph type="title"/>
          </p:nvPr>
        </p:nvSpPr>
        <p:spPr>
          <a:xfrm>
            <a:off x="457200" y="0"/>
            <a:ext cx="8229600" cy="939800"/>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lang="en-US"/>
              <a:t>Cartes sur Bin</a:t>
            </a:r>
            <a:br>
              <a:rPr lang="en-US"/>
            </a:br>
            <a:endParaRPr lang="en-US"/>
          </a:p>
        </p:txBody>
      </p:sp>
      <p:sp>
        <p:nvSpPr>
          <p:cNvPr id="39939" name="Content Placeholder 2"/>
          <p:cNvSpPr>
            <a:spLocks noGrp="1" noChangeShapeType="1"/>
          </p:cNvSpPr>
          <p:nvPr>
            <p:ph type="obj"/>
          </p:nvPr>
        </p:nvSpPr>
        <p:spPr>
          <a:xfrm>
            <a:off x="457200" y="1600200"/>
            <a:ext cx="8229600" cy="4525962"/>
          </a:xfrm>
          <a:prstGeom prst="rect">
            <a:avLst/>
          </a:prstGeom>
        </p:spPr>
        <p:txBody>
          <a:bodyPr lIns="91440" tIns="45720" rIns="91440" bIns="45720" anchor="t"/>
          <a:lstStyle/>
          <a:p>
            <a:endParaRPr dirty="0"/>
          </a:p>
        </p:txBody>
      </p:sp>
      <p:sp>
        <p:nvSpPr>
          <p:cNvPr id="39940" name="Slide Number Placeholder 3"/>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pic>
        <p:nvPicPr>
          <p:cNvPr id="39941" name="Picture 6" descr="C:\Users\Marjan\Desktop\Oslo TOT\map2.jpg"/>
          <p:cNvPicPr>
            <a:picLocks noGrp="1" noChangeAspect="1"/>
          </p:cNvPicPr>
          <p:nvPr/>
        </p:nvPicPr>
        <p:blipFill>
          <a:blip r:embed="rId2"/>
          <a:srcRect/>
          <a:stretch>
            <a:fillRect/>
          </a:stretch>
        </p:blipFill>
        <p:spPr>
          <a:xfrm>
            <a:off x="457200" y="1417637"/>
            <a:ext cx="8229600" cy="4376737"/>
          </a:xfrm>
          <a:prstGeom prst="rect">
            <a:avLst/>
          </a:prstGeom>
          <a:noFill/>
        </p:spPr>
      </p:pic>
      <p:sp>
        <p:nvSpPr>
          <p:cNvPr id="39942" name="Rectangle 1"/>
          <p:cNvSpPr>
            <a:spLocks noGrp="1" noChangeShapeType="1"/>
          </p:cNvSpPr>
          <p:nvPr/>
        </p:nvSpPr>
        <p:spPr>
          <a:xfrm>
            <a:off x="2468562" y="544512"/>
            <a:ext cx="4572000" cy="277812"/>
          </a:xfrm>
          <a:prstGeom prst="rect">
            <a:avLst/>
          </a:prstGeom>
          <a:noFill/>
        </p:spPr>
        <p:txBody>
          <a:bodyPr lIns="91440" tIns="45720" rIns="91440" bIns="45720">
            <a:spAutoFit/>
          </a:bodyPr>
          <a:lstStyle/>
          <a:p>
            <a:pPr lvl="0"/>
            <a:r>
              <a:rPr sz="1200" b="1" lang="fr-FR">
                <a:solidFill>
                  <a:srgbClr val="ff0000"/>
                </a:solidFill>
                <a:latin typeface="inherit"/>
              </a:rPr>
              <a:t>Merci d'adapter au contexte local si possible.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noChangeShapeType="1"/>
          </p:cNvSpPr>
          <p:nvPr>
            <p:ph type="title"/>
          </p:nvPr>
        </p:nvSpPr>
        <p:spPr>
          <a:xfrm>
            <a:off x="457200" y="274637"/>
            <a:ext cx="8229600" cy="735012"/>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lang="en-US"/>
              <a:t>Cartes sur Bing</a:t>
            </a:r>
          </a:p>
        </p:txBody>
      </p:sp>
      <p:sp>
        <p:nvSpPr>
          <p:cNvPr id="40963" name="Content Placeholder 2"/>
          <p:cNvSpPr>
            <a:spLocks noGrp="1" noChangeShapeType="1"/>
          </p:cNvSpPr>
          <p:nvPr>
            <p:ph type="obj"/>
          </p:nvPr>
        </p:nvSpPr>
        <p:spPr>
          <a:xfrm>
            <a:off x="457200" y="1600200"/>
            <a:ext cx="8229600" cy="4525962"/>
          </a:xfrm>
          <a:prstGeom prst="rect">
            <a:avLst/>
          </a:prstGeom>
        </p:spPr>
        <p:txBody>
          <a:bodyPr lIns="91440" tIns="45720" rIns="91440" bIns="45720" anchor="t"/>
          <a:lstStyle/>
          <a:p>
            <a:endParaRPr dirty="0"/>
          </a:p>
        </p:txBody>
      </p:sp>
      <p:sp>
        <p:nvSpPr>
          <p:cNvPr id="40964" name="Slide Number Placeholder 3"/>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pic>
        <p:nvPicPr>
          <p:cNvPr id="40965" name="Picture 7" descr="C:\Users\Marjan\Desktop\Oslo TOT\map3.jpg"/>
          <p:cNvPicPr>
            <a:picLocks noGrp="1" noChangeAspect="1"/>
          </p:cNvPicPr>
          <p:nvPr/>
        </p:nvPicPr>
        <p:blipFill>
          <a:blip r:embed="rId2"/>
          <a:srcRect/>
          <a:stretch>
            <a:fillRect/>
          </a:stretch>
        </p:blipFill>
        <p:spPr>
          <a:xfrm>
            <a:off x="457200" y="1455737"/>
            <a:ext cx="8229600" cy="4379912"/>
          </a:xfrm>
          <a:prstGeom prst="rect">
            <a:avLst/>
          </a:prstGeom>
          <a:noFill/>
        </p:spPr>
      </p:pic>
      <p:sp>
        <p:nvSpPr>
          <p:cNvPr id="40966" name="Rectangle 1"/>
          <p:cNvSpPr>
            <a:spLocks noGrp="1" noChangeShapeType="1"/>
          </p:cNvSpPr>
          <p:nvPr/>
        </p:nvSpPr>
        <p:spPr>
          <a:xfrm>
            <a:off x="2355850" y="925512"/>
            <a:ext cx="4572000" cy="276225"/>
          </a:xfrm>
          <a:prstGeom prst="rect">
            <a:avLst/>
          </a:prstGeom>
          <a:noFill/>
        </p:spPr>
        <p:txBody>
          <a:bodyPr lIns="91440" tIns="45720" rIns="91440" bIns="45720">
            <a:spAutoFit/>
          </a:bodyPr>
          <a:lstStyle/>
          <a:p>
            <a:pPr lvl="0"/>
            <a:r>
              <a:rPr sz="1200" b="1" lang="fr-FR">
                <a:solidFill>
                  <a:srgbClr val="ff0000"/>
                </a:solidFill>
                <a:latin typeface="inherit"/>
              </a:rPr>
              <a:t>Merci d'adapter au contexte local si possible.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noChangeShapeType="1"/>
          </p:cNvSpPr>
          <p:nvPr>
            <p:ph type="title"/>
          </p:nvPr>
        </p:nvSpPr>
        <p:spPr>
          <a:xfrm>
            <a:off x="457200" y="274637"/>
            <a:ext cx="8229600" cy="914400"/>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lang="en-US"/>
              <a:t>Cartes Google</a:t>
            </a:r>
          </a:p>
        </p:txBody>
      </p:sp>
      <p:sp>
        <p:nvSpPr>
          <p:cNvPr id="41987" name="Content Placeholder 2"/>
          <p:cNvSpPr>
            <a:spLocks noGrp="1" noChangeShapeType="1"/>
          </p:cNvSpPr>
          <p:nvPr>
            <p:ph type="obj"/>
          </p:nvPr>
        </p:nvSpPr>
        <p:spPr>
          <a:xfrm>
            <a:off x="457200" y="1600200"/>
            <a:ext cx="8229600" cy="4525962"/>
          </a:xfrm>
          <a:prstGeom prst="rect">
            <a:avLst/>
          </a:prstGeom>
        </p:spPr>
        <p:txBody>
          <a:bodyPr lIns="91440" tIns="45720" rIns="91440" bIns="45720" anchor="t"/>
          <a:lstStyle/>
          <a:p>
            <a:endParaRPr dirty="0"/>
          </a:p>
        </p:txBody>
      </p:sp>
      <p:sp>
        <p:nvSpPr>
          <p:cNvPr id="41988" name="Slide Number Placeholder 3"/>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pic>
        <p:nvPicPr>
          <p:cNvPr id="41989" name="Picture 4" descr="C:\Users\Marjan\Desktop\Oslo TOT\gmap.jpg"/>
          <p:cNvPicPr>
            <a:picLocks noGrp="1" noChangeAspect="1"/>
          </p:cNvPicPr>
          <p:nvPr/>
        </p:nvPicPr>
        <p:blipFill>
          <a:blip r:embed="rId2"/>
          <a:srcRect/>
          <a:stretch>
            <a:fillRect/>
          </a:stretch>
        </p:blipFill>
        <p:spPr>
          <a:xfrm>
            <a:off x="457200" y="1600200"/>
            <a:ext cx="8356600" cy="4114800"/>
          </a:xfrm>
          <a:prstGeom prst="rect">
            <a:avLst/>
          </a:prstGeom>
          <a:noFill/>
        </p:spPr>
      </p:pic>
      <p:sp>
        <p:nvSpPr>
          <p:cNvPr id="41990" name="Rectangle 1"/>
          <p:cNvSpPr>
            <a:spLocks noGrp="1" noChangeShapeType="1"/>
          </p:cNvSpPr>
          <p:nvPr/>
        </p:nvSpPr>
        <p:spPr>
          <a:xfrm>
            <a:off x="2286000" y="981075"/>
            <a:ext cx="4572000" cy="276225"/>
          </a:xfrm>
          <a:prstGeom prst="rect">
            <a:avLst/>
          </a:prstGeom>
          <a:noFill/>
        </p:spPr>
        <p:txBody>
          <a:bodyPr lIns="91440" tIns="45720" rIns="91440" bIns="45720">
            <a:spAutoFit/>
          </a:bodyPr>
          <a:lstStyle/>
          <a:p>
            <a:pPr lvl="0"/>
            <a:r>
              <a:rPr sz="1200" b="1" lang="fr-FR">
                <a:solidFill>
                  <a:srgbClr val="ff0000"/>
                </a:solidFill>
                <a:latin typeface="inherit"/>
              </a:rPr>
              <a:t>Merci d'adapter au contexte local si possible.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noChangeShapeType="1"/>
          </p:cNvSpPr>
          <p:nvPr>
            <p:ph type="title"/>
          </p:nvPr>
        </p:nvSpPr>
        <p:spPr>
          <a:xfrm>
            <a:off x="457200" y="274637"/>
            <a:ext cx="8229600" cy="1143000"/>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lang="en-US"/>
              <a:t>Street view</a:t>
            </a:r>
          </a:p>
        </p:txBody>
      </p:sp>
      <p:sp>
        <p:nvSpPr>
          <p:cNvPr id="43011" name="Slide Number Placeholder 3"/>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pic>
        <p:nvPicPr>
          <p:cNvPr id="43012" name="Picture 8" descr="C:\Users\Marjan\Desktop\Oslo TOT\strview.jpg"/>
          <p:cNvPicPr>
            <a:picLocks noGrp="1" noChangeAspect="1"/>
          </p:cNvPicPr>
          <p:nvPr/>
        </p:nvPicPr>
        <p:blipFill>
          <a:blip r:embed="rId2"/>
          <a:srcRect/>
          <a:stretch>
            <a:fillRect/>
          </a:stretch>
        </p:blipFill>
        <p:spPr>
          <a:xfrm>
            <a:off x="457200" y="2111375"/>
            <a:ext cx="8274050" cy="3821112"/>
          </a:xfrm>
          <a:prstGeom prst="rect">
            <a:avLst/>
          </a:prstGeom>
          <a:noFill/>
        </p:spPr>
      </p:pic>
      <p:sp>
        <p:nvSpPr>
          <p:cNvPr id="43013" name="Rectangle 1"/>
          <p:cNvSpPr>
            <a:spLocks noGrp="1" noChangeShapeType="1"/>
          </p:cNvSpPr>
          <p:nvPr/>
        </p:nvSpPr>
        <p:spPr>
          <a:xfrm>
            <a:off x="2308225" y="1252537"/>
            <a:ext cx="4572000" cy="277812"/>
          </a:xfrm>
          <a:prstGeom prst="rect">
            <a:avLst/>
          </a:prstGeom>
          <a:noFill/>
        </p:spPr>
        <p:txBody>
          <a:bodyPr lIns="91440" tIns="45720" rIns="91440" bIns="45720">
            <a:spAutoFit/>
          </a:bodyPr>
          <a:lstStyle/>
          <a:p>
            <a:pPr lvl="0"/>
            <a:r>
              <a:rPr sz="1200" b="1" lang="fr-FR">
                <a:solidFill>
                  <a:srgbClr val="ff0000"/>
                </a:solidFill>
                <a:latin typeface="inherit"/>
              </a:rPr>
              <a:t>Merci d'adapter au contexte local si possible.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5"/>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grpSp>
        <p:nvGrpSpPr>
          <p:cNvPr id="44035" name="Group 2"/>
          <p:cNvGrpSpPr>
            <a:grpSpLocks/>
          </p:cNvGrpSpPr>
          <p:nvPr/>
        </p:nvGrpSpPr>
        <p:grpSpPr>
          <a:xfrm>
            <a:off x="2828925" y="457200"/>
            <a:ext cx="3673475" cy="5976937"/>
            <a:chOff x="1338" y="255"/>
            <a:chExt cx="3192" cy="3900"/>
          </a:xfrm>
        </p:grpSpPr>
        <p:sp>
          <p:nvSpPr>
            <p:cNvPr id="44037" name="AutoShape 3"/>
            <p:cNvSpPr>
              <a:spLocks noChangeShapeType="1"/>
            </p:cNvSpPr>
            <p:nvPr/>
          </p:nvSpPr>
          <p:spPr>
            <a:xfrm>
              <a:off x="1338" y="255"/>
              <a:ext cx="3192" cy="3900"/>
            </a:xfrm>
            <a:prstGeom prst="rect">
              <a:avLst/>
            </a:prstGeom>
            <a:solidFill>
              <a:schemeClr val="lt1"/>
            </a:solidFill>
          </p:spPr>
          <p:txBody>
            <a:bodyPr lIns="91440" tIns="45720" rIns="91440" bIns="45720"/>
            <a:lstStyle/>
            <a:p>
              <a:endParaRPr dirty="0"/>
            </a:p>
          </p:txBody>
        </p:sp>
        <p:sp>
          <p:nvSpPr>
            <p:cNvPr id="44038" name="AutoShape 4"/>
            <p:cNvSpPr>
              <a:spLocks noChangeShapeType="1"/>
            </p:cNvSpPr>
            <p:nvPr/>
          </p:nvSpPr>
          <p:spPr>
            <a:xfrm>
              <a:off x="1338" y="526"/>
              <a:ext cx="3188" cy="3614"/>
            </a:xfrm>
            <a:prstGeom prst="roundRect">
              <a:avLst>
                <a:gd name="adj" fmla="val 2463"/>
              </a:avLst>
            </a:prstGeom>
            <a:solidFill>
              <a:srgbClr val="632523"/>
            </a:solidFill>
          </p:spPr>
          <p:txBody>
            <a:bodyPr lIns="91440" tIns="45720" rIns="91440" bIns="45720"/>
            <a:lstStyle/>
            <a:p>
              <a:endParaRPr dirty="0"/>
            </a:p>
          </p:txBody>
        </p:sp>
        <p:sp>
          <p:nvSpPr>
            <p:cNvPr id="44039" name="AutoShape 5"/>
            <p:cNvSpPr>
              <a:spLocks noChangeShapeType="1"/>
            </p:cNvSpPr>
            <p:nvPr/>
          </p:nvSpPr>
          <p:spPr>
            <a:xfrm>
              <a:off x="1419" y="526"/>
              <a:ext cx="3053" cy="3585"/>
            </a:xfrm>
            <a:custGeom>
              <a:avLst>
                <a:gd name="adj0" fmla="val 540"/>
              </a:avLst>
              <a:gdLst>
                <a:gd name="gd0" fmla="val 65536"/>
                <a:gd name="gd1" fmla="val adj0"/>
                <a:gd name="gd2" fmla="+- 21600 0 adj0"/>
                <a:gd name="gd3" fmla="val 0"/>
                <a:gd name="gd4" fmla="val gd1"/>
                <a:gd name="gd5" fmla="+- gd1 0 gd3"/>
                <a:gd name="gd6" fmla="+- 0 0 gd4"/>
                <a:gd name="gd7" fmla="?: gd5 1 -1"/>
                <a:gd name="gd8" fmla="?: gd6 1 -1"/>
                <a:gd name="gd9" fmla="*/ gd7 gd8 1"/>
                <a:gd name="gd10" fmla="?: gd5 10800000 0"/>
                <a:gd name="gd11" fmla="?: gd9 -5400000 5400000"/>
                <a:gd name="gd12" fmla="*/ gd5 -1 1"/>
                <a:gd name="gd13" fmla="*/ gd6 -1 1"/>
                <a:gd name="gd14" fmla="?: gd5 gd5 gd12"/>
                <a:gd name="gd15" fmla="?: gd6 gd6 gd13"/>
                <a:gd name="gd16" fmla="val gd1"/>
                <a:gd name="gd17" fmla="val 0"/>
                <a:gd name="gd18" fmla="val gd2"/>
                <a:gd name="gd19" fmla="val 0"/>
                <a:gd name="gd20" fmla="+- 21600 0 gd18"/>
                <a:gd name="gd21" fmla="+- gd1 0 gd19"/>
                <a:gd name="gd22" fmla="?: gd20 1 -1"/>
                <a:gd name="gd23" fmla="?: gd21 1 -1"/>
                <a:gd name="gd24" fmla="*/ gd22 gd23 1"/>
                <a:gd name="gd25" fmla="?: gd21 16200000 5400000"/>
                <a:gd name="gd26" fmla="?: gd24 5400000 -5400000"/>
                <a:gd name="gd27" fmla="*/ gd20 -1 1"/>
                <a:gd name="gd28" fmla="*/ gd21 -1 1"/>
                <a:gd name="gd29" fmla="?: gd20 gd20 gd27"/>
                <a:gd name="gd30" fmla="?: gd21 gd21 gd28"/>
                <a:gd name="gd31" fmla="val 21600"/>
                <a:gd name="gd32" fmla="val gd1"/>
                <a:gd name="gd33" fmla="val 21600"/>
                <a:gd name="gd34" fmla="val gd2"/>
                <a:gd name="gd35" fmla="+- gd2 0 gd33"/>
                <a:gd name="gd36" fmla="+- 21600 0 gd34"/>
                <a:gd name="gd37" fmla="?: gd35 1 -1"/>
                <a:gd name="gd38" fmla="?: gd36 1 -1"/>
                <a:gd name="gd39" fmla="*/ gd37 gd38 1"/>
                <a:gd name="gd40" fmla="?: gd35 10800000 0"/>
                <a:gd name="gd41" fmla="?: gd39 -5400000 5400000"/>
                <a:gd name="gd42" fmla="*/ gd35 -1 1"/>
                <a:gd name="gd43" fmla="*/ gd36 -1 1"/>
                <a:gd name="gd44" fmla="?: gd35 gd35 gd42"/>
                <a:gd name="gd45" fmla="?: gd36 gd36 gd43"/>
                <a:gd name="gd46" fmla="val gd2"/>
                <a:gd name="gd47" fmla="val 21600"/>
                <a:gd name="gd48" fmla="val gd1"/>
                <a:gd name="gd49" fmla="val 21600"/>
                <a:gd name="gd50" fmla="+- 0 0 gd48"/>
                <a:gd name="gd51" fmla="+- gd2 0 gd49"/>
                <a:gd name="gd52" fmla="?: gd50 1 -1"/>
                <a:gd name="gd53" fmla="?: gd51 1 -1"/>
                <a:gd name="gd54" fmla="*/ gd52 gd53 1"/>
                <a:gd name="gd55" fmla="?: gd51 16200000 5400000"/>
                <a:gd name="gd56" fmla="?: gd54 5400000 -5400000"/>
                <a:gd name="gd57" fmla="*/ gd50 -1 1"/>
                <a:gd name="gd58" fmla="*/ gd51 -1 1"/>
                <a:gd name="gd59" fmla="?: gd50 gd50 gd57"/>
                <a:gd name="gd60" fmla="?: gd51 gd51 gd58"/>
                <a:gd name="gd61" fmla="val 0"/>
                <a:gd name="gd62" fmla="val gd2"/>
                <a:gd name="gd63" fmla="*/ w 0 21600"/>
                <a:gd name="gd64" fmla="*/ h 0 21600"/>
                <a:gd name="gd65" fmla="*/ w 21600 21600"/>
                <a:gd name="gd66" fmla="*/ h 21600 21600"/>
                <a:gd name="gd67" fmla="*/ w adj0 21600"/>
                <a:gd name="gd68" fmla="*/ h 0 1"/>
              </a:gdLst>
              <a:ahLst>
                <a:ahXY gdRefX="adj0" minX="0" maxX="10800">
                  <a:pos x="gd67" y="gd68"/>
                </a:ahXY>
              </a:ahLst>
              <a:cxnLst/>
              <a:rect l="gd63" t="gd64" r="gd65" b="gd66"/>
              <a:pathLst>
                <a:path w="21600" h="21600">
                  <a:moveTo>
                    <a:pt x="gd3" y="gd4"/>
                  </a:moveTo>
                  <a:arcTo wR="gd14" hR="gd15" stAng="gd10" swAng="gd11"/>
                  <a:lnTo>
                    <a:pt x="gd18" y="gd19"/>
                  </a:lnTo>
                  <a:arcTo wR="gd29" hR="gd30" stAng="gd25" swAng="gd26"/>
                  <a:lnTo>
                    <a:pt x="gd33" y="gd34"/>
                  </a:lnTo>
                  <a:arcTo wR="gd44" hR="gd45" stAng="gd40" swAng="gd41"/>
                  <a:lnTo>
                    <a:pt x="gd48" y="gd49"/>
                  </a:lnTo>
                  <a:arcTo wR="gd59" hR="gd60" stAng="gd55" swAng="gd56"/>
                  <a:close/>
                </a:path>
                <a:path w="21600" h="21600"/>
              </a:pathLst>
            </a:custGeom>
            <a:solidFill>
              <a:srgbClr val="0070C0"/>
            </a:solidFill>
          </p:spPr>
          <p:txBody>
            <a:bodyPr lIns="91440" tIns="45720" rIns="91440" bIns="45720"/>
            <a:lstStyle/>
            <a:p>
              <a:endParaRPr dirty="0"/>
            </a:p>
          </p:txBody>
        </p:sp>
        <p:sp>
          <p:nvSpPr>
            <p:cNvPr id="44040" name="Freeform 6"/>
            <p:cNvSpPr>
              <a:spLocks noChangeShapeType="1"/>
            </p:cNvSpPr>
            <p:nvPr/>
          </p:nvSpPr>
          <p:spPr>
            <a:xfrm>
              <a:off x="1419" y="526"/>
              <a:ext cx="3047" cy="119"/>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rgbClr val="254061"/>
            </a:solidFill>
          </p:spPr>
          <p:txBody>
            <a:bodyPr lIns="91440" tIns="45720" rIns="91440" bIns="45720" anchor="t"/>
            <a:lstStyle/>
            <a:p>
              <a:endParaRPr dirty="0"/>
            </a:p>
          </p:txBody>
        </p:sp>
        <p:sp>
          <p:nvSpPr>
            <p:cNvPr id="44041" name="Rectangle 7"/>
            <p:cNvSpPr>
              <a:spLocks noChangeShapeType="1"/>
            </p:cNvSpPr>
            <p:nvPr/>
          </p:nvSpPr>
          <p:spPr>
            <a:xfrm>
              <a:off x="1612" y="856"/>
              <a:ext cx="2667" cy="3006"/>
            </a:xfrm>
            <a:prstGeom prst="rect">
              <a:avLst/>
            </a:prstGeom>
          </p:spPr>
          <p:txBody>
            <a:bodyPr lIns="91440" tIns="45720" rIns="91440" bIns="45720"/>
            <a:lstStyle/>
            <a:p>
              <a:endParaRPr dirty="0"/>
            </a:p>
          </p:txBody>
        </p:sp>
        <p:sp>
          <p:nvSpPr>
            <p:cNvPr id="44042" name="Freeform 8"/>
            <p:cNvSpPr>
              <a:spLocks noChangeShapeType="1"/>
            </p:cNvSpPr>
            <p:nvPr/>
          </p:nvSpPr>
          <p:spPr>
            <a:xfrm>
              <a:off x="2402" y="380"/>
              <a:ext cx="1073" cy="421"/>
            </a:xfrm>
            <a:custGeom>
              <a:avLst/>
              <a:gdLst>
                <a:gd name="gd0" fmla="val 65536"/>
                <a:gd name="gd1" fmla="val 359"/>
                <a:gd name="gd2" fmla="val 0"/>
                <a:gd name="gd3" fmla="val 292"/>
                <a:gd name="gd4" fmla="val 7"/>
                <a:gd name="gd5" fmla="val 224"/>
                <a:gd name="gd6" fmla="val 32"/>
                <a:gd name="gd7" fmla="val 166"/>
                <a:gd name="gd8" fmla="val 65"/>
                <a:gd name="gd9" fmla="val 112"/>
                <a:gd name="gd10" fmla="val 109"/>
                <a:gd name="gd11" fmla="val 67"/>
                <a:gd name="gd12" fmla="val 157"/>
                <a:gd name="gd13" fmla="val 31"/>
                <a:gd name="gd14" fmla="val 205"/>
                <a:gd name="gd15" fmla="val 9"/>
                <a:gd name="gd16" fmla="val 252"/>
                <a:gd name="gd17" fmla="val 0"/>
                <a:gd name="gd18" fmla="val 292"/>
                <a:gd name="gd19" fmla="val 13"/>
                <a:gd name="gd20" fmla="val 340"/>
                <a:gd name="gd21" fmla="val 45"/>
                <a:gd name="gd22" fmla="val 384"/>
                <a:gd name="gd23" fmla="val 94"/>
                <a:gd name="gd24" fmla="val 410"/>
                <a:gd name="gd25" fmla="val 126"/>
                <a:gd name="gd26" fmla="val 417"/>
                <a:gd name="gd27" fmla="val 157"/>
                <a:gd name="gd28" fmla="val 421"/>
                <a:gd name="gd29" fmla="val 916"/>
                <a:gd name="gd30" fmla="val 421"/>
                <a:gd name="gd31" fmla="val 947"/>
                <a:gd name="gd32" fmla="val 417"/>
                <a:gd name="gd33" fmla="val 974"/>
                <a:gd name="gd34" fmla="val 410"/>
                <a:gd name="gd35" fmla="val 1028"/>
                <a:gd name="gd36" fmla="val 384"/>
                <a:gd name="gd37" fmla="val 1060"/>
                <a:gd name="gd38" fmla="val 340"/>
                <a:gd name="gd39" fmla="val 1068"/>
                <a:gd name="gd40" fmla="val 318"/>
                <a:gd name="gd41" fmla="val 1073"/>
                <a:gd name="gd42" fmla="val 292"/>
                <a:gd name="gd43" fmla="val 1064"/>
                <a:gd name="gd44" fmla="val 252"/>
                <a:gd name="gd45" fmla="val 1037"/>
                <a:gd name="gd46" fmla="val 205"/>
                <a:gd name="gd47" fmla="val 1001"/>
                <a:gd name="gd48" fmla="val 157"/>
                <a:gd name="gd49" fmla="val 947"/>
                <a:gd name="gd50" fmla="val 109"/>
                <a:gd name="gd51" fmla="val 889"/>
                <a:gd name="gd52" fmla="val 65"/>
                <a:gd name="gd53" fmla="val 826"/>
                <a:gd name="gd54" fmla="val 32"/>
                <a:gd name="gd55" fmla="val 754"/>
                <a:gd name="gd56" fmla="val 7"/>
                <a:gd name="gd57" fmla="val 687"/>
                <a:gd name="gd58" fmla="val 0"/>
                <a:gd name="gd59" fmla="val 359"/>
                <a:gd name="gd60" fmla="val 0"/>
                <a:gd name="gd61" fmla="*/ w 0 1073"/>
                <a:gd name="gd62" fmla="*/ h 0 421"/>
                <a:gd name="gd63" fmla="*/ w 21600 1073"/>
                <a:gd name="gd64" fmla="*/ h 21600 421"/>
              </a:gdLst>
              <a:ahLst/>
              <a:cxnLst/>
              <a:rect l="gd61" t="gd62" r="gd63" b="gd64"/>
              <a:pathLst>
                <a:path w="1073" h="421">
                  <a:moveTo>
                    <a:pt x="gd1" y="gd2"/>
                  </a:moveTo>
                  <a:lnTo>
                    <a:pt x="gd3" y="gd4"/>
                  </a:lnTo>
                  <a:lnTo>
                    <a:pt x="gd5" y="gd6"/>
                  </a:lnTo>
                  <a:lnTo>
                    <a:pt x="gd7" y="gd8"/>
                  </a:lnTo>
                  <a:lnTo>
                    <a:pt x="gd9" y="gd10"/>
                  </a:lnTo>
                  <a:lnTo>
                    <a:pt x="gd11" y="gd12"/>
                  </a:lnTo>
                  <a:lnTo>
                    <a:pt x="gd13" y="gd14"/>
                  </a:lnTo>
                  <a:lnTo>
                    <a:pt x="gd15" y="gd16"/>
                  </a:lnTo>
                  <a:lnTo>
                    <a:pt x="gd17" y="gd18"/>
                  </a:lnTo>
                  <a:lnTo>
                    <a:pt x="gd19" y="gd20"/>
                  </a:lnTo>
                  <a:lnTo>
                    <a:pt x="gd21" y="gd22"/>
                  </a:lnTo>
                  <a:lnTo>
                    <a:pt x="gd23" y="gd24"/>
                  </a:lnTo>
                  <a:lnTo>
                    <a:pt x="gd25" y="gd26"/>
                  </a:lnTo>
                  <a:lnTo>
                    <a:pt x="gd27" y="gd28"/>
                  </a:lnTo>
                  <a:lnTo>
                    <a:pt x="gd29" y="gd30"/>
                  </a:lnTo>
                  <a:lnTo>
                    <a:pt x="gd31" y="gd32"/>
                  </a:lnTo>
                  <a:lnTo>
                    <a:pt x="gd33" y="gd34"/>
                  </a:lnTo>
                  <a:lnTo>
                    <a:pt x="gd35" y="gd36"/>
                  </a:lnTo>
                  <a:lnTo>
                    <a:pt x="gd37" y="gd38"/>
                  </a:lnTo>
                  <a:lnTo>
                    <a:pt x="gd39" y="gd40"/>
                  </a:lnTo>
                  <a:lnTo>
                    <a:pt x="gd41" y="gd42"/>
                  </a:lnTo>
                  <a:lnTo>
                    <a:pt x="gd43" y="gd44"/>
                  </a:lnTo>
                  <a:lnTo>
                    <a:pt x="gd45" y="gd46"/>
                  </a:lnTo>
                  <a:lnTo>
                    <a:pt x="gd47" y="gd48"/>
                  </a:lnTo>
                  <a:lnTo>
                    <a:pt x="gd49" y="gd50"/>
                  </a:lnTo>
                  <a:lnTo>
                    <a:pt x="gd51" y="gd52"/>
                  </a:lnTo>
                  <a:lnTo>
                    <a:pt x="gd53" y="gd54"/>
                  </a:lnTo>
                  <a:lnTo>
                    <a:pt x="gd55" y="gd56"/>
                  </a:lnTo>
                  <a:lnTo>
                    <a:pt x="gd57" y="gd58"/>
                  </a:lnTo>
                  <a:lnTo>
                    <a:pt x="gd59" y="gd60"/>
                  </a:lnTo>
                  <a:close/>
                </a:path>
                <a:path w="1073" h="421"/>
              </a:pathLst>
            </a:custGeom>
            <a:solidFill>
              <a:srgbClr val="808080"/>
            </a:solidFill>
          </p:spPr>
          <p:txBody>
            <a:bodyPr lIns="91440" tIns="45720" rIns="91440" bIns="45720" anchor="t"/>
            <a:lstStyle/>
            <a:p>
              <a:endParaRPr dirty="0"/>
            </a:p>
          </p:txBody>
        </p:sp>
        <p:sp>
          <p:nvSpPr>
            <p:cNvPr id="44043" name="Freeform 9"/>
            <p:cNvSpPr>
              <a:spLocks noChangeShapeType="1"/>
            </p:cNvSpPr>
            <p:nvPr/>
          </p:nvSpPr>
          <p:spPr>
            <a:xfrm>
              <a:off x="2411" y="380"/>
              <a:ext cx="1051" cy="421"/>
            </a:xfrm>
            <a:custGeom>
              <a:avLst/>
              <a:gdLst>
                <a:gd name="gd0" fmla="val 65536"/>
                <a:gd name="gd1" fmla="val 355"/>
                <a:gd name="gd2" fmla="val 0"/>
                <a:gd name="gd3" fmla="val 287"/>
                <a:gd name="gd4" fmla="val 7"/>
                <a:gd name="gd5" fmla="val 220"/>
                <a:gd name="gd6" fmla="val 32"/>
                <a:gd name="gd7" fmla="val 162"/>
                <a:gd name="gd8" fmla="val 65"/>
                <a:gd name="gd9" fmla="val 108"/>
                <a:gd name="gd10" fmla="val 109"/>
                <a:gd name="gd11" fmla="val 63"/>
                <a:gd name="gd12" fmla="val 157"/>
                <a:gd name="gd13" fmla="val 31"/>
                <a:gd name="gd14" fmla="val 205"/>
                <a:gd name="gd15" fmla="val 9"/>
                <a:gd name="gd16" fmla="val 252"/>
                <a:gd name="gd17" fmla="val 0"/>
                <a:gd name="gd18" fmla="val 292"/>
                <a:gd name="gd19" fmla="val 13"/>
                <a:gd name="gd20" fmla="val 340"/>
                <a:gd name="gd21" fmla="val 45"/>
                <a:gd name="gd22" fmla="val 384"/>
                <a:gd name="gd23" fmla="val 94"/>
                <a:gd name="gd24" fmla="val 410"/>
                <a:gd name="gd25" fmla="val 121"/>
                <a:gd name="gd26" fmla="val 417"/>
                <a:gd name="gd27" fmla="val 153"/>
                <a:gd name="gd28" fmla="val 421"/>
                <a:gd name="gd29" fmla="val 898"/>
                <a:gd name="gd30" fmla="val 421"/>
                <a:gd name="gd31" fmla="val 929"/>
                <a:gd name="gd32" fmla="val 417"/>
                <a:gd name="gd33" fmla="val 956"/>
                <a:gd name="gd34" fmla="val 410"/>
                <a:gd name="gd35" fmla="val 1006"/>
                <a:gd name="gd36" fmla="val 384"/>
                <a:gd name="gd37" fmla="val 1037"/>
                <a:gd name="gd38" fmla="val 340"/>
                <a:gd name="gd39" fmla="val 1051"/>
                <a:gd name="gd40" fmla="val 292"/>
                <a:gd name="gd41" fmla="val 1042"/>
                <a:gd name="gd42" fmla="val 252"/>
                <a:gd name="gd43" fmla="val 1019"/>
                <a:gd name="gd44" fmla="val 205"/>
                <a:gd name="gd45" fmla="val 979"/>
                <a:gd name="gd46" fmla="val 157"/>
                <a:gd name="gd47" fmla="val 929"/>
                <a:gd name="gd48" fmla="val 109"/>
                <a:gd name="gd49" fmla="val 875"/>
                <a:gd name="gd50" fmla="val 65"/>
                <a:gd name="gd51" fmla="val 808"/>
                <a:gd name="gd52" fmla="val 32"/>
                <a:gd name="gd53" fmla="val 741"/>
                <a:gd name="gd54" fmla="val 7"/>
                <a:gd name="gd55" fmla="val 673"/>
                <a:gd name="gd56" fmla="val 0"/>
                <a:gd name="gd57" fmla="val 355"/>
                <a:gd name="gd58" fmla="val 0"/>
                <a:gd name="gd59" fmla="*/ w 0 1051"/>
                <a:gd name="gd60" fmla="*/ h 0 421"/>
                <a:gd name="gd61" fmla="*/ w 21600 1051"/>
                <a:gd name="gd62" fmla="*/ h 21600 421"/>
              </a:gdLst>
              <a:ahLst/>
              <a:cxnLst/>
              <a:rect l="gd59" t="gd60" r="gd61" b="gd62"/>
              <a:pathLst>
                <a:path w="1051" h="421">
                  <a:moveTo>
                    <a:pt x="gd1" y="gd2"/>
                  </a:moveTo>
                  <a:lnTo>
                    <a:pt x="gd3" y="gd4"/>
                  </a:lnTo>
                  <a:lnTo>
                    <a:pt x="gd5" y="gd6"/>
                  </a:lnTo>
                  <a:lnTo>
                    <a:pt x="gd7" y="gd8"/>
                  </a:lnTo>
                  <a:lnTo>
                    <a:pt x="gd9" y="gd10"/>
                  </a:lnTo>
                  <a:lnTo>
                    <a:pt x="gd11" y="gd12"/>
                  </a:lnTo>
                  <a:lnTo>
                    <a:pt x="gd13" y="gd14"/>
                  </a:lnTo>
                  <a:lnTo>
                    <a:pt x="gd15" y="gd16"/>
                  </a:lnTo>
                  <a:lnTo>
                    <a:pt x="gd17" y="gd18"/>
                  </a:lnTo>
                  <a:lnTo>
                    <a:pt x="gd19" y="gd20"/>
                  </a:lnTo>
                  <a:lnTo>
                    <a:pt x="gd21" y="gd22"/>
                  </a:lnTo>
                  <a:lnTo>
                    <a:pt x="gd23" y="gd24"/>
                  </a:lnTo>
                  <a:lnTo>
                    <a:pt x="gd25" y="gd26"/>
                  </a:lnTo>
                  <a:lnTo>
                    <a:pt x="gd27" y="gd28"/>
                  </a:lnTo>
                  <a:lnTo>
                    <a:pt x="gd29" y="gd30"/>
                  </a:lnTo>
                  <a:lnTo>
                    <a:pt x="gd31" y="gd32"/>
                  </a:lnTo>
                  <a:lnTo>
                    <a:pt x="gd33" y="gd34"/>
                  </a:lnTo>
                  <a:lnTo>
                    <a:pt x="gd35" y="gd36"/>
                  </a:lnTo>
                  <a:lnTo>
                    <a:pt x="gd37" y="gd38"/>
                  </a:lnTo>
                  <a:lnTo>
                    <a:pt x="gd39" y="gd40"/>
                  </a:lnTo>
                  <a:lnTo>
                    <a:pt x="gd41" y="gd42"/>
                  </a:lnTo>
                  <a:lnTo>
                    <a:pt x="gd43" y="gd44"/>
                  </a:lnTo>
                  <a:lnTo>
                    <a:pt x="gd45" y="gd46"/>
                  </a:lnTo>
                  <a:lnTo>
                    <a:pt x="gd47" y="gd48"/>
                  </a:lnTo>
                  <a:lnTo>
                    <a:pt x="gd49" y="gd50"/>
                  </a:lnTo>
                  <a:lnTo>
                    <a:pt x="gd51" y="gd52"/>
                  </a:lnTo>
                  <a:lnTo>
                    <a:pt x="gd53" y="gd54"/>
                  </a:lnTo>
                  <a:lnTo>
                    <a:pt x="gd55" y="gd56"/>
                  </a:lnTo>
                  <a:lnTo>
                    <a:pt x="gd57" y="gd58"/>
                  </a:lnTo>
                  <a:close/>
                </a:path>
                <a:path w="1051" h="421"/>
              </a:pathLst>
            </a:custGeom>
            <a:solidFill>
              <a:srgbClr val="898989"/>
            </a:solidFill>
          </p:spPr>
          <p:txBody>
            <a:bodyPr lIns="91440" tIns="45720" rIns="91440" bIns="45720" anchor="t"/>
            <a:lstStyle/>
            <a:p>
              <a:endParaRPr dirty="0"/>
            </a:p>
          </p:txBody>
        </p:sp>
        <p:sp>
          <p:nvSpPr>
            <p:cNvPr id="44044" name="Freeform 10"/>
            <p:cNvSpPr>
              <a:spLocks noChangeShapeType="1"/>
            </p:cNvSpPr>
            <p:nvPr/>
          </p:nvSpPr>
          <p:spPr>
            <a:xfrm>
              <a:off x="2420" y="380"/>
              <a:ext cx="1033" cy="421"/>
            </a:xfrm>
            <a:custGeom>
              <a:avLst/>
              <a:gdLst>
                <a:gd name="gd0" fmla="val 65536"/>
                <a:gd name="gd1" fmla="val 346"/>
                <a:gd name="gd2" fmla="val 0"/>
                <a:gd name="gd3" fmla="val 278"/>
                <a:gd name="gd4" fmla="val 7"/>
                <a:gd name="gd5" fmla="val 215"/>
                <a:gd name="gd6" fmla="val 32"/>
                <a:gd name="gd7" fmla="val 157"/>
                <a:gd name="gd8" fmla="val 65"/>
                <a:gd name="gd9" fmla="val 108"/>
                <a:gd name="gd10" fmla="val 109"/>
                <a:gd name="gd11" fmla="val 63"/>
                <a:gd name="gd12" fmla="val 157"/>
                <a:gd name="gd13" fmla="val 27"/>
                <a:gd name="gd14" fmla="val 205"/>
                <a:gd name="gd15" fmla="val 9"/>
                <a:gd name="gd16" fmla="val 252"/>
                <a:gd name="gd17" fmla="val 0"/>
                <a:gd name="gd18" fmla="val 292"/>
                <a:gd name="gd19" fmla="val 13"/>
                <a:gd name="gd20" fmla="val 340"/>
                <a:gd name="gd21" fmla="val 45"/>
                <a:gd name="gd22" fmla="val 384"/>
                <a:gd name="gd23" fmla="val 94"/>
                <a:gd name="gd24" fmla="val 410"/>
                <a:gd name="gd25" fmla="val 121"/>
                <a:gd name="gd26" fmla="val 417"/>
                <a:gd name="gd27" fmla="val 153"/>
                <a:gd name="gd28" fmla="val 421"/>
                <a:gd name="gd29" fmla="val 880"/>
                <a:gd name="gd30" fmla="val 421"/>
                <a:gd name="gd31" fmla="val 911"/>
                <a:gd name="gd32" fmla="val 417"/>
                <a:gd name="gd33" fmla="val 938"/>
                <a:gd name="gd34" fmla="val 410"/>
                <a:gd name="gd35" fmla="val 988"/>
                <a:gd name="gd36" fmla="val 384"/>
                <a:gd name="gd37" fmla="val 1019"/>
                <a:gd name="gd38" fmla="val 340"/>
                <a:gd name="gd39" fmla="val 1033"/>
                <a:gd name="gd40" fmla="val 292"/>
                <a:gd name="gd41" fmla="val 1024"/>
                <a:gd name="gd42" fmla="val 252"/>
                <a:gd name="gd43" fmla="val 1001"/>
                <a:gd name="gd44" fmla="val 205"/>
                <a:gd name="gd45" fmla="val 961"/>
                <a:gd name="gd46" fmla="val 157"/>
                <a:gd name="gd47" fmla="val 916"/>
                <a:gd name="gd48" fmla="val 109"/>
                <a:gd name="gd49" fmla="val 857"/>
                <a:gd name="gd50" fmla="val 65"/>
                <a:gd name="gd51" fmla="val 795"/>
                <a:gd name="gd52" fmla="val 32"/>
                <a:gd name="gd53" fmla="val 727"/>
                <a:gd name="gd54" fmla="val 7"/>
                <a:gd name="gd55" fmla="val 660"/>
                <a:gd name="gd56" fmla="val 0"/>
                <a:gd name="gd57" fmla="val 346"/>
                <a:gd name="gd58" fmla="val 0"/>
                <a:gd name="gd59" fmla="*/ w 0 1033"/>
                <a:gd name="gd60" fmla="*/ h 0 421"/>
                <a:gd name="gd61" fmla="*/ w 21600 1033"/>
                <a:gd name="gd62" fmla="*/ h 21600 421"/>
              </a:gdLst>
              <a:ahLst/>
              <a:cxnLst/>
              <a:rect l="gd59" t="gd60" r="gd61" b="gd62"/>
              <a:pathLst>
                <a:path w="1033" h="421">
                  <a:moveTo>
                    <a:pt x="gd1" y="gd2"/>
                  </a:moveTo>
                  <a:lnTo>
                    <a:pt x="gd3" y="gd4"/>
                  </a:lnTo>
                  <a:lnTo>
                    <a:pt x="gd5" y="gd6"/>
                  </a:lnTo>
                  <a:lnTo>
                    <a:pt x="gd7" y="gd8"/>
                  </a:lnTo>
                  <a:lnTo>
                    <a:pt x="gd9" y="gd10"/>
                  </a:lnTo>
                  <a:lnTo>
                    <a:pt x="gd11" y="gd12"/>
                  </a:lnTo>
                  <a:lnTo>
                    <a:pt x="gd13" y="gd14"/>
                  </a:lnTo>
                  <a:lnTo>
                    <a:pt x="gd15" y="gd16"/>
                  </a:lnTo>
                  <a:lnTo>
                    <a:pt x="gd17" y="gd18"/>
                  </a:lnTo>
                  <a:lnTo>
                    <a:pt x="gd19" y="gd20"/>
                  </a:lnTo>
                  <a:lnTo>
                    <a:pt x="gd21" y="gd22"/>
                  </a:lnTo>
                  <a:lnTo>
                    <a:pt x="gd23" y="gd24"/>
                  </a:lnTo>
                  <a:lnTo>
                    <a:pt x="gd25" y="gd26"/>
                  </a:lnTo>
                  <a:lnTo>
                    <a:pt x="gd27" y="gd28"/>
                  </a:lnTo>
                  <a:lnTo>
                    <a:pt x="gd29" y="gd30"/>
                  </a:lnTo>
                  <a:lnTo>
                    <a:pt x="gd31" y="gd32"/>
                  </a:lnTo>
                  <a:lnTo>
                    <a:pt x="gd33" y="gd34"/>
                  </a:lnTo>
                  <a:lnTo>
                    <a:pt x="gd35" y="gd36"/>
                  </a:lnTo>
                  <a:lnTo>
                    <a:pt x="gd37" y="gd38"/>
                  </a:lnTo>
                  <a:lnTo>
                    <a:pt x="gd39" y="gd40"/>
                  </a:lnTo>
                  <a:lnTo>
                    <a:pt x="gd41" y="gd42"/>
                  </a:lnTo>
                  <a:lnTo>
                    <a:pt x="gd43" y="gd44"/>
                  </a:lnTo>
                  <a:lnTo>
                    <a:pt x="gd45" y="gd46"/>
                  </a:lnTo>
                  <a:lnTo>
                    <a:pt x="gd47" y="gd48"/>
                  </a:lnTo>
                  <a:lnTo>
                    <a:pt x="gd49" y="gd50"/>
                  </a:lnTo>
                  <a:lnTo>
                    <a:pt x="gd51" y="gd52"/>
                  </a:lnTo>
                  <a:lnTo>
                    <a:pt x="gd53" y="gd54"/>
                  </a:lnTo>
                  <a:lnTo>
                    <a:pt x="gd55" y="gd56"/>
                  </a:lnTo>
                  <a:lnTo>
                    <a:pt x="gd57" y="gd58"/>
                  </a:lnTo>
                  <a:close/>
                </a:path>
                <a:path w="1033" h="421"/>
              </a:pathLst>
            </a:custGeom>
            <a:solidFill>
              <a:srgbClr val="929292"/>
            </a:solidFill>
          </p:spPr>
          <p:txBody>
            <a:bodyPr lIns="91440" tIns="45720" rIns="91440" bIns="45720" anchor="t"/>
            <a:lstStyle/>
            <a:p>
              <a:endParaRPr dirty="0"/>
            </a:p>
          </p:txBody>
        </p:sp>
        <p:sp>
          <p:nvSpPr>
            <p:cNvPr id="44045" name="Freeform 11"/>
            <p:cNvSpPr>
              <a:spLocks noChangeShapeType="1"/>
            </p:cNvSpPr>
            <p:nvPr/>
          </p:nvSpPr>
          <p:spPr>
            <a:xfrm>
              <a:off x="2424" y="380"/>
              <a:ext cx="1020" cy="421"/>
            </a:xfrm>
            <a:custGeom>
              <a:avLst/>
              <a:gdLst>
                <a:gd name="gd0" fmla="val 65536"/>
                <a:gd name="gd1" fmla="val 342"/>
                <a:gd name="gd2" fmla="val 0"/>
                <a:gd name="gd3" fmla="val 279"/>
                <a:gd name="gd4" fmla="val 7"/>
                <a:gd name="gd5" fmla="val 216"/>
                <a:gd name="gd6" fmla="val 32"/>
                <a:gd name="gd7" fmla="val 158"/>
                <a:gd name="gd8" fmla="val 65"/>
                <a:gd name="gd9" fmla="val 104"/>
                <a:gd name="gd10" fmla="val 109"/>
                <a:gd name="gd11" fmla="val 63"/>
                <a:gd name="gd12" fmla="val 157"/>
                <a:gd name="gd13" fmla="val 27"/>
                <a:gd name="gd14" fmla="val 205"/>
                <a:gd name="gd15" fmla="val 9"/>
                <a:gd name="gd16" fmla="val 252"/>
                <a:gd name="gd17" fmla="val 0"/>
                <a:gd name="gd18" fmla="val 292"/>
                <a:gd name="gd19" fmla="val 14"/>
                <a:gd name="gd20" fmla="val 340"/>
                <a:gd name="gd21" fmla="val 45"/>
                <a:gd name="gd22" fmla="val 384"/>
                <a:gd name="gd23" fmla="val 95"/>
                <a:gd name="gd24" fmla="val 410"/>
                <a:gd name="gd25" fmla="val 122"/>
                <a:gd name="gd26" fmla="val 417"/>
                <a:gd name="gd27" fmla="val 153"/>
                <a:gd name="gd28" fmla="val 421"/>
                <a:gd name="gd29" fmla="val 867"/>
                <a:gd name="gd30" fmla="val 421"/>
                <a:gd name="gd31" fmla="val 898"/>
                <a:gd name="gd32" fmla="val 417"/>
                <a:gd name="gd33" fmla="val 925"/>
                <a:gd name="gd34" fmla="val 410"/>
                <a:gd name="gd35" fmla="val 975"/>
                <a:gd name="gd36" fmla="val 384"/>
                <a:gd name="gd37" fmla="val 1006"/>
                <a:gd name="gd38" fmla="val 340"/>
                <a:gd name="gd39" fmla="val 1020"/>
                <a:gd name="gd40" fmla="val 292"/>
                <a:gd name="gd41" fmla="val 1011"/>
                <a:gd name="gd42" fmla="val 252"/>
                <a:gd name="gd43" fmla="val 988"/>
                <a:gd name="gd44" fmla="val 205"/>
                <a:gd name="gd45" fmla="val 948"/>
                <a:gd name="gd46" fmla="val 157"/>
                <a:gd name="gd47" fmla="val 903"/>
                <a:gd name="gd48" fmla="val 109"/>
                <a:gd name="gd49" fmla="val 844"/>
                <a:gd name="gd50" fmla="val 65"/>
                <a:gd name="gd51" fmla="val 782"/>
                <a:gd name="gd52" fmla="val 32"/>
                <a:gd name="gd53" fmla="val 719"/>
                <a:gd name="gd54" fmla="val 7"/>
                <a:gd name="gd55" fmla="val 651"/>
                <a:gd name="gd56" fmla="val 0"/>
                <a:gd name="gd57" fmla="val 342"/>
                <a:gd name="gd58" fmla="val 0"/>
                <a:gd name="gd59" fmla="*/ w 0 1020"/>
                <a:gd name="gd60" fmla="*/ h 0 421"/>
                <a:gd name="gd61" fmla="*/ w 21600 1020"/>
                <a:gd name="gd62" fmla="*/ h 21600 421"/>
              </a:gdLst>
              <a:ahLst/>
              <a:cxnLst/>
              <a:rect l="gd59" t="gd60" r="gd61" b="gd62"/>
              <a:pathLst>
                <a:path w="1020" h="421">
                  <a:moveTo>
                    <a:pt x="gd1" y="gd2"/>
                  </a:moveTo>
                  <a:lnTo>
                    <a:pt x="gd3" y="gd4"/>
                  </a:lnTo>
                  <a:lnTo>
                    <a:pt x="gd5" y="gd6"/>
                  </a:lnTo>
                  <a:lnTo>
                    <a:pt x="gd7" y="gd8"/>
                  </a:lnTo>
                  <a:lnTo>
                    <a:pt x="gd9" y="gd10"/>
                  </a:lnTo>
                  <a:lnTo>
                    <a:pt x="gd11" y="gd12"/>
                  </a:lnTo>
                  <a:lnTo>
                    <a:pt x="gd13" y="gd14"/>
                  </a:lnTo>
                  <a:lnTo>
                    <a:pt x="gd15" y="gd16"/>
                  </a:lnTo>
                  <a:lnTo>
                    <a:pt x="gd17" y="gd18"/>
                  </a:lnTo>
                  <a:lnTo>
                    <a:pt x="gd19" y="gd20"/>
                  </a:lnTo>
                  <a:lnTo>
                    <a:pt x="gd21" y="gd22"/>
                  </a:lnTo>
                  <a:lnTo>
                    <a:pt x="gd23" y="gd24"/>
                  </a:lnTo>
                  <a:lnTo>
                    <a:pt x="gd25" y="gd26"/>
                  </a:lnTo>
                  <a:lnTo>
                    <a:pt x="gd27" y="gd28"/>
                  </a:lnTo>
                  <a:lnTo>
                    <a:pt x="gd29" y="gd30"/>
                  </a:lnTo>
                  <a:lnTo>
                    <a:pt x="gd31" y="gd32"/>
                  </a:lnTo>
                  <a:lnTo>
                    <a:pt x="gd33" y="gd34"/>
                  </a:lnTo>
                  <a:lnTo>
                    <a:pt x="gd35" y="gd36"/>
                  </a:lnTo>
                  <a:lnTo>
                    <a:pt x="gd37" y="gd38"/>
                  </a:lnTo>
                  <a:lnTo>
                    <a:pt x="gd39" y="gd40"/>
                  </a:lnTo>
                  <a:lnTo>
                    <a:pt x="gd41" y="gd42"/>
                  </a:lnTo>
                  <a:lnTo>
                    <a:pt x="gd43" y="gd44"/>
                  </a:lnTo>
                  <a:lnTo>
                    <a:pt x="gd45" y="gd46"/>
                  </a:lnTo>
                  <a:lnTo>
                    <a:pt x="gd47" y="gd48"/>
                  </a:lnTo>
                  <a:lnTo>
                    <a:pt x="gd49" y="gd50"/>
                  </a:lnTo>
                  <a:lnTo>
                    <a:pt x="gd51" y="gd52"/>
                  </a:lnTo>
                  <a:lnTo>
                    <a:pt x="gd53" y="gd54"/>
                  </a:lnTo>
                  <a:lnTo>
                    <a:pt x="gd55" y="gd56"/>
                  </a:lnTo>
                  <a:lnTo>
                    <a:pt x="gd57" y="gd58"/>
                  </a:lnTo>
                  <a:close/>
                </a:path>
                <a:path w="1020" h="421"/>
              </a:pathLst>
            </a:custGeom>
            <a:solidFill>
              <a:srgbClr val="9B9B9B"/>
            </a:solidFill>
          </p:spPr>
          <p:txBody>
            <a:bodyPr lIns="91440" tIns="45720" rIns="91440" bIns="45720" anchor="t"/>
            <a:lstStyle/>
            <a:p>
              <a:endParaRPr dirty="0"/>
            </a:p>
          </p:txBody>
        </p:sp>
        <p:sp>
          <p:nvSpPr>
            <p:cNvPr id="44046" name="Freeform 12"/>
            <p:cNvSpPr>
              <a:spLocks noChangeShapeType="1"/>
            </p:cNvSpPr>
            <p:nvPr/>
          </p:nvSpPr>
          <p:spPr>
            <a:xfrm>
              <a:off x="2433" y="380"/>
              <a:ext cx="997" cy="421"/>
            </a:xfrm>
            <a:custGeom>
              <a:avLst/>
              <a:gdLst>
                <a:gd name="gd0" fmla="val 65536"/>
                <a:gd name="gd1" fmla="val 337"/>
                <a:gd name="gd2" fmla="val 0"/>
                <a:gd name="gd3" fmla="val 274"/>
                <a:gd name="gd4" fmla="val 7"/>
                <a:gd name="gd5" fmla="val 211"/>
                <a:gd name="gd6" fmla="val 32"/>
                <a:gd name="gd7" fmla="val 153"/>
                <a:gd name="gd8" fmla="val 65"/>
                <a:gd name="gd9" fmla="val 104"/>
                <a:gd name="gd10" fmla="val 109"/>
                <a:gd name="gd11" fmla="val 59"/>
                <a:gd name="gd12" fmla="val 157"/>
                <a:gd name="gd13" fmla="val 27"/>
                <a:gd name="gd14" fmla="val 205"/>
                <a:gd name="gd15" fmla="val 9"/>
                <a:gd name="gd16" fmla="val 252"/>
                <a:gd name="gd17" fmla="val 0"/>
                <a:gd name="gd18" fmla="val 292"/>
                <a:gd name="gd19" fmla="val 14"/>
                <a:gd name="gd20" fmla="val 340"/>
                <a:gd name="gd21" fmla="val 45"/>
                <a:gd name="gd22" fmla="val 384"/>
                <a:gd name="gd23" fmla="val 90"/>
                <a:gd name="gd24" fmla="val 410"/>
                <a:gd name="gd25" fmla="val 117"/>
                <a:gd name="gd26" fmla="val 417"/>
                <a:gd name="gd27" fmla="val 149"/>
                <a:gd name="gd28" fmla="val 421"/>
                <a:gd name="gd29" fmla="val 853"/>
                <a:gd name="gd30" fmla="val 421"/>
                <a:gd name="gd31" fmla="val 885"/>
                <a:gd name="gd32" fmla="val 417"/>
                <a:gd name="gd33" fmla="val 912"/>
                <a:gd name="gd34" fmla="val 410"/>
                <a:gd name="gd35" fmla="val 957"/>
                <a:gd name="gd36" fmla="val 384"/>
                <a:gd name="gd37" fmla="val 988"/>
                <a:gd name="gd38" fmla="val 340"/>
                <a:gd name="gd39" fmla="val 997"/>
                <a:gd name="gd40" fmla="val 292"/>
                <a:gd name="gd41" fmla="val 988"/>
                <a:gd name="gd42" fmla="val 252"/>
                <a:gd name="gd43" fmla="val 966"/>
                <a:gd name="gd44" fmla="val 205"/>
                <a:gd name="gd45" fmla="val 930"/>
                <a:gd name="gd46" fmla="val 157"/>
                <a:gd name="gd47" fmla="val 885"/>
                <a:gd name="gd48" fmla="val 109"/>
                <a:gd name="gd49" fmla="val 831"/>
                <a:gd name="gd50" fmla="val 65"/>
                <a:gd name="gd51" fmla="val 768"/>
                <a:gd name="gd52" fmla="val 32"/>
                <a:gd name="gd53" fmla="val 705"/>
                <a:gd name="gd54" fmla="val 7"/>
                <a:gd name="gd55" fmla="val 642"/>
                <a:gd name="gd56" fmla="val 0"/>
                <a:gd name="gd57" fmla="val 337"/>
                <a:gd name="gd58" fmla="val 0"/>
                <a:gd name="gd59" fmla="*/ w 0 997"/>
                <a:gd name="gd60" fmla="*/ h 0 421"/>
                <a:gd name="gd61" fmla="*/ w 21600 997"/>
                <a:gd name="gd62" fmla="*/ h 21600 421"/>
              </a:gdLst>
              <a:ahLst/>
              <a:cxnLst/>
              <a:rect l="gd59" t="gd60" r="gd61" b="gd62"/>
              <a:pathLst>
                <a:path w="997" h="421">
                  <a:moveTo>
                    <a:pt x="gd1" y="gd2"/>
                  </a:moveTo>
                  <a:lnTo>
                    <a:pt x="gd3" y="gd4"/>
                  </a:lnTo>
                  <a:lnTo>
                    <a:pt x="gd5" y="gd6"/>
                  </a:lnTo>
                  <a:lnTo>
                    <a:pt x="gd7" y="gd8"/>
                  </a:lnTo>
                  <a:lnTo>
                    <a:pt x="gd9" y="gd10"/>
                  </a:lnTo>
                  <a:lnTo>
                    <a:pt x="gd11" y="gd12"/>
                  </a:lnTo>
                  <a:lnTo>
                    <a:pt x="gd13" y="gd14"/>
                  </a:lnTo>
                  <a:lnTo>
                    <a:pt x="gd15" y="gd16"/>
                  </a:lnTo>
                  <a:lnTo>
                    <a:pt x="gd17" y="gd18"/>
                  </a:lnTo>
                  <a:lnTo>
                    <a:pt x="gd19" y="gd20"/>
                  </a:lnTo>
                  <a:lnTo>
                    <a:pt x="gd21" y="gd22"/>
                  </a:lnTo>
                  <a:lnTo>
                    <a:pt x="gd23" y="gd24"/>
                  </a:lnTo>
                  <a:lnTo>
                    <a:pt x="gd25" y="gd26"/>
                  </a:lnTo>
                  <a:lnTo>
                    <a:pt x="gd27" y="gd28"/>
                  </a:lnTo>
                  <a:lnTo>
                    <a:pt x="gd29" y="gd30"/>
                  </a:lnTo>
                  <a:lnTo>
                    <a:pt x="gd31" y="gd32"/>
                  </a:lnTo>
                  <a:lnTo>
                    <a:pt x="gd33" y="gd34"/>
                  </a:lnTo>
                  <a:lnTo>
                    <a:pt x="gd35" y="gd36"/>
                  </a:lnTo>
                  <a:lnTo>
                    <a:pt x="gd37" y="gd38"/>
                  </a:lnTo>
                  <a:lnTo>
                    <a:pt x="gd39" y="gd40"/>
                  </a:lnTo>
                  <a:lnTo>
                    <a:pt x="gd41" y="gd42"/>
                  </a:lnTo>
                  <a:lnTo>
                    <a:pt x="gd43" y="gd44"/>
                  </a:lnTo>
                  <a:lnTo>
                    <a:pt x="gd45" y="gd46"/>
                  </a:lnTo>
                  <a:lnTo>
                    <a:pt x="gd47" y="gd48"/>
                  </a:lnTo>
                  <a:lnTo>
                    <a:pt x="gd49" y="gd50"/>
                  </a:lnTo>
                  <a:lnTo>
                    <a:pt x="gd51" y="gd52"/>
                  </a:lnTo>
                  <a:lnTo>
                    <a:pt x="gd53" y="gd54"/>
                  </a:lnTo>
                  <a:lnTo>
                    <a:pt x="gd55" y="gd56"/>
                  </a:lnTo>
                  <a:lnTo>
                    <a:pt x="gd57" y="gd58"/>
                  </a:lnTo>
                  <a:close/>
                </a:path>
                <a:path w="997" h="421"/>
              </a:pathLst>
            </a:custGeom>
            <a:solidFill>
              <a:srgbClr val="A5A5A5"/>
            </a:solidFill>
          </p:spPr>
          <p:txBody>
            <a:bodyPr lIns="91440" tIns="45720" rIns="91440" bIns="45720" anchor="t"/>
            <a:lstStyle/>
            <a:p>
              <a:endParaRPr dirty="0"/>
            </a:p>
          </p:txBody>
        </p:sp>
        <p:sp>
          <p:nvSpPr>
            <p:cNvPr id="44047" name="Freeform 13"/>
            <p:cNvSpPr>
              <a:spLocks noChangeShapeType="1"/>
            </p:cNvSpPr>
            <p:nvPr/>
          </p:nvSpPr>
          <p:spPr>
            <a:xfrm>
              <a:off x="2442" y="380"/>
              <a:ext cx="979" cy="421"/>
            </a:xfrm>
            <a:custGeom>
              <a:avLst/>
              <a:gdLst>
                <a:gd name="gd0" fmla="val 65536"/>
                <a:gd name="gd1" fmla="val 328"/>
                <a:gd name="gd2" fmla="val 0"/>
                <a:gd name="gd3" fmla="val 265"/>
                <a:gd name="gd4" fmla="val 7"/>
                <a:gd name="gd5" fmla="val 207"/>
                <a:gd name="gd6" fmla="val 32"/>
                <a:gd name="gd7" fmla="val 149"/>
                <a:gd name="gd8" fmla="val 65"/>
                <a:gd name="gd9" fmla="val 99"/>
                <a:gd name="gd10" fmla="val 109"/>
                <a:gd name="gd11" fmla="val 59"/>
                <a:gd name="gd12" fmla="val 157"/>
                <a:gd name="gd13" fmla="val 27"/>
                <a:gd name="gd14" fmla="val 205"/>
                <a:gd name="gd15" fmla="val 9"/>
                <a:gd name="gd16" fmla="val 252"/>
                <a:gd name="gd17" fmla="val 0"/>
                <a:gd name="gd18" fmla="val 292"/>
                <a:gd name="gd19" fmla="val 9"/>
                <a:gd name="gd20" fmla="val 340"/>
                <a:gd name="gd21" fmla="val 41"/>
                <a:gd name="gd22" fmla="val 384"/>
                <a:gd name="gd23" fmla="val 86"/>
                <a:gd name="gd24" fmla="val 410"/>
                <a:gd name="gd25" fmla="val 113"/>
                <a:gd name="gd26" fmla="val 417"/>
                <a:gd name="gd27" fmla="val 144"/>
                <a:gd name="gd28" fmla="val 421"/>
                <a:gd name="gd29" fmla="val 835"/>
                <a:gd name="gd30" fmla="val 421"/>
                <a:gd name="gd31" fmla="val 889"/>
                <a:gd name="gd32" fmla="val 410"/>
                <a:gd name="gd33" fmla="val 934"/>
                <a:gd name="gd34" fmla="val 384"/>
                <a:gd name="gd35" fmla="val 966"/>
                <a:gd name="gd36" fmla="val 340"/>
                <a:gd name="gd37" fmla="val 979"/>
                <a:gd name="gd38" fmla="val 292"/>
                <a:gd name="gd39" fmla="val 970"/>
                <a:gd name="gd40" fmla="val 252"/>
                <a:gd name="gd41" fmla="val 948"/>
                <a:gd name="gd42" fmla="val 205"/>
                <a:gd name="gd43" fmla="val 912"/>
                <a:gd name="gd44" fmla="val 157"/>
                <a:gd name="gd45" fmla="val 867"/>
                <a:gd name="gd46" fmla="val 109"/>
                <a:gd name="gd47" fmla="val 813"/>
                <a:gd name="gd48" fmla="val 65"/>
                <a:gd name="gd49" fmla="val 755"/>
                <a:gd name="gd50" fmla="val 32"/>
                <a:gd name="gd51" fmla="val 692"/>
                <a:gd name="gd52" fmla="val 7"/>
                <a:gd name="gd53" fmla="val 629"/>
                <a:gd name="gd54" fmla="val 0"/>
                <a:gd name="gd55" fmla="val 328"/>
                <a:gd name="gd56" fmla="val 0"/>
                <a:gd name="gd57" fmla="*/ w 0 979"/>
                <a:gd name="gd58" fmla="*/ h 0 421"/>
                <a:gd name="gd59" fmla="*/ w 21600 979"/>
                <a:gd name="gd60" fmla="*/ h 21600 421"/>
              </a:gdLst>
              <a:ahLst/>
              <a:cxnLst/>
              <a:rect l="gd57" t="gd58" r="gd59" b="gd60"/>
              <a:pathLst>
                <a:path w="979" h="421">
                  <a:moveTo>
                    <a:pt x="gd1" y="gd2"/>
                  </a:moveTo>
                  <a:lnTo>
                    <a:pt x="gd3" y="gd4"/>
                  </a:lnTo>
                  <a:lnTo>
                    <a:pt x="gd5" y="gd6"/>
                  </a:lnTo>
                  <a:lnTo>
                    <a:pt x="gd7" y="gd8"/>
                  </a:lnTo>
                  <a:lnTo>
                    <a:pt x="gd9" y="gd10"/>
                  </a:lnTo>
                  <a:lnTo>
                    <a:pt x="gd11" y="gd12"/>
                  </a:lnTo>
                  <a:lnTo>
                    <a:pt x="gd13" y="gd14"/>
                  </a:lnTo>
                  <a:lnTo>
                    <a:pt x="gd15" y="gd16"/>
                  </a:lnTo>
                  <a:lnTo>
                    <a:pt x="gd17" y="gd18"/>
                  </a:lnTo>
                  <a:lnTo>
                    <a:pt x="gd19" y="gd20"/>
                  </a:lnTo>
                  <a:lnTo>
                    <a:pt x="gd21" y="gd22"/>
                  </a:lnTo>
                  <a:lnTo>
                    <a:pt x="gd23" y="gd24"/>
                  </a:lnTo>
                  <a:lnTo>
                    <a:pt x="gd25" y="gd26"/>
                  </a:lnTo>
                  <a:lnTo>
                    <a:pt x="gd27" y="gd28"/>
                  </a:lnTo>
                  <a:lnTo>
                    <a:pt x="gd29" y="gd30"/>
                  </a:lnTo>
                  <a:lnTo>
                    <a:pt x="gd31" y="gd32"/>
                  </a:lnTo>
                  <a:lnTo>
                    <a:pt x="gd33" y="gd34"/>
                  </a:lnTo>
                  <a:lnTo>
                    <a:pt x="gd35" y="gd36"/>
                  </a:lnTo>
                  <a:lnTo>
                    <a:pt x="gd37" y="gd38"/>
                  </a:lnTo>
                  <a:lnTo>
                    <a:pt x="gd39" y="gd40"/>
                  </a:lnTo>
                  <a:lnTo>
                    <a:pt x="gd41" y="gd42"/>
                  </a:lnTo>
                  <a:lnTo>
                    <a:pt x="gd43" y="gd44"/>
                  </a:lnTo>
                  <a:lnTo>
                    <a:pt x="gd45" y="gd46"/>
                  </a:lnTo>
                  <a:lnTo>
                    <a:pt x="gd47" y="gd48"/>
                  </a:lnTo>
                  <a:lnTo>
                    <a:pt x="gd49" y="gd50"/>
                  </a:lnTo>
                  <a:lnTo>
                    <a:pt x="gd51" y="gd52"/>
                  </a:lnTo>
                  <a:lnTo>
                    <a:pt x="gd53" y="gd54"/>
                  </a:lnTo>
                  <a:lnTo>
                    <a:pt x="gd55" y="gd56"/>
                  </a:lnTo>
                  <a:close/>
                </a:path>
                <a:path w="979" h="421"/>
              </a:pathLst>
            </a:custGeom>
            <a:solidFill>
              <a:srgbClr val="AEAEAE"/>
            </a:solidFill>
          </p:spPr>
          <p:txBody>
            <a:bodyPr lIns="91440" tIns="45720" rIns="91440" bIns="45720" anchor="t"/>
            <a:lstStyle/>
            <a:p>
              <a:endParaRPr dirty="0"/>
            </a:p>
          </p:txBody>
        </p:sp>
        <p:sp>
          <p:nvSpPr>
            <p:cNvPr id="44048" name="Freeform 14"/>
            <p:cNvSpPr>
              <a:spLocks noChangeShapeType="1"/>
            </p:cNvSpPr>
            <p:nvPr/>
          </p:nvSpPr>
          <p:spPr>
            <a:xfrm>
              <a:off x="2451" y="380"/>
              <a:ext cx="961" cy="421"/>
            </a:xfrm>
            <a:custGeom>
              <a:avLst/>
              <a:gdLst>
                <a:gd name="gd0" fmla="val 65536"/>
                <a:gd name="gd1" fmla="val 319"/>
                <a:gd name="gd2" fmla="val 0"/>
                <a:gd name="gd3" fmla="val 256"/>
                <a:gd name="gd4" fmla="val 7"/>
                <a:gd name="gd5" fmla="val 198"/>
                <a:gd name="gd6" fmla="val 32"/>
                <a:gd name="gd7" fmla="val 144"/>
                <a:gd name="gd8" fmla="val 65"/>
                <a:gd name="gd9" fmla="val 99"/>
                <a:gd name="gd10" fmla="val 109"/>
                <a:gd name="gd11" fmla="val 59"/>
                <a:gd name="gd12" fmla="val 157"/>
                <a:gd name="gd13" fmla="val 27"/>
                <a:gd name="gd14" fmla="val 205"/>
                <a:gd name="gd15" fmla="val 9"/>
                <a:gd name="gd16" fmla="val 252"/>
                <a:gd name="gd17" fmla="val 0"/>
                <a:gd name="gd18" fmla="val 292"/>
                <a:gd name="gd19" fmla="val 9"/>
                <a:gd name="gd20" fmla="val 340"/>
                <a:gd name="gd21" fmla="val 41"/>
                <a:gd name="gd22" fmla="val 384"/>
                <a:gd name="gd23" fmla="val 86"/>
                <a:gd name="gd24" fmla="val 410"/>
                <a:gd name="gd25" fmla="val 113"/>
                <a:gd name="gd26" fmla="val 417"/>
                <a:gd name="gd27" fmla="val 140"/>
                <a:gd name="gd28" fmla="val 421"/>
                <a:gd name="gd29" fmla="val 817"/>
                <a:gd name="gd30" fmla="val 421"/>
                <a:gd name="gd31" fmla="val 849"/>
                <a:gd name="gd32" fmla="val 417"/>
                <a:gd name="gd33" fmla="val 876"/>
                <a:gd name="gd34" fmla="val 410"/>
                <a:gd name="gd35" fmla="val 921"/>
                <a:gd name="gd36" fmla="val 384"/>
                <a:gd name="gd37" fmla="val 952"/>
                <a:gd name="gd38" fmla="val 340"/>
                <a:gd name="gd39" fmla="val 961"/>
                <a:gd name="gd40" fmla="val 292"/>
                <a:gd name="gd41" fmla="val 952"/>
                <a:gd name="gd42" fmla="val 252"/>
                <a:gd name="gd43" fmla="val 930"/>
                <a:gd name="gd44" fmla="val 205"/>
                <a:gd name="gd45" fmla="val 894"/>
                <a:gd name="gd46" fmla="val 157"/>
                <a:gd name="gd47" fmla="val 849"/>
                <a:gd name="gd48" fmla="val 109"/>
                <a:gd name="gd49" fmla="val 800"/>
                <a:gd name="gd50" fmla="val 65"/>
                <a:gd name="gd51" fmla="val 741"/>
                <a:gd name="gd52" fmla="val 32"/>
                <a:gd name="gd53" fmla="val 678"/>
                <a:gd name="gd54" fmla="val 7"/>
                <a:gd name="gd55" fmla="val 615"/>
                <a:gd name="gd56" fmla="val 0"/>
                <a:gd name="gd57" fmla="val 319"/>
                <a:gd name="gd58" fmla="val 0"/>
                <a:gd name="gd59" fmla="*/ w 0 961"/>
                <a:gd name="gd60" fmla="*/ h 0 421"/>
                <a:gd name="gd61" fmla="*/ w 21600 961"/>
                <a:gd name="gd62" fmla="*/ h 21600 421"/>
              </a:gdLst>
              <a:ahLst/>
              <a:cxnLst/>
              <a:rect l="gd59" t="gd60" r="gd61" b="gd62"/>
              <a:pathLst>
                <a:path w="961" h="421">
                  <a:moveTo>
                    <a:pt x="gd1" y="gd2"/>
                  </a:moveTo>
                  <a:lnTo>
                    <a:pt x="gd3" y="gd4"/>
                  </a:lnTo>
                  <a:lnTo>
                    <a:pt x="gd5" y="gd6"/>
                  </a:lnTo>
                  <a:lnTo>
                    <a:pt x="gd7" y="gd8"/>
                  </a:lnTo>
                  <a:lnTo>
                    <a:pt x="gd9" y="gd10"/>
                  </a:lnTo>
                  <a:lnTo>
                    <a:pt x="gd11" y="gd12"/>
                  </a:lnTo>
                  <a:lnTo>
                    <a:pt x="gd13" y="gd14"/>
                  </a:lnTo>
                  <a:lnTo>
                    <a:pt x="gd15" y="gd16"/>
                  </a:lnTo>
                  <a:lnTo>
                    <a:pt x="gd17" y="gd18"/>
                  </a:lnTo>
                  <a:lnTo>
                    <a:pt x="gd19" y="gd20"/>
                  </a:lnTo>
                  <a:lnTo>
                    <a:pt x="gd21" y="gd22"/>
                  </a:lnTo>
                  <a:lnTo>
                    <a:pt x="gd23" y="gd24"/>
                  </a:lnTo>
                  <a:lnTo>
                    <a:pt x="gd25" y="gd26"/>
                  </a:lnTo>
                  <a:lnTo>
                    <a:pt x="gd27" y="gd28"/>
                  </a:lnTo>
                  <a:lnTo>
                    <a:pt x="gd29" y="gd30"/>
                  </a:lnTo>
                  <a:lnTo>
                    <a:pt x="gd31" y="gd32"/>
                  </a:lnTo>
                  <a:lnTo>
                    <a:pt x="gd33" y="gd34"/>
                  </a:lnTo>
                  <a:lnTo>
                    <a:pt x="gd35" y="gd36"/>
                  </a:lnTo>
                  <a:lnTo>
                    <a:pt x="gd37" y="gd38"/>
                  </a:lnTo>
                  <a:lnTo>
                    <a:pt x="gd39" y="gd40"/>
                  </a:lnTo>
                  <a:lnTo>
                    <a:pt x="gd41" y="gd42"/>
                  </a:lnTo>
                  <a:lnTo>
                    <a:pt x="gd43" y="gd44"/>
                  </a:lnTo>
                  <a:lnTo>
                    <a:pt x="gd45" y="gd46"/>
                  </a:lnTo>
                  <a:lnTo>
                    <a:pt x="gd47" y="gd48"/>
                  </a:lnTo>
                  <a:lnTo>
                    <a:pt x="gd49" y="gd50"/>
                  </a:lnTo>
                  <a:lnTo>
                    <a:pt x="gd51" y="gd52"/>
                  </a:lnTo>
                  <a:lnTo>
                    <a:pt x="gd53" y="gd54"/>
                  </a:lnTo>
                  <a:lnTo>
                    <a:pt x="gd55" y="gd56"/>
                  </a:lnTo>
                  <a:lnTo>
                    <a:pt x="gd57" y="gd58"/>
                  </a:lnTo>
                  <a:close/>
                </a:path>
                <a:path w="961" h="421"/>
              </a:pathLst>
            </a:custGeom>
            <a:solidFill>
              <a:srgbClr val="B7B7B7"/>
            </a:solidFill>
          </p:spPr>
          <p:txBody>
            <a:bodyPr lIns="91440" tIns="45720" rIns="91440" bIns="45720" anchor="t"/>
            <a:lstStyle/>
            <a:p>
              <a:endParaRPr dirty="0"/>
            </a:p>
          </p:txBody>
        </p:sp>
        <p:sp>
          <p:nvSpPr>
            <p:cNvPr id="44049" name="Freeform 15"/>
            <p:cNvSpPr>
              <a:spLocks noChangeShapeType="1"/>
            </p:cNvSpPr>
            <p:nvPr/>
          </p:nvSpPr>
          <p:spPr>
            <a:xfrm>
              <a:off x="2460" y="380"/>
              <a:ext cx="939" cy="421"/>
            </a:xfrm>
            <a:custGeom>
              <a:avLst/>
              <a:gdLst>
                <a:gd name="gd0" fmla="val 65536"/>
                <a:gd name="gd1" fmla="val 315"/>
                <a:gd name="gd2" fmla="val 0"/>
                <a:gd name="gd3" fmla="val 256"/>
                <a:gd name="gd4" fmla="val 7"/>
                <a:gd name="gd5" fmla="val 198"/>
                <a:gd name="gd6" fmla="val 32"/>
                <a:gd name="gd7" fmla="val 144"/>
                <a:gd name="gd8" fmla="val 65"/>
                <a:gd name="gd9" fmla="val 99"/>
                <a:gd name="gd10" fmla="val 109"/>
                <a:gd name="gd11" fmla="val 59"/>
                <a:gd name="gd12" fmla="val 157"/>
                <a:gd name="gd13" fmla="val 27"/>
                <a:gd name="gd14" fmla="val 205"/>
                <a:gd name="gd15" fmla="val 9"/>
                <a:gd name="gd16" fmla="val 252"/>
                <a:gd name="gd17" fmla="val 0"/>
                <a:gd name="gd18" fmla="val 292"/>
                <a:gd name="gd19" fmla="val 9"/>
                <a:gd name="gd20" fmla="val 340"/>
                <a:gd name="gd21" fmla="val 41"/>
                <a:gd name="gd22" fmla="val 384"/>
                <a:gd name="gd23" fmla="val 81"/>
                <a:gd name="gd24" fmla="val 410"/>
                <a:gd name="gd25" fmla="val 108"/>
                <a:gd name="gd26" fmla="val 417"/>
                <a:gd name="gd27" fmla="val 135"/>
                <a:gd name="gd28" fmla="val 421"/>
                <a:gd name="gd29" fmla="val 804"/>
                <a:gd name="gd30" fmla="val 421"/>
                <a:gd name="gd31" fmla="val 831"/>
                <a:gd name="gd32" fmla="val 417"/>
                <a:gd name="gd33" fmla="val 858"/>
                <a:gd name="gd34" fmla="val 410"/>
                <a:gd name="gd35" fmla="val 898"/>
                <a:gd name="gd36" fmla="val 384"/>
                <a:gd name="gd37" fmla="val 930"/>
                <a:gd name="gd38" fmla="val 340"/>
                <a:gd name="gd39" fmla="val 939"/>
                <a:gd name="gd40" fmla="val 292"/>
                <a:gd name="gd41" fmla="val 930"/>
                <a:gd name="gd42" fmla="val 252"/>
                <a:gd name="gd43" fmla="val 907"/>
                <a:gd name="gd44" fmla="val 205"/>
                <a:gd name="gd45" fmla="val 876"/>
                <a:gd name="gd46" fmla="val 157"/>
                <a:gd name="gd47" fmla="val 831"/>
                <a:gd name="gd48" fmla="val 109"/>
                <a:gd name="gd49" fmla="val 782"/>
                <a:gd name="gd50" fmla="val 65"/>
                <a:gd name="gd51" fmla="val 723"/>
                <a:gd name="gd52" fmla="val 32"/>
                <a:gd name="gd53" fmla="val 665"/>
                <a:gd name="gd54" fmla="val 7"/>
                <a:gd name="gd55" fmla="val 602"/>
                <a:gd name="gd56" fmla="val 0"/>
                <a:gd name="gd57" fmla="val 315"/>
                <a:gd name="gd58" fmla="val 0"/>
                <a:gd name="gd59" fmla="*/ w 0 939"/>
                <a:gd name="gd60" fmla="*/ h 0 421"/>
                <a:gd name="gd61" fmla="*/ w 21600 939"/>
                <a:gd name="gd62" fmla="*/ h 21600 421"/>
              </a:gdLst>
              <a:ahLst/>
              <a:cxnLst/>
              <a:rect l="gd59" t="gd60" r="gd61" b="gd62"/>
              <a:pathLst>
                <a:path w="939" h="421">
                  <a:moveTo>
                    <a:pt x="gd1" y="gd2"/>
                  </a:moveTo>
                  <a:lnTo>
                    <a:pt x="gd3" y="gd4"/>
                  </a:lnTo>
                  <a:lnTo>
                    <a:pt x="gd5" y="gd6"/>
                  </a:lnTo>
                  <a:lnTo>
                    <a:pt x="gd7" y="gd8"/>
                  </a:lnTo>
                  <a:lnTo>
                    <a:pt x="gd9" y="gd10"/>
                  </a:lnTo>
                  <a:lnTo>
                    <a:pt x="gd11" y="gd12"/>
                  </a:lnTo>
                  <a:lnTo>
                    <a:pt x="gd13" y="gd14"/>
                  </a:lnTo>
                  <a:lnTo>
                    <a:pt x="gd15" y="gd16"/>
                  </a:lnTo>
                  <a:lnTo>
                    <a:pt x="gd17" y="gd18"/>
                  </a:lnTo>
                  <a:lnTo>
                    <a:pt x="gd19" y="gd20"/>
                  </a:lnTo>
                  <a:lnTo>
                    <a:pt x="gd21" y="gd22"/>
                  </a:lnTo>
                  <a:lnTo>
                    <a:pt x="gd23" y="gd24"/>
                  </a:lnTo>
                  <a:lnTo>
                    <a:pt x="gd25" y="gd26"/>
                  </a:lnTo>
                  <a:lnTo>
                    <a:pt x="gd27" y="gd28"/>
                  </a:lnTo>
                  <a:lnTo>
                    <a:pt x="gd29" y="gd30"/>
                  </a:lnTo>
                  <a:lnTo>
                    <a:pt x="gd31" y="gd32"/>
                  </a:lnTo>
                  <a:lnTo>
                    <a:pt x="gd33" y="gd34"/>
                  </a:lnTo>
                  <a:lnTo>
                    <a:pt x="gd35" y="gd36"/>
                  </a:lnTo>
                  <a:lnTo>
                    <a:pt x="gd37" y="gd38"/>
                  </a:lnTo>
                  <a:lnTo>
                    <a:pt x="gd39" y="gd40"/>
                  </a:lnTo>
                  <a:lnTo>
                    <a:pt x="gd41" y="gd42"/>
                  </a:lnTo>
                  <a:lnTo>
                    <a:pt x="gd43" y="gd44"/>
                  </a:lnTo>
                  <a:lnTo>
                    <a:pt x="gd45" y="gd46"/>
                  </a:lnTo>
                  <a:lnTo>
                    <a:pt x="gd47" y="gd48"/>
                  </a:lnTo>
                  <a:lnTo>
                    <a:pt x="gd49" y="gd50"/>
                  </a:lnTo>
                  <a:lnTo>
                    <a:pt x="gd51" y="gd52"/>
                  </a:lnTo>
                  <a:lnTo>
                    <a:pt x="gd53" y="gd54"/>
                  </a:lnTo>
                  <a:lnTo>
                    <a:pt x="gd55" y="gd56"/>
                  </a:lnTo>
                  <a:lnTo>
                    <a:pt x="gd57" y="gd58"/>
                  </a:lnTo>
                  <a:close/>
                </a:path>
                <a:path w="939" h="421"/>
              </a:pathLst>
            </a:custGeom>
            <a:solidFill>
              <a:srgbClr val="C0C0C0"/>
            </a:solidFill>
          </p:spPr>
          <p:txBody>
            <a:bodyPr lIns="91440" tIns="45720" rIns="91440" bIns="45720" anchor="t"/>
            <a:lstStyle/>
            <a:p>
              <a:endParaRPr dirty="0"/>
            </a:p>
          </p:txBody>
        </p:sp>
        <p:sp>
          <p:nvSpPr>
            <p:cNvPr id="44050" name="Oval 16"/>
            <p:cNvSpPr>
              <a:spLocks noChangeShapeType="1"/>
            </p:cNvSpPr>
            <p:nvPr/>
          </p:nvSpPr>
          <p:spPr>
            <a:xfrm>
              <a:off x="2460" y="629"/>
              <a:ext cx="135" cy="117"/>
            </a:xfrm>
            <a:prstGeom prst="ellipse">
              <a:avLst/>
            </a:prstGeom>
            <a:solidFill>
              <a:srgbClr val="000000"/>
            </a:solidFill>
          </p:spPr>
          <p:txBody>
            <a:bodyPr lIns="91440" tIns="45720" rIns="91440" bIns="45720"/>
            <a:lstStyle/>
            <a:p>
              <a:endParaRPr dirty="0"/>
            </a:p>
          </p:txBody>
        </p:sp>
        <p:sp>
          <p:nvSpPr>
            <p:cNvPr id="44051" name="Oval 17"/>
            <p:cNvSpPr>
              <a:spLocks noChangeShapeType="1"/>
            </p:cNvSpPr>
            <p:nvPr/>
          </p:nvSpPr>
          <p:spPr>
            <a:xfrm>
              <a:off x="2460" y="632"/>
              <a:ext cx="135" cy="106"/>
            </a:xfrm>
            <a:prstGeom prst="ellipse">
              <a:avLst/>
            </a:prstGeom>
            <a:solidFill>
              <a:srgbClr val="1B1B1B"/>
            </a:solidFill>
          </p:spPr>
          <p:txBody>
            <a:bodyPr lIns="91440" tIns="45720" rIns="91440" bIns="45720"/>
            <a:lstStyle/>
            <a:p>
              <a:endParaRPr dirty="0"/>
            </a:p>
          </p:txBody>
        </p:sp>
        <p:sp>
          <p:nvSpPr>
            <p:cNvPr id="44052" name="Oval 18"/>
            <p:cNvSpPr>
              <a:spLocks noChangeShapeType="1"/>
            </p:cNvSpPr>
            <p:nvPr/>
          </p:nvSpPr>
          <p:spPr>
            <a:xfrm>
              <a:off x="2460" y="632"/>
              <a:ext cx="126" cy="103"/>
            </a:xfrm>
            <a:prstGeom prst="ellipse">
              <a:avLst/>
            </a:prstGeom>
            <a:solidFill>
              <a:srgbClr val="373737"/>
            </a:solidFill>
          </p:spPr>
          <p:txBody>
            <a:bodyPr lIns="91440" tIns="45720" rIns="91440" bIns="45720"/>
            <a:lstStyle/>
            <a:p>
              <a:endParaRPr dirty="0"/>
            </a:p>
          </p:txBody>
        </p:sp>
        <p:sp>
          <p:nvSpPr>
            <p:cNvPr id="44053" name="Oval 19"/>
            <p:cNvSpPr>
              <a:spLocks noChangeShapeType="1"/>
            </p:cNvSpPr>
            <p:nvPr/>
          </p:nvSpPr>
          <p:spPr>
            <a:xfrm>
              <a:off x="2465" y="632"/>
              <a:ext cx="121" cy="99"/>
            </a:xfrm>
            <a:prstGeom prst="ellipse">
              <a:avLst/>
            </a:prstGeom>
            <a:solidFill>
              <a:srgbClr val="525252"/>
            </a:solidFill>
          </p:spPr>
          <p:txBody>
            <a:bodyPr lIns="91440" tIns="45720" rIns="91440" bIns="45720"/>
            <a:lstStyle/>
            <a:p>
              <a:endParaRPr dirty="0"/>
            </a:p>
          </p:txBody>
        </p:sp>
        <p:sp>
          <p:nvSpPr>
            <p:cNvPr id="44054" name="Oval 20"/>
            <p:cNvSpPr>
              <a:spLocks noChangeShapeType="1"/>
            </p:cNvSpPr>
            <p:nvPr/>
          </p:nvSpPr>
          <p:spPr>
            <a:xfrm>
              <a:off x="2465" y="632"/>
              <a:ext cx="117" cy="95"/>
            </a:xfrm>
            <a:prstGeom prst="ellipse">
              <a:avLst/>
            </a:prstGeom>
            <a:solidFill>
              <a:srgbClr val="6E6E6E"/>
            </a:solidFill>
          </p:spPr>
          <p:txBody>
            <a:bodyPr lIns="91440" tIns="45720" rIns="91440" bIns="45720"/>
            <a:lstStyle/>
            <a:p>
              <a:endParaRPr dirty="0"/>
            </a:p>
          </p:txBody>
        </p:sp>
        <p:sp>
          <p:nvSpPr>
            <p:cNvPr id="44055" name="Oval 21"/>
            <p:cNvSpPr>
              <a:spLocks noChangeShapeType="1"/>
            </p:cNvSpPr>
            <p:nvPr/>
          </p:nvSpPr>
          <p:spPr>
            <a:xfrm>
              <a:off x="2465" y="632"/>
              <a:ext cx="112" cy="92"/>
            </a:xfrm>
            <a:prstGeom prst="ellipse">
              <a:avLst/>
            </a:prstGeom>
            <a:solidFill>
              <a:srgbClr val="898989"/>
            </a:solidFill>
          </p:spPr>
          <p:txBody>
            <a:bodyPr lIns="91440" tIns="45720" rIns="91440" bIns="45720"/>
            <a:lstStyle/>
            <a:p>
              <a:endParaRPr dirty="0"/>
            </a:p>
          </p:txBody>
        </p:sp>
        <p:sp>
          <p:nvSpPr>
            <p:cNvPr id="44056" name="Oval 22"/>
            <p:cNvSpPr>
              <a:spLocks noChangeShapeType="1"/>
            </p:cNvSpPr>
            <p:nvPr/>
          </p:nvSpPr>
          <p:spPr>
            <a:xfrm>
              <a:off x="2465" y="632"/>
              <a:ext cx="108" cy="88"/>
            </a:xfrm>
            <a:prstGeom prst="ellipse">
              <a:avLst/>
            </a:prstGeom>
            <a:solidFill>
              <a:srgbClr val="A5A5A5"/>
            </a:solidFill>
          </p:spPr>
          <p:txBody>
            <a:bodyPr lIns="91440" tIns="45720" rIns="91440" bIns="45720"/>
            <a:lstStyle/>
            <a:p>
              <a:endParaRPr dirty="0"/>
            </a:p>
          </p:txBody>
        </p:sp>
        <p:sp>
          <p:nvSpPr>
            <p:cNvPr id="44057" name="Oval 23"/>
            <p:cNvSpPr>
              <a:spLocks noChangeShapeType="1"/>
            </p:cNvSpPr>
            <p:nvPr/>
          </p:nvSpPr>
          <p:spPr>
            <a:xfrm>
              <a:off x="2469" y="636"/>
              <a:ext cx="95" cy="77"/>
            </a:xfrm>
            <a:prstGeom prst="ellipse">
              <a:avLst/>
            </a:prstGeom>
            <a:solidFill>
              <a:srgbClr val="C0C0C0"/>
            </a:solidFill>
          </p:spPr>
          <p:txBody>
            <a:bodyPr lIns="91440" tIns="45720" rIns="91440" bIns="45720"/>
            <a:lstStyle/>
            <a:p>
              <a:endParaRPr dirty="0"/>
            </a:p>
          </p:txBody>
        </p:sp>
        <p:sp>
          <p:nvSpPr>
            <p:cNvPr id="44058" name="Oval 24"/>
            <p:cNvSpPr>
              <a:spLocks noChangeShapeType="1"/>
            </p:cNvSpPr>
            <p:nvPr/>
          </p:nvSpPr>
          <p:spPr>
            <a:xfrm>
              <a:off x="3304" y="629"/>
              <a:ext cx="140" cy="117"/>
            </a:xfrm>
            <a:prstGeom prst="ellipse">
              <a:avLst/>
            </a:prstGeom>
            <a:solidFill>
              <a:srgbClr val="000000"/>
            </a:solidFill>
          </p:spPr>
          <p:txBody>
            <a:bodyPr lIns="91440" tIns="45720" rIns="91440" bIns="45720"/>
            <a:lstStyle/>
            <a:p>
              <a:endParaRPr dirty="0"/>
            </a:p>
          </p:txBody>
        </p:sp>
        <p:sp>
          <p:nvSpPr>
            <p:cNvPr id="44059" name="Oval 25"/>
            <p:cNvSpPr>
              <a:spLocks noChangeShapeType="1"/>
            </p:cNvSpPr>
            <p:nvPr/>
          </p:nvSpPr>
          <p:spPr>
            <a:xfrm>
              <a:off x="3304" y="632"/>
              <a:ext cx="131" cy="106"/>
            </a:xfrm>
            <a:prstGeom prst="ellipse">
              <a:avLst/>
            </a:prstGeom>
            <a:solidFill>
              <a:srgbClr val="1B1B1B"/>
            </a:solidFill>
          </p:spPr>
          <p:txBody>
            <a:bodyPr lIns="91440" tIns="45720" rIns="91440" bIns="45720"/>
            <a:lstStyle/>
            <a:p>
              <a:endParaRPr dirty="0"/>
            </a:p>
          </p:txBody>
        </p:sp>
        <p:sp>
          <p:nvSpPr>
            <p:cNvPr id="44060" name="Oval 26"/>
            <p:cNvSpPr>
              <a:spLocks noChangeShapeType="1"/>
            </p:cNvSpPr>
            <p:nvPr/>
          </p:nvSpPr>
          <p:spPr>
            <a:xfrm>
              <a:off x="3309" y="632"/>
              <a:ext cx="126" cy="103"/>
            </a:xfrm>
            <a:prstGeom prst="ellipse">
              <a:avLst/>
            </a:prstGeom>
            <a:solidFill>
              <a:srgbClr val="373737"/>
            </a:solidFill>
          </p:spPr>
          <p:txBody>
            <a:bodyPr lIns="91440" tIns="45720" rIns="91440" bIns="45720"/>
            <a:lstStyle/>
            <a:p>
              <a:endParaRPr dirty="0"/>
            </a:p>
          </p:txBody>
        </p:sp>
        <p:sp>
          <p:nvSpPr>
            <p:cNvPr id="44061" name="Oval 27"/>
            <p:cNvSpPr>
              <a:spLocks noChangeShapeType="1"/>
            </p:cNvSpPr>
            <p:nvPr/>
          </p:nvSpPr>
          <p:spPr>
            <a:xfrm>
              <a:off x="3309" y="632"/>
              <a:ext cx="121" cy="99"/>
            </a:xfrm>
            <a:prstGeom prst="ellipse">
              <a:avLst/>
            </a:prstGeom>
            <a:solidFill>
              <a:srgbClr val="525252"/>
            </a:solidFill>
          </p:spPr>
          <p:txBody>
            <a:bodyPr lIns="91440" tIns="45720" rIns="91440" bIns="45720"/>
            <a:lstStyle/>
            <a:p>
              <a:endParaRPr dirty="0"/>
            </a:p>
          </p:txBody>
        </p:sp>
        <p:sp>
          <p:nvSpPr>
            <p:cNvPr id="44062" name="Oval 28"/>
            <p:cNvSpPr>
              <a:spLocks noChangeShapeType="1"/>
            </p:cNvSpPr>
            <p:nvPr/>
          </p:nvSpPr>
          <p:spPr>
            <a:xfrm>
              <a:off x="3309" y="632"/>
              <a:ext cx="117" cy="95"/>
            </a:xfrm>
            <a:prstGeom prst="ellipse">
              <a:avLst/>
            </a:prstGeom>
            <a:solidFill>
              <a:srgbClr val="6E6E6E"/>
            </a:solidFill>
          </p:spPr>
          <p:txBody>
            <a:bodyPr lIns="91440" tIns="45720" rIns="91440" bIns="45720"/>
            <a:lstStyle/>
            <a:p>
              <a:endParaRPr dirty="0"/>
            </a:p>
          </p:txBody>
        </p:sp>
        <p:sp>
          <p:nvSpPr>
            <p:cNvPr id="44063" name="Oval 29"/>
            <p:cNvSpPr>
              <a:spLocks noChangeShapeType="1"/>
            </p:cNvSpPr>
            <p:nvPr/>
          </p:nvSpPr>
          <p:spPr>
            <a:xfrm>
              <a:off x="3313" y="632"/>
              <a:ext cx="104" cy="92"/>
            </a:xfrm>
            <a:prstGeom prst="ellipse">
              <a:avLst/>
            </a:prstGeom>
            <a:solidFill>
              <a:srgbClr val="898989"/>
            </a:solidFill>
          </p:spPr>
          <p:txBody>
            <a:bodyPr lIns="91440" tIns="45720" rIns="91440" bIns="45720"/>
            <a:lstStyle/>
            <a:p>
              <a:endParaRPr dirty="0"/>
            </a:p>
          </p:txBody>
        </p:sp>
        <p:sp>
          <p:nvSpPr>
            <p:cNvPr id="44064" name="Oval 30"/>
            <p:cNvSpPr>
              <a:spLocks noChangeShapeType="1"/>
            </p:cNvSpPr>
            <p:nvPr/>
          </p:nvSpPr>
          <p:spPr>
            <a:xfrm>
              <a:off x="3313" y="632"/>
              <a:ext cx="104" cy="88"/>
            </a:xfrm>
            <a:prstGeom prst="ellipse">
              <a:avLst/>
            </a:prstGeom>
            <a:solidFill>
              <a:srgbClr val="A5A5A5"/>
            </a:solidFill>
          </p:spPr>
          <p:txBody>
            <a:bodyPr lIns="91440" tIns="45720" rIns="91440" bIns="45720"/>
            <a:lstStyle/>
            <a:p>
              <a:endParaRPr dirty="0"/>
            </a:p>
          </p:txBody>
        </p:sp>
        <p:sp>
          <p:nvSpPr>
            <p:cNvPr id="44065" name="Oval 31"/>
            <p:cNvSpPr>
              <a:spLocks noChangeShapeType="1"/>
            </p:cNvSpPr>
            <p:nvPr/>
          </p:nvSpPr>
          <p:spPr>
            <a:xfrm>
              <a:off x="3313" y="636"/>
              <a:ext cx="99" cy="77"/>
            </a:xfrm>
            <a:prstGeom prst="ellipse">
              <a:avLst/>
            </a:prstGeom>
            <a:solidFill>
              <a:srgbClr val="C0C0C0"/>
            </a:solidFill>
          </p:spPr>
          <p:txBody>
            <a:bodyPr lIns="91440" tIns="45720" rIns="91440" bIns="45720"/>
            <a:lstStyle/>
            <a:p>
              <a:endParaRPr dirty="0"/>
            </a:p>
          </p:txBody>
        </p:sp>
        <p:sp>
          <p:nvSpPr>
            <p:cNvPr id="44066" name="Freeform 32"/>
            <p:cNvSpPr>
              <a:spLocks noChangeShapeType="1"/>
            </p:cNvSpPr>
            <p:nvPr/>
          </p:nvSpPr>
          <p:spPr>
            <a:xfrm>
              <a:off x="2151" y="255"/>
              <a:ext cx="1562" cy="666"/>
            </a:xfrm>
            <a:custGeom>
              <a:avLst/>
              <a:gdLst>
                <a:gd name="gd0" fmla="val 65536"/>
                <a:gd name="gd1" fmla="val 601"/>
                <a:gd name="gd2" fmla="val 0"/>
                <a:gd name="gd3" fmla="val 493"/>
                <a:gd name="gd4" fmla="val 297"/>
                <a:gd name="gd5" fmla="val 525"/>
                <a:gd name="gd6" fmla="val 527"/>
                <a:gd name="gd7" fmla="val 49"/>
                <a:gd name="gd8" fmla="val 527"/>
                <a:gd name="gd9" fmla="val 0"/>
                <a:gd name="gd10" fmla="val 666"/>
                <a:gd name="gd11" fmla="val 1562"/>
                <a:gd name="gd12" fmla="val 666"/>
                <a:gd name="gd13" fmla="val 1535"/>
                <a:gd name="gd14" fmla="val 527"/>
                <a:gd name="gd15" fmla="val 1055"/>
                <a:gd name="gd16" fmla="val 527"/>
                <a:gd name="gd17" fmla="val 1086"/>
                <a:gd name="gd18" fmla="val 297"/>
                <a:gd name="gd19" fmla="val 974"/>
                <a:gd name="gd20" fmla="val 0"/>
                <a:gd name="gd21" fmla="val 601"/>
                <a:gd name="gd22" fmla="val 0"/>
                <a:gd name="gd23" fmla="*/ w 0 1562"/>
                <a:gd name="gd24" fmla="*/ h 0 666"/>
                <a:gd name="gd25" fmla="*/ w 21600 1562"/>
                <a:gd name="gd26" fmla="*/ h 21600 666"/>
              </a:gdLst>
              <a:ahLst/>
              <a:cxnLst/>
              <a:rect l="gd23" t="gd24" r="gd25" b="gd26"/>
              <a:pathLst>
                <a:path w="1562" h="666">
                  <a:moveTo>
                    <a:pt x="gd1" y="gd2"/>
                  </a:moveTo>
                  <a:lnTo>
                    <a:pt x="gd3" y="gd4"/>
                  </a:lnTo>
                  <a:lnTo>
                    <a:pt x="gd5" y="gd6"/>
                  </a:lnTo>
                  <a:lnTo>
                    <a:pt x="gd7" y="gd8"/>
                  </a:lnTo>
                  <a:lnTo>
                    <a:pt x="gd9" y="gd10"/>
                  </a:lnTo>
                  <a:lnTo>
                    <a:pt x="gd11" y="gd12"/>
                  </a:lnTo>
                  <a:lnTo>
                    <a:pt x="gd13" y="gd14"/>
                  </a:lnTo>
                  <a:lnTo>
                    <a:pt x="gd15" y="gd16"/>
                  </a:lnTo>
                  <a:lnTo>
                    <a:pt x="gd17" y="gd18"/>
                  </a:lnTo>
                  <a:lnTo>
                    <a:pt x="gd19" y="gd20"/>
                  </a:lnTo>
                  <a:lnTo>
                    <a:pt x="gd21" y="gd22"/>
                  </a:lnTo>
                  <a:close/>
                </a:path>
                <a:path w="1562" h="666"/>
              </a:pathLst>
            </a:custGeom>
            <a:solidFill>
              <a:srgbClr val="C0C0C0"/>
            </a:solidFill>
            <a:ln w="0">
              <a:solidFill>
                <a:srgbClr val="FFFFFF"/>
              </a:solidFill>
              <a:round/>
              <a:headEnd/>
              <a:tailEnd/>
            </a:ln>
          </p:spPr>
          <p:txBody>
            <a:bodyPr lIns="91440" tIns="45720" rIns="91440" bIns="45720" anchor="t"/>
            <a:lstStyle/>
            <a:p>
              <a:endParaRPr dirty="0"/>
            </a:p>
          </p:txBody>
        </p:sp>
        <p:sp>
          <p:nvSpPr>
            <p:cNvPr id="44067" name="Rectangle 33"/>
            <p:cNvSpPr>
              <a:spLocks noChangeShapeType="1"/>
            </p:cNvSpPr>
            <p:nvPr/>
          </p:nvSpPr>
          <p:spPr>
            <a:xfrm>
              <a:off x="2142" y="914"/>
              <a:ext cx="1584" cy="44"/>
            </a:xfrm>
            <a:prstGeom prst="rect">
              <a:avLst/>
            </a:prstGeom>
            <a:solidFill>
              <a:srgbClr val="808080"/>
            </a:solidFill>
          </p:spPr>
          <p:txBody>
            <a:bodyPr lIns="91440" tIns="45720" rIns="91440" bIns="45720"/>
            <a:lstStyle/>
            <a:p>
              <a:endParaRPr dirty="0"/>
            </a:p>
          </p:txBody>
        </p:sp>
        <p:sp>
          <p:nvSpPr>
            <p:cNvPr id="44068" name="Freeform 34"/>
            <p:cNvSpPr>
              <a:spLocks noChangeShapeType="1"/>
            </p:cNvSpPr>
            <p:nvPr/>
          </p:nvSpPr>
          <p:spPr>
            <a:xfrm>
              <a:off x="2689" y="277"/>
              <a:ext cx="517" cy="286"/>
            </a:xfrm>
            <a:custGeom>
              <a:avLst/>
              <a:gdLst>
                <a:gd name="gd0" fmla="val 65536"/>
                <a:gd name="gd1" fmla="val 0"/>
                <a:gd name="gd2" fmla="val 286"/>
                <a:gd name="gd3" fmla="val 95"/>
                <a:gd name="gd4" fmla="val 0"/>
                <a:gd name="gd5" fmla="val 427"/>
                <a:gd name="gd6" fmla="val 4"/>
                <a:gd name="gd7" fmla="val 517"/>
                <a:gd name="gd8" fmla="val 282"/>
                <a:gd name="gd9" fmla="val 395"/>
                <a:gd name="gd10" fmla="val 44"/>
                <a:gd name="gd11" fmla="val 113"/>
                <a:gd name="gd12" fmla="val 44"/>
                <a:gd name="gd13" fmla="val 0"/>
                <a:gd name="gd14" fmla="val 286"/>
                <a:gd name="gd15" fmla="*/ w 0 517"/>
                <a:gd name="gd16" fmla="*/ h 0 286"/>
                <a:gd name="gd17" fmla="*/ w 21600 517"/>
                <a:gd name="gd18" fmla="*/ h 21600 286"/>
              </a:gdLst>
              <a:ahLst/>
              <a:cxnLst/>
              <a:rect l="gd15" t="gd16" r="gd17" b="gd18"/>
              <a:pathLst>
                <a:path w="517" h="286">
                  <a:moveTo>
                    <a:pt x="gd1" y="gd2"/>
                  </a:moveTo>
                  <a:lnTo>
                    <a:pt x="gd3" y="gd4"/>
                  </a:lnTo>
                  <a:lnTo>
                    <a:pt x="gd5" y="gd6"/>
                  </a:lnTo>
                  <a:lnTo>
                    <a:pt x="gd7" y="gd8"/>
                  </a:lnTo>
                  <a:lnTo>
                    <a:pt x="gd9" y="gd10"/>
                  </a:lnTo>
                  <a:lnTo>
                    <a:pt x="gd11" y="gd12"/>
                  </a:lnTo>
                  <a:lnTo>
                    <a:pt x="gd13" y="gd14"/>
                  </a:lnTo>
                  <a:close/>
                </a:path>
                <a:path w="517" h="286"/>
              </a:pathLst>
            </a:custGeom>
            <a:solidFill>
              <a:srgbClr val="404040"/>
            </a:solidFill>
          </p:spPr>
          <p:txBody>
            <a:bodyPr lIns="91440" tIns="45720" rIns="91440" bIns="45720" anchor="t"/>
            <a:lstStyle/>
            <a:p>
              <a:endParaRPr dirty="0"/>
            </a:p>
          </p:txBody>
        </p:sp>
        <p:sp>
          <p:nvSpPr>
            <p:cNvPr id="44069" name="AutoShape 35"/>
            <p:cNvSpPr>
              <a:spLocks noChangeShapeType="1"/>
            </p:cNvSpPr>
            <p:nvPr/>
          </p:nvSpPr>
          <p:spPr>
            <a:xfrm>
              <a:off x="2797" y="369"/>
              <a:ext cx="310" cy="29"/>
            </a:xfrm>
            <a:custGeom>
              <a:avLst>
                <a:gd name="adj0" fmla="val 6750"/>
              </a:avLst>
              <a:gdLst>
                <a:gd name="gd0" fmla="val 65536"/>
                <a:gd name="gd1" fmla="val adj0"/>
                <a:gd name="gd2" fmla="+- 21600 0 adj0"/>
                <a:gd name="gd3" fmla="val 0"/>
                <a:gd name="gd4" fmla="val gd1"/>
                <a:gd name="gd5" fmla="+- gd1 0 gd3"/>
                <a:gd name="gd6" fmla="+- 0 0 gd4"/>
                <a:gd name="gd7" fmla="?: gd5 1 -1"/>
                <a:gd name="gd8" fmla="?: gd6 1 -1"/>
                <a:gd name="gd9" fmla="*/ gd7 gd8 1"/>
                <a:gd name="gd10" fmla="?: gd5 10800000 0"/>
                <a:gd name="gd11" fmla="?: gd9 -5400000 5400000"/>
                <a:gd name="gd12" fmla="*/ gd5 -1 1"/>
                <a:gd name="gd13" fmla="*/ gd6 -1 1"/>
                <a:gd name="gd14" fmla="?: gd5 gd5 gd12"/>
                <a:gd name="gd15" fmla="?: gd6 gd6 gd13"/>
                <a:gd name="gd16" fmla="val gd1"/>
                <a:gd name="gd17" fmla="val 0"/>
                <a:gd name="gd18" fmla="val gd2"/>
                <a:gd name="gd19" fmla="val 0"/>
                <a:gd name="gd20" fmla="+- 21600 0 gd18"/>
                <a:gd name="gd21" fmla="+- gd1 0 gd19"/>
                <a:gd name="gd22" fmla="?: gd20 1 -1"/>
                <a:gd name="gd23" fmla="?: gd21 1 -1"/>
                <a:gd name="gd24" fmla="*/ gd22 gd23 1"/>
                <a:gd name="gd25" fmla="?: gd21 16200000 5400000"/>
                <a:gd name="gd26" fmla="?: gd24 5400000 -5400000"/>
                <a:gd name="gd27" fmla="*/ gd20 -1 1"/>
                <a:gd name="gd28" fmla="*/ gd21 -1 1"/>
                <a:gd name="gd29" fmla="?: gd20 gd20 gd27"/>
                <a:gd name="gd30" fmla="?: gd21 gd21 gd28"/>
                <a:gd name="gd31" fmla="val 21600"/>
                <a:gd name="gd32" fmla="val gd1"/>
                <a:gd name="gd33" fmla="val 21600"/>
                <a:gd name="gd34" fmla="val gd2"/>
                <a:gd name="gd35" fmla="+- gd2 0 gd33"/>
                <a:gd name="gd36" fmla="+- 21600 0 gd34"/>
                <a:gd name="gd37" fmla="?: gd35 1 -1"/>
                <a:gd name="gd38" fmla="?: gd36 1 -1"/>
                <a:gd name="gd39" fmla="*/ gd37 gd38 1"/>
                <a:gd name="gd40" fmla="?: gd35 10800000 0"/>
                <a:gd name="gd41" fmla="?: gd39 -5400000 5400000"/>
                <a:gd name="gd42" fmla="*/ gd35 -1 1"/>
                <a:gd name="gd43" fmla="*/ gd36 -1 1"/>
                <a:gd name="gd44" fmla="?: gd35 gd35 gd42"/>
                <a:gd name="gd45" fmla="?: gd36 gd36 gd43"/>
                <a:gd name="gd46" fmla="val gd2"/>
                <a:gd name="gd47" fmla="val 21600"/>
                <a:gd name="gd48" fmla="val gd1"/>
                <a:gd name="gd49" fmla="val 21600"/>
                <a:gd name="gd50" fmla="+- 0 0 gd48"/>
                <a:gd name="gd51" fmla="+- gd2 0 gd49"/>
                <a:gd name="gd52" fmla="?: gd50 1 -1"/>
                <a:gd name="gd53" fmla="?: gd51 1 -1"/>
                <a:gd name="gd54" fmla="*/ gd52 gd53 1"/>
                <a:gd name="gd55" fmla="?: gd51 16200000 5400000"/>
                <a:gd name="gd56" fmla="?: gd54 5400000 -5400000"/>
                <a:gd name="gd57" fmla="*/ gd50 -1 1"/>
                <a:gd name="gd58" fmla="*/ gd51 -1 1"/>
                <a:gd name="gd59" fmla="?: gd50 gd50 gd57"/>
                <a:gd name="gd60" fmla="?: gd51 gd51 gd58"/>
                <a:gd name="gd61" fmla="val 0"/>
                <a:gd name="gd62" fmla="val gd2"/>
                <a:gd name="gd63" fmla="*/ w 0 21600"/>
                <a:gd name="gd64" fmla="*/ h 0 21600"/>
                <a:gd name="gd65" fmla="*/ w 21600 21600"/>
                <a:gd name="gd66" fmla="*/ h 21600 21600"/>
                <a:gd name="gd67" fmla="*/ w adj0 21600"/>
                <a:gd name="gd68" fmla="*/ h 0 1"/>
              </a:gdLst>
              <a:ahLst>
                <a:ahXY gdRefX="adj0" minX="0" maxX="10800">
                  <a:pos x="gd67" y="gd68"/>
                </a:ahXY>
              </a:ahLst>
              <a:cxnLst/>
              <a:rect l="gd63" t="gd64" r="gd65" b="gd66"/>
              <a:pathLst>
                <a:path w="21600" h="21600">
                  <a:moveTo>
                    <a:pt x="gd3" y="gd4"/>
                  </a:moveTo>
                  <a:arcTo wR="gd14" hR="gd15" stAng="gd10" swAng="gd11"/>
                  <a:lnTo>
                    <a:pt x="gd18" y="gd19"/>
                  </a:lnTo>
                  <a:arcTo wR="gd29" hR="gd30" stAng="gd25" swAng="gd26"/>
                  <a:lnTo>
                    <a:pt x="gd33" y="gd34"/>
                  </a:lnTo>
                  <a:arcTo wR="gd44" hR="gd45" stAng="gd40" swAng="gd41"/>
                  <a:lnTo>
                    <a:pt x="gd48" y="gd49"/>
                  </a:lnTo>
                  <a:arcTo wR="gd59" hR="gd60" stAng="gd55" swAng="gd56"/>
                  <a:close/>
                </a:path>
                <a:path w="21600" h="21600"/>
              </a:pathLst>
            </a:custGeom>
          </p:spPr>
          <p:txBody>
            <a:bodyPr lIns="91440" tIns="45720" rIns="91440" bIns="45720"/>
            <a:lstStyle/>
            <a:p>
              <a:endParaRPr dirty="0"/>
            </a:p>
          </p:txBody>
        </p:sp>
        <p:sp>
          <p:nvSpPr>
            <p:cNvPr id="44070" name="AutoShape 36"/>
            <p:cNvSpPr>
              <a:spLocks noChangeShapeType="1"/>
            </p:cNvSpPr>
            <p:nvPr/>
          </p:nvSpPr>
          <p:spPr>
            <a:xfrm>
              <a:off x="2797" y="376"/>
              <a:ext cx="310" cy="18"/>
            </a:xfrm>
            <a:custGeom>
              <a:avLst>
                <a:gd name="adj0" fmla="val 10800"/>
              </a:avLst>
              <a:gdLst>
                <a:gd name="gd0" fmla="val 65536"/>
                <a:gd name="gd1" fmla="val adj0"/>
                <a:gd name="gd2" fmla="+- 21600 0 adj0"/>
                <a:gd name="gd3" fmla="val 0"/>
                <a:gd name="gd4" fmla="val gd1"/>
                <a:gd name="gd5" fmla="+- gd1 0 gd3"/>
                <a:gd name="gd6" fmla="+- 0 0 gd4"/>
                <a:gd name="gd7" fmla="?: gd5 1 -1"/>
                <a:gd name="gd8" fmla="?: gd6 1 -1"/>
                <a:gd name="gd9" fmla="*/ gd7 gd8 1"/>
                <a:gd name="gd10" fmla="?: gd5 10800000 0"/>
                <a:gd name="gd11" fmla="?: gd9 -5400000 5400000"/>
                <a:gd name="gd12" fmla="*/ gd5 -1 1"/>
                <a:gd name="gd13" fmla="*/ gd6 -1 1"/>
                <a:gd name="gd14" fmla="?: gd5 gd5 gd12"/>
                <a:gd name="gd15" fmla="?: gd6 gd6 gd13"/>
                <a:gd name="gd16" fmla="val gd1"/>
                <a:gd name="gd17" fmla="val 0"/>
                <a:gd name="gd18" fmla="val gd2"/>
                <a:gd name="gd19" fmla="val 0"/>
                <a:gd name="gd20" fmla="+- 21600 0 gd18"/>
                <a:gd name="gd21" fmla="+- gd1 0 gd19"/>
                <a:gd name="gd22" fmla="?: gd20 1 -1"/>
                <a:gd name="gd23" fmla="?: gd21 1 -1"/>
                <a:gd name="gd24" fmla="*/ gd22 gd23 1"/>
                <a:gd name="gd25" fmla="?: gd21 16200000 5400000"/>
                <a:gd name="gd26" fmla="?: gd24 5400000 -5400000"/>
                <a:gd name="gd27" fmla="*/ gd20 -1 1"/>
                <a:gd name="gd28" fmla="*/ gd21 -1 1"/>
                <a:gd name="gd29" fmla="?: gd20 gd20 gd27"/>
                <a:gd name="gd30" fmla="?: gd21 gd21 gd28"/>
                <a:gd name="gd31" fmla="val 21600"/>
                <a:gd name="gd32" fmla="val gd1"/>
                <a:gd name="gd33" fmla="val 21600"/>
                <a:gd name="gd34" fmla="val gd2"/>
                <a:gd name="gd35" fmla="+- gd2 0 gd33"/>
                <a:gd name="gd36" fmla="+- 21600 0 gd34"/>
                <a:gd name="gd37" fmla="?: gd35 1 -1"/>
                <a:gd name="gd38" fmla="?: gd36 1 -1"/>
                <a:gd name="gd39" fmla="*/ gd37 gd38 1"/>
                <a:gd name="gd40" fmla="?: gd35 10800000 0"/>
                <a:gd name="gd41" fmla="?: gd39 -5400000 5400000"/>
                <a:gd name="gd42" fmla="*/ gd35 -1 1"/>
                <a:gd name="gd43" fmla="*/ gd36 -1 1"/>
                <a:gd name="gd44" fmla="?: gd35 gd35 gd42"/>
                <a:gd name="gd45" fmla="?: gd36 gd36 gd43"/>
                <a:gd name="gd46" fmla="val gd2"/>
                <a:gd name="gd47" fmla="val 21600"/>
                <a:gd name="gd48" fmla="val gd1"/>
                <a:gd name="gd49" fmla="val 21600"/>
                <a:gd name="gd50" fmla="+- 0 0 gd48"/>
                <a:gd name="gd51" fmla="+- gd2 0 gd49"/>
                <a:gd name="gd52" fmla="?: gd50 1 -1"/>
                <a:gd name="gd53" fmla="?: gd51 1 -1"/>
                <a:gd name="gd54" fmla="*/ gd52 gd53 1"/>
                <a:gd name="gd55" fmla="?: gd51 16200000 5400000"/>
                <a:gd name="gd56" fmla="?: gd54 5400000 -5400000"/>
                <a:gd name="gd57" fmla="*/ gd50 -1 1"/>
                <a:gd name="gd58" fmla="*/ gd51 -1 1"/>
                <a:gd name="gd59" fmla="?: gd50 gd50 gd57"/>
                <a:gd name="gd60" fmla="?: gd51 gd51 gd58"/>
                <a:gd name="gd61" fmla="val 0"/>
                <a:gd name="gd62" fmla="val gd2"/>
                <a:gd name="gd63" fmla="*/ w 0 21600"/>
                <a:gd name="gd64" fmla="*/ h 0 21600"/>
                <a:gd name="gd65" fmla="*/ w 21600 21600"/>
                <a:gd name="gd66" fmla="*/ h 21600 21600"/>
                <a:gd name="gd67" fmla="*/ w adj0 21600"/>
                <a:gd name="gd68" fmla="*/ h 0 1"/>
              </a:gdLst>
              <a:ahLst>
                <a:ahXY gdRefX="adj0" minX="0" maxX="10800">
                  <a:pos x="gd67" y="gd68"/>
                </a:ahXY>
              </a:ahLst>
              <a:cxnLst/>
              <a:rect l="gd63" t="gd64" r="gd65" b="gd66"/>
              <a:pathLst>
                <a:path w="21600" h="21600">
                  <a:moveTo>
                    <a:pt x="gd3" y="gd4"/>
                  </a:moveTo>
                  <a:arcTo wR="gd14" hR="gd15" stAng="gd10" swAng="gd11"/>
                  <a:lnTo>
                    <a:pt x="gd18" y="gd19"/>
                  </a:lnTo>
                  <a:arcTo wR="gd29" hR="gd30" stAng="gd25" swAng="gd26"/>
                  <a:lnTo>
                    <a:pt x="gd33" y="gd34"/>
                  </a:lnTo>
                  <a:arcTo wR="gd44" hR="gd45" stAng="gd40" swAng="gd41"/>
                  <a:lnTo>
                    <a:pt x="gd48" y="gd49"/>
                  </a:lnTo>
                  <a:arcTo wR="gd59" hR="gd60" stAng="gd55" swAng="gd56"/>
                  <a:close/>
                </a:path>
                <a:path w="21600" h="21600"/>
              </a:pathLst>
            </a:custGeom>
            <a:solidFill>
              <a:srgbClr val="404040"/>
            </a:solidFill>
          </p:spPr>
          <p:txBody>
            <a:bodyPr lIns="91440" tIns="45720" rIns="91440" bIns="45720"/>
            <a:lstStyle/>
            <a:p>
              <a:endParaRPr dirty="0"/>
            </a:p>
          </p:txBody>
        </p:sp>
        <p:sp>
          <p:nvSpPr>
            <p:cNvPr id="44071" name="AutoShape 37"/>
            <p:cNvSpPr>
              <a:spLocks noChangeShapeType="1"/>
            </p:cNvSpPr>
            <p:nvPr/>
          </p:nvSpPr>
          <p:spPr>
            <a:xfrm>
              <a:off x="2797" y="416"/>
              <a:ext cx="310" cy="29"/>
            </a:xfrm>
            <a:custGeom>
              <a:avLst>
                <a:gd name="adj0" fmla="val 6750"/>
              </a:avLst>
              <a:gdLst>
                <a:gd name="gd0" fmla="val 65536"/>
                <a:gd name="gd1" fmla="val adj0"/>
                <a:gd name="gd2" fmla="+- 21600 0 adj0"/>
                <a:gd name="gd3" fmla="val 0"/>
                <a:gd name="gd4" fmla="val gd1"/>
                <a:gd name="gd5" fmla="+- gd1 0 gd3"/>
                <a:gd name="gd6" fmla="+- 0 0 gd4"/>
                <a:gd name="gd7" fmla="?: gd5 1 -1"/>
                <a:gd name="gd8" fmla="?: gd6 1 -1"/>
                <a:gd name="gd9" fmla="*/ gd7 gd8 1"/>
                <a:gd name="gd10" fmla="?: gd5 10800000 0"/>
                <a:gd name="gd11" fmla="?: gd9 -5400000 5400000"/>
                <a:gd name="gd12" fmla="*/ gd5 -1 1"/>
                <a:gd name="gd13" fmla="*/ gd6 -1 1"/>
                <a:gd name="gd14" fmla="?: gd5 gd5 gd12"/>
                <a:gd name="gd15" fmla="?: gd6 gd6 gd13"/>
                <a:gd name="gd16" fmla="val gd1"/>
                <a:gd name="gd17" fmla="val 0"/>
                <a:gd name="gd18" fmla="val gd2"/>
                <a:gd name="gd19" fmla="val 0"/>
                <a:gd name="gd20" fmla="+- 21600 0 gd18"/>
                <a:gd name="gd21" fmla="+- gd1 0 gd19"/>
                <a:gd name="gd22" fmla="?: gd20 1 -1"/>
                <a:gd name="gd23" fmla="?: gd21 1 -1"/>
                <a:gd name="gd24" fmla="*/ gd22 gd23 1"/>
                <a:gd name="gd25" fmla="?: gd21 16200000 5400000"/>
                <a:gd name="gd26" fmla="?: gd24 5400000 -5400000"/>
                <a:gd name="gd27" fmla="*/ gd20 -1 1"/>
                <a:gd name="gd28" fmla="*/ gd21 -1 1"/>
                <a:gd name="gd29" fmla="?: gd20 gd20 gd27"/>
                <a:gd name="gd30" fmla="?: gd21 gd21 gd28"/>
                <a:gd name="gd31" fmla="val 21600"/>
                <a:gd name="gd32" fmla="val gd1"/>
                <a:gd name="gd33" fmla="val 21600"/>
                <a:gd name="gd34" fmla="val gd2"/>
                <a:gd name="gd35" fmla="+- gd2 0 gd33"/>
                <a:gd name="gd36" fmla="+- 21600 0 gd34"/>
                <a:gd name="gd37" fmla="?: gd35 1 -1"/>
                <a:gd name="gd38" fmla="?: gd36 1 -1"/>
                <a:gd name="gd39" fmla="*/ gd37 gd38 1"/>
                <a:gd name="gd40" fmla="?: gd35 10800000 0"/>
                <a:gd name="gd41" fmla="?: gd39 -5400000 5400000"/>
                <a:gd name="gd42" fmla="*/ gd35 -1 1"/>
                <a:gd name="gd43" fmla="*/ gd36 -1 1"/>
                <a:gd name="gd44" fmla="?: gd35 gd35 gd42"/>
                <a:gd name="gd45" fmla="?: gd36 gd36 gd43"/>
                <a:gd name="gd46" fmla="val gd2"/>
                <a:gd name="gd47" fmla="val 21600"/>
                <a:gd name="gd48" fmla="val gd1"/>
                <a:gd name="gd49" fmla="val 21600"/>
                <a:gd name="gd50" fmla="+- 0 0 gd48"/>
                <a:gd name="gd51" fmla="+- gd2 0 gd49"/>
                <a:gd name="gd52" fmla="?: gd50 1 -1"/>
                <a:gd name="gd53" fmla="?: gd51 1 -1"/>
                <a:gd name="gd54" fmla="*/ gd52 gd53 1"/>
                <a:gd name="gd55" fmla="?: gd51 16200000 5400000"/>
                <a:gd name="gd56" fmla="?: gd54 5400000 -5400000"/>
                <a:gd name="gd57" fmla="*/ gd50 -1 1"/>
                <a:gd name="gd58" fmla="*/ gd51 -1 1"/>
                <a:gd name="gd59" fmla="?: gd50 gd50 gd57"/>
                <a:gd name="gd60" fmla="?: gd51 gd51 gd58"/>
                <a:gd name="gd61" fmla="val 0"/>
                <a:gd name="gd62" fmla="val gd2"/>
                <a:gd name="gd63" fmla="*/ w 0 21600"/>
                <a:gd name="gd64" fmla="*/ h 0 21600"/>
                <a:gd name="gd65" fmla="*/ w 21600 21600"/>
                <a:gd name="gd66" fmla="*/ h 21600 21600"/>
                <a:gd name="gd67" fmla="*/ w adj0 21600"/>
                <a:gd name="gd68" fmla="*/ h 0 1"/>
              </a:gdLst>
              <a:ahLst>
                <a:ahXY gdRefX="adj0" minX="0" maxX="10800">
                  <a:pos x="gd67" y="gd68"/>
                </a:ahXY>
              </a:ahLst>
              <a:cxnLst/>
              <a:rect l="gd63" t="gd64" r="gd65" b="gd66"/>
              <a:pathLst>
                <a:path w="21600" h="21600">
                  <a:moveTo>
                    <a:pt x="gd3" y="gd4"/>
                  </a:moveTo>
                  <a:arcTo wR="gd14" hR="gd15" stAng="gd10" swAng="gd11"/>
                  <a:lnTo>
                    <a:pt x="gd18" y="gd19"/>
                  </a:lnTo>
                  <a:arcTo wR="gd29" hR="gd30" stAng="gd25" swAng="gd26"/>
                  <a:lnTo>
                    <a:pt x="gd33" y="gd34"/>
                  </a:lnTo>
                  <a:arcTo wR="gd44" hR="gd45" stAng="gd40" swAng="gd41"/>
                  <a:lnTo>
                    <a:pt x="gd48" y="gd49"/>
                  </a:lnTo>
                  <a:arcTo wR="gd59" hR="gd60" stAng="gd55" swAng="gd56"/>
                  <a:close/>
                </a:path>
                <a:path w="21600" h="21600"/>
              </a:pathLst>
            </a:custGeom>
          </p:spPr>
          <p:txBody>
            <a:bodyPr lIns="91440" tIns="45720" rIns="91440" bIns="45720"/>
            <a:lstStyle/>
            <a:p>
              <a:endParaRPr dirty="0"/>
            </a:p>
          </p:txBody>
        </p:sp>
        <p:sp>
          <p:nvSpPr>
            <p:cNvPr id="44072" name="AutoShape 38"/>
            <p:cNvSpPr>
              <a:spLocks noChangeShapeType="1"/>
            </p:cNvSpPr>
            <p:nvPr/>
          </p:nvSpPr>
          <p:spPr>
            <a:xfrm>
              <a:off x="2797" y="423"/>
              <a:ext cx="310" cy="19"/>
            </a:xfrm>
            <a:custGeom>
              <a:avLst>
                <a:gd name="adj0" fmla="val 10800"/>
              </a:avLst>
              <a:gdLst>
                <a:gd name="gd0" fmla="val 65536"/>
                <a:gd name="gd1" fmla="val adj0"/>
                <a:gd name="gd2" fmla="+- 21600 0 adj0"/>
                <a:gd name="gd3" fmla="val 0"/>
                <a:gd name="gd4" fmla="val gd1"/>
                <a:gd name="gd5" fmla="+- gd1 0 gd3"/>
                <a:gd name="gd6" fmla="+- 0 0 gd4"/>
                <a:gd name="gd7" fmla="?: gd5 1 -1"/>
                <a:gd name="gd8" fmla="?: gd6 1 -1"/>
                <a:gd name="gd9" fmla="*/ gd7 gd8 1"/>
                <a:gd name="gd10" fmla="?: gd5 10800000 0"/>
                <a:gd name="gd11" fmla="?: gd9 -5400000 5400000"/>
                <a:gd name="gd12" fmla="*/ gd5 -1 1"/>
                <a:gd name="gd13" fmla="*/ gd6 -1 1"/>
                <a:gd name="gd14" fmla="?: gd5 gd5 gd12"/>
                <a:gd name="gd15" fmla="?: gd6 gd6 gd13"/>
                <a:gd name="gd16" fmla="val gd1"/>
                <a:gd name="gd17" fmla="val 0"/>
                <a:gd name="gd18" fmla="val gd2"/>
                <a:gd name="gd19" fmla="val 0"/>
                <a:gd name="gd20" fmla="+- 21600 0 gd18"/>
                <a:gd name="gd21" fmla="+- gd1 0 gd19"/>
                <a:gd name="gd22" fmla="?: gd20 1 -1"/>
                <a:gd name="gd23" fmla="?: gd21 1 -1"/>
                <a:gd name="gd24" fmla="*/ gd22 gd23 1"/>
                <a:gd name="gd25" fmla="?: gd21 16200000 5400000"/>
                <a:gd name="gd26" fmla="?: gd24 5400000 -5400000"/>
                <a:gd name="gd27" fmla="*/ gd20 -1 1"/>
                <a:gd name="gd28" fmla="*/ gd21 -1 1"/>
                <a:gd name="gd29" fmla="?: gd20 gd20 gd27"/>
                <a:gd name="gd30" fmla="?: gd21 gd21 gd28"/>
                <a:gd name="gd31" fmla="val 21600"/>
                <a:gd name="gd32" fmla="val gd1"/>
                <a:gd name="gd33" fmla="val 21600"/>
                <a:gd name="gd34" fmla="val gd2"/>
                <a:gd name="gd35" fmla="+- gd2 0 gd33"/>
                <a:gd name="gd36" fmla="+- 21600 0 gd34"/>
                <a:gd name="gd37" fmla="?: gd35 1 -1"/>
                <a:gd name="gd38" fmla="?: gd36 1 -1"/>
                <a:gd name="gd39" fmla="*/ gd37 gd38 1"/>
                <a:gd name="gd40" fmla="?: gd35 10800000 0"/>
                <a:gd name="gd41" fmla="?: gd39 -5400000 5400000"/>
                <a:gd name="gd42" fmla="*/ gd35 -1 1"/>
                <a:gd name="gd43" fmla="*/ gd36 -1 1"/>
                <a:gd name="gd44" fmla="?: gd35 gd35 gd42"/>
                <a:gd name="gd45" fmla="?: gd36 gd36 gd43"/>
                <a:gd name="gd46" fmla="val gd2"/>
                <a:gd name="gd47" fmla="val 21600"/>
                <a:gd name="gd48" fmla="val gd1"/>
                <a:gd name="gd49" fmla="val 21600"/>
                <a:gd name="gd50" fmla="+- 0 0 gd48"/>
                <a:gd name="gd51" fmla="+- gd2 0 gd49"/>
                <a:gd name="gd52" fmla="?: gd50 1 -1"/>
                <a:gd name="gd53" fmla="?: gd51 1 -1"/>
                <a:gd name="gd54" fmla="*/ gd52 gd53 1"/>
                <a:gd name="gd55" fmla="?: gd51 16200000 5400000"/>
                <a:gd name="gd56" fmla="?: gd54 5400000 -5400000"/>
                <a:gd name="gd57" fmla="*/ gd50 -1 1"/>
                <a:gd name="gd58" fmla="*/ gd51 -1 1"/>
                <a:gd name="gd59" fmla="?: gd50 gd50 gd57"/>
                <a:gd name="gd60" fmla="?: gd51 gd51 gd58"/>
                <a:gd name="gd61" fmla="val 0"/>
                <a:gd name="gd62" fmla="val gd2"/>
                <a:gd name="gd63" fmla="*/ w 0 21600"/>
                <a:gd name="gd64" fmla="*/ h 0 21600"/>
                <a:gd name="gd65" fmla="*/ w 21600 21600"/>
                <a:gd name="gd66" fmla="*/ h 21600 21600"/>
                <a:gd name="gd67" fmla="*/ w adj0 21600"/>
                <a:gd name="gd68" fmla="*/ h 0 1"/>
              </a:gdLst>
              <a:ahLst>
                <a:ahXY gdRefX="adj0" minX="0" maxX="10800">
                  <a:pos x="gd67" y="gd68"/>
                </a:ahXY>
              </a:ahLst>
              <a:cxnLst/>
              <a:rect l="gd63" t="gd64" r="gd65" b="gd66"/>
              <a:pathLst>
                <a:path w="21600" h="21600">
                  <a:moveTo>
                    <a:pt x="gd3" y="gd4"/>
                  </a:moveTo>
                  <a:arcTo wR="gd14" hR="gd15" stAng="gd10" swAng="gd11"/>
                  <a:lnTo>
                    <a:pt x="gd18" y="gd19"/>
                  </a:lnTo>
                  <a:arcTo wR="gd29" hR="gd30" stAng="gd25" swAng="gd26"/>
                  <a:lnTo>
                    <a:pt x="gd33" y="gd34"/>
                  </a:lnTo>
                  <a:arcTo wR="gd44" hR="gd45" stAng="gd40" swAng="gd41"/>
                  <a:lnTo>
                    <a:pt x="gd48" y="gd49"/>
                  </a:lnTo>
                  <a:arcTo wR="gd59" hR="gd60" stAng="gd55" swAng="gd56"/>
                  <a:close/>
                </a:path>
                <a:path w="21600" h="21600"/>
              </a:pathLst>
            </a:custGeom>
            <a:solidFill>
              <a:srgbClr val="404040"/>
            </a:solidFill>
          </p:spPr>
          <p:txBody>
            <a:bodyPr lIns="91440" tIns="45720" rIns="91440" bIns="45720"/>
            <a:lstStyle/>
            <a:p>
              <a:endParaRPr dirty="0"/>
            </a:p>
          </p:txBody>
        </p:sp>
        <p:sp>
          <p:nvSpPr>
            <p:cNvPr id="44073" name="AutoShape 39"/>
            <p:cNvSpPr>
              <a:spLocks noChangeShapeType="1"/>
            </p:cNvSpPr>
            <p:nvPr/>
          </p:nvSpPr>
          <p:spPr>
            <a:xfrm>
              <a:off x="2797" y="467"/>
              <a:ext cx="310" cy="30"/>
            </a:xfrm>
            <a:custGeom>
              <a:avLst>
                <a:gd name="adj0" fmla="val 6750"/>
              </a:avLst>
              <a:gdLst>
                <a:gd name="gd0" fmla="val 65536"/>
                <a:gd name="gd1" fmla="val adj0"/>
                <a:gd name="gd2" fmla="+- 21600 0 adj0"/>
                <a:gd name="gd3" fmla="val 0"/>
                <a:gd name="gd4" fmla="val gd1"/>
                <a:gd name="gd5" fmla="+- gd1 0 gd3"/>
                <a:gd name="gd6" fmla="+- 0 0 gd4"/>
                <a:gd name="gd7" fmla="?: gd5 1 -1"/>
                <a:gd name="gd8" fmla="?: gd6 1 -1"/>
                <a:gd name="gd9" fmla="*/ gd7 gd8 1"/>
                <a:gd name="gd10" fmla="?: gd5 10800000 0"/>
                <a:gd name="gd11" fmla="?: gd9 -5400000 5400000"/>
                <a:gd name="gd12" fmla="*/ gd5 -1 1"/>
                <a:gd name="gd13" fmla="*/ gd6 -1 1"/>
                <a:gd name="gd14" fmla="?: gd5 gd5 gd12"/>
                <a:gd name="gd15" fmla="?: gd6 gd6 gd13"/>
                <a:gd name="gd16" fmla="val gd1"/>
                <a:gd name="gd17" fmla="val 0"/>
                <a:gd name="gd18" fmla="val gd2"/>
                <a:gd name="gd19" fmla="val 0"/>
                <a:gd name="gd20" fmla="+- 21600 0 gd18"/>
                <a:gd name="gd21" fmla="+- gd1 0 gd19"/>
                <a:gd name="gd22" fmla="?: gd20 1 -1"/>
                <a:gd name="gd23" fmla="?: gd21 1 -1"/>
                <a:gd name="gd24" fmla="*/ gd22 gd23 1"/>
                <a:gd name="gd25" fmla="?: gd21 16200000 5400000"/>
                <a:gd name="gd26" fmla="?: gd24 5400000 -5400000"/>
                <a:gd name="gd27" fmla="*/ gd20 -1 1"/>
                <a:gd name="gd28" fmla="*/ gd21 -1 1"/>
                <a:gd name="gd29" fmla="?: gd20 gd20 gd27"/>
                <a:gd name="gd30" fmla="?: gd21 gd21 gd28"/>
                <a:gd name="gd31" fmla="val 21600"/>
                <a:gd name="gd32" fmla="val gd1"/>
                <a:gd name="gd33" fmla="val 21600"/>
                <a:gd name="gd34" fmla="val gd2"/>
                <a:gd name="gd35" fmla="+- gd2 0 gd33"/>
                <a:gd name="gd36" fmla="+- 21600 0 gd34"/>
                <a:gd name="gd37" fmla="?: gd35 1 -1"/>
                <a:gd name="gd38" fmla="?: gd36 1 -1"/>
                <a:gd name="gd39" fmla="*/ gd37 gd38 1"/>
                <a:gd name="gd40" fmla="?: gd35 10800000 0"/>
                <a:gd name="gd41" fmla="?: gd39 -5400000 5400000"/>
                <a:gd name="gd42" fmla="*/ gd35 -1 1"/>
                <a:gd name="gd43" fmla="*/ gd36 -1 1"/>
                <a:gd name="gd44" fmla="?: gd35 gd35 gd42"/>
                <a:gd name="gd45" fmla="?: gd36 gd36 gd43"/>
                <a:gd name="gd46" fmla="val gd2"/>
                <a:gd name="gd47" fmla="val 21600"/>
                <a:gd name="gd48" fmla="val gd1"/>
                <a:gd name="gd49" fmla="val 21600"/>
                <a:gd name="gd50" fmla="+- 0 0 gd48"/>
                <a:gd name="gd51" fmla="+- gd2 0 gd49"/>
                <a:gd name="gd52" fmla="?: gd50 1 -1"/>
                <a:gd name="gd53" fmla="?: gd51 1 -1"/>
                <a:gd name="gd54" fmla="*/ gd52 gd53 1"/>
                <a:gd name="gd55" fmla="?: gd51 16200000 5400000"/>
                <a:gd name="gd56" fmla="?: gd54 5400000 -5400000"/>
                <a:gd name="gd57" fmla="*/ gd50 -1 1"/>
                <a:gd name="gd58" fmla="*/ gd51 -1 1"/>
                <a:gd name="gd59" fmla="?: gd50 gd50 gd57"/>
                <a:gd name="gd60" fmla="?: gd51 gd51 gd58"/>
                <a:gd name="gd61" fmla="val 0"/>
                <a:gd name="gd62" fmla="val gd2"/>
                <a:gd name="gd63" fmla="*/ w 0 21600"/>
                <a:gd name="gd64" fmla="*/ h 0 21600"/>
                <a:gd name="gd65" fmla="*/ w 21600 21600"/>
                <a:gd name="gd66" fmla="*/ h 21600 21600"/>
                <a:gd name="gd67" fmla="*/ w adj0 21600"/>
                <a:gd name="gd68" fmla="*/ h 0 1"/>
              </a:gdLst>
              <a:ahLst>
                <a:ahXY gdRefX="adj0" minX="0" maxX="10800">
                  <a:pos x="gd67" y="gd68"/>
                </a:ahXY>
              </a:ahLst>
              <a:cxnLst/>
              <a:rect l="gd63" t="gd64" r="gd65" b="gd66"/>
              <a:pathLst>
                <a:path w="21600" h="21600">
                  <a:moveTo>
                    <a:pt x="gd3" y="gd4"/>
                  </a:moveTo>
                  <a:arcTo wR="gd14" hR="gd15" stAng="gd10" swAng="gd11"/>
                  <a:lnTo>
                    <a:pt x="gd18" y="gd19"/>
                  </a:lnTo>
                  <a:arcTo wR="gd29" hR="gd30" stAng="gd25" swAng="gd26"/>
                  <a:lnTo>
                    <a:pt x="gd33" y="gd34"/>
                  </a:lnTo>
                  <a:arcTo wR="gd44" hR="gd45" stAng="gd40" swAng="gd41"/>
                  <a:lnTo>
                    <a:pt x="gd48" y="gd49"/>
                  </a:lnTo>
                  <a:arcTo wR="gd59" hR="gd60" stAng="gd55" swAng="gd56"/>
                  <a:close/>
                </a:path>
                <a:path w="21600" h="21600"/>
              </a:pathLst>
            </a:custGeom>
          </p:spPr>
          <p:txBody>
            <a:bodyPr lIns="91440" tIns="45720" rIns="91440" bIns="45720"/>
            <a:lstStyle/>
            <a:p>
              <a:endParaRPr dirty="0"/>
            </a:p>
          </p:txBody>
        </p:sp>
        <p:sp>
          <p:nvSpPr>
            <p:cNvPr id="44074" name="AutoShape 40"/>
            <p:cNvSpPr>
              <a:spLocks noChangeShapeType="1"/>
            </p:cNvSpPr>
            <p:nvPr/>
          </p:nvSpPr>
          <p:spPr>
            <a:xfrm>
              <a:off x="2797" y="475"/>
              <a:ext cx="310" cy="25"/>
            </a:xfrm>
            <a:custGeom>
              <a:avLst>
                <a:gd name="adj0" fmla="val 7714"/>
              </a:avLst>
              <a:gdLst>
                <a:gd name="gd0" fmla="val 65536"/>
                <a:gd name="gd1" fmla="val adj0"/>
                <a:gd name="gd2" fmla="+- 21600 0 adj0"/>
                <a:gd name="gd3" fmla="val 0"/>
                <a:gd name="gd4" fmla="val gd1"/>
                <a:gd name="gd5" fmla="+- gd1 0 gd3"/>
                <a:gd name="gd6" fmla="+- 0 0 gd4"/>
                <a:gd name="gd7" fmla="?: gd5 1 -1"/>
                <a:gd name="gd8" fmla="?: gd6 1 -1"/>
                <a:gd name="gd9" fmla="*/ gd7 gd8 1"/>
                <a:gd name="gd10" fmla="?: gd5 10800000 0"/>
                <a:gd name="gd11" fmla="?: gd9 -5400000 5400000"/>
                <a:gd name="gd12" fmla="*/ gd5 -1 1"/>
                <a:gd name="gd13" fmla="*/ gd6 -1 1"/>
                <a:gd name="gd14" fmla="?: gd5 gd5 gd12"/>
                <a:gd name="gd15" fmla="?: gd6 gd6 gd13"/>
                <a:gd name="gd16" fmla="val gd1"/>
                <a:gd name="gd17" fmla="val 0"/>
                <a:gd name="gd18" fmla="val gd2"/>
                <a:gd name="gd19" fmla="val 0"/>
                <a:gd name="gd20" fmla="+- 21600 0 gd18"/>
                <a:gd name="gd21" fmla="+- gd1 0 gd19"/>
                <a:gd name="gd22" fmla="?: gd20 1 -1"/>
                <a:gd name="gd23" fmla="?: gd21 1 -1"/>
                <a:gd name="gd24" fmla="*/ gd22 gd23 1"/>
                <a:gd name="gd25" fmla="?: gd21 16200000 5400000"/>
                <a:gd name="gd26" fmla="?: gd24 5400000 -5400000"/>
                <a:gd name="gd27" fmla="*/ gd20 -1 1"/>
                <a:gd name="gd28" fmla="*/ gd21 -1 1"/>
                <a:gd name="gd29" fmla="?: gd20 gd20 gd27"/>
                <a:gd name="gd30" fmla="?: gd21 gd21 gd28"/>
                <a:gd name="gd31" fmla="val 21600"/>
                <a:gd name="gd32" fmla="val gd1"/>
                <a:gd name="gd33" fmla="val 21600"/>
                <a:gd name="gd34" fmla="val gd2"/>
                <a:gd name="gd35" fmla="+- gd2 0 gd33"/>
                <a:gd name="gd36" fmla="+- 21600 0 gd34"/>
                <a:gd name="gd37" fmla="?: gd35 1 -1"/>
                <a:gd name="gd38" fmla="?: gd36 1 -1"/>
                <a:gd name="gd39" fmla="*/ gd37 gd38 1"/>
                <a:gd name="gd40" fmla="?: gd35 10800000 0"/>
                <a:gd name="gd41" fmla="?: gd39 -5400000 5400000"/>
                <a:gd name="gd42" fmla="*/ gd35 -1 1"/>
                <a:gd name="gd43" fmla="*/ gd36 -1 1"/>
                <a:gd name="gd44" fmla="?: gd35 gd35 gd42"/>
                <a:gd name="gd45" fmla="?: gd36 gd36 gd43"/>
                <a:gd name="gd46" fmla="val gd2"/>
                <a:gd name="gd47" fmla="val 21600"/>
                <a:gd name="gd48" fmla="val gd1"/>
                <a:gd name="gd49" fmla="val 21600"/>
                <a:gd name="gd50" fmla="+- 0 0 gd48"/>
                <a:gd name="gd51" fmla="+- gd2 0 gd49"/>
                <a:gd name="gd52" fmla="?: gd50 1 -1"/>
                <a:gd name="gd53" fmla="?: gd51 1 -1"/>
                <a:gd name="gd54" fmla="*/ gd52 gd53 1"/>
                <a:gd name="gd55" fmla="?: gd51 16200000 5400000"/>
                <a:gd name="gd56" fmla="?: gd54 5400000 -5400000"/>
                <a:gd name="gd57" fmla="*/ gd50 -1 1"/>
                <a:gd name="gd58" fmla="*/ gd51 -1 1"/>
                <a:gd name="gd59" fmla="?: gd50 gd50 gd57"/>
                <a:gd name="gd60" fmla="?: gd51 gd51 gd58"/>
                <a:gd name="gd61" fmla="val 0"/>
                <a:gd name="gd62" fmla="val gd2"/>
                <a:gd name="gd63" fmla="*/ w 0 21600"/>
                <a:gd name="gd64" fmla="*/ h 0 21600"/>
                <a:gd name="gd65" fmla="*/ w 21600 21600"/>
                <a:gd name="gd66" fmla="*/ h 21600 21600"/>
                <a:gd name="gd67" fmla="*/ w adj0 21600"/>
                <a:gd name="gd68" fmla="*/ h 0 1"/>
              </a:gdLst>
              <a:ahLst>
                <a:ahXY gdRefX="adj0" minX="0" maxX="10800">
                  <a:pos x="gd67" y="gd68"/>
                </a:ahXY>
              </a:ahLst>
              <a:cxnLst/>
              <a:rect l="gd63" t="gd64" r="gd65" b="gd66"/>
              <a:pathLst>
                <a:path w="21600" h="21600">
                  <a:moveTo>
                    <a:pt x="gd3" y="gd4"/>
                  </a:moveTo>
                  <a:arcTo wR="gd14" hR="gd15" stAng="gd10" swAng="gd11"/>
                  <a:lnTo>
                    <a:pt x="gd18" y="gd19"/>
                  </a:lnTo>
                  <a:arcTo wR="gd29" hR="gd30" stAng="gd25" swAng="gd26"/>
                  <a:lnTo>
                    <a:pt x="gd33" y="gd34"/>
                  </a:lnTo>
                  <a:arcTo wR="gd44" hR="gd45" stAng="gd40" swAng="gd41"/>
                  <a:lnTo>
                    <a:pt x="gd48" y="gd49"/>
                  </a:lnTo>
                  <a:arcTo wR="gd59" hR="gd60" stAng="gd55" swAng="gd56"/>
                  <a:close/>
                </a:path>
                <a:path w="21600" h="21600"/>
              </a:pathLst>
            </a:custGeom>
            <a:solidFill>
              <a:srgbClr val="404040"/>
            </a:solidFill>
          </p:spPr>
          <p:txBody>
            <a:bodyPr lIns="91440" tIns="45720" rIns="91440" bIns="45720"/>
            <a:lstStyle/>
            <a:p>
              <a:endParaRPr dirty="0"/>
            </a:p>
          </p:txBody>
        </p:sp>
        <p:sp>
          <p:nvSpPr>
            <p:cNvPr id="44075" name="AutoShape 41"/>
            <p:cNvSpPr>
              <a:spLocks noChangeShapeType="1"/>
            </p:cNvSpPr>
            <p:nvPr/>
          </p:nvSpPr>
          <p:spPr>
            <a:xfrm>
              <a:off x="2734" y="519"/>
              <a:ext cx="431" cy="29"/>
            </a:xfrm>
            <a:custGeom>
              <a:avLst>
                <a:gd name="adj0" fmla="val 8100"/>
              </a:avLst>
              <a:gdLst>
                <a:gd name="gd0" fmla="val 65536"/>
                <a:gd name="gd1" fmla="val adj0"/>
                <a:gd name="gd2" fmla="+- 21600 0 adj0"/>
                <a:gd name="gd3" fmla="val 0"/>
                <a:gd name="gd4" fmla="val gd1"/>
                <a:gd name="gd5" fmla="+- gd1 0 gd3"/>
                <a:gd name="gd6" fmla="+- 0 0 gd4"/>
                <a:gd name="gd7" fmla="?: gd5 1 -1"/>
                <a:gd name="gd8" fmla="?: gd6 1 -1"/>
                <a:gd name="gd9" fmla="*/ gd7 gd8 1"/>
                <a:gd name="gd10" fmla="?: gd5 10800000 0"/>
                <a:gd name="gd11" fmla="?: gd9 -5400000 5400000"/>
                <a:gd name="gd12" fmla="*/ gd5 -1 1"/>
                <a:gd name="gd13" fmla="*/ gd6 -1 1"/>
                <a:gd name="gd14" fmla="?: gd5 gd5 gd12"/>
                <a:gd name="gd15" fmla="?: gd6 gd6 gd13"/>
                <a:gd name="gd16" fmla="val gd1"/>
                <a:gd name="gd17" fmla="val 0"/>
                <a:gd name="gd18" fmla="val gd2"/>
                <a:gd name="gd19" fmla="val 0"/>
                <a:gd name="gd20" fmla="+- 21600 0 gd18"/>
                <a:gd name="gd21" fmla="+- gd1 0 gd19"/>
                <a:gd name="gd22" fmla="?: gd20 1 -1"/>
                <a:gd name="gd23" fmla="?: gd21 1 -1"/>
                <a:gd name="gd24" fmla="*/ gd22 gd23 1"/>
                <a:gd name="gd25" fmla="?: gd21 16200000 5400000"/>
                <a:gd name="gd26" fmla="?: gd24 5400000 -5400000"/>
                <a:gd name="gd27" fmla="*/ gd20 -1 1"/>
                <a:gd name="gd28" fmla="*/ gd21 -1 1"/>
                <a:gd name="gd29" fmla="?: gd20 gd20 gd27"/>
                <a:gd name="gd30" fmla="?: gd21 gd21 gd28"/>
                <a:gd name="gd31" fmla="val 21600"/>
                <a:gd name="gd32" fmla="val gd1"/>
                <a:gd name="gd33" fmla="val 21600"/>
                <a:gd name="gd34" fmla="val gd2"/>
                <a:gd name="gd35" fmla="+- gd2 0 gd33"/>
                <a:gd name="gd36" fmla="+- 21600 0 gd34"/>
                <a:gd name="gd37" fmla="?: gd35 1 -1"/>
                <a:gd name="gd38" fmla="?: gd36 1 -1"/>
                <a:gd name="gd39" fmla="*/ gd37 gd38 1"/>
                <a:gd name="gd40" fmla="?: gd35 10800000 0"/>
                <a:gd name="gd41" fmla="?: gd39 -5400000 5400000"/>
                <a:gd name="gd42" fmla="*/ gd35 -1 1"/>
                <a:gd name="gd43" fmla="*/ gd36 -1 1"/>
                <a:gd name="gd44" fmla="?: gd35 gd35 gd42"/>
                <a:gd name="gd45" fmla="?: gd36 gd36 gd43"/>
                <a:gd name="gd46" fmla="val gd2"/>
                <a:gd name="gd47" fmla="val 21600"/>
                <a:gd name="gd48" fmla="val gd1"/>
                <a:gd name="gd49" fmla="val 21600"/>
                <a:gd name="gd50" fmla="+- 0 0 gd48"/>
                <a:gd name="gd51" fmla="+- gd2 0 gd49"/>
                <a:gd name="gd52" fmla="?: gd50 1 -1"/>
                <a:gd name="gd53" fmla="?: gd51 1 -1"/>
                <a:gd name="gd54" fmla="*/ gd52 gd53 1"/>
                <a:gd name="gd55" fmla="?: gd51 16200000 5400000"/>
                <a:gd name="gd56" fmla="?: gd54 5400000 -5400000"/>
                <a:gd name="gd57" fmla="*/ gd50 -1 1"/>
                <a:gd name="gd58" fmla="*/ gd51 -1 1"/>
                <a:gd name="gd59" fmla="?: gd50 gd50 gd57"/>
                <a:gd name="gd60" fmla="?: gd51 gd51 gd58"/>
                <a:gd name="gd61" fmla="val 0"/>
                <a:gd name="gd62" fmla="val gd2"/>
                <a:gd name="gd63" fmla="*/ w 0 21600"/>
                <a:gd name="gd64" fmla="*/ h 0 21600"/>
                <a:gd name="gd65" fmla="*/ w 21600 21600"/>
                <a:gd name="gd66" fmla="*/ h 21600 21600"/>
                <a:gd name="gd67" fmla="*/ w adj0 21600"/>
                <a:gd name="gd68" fmla="*/ h 0 1"/>
              </a:gdLst>
              <a:ahLst>
                <a:ahXY gdRefX="adj0" minX="0" maxX="10800">
                  <a:pos x="gd67" y="gd68"/>
                </a:ahXY>
              </a:ahLst>
              <a:cxnLst/>
              <a:rect l="gd63" t="gd64" r="gd65" b="gd66"/>
              <a:pathLst>
                <a:path w="21600" h="21600">
                  <a:moveTo>
                    <a:pt x="gd3" y="gd4"/>
                  </a:moveTo>
                  <a:arcTo wR="gd14" hR="gd15" stAng="gd10" swAng="gd11"/>
                  <a:lnTo>
                    <a:pt x="gd18" y="gd19"/>
                  </a:lnTo>
                  <a:arcTo wR="gd29" hR="gd30" stAng="gd25" swAng="gd26"/>
                  <a:lnTo>
                    <a:pt x="gd33" y="gd34"/>
                  </a:lnTo>
                  <a:arcTo wR="gd44" hR="gd45" stAng="gd40" swAng="gd41"/>
                  <a:lnTo>
                    <a:pt x="gd48" y="gd49"/>
                  </a:lnTo>
                  <a:arcTo wR="gd59" hR="gd60" stAng="gd55" swAng="gd56"/>
                  <a:close/>
                </a:path>
                <a:path w="21600" h="21600"/>
              </a:pathLst>
            </a:custGeom>
          </p:spPr>
          <p:txBody>
            <a:bodyPr lIns="91440" tIns="45720" rIns="91440" bIns="45720"/>
            <a:lstStyle/>
            <a:p>
              <a:endParaRPr dirty="0"/>
            </a:p>
          </p:txBody>
        </p:sp>
        <p:sp>
          <p:nvSpPr>
            <p:cNvPr id="44076" name="AutoShape 42"/>
            <p:cNvSpPr>
              <a:spLocks noChangeShapeType="1"/>
            </p:cNvSpPr>
            <p:nvPr/>
          </p:nvSpPr>
          <p:spPr>
            <a:xfrm>
              <a:off x="2734" y="526"/>
              <a:ext cx="431" cy="26"/>
            </a:xfrm>
            <a:custGeom>
              <a:avLst>
                <a:gd name="adj0" fmla="val 7714"/>
              </a:avLst>
              <a:gdLst>
                <a:gd name="gd0" fmla="val 65536"/>
                <a:gd name="gd1" fmla="val adj0"/>
                <a:gd name="gd2" fmla="+- 21600 0 adj0"/>
                <a:gd name="gd3" fmla="val 0"/>
                <a:gd name="gd4" fmla="val gd1"/>
                <a:gd name="gd5" fmla="+- gd1 0 gd3"/>
                <a:gd name="gd6" fmla="+- 0 0 gd4"/>
                <a:gd name="gd7" fmla="?: gd5 1 -1"/>
                <a:gd name="gd8" fmla="?: gd6 1 -1"/>
                <a:gd name="gd9" fmla="*/ gd7 gd8 1"/>
                <a:gd name="gd10" fmla="?: gd5 10800000 0"/>
                <a:gd name="gd11" fmla="?: gd9 -5400000 5400000"/>
                <a:gd name="gd12" fmla="*/ gd5 -1 1"/>
                <a:gd name="gd13" fmla="*/ gd6 -1 1"/>
                <a:gd name="gd14" fmla="?: gd5 gd5 gd12"/>
                <a:gd name="gd15" fmla="?: gd6 gd6 gd13"/>
                <a:gd name="gd16" fmla="val gd1"/>
                <a:gd name="gd17" fmla="val 0"/>
                <a:gd name="gd18" fmla="val gd2"/>
                <a:gd name="gd19" fmla="val 0"/>
                <a:gd name="gd20" fmla="+- 21600 0 gd18"/>
                <a:gd name="gd21" fmla="+- gd1 0 gd19"/>
                <a:gd name="gd22" fmla="?: gd20 1 -1"/>
                <a:gd name="gd23" fmla="?: gd21 1 -1"/>
                <a:gd name="gd24" fmla="*/ gd22 gd23 1"/>
                <a:gd name="gd25" fmla="?: gd21 16200000 5400000"/>
                <a:gd name="gd26" fmla="?: gd24 5400000 -5400000"/>
                <a:gd name="gd27" fmla="*/ gd20 -1 1"/>
                <a:gd name="gd28" fmla="*/ gd21 -1 1"/>
                <a:gd name="gd29" fmla="?: gd20 gd20 gd27"/>
                <a:gd name="gd30" fmla="?: gd21 gd21 gd28"/>
                <a:gd name="gd31" fmla="val 21600"/>
                <a:gd name="gd32" fmla="val gd1"/>
                <a:gd name="gd33" fmla="val 21600"/>
                <a:gd name="gd34" fmla="val gd2"/>
                <a:gd name="gd35" fmla="+- gd2 0 gd33"/>
                <a:gd name="gd36" fmla="+- 21600 0 gd34"/>
                <a:gd name="gd37" fmla="?: gd35 1 -1"/>
                <a:gd name="gd38" fmla="?: gd36 1 -1"/>
                <a:gd name="gd39" fmla="*/ gd37 gd38 1"/>
                <a:gd name="gd40" fmla="?: gd35 10800000 0"/>
                <a:gd name="gd41" fmla="?: gd39 -5400000 5400000"/>
                <a:gd name="gd42" fmla="*/ gd35 -1 1"/>
                <a:gd name="gd43" fmla="*/ gd36 -1 1"/>
                <a:gd name="gd44" fmla="?: gd35 gd35 gd42"/>
                <a:gd name="gd45" fmla="?: gd36 gd36 gd43"/>
                <a:gd name="gd46" fmla="val gd2"/>
                <a:gd name="gd47" fmla="val 21600"/>
                <a:gd name="gd48" fmla="val gd1"/>
                <a:gd name="gd49" fmla="val 21600"/>
                <a:gd name="gd50" fmla="+- 0 0 gd48"/>
                <a:gd name="gd51" fmla="+- gd2 0 gd49"/>
                <a:gd name="gd52" fmla="?: gd50 1 -1"/>
                <a:gd name="gd53" fmla="?: gd51 1 -1"/>
                <a:gd name="gd54" fmla="*/ gd52 gd53 1"/>
                <a:gd name="gd55" fmla="?: gd51 16200000 5400000"/>
                <a:gd name="gd56" fmla="?: gd54 5400000 -5400000"/>
                <a:gd name="gd57" fmla="*/ gd50 -1 1"/>
                <a:gd name="gd58" fmla="*/ gd51 -1 1"/>
                <a:gd name="gd59" fmla="?: gd50 gd50 gd57"/>
                <a:gd name="gd60" fmla="?: gd51 gd51 gd58"/>
                <a:gd name="gd61" fmla="val 0"/>
                <a:gd name="gd62" fmla="val gd2"/>
                <a:gd name="gd63" fmla="*/ w 0 21600"/>
                <a:gd name="gd64" fmla="*/ h 0 21600"/>
                <a:gd name="gd65" fmla="*/ w 21600 21600"/>
                <a:gd name="gd66" fmla="*/ h 21600 21600"/>
                <a:gd name="gd67" fmla="*/ w adj0 21600"/>
                <a:gd name="gd68" fmla="*/ h 0 1"/>
              </a:gdLst>
              <a:ahLst>
                <a:ahXY gdRefX="adj0" minX="0" maxX="10800">
                  <a:pos x="gd67" y="gd68"/>
                </a:ahXY>
              </a:ahLst>
              <a:cxnLst/>
              <a:rect l="gd63" t="gd64" r="gd65" b="gd66"/>
              <a:pathLst>
                <a:path w="21600" h="21600">
                  <a:moveTo>
                    <a:pt x="gd3" y="gd4"/>
                  </a:moveTo>
                  <a:arcTo wR="gd14" hR="gd15" stAng="gd10" swAng="gd11"/>
                  <a:lnTo>
                    <a:pt x="gd18" y="gd19"/>
                  </a:lnTo>
                  <a:arcTo wR="gd29" hR="gd30" stAng="gd25" swAng="gd26"/>
                  <a:lnTo>
                    <a:pt x="gd33" y="gd34"/>
                  </a:lnTo>
                  <a:arcTo wR="gd44" hR="gd45" stAng="gd40" swAng="gd41"/>
                  <a:lnTo>
                    <a:pt x="gd48" y="gd49"/>
                  </a:lnTo>
                  <a:arcTo wR="gd59" hR="gd60" stAng="gd55" swAng="gd56"/>
                  <a:close/>
                </a:path>
                <a:path w="21600" h="21600"/>
              </a:pathLst>
            </a:custGeom>
            <a:solidFill>
              <a:srgbClr val="404040"/>
            </a:solidFill>
          </p:spPr>
          <p:txBody>
            <a:bodyPr lIns="91440" tIns="45720" rIns="91440" bIns="45720"/>
            <a:lstStyle/>
            <a:p>
              <a:endParaRPr dirty="0"/>
            </a:p>
          </p:txBody>
        </p:sp>
        <p:sp>
          <p:nvSpPr>
            <p:cNvPr id="44077" name="AutoShape 43"/>
            <p:cNvSpPr>
              <a:spLocks noChangeShapeType="1"/>
            </p:cNvSpPr>
            <p:nvPr/>
          </p:nvSpPr>
          <p:spPr>
            <a:xfrm>
              <a:off x="2734" y="577"/>
              <a:ext cx="431" cy="26"/>
            </a:xfrm>
            <a:custGeom>
              <a:avLst>
                <a:gd name="adj0" fmla="val 9257"/>
              </a:avLst>
              <a:gdLst>
                <a:gd name="gd0" fmla="val 65536"/>
                <a:gd name="gd1" fmla="val adj0"/>
                <a:gd name="gd2" fmla="+- 21600 0 adj0"/>
                <a:gd name="gd3" fmla="val 0"/>
                <a:gd name="gd4" fmla="val gd1"/>
                <a:gd name="gd5" fmla="+- gd1 0 gd3"/>
                <a:gd name="gd6" fmla="+- 0 0 gd4"/>
                <a:gd name="gd7" fmla="?: gd5 1 -1"/>
                <a:gd name="gd8" fmla="?: gd6 1 -1"/>
                <a:gd name="gd9" fmla="*/ gd7 gd8 1"/>
                <a:gd name="gd10" fmla="?: gd5 10800000 0"/>
                <a:gd name="gd11" fmla="?: gd9 -5400000 5400000"/>
                <a:gd name="gd12" fmla="*/ gd5 -1 1"/>
                <a:gd name="gd13" fmla="*/ gd6 -1 1"/>
                <a:gd name="gd14" fmla="?: gd5 gd5 gd12"/>
                <a:gd name="gd15" fmla="?: gd6 gd6 gd13"/>
                <a:gd name="gd16" fmla="val gd1"/>
                <a:gd name="gd17" fmla="val 0"/>
                <a:gd name="gd18" fmla="val gd2"/>
                <a:gd name="gd19" fmla="val 0"/>
                <a:gd name="gd20" fmla="+- 21600 0 gd18"/>
                <a:gd name="gd21" fmla="+- gd1 0 gd19"/>
                <a:gd name="gd22" fmla="?: gd20 1 -1"/>
                <a:gd name="gd23" fmla="?: gd21 1 -1"/>
                <a:gd name="gd24" fmla="*/ gd22 gd23 1"/>
                <a:gd name="gd25" fmla="?: gd21 16200000 5400000"/>
                <a:gd name="gd26" fmla="?: gd24 5400000 -5400000"/>
                <a:gd name="gd27" fmla="*/ gd20 -1 1"/>
                <a:gd name="gd28" fmla="*/ gd21 -1 1"/>
                <a:gd name="gd29" fmla="?: gd20 gd20 gd27"/>
                <a:gd name="gd30" fmla="?: gd21 gd21 gd28"/>
                <a:gd name="gd31" fmla="val 21600"/>
                <a:gd name="gd32" fmla="val gd1"/>
                <a:gd name="gd33" fmla="val 21600"/>
                <a:gd name="gd34" fmla="val gd2"/>
                <a:gd name="gd35" fmla="+- gd2 0 gd33"/>
                <a:gd name="gd36" fmla="+- 21600 0 gd34"/>
                <a:gd name="gd37" fmla="?: gd35 1 -1"/>
                <a:gd name="gd38" fmla="?: gd36 1 -1"/>
                <a:gd name="gd39" fmla="*/ gd37 gd38 1"/>
                <a:gd name="gd40" fmla="?: gd35 10800000 0"/>
                <a:gd name="gd41" fmla="?: gd39 -5400000 5400000"/>
                <a:gd name="gd42" fmla="*/ gd35 -1 1"/>
                <a:gd name="gd43" fmla="*/ gd36 -1 1"/>
                <a:gd name="gd44" fmla="?: gd35 gd35 gd42"/>
                <a:gd name="gd45" fmla="?: gd36 gd36 gd43"/>
                <a:gd name="gd46" fmla="val gd2"/>
                <a:gd name="gd47" fmla="val 21600"/>
                <a:gd name="gd48" fmla="val gd1"/>
                <a:gd name="gd49" fmla="val 21600"/>
                <a:gd name="gd50" fmla="+- 0 0 gd48"/>
                <a:gd name="gd51" fmla="+- gd2 0 gd49"/>
                <a:gd name="gd52" fmla="?: gd50 1 -1"/>
                <a:gd name="gd53" fmla="?: gd51 1 -1"/>
                <a:gd name="gd54" fmla="*/ gd52 gd53 1"/>
                <a:gd name="gd55" fmla="?: gd51 16200000 5400000"/>
                <a:gd name="gd56" fmla="?: gd54 5400000 -5400000"/>
                <a:gd name="gd57" fmla="*/ gd50 -1 1"/>
                <a:gd name="gd58" fmla="*/ gd51 -1 1"/>
                <a:gd name="gd59" fmla="?: gd50 gd50 gd57"/>
                <a:gd name="gd60" fmla="?: gd51 gd51 gd58"/>
                <a:gd name="gd61" fmla="val 0"/>
                <a:gd name="gd62" fmla="val gd2"/>
                <a:gd name="gd63" fmla="*/ w 0 21600"/>
                <a:gd name="gd64" fmla="*/ h 0 21600"/>
                <a:gd name="gd65" fmla="*/ w 21600 21600"/>
                <a:gd name="gd66" fmla="*/ h 21600 21600"/>
                <a:gd name="gd67" fmla="*/ w adj0 21600"/>
                <a:gd name="gd68" fmla="*/ h 0 1"/>
              </a:gdLst>
              <a:ahLst>
                <a:ahXY gdRefX="adj0" minX="0" maxX="10800">
                  <a:pos x="gd67" y="gd68"/>
                </a:ahXY>
              </a:ahLst>
              <a:cxnLst/>
              <a:rect l="gd63" t="gd64" r="gd65" b="gd66"/>
              <a:pathLst>
                <a:path w="21600" h="21600">
                  <a:moveTo>
                    <a:pt x="gd3" y="gd4"/>
                  </a:moveTo>
                  <a:arcTo wR="gd14" hR="gd15" stAng="gd10" swAng="gd11"/>
                  <a:lnTo>
                    <a:pt x="gd18" y="gd19"/>
                  </a:lnTo>
                  <a:arcTo wR="gd29" hR="gd30" stAng="gd25" swAng="gd26"/>
                  <a:lnTo>
                    <a:pt x="gd33" y="gd34"/>
                  </a:lnTo>
                  <a:arcTo wR="gd44" hR="gd45" stAng="gd40" swAng="gd41"/>
                  <a:lnTo>
                    <a:pt x="gd48" y="gd49"/>
                  </a:lnTo>
                  <a:arcTo wR="gd59" hR="gd60" stAng="gd55" swAng="gd56"/>
                  <a:close/>
                </a:path>
                <a:path w="21600" h="21600"/>
              </a:pathLst>
            </a:custGeom>
          </p:spPr>
          <p:txBody>
            <a:bodyPr lIns="91440" tIns="45720" rIns="91440" bIns="45720"/>
            <a:lstStyle/>
            <a:p>
              <a:endParaRPr dirty="0"/>
            </a:p>
          </p:txBody>
        </p:sp>
        <p:sp>
          <p:nvSpPr>
            <p:cNvPr id="44078" name="AutoShape 44"/>
            <p:cNvSpPr>
              <a:spLocks noChangeShapeType="1"/>
            </p:cNvSpPr>
            <p:nvPr/>
          </p:nvSpPr>
          <p:spPr>
            <a:xfrm>
              <a:off x="2734" y="585"/>
              <a:ext cx="431" cy="18"/>
            </a:xfrm>
            <a:custGeom>
              <a:avLst>
                <a:gd name="adj0" fmla="val 10800"/>
              </a:avLst>
              <a:gdLst>
                <a:gd name="gd0" fmla="val 65536"/>
                <a:gd name="gd1" fmla="val adj0"/>
                <a:gd name="gd2" fmla="+- 21600 0 adj0"/>
                <a:gd name="gd3" fmla="val 0"/>
                <a:gd name="gd4" fmla="val gd1"/>
                <a:gd name="gd5" fmla="+- gd1 0 gd3"/>
                <a:gd name="gd6" fmla="+- 0 0 gd4"/>
                <a:gd name="gd7" fmla="?: gd5 1 -1"/>
                <a:gd name="gd8" fmla="?: gd6 1 -1"/>
                <a:gd name="gd9" fmla="*/ gd7 gd8 1"/>
                <a:gd name="gd10" fmla="?: gd5 10800000 0"/>
                <a:gd name="gd11" fmla="?: gd9 -5400000 5400000"/>
                <a:gd name="gd12" fmla="*/ gd5 -1 1"/>
                <a:gd name="gd13" fmla="*/ gd6 -1 1"/>
                <a:gd name="gd14" fmla="?: gd5 gd5 gd12"/>
                <a:gd name="gd15" fmla="?: gd6 gd6 gd13"/>
                <a:gd name="gd16" fmla="val gd1"/>
                <a:gd name="gd17" fmla="val 0"/>
                <a:gd name="gd18" fmla="val gd2"/>
                <a:gd name="gd19" fmla="val 0"/>
                <a:gd name="gd20" fmla="+- 21600 0 gd18"/>
                <a:gd name="gd21" fmla="+- gd1 0 gd19"/>
                <a:gd name="gd22" fmla="?: gd20 1 -1"/>
                <a:gd name="gd23" fmla="?: gd21 1 -1"/>
                <a:gd name="gd24" fmla="*/ gd22 gd23 1"/>
                <a:gd name="gd25" fmla="?: gd21 16200000 5400000"/>
                <a:gd name="gd26" fmla="?: gd24 5400000 -5400000"/>
                <a:gd name="gd27" fmla="*/ gd20 -1 1"/>
                <a:gd name="gd28" fmla="*/ gd21 -1 1"/>
                <a:gd name="gd29" fmla="?: gd20 gd20 gd27"/>
                <a:gd name="gd30" fmla="?: gd21 gd21 gd28"/>
                <a:gd name="gd31" fmla="val 21600"/>
                <a:gd name="gd32" fmla="val gd1"/>
                <a:gd name="gd33" fmla="val 21600"/>
                <a:gd name="gd34" fmla="val gd2"/>
                <a:gd name="gd35" fmla="+- gd2 0 gd33"/>
                <a:gd name="gd36" fmla="+- 21600 0 gd34"/>
                <a:gd name="gd37" fmla="?: gd35 1 -1"/>
                <a:gd name="gd38" fmla="?: gd36 1 -1"/>
                <a:gd name="gd39" fmla="*/ gd37 gd38 1"/>
                <a:gd name="gd40" fmla="?: gd35 10800000 0"/>
                <a:gd name="gd41" fmla="?: gd39 -5400000 5400000"/>
                <a:gd name="gd42" fmla="*/ gd35 -1 1"/>
                <a:gd name="gd43" fmla="*/ gd36 -1 1"/>
                <a:gd name="gd44" fmla="?: gd35 gd35 gd42"/>
                <a:gd name="gd45" fmla="?: gd36 gd36 gd43"/>
                <a:gd name="gd46" fmla="val gd2"/>
                <a:gd name="gd47" fmla="val 21600"/>
                <a:gd name="gd48" fmla="val gd1"/>
                <a:gd name="gd49" fmla="val 21600"/>
                <a:gd name="gd50" fmla="+- 0 0 gd48"/>
                <a:gd name="gd51" fmla="+- gd2 0 gd49"/>
                <a:gd name="gd52" fmla="?: gd50 1 -1"/>
                <a:gd name="gd53" fmla="?: gd51 1 -1"/>
                <a:gd name="gd54" fmla="*/ gd52 gd53 1"/>
                <a:gd name="gd55" fmla="?: gd51 16200000 5400000"/>
                <a:gd name="gd56" fmla="?: gd54 5400000 -5400000"/>
                <a:gd name="gd57" fmla="*/ gd50 -1 1"/>
                <a:gd name="gd58" fmla="*/ gd51 -1 1"/>
                <a:gd name="gd59" fmla="?: gd50 gd50 gd57"/>
                <a:gd name="gd60" fmla="?: gd51 gd51 gd58"/>
                <a:gd name="gd61" fmla="val 0"/>
                <a:gd name="gd62" fmla="val gd2"/>
                <a:gd name="gd63" fmla="*/ w 0 21600"/>
                <a:gd name="gd64" fmla="*/ h 0 21600"/>
                <a:gd name="gd65" fmla="*/ w 21600 21600"/>
                <a:gd name="gd66" fmla="*/ h 21600 21600"/>
                <a:gd name="gd67" fmla="*/ w adj0 21600"/>
                <a:gd name="gd68" fmla="*/ h 0 1"/>
              </a:gdLst>
              <a:ahLst>
                <a:ahXY gdRefX="adj0" minX="0" maxX="10800">
                  <a:pos x="gd67" y="gd68"/>
                </a:ahXY>
              </a:ahLst>
              <a:cxnLst/>
              <a:rect l="gd63" t="gd64" r="gd65" b="gd66"/>
              <a:pathLst>
                <a:path w="21600" h="21600">
                  <a:moveTo>
                    <a:pt x="gd3" y="gd4"/>
                  </a:moveTo>
                  <a:arcTo wR="gd14" hR="gd15" stAng="gd10" swAng="gd11"/>
                  <a:lnTo>
                    <a:pt x="gd18" y="gd19"/>
                  </a:lnTo>
                  <a:arcTo wR="gd29" hR="gd30" stAng="gd25" swAng="gd26"/>
                  <a:lnTo>
                    <a:pt x="gd33" y="gd34"/>
                  </a:lnTo>
                  <a:arcTo wR="gd44" hR="gd45" stAng="gd40" swAng="gd41"/>
                  <a:lnTo>
                    <a:pt x="gd48" y="gd49"/>
                  </a:lnTo>
                  <a:arcTo wR="gd59" hR="gd60" stAng="gd55" swAng="gd56"/>
                  <a:close/>
                </a:path>
                <a:path w="21600" h="21600"/>
              </a:pathLst>
            </a:custGeom>
            <a:solidFill>
              <a:srgbClr val="404040"/>
            </a:solidFill>
          </p:spPr>
          <p:txBody>
            <a:bodyPr lIns="91440" tIns="45720" rIns="91440" bIns="45720"/>
            <a:lstStyle/>
            <a:p>
              <a:endParaRPr dirty="0"/>
            </a:p>
          </p:txBody>
        </p:sp>
        <p:sp>
          <p:nvSpPr>
            <p:cNvPr id="44079" name="AutoShape 45"/>
            <p:cNvSpPr>
              <a:spLocks noChangeShapeType="1"/>
            </p:cNvSpPr>
            <p:nvPr/>
          </p:nvSpPr>
          <p:spPr>
            <a:xfrm>
              <a:off x="2734" y="625"/>
              <a:ext cx="431" cy="29"/>
            </a:xfrm>
            <a:custGeom>
              <a:avLst>
                <a:gd name="adj0" fmla="val 8100"/>
              </a:avLst>
              <a:gdLst>
                <a:gd name="gd0" fmla="val 65536"/>
                <a:gd name="gd1" fmla="val adj0"/>
                <a:gd name="gd2" fmla="+- 21600 0 adj0"/>
                <a:gd name="gd3" fmla="val 0"/>
                <a:gd name="gd4" fmla="val gd1"/>
                <a:gd name="gd5" fmla="+- gd1 0 gd3"/>
                <a:gd name="gd6" fmla="+- 0 0 gd4"/>
                <a:gd name="gd7" fmla="?: gd5 1 -1"/>
                <a:gd name="gd8" fmla="?: gd6 1 -1"/>
                <a:gd name="gd9" fmla="*/ gd7 gd8 1"/>
                <a:gd name="gd10" fmla="?: gd5 10800000 0"/>
                <a:gd name="gd11" fmla="?: gd9 -5400000 5400000"/>
                <a:gd name="gd12" fmla="*/ gd5 -1 1"/>
                <a:gd name="gd13" fmla="*/ gd6 -1 1"/>
                <a:gd name="gd14" fmla="?: gd5 gd5 gd12"/>
                <a:gd name="gd15" fmla="?: gd6 gd6 gd13"/>
                <a:gd name="gd16" fmla="val gd1"/>
                <a:gd name="gd17" fmla="val 0"/>
                <a:gd name="gd18" fmla="val gd2"/>
                <a:gd name="gd19" fmla="val 0"/>
                <a:gd name="gd20" fmla="+- 21600 0 gd18"/>
                <a:gd name="gd21" fmla="+- gd1 0 gd19"/>
                <a:gd name="gd22" fmla="?: gd20 1 -1"/>
                <a:gd name="gd23" fmla="?: gd21 1 -1"/>
                <a:gd name="gd24" fmla="*/ gd22 gd23 1"/>
                <a:gd name="gd25" fmla="?: gd21 16200000 5400000"/>
                <a:gd name="gd26" fmla="?: gd24 5400000 -5400000"/>
                <a:gd name="gd27" fmla="*/ gd20 -1 1"/>
                <a:gd name="gd28" fmla="*/ gd21 -1 1"/>
                <a:gd name="gd29" fmla="?: gd20 gd20 gd27"/>
                <a:gd name="gd30" fmla="?: gd21 gd21 gd28"/>
                <a:gd name="gd31" fmla="val 21600"/>
                <a:gd name="gd32" fmla="val gd1"/>
                <a:gd name="gd33" fmla="val 21600"/>
                <a:gd name="gd34" fmla="val gd2"/>
                <a:gd name="gd35" fmla="+- gd2 0 gd33"/>
                <a:gd name="gd36" fmla="+- 21600 0 gd34"/>
                <a:gd name="gd37" fmla="?: gd35 1 -1"/>
                <a:gd name="gd38" fmla="?: gd36 1 -1"/>
                <a:gd name="gd39" fmla="*/ gd37 gd38 1"/>
                <a:gd name="gd40" fmla="?: gd35 10800000 0"/>
                <a:gd name="gd41" fmla="?: gd39 -5400000 5400000"/>
                <a:gd name="gd42" fmla="*/ gd35 -1 1"/>
                <a:gd name="gd43" fmla="*/ gd36 -1 1"/>
                <a:gd name="gd44" fmla="?: gd35 gd35 gd42"/>
                <a:gd name="gd45" fmla="?: gd36 gd36 gd43"/>
                <a:gd name="gd46" fmla="val gd2"/>
                <a:gd name="gd47" fmla="val 21600"/>
                <a:gd name="gd48" fmla="val gd1"/>
                <a:gd name="gd49" fmla="val 21600"/>
                <a:gd name="gd50" fmla="+- 0 0 gd48"/>
                <a:gd name="gd51" fmla="+- gd2 0 gd49"/>
                <a:gd name="gd52" fmla="?: gd50 1 -1"/>
                <a:gd name="gd53" fmla="?: gd51 1 -1"/>
                <a:gd name="gd54" fmla="*/ gd52 gd53 1"/>
                <a:gd name="gd55" fmla="?: gd51 16200000 5400000"/>
                <a:gd name="gd56" fmla="?: gd54 5400000 -5400000"/>
                <a:gd name="gd57" fmla="*/ gd50 -1 1"/>
                <a:gd name="gd58" fmla="*/ gd51 -1 1"/>
                <a:gd name="gd59" fmla="?: gd50 gd50 gd57"/>
                <a:gd name="gd60" fmla="?: gd51 gd51 gd58"/>
                <a:gd name="gd61" fmla="val 0"/>
                <a:gd name="gd62" fmla="val gd2"/>
                <a:gd name="gd63" fmla="*/ w 0 21600"/>
                <a:gd name="gd64" fmla="*/ h 0 21600"/>
                <a:gd name="gd65" fmla="*/ w 21600 21600"/>
                <a:gd name="gd66" fmla="*/ h 21600 21600"/>
                <a:gd name="gd67" fmla="*/ w adj0 21600"/>
                <a:gd name="gd68" fmla="*/ h 0 1"/>
              </a:gdLst>
              <a:ahLst>
                <a:ahXY gdRefX="adj0" minX="0" maxX="10800">
                  <a:pos x="gd67" y="gd68"/>
                </a:ahXY>
              </a:ahLst>
              <a:cxnLst/>
              <a:rect l="gd63" t="gd64" r="gd65" b="gd66"/>
              <a:pathLst>
                <a:path w="21600" h="21600">
                  <a:moveTo>
                    <a:pt x="gd3" y="gd4"/>
                  </a:moveTo>
                  <a:arcTo wR="gd14" hR="gd15" stAng="gd10" swAng="gd11"/>
                  <a:lnTo>
                    <a:pt x="gd18" y="gd19"/>
                  </a:lnTo>
                  <a:arcTo wR="gd29" hR="gd30" stAng="gd25" swAng="gd26"/>
                  <a:lnTo>
                    <a:pt x="gd33" y="gd34"/>
                  </a:lnTo>
                  <a:arcTo wR="gd44" hR="gd45" stAng="gd40" swAng="gd41"/>
                  <a:lnTo>
                    <a:pt x="gd48" y="gd49"/>
                  </a:lnTo>
                  <a:arcTo wR="gd59" hR="gd60" stAng="gd55" swAng="gd56"/>
                  <a:close/>
                </a:path>
                <a:path w="21600" h="21600"/>
              </a:pathLst>
            </a:custGeom>
          </p:spPr>
          <p:txBody>
            <a:bodyPr lIns="91440" tIns="45720" rIns="91440" bIns="45720"/>
            <a:lstStyle/>
            <a:p>
              <a:endParaRPr dirty="0"/>
            </a:p>
          </p:txBody>
        </p:sp>
        <p:sp>
          <p:nvSpPr>
            <p:cNvPr id="44080" name="AutoShape 46"/>
            <p:cNvSpPr>
              <a:spLocks noChangeShapeType="1"/>
            </p:cNvSpPr>
            <p:nvPr/>
          </p:nvSpPr>
          <p:spPr>
            <a:xfrm>
              <a:off x="2734" y="632"/>
              <a:ext cx="431" cy="22"/>
            </a:xfrm>
            <a:custGeom>
              <a:avLst>
                <a:gd name="adj0" fmla="val 9000"/>
              </a:avLst>
              <a:gdLst>
                <a:gd name="gd0" fmla="val 65536"/>
                <a:gd name="gd1" fmla="val adj0"/>
                <a:gd name="gd2" fmla="+- 21600 0 adj0"/>
                <a:gd name="gd3" fmla="val 0"/>
                <a:gd name="gd4" fmla="val gd1"/>
                <a:gd name="gd5" fmla="+- gd1 0 gd3"/>
                <a:gd name="gd6" fmla="+- 0 0 gd4"/>
                <a:gd name="gd7" fmla="?: gd5 1 -1"/>
                <a:gd name="gd8" fmla="?: gd6 1 -1"/>
                <a:gd name="gd9" fmla="*/ gd7 gd8 1"/>
                <a:gd name="gd10" fmla="?: gd5 10800000 0"/>
                <a:gd name="gd11" fmla="?: gd9 -5400000 5400000"/>
                <a:gd name="gd12" fmla="*/ gd5 -1 1"/>
                <a:gd name="gd13" fmla="*/ gd6 -1 1"/>
                <a:gd name="gd14" fmla="?: gd5 gd5 gd12"/>
                <a:gd name="gd15" fmla="?: gd6 gd6 gd13"/>
                <a:gd name="gd16" fmla="val gd1"/>
                <a:gd name="gd17" fmla="val 0"/>
                <a:gd name="gd18" fmla="val gd2"/>
                <a:gd name="gd19" fmla="val 0"/>
                <a:gd name="gd20" fmla="+- 21600 0 gd18"/>
                <a:gd name="gd21" fmla="+- gd1 0 gd19"/>
                <a:gd name="gd22" fmla="?: gd20 1 -1"/>
                <a:gd name="gd23" fmla="?: gd21 1 -1"/>
                <a:gd name="gd24" fmla="*/ gd22 gd23 1"/>
                <a:gd name="gd25" fmla="?: gd21 16200000 5400000"/>
                <a:gd name="gd26" fmla="?: gd24 5400000 -5400000"/>
                <a:gd name="gd27" fmla="*/ gd20 -1 1"/>
                <a:gd name="gd28" fmla="*/ gd21 -1 1"/>
                <a:gd name="gd29" fmla="?: gd20 gd20 gd27"/>
                <a:gd name="gd30" fmla="?: gd21 gd21 gd28"/>
                <a:gd name="gd31" fmla="val 21600"/>
                <a:gd name="gd32" fmla="val gd1"/>
                <a:gd name="gd33" fmla="val 21600"/>
                <a:gd name="gd34" fmla="val gd2"/>
                <a:gd name="gd35" fmla="+- gd2 0 gd33"/>
                <a:gd name="gd36" fmla="+- 21600 0 gd34"/>
                <a:gd name="gd37" fmla="?: gd35 1 -1"/>
                <a:gd name="gd38" fmla="?: gd36 1 -1"/>
                <a:gd name="gd39" fmla="*/ gd37 gd38 1"/>
                <a:gd name="gd40" fmla="?: gd35 10800000 0"/>
                <a:gd name="gd41" fmla="?: gd39 -5400000 5400000"/>
                <a:gd name="gd42" fmla="*/ gd35 -1 1"/>
                <a:gd name="gd43" fmla="*/ gd36 -1 1"/>
                <a:gd name="gd44" fmla="?: gd35 gd35 gd42"/>
                <a:gd name="gd45" fmla="?: gd36 gd36 gd43"/>
                <a:gd name="gd46" fmla="val gd2"/>
                <a:gd name="gd47" fmla="val 21600"/>
                <a:gd name="gd48" fmla="val gd1"/>
                <a:gd name="gd49" fmla="val 21600"/>
                <a:gd name="gd50" fmla="+- 0 0 gd48"/>
                <a:gd name="gd51" fmla="+- gd2 0 gd49"/>
                <a:gd name="gd52" fmla="?: gd50 1 -1"/>
                <a:gd name="gd53" fmla="?: gd51 1 -1"/>
                <a:gd name="gd54" fmla="*/ gd52 gd53 1"/>
                <a:gd name="gd55" fmla="?: gd51 16200000 5400000"/>
                <a:gd name="gd56" fmla="?: gd54 5400000 -5400000"/>
                <a:gd name="gd57" fmla="*/ gd50 -1 1"/>
                <a:gd name="gd58" fmla="*/ gd51 -1 1"/>
                <a:gd name="gd59" fmla="?: gd50 gd50 gd57"/>
                <a:gd name="gd60" fmla="?: gd51 gd51 gd58"/>
                <a:gd name="gd61" fmla="val 0"/>
                <a:gd name="gd62" fmla="val gd2"/>
                <a:gd name="gd63" fmla="*/ w 0 21600"/>
                <a:gd name="gd64" fmla="*/ h 0 21600"/>
                <a:gd name="gd65" fmla="*/ w 21600 21600"/>
                <a:gd name="gd66" fmla="*/ h 21600 21600"/>
                <a:gd name="gd67" fmla="*/ w adj0 21600"/>
                <a:gd name="gd68" fmla="*/ h 0 1"/>
              </a:gdLst>
              <a:ahLst>
                <a:ahXY gdRefX="adj0" minX="0" maxX="10800">
                  <a:pos x="gd67" y="gd68"/>
                </a:ahXY>
              </a:ahLst>
              <a:cxnLst/>
              <a:rect l="gd63" t="gd64" r="gd65" b="gd66"/>
              <a:pathLst>
                <a:path w="21600" h="21600">
                  <a:moveTo>
                    <a:pt x="gd3" y="gd4"/>
                  </a:moveTo>
                  <a:arcTo wR="gd14" hR="gd15" stAng="gd10" swAng="gd11"/>
                  <a:lnTo>
                    <a:pt x="gd18" y="gd19"/>
                  </a:lnTo>
                  <a:arcTo wR="gd29" hR="gd30" stAng="gd25" swAng="gd26"/>
                  <a:lnTo>
                    <a:pt x="gd33" y="gd34"/>
                  </a:lnTo>
                  <a:arcTo wR="gd44" hR="gd45" stAng="gd40" swAng="gd41"/>
                  <a:lnTo>
                    <a:pt x="gd48" y="gd49"/>
                  </a:lnTo>
                  <a:arcTo wR="gd59" hR="gd60" stAng="gd55" swAng="gd56"/>
                  <a:close/>
                </a:path>
                <a:path w="21600" h="21600"/>
              </a:pathLst>
            </a:custGeom>
            <a:solidFill>
              <a:srgbClr val="404040"/>
            </a:solidFill>
          </p:spPr>
          <p:txBody>
            <a:bodyPr lIns="91440" tIns="45720" rIns="91440" bIns="45720"/>
            <a:lstStyle/>
            <a:p>
              <a:endParaRPr dirty="0"/>
            </a:p>
          </p:txBody>
        </p:sp>
      </p:grpSp>
      <p:sp>
        <p:nvSpPr>
          <p:cNvPr id="44036" name="TextBox 48"/>
          <p:cNvSpPr txBox="1">
            <a:spLocks noGrp="1" noChangeShapeType="1"/>
          </p:cNvSpPr>
          <p:nvPr/>
        </p:nvSpPr>
        <p:spPr>
          <a:xfrm>
            <a:off x="3144837" y="2881312"/>
            <a:ext cx="3068637" cy="1568450"/>
          </a:xfrm>
          <a:prstGeom prst="rect">
            <a:avLst/>
          </a:prstGeom>
          <a:noFill/>
        </p:spPr>
        <p:txBody>
          <a:bodyPr lIns="91440" tIns="45720" rIns="91440" bIns="45720">
            <a:spAutoFit/>
          </a:bodyPr>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ctr">
              <a:buNone/>
            </a:pPr>
            <a:r>
              <a:rPr b="1" lang="de-DE">
                <a:solidFill>
                  <a:srgbClr val="122031"/>
                </a:solidFill>
              </a:rPr>
              <a:t>Préparation</a:t>
            </a:r>
          </a:p>
          <a:p>
            <a:pPr lvl="0" marL="0" indent="0" algn="ctr">
              <a:buNone/>
            </a:pPr>
            <a:r>
              <a:rPr b="1" lang="de-DE">
                <a:solidFill>
                  <a:srgbClr val="122031"/>
                </a:solidFill>
              </a:rPr>
              <a:t>et</a:t>
            </a:r>
          </a:p>
          <a:p>
            <a:pPr lvl="0" marL="0" indent="0" algn="ctr">
              <a:buNone/>
            </a:pPr>
            <a:r>
              <a:rPr b="1" lang="en-US"/>
              <a:t>planification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noChangeShapeType="1"/>
          </p:cNvSpPr>
          <p:nvPr>
            <p:ph type="title"/>
          </p:nvPr>
        </p:nvSpPr>
        <p:spPr>
          <a:xfrm>
            <a:off x="457200" y="274637"/>
            <a:ext cx="8229600" cy="1143000"/>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lang="en-US"/>
              <a:t>Q&amp;R</a:t>
            </a:r>
          </a:p>
        </p:txBody>
      </p:sp>
      <p:sp>
        <p:nvSpPr>
          <p:cNvPr id="45059" name="Content Placeholder 2"/>
          <p:cNvSpPr>
            <a:spLocks noGrp="1" noChangeShapeType="1"/>
          </p:cNvSpPr>
          <p:nvPr>
            <p:ph type="obj"/>
          </p:nvPr>
        </p:nvSpPr>
        <p:spPr>
          <a:xfrm>
            <a:off x="457200" y="1600200"/>
            <a:ext cx="8458200" cy="4525962"/>
          </a:xfrm>
          <a:prstGeom prst="rect">
            <a:avLst/>
          </a:prstGeom>
        </p:spPr>
        <p:txBody>
          <a:bodyPr lIns="91440" tIns="45720" rIns="91440" bIns="45720" anchor="t"/>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342900" indent="-685800">
              <a:spcBef>
                <a:spcPct val="20000"/>
              </a:spcBef>
              <a:buSzPct val="100000"/>
              <a:buFont typeface="Arial" pitchFamily="34"/>
              <a:buChar char="•"/>
            </a:pPr>
            <a:r>
              <a:rPr sz="2800"/>
              <a:t>D’après votre expérience, parmi les mesures ci-dessous, lesquelles prendriez-vous pour préserver des preuves issues d’un environnement informatique ? </a:t>
            </a:r>
          </a:p>
          <a:p>
            <a:pPr lvl="0" marL="342900" indent="-685800">
              <a:spcBef>
                <a:spcPct val="20000"/>
              </a:spcBef>
              <a:buNone/>
            </a:pPr>
            <a:r>
              <a:rPr sz="2000"/>
              <a:t>	</a:t>
            </a:r>
            <a:r>
              <a:rPr sz="2000"/>
              <a:t>-	Enregistrer toutes les actions menées concernant les </a:t>
            </a:r>
          </a:p>
          <a:p>
            <a:pPr lvl="0" marL="342900" indent="-685800">
              <a:spcBef>
                <a:spcPct val="20000"/>
              </a:spcBef>
              <a:buNone/>
            </a:pPr>
            <a:r>
              <a:rPr sz="2000"/>
              <a:t>	</a:t>
            </a:r>
            <a:r>
              <a:rPr sz="2000"/>
              <a:t>	preuves électroniques</a:t>
            </a:r>
          </a:p>
          <a:p>
            <a:pPr lvl="0" marL="342900" indent="-685800">
              <a:spcBef>
                <a:spcPct val="20000"/>
              </a:spcBef>
              <a:buFontTx/>
              <a:buChar char="-"/>
            </a:pPr>
            <a:r>
              <a:rPr sz="2000"/>
              <a:t>Demander au suspect de rechercher les informations que vous voulez sur son ordinateur</a:t>
            </a:r>
          </a:p>
          <a:p>
            <a:pPr lvl="0" marL="342900" indent="-685800">
              <a:spcBef>
                <a:spcPct val="20000"/>
              </a:spcBef>
              <a:buFontTx/>
              <a:buChar char="-"/>
            </a:pPr>
            <a:r>
              <a:rPr sz="2000"/>
              <a:t>Demander au suspect d’éteindre le système informatique pour vous</a:t>
            </a:r>
          </a:p>
          <a:p>
            <a:pPr lvl="0" marL="342900" indent="-685800">
              <a:spcBef>
                <a:spcPct val="20000"/>
              </a:spcBef>
              <a:buFontTx/>
              <a:buChar char="-"/>
            </a:pPr>
            <a:r>
              <a:rPr sz="2000"/>
              <a:t>Vous assurer que tout le travail est effectué par du personnel qualifié </a:t>
            </a:r>
          </a:p>
          <a:p>
            <a:pPr lvl="0" marL="342900" indent="-685800">
              <a:spcBef>
                <a:spcPct val="20000"/>
              </a:spcBef>
              <a:buFontTx/>
              <a:buChar char="-"/>
            </a:pPr>
            <a:r>
              <a:rPr sz="2000"/>
              <a:t>Dans toute la mesure du possible, ne pas exécuter d’opérations inutile sur l’ordinateur</a:t>
            </a:r>
          </a:p>
        </p:txBody>
      </p:sp>
      <p:sp>
        <p:nvSpPr>
          <p:cNvPr id="45060" name="Slide Number Placeholder 3"/>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noChangeShapeType="1"/>
          </p:cNvSpPr>
          <p:nvPr>
            <p:ph type="title"/>
          </p:nvPr>
        </p:nvSpPr>
        <p:spPr>
          <a:xfrm>
            <a:off x="457200" y="274637"/>
            <a:ext cx="8229600" cy="1143000"/>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lang="en-US"/>
              <a:t>Points à envisager</a:t>
            </a:r>
          </a:p>
        </p:txBody>
      </p:sp>
      <p:sp>
        <p:nvSpPr>
          <p:cNvPr id="46083" name="Content Placeholder 2"/>
          <p:cNvSpPr>
            <a:spLocks noGrp="1" noChangeShapeType="1"/>
          </p:cNvSpPr>
          <p:nvPr>
            <p:ph type="obj"/>
          </p:nvPr>
        </p:nvSpPr>
        <p:spPr>
          <a:xfrm>
            <a:off x="457200" y="1600200"/>
            <a:ext cx="8229600" cy="4525962"/>
          </a:xfrm>
          <a:prstGeom prst="rect">
            <a:avLst/>
          </a:prstGeom>
        </p:spPr>
        <p:txBody>
          <a:bodyPr lIns="91440" tIns="45720" rIns="91440" bIns="45720" anchor="t"/>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342900" indent="-685800">
              <a:spcBef>
                <a:spcPct val="20000"/>
              </a:spcBef>
              <a:buSzPct val="100000"/>
              <a:buFont typeface="Arial" pitchFamily="34"/>
              <a:buChar char="•"/>
            </a:pPr>
            <a:r>
              <a:rPr sz="2400"/>
              <a:t>Un système pouvant contenir des preuves potentielles doit être protégé contre toute altération, les preuves potentielles ne peuvent pas être changées</a:t>
            </a:r>
          </a:p>
          <a:p>
            <a:pPr lvl="0" marL="342900" indent="-685800">
              <a:spcBef>
                <a:spcPct val="20000"/>
              </a:spcBef>
              <a:buSzPct val="100000"/>
              <a:buFont typeface="Arial" pitchFamily="34"/>
              <a:buChar char="•"/>
            </a:pPr>
            <a:r>
              <a:rPr sz="2400"/>
              <a:t>Est-on en présence de circonstances exceptionnelles qui nécessitent des actes autres que ceux prévus par la procédure standard de saisie ? </a:t>
            </a:r>
          </a:p>
          <a:p>
            <a:pPr lvl="0" marL="342900" indent="-685800">
              <a:spcBef>
                <a:spcPct val="20000"/>
              </a:spcBef>
              <a:buSzPct val="100000"/>
              <a:buFont typeface="Arial" pitchFamily="34"/>
              <a:buChar char="•"/>
            </a:pPr>
            <a:r>
              <a:rPr sz="2400"/>
              <a:t>Le processus est-il soumis à des contraintes de temps?</a:t>
            </a:r>
          </a:p>
          <a:p>
            <a:pPr lvl="0" marL="342900" indent="-685800">
              <a:spcBef>
                <a:spcPct val="20000"/>
              </a:spcBef>
              <a:buSzPct val="100000"/>
              <a:buFont typeface="Arial" pitchFamily="34"/>
              <a:buChar char="•"/>
            </a:pPr>
            <a:r>
              <a:rPr sz="2400"/>
              <a:t>Est-on en présence d’obstacles au processus ou de risques potentiels de limitations ?</a:t>
            </a:r>
          </a:p>
        </p:txBody>
      </p:sp>
      <p:sp>
        <p:nvSpPr>
          <p:cNvPr id="46084" name="Slide Number Placeholder 3"/>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noChangeShapeType="1"/>
          </p:cNvSpPr>
          <p:nvPr>
            <p:ph type="title"/>
          </p:nvPr>
        </p:nvSpPr>
        <p:spPr>
          <a:xfrm>
            <a:off x="457200" y="274637"/>
            <a:ext cx="8229600" cy="1143000"/>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b="1" lang="en-US"/>
              <a:t>Principe 1 – Intégrité des données</a:t>
            </a:r>
          </a:p>
        </p:txBody>
      </p:sp>
      <p:sp>
        <p:nvSpPr>
          <p:cNvPr id="7171" name="Content Placeholder 2"/>
          <p:cNvSpPr>
            <a:spLocks noGrp="1" noChangeShapeType="1"/>
          </p:cNvSpPr>
          <p:nvPr>
            <p:ph type="obj"/>
          </p:nvPr>
        </p:nvSpPr>
        <p:spPr>
          <a:xfrm>
            <a:off x="457200" y="1600200"/>
            <a:ext cx="8229600" cy="4525962"/>
          </a:xfrm>
          <a:prstGeom prst="rect">
            <a:avLst/>
          </a:prstGeom>
        </p:spPr>
        <p:txBody>
          <a:bodyPr lIns="91440" tIns="45720" rIns="91440" bIns="45720" anchor="t"/>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342900" indent="-685800">
              <a:spcBef>
                <a:spcPct val="20000"/>
              </a:spcBef>
              <a:buSzPct val="100000"/>
              <a:buFont typeface="Arial" pitchFamily="34"/>
              <a:buChar char="•"/>
            </a:pPr>
            <a:r>
              <a:rPr sz="2400" lang="en-US"/>
              <a:t>Aucune des actions entreprises ne doit introduire de changements dans des dispositifs ou supports électroniques pouvant par la suite être présentés en justice comme pièces à conviction.</a:t>
            </a:r>
          </a:p>
          <a:p>
            <a:pPr lvl="0" marL="342900" indent="-685800">
              <a:spcBef>
                <a:spcPct val="20000"/>
              </a:spcBef>
              <a:buSzPct val="100000"/>
              <a:buFont typeface="Arial" pitchFamily="34"/>
              <a:buChar char="•"/>
            </a:pPr>
            <a:r>
              <a:rPr sz="2400" lang="en-US"/>
              <a:t>Lors du traitement de dispositifs et de données électroniques, aucun changement ne doit être introduit, ni au niveau matériel, ni au niveau logiciel. </a:t>
            </a:r>
          </a:p>
          <a:p>
            <a:pPr lvl="0" marL="342900" indent="-685800">
              <a:spcBef>
                <a:spcPct val="20000"/>
              </a:spcBef>
              <a:buSzPct val="100000"/>
              <a:buFont typeface="Arial" pitchFamily="34"/>
              <a:buChar char="•"/>
            </a:pPr>
            <a:r>
              <a:rPr sz="2400" lang="en-US"/>
              <a:t>Dans certaines circonstances, il sera décidé d’accéder aux données sur un système informatique en fonctionnement pour éviter la perte de preuves potentielles. </a:t>
            </a:r>
          </a:p>
        </p:txBody>
      </p:sp>
      <p:sp>
        <p:nvSpPr>
          <p:cNvPr id="7172" name="Slide Number Placeholder 3"/>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noChangeShapeType="1"/>
          </p:cNvSpPr>
          <p:nvPr>
            <p:ph type="title"/>
          </p:nvPr>
        </p:nvSpPr>
        <p:spPr>
          <a:xfrm>
            <a:off x="457200" y="274637"/>
            <a:ext cx="8229600" cy="1143000"/>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lang="en-US"/>
              <a:t>Méthodologie globale</a:t>
            </a:r>
          </a:p>
        </p:txBody>
      </p:sp>
      <p:sp>
        <p:nvSpPr>
          <p:cNvPr id="47107" name="Content Placeholder 2"/>
          <p:cNvSpPr>
            <a:spLocks noGrp="1" noChangeShapeType="1"/>
          </p:cNvSpPr>
          <p:nvPr>
            <p:ph type="obj"/>
          </p:nvPr>
        </p:nvSpPr>
        <p:spPr>
          <a:xfrm>
            <a:off x="457200" y="1600200"/>
            <a:ext cx="8229600" cy="4525962"/>
          </a:xfrm>
          <a:prstGeom prst="rect">
            <a:avLst/>
          </a:prstGeom>
        </p:spPr>
        <p:txBody>
          <a:bodyPr lIns="91440" tIns="45720" rIns="91440" bIns="45720" anchor="t"/>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342900" indent="-685800">
              <a:spcBef>
                <a:spcPct val="20000"/>
              </a:spcBef>
              <a:buSzPct val="100000"/>
              <a:buFont typeface="Arial" pitchFamily="34"/>
              <a:buChar char="•"/>
            </a:pPr>
            <a:r>
              <a:rPr sz="2400" lang="en-US"/>
              <a:t>Planification préalable à la perquisition</a:t>
            </a:r>
          </a:p>
          <a:p>
            <a:pPr lvl="0" marL="342900" indent="-685800">
              <a:spcBef>
                <a:spcPct val="20000"/>
              </a:spcBef>
              <a:buSzPct val="100000"/>
              <a:buFont typeface="Arial" pitchFamily="34"/>
              <a:buChar char="•"/>
            </a:pPr>
            <a:r>
              <a:rPr sz="2400" lang="en-US"/>
              <a:t>Recherche d’informations dans les bases de données nationales</a:t>
            </a:r>
          </a:p>
          <a:p>
            <a:pPr lvl="0" marL="342900" indent="-685800">
              <a:spcBef>
                <a:spcPct val="20000"/>
              </a:spcBef>
              <a:buSzPct val="100000"/>
              <a:buFont typeface="Arial" pitchFamily="34"/>
              <a:buChar char="•"/>
            </a:pPr>
            <a:r>
              <a:rPr sz="2400" lang="en-US"/>
              <a:t>Recherche d’informations en source ouverte</a:t>
            </a:r>
          </a:p>
          <a:p>
            <a:pPr lvl="0" marL="342900" indent="-685800">
              <a:spcBef>
                <a:spcPct val="20000"/>
              </a:spcBef>
              <a:buSzPct val="100000"/>
              <a:buFont typeface="Arial" pitchFamily="34"/>
              <a:buChar char="•"/>
            </a:pPr>
            <a:r>
              <a:rPr sz="2400" lang="en-US"/>
              <a:t>Observation en parallèle et analyse </a:t>
            </a:r>
          </a:p>
          <a:p>
            <a:pPr lvl="0" marL="342900" indent="-685800">
              <a:spcBef>
                <a:spcPct val="20000"/>
              </a:spcBef>
              <a:buSzPct val="100000"/>
              <a:buFont typeface="Arial" pitchFamily="34"/>
              <a:buChar char="•"/>
            </a:pPr>
            <a:r>
              <a:rPr sz="2400" lang="en-US"/>
              <a:t>Mise en oeuvre des procédures d’acquisition de données</a:t>
            </a:r>
          </a:p>
          <a:p>
            <a:pPr lvl="0" marL="342900" indent="-685800">
              <a:spcBef>
                <a:spcPct val="20000"/>
              </a:spcBef>
              <a:buSzPct val="100000"/>
              <a:buFont typeface="Arial" pitchFamily="34"/>
              <a:buChar char="•"/>
            </a:pPr>
            <a:r>
              <a:rPr sz="2400" lang="en-US"/>
              <a:t>Sécurisation de l’acquisition de données à des fins d’authentification </a:t>
            </a:r>
          </a:p>
          <a:p>
            <a:pPr lvl="0" marL="342900" indent="-685800">
              <a:spcBef>
                <a:spcPct val="20000"/>
              </a:spcBef>
              <a:buSzPct val="100000"/>
              <a:buFont typeface="Arial" pitchFamily="34"/>
              <a:buChar char="•"/>
            </a:pPr>
            <a:r>
              <a:rPr sz="2400" lang="en-US"/>
              <a:t>Compilation d’une piste d’audit des décisions et actions</a:t>
            </a:r>
          </a:p>
        </p:txBody>
      </p:sp>
      <p:sp>
        <p:nvSpPr>
          <p:cNvPr id="47108" name="Slide Number Placeholder 3"/>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noChangeShapeType="1"/>
          </p:cNvSpPr>
          <p:nvPr>
            <p:ph type="title"/>
          </p:nvPr>
        </p:nvSpPr>
        <p:spPr>
          <a:xfrm>
            <a:off x="457200" y="274637"/>
            <a:ext cx="8229600" cy="1143000"/>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lang="en-US"/>
              <a:t>Programme des opérations</a:t>
            </a:r>
          </a:p>
        </p:txBody>
      </p:sp>
      <p:sp>
        <p:nvSpPr>
          <p:cNvPr id="48131" name="Content Placeholder 2"/>
          <p:cNvSpPr>
            <a:spLocks noGrp="1" noChangeShapeType="1"/>
          </p:cNvSpPr>
          <p:nvPr>
            <p:ph type="obj"/>
          </p:nvPr>
        </p:nvSpPr>
        <p:spPr>
          <a:xfrm>
            <a:off x="457200" y="1600200"/>
            <a:ext cx="8413750" cy="4525962"/>
          </a:xfrm>
          <a:prstGeom prst="rect">
            <a:avLst/>
          </a:prstGeom>
        </p:spPr>
        <p:txBody>
          <a:bodyPr lIns="91440" tIns="45720" rIns="91440" bIns="45720" anchor="t"/>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342900" indent="-685800">
              <a:spcBef>
                <a:spcPct val="20000"/>
              </a:spcBef>
              <a:buSzPct val="100000"/>
              <a:buFont typeface="Arial" pitchFamily="34"/>
              <a:buChar char="•"/>
            </a:pPr>
            <a:r>
              <a:rPr sz="2400" lang="en-US"/>
              <a:t>Préparation d’un Programme des opérations durant le processus de préparation dans le service</a:t>
            </a:r>
          </a:p>
          <a:p>
            <a:pPr lvl="0" marL="342900" indent="-685800">
              <a:spcBef>
                <a:spcPct val="20000"/>
              </a:spcBef>
              <a:buSzPct val="100000"/>
              <a:buFont typeface="Arial" pitchFamily="34"/>
              <a:buChar char="•"/>
            </a:pPr>
            <a:r>
              <a:rPr sz="2400" lang="en-GB"/>
              <a:t>Description de la nature du délit</a:t>
            </a:r>
          </a:p>
          <a:p>
            <a:pPr lvl="0" marL="342900" indent="-685800">
              <a:spcBef>
                <a:spcPct val="20000"/>
              </a:spcBef>
              <a:buSzPct val="100000"/>
              <a:buFont typeface="Arial" pitchFamily="34"/>
              <a:buChar char="•"/>
            </a:pPr>
            <a:r>
              <a:rPr sz="2400" lang="en-GB"/>
              <a:t>Description du rôle des preuves électroniques dans le délit</a:t>
            </a:r>
          </a:p>
          <a:p>
            <a:pPr lvl="0" marL="342900" indent="-685800">
              <a:spcBef>
                <a:spcPct val="20000"/>
              </a:spcBef>
              <a:buSzPct val="100000"/>
              <a:buFont typeface="Arial" pitchFamily="34"/>
              <a:buChar char="•"/>
            </a:pPr>
            <a:r>
              <a:rPr sz="2400" lang="en-GB"/>
              <a:t>Description des responsabilités de chacun (liste des tâches)</a:t>
            </a:r>
          </a:p>
          <a:p>
            <a:pPr lvl="0" marL="342900" indent="-685800">
              <a:spcBef>
                <a:spcPct val="20000"/>
              </a:spcBef>
              <a:buSzPct val="100000"/>
              <a:buFont typeface="Arial" pitchFamily="34"/>
              <a:buChar char="•"/>
            </a:pPr>
            <a:r>
              <a:rPr sz="2400" lang="en-GB"/>
              <a:t>Description de la manière dont seront traitées les preuves électroniques</a:t>
            </a:r>
          </a:p>
          <a:p>
            <a:pPr lvl="0" marL="342900" indent="-685800">
              <a:spcBef>
                <a:spcPct val="20000"/>
              </a:spcBef>
              <a:buSzPct val="100000"/>
              <a:buFont typeface="Arial" pitchFamily="34"/>
              <a:buChar char="•"/>
            </a:pPr>
            <a:r>
              <a:rPr sz="2400" lang="en-GB"/>
              <a:t>Description des limites de la perquisition et de la saisie </a:t>
            </a:r>
          </a:p>
          <a:p>
            <a:pPr lvl="0" marL="342900" indent="-685800">
              <a:spcBef>
                <a:spcPct val="20000"/>
              </a:spcBef>
              <a:buNone/>
            </a:pPr>
            <a:r>
              <a:rPr sz="2400" lang="en-US"/>
              <a:t> </a:t>
            </a:r>
          </a:p>
          <a:p>
            <a:pPr lvl="0" marL="342900" indent="-685800">
              <a:spcBef>
                <a:spcPct val="20000"/>
              </a:spcBef>
              <a:buNone/>
            </a:pPr>
            <a:r>
              <a:rPr sz="2400" lang="en-US"/>
              <a:t>- Se préparer à l’inattendu -</a:t>
            </a:r>
          </a:p>
        </p:txBody>
      </p:sp>
      <p:sp>
        <p:nvSpPr>
          <p:cNvPr id="48132" name="Slide Number Placeholder 3"/>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noChangeShapeType="1"/>
          </p:cNvSpPr>
          <p:nvPr>
            <p:ph type="title"/>
          </p:nvPr>
        </p:nvSpPr>
        <p:spPr>
          <a:xfrm>
            <a:off x="457200" y="274637"/>
            <a:ext cx="8229600" cy="1143000"/>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lang="en-US"/>
              <a:t>Planification</a:t>
            </a:r>
          </a:p>
        </p:txBody>
      </p:sp>
      <p:sp>
        <p:nvSpPr>
          <p:cNvPr id="49155" name="Content Placeholder 2"/>
          <p:cNvSpPr>
            <a:spLocks noGrp="1" noChangeShapeType="1"/>
          </p:cNvSpPr>
          <p:nvPr>
            <p:ph type="obj"/>
          </p:nvPr>
        </p:nvSpPr>
        <p:spPr>
          <a:xfrm>
            <a:off x="457200" y="1600200"/>
            <a:ext cx="8229600" cy="4525962"/>
          </a:xfrm>
          <a:prstGeom prst="rect">
            <a:avLst/>
          </a:prstGeom>
        </p:spPr>
        <p:txBody>
          <a:bodyPr lIns="91440" tIns="45720" rIns="91440" bIns="45720" anchor="t"/>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342900" indent="-685800">
              <a:spcBef>
                <a:spcPct val="20000"/>
              </a:spcBef>
              <a:buSzPct val="100000"/>
              <a:buFont typeface="Arial" pitchFamily="34"/>
              <a:buChar char="•"/>
            </a:pPr>
            <a:r>
              <a:rPr sz="2400" lang="en-US"/>
              <a:t>En fonction des informations dont nous disposons sur le suspect, nous planifions la perquisition et décidons du moment auquel elle va démarrer. </a:t>
            </a:r>
          </a:p>
          <a:p>
            <a:pPr lvl="0" marL="342900" indent="-685800">
              <a:spcBef>
                <a:spcPct val="20000"/>
              </a:spcBef>
              <a:buNone/>
            </a:pPr>
            <a:endParaRPr lang="en-US" sz="2800"/>
          </a:p>
          <a:p>
            <a:pPr lvl="0" marL="342900" indent="-685800">
              <a:spcBef>
                <a:spcPct val="20000"/>
              </a:spcBef>
              <a:buNone/>
            </a:pPr>
            <a:r>
              <a:rPr sz="2800" lang="en-GB"/>
              <a:t>      - Briefing et affectation des responsabilités :</a:t>
            </a:r>
          </a:p>
          <a:p>
            <a:pPr lvl="0" marL="342900" indent="-685800">
              <a:spcBef>
                <a:spcPct val="20000"/>
              </a:spcBef>
              <a:buNone/>
            </a:pPr>
          </a:p>
          <a:p>
            <a:pPr lvl="1" marL="742950" indent="-1028700">
              <a:spcBef>
                <a:spcPct val="20000"/>
              </a:spcBef>
              <a:buSzPct val="100000"/>
              <a:buChar char="–"/>
            </a:pPr>
            <a:r>
              <a:rPr sz="2000" lang="en-US"/>
              <a:t>Equipe de perquisition </a:t>
            </a:r>
          </a:p>
          <a:p>
            <a:pPr lvl="1" marL="742950" indent="-1028700">
              <a:spcBef>
                <a:spcPct val="20000"/>
              </a:spcBef>
              <a:buSzPct val="100000"/>
              <a:buChar char="–"/>
            </a:pPr>
            <a:r>
              <a:rPr sz="2000" lang="en-US"/>
              <a:t>Equipe scientifique forensique</a:t>
            </a:r>
            <a:endParaRPr lang="en-US"/>
          </a:p>
          <a:p>
            <a:pPr lvl="0" marL="342900" indent="-685800">
              <a:spcBef>
                <a:spcPct val="20000"/>
              </a:spcBef>
              <a:buSzPct val="100000"/>
              <a:buFont typeface="Arial" pitchFamily="34"/>
              <a:buChar char="•"/>
            </a:pPr>
          </a:p>
        </p:txBody>
      </p:sp>
      <p:sp>
        <p:nvSpPr>
          <p:cNvPr id="49156" name="Slide Number Placeholder 3"/>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noChangeShapeType="1"/>
          </p:cNvSpPr>
          <p:nvPr>
            <p:ph type="title"/>
          </p:nvPr>
        </p:nvSpPr>
        <p:spPr>
          <a:xfrm>
            <a:off x="457200" y="274637"/>
            <a:ext cx="8229600" cy="1143000"/>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lang="en-US"/>
              <a:t>Planification</a:t>
            </a:r>
          </a:p>
        </p:txBody>
      </p:sp>
      <p:sp>
        <p:nvSpPr>
          <p:cNvPr id="50179" name="Content Placeholder 2"/>
          <p:cNvSpPr>
            <a:spLocks noGrp="1" noChangeShapeType="1"/>
          </p:cNvSpPr>
          <p:nvPr>
            <p:ph type="obj"/>
          </p:nvPr>
        </p:nvSpPr>
        <p:spPr>
          <a:xfrm>
            <a:off x="457200" y="1473200"/>
            <a:ext cx="8229600" cy="4525962"/>
          </a:xfrm>
          <a:prstGeom prst="rect">
            <a:avLst/>
          </a:prstGeom>
        </p:spPr>
        <p:txBody>
          <a:bodyPr lIns="91440" tIns="45720" rIns="91440" bIns="45720" anchor="t"/>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342900" indent="-685800">
              <a:spcBef>
                <a:spcPct val="20000"/>
              </a:spcBef>
              <a:buNone/>
            </a:pPr>
            <a:r>
              <a:rPr sz="1800" b="1" lang="en-GB"/>
              <a:t>L’équipe responsable de la perquisition  </a:t>
            </a:r>
            <a:r>
              <a:rPr sz="1800" lang="en-US"/>
              <a:t>est chargée :</a:t>
            </a:r>
          </a:p>
          <a:p>
            <a:pPr lvl="0" marL="342900" indent="-685800">
              <a:spcBef>
                <a:spcPct val="20000"/>
              </a:spcBef>
              <a:buSzPct val="100000"/>
              <a:buFont typeface="Arial" pitchFamily="34"/>
              <a:buChar char="•"/>
            </a:pPr>
            <a:r>
              <a:rPr sz="1800" lang="en-GB"/>
              <a:t>d’obtenir le mandat judiciaire pertinent (mandat de perquisition) pour pénétrer dans les lieux, perquisitionner et examiner l’équipement qui s’y trouve ;</a:t>
            </a:r>
          </a:p>
          <a:p>
            <a:pPr lvl="0" marL="342900" indent="-685800">
              <a:spcBef>
                <a:spcPct val="20000"/>
              </a:spcBef>
              <a:buSzPct val="100000"/>
              <a:buFont typeface="Arial" pitchFamily="34"/>
              <a:buChar char="•"/>
            </a:pPr>
            <a:r>
              <a:rPr sz="1800" lang="en-GB"/>
              <a:t>d’accéder à l’ordinateur et aux support de stockage sur lesquels se trouvent des preuves, de les fouiller  et de sécuriser ces derniers et les preuves pour éviter toute altération ou endommagement ; </a:t>
            </a:r>
          </a:p>
          <a:p>
            <a:pPr lvl="0" marL="342900" indent="-685800">
              <a:spcBef>
                <a:spcPct val="20000"/>
              </a:spcBef>
              <a:buSzPct val="100000"/>
              <a:buFont typeface="Arial" pitchFamily="34"/>
              <a:buChar char="•"/>
            </a:pPr>
            <a:r>
              <a:rPr sz="1800" lang="en-GB"/>
              <a:t>d’identifier les supports de stockage ; </a:t>
            </a:r>
          </a:p>
          <a:p>
            <a:pPr lvl="0" marL="342900" indent="-685800">
              <a:spcBef>
                <a:spcPct val="20000"/>
              </a:spcBef>
              <a:buSzPct val="100000"/>
              <a:buFont typeface="Arial" pitchFamily="34"/>
              <a:buChar char="•"/>
            </a:pPr>
            <a:r>
              <a:rPr sz="1800" lang="en-GB"/>
              <a:t>d’emballer de manière sécurisée les appareils électroniques ; </a:t>
            </a:r>
          </a:p>
          <a:p>
            <a:pPr lvl="0" marL="342900" indent="-685800">
              <a:spcBef>
                <a:spcPct val="20000"/>
              </a:spcBef>
              <a:buSzPct val="100000"/>
              <a:buFont typeface="Arial" pitchFamily="34"/>
              <a:buChar char="•"/>
            </a:pPr>
            <a:r>
              <a:rPr sz="1800" lang="en-GB"/>
              <a:t>de fouiller les personnes présentes et de saisir les équipements trouvés ; </a:t>
            </a:r>
          </a:p>
          <a:p>
            <a:pPr lvl="0" marL="342900" indent="-685800">
              <a:spcBef>
                <a:spcPct val="20000"/>
              </a:spcBef>
              <a:buSzPct val="100000"/>
              <a:buFont typeface="Arial" pitchFamily="34"/>
              <a:buChar char="•"/>
            </a:pPr>
            <a:r>
              <a:rPr sz="1800" lang="en-GB"/>
              <a:t>de remplir la documentation nécessaire ; </a:t>
            </a:r>
          </a:p>
          <a:p>
            <a:pPr lvl="0" marL="342900" indent="-685800">
              <a:spcBef>
                <a:spcPct val="20000"/>
              </a:spcBef>
              <a:buSzPct val="100000"/>
              <a:buFont typeface="Arial" pitchFamily="34"/>
              <a:buChar char="•"/>
            </a:pPr>
            <a:r>
              <a:rPr sz="1800" lang="en-GB"/>
              <a:t>de consigner chaque étape et chaque situation durant la pénétration dans les lieux et la perquisition</a:t>
            </a:r>
          </a:p>
          <a:p>
            <a:pPr lvl="0" marL="342900" indent="-685800">
              <a:spcBef>
                <a:spcPct val="20000"/>
              </a:spcBef>
              <a:buSzPct val="100000"/>
              <a:buFont typeface="Arial" pitchFamily="34"/>
              <a:buChar char="•"/>
            </a:pPr>
            <a:r>
              <a:rPr sz="1800" lang="en-GB"/>
              <a:t>d’arrêter la personne.</a:t>
            </a:r>
          </a:p>
        </p:txBody>
      </p:sp>
      <p:sp>
        <p:nvSpPr>
          <p:cNvPr id="50180" name="Slide Number Placeholder 3"/>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noChangeShapeType="1"/>
          </p:cNvSpPr>
          <p:nvPr>
            <p:ph type="title"/>
          </p:nvPr>
        </p:nvSpPr>
        <p:spPr>
          <a:xfrm>
            <a:off x="457200" y="274637"/>
            <a:ext cx="8229600" cy="1143000"/>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lang="en-US"/>
              <a:t>Planification</a:t>
            </a:r>
          </a:p>
        </p:txBody>
      </p:sp>
      <p:sp>
        <p:nvSpPr>
          <p:cNvPr id="51203" name="Content Placeholder 2"/>
          <p:cNvSpPr>
            <a:spLocks noGrp="1" noChangeShapeType="1"/>
          </p:cNvSpPr>
          <p:nvPr>
            <p:ph type="obj"/>
          </p:nvPr>
        </p:nvSpPr>
        <p:spPr>
          <a:xfrm>
            <a:off x="457200" y="1600200"/>
            <a:ext cx="8229600" cy="4525962"/>
          </a:xfrm>
          <a:prstGeom prst="rect">
            <a:avLst/>
          </a:prstGeom>
        </p:spPr>
        <p:txBody>
          <a:bodyPr lIns="91440" tIns="45720" rIns="91440" bIns="45720" anchor="t"/>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spcBef>
                <a:spcPct val="20000"/>
              </a:spcBef>
              <a:buNone/>
            </a:pPr>
            <a:r>
              <a:rPr sz="1600" b="1" lang="en-GB"/>
              <a:t>L’équipe scientifique forensique </a:t>
            </a:r>
            <a:r>
              <a:rPr sz="1600" lang="en-US"/>
              <a:t>est chargée de préparer tout l’équipement et les appareils nécessaires pour consigner l’état des appareils informatiques et procéder au recueil de données à chaud, et notamment : </a:t>
            </a:r>
          </a:p>
          <a:p>
            <a:pPr lvl="0" marL="0" indent="0">
              <a:spcBef>
                <a:spcPct val="20000"/>
              </a:spcBef>
              <a:buNone/>
            </a:pPr>
          </a:p>
          <a:p>
            <a:pPr lvl="0" marL="0" indent="0">
              <a:spcBef>
                <a:spcPct val="20000"/>
              </a:spcBef>
              <a:buSzPct val="100000"/>
              <a:buFont typeface="Arial" pitchFamily="34"/>
              <a:buChar char="•"/>
            </a:pPr>
            <a:r>
              <a:rPr sz="1600" lang="en-GB"/>
              <a:t> les outils nécessaires – CD, USC, ordinateurs portables</a:t>
            </a:r>
          </a:p>
          <a:p>
            <a:pPr lvl="0" marL="0" indent="0">
              <a:spcBef>
                <a:spcPct val="20000"/>
              </a:spcBef>
              <a:buSzPct val="100000"/>
              <a:buFont typeface="Arial" pitchFamily="34"/>
              <a:buChar char="•"/>
            </a:pPr>
            <a:r>
              <a:rPr sz="1600" lang="en-GB"/>
              <a:t> des CD spécifiques pour l’analyse forensique de données à chaud et des clés USB vierges pour y sauvegarder les informations ainsi recueillies </a:t>
            </a:r>
          </a:p>
          <a:p>
            <a:pPr lvl="0" marL="0" indent="0">
              <a:spcBef>
                <a:spcPct val="20000"/>
              </a:spcBef>
              <a:buSzPct val="100000"/>
              <a:buFont typeface="Arial" pitchFamily="34"/>
              <a:buChar char="•"/>
            </a:pPr>
            <a:r>
              <a:rPr sz="1600" lang="en-GB"/>
              <a:t> des clés USB pour le déchargement de la mémoire RAM de l’ordinateur </a:t>
            </a:r>
          </a:p>
          <a:p>
            <a:pPr lvl="0" marL="0" indent="0">
              <a:spcBef>
                <a:spcPct val="20000"/>
              </a:spcBef>
              <a:buSzPct val="100000"/>
              <a:buFont typeface="Arial" pitchFamily="34"/>
              <a:buChar char="•"/>
            </a:pPr>
            <a:r>
              <a:rPr sz="1600" lang="en-GB"/>
              <a:t> un bloc d’alimentation qui permet d’assurer qu’un ordinateurcrypté reste en permanence sous tension</a:t>
            </a:r>
          </a:p>
          <a:p>
            <a:pPr lvl="0" marL="0" indent="0">
              <a:spcBef>
                <a:spcPct val="20000"/>
              </a:spcBef>
              <a:buSzPct val="100000"/>
              <a:buFont typeface="Arial" pitchFamily="34"/>
              <a:buChar char="•"/>
            </a:pPr>
            <a:r>
              <a:rPr sz="1600" lang="en-GB"/>
              <a:t> des supports de stockage (les dispositifs doivent être propres et “stérilisés”)</a:t>
            </a:r>
          </a:p>
          <a:p>
            <a:pPr lvl="0" marL="0" indent="0">
              <a:spcBef>
                <a:spcPct val="20000"/>
              </a:spcBef>
              <a:buNone/>
            </a:pPr>
            <a:r>
              <a:rPr sz="1600" lang="en-US"/>
              <a:t>	</a:t>
            </a:r>
          </a:p>
          <a:p>
            <a:pPr lvl="0" marL="0" indent="0">
              <a:spcBef>
                <a:spcPct val="20000"/>
              </a:spcBef>
              <a:buNone/>
            </a:pPr>
            <a:r>
              <a:rPr sz="1600" lang="en-US"/>
              <a:t>	L’équipe scientifique forensique est chargée de définir une procédure pour l’examen mais aussi le test de tous les outils qu’il est envisagé d’utiliser, lesquels doivent être préparés pour permettre le stockage propre et sécurisé.</a:t>
            </a:r>
          </a:p>
          <a:p>
            <a:pPr lvl="0" marL="0" indent="0">
              <a:spcBef>
                <a:spcPct val="20000"/>
              </a:spcBef>
              <a:buSzPct val="100000"/>
              <a:buFont typeface="Arial" pitchFamily="34"/>
              <a:buChar char="•"/>
            </a:pPr>
          </a:p>
        </p:txBody>
      </p:sp>
      <p:sp>
        <p:nvSpPr>
          <p:cNvPr id="51204" name="Slide Number Placeholder 3"/>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Number Placeholder 5"/>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sp>
        <p:nvSpPr>
          <p:cNvPr id="52227" name="Title 1"/>
          <p:cNvSpPr>
            <a:spLocks noGrp="1" noChangeShapeType="1"/>
          </p:cNvSpPr>
          <p:nvPr>
            <p:ph type="title"/>
          </p:nvPr>
        </p:nvSpPr>
        <p:spPr>
          <a:xfrm>
            <a:off x="457200" y="274637"/>
            <a:ext cx="8229600" cy="871537"/>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sz="4000" b="1" lang="en-GB"/>
              <a:t>Préparation et planification</a:t>
            </a:r>
          </a:p>
        </p:txBody>
      </p:sp>
      <p:sp>
        <p:nvSpPr>
          <p:cNvPr id="52228" name="Rectangle 3"/>
          <p:cNvSpPr>
            <a:spLocks noGrp="1" noChangeShapeType="1"/>
          </p:cNvSpPr>
          <p:nvPr>
            <p:ph type="obj"/>
          </p:nvPr>
        </p:nvSpPr>
        <p:spPr>
          <a:xfrm>
            <a:off x="457200" y="1276350"/>
            <a:ext cx="8229600" cy="5210175"/>
          </a:xfrm>
          <a:prstGeom prst="rect">
            <a:avLst/>
          </a:prstGeom>
        </p:spPr>
        <p:txBody>
          <a:bodyPr lIns="91440" tIns="45720" rIns="91440" bIns="45720" anchor="t"/>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spcBef>
                <a:spcPct val="20000"/>
              </a:spcBef>
              <a:buNone/>
            </a:pPr>
            <a:r>
              <a:rPr sz="2400" b="1"/>
              <a:t>Il est essentiel de préparer et planifier soigneusement une activité, et de prendre en compre un certain nombre d’élements, notamment :</a:t>
            </a:r>
          </a:p>
          <a:p>
            <a:pPr lvl="0" marL="0" indent="0">
              <a:spcBef>
                <a:spcPct val="20000"/>
              </a:spcBef>
              <a:buFontTx/>
              <a:buChar char="-"/>
            </a:pPr>
            <a:r>
              <a:rPr sz="2400"/>
              <a:t>l</a:t>
            </a:r>
            <a:r>
              <a:rPr sz="2400"/>
              <a:t>e lieu où les données sont stockées</a:t>
            </a:r>
          </a:p>
          <a:p>
            <a:pPr lvl="0" marL="0" indent="0">
              <a:spcBef>
                <a:spcPct val="20000"/>
              </a:spcBef>
              <a:buFontTx/>
              <a:buChar char="-"/>
            </a:pPr>
            <a:r>
              <a:rPr sz="2400"/>
              <a:t>l</a:t>
            </a:r>
            <a:r>
              <a:rPr sz="2400"/>
              <a:t>e degré de sophistication du suspect </a:t>
            </a:r>
          </a:p>
          <a:p>
            <a:pPr lvl="0" marL="0" indent="0">
              <a:spcBef>
                <a:spcPct val="20000"/>
              </a:spcBef>
              <a:buFontTx/>
              <a:buChar char="-"/>
            </a:pPr>
            <a:r>
              <a:rPr sz="2400"/>
              <a:t>l</a:t>
            </a:r>
            <a:r>
              <a:rPr sz="2400"/>
              <a:t>es éventuelles autres sources d’obtention des mêmes données, ou sources complémentaires pour renforcer les preuves </a:t>
            </a:r>
          </a:p>
          <a:p>
            <a:pPr lvl="0" marL="0" indent="0">
              <a:spcBef>
                <a:spcPct val="20000"/>
              </a:spcBef>
              <a:buFontTx/>
              <a:buChar char="-"/>
            </a:pPr>
            <a:r>
              <a:rPr sz="2400"/>
              <a:t>le choix tactique de récupérer les données auprès du suspect ou d’un autre détenteur</a:t>
            </a:r>
          </a:p>
          <a:p>
            <a:pPr lvl="0" marL="0" indent="0">
              <a:spcBef>
                <a:spcPct val="20000"/>
              </a:spcBef>
              <a:buFontTx/>
              <a:buChar char="-"/>
            </a:pPr>
            <a:endParaRPr lang="en-US" sz="2400"/>
          </a:p>
          <a:p>
            <a:pPr lvl="0" marL="0" indent="0">
              <a:spcBef>
                <a:spcPct val="20000"/>
              </a:spcBef>
              <a:buFontTx/>
              <a:buChar char="-"/>
            </a:pPr>
            <a:endParaRPr lang="en-US" sz="2400"/>
          </a:p>
          <a:p>
            <a:pPr lvl="0" marL="0" indent="0">
              <a:spcBef>
                <a:spcPct val="20000"/>
              </a:spcBef>
              <a:buFontTx/>
              <a:buChar char="-"/>
            </a:pPr>
            <a:endParaRPr lang="en-US" sz="2400"/>
          </a:p>
          <a:p>
            <a:pPr lvl="0" marL="0" indent="0">
              <a:spcBef>
                <a:spcPct val="20000"/>
              </a:spcBef>
              <a:buFontTx/>
              <a:buChar char="-"/>
            </a:pPr>
            <a:endParaRPr lang="en-US" sz="2400"/>
          </a:p>
          <a:p>
            <a:pPr lvl="0" marL="0" indent="0">
              <a:spcBef>
                <a:spcPct val="20000"/>
              </a:spcBef>
              <a:buFontTx/>
              <a:buChar char="-"/>
            </a:pPr>
          </a:p>
          <a:p>
            <a:pPr lvl="0" marL="0" indent="0">
              <a:spcBef>
                <a:spcPct val="20000"/>
              </a:spcBef>
              <a:buNone/>
            </a:pPr>
          </a:p>
          <a:p>
            <a:pPr lvl="0" marL="0" indent="0">
              <a:spcBef>
                <a:spcPct val="20000"/>
              </a:spcBef>
              <a:buNone/>
            </a:p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Number Placeholder 5"/>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sp>
        <p:nvSpPr>
          <p:cNvPr id="54275" name="Title 1"/>
          <p:cNvSpPr>
            <a:spLocks noGrp="1" noChangeShapeType="1"/>
          </p:cNvSpPr>
          <p:nvPr>
            <p:ph type="title"/>
          </p:nvPr>
        </p:nvSpPr>
        <p:spPr>
          <a:xfrm>
            <a:off x="457200" y="274637"/>
            <a:ext cx="8229600" cy="871537"/>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sz="4000" b="1" lang="en-GB"/>
              <a:t>Préparation et planification</a:t>
            </a:r>
          </a:p>
        </p:txBody>
      </p:sp>
      <p:sp>
        <p:nvSpPr>
          <p:cNvPr id="54276" name="Rectangle 3"/>
          <p:cNvSpPr>
            <a:spLocks noGrp="1" noChangeShapeType="1"/>
          </p:cNvSpPr>
          <p:nvPr>
            <p:ph type="obj"/>
          </p:nvPr>
        </p:nvSpPr>
        <p:spPr>
          <a:xfrm>
            <a:off x="457200" y="1276350"/>
            <a:ext cx="8229600" cy="5210175"/>
          </a:xfrm>
          <a:prstGeom prst="rect">
            <a:avLst/>
          </a:prstGeom>
        </p:spPr>
        <p:txBody>
          <a:bodyPr lIns="91440" tIns="45720" rIns="91440" bIns="45720" anchor="t"/>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spcBef>
                <a:spcPct val="20000"/>
              </a:spcBef>
              <a:buNone/>
            </a:pPr>
            <a:r>
              <a:rPr sz="2800" b="1"/>
              <a:t>Lieu de stockage des données</a:t>
            </a:r>
            <a:endParaRPr lang="en-US" sz="2800"/>
          </a:p>
          <a:p>
            <a:pPr lvl="0" marL="0" indent="0">
              <a:spcBef>
                <a:spcPct val="20000"/>
              </a:spcBef>
              <a:buNone/>
            </a:pPr>
            <a:r>
              <a:rPr sz="2400"/>
              <a:t>Il n’est pas inhabituel que des données soient stockées en un lieu qui n’est pas celui où se trouve l’équipement</a:t>
            </a:r>
            <a:r>
              <a:rPr sz="2400"/>
              <a:t>.</a:t>
            </a:r>
            <a:r>
              <a:rPr sz="2400"/>
              <a:t> Il faut donc savoir où peuvent être stockée des données présentant un intérêt, puisque :</a:t>
            </a:r>
          </a:p>
          <a:p>
            <a:pPr lvl="0" marL="0" indent="0">
              <a:spcBef>
                <a:spcPct val="20000"/>
              </a:spcBef>
              <a:buSzPct val="100000"/>
              <a:buFont typeface="Arial" pitchFamily="34"/>
              <a:buAutoNum type="arabicPeriod"/>
              <a:buChar char="•"/>
            </a:pPr>
            <a:r>
              <a:rPr sz="2400"/>
              <a:t>l’accès aux données peut exiger une autorisation judiciaire supplémentaire, en particulier si celles-ci sont stockées dans une autre juridiction, </a:t>
            </a:r>
          </a:p>
          <a:p>
            <a:pPr lvl="0" marL="0" indent="0">
              <a:spcBef>
                <a:spcPct val="20000"/>
              </a:spcBef>
              <a:buSzPct val="100000"/>
              <a:buFont typeface="Arial" pitchFamily="34"/>
              <a:buAutoNum type="arabicPeriod"/>
              <a:buChar char="•"/>
            </a:pPr>
            <a:r>
              <a:rPr sz="2400"/>
              <a:t>i</a:t>
            </a:r>
            <a:r>
              <a:rPr sz="2400"/>
              <a:t>l se peut que des techniques supplémentaires soient requises pour garantir la préservation de l’intégrité des données et pouvoir le prouver. </a:t>
            </a:r>
          </a:p>
          <a:p>
            <a:pPr lvl="0" marL="0" indent="0">
              <a:spcBef>
                <a:spcPct val="20000"/>
              </a:spcBef>
              <a:buNone/>
            </a:p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Number Placeholder 5"/>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sp>
        <p:nvSpPr>
          <p:cNvPr id="56323" name="Title 1"/>
          <p:cNvSpPr>
            <a:spLocks noGrp="1" noChangeShapeType="1"/>
          </p:cNvSpPr>
          <p:nvPr>
            <p:ph type="title"/>
          </p:nvPr>
        </p:nvSpPr>
        <p:spPr>
          <a:xfrm>
            <a:off x="457200" y="274637"/>
            <a:ext cx="8229600" cy="773112"/>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sz="4000" b="1" lang="en-GB"/>
              <a:t>Préparation et planification</a:t>
            </a:r>
          </a:p>
        </p:txBody>
      </p:sp>
      <p:sp>
        <p:nvSpPr>
          <p:cNvPr id="56324" name="Content Placeholder 2"/>
          <p:cNvSpPr>
            <a:spLocks noGrp="1" noChangeShapeType="1"/>
          </p:cNvSpPr>
          <p:nvPr/>
        </p:nvSpPr>
        <p:spPr>
          <a:xfrm>
            <a:off x="457200" y="1235075"/>
            <a:ext cx="8512175" cy="4891087"/>
          </a:xfrm>
          <a:prstGeom prst="rect">
            <a:avLst/>
          </a:prstGeom>
          <a:noFill/>
        </p:spPr>
        <p:txBody>
          <a:bodyPr lIns="91440" tIns="45720" rIns="91440" bIns="45720"/>
          <a:lstStyle/>
          <a:p>
            <a:pPr lvl="0"/>
            <a:r>
              <a:rPr sz="2400" b="1">
                <a:ea typeface="Arial"/>
              </a:rPr>
              <a:t>Degré de sophistication du suspect</a:t>
            </a:r>
          </a:p>
          <a:p>
            <a:pPr lvl="0"/>
          </a:p>
          <a:p>
            <a:pPr lvl="0">
              <a:buFontTx/>
              <a:buChar char="-"/>
            </a:pPr>
            <a:r>
              <a:rPr sz="2400">
                <a:latin typeface="Calibri"/>
                <a:ea typeface="Arial"/>
              </a:rPr>
              <a:t>  rassembler le plus possible d’informations sur le suspect, ses capacités et ses compétences</a:t>
            </a:r>
          </a:p>
          <a:p>
            <a:pPr lvl="1">
              <a:buFontTx/>
              <a:buChar char="-"/>
            </a:pPr>
            <a:r>
              <a:rPr sz="2400">
                <a:latin typeface="Calibri"/>
                <a:ea typeface="Arial"/>
              </a:rPr>
              <a:t> utilisation d’un logiciel de cryptage </a:t>
            </a:r>
          </a:p>
          <a:p>
            <a:pPr lvl="1">
              <a:buFontTx/>
              <a:buChar char="-"/>
            </a:pPr>
            <a:r>
              <a:rPr sz="2400">
                <a:latin typeface="Calibri"/>
                <a:ea typeface="Arial"/>
              </a:rPr>
              <a:t> utilisation de moyens de stockage à distance </a:t>
            </a:r>
          </a:p>
          <a:p>
            <a:pPr lvl="1"/>
          </a:p>
          <a:p>
            <a:pPr lvl="0">
              <a:buFontTx/>
              <a:buChar char="-"/>
            </a:pPr>
            <a:r>
              <a:rPr sz="2400">
                <a:latin typeface="Calibri"/>
                <a:ea typeface="Arial"/>
              </a:rPr>
              <a:t> recueillir des informations sur ses activités habituelles sur Internet </a:t>
            </a:r>
          </a:p>
          <a:p>
            <a:pPr lvl="1">
              <a:buFontTx/>
              <a:buChar char="-"/>
            </a:pPr>
          </a:p>
          <a:p>
            <a:pPr lvl="0">
              <a:buFontTx/>
              <a:buChar char="-"/>
            </a:pPr>
          </a:p>
          <a:p>
            <a:pPr lvl="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noChangeShapeType="1"/>
          </p:cNvSpPr>
          <p:nvPr>
            <p:ph type="title"/>
          </p:nvPr>
        </p:nvSpPr>
        <p:spPr>
          <a:xfrm>
            <a:off x="457200" y="274637"/>
            <a:ext cx="8229600" cy="1143000"/>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sz="4000" b="1" lang="en-GB"/>
              <a:t>Préparation et planification</a:t>
            </a:r>
          </a:p>
        </p:txBody>
      </p:sp>
      <p:sp>
        <p:nvSpPr>
          <p:cNvPr id="58371" name="Content Placeholder 2"/>
          <p:cNvSpPr>
            <a:spLocks noGrp="1" noChangeShapeType="1"/>
          </p:cNvSpPr>
          <p:nvPr>
            <p:ph type="obj"/>
          </p:nvPr>
        </p:nvSpPr>
        <p:spPr>
          <a:xfrm>
            <a:off x="457200" y="1600200"/>
            <a:ext cx="8229600" cy="4525962"/>
          </a:xfrm>
          <a:prstGeom prst="rect">
            <a:avLst/>
          </a:prstGeom>
        </p:spPr>
        <p:txBody>
          <a:bodyPr lIns="91440" tIns="45720" rIns="91440" bIns="45720" anchor="t"/>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spcBef>
                <a:spcPct val="20000"/>
              </a:spcBef>
              <a:buNone/>
            </a:pPr>
            <a:r>
              <a:rPr sz="2400" b="1"/>
              <a:t>Existence d’autres sources permettant d’obtenir les mêmes preuves, ou de sources complémentaires permettant de les étayer </a:t>
            </a:r>
          </a:p>
          <a:p>
            <a:pPr lvl="0" marL="0" indent="0">
              <a:spcBef>
                <a:spcPct val="20000"/>
              </a:spcBef>
              <a:buNone/>
            </a:pPr>
            <a:r>
              <a:rPr sz="2000"/>
              <a:t>Demandez-vous s’il existe d’autres sources de preuves : </a:t>
            </a:r>
          </a:p>
          <a:p>
            <a:pPr lvl="1" marL="742950" indent="-1028700">
              <a:spcBef>
                <a:spcPct val="20000"/>
              </a:spcBef>
              <a:buFontTx/>
              <a:buChar char="-"/>
            </a:pPr>
            <a:r>
              <a:rPr sz="2000"/>
              <a:t>u</a:t>
            </a:r>
            <a:r>
              <a:rPr sz="2000"/>
              <a:t>n correspondant dans une transaction en ligne telle qu’un échange de mails </a:t>
            </a:r>
          </a:p>
          <a:p>
            <a:pPr lvl="1" marL="742950" indent="-1028700">
              <a:spcBef>
                <a:spcPct val="20000"/>
              </a:spcBef>
              <a:buFontTx/>
              <a:buChar char="-"/>
            </a:pPr>
            <a:r>
              <a:rPr sz="2000"/>
              <a:t>u</a:t>
            </a:r>
            <a:r>
              <a:rPr sz="2000"/>
              <a:t>ne tierce partie détentrice de données telle qu’un FSI (fournisseur de services sur internet) </a:t>
            </a:r>
          </a:p>
          <a:p>
            <a:pPr lvl="1" marL="742950" indent="-1028700">
              <a:spcBef>
                <a:spcPct val="20000"/>
              </a:spcBef>
              <a:buFontTx/>
              <a:buChar char="-"/>
            </a:pPr>
            <a:r>
              <a:rPr sz="2000"/>
              <a:t>u</a:t>
            </a:r>
            <a:r>
              <a:rPr sz="2000"/>
              <a:t>n fournisseur de services en ligne </a:t>
            </a:r>
          </a:p>
          <a:p>
            <a:pPr lvl="1" marL="742950" indent="-1028700">
              <a:spcBef>
                <a:spcPct val="20000"/>
              </a:spcBef>
              <a:buFontTx/>
              <a:buChar char="-"/>
            </a:pPr>
            <a:r>
              <a:rPr sz="2000"/>
              <a:t>l</a:t>
            </a:r>
            <a:r>
              <a:rPr sz="2000"/>
              <a:t>’utilisation du cloud, car les mêmes données peuvent alors être récupérées auprès d’un tiers.</a:t>
            </a:r>
          </a:p>
          <a:p>
            <a:pPr lvl="1" marL="742950" indent="-1028700">
              <a:spcBef>
                <a:spcPct val="20000"/>
              </a:spcBef>
              <a:buFontTx/>
              <a:buChar char="-"/>
            </a:pPr>
          </a:p>
          <a:p>
            <a:pPr lvl="0" marL="0" indent="0">
              <a:spcBef>
                <a:spcPct val="20000"/>
              </a:spcBef>
              <a:buSzPct val="100000"/>
              <a:buFont typeface="Arial" pitchFamily="34"/>
              <a:buAutoNum type="arabicPeriod"/>
              <a:buChar char="•"/>
            </a:pPr>
          </a:p>
        </p:txBody>
      </p:sp>
      <p:sp>
        <p:nvSpPr>
          <p:cNvPr id="58372" name="Slide Number Placeholder 3"/>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noChangeShapeType="1"/>
          </p:cNvSpPr>
          <p:nvPr>
            <p:ph type="title"/>
          </p:nvPr>
        </p:nvSpPr>
        <p:spPr>
          <a:xfrm>
            <a:off x="457200" y="274637"/>
            <a:ext cx="8229600" cy="1143000"/>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sz="4000" b="1" lang="en-GB"/>
              <a:t>Préparation et planification</a:t>
            </a:r>
          </a:p>
        </p:txBody>
      </p:sp>
      <p:sp>
        <p:nvSpPr>
          <p:cNvPr id="60419" name="Content Placeholder 2"/>
          <p:cNvSpPr>
            <a:spLocks noGrp="1" noChangeShapeType="1"/>
          </p:cNvSpPr>
          <p:nvPr>
            <p:ph type="obj"/>
          </p:nvPr>
        </p:nvSpPr>
        <p:spPr>
          <a:xfrm>
            <a:off x="457200" y="1600200"/>
            <a:ext cx="8229600" cy="4525962"/>
          </a:xfrm>
          <a:prstGeom prst="rect">
            <a:avLst/>
          </a:prstGeom>
        </p:spPr>
        <p:txBody>
          <a:bodyPr lIns="91440" tIns="45720" rIns="91440" bIns="45720" anchor="t"/>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342900" indent="-685800">
              <a:spcBef>
                <a:spcPct val="20000"/>
              </a:spcBef>
              <a:buSzPct val="100000"/>
              <a:buFont typeface="Arial" pitchFamily="34"/>
              <a:buAutoNum type="arabicPeriod"/>
              <a:buChar char="•"/>
            </a:pPr>
            <a:r>
              <a:rPr sz="2800"/>
              <a:t>Choix tactique de récupérer les données auprès du suspect ou du tiers détenteur de ces dernières</a:t>
            </a:r>
          </a:p>
          <a:p>
            <a:pPr lvl="0" marL="342900" indent="-685800">
              <a:spcBef>
                <a:spcPct val="20000"/>
              </a:spcBef>
              <a:buNone/>
            </a:pPr>
            <a:endParaRPr lang="en-US" sz="2800"/>
          </a:p>
          <a:p>
            <a:pPr lvl="0" marL="342900" indent="-685800">
              <a:spcBef>
                <a:spcPct val="20000"/>
              </a:spcBef>
              <a:buNone/>
            </a:pPr>
            <a:r>
              <a:rPr sz="2800" b="1"/>
              <a:t> </a:t>
            </a:r>
            <a:r>
              <a:rPr b="1"/>
              <a:t> </a:t>
            </a:r>
            <a:r>
              <a:rPr/>
              <a:t>- </a:t>
            </a:r>
            <a:r>
              <a:rPr sz="2800"/>
              <a:t>Envisager la possibilité d’obtenir les données/preuves auprès de tiers</a:t>
            </a:r>
          </a:p>
          <a:p>
            <a:pPr lvl="0" marL="342900" indent="-685800">
              <a:spcBef>
                <a:spcPct val="20000"/>
              </a:spcBef>
              <a:buNone/>
            </a:pPr>
            <a:r>
              <a:rPr sz="2800"/>
              <a:t>   - Procédures légales pour la récupération de données</a:t>
            </a:r>
          </a:p>
          <a:p>
            <a:pPr lvl="0" marL="342900" indent="-685800">
              <a:spcBef>
                <a:spcPct val="20000"/>
              </a:spcBef>
              <a:buNone/>
            </a:pPr>
            <a:r>
              <a:rPr sz="2800"/>
              <a:t>   - Se demander quelles sources de preuves sont importantes pour l’enquête</a:t>
            </a:r>
            <a:endParaRPr lang="en-US" sz="2000"/>
          </a:p>
          <a:p>
            <a:pPr lvl="0" marL="342900" indent="-685800">
              <a:spcBef>
                <a:spcPct val="20000"/>
              </a:spcBef>
              <a:buNone/>
            </a:pPr>
            <a:endParaRPr lang="en-US" sz="2000"/>
          </a:p>
          <a:p>
            <a:pPr lvl="0" marL="342900" indent="-685800">
              <a:spcBef>
                <a:spcPct val="20000"/>
              </a:spcBef>
              <a:buNone/>
            </a:pPr>
            <a:endParaRPr lang="en-US" sz="2000"/>
          </a:p>
          <a:p>
            <a:pPr lvl="0" marL="342900" indent="-685800">
              <a:spcBef>
                <a:spcPct val="20000"/>
              </a:spcBef>
              <a:buNone/>
            </a:pPr>
          </a:p>
          <a:p>
            <a:pPr lvl="0" marL="342900" indent="-685800">
              <a:spcBef>
                <a:spcPct val="20000"/>
              </a:spcBef>
              <a:buSzPct val="100000"/>
              <a:buFont typeface="Arial" pitchFamily="34"/>
              <a:buAutoNum type="arabicPeriod"/>
              <a:buChar char="•"/>
            </a:pPr>
          </a:p>
        </p:txBody>
      </p:sp>
      <p:sp>
        <p:nvSpPr>
          <p:cNvPr id="60420" name="Slide Number Placeholder 3"/>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noChangeShapeType="1"/>
          </p:cNvSpPr>
          <p:nvPr>
            <p:ph type="title"/>
          </p:nvPr>
        </p:nvSpPr>
        <p:spPr>
          <a:xfrm>
            <a:off x="457200" y="274637"/>
            <a:ext cx="8229600" cy="1143000"/>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b="1" lang="en-US"/>
              <a:t>Principe 2 – Piste d’audit </a:t>
            </a:r>
          </a:p>
        </p:txBody>
      </p:sp>
      <p:sp>
        <p:nvSpPr>
          <p:cNvPr id="9219" name="Content Placeholder 2"/>
          <p:cNvSpPr>
            <a:spLocks noGrp="1" noChangeShapeType="1"/>
          </p:cNvSpPr>
          <p:nvPr>
            <p:ph type="obj"/>
          </p:nvPr>
        </p:nvSpPr>
        <p:spPr>
          <a:xfrm>
            <a:off x="457200" y="1600200"/>
            <a:ext cx="8229600" cy="4525962"/>
          </a:xfrm>
          <a:prstGeom prst="rect">
            <a:avLst/>
          </a:prstGeom>
        </p:spPr>
        <p:txBody>
          <a:bodyPr lIns="91440" tIns="45720" rIns="91440" bIns="45720" anchor="t"/>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342900" indent="-685800">
              <a:spcBef>
                <a:spcPct val="20000"/>
              </a:spcBef>
              <a:buSzPct val="100000"/>
              <a:buFont typeface="Arial" pitchFamily="34"/>
              <a:buChar char="•"/>
            </a:pPr>
            <a:r>
              <a:rPr sz="2000" lang="en-GB"/>
              <a:t>Il convient de créer et de conserver une piste d’audit ou tout autre enregistrement de toutes les actions entreprises lors du traitement de preuves électroniques. Un tiers indépendant devrait pouvoir examiner ces actions et parvenir au même résultat. </a:t>
            </a:r>
          </a:p>
          <a:p>
            <a:pPr lvl="0" marL="342900" indent="-685800">
              <a:lnSpc>
                <a:spcPct val="120000"/>
              </a:lnSpc>
              <a:spcBef>
                <a:spcPct val="20000"/>
              </a:spcBef>
              <a:buSzPct val="100000"/>
              <a:buFont typeface="Arial" pitchFamily="34"/>
              <a:buChar char="•"/>
            </a:pPr>
            <a:r>
              <a:rPr sz="2000" lang="en-US"/>
              <a:t>Il faut impérativement enregistrer précisément toutes les activités entreprises pour permettre à un tiers de reconstituer les actions du premier répondant sur la scène afin de garantir que les preuves auront force probante devant un tribunal. Toute activité concernant la saisie, l’accès, le stockage ou le transfert de preuves électroniques doit être complètement documentée, préservée et accessible pour examen.</a:t>
            </a:r>
          </a:p>
          <a:p>
            <a:pPr lvl="0" marL="342900" indent="-685800">
              <a:spcBef>
                <a:spcPct val="20000"/>
              </a:spcBef>
              <a:buSzPct val="100000"/>
              <a:buFont typeface="Arial" pitchFamily="34"/>
              <a:buChar char="•"/>
            </a:pPr>
          </a:p>
        </p:txBody>
      </p:sp>
      <p:sp>
        <p:nvSpPr>
          <p:cNvPr id="9220" name="Slide Number Placeholder 3"/>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Number Placeholder 5"/>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sp>
        <p:nvSpPr>
          <p:cNvPr id="62467" name="Title 1"/>
          <p:cNvSpPr>
            <a:spLocks noGrp="1" noChangeShapeType="1"/>
          </p:cNvSpPr>
          <p:nvPr>
            <p:ph type="title"/>
          </p:nvPr>
        </p:nvSpPr>
        <p:spPr>
          <a:xfrm>
            <a:off x="457200" y="274637"/>
            <a:ext cx="8229600" cy="1143000"/>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sz="4000" b="1" lang="en-GB"/>
              <a:t>De quelle autorité avez-vous besoin ?</a:t>
            </a:r>
          </a:p>
        </p:txBody>
      </p:sp>
      <p:sp>
        <p:nvSpPr>
          <p:cNvPr id="62468" name="Content Placeholder 2"/>
          <p:cNvSpPr>
            <a:spLocks noGrp="1" noChangeShapeType="1"/>
          </p:cNvSpPr>
          <p:nvPr>
            <p:ph type="obj"/>
          </p:nvPr>
        </p:nvSpPr>
        <p:spPr>
          <a:xfrm>
            <a:off x="457200" y="1600200"/>
            <a:ext cx="8229600" cy="4756150"/>
          </a:xfrm>
          <a:prstGeom prst="rect">
            <a:avLst/>
          </a:prstGeom>
        </p:spPr>
        <p:txBody>
          <a:bodyPr lIns="91440" tIns="45720" rIns="91440" bIns="45720" anchor="t"/>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514350" indent="-1028700">
              <a:lnSpc>
                <a:spcPct val="80000"/>
              </a:lnSpc>
              <a:spcBef>
                <a:spcPct val="20000"/>
              </a:spcBef>
              <a:buFont typeface="Calibri" pitchFamily="34"/>
              <a:buAutoNum type="arabicPeriod"/>
              <a:buChar char="•"/>
            </a:pPr>
            <a:r>
              <a:rPr sz="1800" lang="en-US"/>
              <a:t>L’autorité nécessaire pour procéder à l’acte visé.</a:t>
            </a:r>
          </a:p>
          <a:p>
            <a:pPr lvl="1" marL="914400" indent="-963613">
              <a:lnSpc>
                <a:spcPct val="80000"/>
              </a:lnSpc>
              <a:spcBef>
                <a:spcPct val="20000"/>
              </a:spcBef>
              <a:buNone/>
            </a:pPr>
            <a:r>
              <a:rPr sz="1800" lang="en-US"/>
              <a:t>- </a:t>
            </a:r>
            <a:r>
              <a:rPr sz="1800" lang="en-US"/>
              <a:t>l</a:t>
            </a:r>
            <a:r>
              <a:rPr sz="1800" lang="en-US"/>
              <a:t>a personne comprend pleinement ce qu’implique le fait de donner son consentement 	</a:t>
            </a:r>
          </a:p>
          <a:p>
            <a:pPr lvl="1" marL="914400" indent="-963613">
              <a:lnSpc>
                <a:spcPct val="80000"/>
              </a:lnSpc>
              <a:spcBef>
                <a:spcPct val="20000"/>
              </a:spcBef>
              <a:buNone/>
            </a:pPr>
            <a:r>
              <a:rPr sz="1800" lang="en-US"/>
              <a:t>	- l’autorité est tirée du droit national par le biais de décisions et mandats judiciaires. </a:t>
            </a:r>
          </a:p>
          <a:p>
            <a:pPr lvl="1" marL="914400" indent="-963613">
              <a:lnSpc>
                <a:spcPct val="80000"/>
              </a:lnSpc>
              <a:spcBef>
                <a:spcPct val="20000"/>
              </a:spcBef>
              <a:buNone/>
            </a:pPr>
            <a:r>
              <a:rPr sz="1800" lang="en-US"/>
              <a:t>2. Selon que les faits objets de l’enquête relèvent du civil ou du pénal</a:t>
            </a:r>
            <a:r>
              <a:rPr sz="1800" lang="en-US"/>
              <a:t> </a:t>
            </a:r>
            <a:r>
              <a:rPr sz="1800" lang="en-US"/>
              <a:t>et que ceux qui demandent que l’autorité leur soit conférée appartiennent aux services répressifs ou de poursuite, sont des enquêteurs civils ou des avocats agissant pour le compte de clients ou d’autres catégories au civil ou au pénal, les niveaux d’autorité seront différents, </a:t>
            </a:r>
          </a:p>
          <a:p>
            <a:pPr lvl="0" marL="514350" indent="-1028700">
              <a:lnSpc>
                <a:spcPct val="115000"/>
              </a:lnSpc>
              <a:spcAft>
                <a:spcPts val="1000"/>
              </a:spcAft>
              <a:spcBef>
                <a:spcPct val="20000"/>
              </a:spcBef>
              <a:buSzPct val="100000"/>
              <a:buFont typeface="Arial" pitchFamily="34"/>
              <a:buAutoNum type="arabicPeriod"/>
              <a:buChar char="•"/>
            </a:pPr>
            <a:r>
              <a:rPr sz="1800" lang="en-US"/>
              <a:t>	</a:t>
            </a:r>
            <a:r>
              <a:rPr sz="1800" lang="en-US">
                <a:solidFill>
                  <a:srgbClr val="ff0000"/>
                </a:solidFill>
              </a:rPr>
              <a:t>*</a:t>
            </a:r>
            <a:r>
              <a:rPr sz="1600" lang="fr-FR">
                <a:solidFill>
                  <a:srgbClr val="ff0000"/>
                </a:solidFill>
                <a:ea typeface="Calibri"/>
              </a:rPr>
              <a:t>Aucun acte de saisie d’équipement ou d’acquisition de données ne devrait être entrepris sans avoir obtenu par avance le niveau d’autorité correct pour ce faire.</a:t>
            </a:r>
          </a:p>
          <a:p>
            <a:pPr lvl="0" marL="514350" indent="-1028700">
              <a:spcBef>
                <a:spcPct val="20000"/>
              </a:spcBef>
              <a:buSzPct val="100000"/>
              <a:buFont typeface="Arial" pitchFamily="34"/>
              <a:buAutoNum type="arabicPeriod"/>
              <a:buChar char="•"/>
            </a:p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noChangeShapeType="1"/>
          </p:cNvSpPr>
          <p:nvPr>
            <p:ph type="title"/>
          </p:nvPr>
        </p:nvSpPr>
        <p:spPr>
          <a:xfrm>
            <a:off x="457200" y="274637"/>
            <a:ext cx="8229600" cy="1143000"/>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sz="4000" b="1" lang="en-GB"/>
              <a:t>Témoins spécialistes de l’analyse forensique numérique</a:t>
            </a:r>
          </a:p>
        </p:txBody>
      </p:sp>
      <p:sp>
        <p:nvSpPr>
          <p:cNvPr id="64515" name="Content Placeholder 2"/>
          <p:cNvSpPr>
            <a:spLocks noGrp="1" noChangeShapeType="1"/>
          </p:cNvSpPr>
          <p:nvPr>
            <p:ph type="obj"/>
          </p:nvPr>
        </p:nvSpPr>
        <p:spPr>
          <a:xfrm>
            <a:off x="457200" y="1600200"/>
            <a:ext cx="8229600" cy="4525962"/>
          </a:xfrm>
          <a:prstGeom prst="rect">
            <a:avLst/>
          </a:prstGeom>
        </p:spPr>
        <p:txBody>
          <a:bodyPr lIns="91440" tIns="45720" rIns="91440" bIns="45720" anchor="t"/>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342900" indent="-685800">
              <a:spcBef>
                <a:spcPct val="20000"/>
              </a:spcBef>
              <a:buNone/>
            </a:pPr>
            <a:r>
              <a:rPr sz="2800" b="1" lang="en-US"/>
              <a:t>Expertise de spécialiste</a:t>
            </a:r>
            <a:endParaRPr lang="en-US" sz="2800"/>
          </a:p>
          <a:p>
            <a:pPr lvl="0" marL="342900" indent="-685800">
              <a:spcBef>
                <a:spcPct val="20000"/>
              </a:spcBef>
              <a:buNone/>
            </a:pPr>
            <a:r>
              <a:rPr sz="2400" lang="en-US"/>
              <a:t>Il s’agit de l’aptitude ou de la compétence pour faire un travail particulier ; pour l’apprécier, on s’appuiera sur des éléments tels que :</a:t>
            </a:r>
          </a:p>
          <a:p>
            <a:pPr lvl="0" marL="342900" indent="-685800">
              <a:spcBef>
                <a:spcPct val="20000"/>
              </a:spcBef>
              <a:buSzPct val="100000"/>
              <a:buFont typeface="Arial" pitchFamily="34"/>
              <a:buAutoNum type="arabicPeriod"/>
              <a:buChar char="•"/>
            </a:pPr>
            <a:r>
              <a:rPr sz="2800" lang="en-US"/>
              <a:t>les qualifications pertinentes de la personne ;</a:t>
            </a:r>
          </a:p>
          <a:p>
            <a:pPr lvl="0" marL="342900" indent="-685800">
              <a:spcBef>
                <a:spcPct val="20000"/>
              </a:spcBef>
              <a:buSzPct val="100000"/>
              <a:buFont typeface="Arial" pitchFamily="34"/>
              <a:buAutoNum type="arabicPeriod"/>
              <a:buChar char="•"/>
            </a:pPr>
            <a:r>
              <a:rPr sz="2800" lang="en-US"/>
              <a:t>la compétence de la personne pour la mission concernée ; </a:t>
            </a:r>
          </a:p>
          <a:p>
            <a:pPr lvl="0" marL="342900" indent="-685800">
              <a:spcBef>
                <a:spcPct val="20000"/>
              </a:spcBef>
              <a:buSzPct val="100000"/>
              <a:buFont typeface="Arial" pitchFamily="34"/>
              <a:buAutoNum type="arabicPeriod"/>
              <a:buChar char="•"/>
            </a:pPr>
            <a:r>
              <a:rPr sz="2800" lang="en-US"/>
              <a:t>les aptitudes spécifiques de la personne ; </a:t>
            </a:r>
          </a:p>
          <a:p>
            <a:pPr lvl="0" marL="342900" indent="-685800">
              <a:spcBef>
                <a:spcPct val="20000"/>
              </a:spcBef>
              <a:buSzPct val="100000"/>
              <a:buFont typeface="Arial" pitchFamily="34"/>
              <a:buAutoNum type="arabicPeriod"/>
              <a:buChar char="•"/>
            </a:pPr>
            <a:r>
              <a:rPr sz="2800" lang="en-US"/>
              <a:t>la source de l’aptitude : qualifications techniques, durée de l’expérience, les deux. </a:t>
            </a:r>
          </a:p>
        </p:txBody>
      </p:sp>
      <p:sp>
        <p:nvSpPr>
          <p:cNvPr id="64516" name="Slide Number Placeholder 3"/>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noChangeShapeType="1"/>
          </p:cNvSpPr>
          <p:nvPr>
            <p:ph type="title"/>
          </p:nvPr>
        </p:nvSpPr>
        <p:spPr>
          <a:xfrm>
            <a:off x="457200" y="274637"/>
            <a:ext cx="8229600" cy="1143000"/>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sz="4000" b="1" lang="en-GB"/>
              <a:t>Témoins spécialistes de l’analyse forensique numérique</a:t>
            </a:r>
          </a:p>
        </p:txBody>
      </p:sp>
      <p:sp>
        <p:nvSpPr>
          <p:cNvPr id="66563" name="Content Placeholder 2"/>
          <p:cNvSpPr>
            <a:spLocks noGrp="1" noChangeShapeType="1"/>
          </p:cNvSpPr>
          <p:nvPr>
            <p:ph type="obj"/>
          </p:nvPr>
        </p:nvSpPr>
        <p:spPr>
          <a:xfrm>
            <a:off x="457200" y="1600200"/>
            <a:ext cx="8229600" cy="4525962"/>
          </a:xfrm>
          <a:prstGeom prst="rect">
            <a:avLst/>
          </a:prstGeom>
        </p:spPr>
        <p:txBody>
          <a:bodyPr lIns="91440" tIns="45720" rIns="91440" bIns="45720" anchor="t"/>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342900" indent="-685800">
              <a:spcBef>
                <a:spcPct val="20000"/>
              </a:spcBef>
              <a:buNone/>
            </a:pPr>
            <a:r>
              <a:rPr sz="2800" b="1" lang="en-US"/>
              <a:t>Expérience de spécialiste</a:t>
            </a:r>
            <a:endParaRPr lang="en-US" sz="2800"/>
          </a:p>
          <a:p>
            <a:pPr lvl="0" marL="342900" indent="-685800">
              <a:spcBef>
                <a:spcPct val="20000"/>
              </a:spcBef>
              <a:buSzPct val="100000"/>
              <a:buFont typeface="Arial" pitchFamily="34"/>
              <a:buAutoNum type="arabicPeriod"/>
              <a:buChar char="•"/>
            </a:pPr>
            <a:r>
              <a:rPr sz="2800" lang="en-US"/>
              <a:t>La nature de l’expérience qu’a la personne de ce type de travail.</a:t>
            </a:r>
          </a:p>
          <a:p>
            <a:pPr lvl="1" marL="742950" indent="-1028700">
              <a:spcBef>
                <a:spcPct val="20000"/>
              </a:spcBef>
              <a:buSzPct val="100000"/>
              <a:buChar char="–"/>
            </a:pPr>
            <a:r>
              <a:rPr sz="2400" lang="en-US"/>
              <a:t>Le nombre d’affaires dans lesquelles la personne a eu à travailler. </a:t>
            </a:r>
          </a:p>
          <a:p>
            <a:pPr lvl="1" marL="742950" indent="-1028700">
              <a:spcBef>
                <a:spcPct val="20000"/>
              </a:spcBef>
              <a:buSzPct val="100000"/>
              <a:buChar char="–"/>
            </a:pPr>
            <a:r>
              <a:rPr sz="2400" lang="en-US"/>
              <a:t>Leur type.</a:t>
            </a:r>
          </a:p>
          <a:p>
            <a:pPr lvl="1" marL="742950" indent="-1028700">
              <a:spcBef>
                <a:spcPct val="20000"/>
              </a:spcBef>
              <a:buSzPct val="100000"/>
              <a:buChar char="–"/>
            </a:pPr>
            <a:r>
              <a:rPr sz="2400" lang="en-US"/>
              <a:t>La durée de l’expérience de la personne dans ce domaine.</a:t>
            </a:r>
          </a:p>
          <a:p>
            <a:pPr lvl="1" marL="742950" indent="-1028700">
              <a:spcBef>
                <a:spcPct val="20000"/>
              </a:spcBef>
              <a:buSzPct val="100000"/>
              <a:buChar char="–"/>
            </a:pPr>
            <a:r>
              <a:rPr sz="2400" lang="en-US"/>
              <a:t>Des preuves à l’appui de son expérience. </a:t>
            </a:r>
          </a:p>
          <a:p>
            <a:pPr lvl="0" marL="342900" indent="-685800">
              <a:spcBef>
                <a:spcPct val="20000"/>
              </a:spcBef>
              <a:buSzPct val="100000"/>
              <a:buFont typeface="Arial" pitchFamily="34"/>
              <a:buAutoNum type="arabicPeriod"/>
              <a:buChar char="•"/>
            </a:pPr>
          </a:p>
        </p:txBody>
      </p:sp>
      <p:sp>
        <p:nvSpPr>
          <p:cNvPr id="66564" name="Slide Number Placeholder 3"/>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noChangeShapeType="1"/>
          </p:cNvSpPr>
          <p:nvPr>
            <p:ph type="title"/>
          </p:nvPr>
        </p:nvSpPr>
        <p:spPr>
          <a:xfrm>
            <a:off x="457200" y="274637"/>
            <a:ext cx="8229600" cy="1143000"/>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sz="4000" b="1" lang="en-GB"/>
              <a:t>Témoins spécialistes de l’analyse forensique numérique</a:t>
            </a:r>
          </a:p>
        </p:txBody>
      </p:sp>
      <p:sp>
        <p:nvSpPr>
          <p:cNvPr id="67587" name="Content Placeholder 2"/>
          <p:cNvSpPr>
            <a:spLocks noGrp="1" noChangeShapeType="1"/>
          </p:cNvSpPr>
          <p:nvPr>
            <p:ph type="obj"/>
          </p:nvPr>
        </p:nvSpPr>
        <p:spPr>
          <a:xfrm>
            <a:off x="457200" y="1600200"/>
            <a:ext cx="8229600" cy="4525962"/>
          </a:xfrm>
          <a:prstGeom prst="rect">
            <a:avLst/>
          </a:prstGeom>
        </p:spPr>
        <p:txBody>
          <a:bodyPr lIns="91440" tIns="45720" rIns="91440" bIns="45720" anchor="t"/>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342900" indent="-685800">
              <a:spcBef>
                <a:spcPct val="20000"/>
              </a:spcBef>
              <a:buNone/>
            </a:pPr>
            <a:r>
              <a:rPr sz="2800" b="1" lang="en-US"/>
              <a:t>Connaissances en matière d’enquête</a:t>
            </a:r>
            <a:endParaRPr lang="en-US" sz="2800"/>
          </a:p>
          <a:p>
            <a:pPr lvl="0" marL="342900" indent="-685800">
              <a:spcBef>
                <a:spcPct val="20000"/>
              </a:spcBef>
              <a:buSzPct val="100000"/>
              <a:buFont typeface="Arial" pitchFamily="34"/>
              <a:buChar char="•"/>
            </a:pPr>
            <a:r>
              <a:rPr sz="2800" lang="en-US"/>
              <a:t>Comprendre la nature des enquêtes pour ce qui est de la confidentialité, de la pertinence et de la distinction entre :</a:t>
            </a:r>
          </a:p>
          <a:p>
            <a:pPr lvl="1" marL="742950" indent="-1028700">
              <a:spcBef>
                <a:spcPct val="20000"/>
              </a:spcBef>
              <a:buSzPct val="100000"/>
              <a:buChar char="–"/>
            </a:pPr>
            <a:r>
              <a:rPr sz="2400" lang="en-US"/>
              <a:t>informations</a:t>
            </a:r>
          </a:p>
          <a:p>
            <a:pPr lvl="1" marL="742950" indent="-1028700">
              <a:spcBef>
                <a:spcPct val="20000"/>
              </a:spcBef>
              <a:buSzPct val="100000"/>
              <a:buChar char="–"/>
            </a:pPr>
            <a:r>
              <a:rPr sz="2400" lang="en-US"/>
              <a:t>renseignement</a:t>
            </a:r>
          </a:p>
          <a:p>
            <a:pPr lvl="1" marL="742950" indent="-1028700">
              <a:spcBef>
                <a:spcPct val="20000"/>
              </a:spcBef>
              <a:buSzPct val="100000"/>
              <a:buChar char="–"/>
            </a:pPr>
            <a:r>
              <a:rPr sz="2400" lang="en-US"/>
              <a:t>preuves</a:t>
            </a:r>
          </a:p>
          <a:p>
            <a:pPr lvl="0" marL="342900" indent="-685800">
              <a:spcBef>
                <a:spcPct val="20000"/>
              </a:spcBef>
              <a:buSzPct val="100000"/>
              <a:buFont typeface="Arial" pitchFamily="34"/>
              <a:buChar char="•"/>
            </a:pPr>
          </a:p>
        </p:txBody>
      </p:sp>
      <p:sp>
        <p:nvSpPr>
          <p:cNvPr id="67588" name="Slide Number Placeholder 3"/>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noChangeShapeType="1"/>
          </p:cNvSpPr>
          <p:nvPr>
            <p:ph type="title"/>
          </p:nvPr>
        </p:nvSpPr>
        <p:spPr>
          <a:xfrm>
            <a:off x="457200" y="274637"/>
            <a:ext cx="8229600" cy="1143000"/>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sz="4000" b="1" lang="en-GB"/>
              <a:t>Témoins spécialistes de l’analyse forensique numérique</a:t>
            </a:r>
          </a:p>
        </p:txBody>
      </p:sp>
      <p:sp>
        <p:nvSpPr>
          <p:cNvPr id="68611" name="Content Placeholder 2"/>
          <p:cNvSpPr>
            <a:spLocks noGrp="1" noChangeShapeType="1"/>
          </p:cNvSpPr>
          <p:nvPr>
            <p:ph type="obj"/>
          </p:nvPr>
        </p:nvSpPr>
        <p:spPr>
          <a:xfrm>
            <a:off x="457200" y="1600200"/>
            <a:ext cx="8229600" cy="4525962"/>
          </a:xfrm>
          <a:prstGeom prst="rect">
            <a:avLst/>
          </a:prstGeom>
        </p:spPr>
        <p:txBody>
          <a:bodyPr lIns="91440" tIns="45720" rIns="91440" bIns="45720" anchor="t"/>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342900" indent="-685800">
              <a:spcBef>
                <a:spcPct val="20000"/>
              </a:spcBef>
              <a:buNone/>
            </a:pPr>
            <a:r>
              <a:rPr b="1" lang="en-US"/>
              <a:t>Connaissances contextuelles</a:t>
            </a:r>
            <a:endParaRPr lang="en-US"/>
          </a:p>
          <a:p>
            <a:pPr lvl="0" marL="342900" indent="-685800">
              <a:spcBef>
                <a:spcPct val="20000"/>
              </a:spcBef>
              <a:buSzPct val="100000"/>
              <a:buFont typeface="Arial" pitchFamily="34"/>
              <a:buChar char="•"/>
            </a:pPr>
            <a:r>
              <a:rPr sz="2800" lang="en-US"/>
              <a:t>Comprendre les différentes approches, le language, les notions, les pratiques et les rôles de la police, du droit et des connaissances techniques en matière d’informations</a:t>
            </a:r>
          </a:p>
          <a:p>
            <a:pPr lvl="0" marL="342900" indent="-685800">
              <a:spcBef>
                <a:spcPct val="20000"/>
              </a:spcBef>
              <a:buNone/>
            </a:pPr>
            <a:r>
              <a:rPr sz="2800" lang="en-US"/>
              <a:t> </a:t>
            </a:r>
          </a:p>
          <a:p>
            <a:pPr lvl="0" marL="342900" indent="-685800">
              <a:spcBef>
                <a:spcPct val="20000"/>
              </a:spcBef>
              <a:buNone/>
            </a:pPr>
            <a:r>
              <a:rPr sz="2400" lang="en-US"/>
              <a:t>La technologie est essentielle pour garantir la viabilité de la preuve électronique en justice. Il est fondamental de comprendre les probabilités dans leur sens le plus large et les différences entre </a:t>
            </a:r>
            <a:r>
              <a:rPr sz="2400" b="1" lang="en-US"/>
              <a:t>la preuve scientifique et la preuve légale.</a:t>
            </a:r>
            <a:endParaRPr lang="en-US" sz="2800"/>
          </a:p>
          <a:p>
            <a:pPr lvl="0" marL="342900" indent="-685800">
              <a:spcBef>
                <a:spcPct val="20000"/>
              </a:spcBef>
              <a:buSzPct val="100000"/>
              <a:buFont typeface="Arial" pitchFamily="34"/>
              <a:buChar char="•"/>
            </a:pPr>
          </a:p>
        </p:txBody>
      </p:sp>
      <p:sp>
        <p:nvSpPr>
          <p:cNvPr id="68612" name="Slide Number Placeholder 3"/>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1"/>
          <p:cNvSpPr>
            <a:spLocks noGrp="1" noChangeShapeType="1"/>
          </p:cNvSpPr>
          <p:nvPr>
            <p:ph type="title"/>
          </p:nvPr>
        </p:nvSpPr>
        <p:spPr>
          <a:xfrm>
            <a:off x="457200" y="274637"/>
            <a:ext cx="8229600" cy="1143000"/>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sz="4000" b="1" lang="en-GB"/>
              <a:t>Témoins spécialistes de l’analyse forensique numérique</a:t>
            </a:r>
          </a:p>
        </p:txBody>
      </p:sp>
      <p:sp>
        <p:nvSpPr>
          <p:cNvPr id="69635" name="Content Placeholder 2"/>
          <p:cNvSpPr>
            <a:spLocks noGrp="1" noChangeShapeType="1"/>
          </p:cNvSpPr>
          <p:nvPr>
            <p:ph type="obj"/>
          </p:nvPr>
        </p:nvSpPr>
        <p:spPr>
          <a:xfrm>
            <a:off x="457200" y="1600200"/>
            <a:ext cx="8229600" cy="4525962"/>
          </a:xfrm>
          <a:prstGeom prst="rect">
            <a:avLst/>
          </a:prstGeom>
        </p:spPr>
        <p:txBody>
          <a:bodyPr lIns="91440" tIns="45720" rIns="91440" bIns="45720" anchor="t"/>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342900" indent="-685800">
              <a:spcBef>
                <a:spcPct val="20000"/>
              </a:spcBef>
              <a:buNone/>
            </a:pPr>
            <a:r>
              <a:rPr b="1" lang="en-US"/>
              <a:t>Connaissance du droit</a:t>
            </a:r>
            <a:endParaRPr lang="en-US"/>
          </a:p>
          <a:p>
            <a:pPr lvl="0" marL="342900" indent="-685800">
              <a:spcBef>
                <a:spcPct val="20000"/>
              </a:spcBef>
              <a:buNone/>
            </a:pPr>
            <a:r>
              <a:rPr sz="2800" lang="en-US"/>
              <a:t>    Compréhension des aspects pertinents du droit tels que les concepts juridiques et les procédures légales pour ce qui concerne :</a:t>
            </a:r>
          </a:p>
          <a:p>
            <a:pPr lvl="0" marL="342900" indent="-685800">
              <a:spcBef>
                <a:spcPct val="20000"/>
              </a:spcBef>
              <a:buSzPct val="100000"/>
              <a:buFont typeface="Arial" pitchFamily="34"/>
              <a:buChar char="•"/>
            </a:pPr>
            <a:r>
              <a:rPr sz="2800" lang="en-US"/>
              <a:t>les déclarations</a:t>
            </a:r>
          </a:p>
          <a:p>
            <a:pPr lvl="0" marL="342900" indent="-685800">
              <a:spcBef>
                <a:spcPct val="20000"/>
              </a:spcBef>
              <a:buSzPct val="100000"/>
              <a:buFont typeface="Arial" pitchFamily="34"/>
              <a:buChar char="•"/>
            </a:pPr>
            <a:r>
              <a:rPr sz="2800" lang="en-US"/>
              <a:t>la continuité</a:t>
            </a:r>
          </a:p>
          <a:p>
            <a:pPr lvl="0" marL="342900" indent="-685800">
              <a:spcBef>
                <a:spcPct val="20000"/>
              </a:spcBef>
              <a:buSzPct val="100000"/>
              <a:buFont typeface="Arial" pitchFamily="34"/>
              <a:buChar char="•"/>
            </a:pPr>
            <a:r>
              <a:rPr sz="2800" lang="en-US"/>
              <a:t>les procédures devant les tribunaux </a:t>
            </a:r>
          </a:p>
          <a:p>
            <a:pPr lvl="0" marL="342900" indent="-685800">
              <a:spcBef>
                <a:spcPct val="20000"/>
              </a:spcBef>
              <a:buSzPct val="100000"/>
              <a:buFont typeface="Arial" pitchFamily="34"/>
              <a:buChar char="•"/>
            </a:pPr>
            <a:r>
              <a:rPr sz="2800" lang="en-US"/>
              <a:t>une compréhension claire des rôles et responsabilités du témoin expert est essentielle. </a:t>
            </a:r>
          </a:p>
        </p:txBody>
      </p:sp>
      <p:sp>
        <p:nvSpPr>
          <p:cNvPr id="69636" name="Slide Number Placeholder 3"/>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noChangeShapeType="1"/>
          </p:cNvSpPr>
          <p:nvPr>
            <p:ph type="title"/>
          </p:nvPr>
        </p:nvSpPr>
        <p:spPr>
          <a:xfrm>
            <a:off x="457200" y="274637"/>
            <a:ext cx="8229600" cy="1143000"/>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sz="4000" b="1" lang="en-GB"/>
              <a:t>Témoins spécialistes de l’analyse forensique numérique</a:t>
            </a:r>
          </a:p>
        </p:txBody>
      </p:sp>
      <p:sp>
        <p:nvSpPr>
          <p:cNvPr id="70659" name="Content Placeholder 2"/>
          <p:cNvSpPr>
            <a:spLocks noGrp="1" noChangeShapeType="1"/>
          </p:cNvSpPr>
          <p:nvPr>
            <p:ph type="obj"/>
          </p:nvPr>
        </p:nvSpPr>
        <p:spPr>
          <a:xfrm>
            <a:off x="457200" y="1600200"/>
            <a:ext cx="8229600" cy="4525962"/>
          </a:xfrm>
          <a:prstGeom prst="rect">
            <a:avLst/>
          </a:prstGeom>
        </p:spPr>
        <p:txBody>
          <a:bodyPr lIns="91440" tIns="45720" rIns="91440" bIns="45720" anchor="t"/>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342900" indent="-685800">
              <a:spcBef>
                <a:spcPct val="20000"/>
              </a:spcBef>
              <a:buNone/>
            </a:pPr>
            <a:r>
              <a:rPr sz="2800" b="1" lang="en-US"/>
              <a:t>Aptitudes à la communication  </a:t>
            </a:r>
            <a:endParaRPr lang="en-US" sz="2800"/>
          </a:p>
          <a:p>
            <a:pPr lvl="0" marL="342900" indent="-685800">
              <a:spcBef>
                <a:spcPct val="20000"/>
              </a:spcBef>
              <a:buNone/>
            </a:pPr>
            <a:r>
              <a:rPr sz="2800" lang="en-US"/>
              <a:t>    La capacité d’exprimer et d’expliquer dans un langage ordinaire, à la fois par écrit et par oral :</a:t>
            </a:r>
          </a:p>
          <a:p>
            <a:pPr lvl="0" marL="342900" indent="-685800">
              <a:spcBef>
                <a:spcPct val="20000"/>
              </a:spcBef>
              <a:buSzPct val="100000"/>
              <a:buFont typeface="Arial" pitchFamily="34"/>
              <a:buChar char="•"/>
            </a:pPr>
            <a:r>
              <a:rPr sz="2800" lang="en-US"/>
              <a:t>la nature de la spécialité</a:t>
            </a:r>
          </a:p>
          <a:p>
            <a:pPr lvl="0" marL="342900" indent="-685800">
              <a:spcBef>
                <a:spcPct val="20000"/>
              </a:spcBef>
              <a:buSzPct val="100000"/>
              <a:buFont typeface="Arial" pitchFamily="34"/>
              <a:buChar char="•"/>
            </a:pPr>
            <a:r>
              <a:rPr sz="2800" lang="en-US"/>
              <a:t>les techniques et équipements utilisés</a:t>
            </a:r>
          </a:p>
          <a:p>
            <a:pPr lvl="0" marL="342900" indent="-685800">
              <a:spcBef>
                <a:spcPct val="20000"/>
              </a:spcBef>
              <a:buSzPct val="100000"/>
              <a:buFont typeface="Arial" pitchFamily="34"/>
              <a:buChar char="•"/>
            </a:pPr>
            <a:r>
              <a:rPr sz="2800" lang="en-US"/>
              <a:t>les méthodes d’interprétation </a:t>
            </a:r>
          </a:p>
          <a:p>
            <a:pPr lvl="0" marL="342900" indent="-685800">
              <a:spcBef>
                <a:spcPct val="20000"/>
              </a:spcBef>
              <a:buSzPct val="100000"/>
              <a:buFont typeface="Arial" pitchFamily="34"/>
              <a:buChar char="•"/>
            </a:pPr>
            <a:r>
              <a:rPr sz="2800" lang="en-US"/>
              <a:t>les forces et faiblesses de la preuve </a:t>
            </a:r>
          </a:p>
          <a:p>
            <a:pPr lvl="0" marL="342900" indent="-685800">
              <a:spcBef>
                <a:spcPct val="20000"/>
              </a:spcBef>
              <a:buSzPct val="100000"/>
              <a:buFont typeface="Arial" pitchFamily="34"/>
              <a:buChar char="•"/>
            </a:pPr>
            <a:r>
              <a:rPr sz="2800" lang="en-US"/>
              <a:t>des explications alternatives</a:t>
            </a:r>
          </a:p>
        </p:txBody>
      </p:sp>
      <p:sp>
        <p:nvSpPr>
          <p:cNvPr id="70660" name="Slide Number Placeholder 3"/>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noChangeShapeType="1"/>
          </p:cNvSpPr>
          <p:nvPr>
            <p:ph type="title"/>
          </p:nvPr>
        </p:nvSpPr>
        <p:spPr>
          <a:xfrm>
            <a:off x="457200" y="274637"/>
            <a:ext cx="8229600" cy="1143000"/>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sz="4000" b="1" lang="en-GB"/>
              <a:t>Témoins spécialistes de l’analyse forensique numérique</a:t>
            </a:r>
          </a:p>
        </p:txBody>
      </p:sp>
      <p:sp>
        <p:nvSpPr>
          <p:cNvPr id="71683" name="Content Placeholder 2"/>
          <p:cNvSpPr>
            <a:spLocks noGrp="1" noChangeShapeType="1"/>
          </p:cNvSpPr>
          <p:nvPr>
            <p:ph type="obj"/>
          </p:nvPr>
        </p:nvSpPr>
        <p:spPr>
          <a:xfrm>
            <a:off x="457200" y="1600200"/>
            <a:ext cx="8229600" cy="4525962"/>
          </a:xfrm>
          <a:prstGeom prst="rect">
            <a:avLst/>
          </a:prstGeom>
        </p:spPr>
        <p:txBody>
          <a:bodyPr lIns="91440" tIns="45720" rIns="91440" bIns="45720" anchor="t"/>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342900" indent="-685800">
              <a:spcBef>
                <a:spcPct val="20000"/>
              </a:spcBef>
              <a:buNone/>
            </a:pPr>
            <a:r>
              <a:rPr sz="2800" b="1" lang="en-US"/>
              <a:t>Généralités </a:t>
            </a:r>
            <a:endParaRPr lang="en-US" sz="2800"/>
          </a:p>
          <a:p>
            <a:pPr lvl="0" marL="342900" indent="-685800">
              <a:spcBef>
                <a:spcPct val="20000"/>
              </a:spcBef>
              <a:buSzPct val="100000"/>
              <a:buFont typeface="Arial" pitchFamily="34"/>
              <a:buChar char="•"/>
            </a:pPr>
            <a:r>
              <a:rPr sz="2800" lang="en-US"/>
              <a:t>Accréditation au niveau de sécurité approprié pour traiter les éléments de preuve </a:t>
            </a:r>
          </a:p>
          <a:p>
            <a:pPr lvl="0" marL="342900" indent="-685800">
              <a:spcBef>
                <a:spcPct val="20000"/>
              </a:spcBef>
              <a:buSzPct val="100000"/>
              <a:buFont typeface="Arial" pitchFamily="34"/>
              <a:buChar char="•"/>
            </a:pPr>
            <a:r>
              <a:rPr sz="2800" lang="en-US"/>
              <a:t>Connaissance des lignes directrices applicables pour le traitement de tout matériel pédophile</a:t>
            </a:r>
          </a:p>
          <a:p>
            <a:pPr lvl="0" marL="342900" indent="-685800">
              <a:spcBef>
                <a:spcPct val="20000"/>
              </a:spcBef>
              <a:buSzPct val="100000"/>
              <a:buFont typeface="Arial" pitchFamily="34"/>
              <a:buChar char="•"/>
            </a:pPr>
            <a:r>
              <a:rPr sz="2800" lang="en-US"/>
              <a:t>Sensibilisation à l’effet de ce type de matériel sur les membres de l’équipe et évaluation appropriée des risques </a:t>
            </a:r>
          </a:p>
          <a:p>
            <a:pPr lvl="0" marL="342900" indent="-685800">
              <a:spcBef>
                <a:spcPct val="20000"/>
              </a:spcBef>
              <a:buSzPct val="100000"/>
              <a:buFont typeface="Arial" pitchFamily="34"/>
              <a:buChar char="•"/>
            </a:pPr>
            <a:r>
              <a:rPr sz="2800" lang="en-US"/>
              <a:t>Assurance que le spécialiste n’est pas en situation de conflit d’intérêt. </a:t>
            </a:r>
          </a:p>
        </p:txBody>
      </p:sp>
      <p:sp>
        <p:nvSpPr>
          <p:cNvPr id="71684" name="Slide Number Placeholder 3"/>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Number Placeholder 5"/>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sp>
        <p:nvSpPr>
          <p:cNvPr id="72707" name="Title 1"/>
          <p:cNvSpPr>
            <a:spLocks noGrp="1" noChangeShapeType="1"/>
          </p:cNvSpPr>
          <p:nvPr>
            <p:ph type="title"/>
          </p:nvPr>
        </p:nvSpPr>
        <p:spPr>
          <a:xfrm>
            <a:off x="457200" y="274637"/>
            <a:ext cx="8229600" cy="773112"/>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b="1" lang="en-US"/>
              <a:t>Objectifs de la session</a:t>
            </a:r>
          </a:p>
        </p:txBody>
      </p:sp>
      <p:sp>
        <p:nvSpPr>
          <p:cNvPr id="72708" name="Content Placeholder 2"/>
          <p:cNvSpPr>
            <a:spLocks noGrp="1" noChangeShapeType="1"/>
          </p:cNvSpPr>
          <p:nvPr/>
        </p:nvSpPr>
        <p:spPr>
          <a:xfrm>
            <a:off x="457200" y="1047750"/>
            <a:ext cx="8512175" cy="5308600"/>
          </a:xfrm>
          <a:prstGeom prst="rect">
            <a:avLst/>
          </a:prstGeom>
          <a:noFill/>
        </p:spPr>
        <p:txBody>
          <a:bodyPr lIns="91440" tIns="45720" rIns="91440" bIns="4572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buNone/>
            </a:pPr>
            <a:r>
              <a:rPr sz="2800" b="1" lang="el-GR">
                <a:latin typeface="Arial"/>
              </a:rPr>
              <a:t>A la fin de cette session, les participants pourront : </a:t>
            </a:r>
          </a:p>
          <a:p>
            <a:pPr lvl="0" marL="0" indent="0">
              <a:buNone/>
            </a:pPr>
          </a:p>
          <a:p>
            <a:pPr lvl="1" marL="457200" indent="-457200">
              <a:buFontTx/>
              <a:buChar char="•"/>
            </a:pPr>
            <a:r>
              <a:rPr lang="en-US">
                <a:latin typeface="Arial"/>
              </a:rPr>
              <a:t> discuter des autorités et autorisations dans le processus de perquisition et de saisie de preuves électroniques,</a:t>
            </a:r>
          </a:p>
          <a:p>
            <a:pPr lvl="1" marL="457200" indent="-457200">
              <a:buFontTx/>
              <a:buChar char="•"/>
            </a:pPr>
            <a:r>
              <a:rPr lang="en-US">
                <a:latin typeface="Arial"/>
              </a:rPr>
              <a:t> mener efficacement la préparation et la planification de la perquisition et de la saisie de preuves électroniques, </a:t>
            </a:r>
          </a:p>
          <a:p>
            <a:pPr lvl="1" marL="457200" indent="-457200">
              <a:buFontTx/>
              <a:buChar char="•"/>
            </a:pPr>
            <a:r>
              <a:rPr lang="en-US">
                <a:latin typeface="Arial"/>
              </a:rPr>
              <a:t> discuter du rôle des témoins spécialistes externes.   </a:t>
            </a:r>
          </a:p>
          <a:p>
            <a:pPr lvl="0" marL="0" indent="0">
              <a:buNone/>
            </a:pPr>
            <a:r>
              <a:rPr lang="el-GR">
                <a:latin typeface="Arial"/>
              </a:rPr>
              <a:t>.   </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Number Placeholder 5"/>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pic>
        <p:nvPicPr>
          <p:cNvPr id="73731" name="Picture 6" descr="Question Mark Clip Art"/>
          <p:cNvPicPr>
            <a:picLocks noGrp="1" noChangeAspect="1"/>
          </p:cNvPicPr>
          <p:nvPr/>
        </p:nvPicPr>
        <p:blipFill>
          <a:blip r:embed="rId3"/>
          <a:srcRect/>
          <a:stretch>
            <a:fillRect/>
          </a:stretch>
        </p:blipFill>
        <p:spPr>
          <a:xfrm>
            <a:off x="3143250" y="1357312"/>
            <a:ext cx="2857500" cy="2857500"/>
          </a:xfrm>
          <a:prstGeom prst="rect">
            <a:avLst/>
          </a:prstGeom>
          <a:noFill/>
        </p:spPr>
      </p:pic>
      <p:sp>
        <p:nvSpPr>
          <p:cNvPr id="73732" name="TextBox 3"/>
          <p:cNvSpPr txBox="1">
            <a:spLocks noGrp="1" noChangeShapeType="1"/>
          </p:cNvSpPr>
          <p:nvPr/>
        </p:nvSpPr>
        <p:spPr>
          <a:xfrm>
            <a:off x="3071812" y="4500562"/>
            <a:ext cx="3081337" cy="923925"/>
          </a:xfrm>
          <a:prstGeom prst="rect">
            <a:avLst/>
          </a:prstGeom>
          <a:noFill/>
        </p:spPr>
        <p:txBody>
          <a:bodyPr lIns="91440" tIns="45720" rIns="91440" bIns="45720">
            <a:spAutoFit/>
          </a:bodyPr>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buNone/>
            </a:pPr>
            <a:r>
              <a:rPr sz="5400" b="1" lang="en-GB"/>
              <a:t>Questions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noChangeShapeType="1"/>
          </p:cNvSpPr>
          <p:nvPr>
            <p:ph type="title"/>
          </p:nvPr>
        </p:nvSpPr>
        <p:spPr>
          <a:xfrm>
            <a:off x="457200" y="274637"/>
            <a:ext cx="8229600" cy="1143000"/>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b="1" lang="en-US"/>
              <a:t>Principe 3 – Soutien de spécialiste </a:t>
            </a:r>
          </a:p>
        </p:txBody>
      </p:sp>
      <p:sp>
        <p:nvSpPr>
          <p:cNvPr id="10243" name="Content Placeholder 2"/>
          <p:cNvSpPr>
            <a:spLocks noGrp="1" noChangeShapeType="1"/>
          </p:cNvSpPr>
          <p:nvPr>
            <p:ph type="obj"/>
          </p:nvPr>
        </p:nvSpPr>
        <p:spPr>
          <a:xfrm>
            <a:off x="457200" y="1600200"/>
            <a:ext cx="8229600" cy="4525962"/>
          </a:xfrm>
          <a:prstGeom prst="rect">
            <a:avLst/>
          </a:prstGeom>
        </p:spPr>
        <p:txBody>
          <a:bodyPr lIns="91440" tIns="45720" rIns="91440" bIns="45720" anchor="t"/>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342900" indent="-685800">
              <a:lnSpc>
                <a:spcPct val="120000"/>
              </a:lnSpc>
              <a:spcBef>
                <a:spcPct val="20000"/>
              </a:spcBef>
              <a:buSzPct val="100000"/>
              <a:buFont typeface="Arial" pitchFamily="34"/>
              <a:buChar char="•"/>
            </a:pPr>
            <a:r>
              <a:rPr sz="1600" lang="en-GB"/>
              <a:t>Si on pense trouver des preuves électroniques au cours d’une opération, la personne responsable devrait prévenir en temps utile des spécialistes/conseillers externes.</a:t>
            </a:r>
          </a:p>
          <a:p>
            <a:pPr lvl="0" marL="342900" indent="-685800">
              <a:lnSpc>
                <a:spcPct val="120000"/>
              </a:lnSpc>
              <a:spcBef>
                <a:spcPct val="20000"/>
              </a:spcBef>
              <a:buSzPct val="100000"/>
              <a:buFont typeface="Arial" pitchFamily="34"/>
              <a:buChar char="•"/>
            </a:pPr>
            <a:r>
              <a:rPr sz="1600" lang="en-GB"/>
              <a:t>Pour des investigations impliquant une perquisition et saisie de preuves électroniques, il peut être nécessaire de consulter des spécialistes externes. Tous les spécialistes externes devraient connaître les principes exposés dans ce document ou autres documents pertinents similaires. Un spécialiste devrait avoir :</a:t>
            </a:r>
          </a:p>
          <a:p>
            <a:pPr lvl="1" marL="742950" indent="-1028700">
              <a:lnSpc>
                <a:spcPct val="120000"/>
              </a:lnSpc>
              <a:spcBef>
                <a:spcPct val="20000"/>
              </a:spcBef>
              <a:buSzPct val="100000"/>
              <a:buChar char="–"/>
            </a:pPr>
            <a:r>
              <a:rPr sz="1600" lang="en-US"/>
              <a:t>l’expertise spécialisée et l’expérience de terrain nécessaires,</a:t>
            </a:r>
          </a:p>
          <a:p>
            <a:pPr lvl="1" marL="742950" indent="-1028700">
              <a:lnSpc>
                <a:spcPct val="120000"/>
              </a:lnSpc>
              <a:spcBef>
                <a:spcPct val="20000"/>
              </a:spcBef>
              <a:buSzPct val="100000"/>
              <a:buChar char="–"/>
            </a:pPr>
            <a:r>
              <a:rPr sz="1600" lang="en-US"/>
              <a:t>les connaissances nécessaires en matière d’investigation, </a:t>
            </a:r>
          </a:p>
          <a:p>
            <a:pPr lvl="1" marL="742950" indent="-1028700">
              <a:lnSpc>
                <a:spcPct val="120000"/>
              </a:lnSpc>
              <a:spcBef>
                <a:spcPct val="20000"/>
              </a:spcBef>
              <a:buSzPct val="100000"/>
              <a:buChar char="–"/>
            </a:pPr>
            <a:r>
              <a:rPr sz="1600" lang="en-US"/>
              <a:t>les connaissances nécessaires concernant la situation,</a:t>
            </a:r>
          </a:p>
          <a:p>
            <a:pPr lvl="1" marL="742950" indent="-1028700">
              <a:lnSpc>
                <a:spcPct val="120000"/>
              </a:lnSpc>
              <a:spcBef>
                <a:spcPct val="20000"/>
              </a:spcBef>
              <a:buSzPct val="100000"/>
              <a:buChar char="–"/>
            </a:pPr>
            <a:r>
              <a:rPr sz="1600" lang="en-US"/>
              <a:t>les connaissances juridiques nécessaires,</a:t>
            </a:r>
          </a:p>
          <a:p>
            <a:pPr lvl="1" marL="742950" indent="-1028700">
              <a:lnSpc>
                <a:spcPct val="120000"/>
              </a:lnSpc>
              <a:spcBef>
                <a:spcPct val="20000"/>
              </a:spcBef>
              <a:buSzPct val="100000"/>
              <a:buChar char="–"/>
            </a:pPr>
            <a:r>
              <a:rPr sz="1600" lang="en-US"/>
              <a:t>les compétences appropriées sur le plan de la communication (pour les explications orales comme écrites),</a:t>
            </a:r>
          </a:p>
          <a:p>
            <a:pPr lvl="1" marL="742950" indent="-1028700">
              <a:lnSpc>
                <a:spcPct val="120000"/>
              </a:lnSpc>
              <a:spcBef>
                <a:spcPct val="20000"/>
              </a:spcBef>
              <a:buSzPct val="100000"/>
              <a:buChar char="–"/>
            </a:pPr>
            <a:r>
              <a:rPr sz="1600" lang="en-US"/>
              <a:t>le niveau nécessaire de compétences linguistiques appropriées.</a:t>
            </a:r>
          </a:p>
          <a:p>
            <a:pPr lvl="0" marL="342900" indent="-685800">
              <a:lnSpc>
                <a:spcPct val="120000"/>
              </a:lnSpc>
              <a:spcBef>
                <a:spcPct val="20000"/>
              </a:spcBef>
              <a:buSzPct val="100000"/>
              <a:buFont typeface="Arial" pitchFamily="34"/>
              <a:buChar char="•"/>
            </a:pPr>
          </a:p>
          <a:p>
            <a:pPr lvl="0" marL="342900" indent="-685800">
              <a:spcBef>
                <a:spcPct val="20000"/>
              </a:spcBef>
              <a:buSzPct val="100000"/>
              <a:buFont typeface="Arial" pitchFamily="34"/>
              <a:buChar char="•"/>
            </a:pPr>
          </a:p>
        </p:txBody>
      </p:sp>
      <p:sp>
        <p:nvSpPr>
          <p:cNvPr id="10244" name="Slide Number Placeholder 3"/>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noChangeShapeType="1"/>
          </p:cNvSpPr>
          <p:nvPr>
            <p:ph type="title"/>
          </p:nvPr>
        </p:nvSpPr>
        <p:spPr>
          <a:xfrm>
            <a:off x="457200" y="274637"/>
            <a:ext cx="8229600" cy="1143000"/>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b="1" lang="en-US"/>
              <a:t>Principe 4 – Formation appropriée</a:t>
            </a:r>
          </a:p>
        </p:txBody>
      </p:sp>
      <p:sp>
        <p:nvSpPr>
          <p:cNvPr id="11267" name="Content Placeholder 2"/>
          <p:cNvSpPr>
            <a:spLocks noGrp="1" noChangeShapeType="1"/>
          </p:cNvSpPr>
          <p:nvPr>
            <p:ph type="obj"/>
          </p:nvPr>
        </p:nvSpPr>
        <p:spPr>
          <a:xfrm>
            <a:off x="457200" y="1600200"/>
            <a:ext cx="8229600" cy="4525962"/>
          </a:xfrm>
          <a:prstGeom prst="rect">
            <a:avLst/>
          </a:prstGeom>
        </p:spPr>
        <p:txBody>
          <a:bodyPr lIns="91440" tIns="45720" rIns="91440" bIns="45720" anchor="t"/>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342900" indent="-685800">
              <a:spcBef>
                <a:spcPct val="20000"/>
              </a:spcBef>
              <a:buSzPct val="100000"/>
              <a:buFont typeface="Arial" pitchFamily="34"/>
              <a:buChar char="•"/>
            </a:pPr>
            <a:r>
              <a:rPr sz="2400" lang="en-GB"/>
              <a:t>Les premiers répondants doivent avoir reçu la formation appropriée pour pouvoir mener une perquisition et une saisie de preuves électroniques au cas où aucun spécialiste ne peut être présent sur la scène.</a:t>
            </a:r>
          </a:p>
          <a:p>
            <a:pPr lvl="0" marL="342900" indent="-685800">
              <a:spcBef>
                <a:spcPct val="20000"/>
              </a:spcBef>
              <a:buSzPct val="100000"/>
              <a:buFont typeface="Arial" pitchFamily="34"/>
              <a:buChar char="•"/>
            </a:pPr>
            <a:r>
              <a:rPr sz="2400" lang="en-GB"/>
              <a:t>Exceptionnellement, lorsqu’il est nécessaire qu’un premier répondant collecte des preuves électroniques et/ou accède à des données originales présentes sur un dispositif électronique ou dans un support de stockage numérique, le premier répondant doit être formé pour le faire convenablement et expliquer la pertinence et les conséquences de ses actions. </a:t>
            </a:r>
          </a:p>
        </p:txBody>
      </p:sp>
      <p:sp>
        <p:nvSpPr>
          <p:cNvPr id="11268" name="Slide Number Placeholder 3"/>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noChangeShapeType="1"/>
          </p:cNvSpPr>
          <p:nvPr>
            <p:ph type="title"/>
          </p:nvPr>
        </p:nvSpPr>
        <p:spPr>
          <a:xfrm>
            <a:off x="457200" y="274637"/>
            <a:ext cx="8229600" cy="1143000"/>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b="1" lang="en-US"/>
              <a:t>Principe 5 - Légalité</a:t>
            </a:r>
          </a:p>
        </p:txBody>
      </p:sp>
      <p:sp>
        <p:nvSpPr>
          <p:cNvPr id="12291" name="Content Placeholder 2"/>
          <p:cNvSpPr>
            <a:spLocks noGrp="1" noChangeShapeType="1"/>
          </p:cNvSpPr>
          <p:nvPr>
            <p:ph type="obj"/>
          </p:nvPr>
        </p:nvSpPr>
        <p:spPr>
          <a:xfrm>
            <a:off x="457200" y="1600200"/>
            <a:ext cx="8229600" cy="4525962"/>
          </a:xfrm>
          <a:prstGeom prst="rect">
            <a:avLst/>
          </a:prstGeom>
        </p:spPr>
        <p:txBody>
          <a:bodyPr lIns="91440" tIns="45720" rIns="91440" bIns="45720" anchor="t"/>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342900" indent="-685800">
              <a:spcBef>
                <a:spcPct val="20000"/>
              </a:spcBef>
              <a:buSzPct val="100000"/>
              <a:buFont typeface="Arial" pitchFamily="34"/>
              <a:buChar char="•"/>
            </a:pPr>
            <a:r>
              <a:rPr sz="2000" lang="en-US"/>
              <a:t>La personne et le service en charge de l’affaire doivent faire en sorte que le droit, les principes généraux forensiques et procéduraux et les principes exposés plus haut soient respectés. Ceci vaut pour la possession et l’accès à des données électroniques.</a:t>
            </a:r>
          </a:p>
          <a:p>
            <a:pPr lvl="0" marL="342900" indent="-685800">
              <a:spcBef>
                <a:spcPct val="20000"/>
              </a:spcBef>
              <a:buSzPct val="100000"/>
              <a:buFont typeface="Arial" pitchFamily="34"/>
              <a:buChar char="•"/>
            </a:pPr>
            <a:r>
              <a:rPr sz="2000" lang="en-US"/>
              <a:t>L’un des documents juridiques d’importance internationale, la Convention du Conseil de l’Europe sur la cybercriminalité, est actuellement ouvert à la signature par les Etats membres et ceux qui ont participé à son élaboration, et à l’adhésion pour d’autres Etats.</a:t>
            </a:r>
          </a:p>
          <a:p>
            <a:pPr lvl="0" marL="342900" indent="-685800">
              <a:spcBef>
                <a:spcPct val="20000"/>
              </a:spcBef>
              <a:buSzPct val="100000"/>
              <a:buFont typeface="Arial" pitchFamily="34"/>
              <a:buChar char="•"/>
            </a:pPr>
            <a:r>
              <a:rPr sz="2000" lang="en-US"/>
              <a:t>Les principes sont le socle sur lequel s’appuient les informations fournies dans les chapitres suivants et il conviendra donc d’en tenir compte à toutes les étapes de traitement de sources potentielles de preuves électroniques.</a:t>
            </a:r>
          </a:p>
        </p:txBody>
      </p:sp>
      <p:sp>
        <p:nvSpPr>
          <p:cNvPr id="12292" name="Slide Number Placeholder 3"/>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noChangeShapeType="1"/>
          </p:cNvSpPr>
          <p:nvPr>
            <p:ph type="title"/>
          </p:nvPr>
        </p:nvSpPr>
        <p:spPr>
          <a:xfrm>
            <a:off x="457200" y="225425"/>
            <a:ext cx="8229600" cy="1143000"/>
          </a:xfrm>
          <a:prstGeom prst="rect">
            <a:avLst/>
          </a:prstGeom>
        </p:spPr>
        <p:txBody>
          <a:bodyPr lIns="91440" tIns="45720" rIns="91440" bIns="45720" anchor="ctr" anchorCtr="0"/>
          <a:lstStyle>
            <a:lvl1pPr rtl="0" fontAlgn="base" marL="0" indent="0" algn="ctr" defTabSz="457200">
              <a:buNone/>
              <a:lnSpc>
                <a:spcPct val="100000"/>
              </a:lnSpc>
              <a:defRPr sz="4400">
                <a:solidFill>
                  <a:schemeClr val="dk1"/>
                </a:solidFill>
                <a:latin typeface="Calibri"/>
                <a:ea typeface="ＭＳ Ｐゴシック"/>
              </a:defRPr>
            </a:lvl1pPr>
            <a:lvl2pPr rtl="0" fontAlgn="base" marL="0" indent="0" algn="ctr" defTabSz="457200">
              <a:buNone/>
              <a:lnSpc>
                <a:spcPct val="100000"/>
              </a:lnSpc>
              <a:defRPr sz="4400">
                <a:solidFill>
                  <a:schemeClr val="dk1"/>
                </a:solidFill>
                <a:latin typeface="Calibri"/>
                <a:ea typeface="ＭＳ Ｐゴシック"/>
              </a:defRPr>
            </a:lvl2pPr>
            <a:lvl3pPr rtl="0" fontAlgn="base" marL="0" indent="0" algn="ctr" defTabSz="457200">
              <a:buNone/>
              <a:lnSpc>
                <a:spcPct val="100000"/>
              </a:lnSpc>
              <a:defRPr sz="4400">
                <a:solidFill>
                  <a:schemeClr val="dk1"/>
                </a:solidFill>
                <a:latin typeface="Calibri"/>
                <a:ea typeface="ＭＳ Ｐゴシック"/>
              </a:defRPr>
            </a:lvl3pPr>
            <a:lvl4pPr rtl="0" fontAlgn="base" marL="0" indent="0" algn="ctr" defTabSz="457200">
              <a:buNone/>
              <a:lnSpc>
                <a:spcPct val="100000"/>
              </a:lnSpc>
              <a:defRPr sz="4400">
                <a:solidFill>
                  <a:schemeClr val="dk1"/>
                </a:solidFill>
                <a:latin typeface="Calibri"/>
                <a:ea typeface="ＭＳ Ｐゴシック"/>
              </a:defRPr>
            </a:lvl4pPr>
            <a:lvl5pPr rtl="0" fontAlgn="base" marL="0" indent="0" algn="ctr" defTabSz="457200">
              <a:buNone/>
              <a:lnSpc>
                <a:spcPct val="100000"/>
              </a:lnSpc>
              <a:defRPr sz="4400">
                <a:solidFill>
                  <a:schemeClr val="dk1"/>
                </a:solidFill>
                <a:latin typeface="Calibri"/>
                <a:ea typeface="ＭＳ Ｐゴシック"/>
              </a:defRPr>
            </a:lvl5pPr>
          </a:lstStyle>
          <a:p>
            <a:pPr lvl="0" marL="0" indent="0">
              <a:buNone/>
            </a:pPr>
            <a:r>
              <a:rPr lang="en-US"/>
              <a:t>Premier Répondant</a:t>
            </a:r>
          </a:p>
        </p:txBody>
      </p:sp>
      <p:sp>
        <p:nvSpPr>
          <p:cNvPr id="14339" name="Content Placeholder 2"/>
          <p:cNvSpPr>
            <a:spLocks noGrp="1" noChangeShapeType="1"/>
          </p:cNvSpPr>
          <p:nvPr>
            <p:ph type="obj"/>
          </p:nvPr>
        </p:nvSpPr>
        <p:spPr>
          <a:xfrm>
            <a:off x="457200" y="1176337"/>
            <a:ext cx="8229600" cy="4949825"/>
          </a:xfrm>
          <a:prstGeom prst="rect">
            <a:avLst/>
          </a:prstGeom>
        </p:spPr>
        <p:txBody>
          <a:bodyPr lIns="91440" tIns="45720" rIns="91440" bIns="45720" anchor="t"/>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342900" indent="-685800">
              <a:spcBef>
                <a:spcPct val="20000"/>
              </a:spcBef>
              <a:buSzPct val="100000"/>
              <a:buFont typeface="Arial" pitchFamily="34"/>
              <a:buChar char="•"/>
            </a:pPr>
            <a:r>
              <a:rPr sz="2000" lang="en-US"/>
              <a:t>Responsable du processus de perquisition et de saisie</a:t>
            </a:r>
          </a:p>
          <a:p>
            <a:pPr lvl="0" marL="342900" indent="-685800">
              <a:spcBef>
                <a:spcPct val="20000"/>
              </a:spcBef>
              <a:buSzPct val="100000"/>
              <a:buFont typeface="Arial" pitchFamily="34"/>
              <a:buChar char="•"/>
            </a:pPr>
            <a:r>
              <a:rPr sz="2000" lang="en-US"/>
              <a:t>Doit obtenir le mandat de perquisition approprié et toutes les autorisations nécessaires avant de démarrer le processus de perquisition et de saisie </a:t>
            </a:r>
          </a:p>
          <a:p>
            <a:pPr lvl="0" marL="342900" indent="-685800">
              <a:spcBef>
                <a:spcPct val="20000"/>
              </a:spcBef>
              <a:buSzPct val="100000"/>
              <a:buFont typeface="Arial" pitchFamily="34"/>
              <a:buChar char="•"/>
            </a:pPr>
            <a:r>
              <a:rPr sz="2000" lang="en-US"/>
              <a:t>Décide des méthodes de collecte ou de saisie des preuves électroniques</a:t>
            </a:r>
          </a:p>
          <a:p>
            <a:pPr lvl="0" marL="342900" indent="-685800">
              <a:spcBef>
                <a:spcPct val="20000"/>
              </a:spcBef>
              <a:buSzPct val="100000"/>
              <a:buFont typeface="Arial" pitchFamily="34"/>
              <a:buChar char="•"/>
            </a:pPr>
            <a:r>
              <a:rPr sz="2000" lang="en-US"/>
              <a:t>Chargé de sécuriser la scène, de la documenter et de stocker les preuves</a:t>
            </a:r>
          </a:p>
          <a:p>
            <a:pPr lvl="0" marL="342900" indent="-685800">
              <a:spcBef>
                <a:spcPct val="20000"/>
              </a:spcBef>
              <a:buSzPct val="100000"/>
              <a:buFont typeface="Arial" pitchFamily="34"/>
              <a:buChar char="•"/>
            </a:pPr>
            <a:r>
              <a:rPr sz="2000" lang="en-US"/>
              <a:t>Responsable des actions qui pourraient changer les preuves </a:t>
            </a:r>
          </a:p>
          <a:p>
            <a:pPr lvl="0" marL="342900" indent="-685800">
              <a:spcBef>
                <a:spcPct val="20000"/>
              </a:spcBef>
              <a:buSzPct val="100000"/>
              <a:buFont typeface="Arial" pitchFamily="34"/>
              <a:buChar char="•"/>
            </a:pPr>
            <a:r>
              <a:rPr sz="2000" lang="en-US"/>
              <a:t>Responsable de l’état des preuves électroniques </a:t>
            </a:r>
          </a:p>
          <a:p>
            <a:pPr lvl="0" marL="342900" indent="-685800">
              <a:spcBef>
                <a:spcPct val="20000"/>
              </a:spcBef>
              <a:buSzPct val="100000"/>
              <a:buFont typeface="Arial" pitchFamily="34"/>
              <a:buChar char="•"/>
            </a:pPr>
            <a:r>
              <a:rPr sz="2000" lang="en-US"/>
              <a:t>Responsable de l’identification de tous les stockages possibles de preuves électroniques </a:t>
            </a:r>
          </a:p>
          <a:p>
            <a:pPr lvl="0" marL="342900" indent="-685800">
              <a:spcBef>
                <a:spcPct val="20000"/>
              </a:spcBef>
              <a:buSzPct val="100000"/>
              <a:buFont typeface="Arial" pitchFamily="34"/>
              <a:buChar char="•"/>
            </a:pPr>
            <a:r>
              <a:rPr sz="2000" lang="en-US"/>
              <a:t>Responsable des actions nécessaires pour prévenir toute altération ou perte de preuves électroniques</a:t>
            </a:r>
            <a:endParaRPr lang="en-US" sz="2200"/>
          </a:p>
          <a:p>
            <a:pPr lvl="0" marL="342900" indent="-685800">
              <a:spcBef>
                <a:spcPct val="20000"/>
              </a:spcBef>
              <a:buSzPct val="100000"/>
              <a:buFont typeface="Arial" pitchFamily="34"/>
              <a:buChar char="•"/>
            </a:pPr>
            <a:endParaRPr lang="en-US" sz="2200"/>
          </a:p>
          <a:p>
            <a:pPr lvl="0" marL="342900" indent="-685800">
              <a:spcBef>
                <a:spcPct val="20000"/>
              </a:spcBef>
              <a:buSzPct val="100000"/>
              <a:buFont typeface="Arial" pitchFamily="34"/>
              <a:buChar char="•"/>
            </a:pPr>
          </a:p>
        </p:txBody>
      </p:sp>
      <p:sp>
        <p:nvSpPr>
          <p:cNvPr id="14340" name="Slide Number Placeholder 3"/>
          <p:cNvSpPr txBox="1">
            <a:spLocks noGrp="1" noChangeShapeType="1"/>
          </p:cNvSpPr>
          <p:nvPr>
            <p:ph type="sldNum"/>
          </p:nvPr>
        </p:nvSpPr>
        <p:spPr>
          <a:xfrm>
            <a:off x="6553200" y="6356350"/>
            <a:ext cx="2133600" cy="365125"/>
          </a:xfrm>
          <a:prstGeom prst="rect">
            <a:avLst/>
          </a:prstGeom>
          <a:noFill/>
        </p:spPr>
        <p:txBody>
          <a:bodyPr lIns="91440" tIns="45720" rIns="91440" bIns="45720" anchor="ctr" anchorCtr="0"/>
          <a:lstStyle>
            <a:lvl1pPr rtl="0" fontAlgn="base" marL="342900" indent="-342900" algn="l" defTabSz="457200">
              <a:buChar char="•"/>
              <a:lnSpc>
                <a:spcPct val="100000"/>
              </a:lnSpc>
              <a:spcBef>
                <a:spcPct val="20000"/>
              </a:spcBef>
              <a:defRPr sz="3200">
                <a:solidFill>
                  <a:schemeClr val="dk1"/>
                </a:solidFill>
                <a:latin typeface="Calibri"/>
                <a:ea typeface="ＭＳ Ｐゴシック"/>
              </a:defRPr>
            </a:lvl1pPr>
            <a:lvl2pPr rtl="0" fontAlgn="base" marL="742950" indent="-285750" algn="l" defTabSz="457200">
              <a:buChar char="–"/>
              <a:lnSpc>
                <a:spcPct val="100000"/>
              </a:lnSpc>
              <a:spcBef>
                <a:spcPct val="20000"/>
              </a:spcBef>
              <a:defRPr sz="2800">
                <a:solidFill>
                  <a:schemeClr val="dk1"/>
                </a:solidFill>
                <a:latin typeface="Calibri"/>
              </a:defRPr>
            </a:lvl2pPr>
            <a:lvl3pPr rtl="0" fontAlgn="base" marL="1143000" indent="-228600" algn="l" defTabSz="457200">
              <a:buChar char="•"/>
              <a:lnSpc>
                <a:spcPct val="100000"/>
              </a:lnSpc>
              <a:spcBef>
                <a:spcPct val="20000"/>
              </a:spcBef>
              <a:defRPr sz="2400">
                <a:solidFill>
                  <a:schemeClr val="dk1"/>
                </a:solidFill>
                <a:latin typeface="Calibri"/>
              </a:defRPr>
            </a:lvl3pPr>
            <a:lvl4pPr rtl="0" fontAlgn="base" marL="1600200" indent="-228600" algn="l" defTabSz="457200">
              <a:buChar char="–"/>
              <a:lnSpc>
                <a:spcPct val="100000"/>
              </a:lnSpc>
              <a:spcBef>
                <a:spcPct val="20000"/>
              </a:spcBef>
              <a:defRPr sz="2000">
                <a:solidFill>
                  <a:schemeClr val="dk1"/>
                </a:solidFill>
                <a:latin typeface="Calibri"/>
              </a:defRPr>
            </a:lvl4pPr>
            <a:lvl5pPr rtl="0" fontAlgn="base" marL="2057400" indent="-228600" algn="l" defTabSz="457200">
              <a:buChar char="»"/>
              <a:lnSpc>
                <a:spcPct val="100000"/>
              </a:lnSpc>
              <a:spcBef>
                <a:spcPct val="20000"/>
              </a:spcBef>
              <a:defRPr sz="2000">
                <a:solidFill>
                  <a:schemeClr val="dk1"/>
                </a:solidFill>
                <a:latin typeface="Calibri"/>
              </a:defRPr>
            </a:lvl5pPr>
          </a:lstStyle>
          <a:p>
            <a:pPr lvl="0" marL="0" indent="0" algn="r">
              <a:buNone/>
            </a:pPr>
            <a:fld id="{D038279B-FC19-497E-A7D1-5ADD9CAF016F}" type="slidenum">
              <a:rPr sz="1200" lang="en-US">
                <a:solidFill>
                  <a:srgbClr val="898989"/>
                </a:solidFill>
                <a:ea typeface="Arial"/>
              </a:rPr>
              <a:t>*</a:t>
            </a:fld>
          </a:p>
        </p:txBody>
      </p:sp>
    </p:spTree>
  </p:cSld>
  <p:clrMapOvr>
    <a:masterClrMapping/>
  </p:clrMapOvr>
</p:sld>
</file>

<file path=ppt/theme/theme1.xml><?xml version="1.0" encoding="utf-8"?>
<a:theme xmlns:a="http://schemas.openxmlformats.org/drawingml/2006/main" name="Office Theme">
  <a:themeElements>
    <a:clrScheme name="Default">
      <a:dk1>
        <a:srgbClr val="000000"/>
      </a:dk1>
      <a:lt1>
        <a:srgbClr val="FFFFFF"/>
      </a:lt1>
      <a:dk2>
        <a:srgbClr val="1F497D"/>
      </a:dk2>
      <a:lt2>
        <a:srgbClr val="EEECE1"/>
      </a:lt2>
      <a:accent1>
        <a:srgbClr val="4F81BD"/>
      </a:accent1>
      <a:accent2>
        <a:srgbClr val="C0504D"/>
      </a:accent2>
      <a:accent3>
        <a:srgbClr val="AAAAAA"/>
      </a:accent3>
      <a:accent4>
        <a:srgbClr val="DCDCDC"/>
      </a:accent4>
      <a:accent5>
        <a:srgbClr val="DBF1FA"/>
      </a:accent5>
      <a:accent6>
        <a:srgbClr val="4B9DCA"/>
      </a:accent6>
      <a:hlink>
        <a:srgbClr val="0000FF"/>
      </a:hlink>
      <a:folHlink>
        <a:srgbClr val="800080"/>
      </a:folHlink>
    </a:clrScheme>
    <a:fontScheme name="default">
      <a:majorFont>
        <a:latin typeface="Arial"/>
        <a:ea typeface=""/>
        <a:cs typeface=""/>
      </a:majorFont>
      <a:minorFont>
        <a:latin typeface="ＭＳ Ｐゴシック"/>
        <a:ea typeface=""/>
        <a:cs typefac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1F497D"/>
        </a:dk2>
        <a:lt2>
          <a:srgbClr val="EEECE1"/>
        </a:lt2>
        <a:accent1>
          <a:srgbClr val="4F81BD"/>
        </a:accent1>
        <a:accent2>
          <a:srgbClr val="C0504D"/>
        </a:accent2>
        <a:accent3>
          <a:srgbClr val="AAAAAA"/>
        </a:accent3>
        <a:accent4>
          <a:srgbClr val="DCDCDC"/>
        </a:accent4>
        <a:accent5>
          <a:srgbClr val="DBF1FA"/>
        </a:accent5>
        <a:accent6>
          <a:srgbClr val="4B9DCA"/>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a:themeElements>
    <a:clrScheme name="Default">
      <a:dk1>
        <a:srgbClr val="000000"/>
      </a:dk1>
      <a:lt1>
        <a:srgbClr val="FFFFFF"/>
      </a:lt1>
      <a:dk2>
        <a:srgbClr val="1F497D"/>
      </a:dk2>
      <a:lt2>
        <a:srgbClr val="EEECE1"/>
      </a:lt2>
      <a:accent1>
        <a:srgbClr val="4F81BD"/>
      </a:accent1>
      <a:accent2>
        <a:srgbClr val="C0504D"/>
      </a:accent2>
      <a:accent3>
        <a:srgbClr val="AAAAAA"/>
      </a:accent3>
      <a:accent4>
        <a:srgbClr val="DCDCDC"/>
      </a:accent4>
      <a:accent5>
        <a:srgbClr val="DBF1FA"/>
      </a:accent5>
      <a:accent6>
        <a:srgbClr val="4B9DCA"/>
      </a:accent6>
      <a:hlink>
        <a:srgbClr val="0000FF"/>
      </a:hlink>
      <a:folHlink>
        <a:srgbClr val="800080"/>
      </a:folHlink>
    </a:clrScheme>
    <a:fontScheme name="default">
      <a:majorFont>
        <a:latin typeface="Arial"/>
        <a:ea typeface=""/>
        <a:cs typeface=""/>
      </a:majorFont>
      <a:minorFont>
        <a:latin typeface="ＭＳ Ｐゴシック"/>
        <a:ea typeface=""/>
        <a:cs typefac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ONLYOFFICE/6.3.0.111</Application>
  <Paragraphs>0</Paragraphs>
  <PresentationFormat>On-screen Show (4:3)</PresentationFormat>
  <Slides>59</Slides>
  <Notes>12</Notes>
  <HiddenSlides>0</HiddenSlides>
  <MMClips>0</MMClips>
  <ScaleCrop>false</ScaleCrop>
  <HeadingPairs>
    <vt:vector size="4" baseType="variant">
      <vt:variant>
        <vt:lpstr>Theme</vt:lpstr>
      </vt:variant>
      <vt:variant>
        <vt:i4>1</vt:i4>
      </vt:variant>
      <vt:variant>
        <vt:lpstr>Slide Titles</vt:lpstr>
      </vt:variant>
      <vt:variant>
        <vt:i4>59</vt:i4>
      </vt:variant>
    </vt:vector>
  </HeadingPairs>
  <TitlesOfParts>
    <vt:vector size="60" baseType="lpstr">
      <vt:lpstr>Theme 1</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vector>
  </TitlesOfParts>
  <LinksUpToDate>false</LinksUpToDate>
  <SharedDoc>false</SharedDoc>
  <HyperlinksChanged>false</HyperlinksChanged>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cp:revision>1</cp:revision>
</cp:coreProperties>
</file>