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2" r:id="rId3"/>
    <p:sldId id="313" r:id="rId4"/>
    <p:sldId id="318" r:id="rId5"/>
    <p:sldId id="257" r:id="rId6"/>
    <p:sldId id="258" r:id="rId7"/>
    <p:sldId id="259" r:id="rId8"/>
    <p:sldId id="262" r:id="rId9"/>
    <p:sldId id="264" r:id="rId10"/>
    <p:sldId id="321" r:id="rId11"/>
    <p:sldId id="320" r:id="rId12"/>
    <p:sldId id="324" r:id="rId13"/>
    <p:sldId id="325" r:id="rId14"/>
    <p:sldId id="266" r:id="rId15"/>
    <p:sldId id="279" r:id="rId16"/>
    <p:sldId id="311" r:id="rId17"/>
    <p:sldId id="335" r:id="rId18"/>
    <p:sldId id="280" r:id="rId19"/>
    <p:sldId id="296" r:id="rId20"/>
    <p:sldId id="290" r:id="rId21"/>
    <p:sldId id="281" r:id="rId22"/>
    <p:sldId id="272" r:id="rId23"/>
    <p:sldId id="301" r:id="rId24"/>
    <p:sldId id="299" r:id="rId25"/>
    <p:sldId id="302" r:id="rId26"/>
    <p:sldId id="295" r:id="rId27"/>
    <p:sldId id="293" r:id="rId28"/>
    <p:sldId id="294" r:id="rId29"/>
    <p:sldId id="275" r:id="rId30"/>
    <p:sldId id="286" r:id="rId31"/>
    <p:sldId id="327" r:id="rId32"/>
    <p:sldId id="328" r:id="rId33"/>
    <p:sldId id="334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724"/>
    </p:cViewPr>
  </p:sorterViewPr>
  <p:notesViewPr>
    <p:cSldViewPr snapToGrid="0">
      <p:cViewPr varScale="1">
        <p:scale>
          <a:sx n="55" d="100"/>
          <a:sy n="55" d="100"/>
        </p:scale>
        <p:origin x="28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603682-CA19-4E1C-A8A6-637110E97FA0}" type="doc">
      <dgm:prSet loTypeId="urn:microsoft.com/office/officeart/2008/layout/LinedList" loCatId="Inbox" qsTypeId="urn:microsoft.com/office/officeart/2005/8/quickstyle/simple1" qsCatId="simple" csTypeId="urn:microsoft.com/office/officeart/2005/8/colors/ColorSchemeForSuggestions" csCatId="other"/>
      <dgm:spPr/>
      <dgm:t>
        <a:bodyPr/>
        <a:lstStyle/>
        <a:p>
          <a:endParaRPr lang="en-US"/>
        </a:p>
      </dgm:t>
    </dgm:pt>
    <dgm:pt modelId="{3E194194-4D24-4F9E-BD16-55DF89DDA726}">
      <dgm:prSet/>
      <dgm:spPr/>
      <dgm:t>
        <a:bodyPr/>
        <a:lstStyle/>
        <a:p>
          <a:r>
            <a:rPr lang="en-US"/>
            <a:t>“</a:t>
          </a:r>
          <a:r>
            <a:rPr lang="en-US" i="1"/>
            <a:t>Everyone has the right freely to participate in the cultural life of the community, to enjoy the arts and to share in scientific advancement and its benefits” (</a:t>
          </a:r>
          <a:r>
            <a:rPr lang="en-US"/>
            <a:t>Universal Declaration of Human Rights, 1948, art.27)</a:t>
          </a:r>
        </a:p>
      </dgm:t>
    </dgm:pt>
    <dgm:pt modelId="{23670457-B7DE-4565-A2A7-00EBE751A77D}" type="parTrans" cxnId="{2C2B12AA-7C4F-4E7D-8A10-14CAC96DDB17}">
      <dgm:prSet/>
      <dgm:spPr/>
      <dgm:t>
        <a:bodyPr/>
        <a:lstStyle/>
        <a:p>
          <a:endParaRPr lang="en-US"/>
        </a:p>
      </dgm:t>
    </dgm:pt>
    <dgm:pt modelId="{F5DD241D-A345-47DF-B6A6-5EC7E5438889}" type="sibTrans" cxnId="{2C2B12AA-7C4F-4E7D-8A10-14CAC96DDB17}">
      <dgm:prSet/>
      <dgm:spPr/>
      <dgm:t>
        <a:bodyPr/>
        <a:lstStyle/>
        <a:p>
          <a:endParaRPr lang="en-US"/>
        </a:p>
      </dgm:t>
    </dgm:pt>
    <dgm:pt modelId="{4CDBAE79-3314-4F24-862B-C90F06CD075A}">
      <dgm:prSet/>
      <dgm:spPr/>
      <dgm:t>
        <a:bodyPr/>
        <a:lstStyle/>
        <a:p>
          <a:r>
            <a:rPr lang="en-GB" i="1"/>
            <a:t>“Everyone, alone or collectively, has the right to benefit from the cultural heritage and to contribute towards its enrichment” </a:t>
          </a:r>
          <a:r>
            <a:rPr lang="en-GB"/>
            <a:t>(Faro, Convention 2005, art 4.a)</a:t>
          </a:r>
          <a:endParaRPr lang="en-US"/>
        </a:p>
      </dgm:t>
    </dgm:pt>
    <dgm:pt modelId="{96D69563-D015-40EF-9496-70F1C62F94F3}" type="parTrans" cxnId="{73324095-B45D-4F0F-B06E-5B7952759903}">
      <dgm:prSet/>
      <dgm:spPr/>
      <dgm:t>
        <a:bodyPr/>
        <a:lstStyle/>
        <a:p>
          <a:endParaRPr lang="en-US"/>
        </a:p>
      </dgm:t>
    </dgm:pt>
    <dgm:pt modelId="{7F0CEEC6-129E-4E9D-A324-E44630A4CAB9}" type="sibTrans" cxnId="{73324095-B45D-4F0F-B06E-5B7952759903}">
      <dgm:prSet/>
      <dgm:spPr/>
      <dgm:t>
        <a:bodyPr/>
        <a:lstStyle/>
        <a:p>
          <a:endParaRPr lang="en-US"/>
        </a:p>
      </dgm:t>
    </dgm:pt>
    <dgm:pt modelId="{1CBEB617-2C27-408D-9255-8079947CAB58}">
      <dgm:prSet/>
      <dgm:spPr/>
      <dgm:t>
        <a:bodyPr/>
        <a:lstStyle/>
        <a:p>
          <a:r>
            <a:rPr lang="en-US" i="1"/>
            <a:t>Cultural heritage is a shared resource and a common good </a:t>
          </a:r>
          <a:endParaRPr lang="en-US"/>
        </a:p>
      </dgm:t>
    </dgm:pt>
    <dgm:pt modelId="{27BF4069-B240-427A-8979-40D0EFF28574}" type="parTrans" cxnId="{1198D263-B587-4242-8BFD-A46D63C90E3D}">
      <dgm:prSet/>
      <dgm:spPr/>
      <dgm:t>
        <a:bodyPr/>
        <a:lstStyle/>
        <a:p>
          <a:endParaRPr lang="en-US"/>
        </a:p>
      </dgm:t>
    </dgm:pt>
    <dgm:pt modelId="{F568E69A-4C57-4F1A-83F8-110FC23BD8CA}" type="sibTrans" cxnId="{1198D263-B587-4242-8BFD-A46D63C90E3D}">
      <dgm:prSet/>
      <dgm:spPr/>
      <dgm:t>
        <a:bodyPr/>
        <a:lstStyle/>
        <a:p>
          <a:endParaRPr lang="en-US"/>
        </a:p>
      </dgm:t>
    </dgm:pt>
    <dgm:pt modelId="{BBEFBCCC-CB9A-45CE-B45E-0D8BEB01172B}">
      <dgm:prSet/>
      <dgm:spPr/>
      <dgm:t>
        <a:bodyPr/>
        <a:lstStyle/>
        <a:p>
          <a:r>
            <a:rPr lang="en-US" i="1"/>
            <a:t>Increased recognition of a people-centred approach to participatory systems of governance for culture </a:t>
          </a:r>
          <a:r>
            <a:rPr lang="en-US"/>
            <a:t>(EU Council conclusions on participatory governance of cultural heritage, 2014)</a:t>
          </a:r>
        </a:p>
      </dgm:t>
    </dgm:pt>
    <dgm:pt modelId="{7A9ED802-F38D-48FD-810A-CDE1FC8E9620}" type="parTrans" cxnId="{F175D77D-C18E-4C35-A7E1-BBC280692A2A}">
      <dgm:prSet/>
      <dgm:spPr/>
      <dgm:t>
        <a:bodyPr/>
        <a:lstStyle/>
        <a:p>
          <a:endParaRPr lang="en-US"/>
        </a:p>
      </dgm:t>
    </dgm:pt>
    <dgm:pt modelId="{302AE7B6-BA67-4D1B-BE67-D37C85993989}" type="sibTrans" cxnId="{F175D77D-C18E-4C35-A7E1-BBC280692A2A}">
      <dgm:prSet/>
      <dgm:spPr/>
      <dgm:t>
        <a:bodyPr/>
        <a:lstStyle/>
        <a:p>
          <a:endParaRPr lang="en-US"/>
        </a:p>
      </dgm:t>
    </dgm:pt>
    <dgm:pt modelId="{E1B9539C-ECC2-418B-9ADD-D852C17F1AD3}" type="pres">
      <dgm:prSet presAssocID="{DB603682-CA19-4E1C-A8A6-637110E97FA0}" presName="vert0" presStyleCnt="0">
        <dgm:presLayoutVars>
          <dgm:dir/>
          <dgm:animOne val="branch"/>
          <dgm:animLvl val="lvl"/>
        </dgm:presLayoutVars>
      </dgm:prSet>
      <dgm:spPr/>
    </dgm:pt>
    <dgm:pt modelId="{FC796D29-AEF4-493B-8E9E-C1388989E024}" type="pres">
      <dgm:prSet presAssocID="{3E194194-4D24-4F9E-BD16-55DF89DDA726}" presName="thickLine" presStyleLbl="alignNode1" presStyleIdx="0" presStyleCnt="4"/>
      <dgm:spPr/>
    </dgm:pt>
    <dgm:pt modelId="{D4ADCE3F-C28F-4BA7-A53D-7A3D128F51DC}" type="pres">
      <dgm:prSet presAssocID="{3E194194-4D24-4F9E-BD16-55DF89DDA726}" presName="horz1" presStyleCnt="0"/>
      <dgm:spPr/>
    </dgm:pt>
    <dgm:pt modelId="{AAA7DDD5-5DB9-4BA2-BC71-8ED38DAAACEC}" type="pres">
      <dgm:prSet presAssocID="{3E194194-4D24-4F9E-BD16-55DF89DDA726}" presName="tx1" presStyleLbl="revTx" presStyleIdx="0" presStyleCnt="4"/>
      <dgm:spPr/>
    </dgm:pt>
    <dgm:pt modelId="{B40D26D9-13EB-4151-A194-58462C4D8649}" type="pres">
      <dgm:prSet presAssocID="{3E194194-4D24-4F9E-BD16-55DF89DDA726}" presName="vert1" presStyleCnt="0"/>
      <dgm:spPr/>
    </dgm:pt>
    <dgm:pt modelId="{E75DDABE-BD41-4FA6-AF5B-DFBD7459011A}" type="pres">
      <dgm:prSet presAssocID="{4CDBAE79-3314-4F24-862B-C90F06CD075A}" presName="thickLine" presStyleLbl="alignNode1" presStyleIdx="1" presStyleCnt="4"/>
      <dgm:spPr/>
    </dgm:pt>
    <dgm:pt modelId="{83873C96-C569-45DC-8A4C-21EC58CEEEFF}" type="pres">
      <dgm:prSet presAssocID="{4CDBAE79-3314-4F24-862B-C90F06CD075A}" presName="horz1" presStyleCnt="0"/>
      <dgm:spPr/>
    </dgm:pt>
    <dgm:pt modelId="{A89CC5E9-F773-40FE-B1C4-F0175ED1435A}" type="pres">
      <dgm:prSet presAssocID="{4CDBAE79-3314-4F24-862B-C90F06CD075A}" presName="tx1" presStyleLbl="revTx" presStyleIdx="1" presStyleCnt="4"/>
      <dgm:spPr/>
    </dgm:pt>
    <dgm:pt modelId="{363D41E0-A8AD-40C0-ABDD-F2243971C504}" type="pres">
      <dgm:prSet presAssocID="{4CDBAE79-3314-4F24-862B-C90F06CD075A}" presName="vert1" presStyleCnt="0"/>
      <dgm:spPr/>
    </dgm:pt>
    <dgm:pt modelId="{3E5A0787-2A91-4179-8108-803821A5B1FA}" type="pres">
      <dgm:prSet presAssocID="{1CBEB617-2C27-408D-9255-8079947CAB58}" presName="thickLine" presStyleLbl="alignNode1" presStyleIdx="2" presStyleCnt="4"/>
      <dgm:spPr/>
    </dgm:pt>
    <dgm:pt modelId="{FB500521-3F34-48D9-B6A2-239DEC6C138E}" type="pres">
      <dgm:prSet presAssocID="{1CBEB617-2C27-408D-9255-8079947CAB58}" presName="horz1" presStyleCnt="0"/>
      <dgm:spPr/>
    </dgm:pt>
    <dgm:pt modelId="{383B62A8-3FC8-426F-A105-A1C66F99E36B}" type="pres">
      <dgm:prSet presAssocID="{1CBEB617-2C27-408D-9255-8079947CAB58}" presName="tx1" presStyleLbl="revTx" presStyleIdx="2" presStyleCnt="4"/>
      <dgm:spPr/>
    </dgm:pt>
    <dgm:pt modelId="{E2BCC6E1-5C30-437B-B165-EE7C8C9CC1E4}" type="pres">
      <dgm:prSet presAssocID="{1CBEB617-2C27-408D-9255-8079947CAB58}" presName="vert1" presStyleCnt="0"/>
      <dgm:spPr/>
    </dgm:pt>
    <dgm:pt modelId="{E813D4A7-74AF-4348-8CEF-0CE82CEDE3E4}" type="pres">
      <dgm:prSet presAssocID="{BBEFBCCC-CB9A-45CE-B45E-0D8BEB01172B}" presName="thickLine" presStyleLbl="alignNode1" presStyleIdx="3" presStyleCnt="4"/>
      <dgm:spPr/>
    </dgm:pt>
    <dgm:pt modelId="{A37AAFFC-34F1-4662-8ECC-0DA5D368D91B}" type="pres">
      <dgm:prSet presAssocID="{BBEFBCCC-CB9A-45CE-B45E-0D8BEB01172B}" presName="horz1" presStyleCnt="0"/>
      <dgm:spPr/>
    </dgm:pt>
    <dgm:pt modelId="{8E21DFE8-E289-4082-A7EF-86DA750FEAB2}" type="pres">
      <dgm:prSet presAssocID="{BBEFBCCC-CB9A-45CE-B45E-0D8BEB01172B}" presName="tx1" presStyleLbl="revTx" presStyleIdx="3" presStyleCnt="4"/>
      <dgm:spPr/>
    </dgm:pt>
    <dgm:pt modelId="{3EF90120-1EB5-4DD8-A304-116FBF79FCFC}" type="pres">
      <dgm:prSet presAssocID="{BBEFBCCC-CB9A-45CE-B45E-0D8BEB01172B}" presName="vert1" presStyleCnt="0"/>
      <dgm:spPr/>
    </dgm:pt>
  </dgm:ptLst>
  <dgm:cxnLst>
    <dgm:cxn modelId="{357C5F2D-AED7-49DA-BE35-75D699AF7505}" type="presOf" srcId="{3E194194-4D24-4F9E-BD16-55DF89DDA726}" destId="{AAA7DDD5-5DB9-4BA2-BC71-8ED38DAAACEC}" srcOrd="0" destOrd="0" presId="urn:microsoft.com/office/officeart/2008/layout/LinedList"/>
    <dgm:cxn modelId="{1198D263-B587-4242-8BFD-A46D63C90E3D}" srcId="{DB603682-CA19-4E1C-A8A6-637110E97FA0}" destId="{1CBEB617-2C27-408D-9255-8079947CAB58}" srcOrd="2" destOrd="0" parTransId="{27BF4069-B240-427A-8979-40D0EFF28574}" sibTransId="{F568E69A-4C57-4F1A-83F8-110FC23BD8CA}"/>
    <dgm:cxn modelId="{13A7BE64-70FB-4655-B6C0-0906EA1DCD97}" type="presOf" srcId="{DB603682-CA19-4E1C-A8A6-637110E97FA0}" destId="{E1B9539C-ECC2-418B-9ADD-D852C17F1AD3}" srcOrd="0" destOrd="0" presId="urn:microsoft.com/office/officeart/2008/layout/LinedList"/>
    <dgm:cxn modelId="{8B44446B-C57C-4AB2-A5E5-62A392663134}" type="presOf" srcId="{BBEFBCCC-CB9A-45CE-B45E-0D8BEB01172B}" destId="{8E21DFE8-E289-4082-A7EF-86DA750FEAB2}" srcOrd="0" destOrd="0" presId="urn:microsoft.com/office/officeart/2008/layout/LinedList"/>
    <dgm:cxn modelId="{F175D77D-C18E-4C35-A7E1-BBC280692A2A}" srcId="{DB603682-CA19-4E1C-A8A6-637110E97FA0}" destId="{BBEFBCCC-CB9A-45CE-B45E-0D8BEB01172B}" srcOrd="3" destOrd="0" parTransId="{7A9ED802-F38D-48FD-810A-CDE1FC8E9620}" sibTransId="{302AE7B6-BA67-4D1B-BE67-D37C85993989}"/>
    <dgm:cxn modelId="{5371387F-86C9-4B40-8401-90AB6571B60E}" type="presOf" srcId="{4CDBAE79-3314-4F24-862B-C90F06CD075A}" destId="{A89CC5E9-F773-40FE-B1C4-F0175ED1435A}" srcOrd="0" destOrd="0" presId="urn:microsoft.com/office/officeart/2008/layout/LinedList"/>
    <dgm:cxn modelId="{F20DF988-9454-47F4-81EF-F34E868C680C}" type="presOf" srcId="{1CBEB617-2C27-408D-9255-8079947CAB58}" destId="{383B62A8-3FC8-426F-A105-A1C66F99E36B}" srcOrd="0" destOrd="0" presId="urn:microsoft.com/office/officeart/2008/layout/LinedList"/>
    <dgm:cxn modelId="{73324095-B45D-4F0F-B06E-5B7952759903}" srcId="{DB603682-CA19-4E1C-A8A6-637110E97FA0}" destId="{4CDBAE79-3314-4F24-862B-C90F06CD075A}" srcOrd="1" destOrd="0" parTransId="{96D69563-D015-40EF-9496-70F1C62F94F3}" sibTransId="{7F0CEEC6-129E-4E9D-A324-E44630A4CAB9}"/>
    <dgm:cxn modelId="{2C2B12AA-7C4F-4E7D-8A10-14CAC96DDB17}" srcId="{DB603682-CA19-4E1C-A8A6-637110E97FA0}" destId="{3E194194-4D24-4F9E-BD16-55DF89DDA726}" srcOrd="0" destOrd="0" parTransId="{23670457-B7DE-4565-A2A7-00EBE751A77D}" sibTransId="{F5DD241D-A345-47DF-B6A6-5EC7E5438889}"/>
    <dgm:cxn modelId="{BB2A14A2-75C2-4DF2-BBE8-A9667DEAD310}" type="presParOf" srcId="{E1B9539C-ECC2-418B-9ADD-D852C17F1AD3}" destId="{FC796D29-AEF4-493B-8E9E-C1388989E024}" srcOrd="0" destOrd="0" presId="urn:microsoft.com/office/officeart/2008/layout/LinedList"/>
    <dgm:cxn modelId="{21002DAC-30DF-48C4-93F5-16C5A8C9C5AB}" type="presParOf" srcId="{E1B9539C-ECC2-418B-9ADD-D852C17F1AD3}" destId="{D4ADCE3F-C28F-4BA7-A53D-7A3D128F51DC}" srcOrd="1" destOrd="0" presId="urn:microsoft.com/office/officeart/2008/layout/LinedList"/>
    <dgm:cxn modelId="{9DDE23FB-1A54-484E-B08F-FD08CFCA72D8}" type="presParOf" srcId="{D4ADCE3F-C28F-4BA7-A53D-7A3D128F51DC}" destId="{AAA7DDD5-5DB9-4BA2-BC71-8ED38DAAACEC}" srcOrd="0" destOrd="0" presId="urn:microsoft.com/office/officeart/2008/layout/LinedList"/>
    <dgm:cxn modelId="{97C16487-6A0F-4E1A-B9AC-3B1009793850}" type="presParOf" srcId="{D4ADCE3F-C28F-4BA7-A53D-7A3D128F51DC}" destId="{B40D26D9-13EB-4151-A194-58462C4D8649}" srcOrd="1" destOrd="0" presId="urn:microsoft.com/office/officeart/2008/layout/LinedList"/>
    <dgm:cxn modelId="{7DFA7B42-5A7F-47ED-BD5A-183904BA1AAE}" type="presParOf" srcId="{E1B9539C-ECC2-418B-9ADD-D852C17F1AD3}" destId="{E75DDABE-BD41-4FA6-AF5B-DFBD7459011A}" srcOrd="2" destOrd="0" presId="urn:microsoft.com/office/officeart/2008/layout/LinedList"/>
    <dgm:cxn modelId="{5234BF78-BDB0-493C-8C3B-33242AAB8C4F}" type="presParOf" srcId="{E1B9539C-ECC2-418B-9ADD-D852C17F1AD3}" destId="{83873C96-C569-45DC-8A4C-21EC58CEEEFF}" srcOrd="3" destOrd="0" presId="urn:microsoft.com/office/officeart/2008/layout/LinedList"/>
    <dgm:cxn modelId="{665801B7-3687-401F-B149-B5923D00264E}" type="presParOf" srcId="{83873C96-C569-45DC-8A4C-21EC58CEEEFF}" destId="{A89CC5E9-F773-40FE-B1C4-F0175ED1435A}" srcOrd="0" destOrd="0" presId="urn:microsoft.com/office/officeart/2008/layout/LinedList"/>
    <dgm:cxn modelId="{DA8C333F-F02D-4192-985C-7D429612E1DF}" type="presParOf" srcId="{83873C96-C569-45DC-8A4C-21EC58CEEEFF}" destId="{363D41E0-A8AD-40C0-ABDD-F2243971C504}" srcOrd="1" destOrd="0" presId="urn:microsoft.com/office/officeart/2008/layout/LinedList"/>
    <dgm:cxn modelId="{172E89C0-4B7B-45FD-8B55-11947755F402}" type="presParOf" srcId="{E1B9539C-ECC2-418B-9ADD-D852C17F1AD3}" destId="{3E5A0787-2A91-4179-8108-803821A5B1FA}" srcOrd="4" destOrd="0" presId="urn:microsoft.com/office/officeart/2008/layout/LinedList"/>
    <dgm:cxn modelId="{3367F80E-A720-4165-9FF1-205A69CD6918}" type="presParOf" srcId="{E1B9539C-ECC2-418B-9ADD-D852C17F1AD3}" destId="{FB500521-3F34-48D9-B6A2-239DEC6C138E}" srcOrd="5" destOrd="0" presId="urn:microsoft.com/office/officeart/2008/layout/LinedList"/>
    <dgm:cxn modelId="{B6F37246-B7B3-4E5E-BC9A-2FB80B2A3551}" type="presParOf" srcId="{FB500521-3F34-48D9-B6A2-239DEC6C138E}" destId="{383B62A8-3FC8-426F-A105-A1C66F99E36B}" srcOrd="0" destOrd="0" presId="urn:microsoft.com/office/officeart/2008/layout/LinedList"/>
    <dgm:cxn modelId="{87008D4C-FCF6-4695-8013-7271B1561B22}" type="presParOf" srcId="{FB500521-3F34-48D9-B6A2-239DEC6C138E}" destId="{E2BCC6E1-5C30-437B-B165-EE7C8C9CC1E4}" srcOrd="1" destOrd="0" presId="urn:microsoft.com/office/officeart/2008/layout/LinedList"/>
    <dgm:cxn modelId="{F5294497-4CA4-45E6-A48E-50164B96C9F5}" type="presParOf" srcId="{E1B9539C-ECC2-418B-9ADD-D852C17F1AD3}" destId="{E813D4A7-74AF-4348-8CEF-0CE82CEDE3E4}" srcOrd="6" destOrd="0" presId="urn:microsoft.com/office/officeart/2008/layout/LinedList"/>
    <dgm:cxn modelId="{0C07E786-8353-4470-B34D-859AC7A4ED87}" type="presParOf" srcId="{E1B9539C-ECC2-418B-9ADD-D852C17F1AD3}" destId="{A37AAFFC-34F1-4662-8ECC-0DA5D368D91B}" srcOrd="7" destOrd="0" presId="urn:microsoft.com/office/officeart/2008/layout/LinedList"/>
    <dgm:cxn modelId="{3F28C8F1-1E3F-45E7-8072-194D83EB27EA}" type="presParOf" srcId="{A37AAFFC-34F1-4662-8ECC-0DA5D368D91B}" destId="{8E21DFE8-E289-4082-A7EF-86DA750FEAB2}" srcOrd="0" destOrd="0" presId="urn:microsoft.com/office/officeart/2008/layout/LinedList"/>
    <dgm:cxn modelId="{DCAF2F3D-918D-49D8-A3C9-E757D2B1C9EB}" type="presParOf" srcId="{A37AAFFC-34F1-4662-8ECC-0DA5D368D91B}" destId="{3EF90120-1EB5-4DD8-A304-116FBF79FCF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B743B-3845-4679-924E-BBFFDB0B5DDC}" type="doc">
      <dgm:prSet loTypeId="urn:microsoft.com/office/officeart/2005/8/layout/vList2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EE01392-F23E-4657-92CF-91FA8AE900D9}">
      <dgm:prSet/>
      <dgm:spPr/>
      <dgm:t>
        <a:bodyPr/>
        <a:lstStyle/>
        <a:p>
          <a:r>
            <a:rPr lang="en-US"/>
            <a:t>Specific objectives of the European Year of Cultural Heritage:</a:t>
          </a:r>
        </a:p>
      </dgm:t>
    </dgm:pt>
    <dgm:pt modelId="{A3FEAE81-7DE4-43CC-851E-F7C0EFA023B7}" type="parTrans" cxnId="{1666D7B2-00FB-4CAF-B9E7-B1F98E0AC34F}">
      <dgm:prSet/>
      <dgm:spPr/>
      <dgm:t>
        <a:bodyPr/>
        <a:lstStyle/>
        <a:p>
          <a:endParaRPr lang="en-US"/>
        </a:p>
      </dgm:t>
    </dgm:pt>
    <dgm:pt modelId="{E283405F-C7DB-4B6C-A7D4-04ABE3213C1D}" type="sibTrans" cxnId="{1666D7B2-00FB-4CAF-B9E7-B1F98E0AC34F}">
      <dgm:prSet/>
      <dgm:spPr/>
      <dgm:t>
        <a:bodyPr/>
        <a:lstStyle/>
        <a:p>
          <a:endParaRPr lang="en-US"/>
        </a:p>
      </dgm:t>
    </dgm:pt>
    <dgm:pt modelId="{1D5E91A5-F95E-415D-B22C-AF2A9BBB08B0}">
      <dgm:prSet/>
      <dgm:spPr/>
      <dgm:t>
        <a:bodyPr/>
        <a:lstStyle/>
        <a:p>
          <a:r>
            <a:rPr lang="en-US"/>
            <a:t>(a) encourage approaches to cultural heritage that are people-centred, inclusive, forward-looking, more integrated, sustainable and cross-sectoral</a:t>
          </a:r>
        </a:p>
      </dgm:t>
    </dgm:pt>
    <dgm:pt modelId="{873AA9A6-40BC-4EDB-BF14-3F1E6C7097AD}" type="parTrans" cxnId="{629EC6A2-5B69-4C3F-8C5A-B057CC510366}">
      <dgm:prSet/>
      <dgm:spPr/>
      <dgm:t>
        <a:bodyPr/>
        <a:lstStyle/>
        <a:p>
          <a:endParaRPr lang="en-US"/>
        </a:p>
      </dgm:t>
    </dgm:pt>
    <dgm:pt modelId="{02733F0B-9661-4A43-A767-F1D04DD62DCE}" type="sibTrans" cxnId="{629EC6A2-5B69-4C3F-8C5A-B057CC510366}">
      <dgm:prSet/>
      <dgm:spPr/>
      <dgm:t>
        <a:bodyPr/>
        <a:lstStyle/>
        <a:p>
          <a:endParaRPr lang="en-US"/>
        </a:p>
      </dgm:t>
    </dgm:pt>
    <dgm:pt modelId="{5FAFA28E-3D46-471D-9986-F1EDAF7F8E9C}">
      <dgm:prSet/>
      <dgm:spPr/>
      <dgm:t>
        <a:bodyPr/>
        <a:lstStyle/>
        <a:p>
          <a:r>
            <a:rPr lang="en-US"/>
            <a:t>……</a:t>
          </a:r>
        </a:p>
      </dgm:t>
    </dgm:pt>
    <dgm:pt modelId="{6751EC06-EC8E-45A0-9D57-F4C901CF93A9}" type="parTrans" cxnId="{AD47D7B9-5D00-490D-B37A-650005502638}">
      <dgm:prSet/>
      <dgm:spPr/>
      <dgm:t>
        <a:bodyPr/>
        <a:lstStyle/>
        <a:p>
          <a:endParaRPr lang="en-US"/>
        </a:p>
      </dgm:t>
    </dgm:pt>
    <dgm:pt modelId="{056BD96C-3011-480A-83FB-4AF2CD57D54E}" type="sibTrans" cxnId="{AD47D7B9-5D00-490D-B37A-650005502638}">
      <dgm:prSet/>
      <dgm:spPr/>
      <dgm:t>
        <a:bodyPr/>
        <a:lstStyle/>
        <a:p>
          <a:endParaRPr lang="en-US"/>
        </a:p>
      </dgm:t>
    </dgm:pt>
    <dgm:pt modelId="{D3D94256-73CD-4A45-A6B0-2BF07B9D2AA9}">
      <dgm:prSet/>
      <dgm:spPr/>
      <dgm:t>
        <a:bodyPr/>
        <a:lstStyle/>
        <a:p>
          <a:r>
            <a:rPr lang="en-US"/>
            <a:t>……</a:t>
          </a:r>
        </a:p>
      </dgm:t>
    </dgm:pt>
    <dgm:pt modelId="{97AFD2C1-FF00-4836-BBFF-9ABC68F2789E}" type="parTrans" cxnId="{D336D725-5F29-4DD2-9B0B-3CDAC0276202}">
      <dgm:prSet/>
      <dgm:spPr/>
      <dgm:t>
        <a:bodyPr/>
        <a:lstStyle/>
        <a:p>
          <a:endParaRPr lang="en-US"/>
        </a:p>
      </dgm:t>
    </dgm:pt>
    <dgm:pt modelId="{BF698D55-F05D-4E86-91FA-7D7A55D1F982}" type="sibTrans" cxnId="{D336D725-5F29-4DD2-9B0B-3CDAC0276202}">
      <dgm:prSet/>
      <dgm:spPr/>
      <dgm:t>
        <a:bodyPr/>
        <a:lstStyle/>
        <a:p>
          <a:endParaRPr lang="en-US"/>
        </a:p>
      </dgm:t>
    </dgm:pt>
    <dgm:pt modelId="{E98C454C-C5CB-47A5-BD93-D0341292D910}">
      <dgm:prSet/>
      <dgm:spPr/>
      <dgm:t>
        <a:bodyPr/>
        <a:lstStyle/>
        <a:p>
          <a:r>
            <a:rPr lang="en-US"/>
            <a:t>(d) promote solutions which make cultural heritage accessible to all, including via digital means, by removing social, cultural and physical barriers, taking into account people with special needs; </a:t>
          </a:r>
        </a:p>
      </dgm:t>
    </dgm:pt>
    <dgm:pt modelId="{945D65F5-8C6A-4B12-BB8E-837D0C78E14B}" type="parTrans" cxnId="{9DB9D994-A65D-4336-8262-79DA7463BCA3}">
      <dgm:prSet/>
      <dgm:spPr/>
      <dgm:t>
        <a:bodyPr/>
        <a:lstStyle/>
        <a:p>
          <a:endParaRPr lang="en-US"/>
        </a:p>
      </dgm:t>
    </dgm:pt>
    <dgm:pt modelId="{B755B7C5-56D1-4E24-AE23-1C1F9DA22295}" type="sibTrans" cxnId="{9DB9D994-A65D-4336-8262-79DA7463BCA3}">
      <dgm:prSet/>
      <dgm:spPr/>
      <dgm:t>
        <a:bodyPr/>
        <a:lstStyle/>
        <a:p>
          <a:endParaRPr lang="en-US"/>
        </a:p>
      </dgm:t>
    </dgm:pt>
    <dgm:pt modelId="{44276761-2C28-4E62-BBDD-B4AA88B6931C}" type="pres">
      <dgm:prSet presAssocID="{AF2B743B-3845-4679-924E-BBFFDB0B5DDC}" presName="linear" presStyleCnt="0">
        <dgm:presLayoutVars>
          <dgm:animLvl val="lvl"/>
          <dgm:resizeHandles val="exact"/>
        </dgm:presLayoutVars>
      </dgm:prSet>
      <dgm:spPr/>
    </dgm:pt>
    <dgm:pt modelId="{9A58A709-5C3D-4D33-97F8-EE31AA26BF4C}" type="pres">
      <dgm:prSet presAssocID="{8EE01392-F23E-4657-92CF-91FA8AE900D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89E83A3-531B-4D4F-9628-D90AC5A31AB6}" type="pres">
      <dgm:prSet presAssocID="{8EE01392-F23E-4657-92CF-91FA8AE900D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C4B1720-FF16-4C34-8F5D-54ECF6A783C0}" type="presOf" srcId="{5FAFA28E-3D46-471D-9986-F1EDAF7F8E9C}" destId="{E89E83A3-531B-4D4F-9628-D90AC5A31AB6}" srcOrd="0" destOrd="1" presId="urn:microsoft.com/office/officeart/2005/8/layout/vList2"/>
    <dgm:cxn modelId="{D336D725-5F29-4DD2-9B0B-3CDAC0276202}" srcId="{8EE01392-F23E-4657-92CF-91FA8AE900D9}" destId="{D3D94256-73CD-4A45-A6B0-2BF07B9D2AA9}" srcOrd="2" destOrd="0" parTransId="{97AFD2C1-FF00-4836-BBFF-9ABC68F2789E}" sibTransId="{BF698D55-F05D-4E86-91FA-7D7A55D1F982}"/>
    <dgm:cxn modelId="{811AB757-65E8-454E-9E2C-C0E1B1CC6103}" type="presOf" srcId="{D3D94256-73CD-4A45-A6B0-2BF07B9D2AA9}" destId="{E89E83A3-531B-4D4F-9628-D90AC5A31AB6}" srcOrd="0" destOrd="2" presId="urn:microsoft.com/office/officeart/2005/8/layout/vList2"/>
    <dgm:cxn modelId="{9DB9D994-A65D-4336-8262-79DA7463BCA3}" srcId="{8EE01392-F23E-4657-92CF-91FA8AE900D9}" destId="{E98C454C-C5CB-47A5-BD93-D0341292D910}" srcOrd="3" destOrd="0" parTransId="{945D65F5-8C6A-4B12-BB8E-837D0C78E14B}" sibTransId="{B755B7C5-56D1-4E24-AE23-1C1F9DA22295}"/>
    <dgm:cxn modelId="{629EC6A2-5B69-4C3F-8C5A-B057CC510366}" srcId="{8EE01392-F23E-4657-92CF-91FA8AE900D9}" destId="{1D5E91A5-F95E-415D-B22C-AF2A9BBB08B0}" srcOrd="0" destOrd="0" parTransId="{873AA9A6-40BC-4EDB-BF14-3F1E6C7097AD}" sibTransId="{02733F0B-9661-4A43-A767-F1D04DD62DCE}"/>
    <dgm:cxn modelId="{904834A5-9338-4D6E-A669-34F2743982D4}" type="presOf" srcId="{AF2B743B-3845-4679-924E-BBFFDB0B5DDC}" destId="{44276761-2C28-4E62-BBDD-B4AA88B6931C}" srcOrd="0" destOrd="0" presId="urn:microsoft.com/office/officeart/2005/8/layout/vList2"/>
    <dgm:cxn modelId="{2F77D0AC-C502-4F97-9F98-2E342484BAD9}" type="presOf" srcId="{1D5E91A5-F95E-415D-B22C-AF2A9BBB08B0}" destId="{E89E83A3-531B-4D4F-9628-D90AC5A31AB6}" srcOrd="0" destOrd="0" presId="urn:microsoft.com/office/officeart/2005/8/layout/vList2"/>
    <dgm:cxn modelId="{1666D7B2-00FB-4CAF-B9E7-B1F98E0AC34F}" srcId="{AF2B743B-3845-4679-924E-BBFFDB0B5DDC}" destId="{8EE01392-F23E-4657-92CF-91FA8AE900D9}" srcOrd="0" destOrd="0" parTransId="{A3FEAE81-7DE4-43CC-851E-F7C0EFA023B7}" sibTransId="{E283405F-C7DB-4B6C-A7D4-04ABE3213C1D}"/>
    <dgm:cxn modelId="{AD47D7B9-5D00-490D-B37A-650005502638}" srcId="{8EE01392-F23E-4657-92CF-91FA8AE900D9}" destId="{5FAFA28E-3D46-471D-9986-F1EDAF7F8E9C}" srcOrd="1" destOrd="0" parTransId="{6751EC06-EC8E-45A0-9D57-F4C901CF93A9}" sibTransId="{056BD96C-3011-480A-83FB-4AF2CD57D54E}"/>
    <dgm:cxn modelId="{A80F07CC-C9B5-4D29-B50C-A533A56E13A8}" type="presOf" srcId="{E98C454C-C5CB-47A5-BD93-D0341292D910}" destId="{E89E83A3-531B-4D4F-9628-D90AC5A31AB6}" srcOrd="0" destOrd="3" presId="urn:microsoft.com/office/officeart/2005/8/layout/vList2"/>
    <dgm:cxn modelId="{850092FD-5B12-4BD7-AE33-624E591BE81A}" type="presOf" srcId="{8EE01392-F23E-4657-92CF-91FA8AE900D9}" destId="{9A58A709-5C3D-4D33-97F8-EE31AA26BF4C}" srcOrd="0" destOrd="0" presId="urn:microsoft.com/office/officeart/2005/8/layout/vList2"/>
    <dgm:cxn modelId="{FE106600-609A-4CCB-B045-018662351266}" type="presParOf" srcId="{44276761-2C28-4E62-BBDD-B4AA88B6931C}" destId="{9A58A709-5C3D-4D33-97F8-EE31AA26BF4C}" srcOrd="0" destOrd="0" presId="urn:microsoft.com/office/officeart/2005/8/layout/vList2"/>
    <dgm:cxn modelId="{C52BFCE8-02A7-4E33-98EA-2B549E79D570}" type="presParOf" srcId="{44276761-2C28-4E62-BBDD-B4AA88B6931C}" destId="{E89E83A3-531B-4D4F-9628-D90AC5A31AB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DE9337-8955-4197-B037-FBF47D964D7D}" type="doc">
      <dgm:prSet loTypeId="urn:microsoft.com/office/officeart/2005/8/layout/vList5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C380D5C-3065-4BC1-AC38-66BFD9B6CDC8}">
      <dgm:prSet/>
      <dgm:spPr/>
      <dgm:t>
        <a:bodyPr/>
        <a:lstStyle/>
        <a:p>
          <a:r>
            <a:rPr lang="it-IT"/>
            <a:t>Physical</a:t>
          </a:r>
          <a:endParaRPr lang="en-US"/>
        </a:p>
      </dgm:t>
    </dgm:pt>
    <dgm:pt modelId="{4D7983AB-90C4-4BD5-AAA0-2B66EE8E45AD}" type="parTrans" cxnId="{D07C884D-528A-40B0-BF2B-097DF1CA7CFB}">
      <dgm:prSet/>
      <dgm:spPr/>
      <dgm:t>
        <a:bodyPr/>
        <a:lstStyle/>
        <a:p>
          <a:endParaRPr lang="en-US"/>
        </a:p>
      </dgm:t>
    </dgm:pt>
    <dgm:pt modelId="{A6A221C1-119A-4E0B-8635-1EC540D02297}" type="sibTrans" cxnId="{D07C884D-528A-40B0-BF2B-097DF1CA7CFB}">
      <dgm:prSet/>
      <dgm:spPr/>
      <dgm:t>
        <a:bodyPr/>
        <a:lstStyle/>
        <a:p>
          <a:endParaRPr lang="en-US"/>
        </a:p>
      </dgm:t>
    </dgm:pt>
    <dgm:pt modelId="{10164B05-A620-46B2-A7D0-DB62FA21E298}">
      <dgm:prSet/>
      <dgm:spPr/>
      <dgm:t>
        <a:bodyPr/>
        <a:lstStyle/>
        <a:p>
          <a:r>
            <a:rPr lang="it-IT"/>
            <a:t>Sensory</a:t>
          </a:r>
          <a:endParaRPr lang="en-US"/>
        </a:p>
      </dgm:t>
    </dgm:pt>
    <dgm:pt modelId="{BD2717D3-EA33-4557-8490-67A9077953DB}" type="parTrans" cxnId="{2E62C02A-64FB-4C69-9AF0-674C0E3AA81C}">
      <dgm:prSet/>
      <dgm:spPr/>
      <dgm:t>
        <a:bodyPr/>
        <a:lstStyle/>
        <a:p>
          <a:endParaRPr lang="en-US"/>
        </a:p>
      </dgm:t>
    </dgm:pt>
    <dgm:pt modelId="{2414ED78-B10B-4314-97CA-3E55AF74E6E7}" type="sibTrans" cxnId="{2E62C02A-64FB-4C69-9AF0-674C0E3AA81C}">
      <dgm:prSet/>
      <dgm:spPr/>
      <dgm:t>
        <a:bodyPr/>
        <a:lstStyle/>
        <a:p>
          <a:endParaRPr lang="en-US"/>
        </a:p>
      </dgm:t>
    </dgm:pt>
    <dgm:pt modelId="{5C61810F-8351-4B14-9AAD-ED63A892EBBC}">
      <dgm:prSet/>
      <dgm:spPr/>
      <dgm:t>
        <a:bodyPr/>
        <a:lstStyle/>
        <a:p>
          <a:r>
            <a:rPr lang="it-IT"/>
            <a:t>Intellectual</a:t>
          </a:r>
          <a:endParaRPr lang="en-US"/>
        </a:p>
      </dgm:t>
    </dgm:pt>
    <dgm:pt modelId="{F60540D8-BAD7-4652-A198-309A0ACDF54D}" type="parTrans" cxnId="{5CA53169-6542-4E0D-9224-BE52D9A045A9}">
      <dgm:prSet/>
      <dgm:spPr/>
      <dgm:t>
        <a:bodyPr/>
        <a:lstStyle/>
        <a:p>
          <a:endParaRPr lang="en-US"/>
        </a:p>
      </dgm:t>
    </dgm:pt>
    <dgm:pt modelId="{D68099D2-1EB9-4772-8A2E-B77327FC1573}" type="sibTrans" cxnId="{5CA53169-6542-4E0D-9224-BE52D9A045A9}">
      <dgm:prSet/>
      <dgm:spPr/>
      <dgm:t>
        <a:bodyPr/>
        <a:lstStyle/>
        <a:p>
          <a:endParaRPr lang="en-US"/>
        </a:p>
      </dgm:t>
    </dgm:pt>
    <dgm:pt modelId="{D6D1A382-908C-4CBB-9B28-1B76637C2447}">
      <dgm:prSet/>
      <dgm:spPr/>
      <dgm:t>
        <a:bodyPr/>
        <a:lstStyle/>
        <a:p>
          <a:r>
            <a:rPr lang="it-IT"/>
            <a:t>Financial</a:t>
          </a:r>
          <a:endParaRPr lang="en-US"/>
        </a:p>
      </dgm:t>
    </dgm:pt>
    <dgm:pt modelId="{3570D66D-B4EA-4B7A-9AD4-5735D6A3F14B}" type="parTrans" cxnId="{486499E5-4DFD-4EC4-A1F7-1712A40A0F10}">
      <dgm:prSet/>
      <dgm:spPr/>
      <dgm:t>
        <a:bodyPr/>
        <a:lstStyle/>
        <a:p>
          <a:endParaRPr lang="en-US"/>
        </a:p>
      </dgm:t>
    </dgm:pt>
    <dgm:pt modelId="{414961DE-6491-446C-AE22-BF66921BDE7F}" type="sibTrans" cxnId="{486499E5-4DFD-4EC4-A1F7-1712A40A0F10}">
      <dgm:prSet/>
      <dgm:spPr/>
      <dgm:t>
        <a:bodyPr/>
        <a:lstStyle/>
        <a:p>
          <a:endParaRPr lang="en-US"/>
        </a:p>
      </dgm:t>
    </dgm:pt>
    <dgm:pt modelId="{6A067202-9511-472C-BAC6-74857E76046E}">
      <dgm:prSet/>
      <dgm:spPr/>
      <dgm:t>
        <a:bodyPr/>
        <a:lstStyle/>
        <a:p>
          <a:r>
            <a:rPr lang="it-IT"/>
            <a:t>Social</a:t>
          </a:r>
          <a:endParaRPr lang="en-US"/>
        </a:p>
      </dgm:t>
    </dgm:pt>
    <dgm:pt modelId="{F123313B-9EF7-49E2-85AD-2B38FF870339}" type="parTrans" cxnId="{66CD07A5-23F4-40DC-B08C-1200BC2FA674}">
      <dgm:prSet/>
      <dgm:spPr/>
      <dgm:t>
        <a:bodyPr/>
        <a:lstStyle/>
        <a:p>
          <a:endParaRPr lang="en-US"/>
        </a:p>
      </dgm:t>
    </dgm:pt>
    <dgm:pt modelId="{EE231158-8CE4-4054-869B-9F5A71CB40B8}" type="sibTrans" cxnId="{66CD07A5-23F4-40DC-B08C-1200BC2FA674}">
      <dgm:prSet/>
      <dgm:spPr/>
      <dgm:t>
        <a:bodyPr/>
        <a:lstStyle/>
        <a:p>
          <a:endParaRPr lang="en-US"/>
        </a:p>
      </dgm:t>
    </dgm:pt>
    <dgm:pt modelId="{A1F621DF-BD0C-4A0E-8B33-BABDDD70F124}">
      <dgm:prSet/>
      <dgm:spPr/>
      <dgm:t>
        <a:bodyPr/>
        <a:lstStyle/>
        <a:p>
          <a:r>
            <a:rPr lang="it-IT"/>
            <a:t>Emotional</a:t>
          </a:r>
          <a:endParaRPr lang="en-US"/>
        </a:p>
      </dgm:t>
    </dgm:pt>
    <dgm:pt modelId="{2961C8A2-7F35-4A51-8EC9-E6B5EDB91D5B}" type="parTrans" cxnId="{94237CF9-3F77-4F7C-BD85-ADDEC264BF90}">
      <dgm:prSet/>
      <dgm:spPr/>
      <dgm:t>
        <a:bodyPr/>
        <a:lstStyle/>
        <a:p>
          <a:endParaRPr lang="en-US"/>
        </a:p>
      </dgm:t>
    </dgm:pt>
    <dgm:pt modelId="{CB81C2B6-C6D7-4C7F-979B-BA35C2A52878}" type="sibTrans" cxnId="{94237CF9-3F77-4F7C-BD85-ADDEC264BF90}">
      <dgm:prSet/>
      <dgm:spPr/>
      <dgm:t>
        <a:bodyPr/>
        <a:lstStyle/>
        <a:p>
          <a:endParaRPr lang="en-US"/>
        </a:p>
      </dgm:t>
    </dgm:pt>
    <dgm:pt modelId="{8D2AA303-E501-417D-932F-8AB4D86F8314}">
      <dgm:prSet/>
      <dgm:spPr/>
      <dgm:t>
        <a:bodyPr/>
        <a:lstStyle/>
        <a:p>
          <a:r>
            <a:rPr lang="it-IT"/>
            <a:t>Attitudinal</a:t>
          </a:r>
          <a:endParaRPr lang="en-US"/>
        </a:p>
      </dgm:t>
    </dgm:pt>
    <dgm:pt modelId="{AB9638C0-B4E8-49AF-BC44-C0CBFB21C9CA}" type="parTrans" cxnId="{A6D723E2-E3C8-4A98-AB70-E55EDFD2E473}">
      <dgm:prSet/>
      <dgm:spPr/>
      <dgm:t>
        <a:bodyPr/>
        <a:lstStyle/>
        <a:p>
          <a:endParaRPr lang="en-US"/>
        </a:p>
      </dgm:t>
    </dgm:pt>
    <dgm:pt modelId="{2ECE2B48-CBB6-4C34-9E7C-58E95E51717D}" type="sibTrans" cxnId="{A6D723E2-E3C8-4A98-AB70-E55EDFD2E473}">
      <dgm:prSet/>
      <dgm:spPr/>
      <dgm:t>
        <a:bodyPr/>
        <a:lstStyle/>
        <a:p>
          <a:endParaRPr lang="en-US"/>
        </a:p>
      </dgm:t>
    </dgm:pt>
    <dgm:pt modelId="{A2C6B629-FACF-4305-97CF-7D54AD973823}">
      <dgm:prSet/>
      <dgm:spPr/>
      <dgm:t>
        <a:bodyPr/>
        <a:lstStyle/>
        <a:p>
          <a:r>
            <a:rPr lang="it-IT"/>
            <a:t>Lack of information</a:t>
          </a:r>
          <a:endParaRPr lang="en-US"/>
        </a:p>
      </dgm:t>
    </dgm:pt>
    <dgm:pt modelId="{2FA17BAC-42B4-47E9-86D7-4CF7FE0F1821}" type="parTrans" cxnId="{5501969E-5E45-4B65-94FC-06B2B5A65E54}">
      <dgm:prSet/>
      <dgm:spPr/>
      <dgm:t>
        <a:bodyPr/>
        <a:lstStyle/>
        <a:p>
          <a:endParaRPr lang="en-US"/>
        </a:p>
      </dgm:t>
    </dgm:pt>
    <dgm:pt modelId="{EA4FFA56-3721-4D75-BFBF-DB0EE378F317}" type="sibTrans" cxnId="{5501969E-5E45-4B65-94FC-06B2B5A65E54}">
      <dgm:prSet/>
      <dgm:spPr/>
      <dgm:t>
        <a:bodyPr/>
        <a:lstStyle/>
        <a:p>
          <a:endParaRPr lang="en-US"/>
        </a:p>
      </dgm:t>
    </dgm:pt>
    <dgm:pt modelId="{060641A3-094B-41DD-9F7E-107DA60D8306}" type="pres">
      <dgm:prSet presAssocID="{EDDE9337-8955-4197-B037-FBF47D964D7D}" presName="Name0" presStyleCnt="0">
        <dgm:presLayoutVars>
          <dgm:dir/>
          <dgm:animLvl val="lvl"/>
          <dgm:resizeHandles val="exact"/>
        </dgm:presLayoutVars>
      </dgm:prSet>
      <dgm:spPr/>
    </dgm:pt>
    <dgm:pt modelId="{BA925D4C-43A5-4C54-9663-E49053DC3CF9}" type="pres">
      <dgm:prSet presAssocID="{AC380D5C-3065-4BC1-AC38-66BFD9B6CDC8}" presName="linNode" presStyleCnt="0"/>
      <dgm:spPr/>
    </dgm:pt>
    <dgm:pt modelId="{9B5ABA3E-B908-4156-BF01-E7408FA21BC3}" type="pres">
      <dgm:prSet presAssocID="{AC380D5C-3065-4BC1-AC38-66BFD9B6CDC8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00A50274-81E3-4BC2-8F39-688AE2D60B93}" type="pres">
      <dgm:prSet presAssocID="{A6A221C1-119A-4E0B-8635-1EC540D02297}" presName="sp" presStyleCnt="0"/>
      <dgm:spPr/>
    </dgm:pt>
    <dgm:pt modelId="{F81EC7E9-53CB-413A-AD24-443AEB46611F}" type="pres">
      <dgm:prSet presAssocID="{10164B05-A620-46B2-A7D0-DB62FA21E298}" presName="linNode" presStyleCnt="0"/>
      <dgm:spPr/>
    </dgm:pt>
    <dgm:pt modelId="{19FC2E87-3EFB-4D28-9CD0-469A8A378413}" type="pres">
      <dgm:prSet presAssocID="{10164B05-A620-46B2-A7D0-DB62FA21E298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E6532ED-5600-46BE-A82A-18F5475DE0F5}" type="pres">
      <dgm:prSet presAssocID="{2414ED78-B10B-4314-97CA-3E55AF74E6E7}" presName="sp" presStyleCnt="0"/>
      <dgm:spPr/>
    </dgm:pt>
    <dgm:pt modelId="{3AF1F041-C508-49E4-8485-7572FFBF40BB}" type="pres">
      <dgm:prSet presAssocID="{5C61810F-8351-4B14-9AAD-ED63A892EBBC}" presName="linNode" presStyleCnt="0"/>
      <dgm:spPr/>
    </dgm:pt>
    <dgm:pt modelId="{66187776-89AC-4DA0-806F-D56B606D7E83}" type="pres">
      <dgm:prSet presAssocID="{5C61810F-8351-4B14-9AAD-ED63A892EBBC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6AFF563E-AC3D-4D87-9994-5CB14C7044CE}" type="pres">
      <dgm:prSet presAssocID="{D68099D2-1EB9-4772-8A2E-B77327FC1573}" presName="sp" presStyleCnt="0"/>
      <dgm:spPr/>
    </dgm:pt>
    <dgm:pt modelId="{C89B67C0-D769-47FC-B97A-4973E359F797}" type="pres">
      <dgm:prSet presAssocID="{D6D1A382-908C-4CBB-9B28-1B76637C2447}" presName="linNode" presStyleCnt="0"/>
      <dgm:spPr/>
    </dgm:pt>
    <dgm:pt modelId="{4BEA6277-2601-41C7-ADFA-5FDF7429423B}" type="pres">
      <dgm:prSet presAssocID="{D6D1A382-908C-4CBB-9B28-1B76637C2447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47AE5405-B42B-431A-B979-BDE2CCFD0B3E}" type="pres">
      <dgm:prSet presAssocID="{414961DE-6491-446C-AE22-BF66921BDE7F}" presName="sp" presStyleCnt="0"/>
      <dgm:spPr/>
    </dgm:pt>
    <dgm:pt modelId="{072450DD-95CE-4CA0-9946-02FC6B0BD62B}" type="pres">
      <dgm:prSet presAssocID="{6A067202-9511-472C-BAC6-74857E76046E}" presName="linNode" presStyleCnt="0"/>
      <dgm:spPr/>
    </dgm:pt>
    <dgm:pt modelId="{025FE77E-DC3E-4C54-87F1-0D4CDF89F54F}" type="pres">
      <dgm:prSet presAssocID="{6A067202-9511-472C-BAC6-74857E76046E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EA6BC29C-09B9-45D0-AA7A-975200B57A26}" type="pres">
      <dgm:prSet presAssocID="{EE231158-8CE4-4054-869B-9F5A71CB40B8}" presName="sp" presStyleCnt="0"/>
      <dgm:spPr/>
    </dgm:pt>
    <dgm:pt modelId="{03ECA424-4D2C-4728-9FC1-0A2B09955496}" type="pres">
      <dgm:prSet presAssocID="{A1F621DF-BD0C-4A0E-8B33-BABDDD70F124}" presName="linNode" presStyleCnt="0"/>
      <dgm:spPr/>
    </dgm:pt>
    <dgm:pt modelId="{F0452000-DAAF-43FC-9963-B9F4801C36A9}" type="pres">
      <dgm:prSet presAssocID="{A1F621DF-BD0C-4A0E-8B33-BABDDD70F12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475D1AF0-D965-498C-88BA-EF5D6640CED8}" type="pres">
      <dgm:prSet presAssocID="{CB81C2B6-C6D7-4C7F-979B-BA35C2A52878}" presName="sp" presStyleCnt="0"/>
      <dgm:spPr/>
    </dgm:pt>
    <dgm:pt modelId="{6CC39CF1-20BD-4E4C-9AE0-468DDA69B8D7}" type="pres">
      <dgm:prSet presAssocID="{8D2AA303-E501-417D-932F-8AB4D86F8314}" presName="linNode" presStyleCnt="0"/>
      <dgm:spPr/>
    </dgm:pt>
    <dgm:pt modelId="{F23B9F76-E446-482A-9A70-8579520A8A73}" type="pres">
      <dgm:prSet presAssocID="{8D2AA303-E501-417D-932F-8AB4D86F8314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9A0FA0AC-E503-4A24-B57B-CD36A680B292}" type="pres">
      <dgm:prSet presAssocID="{2ECE2B48-CBB6-4C34-9E7C-58E95E51717D}" presName="sp" presStyleCnt="0"/>
      <dgm:spPr/>
    </dgm:pt>
    <dgm:pt modelId="{675F15C7-3D0C-4F2C-A4E9-CCE187CEC803}" type="pres">
      <dgm:prSet presAssocID="{A2C6B629-FACF-4305-97CF-7D54AD973823}" presName="linNode" presStyleCnt="0"/>
      <dgm:spPr/>
    </dgm:pt>
    <dgm:pt modelId="{99FEE938-2F00-40D1-BB7E-0FAB79F8414A}" type="pres">
      <dgm:prSet presAssocID="{A2C6B629-FACF-4305-97CF-7D54AD973823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C6B40715-2D08-4B68-80C4-CF28BF05F018}" type="presOf" srcId="{5C61810F-8351-4B14-9AAD-ED63A892EBBC}" destId="{66187776-89AC-4DA0-806F-D56B606D7E83}" srcOrd="0" destOrd="0" presId="urn:microsoft.com/office/officeart/2005/8/layout/vList5"/>
    <dgm:cxn modelId="{2E62C02A-64FB-4C69-9AF0-674C0E3AA81C}" srcId="{EDDE9337-8955-4197-B037-FBF47D964D7D}" destId="{10164B05-A620-46B2-A7D0-DB62FA21E298}" srcOrd="1" destOrd="0" parTransId="{BD2717D3-EA33-4557-8490-67A9077953DB}" sibTransId="{2414ED78-B10B-4314-97CA-3E55AF74E6E7}"/>
    <dgm:cxn modelId="{ACA12C30-ACA1-42D4-90D9-B29B84E0EB1A}" type="presOf" srcId="{10164B05-A620-46B2-A7D0-DB62FA21E298}" destId="{19FC2E87-3EFB-4D28-9CD0-469A8A378413}" srcOrd="0" destOrd="0" presId="urn:microsoft.com/office/officeart/2005/8/layout/vList5"/>
    <dgm:cxn modelId="{0EB6603A-BC8B-4773-B67B-B5AFC26D9533}" type="presOf" srcId="{8D2AA303-E501-417D-932F-8AB4D86F8314}" destId="{F23B9F76-E446-482A-9A70-8579520A8A73}" srcOrd="0" destOrd="0" presId="urn:microsoft.com/office/officeart/2005/8/layout/vList5"/>
    <dgm:cxn modelId="{6EDA8A40-81D5-4804-8730-4691858F6295}" type="presOf" srcId="{EDDE9337-8955-4197-B037-FBF47D964D7D}" destId="{060641A3-094B-41DD-9F7E-107DA60D8306}" srcOrd="0" destOrd="0" presId="urn:microsoft.com/office/officeart/2005/8/layout/vList5"/>
    <dgm:cxn modelId="{25AC7342-F29D-4DCC-BC6A-111A7D7555B3}" type="presOf" srcId="{A2C6B629-FACF-4305-97CF-7D54AD973823}" destId="{99FEE938-2F00-40D1-BB7E-0FAB79F8414A}" srcOrd="0" destOrd="0" presId="urn:microsoft.com/office/officeart/2005/8/layout/vList5"/>
    <dgm:cxn modelId="{5CA53169-6542-4E0D-9224-BE52D9A045A9}" srcId="{EDDE9337-8955-4197-B037-FBF47D964D7D}" destId="{5C61810F-8351-4B14-9AAD-ED63A892EBBC}" srcOrd="2" destOrd="0" parTransId="{F60540D8-BAD7-4652-A198-309A0ACDF54D}" sibTransId="{D68099D2-1EB9-4772-8A2E-B77327FC1573}"/>
    <dgm:cxn modelId="{D07C884D-528A-40B0-BF2B-097DF1CA7CFB}" srcId="{EDDE9337-8955-4197-B037-FBF47D964D7D}" destId="{AC380D5C-3065-4BC1-AC38-66BFD9B6CDC8}" srcOrd="0" destOrd="0" parTransId="{4D7983AB-90C4-4BD5-AAA0-2B66EE8E45AD}" sibTransId="{A6A221C1-119A-4E0B-8635-1EC540D02297}"/>
    <dgm:cxn modelId="{5501969E-5E45-4B65-94FC-06B2B5A65E54}" srcId="{EDDE9337-8955-4197-B037-FBF47D964D7D}" destId="{A2C6B629-FACF-4305-97CF-7D54AD973823}" srcOrd="7" destOrd="0" parTransId="{2FA17BAC-42B4-47E9-86D7-4CF7FE0F1821}" sibTransId="{EA4FFA56-3721-4D75-BFBF-DB0EE378F317}"/>
    <dgm:cxn modelId="{66CD07A5-23F4-40DC-B08C-1200BC2FA674}" srcId="{EDDE9337-8955-4197-B037-FBF47D964D7D}" destId="{6A067202-9511-472C-BAC6-74857E76046E}" srcOrd="4" destOrd="0" parTransId="{F123313B-9EF7-49E2-85AD-2B38FF870339}" sibTransId="{EE231158-8CE4-4054-869B-9F5A71CB40B8}"/>
    <dgm:cxn modelId="{9C49FFCE-007F-4C95-9EB0-FC326B707573}" type="presOf" srcId="{AC380D5C-3065-4BC1-AC38-66BFD9B6CDC8}" destId="{9B5ABA3E-B908-4156-BF01-E7408FA21BC3}" srcOrd="0" destOrd="0" presId="urn:microsoft.com/office/officeart/2005/8/layout/vList5"/>
    <dgm:cxn modelId="{A6D723E2-E3C8-4A98-AB70-E55EDFD2E473}" srcId="{EDDE9337-8955-4197-B037-FBF47D964D7D}" destId="{8D2AA303-E501-417D-932F-8AB4D86F8314}" srcOrd="6" destOrd="0" parTransId="{AB9638C0-B4E8-49AF-BC44-C0CBFB21C9CA}" sibTransId="{2ECE2B48-CBB6-4C34-9E7C-58E95E51717D}"/>
    <dgm:cxn modelId="{3FC6BCE4-DE44-4D3C-8AE9-5337DF5D7F54}" type="presOf" srcId="{D6D1A382-908C-4CBB-9B28-1B76637C2447}" destId="{4BEA6277-2601-41C7-ADFA-5FDF7429423B}" srcOrd="0" destOrd="0" presId="urn:microsoft.com/office/officeart/2005/8/layout/vList5"/>
    <dgm:cxn modelId="{486499E5-4DFD-4EC4-A1F7-1712A40A0F10}" srcId="{EDDE9337-8955-4197-B037-FBF47D964D7D}" destId="{D6D1A382-908C-4CBB-9B28-1B76637C2447}" srcOrd="3" destOrd="0" parTransId="{3570D66D-B4EA-4B7A-9AD4-5735D6A3F14B}" sibTransId="{414961DE-6491-446C-AE22-BF66921BDE7F}"/>
    <dgm:cxn modelId="{16A82AF5-327B-4584-87BC-03E89D2972B7}" type="presOf" srcId="{A1F621DF-BD0C-4A0E-8B33-BABDDD70F124}" destId="{F0452000-DAAF-43FC-9963-B9F4801C36A9}" srcOrd="0" destOrd="0" presId="urn:microsoft.com/office/officeart/2005/8/layout/vList5"/>
    <dgm:cxn modelId="{94237CF9-3F77-4F7C-BD85-ADDEC264BF90}" srcId="{EDDE9337-8955-4197-B037-FBF47D964D7D}" destId="{A1F621DF-BD0C-4A0E-8B33-BABDDD70F124}" srcOrd="5" destOrd="0" parTransId="{2961C8A2-7F35-4A51-8EC9-E6B5EDB91D5B}" sibTransId="{CB81C2B6-C6D7-4C7F-979B-BA35C2A52878}"/>
    <dgm:cxn modelId="{57F0DBFB-8AEE-48C4-B67A-32A185A28D4B}" type="presOf" srcId="{6A067202-9511-472C-BAC6-74857E76046E}" destId="{025FE77E-DC3E-4C54-87F1-0D4CDF89F54F}" srcOrd="0" destOrd="0" presId="urn:microsoft.com/office/officeart/2005/8/layout/vList5"/>
    <dgm:cxn modelId="{068178EF-9DD3-4992-A770-717B3325BB50}" type="presParOf" srcId="{060641A3-094B-41DD-9F7E-107DA60D8306}" destId="{BA925D4C-43A5-4C54-9663-E49053DC3CF9}" srcOrd="0" destOrd="0" presId="urn:microsoft.com/office/officeart/2005/8/layout/vList5"/>
    <dgm:cxn modelId="{87A2F043-9C09-485D-9217-7BA1F02BC1A7}" type="presParOf" srcId="{BA925D4C-43A5-4C54-9663-E49053DC3CF9}" destId="{9B5ABA3E-B908-4156-BF01-E7408FA21BC3}" srcOrd="0" destOrd="0" presId="urn:microsoft.com/office/officeart/2005/8/layout/vList5"/>
    <dgm:cxn modelId="{1FCE65D0-1233-492B-987F-625CE3BB2090}" type="presParOf" srcId="{060641A3-094B-41DD-9F7E-107DA60D8306}" destId="{00A50274-81E3-4BC2-8F39-688AE2D60B93}" srcOrd="1" destOrd="0" presId="urn:microsoft.com/office/officeart/2005/8/layout/vList5"/>
    <dgm:cxn modelId="{7DE090A5-2D67-42C2-B7B5-A214B3F33C8F}" type="presParOf" srcId="{060641A3-094B-41DD-9F7E-107DA60D8306}" destId="{F81EC7E9-53CB-413A-AD24-443AEB46611F}" srcOrd="2" destOrd="0" presId="urn:microsoft.com/office/officeart/2005/8/layout/vList5"/>
    <dgm:cxn modelId="{2B7407DD-0673-46CE-B52A-AA57EA483806}" type="presParOf" srcId="{F81EC7E9-53CB-413A-AD24-443AEB46611F}" destId="{19FC2E87-3EFB-4D28-9CD0-469A8A378413}" srcOrd="0" destOrd="0" presId="urn:microsoft.com/office/officeart/2005/8/layout/vList5"/>
    <dgm:cxn modelId="{7C734488-1BFD-4044-9177-60431B5B21D9}" type="presParOf" srcId="{060641A3-094B-41DD-9F7E-107DA60D8306}" destId="{9E6532ED-5600-46BE-A82A-18F5475DE0F5}" srcOrd="3" destOrd="0" presId="urn:microsoft.com/office/officeart/2005/8/layout/vList5"/>
    <dgm:cxn modelId="{5869A12D-905A-421D-8AF2-114BC825735D}" type="presParOf" srcId="{060641A3-094B-41DD-9F7E-107DA60D8306}" destId="{3AF1F041-C508-49E4-8485-7572FFBF40BB}" srcOrd="4" destOrd="0" presId="urn:microsoft.com/office/officeart/2005/8/layout/vList5"/>
    <dgm:cxn modelId="{1885DAD0-257D-445E-BF80-FF593670892A}" type="presParOf" srcId="{3AF1F041-C508-49E4-8485-7572FFBF40BB}" destId="{66187776-89AC-4DA0-806F-D56B606D7E83}" srcOrd="0" destOrd="0" presId="urn:microsoft.com/office/officeart/2005/8/layout/vList5"/>
    <dgm:cxn modelId="{E40D0199-ADDA-4ACE-BEDD-72255C7313BF}" type="presParOf" srcId="{060641A3-094B-41DD-9F7E-107DA60D8306}" destId="{6AFF563E-AC3D-4D87-9994-5CB14C7044CE}" srcOrd="5" destOrd="0" presId="urn:microsoft.com/office/officeart/2005/8/layout/vList5"/>
    <dgm:cxn modelId="{81799A18-EFED-4FD5-8867-8CBDB66B6A77}" type="presParOf" srcId="{060641A3-094B-41DD-9F7E-107DA60D8306}" destId="{C89B67C0-D769-47FC-B97A-4973E359F797}" srcOrd="6" destOrd="0" presId="urn:microsoft.com/office/officeart/2005/8/layout/vList5"/>
    <dgm:cxn modelId="{57AB738F-1D52-4E56-8F3B-A746B5A9CD03}" type="presParOf" srcId="{C89B67C0-D769-47FC-B97A-4973E359F797}" destId="{4BEA6277-2601-41C7-ADFA-5FDF7429423B}" srcOrd="0" destOrd="0" presId="urn:microsoft.com/office/officeart/2005/8/layout/vList5"/>
    <dgm:cxn modelId="{820D1308-1A36-4D80-8129-D5D445E8AA8F}" type="presParOf" srcId="{060641A3-094B-41DD-9F7E-107DA60D8306}" destId="{47AE5405-B42B-431A-B979-BDE2CCFD0B3E}" srcOrd="7" destOrd="0" presId="urn:microsoft.com/office/officeart/2005/8/layout/vList5"/>
    <dgm:cxn modelId="{0DF62B02-9B78-4945-BBB8-59721E569AC9}" type="presParOf" srcId="{060641A3-094B-41DD-9F7E-107DA60D8306}" destId="{072450DD-95CE-4CA0-9946-02FC6B0BD62B}" srcOrd="8" destOrd="0" presId="urn:microsoft.com/office/officeart/2005/8/layout/vList5"/>
    <dgm:cxn modelId="{18B51556-DCB5-461E-AEDE-F616224130F3}" type="presParOf" srcId="{072450DD-95CE-4CA0-9946-02FC6B0BD62B}" destId="{025FE77E-DC3E-4C54-87F1-0D4CDF89F54F}" srcOrd="0" destOrd="0" presId="urn:microsoft.com/office/officeart/2005/8/layout/vList5"/>
    <dgm:cxn modelId="{6D73F342-F9CD-4A3C-B04E-F47F1DDDD86D}" type="presParOf" srcId="{060641A3-094B-41DD-9F7E-107DA60D8306}" destId="{EA6BC29C-09B9-45D0-AA7A-975200B57A26}" srcOrd="9" destOrd="0" presId="urn:microsoft.com/office/officeart/2005/8/layout/vList5"/>
    <dgm:cxn modelId="{E2FA8ACA-B580-4806-AE73-D7A76C5266CB}" type="presParOf" srcId="{060641A3-094B-41DD-9F7E-107DA60D8306}" destId="{03ECA424-4D2C-4728-9FC1-0A2B09955496}" srcOrd="10" destOrd="0" presId="urn:microsoft.com/office/officeart/2005/8/layout/vList5"/>
    <dgm:cxn modelId="{E67A86B8-B3CF-474A-9187-CB8ACB3440C3}" type="presParOf" srcId="{03ECA424-4D2C-4728-9FC1-0A2B09955496}" destId="{F0452000-DAAF-43FC-9963-B9F4801C36A9}" srcOrd="0" destOrd="0" presId="urn:microsoft.com/office/officeart/2005/8/layout/vList5"/>
    <dgm:cxn modelId="{3C0EA6DF-A5EE-4E2E-A718-024AC39D642F}" type="presParOf" srcId="{060641A3-094B-41DD-9F7E-107DA60D8306}" destId="{475D1AF0-D965-498C-88BA-EF5D6640CED8}" srcOrd="11" destOrd="0" presId="urn:microsoft.com/office/officeart/2005/8/layout/vList5"/>
    <dgm:cxn modelId="{66195919-3BB4-4A8D-9D46-ABFCE26E4515}" type="presParOf" srcId="{060641A3-094B-41DD-9F7E-107DA60D8306}" destId="{6CC39CF1-20BD-4E4C-9AE0-468DDA69B8D7}" srcOrd="12" destOrd="0" presId="urn:microsoft.com/office/officeart/2005/8/layout/vList5"/>
    <dgm:cxn modelId="{35FCF0F0-4F65-492E-9AAE-188F01CE95AA}" type="presParOf" srcId="{6CC39CF1-20BD-4E4C-9AE0-468DDA69B8D7}" destId="{F23B9F76-E446-482A-9A70-8579520A8A73}" srcOrd="0" destOrd="0" presId="urn:microsoft.com/office/officeart/2005/8/layout/vList5"/>
    <dgm:cxn modelId="{4F336066-6010-4911-B097-16A0E858FA21}" type="presParOf" srcId="{060641A3-094B-41DD-9F7E-107DA60D8306}" destId="{9A0FA0AC-E503-4A24-B57B-CD36A680B292}" srcOrd="13" destOrd="0" presId="urn:microsoft.com/office/officeart/2005/8/layout/vList5"/>
    <dgm:cxn modelId="{6C50B647-8980-4FA5-8DE0-EAD7508CAEFA}" type="presParOf" srcId="{060641A3-094B-41DD-9F7E-107DA60D8306}" destId="{675F15C7-3D0C-4F2C-A4E9-CCE187CEC803}" srcOrd="14" destOrd="0" presId="urn:microsoft.com/office/officeart/2005/8/layout/vList5"/>
    <dgm:cxn modelId="{C17B86B5-9C46-4916-BA02-641566F415D3}" type="presParOf" srcId="{675F15C7-3D0C-4F2C-A4E9-CCE187CEC803}" destId="{99FEE938-2F00-40D1-BB7E-0FAB79F8414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1ABB1C-9B34-4502-9192-886F334A74D7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F5807EE-2628-4BF9-88FE-DCF32E201D20}">
      <dgm:prSet/>
      <dgm:spPr/>
      <dgm:t>
        <a:bodyPr/>
        <a:lstStyle/>
        <a:p>
          <a:r>
            <a:rPr lang="it-IT"/>
            <a:t>The Elistist Model</a:t>
          </a:r>
          <a:endParaRPr lang="en-US"/>
        </a:p>
      </dgm:t>
    </dgm:pt>
    <dgm:pt modelId="{1DE34CDA-3E38-4726-8E84-37E6E2CC127B}" type="parTrans" cxnId="{CB568967-FC0B-46FA-8DBA-1E0AF2D542D2}">
      <dgm:prSet/>
      <dgm:spPr/>
      <dgm:t>
        <a:bodyPr/>
        <a:lstStyle/>
        <a:p>
          <a:endParaRPr lang="en-US"/>
        </a:p>
      </dgm:t>
    </dgm:pt>
    <dgm:pt modelId="{A79B4D7F-2D01-4276-AF1A-AC6FE2E0F66A}" type="sibTrans" cxnId="{CB568967-FC0B-46FA-8DBA-1E0AF2D542D2}">
      <dgm:prSet/>
      <dgm:spPr/>
      <dgm:t>
        <a:bodyPr/>
        <a:lstStyle/>
        <a:p>
          <a:endParaRPr lang="en-US"/>
        </a:p>
      </dgm:t>
    </dgm:pt>
    <dgm:pt modelId="{EE5474F2-1604-48E5-8C8D-B9F83AF7D122}">
      <dgm:prSet/>
      <dgm:spPr/>
      <dgm:t>
        <a:bodyPr/>
        <a:lstStyle/>
        <a:p>
          <a:r>
            <a:rPr lang="it-IT"/>
            <a:t>The Welfare Model</a:t>
          </a:r>
          <a:endParaRPr lang="en-US"/>
        </a:p>
      </dgm:t>
    </dgm:pt>
    <dgm:pt modelId="{EA6515FF-577B-4937-A26B-7448D5C6ADBC}" type="parTrans" cxnId="{F26CE222-26D3-4EA0-A9FC-043DCC121366}">
      <dgm:prSet/>
      <dgm:spPr/>
      <dgm:t>
        <a:bodyPr/>
        <a:lstStyle/>
        <a:p>
          <a:endParaRPr lang="en-US"/>
        </a:p>
      </dgm:t>
    </dgm:pt>
    <dgm:pt modelId="{10D53F8A-DD13-499E-91BF-1425824FC6F9}" type="sibTrans" cxnId="{F26CE222-26D3-4EA0-A9FC-043DCC121366}">
      <dgm:prSet/>
      <dgm:spPr/>
      <dgm:t>
        <a:bodyPr/>
        <a:lstStyle/>
        <a:p>
          <a:endParaRPr lang="en-US"/>
        </a:p>
      </dgm:t>
    </dgm:pt>
    <dgm:pt modelId="{FB69B5FA-7897-4FD3-A570-0DEBFC4B1DFF}">
      <dgm:prSet/>
      <dgm:spPr/>
      <dgm:t>
        <a:bodyPr/>
        <a:lstStyle/>
        <a:p>
          <a:r>
            <a:rPr lang="it-IT" dirty="0"/>
            <a:t>The Social </a:t>
          </a:r>
          <a:r>
            <a:rPr lang="it-IT" dirty="0" err="1"/>
            <a:t>Justice</a:t>
          </a:r>
          <a:r>
            <a:rPr lang="it-IT" dirty="0"/>
            <a:t> Model</a:t>
          </a:r>
          <a:endParaRPr lang="en-US" dirty="0"/>
        </a:p>
      </dgm:t>
    </dgm:pt>
    <dgm:pt modelId="{C987AAA8-EC81-42A1-BE90-1AAC6E7086BD}" type="parTrans" cxnId="{71F02D6B-A4C9-48E9-96EF-5C7D21FFD49D}">
      <dgm:prSet/>
      <dgm:spPr/>
      <dgm:t>
        <a:bodyPr/>
        <a:lstStyle/>
        <a:p>
          <a:endParaRPr lang="en-US"/>
        </a:p>
      </dgm:t>
    </dgm:pt>
    <dgm:pt modelId="{0DA10C8A-3C79-4CE4-B8B7-353FF52DA853}" type="sibTrans" cxnId="{71F02D6B-A4C9-48E9-96EF-5C7D21FFD49D}">
      <dgm:prSet/>
      <dgm:spPr/>
      <dgm:t>
        <a:bodyPr/>
        <a:lstStyle/>
        <a:p>
          <a:endParaRPr lang="en-US"/>
        </a:p>
      </dgm:t>
    </dgm:pt>
    <dgm:pt modelId="{DE981C0D-67C4-43E3-8F4D-47B95850148C}">
      <dgm:prSet/>
      <dgm:spPr/>
      <dgm:t>
        <a:bodyPr/>
        <a:lstStyle/>
        <a:p>
          <a:r>
            <a:rPr lang="it-IT" dirty="0"/>
            <a:t>(Mark O’Neill, 2010)</a:t>
          </a:r>
          <a:endParaRPr lang="en-US" dirty="0"/>
        </a:p>
      </dgm:t>
    </dgm:pt>
    <dgm:pt modelId="{F2D36694-F8E5-4055-9B73-6F39A909D026}" type="parTrans" cxnId="{1587A881-9200-41EC-BB5E-E44A5267DD8E}">
      <dgm:prSet/>
      <dgm:spPr/>
      <dgm:t>
        <a:bodyPr/>
        <a:lstStyle/>
        <a:p>
          <a:endParaRPr lang="en-US"/>
        </a:p>
      </dgm:t>
    </dgm:pt>
    <dgm:pt modelId="{CCDA9919-757B-4D3A-B84A-09A44B7ED32C}" type="sibTrans" cxnId="{1587A881-9200-41EC-BB5E-E44A5267DD8E}">
      <dgm:prSet/>
      <dgm:spPr/>
      <dgm:t>
        <a:bodyPr/>
        <a:lstStyle/>
        <a:p>
          <a:endParaRPr lang="en-US"/>
        </a:p>
      </dgm:t>
    </dgm:pt>
    <dgm:pt modelId="{D86369B8-7D95-4032-8D5D-2AFE69BD599A}">
      <dgm:prSet/>
      <dgm:spPr/>
      <dgm:t>
        <a:bodyPr/>
        <a:lstStyle/>
        <a:p>
          <a:r>
            <a:rPr lang="it-IT" dirty="0" err="1"/>
            <a:t>Promoting</a:t>
          </a:r>
          <a:r>
            <a:rPr lang="it-IT" dirty="0"/>
            <a:t> </a:t>
          </a:r>
          <a:r>
            <a:rPr lang="it-IT" dirty="0" err="1"/>
            <a:t>equality</a:t>
          </a:r>
          <a:r>
            <a:rPr lang="it-IT" dirty="0"/>
            <a:t> of access and </a:t>
          </a:r>
          <a:r>
            <a:rPr lang="it-IT" dirty="0" err="1"/>
            <a:t>inclusion</a:t>
          </a:r>
          <a:r>
            <a:rPr lang="it-IT" dirty="0"/>
            <a:t> in </a:t>
          </a:r>
          <a:r>
            <a:rPr lang="it-IT" dirty="0" err="1"/>
            <a:t>museums</a:t>
          </a:r>
          <a:r>
            <a:rPr lang="it-IT" dirty="0"/>
            <a:t> </a:t>
          </a:r>
          <a:r>
            <a:rPr lang="it-IT" dirty="0" err="1"/>
            <a:t>should</a:t>
          </a:r>
          <a:r>
            <a:rPr lang="it-IT" dirty="0"/>
            <a:t> go </a:t>
          </a:r>
          <a:r>
            <a:rPr lang="it-IT" dirty="0" err="1"/>
            <a:t>beyond</a:t>
          </a:r>
          <a:r>
            <a:rPr lang="it-IT" dirty="0"/>
            <a:t> </a:t>
          </a:r>
          <a:r>
            <a:rPr lang="it-IT" dirty="0" err="1"/>
            <a:t>compliance</a:t>
          </a:r>
          <a:endParaRPr lang="en-US" dirty="0"/>
        </a:p>
      </dgm:t>
    </dgm:pt>
    <dgm:pt modelId="{9AB832BE-D664-48B4-AB07-B9B3F2BBBB4A}" type="parTrans" cxnId="{4CEACBC2-59EB-4944-B8D9-AC57B8BD8328}">
      <dgm:prSet/>
      <dgm:spPr/>
      <dgm:t>
        <a:bodyPr/>
        <a:lstStyle/>
        <a:p>
          <a:endParaRPr lang="en-US"/>
        </a:p>
      </dgm:t>
    </dgm:pt>
    <dgm:pt modelId="{478420D9-DC27-4CAB-93B5-9EBDA30C5265}" type="sibTrans" cxnId="{4CEACBC2-59EB-4944-B8D9-AC57B8BD8328}">
      <dgm:prSet/>
      <dgm:spPr/>
      <dgm:t>
        <a:bodyPr/>
        <a:lstStyle/>
        <a:p>
          <a:endParaRPr lang="en-US"/>
        </a:p>
      </dgm:t>
    </dgm:pt>
    <dgm:pt modelId="{F0495FBA-8C07-4187-97F8-A942D19BC46A}">
      <dgm:prSet/>
      <dgm:spPr/>
      <dgm:t>
        <a:bodyPr/>
        <a:lstStyle/>
        <a:p>
          <a:r>
            <a:rPr lang="it-IT"/>
            <a:t>It should be embedded in the culture of the organisation and not regarded as an ‘add-on’ service</a:t>
          </a:r>
          <a:endParaRPr lang="en-US"/>
        </a:p>
      </dgm:t>
    </dgm:pt>
    <dgm:pt modelId="{45DE787A-D036-4BF3-A6DF-4E996552E769}" type="parTrans" cxnId="{0F38D7F2-B642-4B47-8E65-00C34658824F}">
      <dgm:prSet/>
      <dgm:spPr/>
      <dgm:t>
        <a:bodyPr/>
        <a:lstStyle/>
        <a:p>
          <a:endParaRPr lang="en-US"/>
        </a:p>
      </dgm:t>
    </dgm:pt>
    <dgm:pt modelId="{A6C36C9D-EC2A-42F2-9FC7-4E9FF8083680}" type="sibTrans" cxnId="{0F38D7F2-B642-4B47-8E65-00C34658824F}">
      <dgm:prSet/>
      <dgm:spPr/>
      <dgm:t>
        <a:bodyPr/>
        <a:lstStyle/>
        <a:p>
          <a:endParaRPr lang="en-US"/>
        </a:p>
      </dgm:t>
    </dgm:pt>
    <dgm:pt modelId="{745DC35D-7309-45BC-BEF7-AD75722B3E95}" type="pres">
      <dgm:prSet presAssocID="{781ABB1C-9B34-4502-9192-886F334A74D7}" presName="vert0" presStyleCnt="0">
        <dgm:presLayoutVars>
          <dgm:dir/>
          <dgm:animOne val="branch"/>
          <dgm:animLvl val="lvl"/>
        </dgm:presLayoutVars>
      </dgm:prSet>
      <dgm:spPr/>
    </dgm:pt>
    <dgm:pt modelId="{89CF6334-09FE-46B4-9F58-120FC361CFF5}" type="pres">
      <dgm:prSet presAssocID="{9F5807EE-2628-4BF9-88FE-DCF32E201D20}" presName="thickLine" presStyleLbl="alignNode1" presStyleIdx="0" presStyleCnt="6"/>
      <dgm:spPr/>
    </dgm:pt>
    <dgm:pt modelId="{94390298-E511-46B4-914D-ABDCC1E34DBE}" type="pres">
      <dgm:prSet presAssocID="{9F5807EE-2628-4BF9-88FE-DCF32E201D20}" presName="horz1" presStyleCnt="0"/>
      <dgm:spPr/>
    </dgm:pt>
    <dgm:pt modelId="{2306DE13-6932-4F89-8B3D-C583BEEF93E6}" type="pres">
      <dgm:prSet presAssocID="{9F5807EE-2628-4BF9-88FE-DCF32E201D20}" presName="tx1" presStyleLbl="revTx" presStyleIdx="0" presStyleCnt="6"/>
      <dgm:spPr/>
    </dgm:pt>
    <dgm:pt modelId="{91FEFD59-0DF4-4FCB-8C0D-DA71D618CBE4}" type="pres">
      <dgm:prSet presAssocID="{9F5807EE-2628-4BF9-88FE-DCF32E201D20}" presName="vert1" presStyleCnt="0"/>
      <dgm:spPr/>
    </dgm:pt>
    <dgm:pt modelId="{6133F3DC-044C-4346-AFD3-38CEC4F29C7B}" type="pres">
      <dgm:prSet presAssocID="{EE5474F2-1604-48E5-8C8D-B9F83AF7D122}" presName="thickLine" presStyleLbl="alignNode1" presStyleIdx="1" presStyleCnt="6"/>
      <dgm:spPr/>
    </dgm:pt>
    <dgm:pt modelId="{5E47B3F0-5044-4ECA-864C-63C62651979A}" type="pres">
      <dgm:prSet presAssocID="{EE5474F2-1604-48E5-8C8D-B9F83AF7D122}" presName="horz1" presStyleCnt="0"/>
      <dgm:spPr/>
    </dgm:pt>
    <dgm:pt modelId="{804E00AC-64D6-4673-8411-632C37270D75}" type="pres">
      <dgm:prSet presAssocID="{EE5474F2-1604-48E5-8C8D-B9F83AF7D122}" presName="tx1" presStyleLbl="revTx" presStyleIdx="1" presStyleCnt="6"/>
      <dgm:spPr/>
    </dgm:pt>
    <dgm:pt modelId="{63C40F19-6575-4FA5-9AD3-53F1F43C8411}" type="pres">
      <dgm:prSet presAssocID="{EE5474F2-1604-48E5-8C8D-B9F83AF7D122}" presName="vert1" presStyleCnt="0"/>
      <dgm:spPr/>
    </dgm:pt>
    <dgm:pt modelId="{B384EDFB-1E6D-4C26-8412-52E117250897}" type="pres">
      <dgm:prSet presAssocID="{FB69B5FA-7897-4FD3-A570-0DEBFC4B1DFF}" presName="thickLine" presStyleLbl="alignNode1" presStyleIdx="2" presStyleCnt="6"/>
      <dgm:spPr/>
    </dgm:pt>
    <dgm:pt modelId="{89784D92-9646-4344-B111-03ED2D8759F8}" type="pres">
      <dgm:prSet presAssocID="{FB69B5FA-7897-4FD3-A570-0DEBFC4B1DFF}" presName="horz1" presStyleCnt="0"/>
      <dgm:spPr/>
    </dgm:pt>
    <dgm:pt modelId="{6813B012-DFA4-401F-A0D8-A2DC6E094CEF}" type="pres">
      <dgm:prSet presAssocID="{FB69B5FA-7897-4FD3-A570-0DEBFC4B1DFF}" presName="tx1" presStyleLbl="revTx" presStyleIdx="2" presStyleCnt="6"/>
      <dgm:spPr/>
    </dgm:pt>
    <dgm:pt modelId="{6D559957-0764-44E1-B820-F9732F7899B8}" type="pres">
      <dgm:prSet presAssocID="{FB69B5FA-7897-4FD3-A570-0DEBFC4B1DFF}" presName="vert1" presStyleCnt="0"/>
      <dgm:spPr/>
    </dgm:pt>
    <dgm:pt modelId="{F65EF0F1-3D1C-44E4-94E7-5723D9EEC209}" type="pres">
      <dgm:prSet presAssocID="{DE981C0D-67C4-43E3-8F4D-47B95850148C}" presName="thickLine" presStyleLbl="alignNode1" presStyleIdx="3" presStyleCnt="6"/>
      <dgm:spPr/>
    </dgm:pt>
    <dgm:pt modelId="{9EBA1820-16E8-4CAC-A240-81F1136BAB74}" type="pres">
      <dgm:prSet presAssocID="{DE981C0D-67C4-43E3-8F4D-47B95850148C}" presName="horz1" presStyleCnt="0"/>
      <dgm:spPr/>
    </dgm:pt>
    <dgm:pt modelId="{19C75F71-3310-4463-A623-21454FA318C2}" type="pres">
      <dgm:prSet presAssocID="{DE981C0D-67C4-43E3-8F4D-47B95850148C}" presName="tx1" presStyleLbl="revTx" presStyleIdx="3" presStyleCnt="6"/>
      <dgm:spPr/>
    </dgm:pt>
    <dgm:pt modelId="{79F703C5-28D5-418F-8C8D-1CC66BC152C8}" type="pres">
      <dgm:prSet presAssocID="{DE981C0D-67C4-43E3-8F4D-47B95850148C}" presName="vert1" presStyleCnt="0"/>
      <dgm:spPr/>
    </dgm:pt>
    <dgm:pt modelId="{A48E36BC-7D2A-4754-9A84-1677E35D6BD5}" type="pres">
      <dgm:prSet presAssocID="{D86369B8-7D95-4032-8D5D-2AFE69BD599A}" presName="thickLine" presStyleLbl="alignNode1" presStyleIdx="4" presStyleCnt="6"/>
      <dgm:spPr/>
    </dgm:pt>
    <dgm:pt modelId="{E7B326D6-463D-4368-8771-03D9BEF0543C}" type="pres">
      <dgm:prSet presAssocID="{D86369B8-7D95-4032-8D5D-2AFE69BD599A}" presName="horz1" presStyleCnt="0"/>
      <dgm:spPr/>
    </dgm:pt>
    <dgm:pt modelId="{CC2C882F-29D5-4FD8-80F3-885C7BA4DA6A}" type="pres">
      <dgm:prSet presAssocID="{D86369B8-7D95-4032-8D5D-2AFE69BD599A}" presName="tx1" presStyleLbl="revTx" presStyleIdx="4" presStyleCnt="6"/>
      <dgm:spPr/>
    </dgm:pt>
    <dgm:pt modelId="{2592A38C-9DAB-4F98-B3E6-CBFDACE52086}" type="pres">
      <dgm:prSet presAssocID="{D86369B8-7D95-4032-8D5D-2AFE69BD599A}" presName="vert1" presStyleCnt="0"/>
      <dgm:spPr/>
    </dgm:pt>
    <dgm:pt modelId="{2B3FE660-AB41-4217-9898-C5117ACA36C7}" type="pres">
      <dgm:prSet presAssocID="{F0495FBA-8C07-4187-97F8-A942D19BC46A}" presName="thickLine" presStyleLbl="alignNode1" presStyleIdx="5" presStyleCnt="6"/>
      <dgm:spPr/>
    </dgm:pt>
    <dgm:pt modelId="{BE47F319-4DC6-45D6-BB9D-2B280D5CC468}" type="pres">
      <dgm:prSet presAssocID="{F0495FBA-8C07-4187-97F8-A942D19BC46A}" presName="horz1" presStyleCnt="0"/>
      <dgm:spPr/>
    </dgm:pt>
    <dgm:pt modelId="{BE28B822-16EB-4D72-8018-38CBB2B6BB96}" type="pres">
      <dgm:prSet presAssocID="{F0495FBA-8C07-4187-97F8-A942D19BC46A}" presName="tx1" presStyleLbl="revTx" presStyleIdx="5" presStyleCnt="6"/>
      <dgm:spPr/>
    </dgm:pt>
    <dgm:pt modelId="{21E33291-DD09-42EC-81C2-BB8174F70111}" type="pres">
      <dgm:prSet presAssocID="{F0495FBA-8C07-4187-97F8-A942D19BC46A}" presName="vert1" presStyleCnt="0"/>
      <dgm:spPr/>
    </dgm:pt>
  </dgm:ptLst>
  <dgm:cxnLst>
    <dgm:cxn modelId="{CB120610-08E6-45BC-8EEC-5CFA84693984}" type="presOf" srcId="{FB69B5FA-7897-4FD3-A570-0DEBFC4B1DFF}" destId="{6813B012-DFA4-401F-A0D8-A2DC6E094CEF}" srcOrd="0" destOrd="0" presId="urn:microsoft.com/office/officeart/2008/layout/LinedList"/>
    <dgm:cxn modelId="{04D5B312-65B3-469A-96BF-DFA06BEADC53}" type="presOf" srcId="{EE5474F2-1604-48E5-8C8D-B9F83AF7D122}" destId="{804E00AC-64D6-4673-8411-632C37270D75}" srcOrd="0" destOrd="0" presId="urn:microsoft.com/office/officeart/2008/layout/LinedList"/>
    <dgm:cxn modelId="{6737A516-D342-434B-967A-AF11DBBB4A30}" type="presOf" srcId="{F0495FBA-8C07-4187-97F8-A942D19BC46A}" destId="{BE28B822-16EB-4D72-8018-38CBB2B6BB96}" srcOrd="0" destOrd="0" presId="urn:microsoft.com/office/officeart/2008/layout/LinedList"/>
    <dgm:cxn modelId="{F26CE222-26D3-4EA0-A9FC-043DCC121366}" srcId="{781ABB1C-9B34-4502-9192-886F334A74D7}" destId="{EE5474F2-1604-48E5-8C8D-B9F83AF7D122}" srcOrd="1" destOrd="0" parTransId="{EA6515FF-577B-4937-A26B-7448D5C6ADBC}" sibTransId="{10D53F8A-DD13-499E-91BF-1425824FC6F9}"/>
    <dgm:cxn modelId="{CB568967-FC0B-46FA-8DBA-1E0AF2D542D2}" srcId="{781ABB1C-9B34-4502-9192-886F334A74D7}" destId="{9F5807EE-2628-4BF9-88FE-DCF32E201D20}" srcOrd="0" destOrd="0" parTransId="{1DE34CDA-3E38-4726-8E84-37E6E2CC127B}" sibTransId="{A79B4D7F-2D01-4276-AF1A-AC6FE2E0F66A}"/>
    <dgm:cxn modelId="{71F02D6B-A4C9-48E9-96EF-5C7D21FFD49D}" srcId="{781ABB1C-9B34-4502-9192-886F334A74D7}" destId="{FB69B5FA-7897-4FD3-A570-0DEBFC4B1DFF}" srcOrd="2" destOrd="0" parTransId="{C987AAA8-EC81-42A1-BE90-1AAC6E7086BD}" sibTransId="{0DA10C8A-3C79-4CE4-B8B7-353FF52DA853}"/>
    <dgm:cxn modelId="{7947106C-B00F-4AAF-9B6B-06468B6D3D88}" type="presOf" srcId="{D86369B8-7D95-4032-8D5D-2AFE69BD599A}" destId="{CC2C882F-29D5-4FD8-80F3-885C7BA4DA6A}" srcOrd="0" destOrd="0" presId="urn:microsoft.com/office/officeart/2008/layout/LinedList"/>
    <dgm:cxn modelId="{F352387F-4AF7-41E1-8F94-D41C26CFF956}" type="presOf" srcId="{781ABB1C-9B34-4502-9192-886F334A74D7}" destId="{745DC35D-7309-45BC-BEF7-AD75722B3E95}" srcOrd="0" destOrd="0" presId="urn:microsoft.com/office/officeart/2008/layout/LinedList"/>
    <dgm:cxn modelId="{1587A881-9200-41EC-BB5E-E44A5267DD8E}" srcId="{781ABB1C-9B34-4502-9192-886F334A74D7}" destId="{DE981C0D-67C4-43E3-8F4D-47B95850148C}" srcOrd="3" destOrd="0" parTransId="{F2D36694-F8E5-4055-9B73-6F39A909D026}" sibTransId="{CCDA9919-757B-4D3A-B84A-09A44B7ED32C}"/>
    <dgm:cxn modelId="{5D0562BE-6F70-498C-A9BF-C66F463DCA65}" type="presOf" srcId="{9F5807EE-2628-4BF9-88FE-DCF32E201D20}" destId="{2306DE13-6932-4F89-8B3D-C583BEEF93E6}" srcOrd="0" destOrd="0" presId="urn:microsoft.com/office/officeart/2008/layout/LinedList"/>
    <dgm:cxn modelId="{4CEACBC2-59EB-4944-B8D9-AC57B8BD8328}" srcId="{781ABB1C-9B34-4502-9192-886F334A74D7}" destId="{D86369B8-7D95-4032-8D5D-2AFE69BD599A}" srcOrd="4" destOrd="0" parTransId="{9AB832BE-D664-48B4-AB07-B9B3F2BBBB4A}" sibTransId="{478420D9-DC27-4CAB-93B5-9EBDA30C5265}"/>
    <dgm:cxn modelId="{4D52F4D5-8C05-4EEE-80CA-6F18938881A4}" type="presOf" srcId="{DE981C0D-67C4-43E3-8F4D-47B95850148C}" destId="{19C75F71-3310-4463-A623-21454FA318C2}" srcOrd="0" destOrd="0" presId="urn:microsoft.com/office/officeart/2008/layout/LinedList"/>
    <dgm:cxn modelId="{0F38D7F2-B642-4B47-8E65-00C34658824F}" srcId="{781ABB1C-9B34-4502-9192-886F334A74D7}" destId="{F0495FBA-8C07-4187-97F8-A942D19BC46A}" srcOrd="5" destOrd="0" parTransId="{45DE787A-D036-4BF3-A6DF-4E996552E769}" sibTransId="{A6C36C9D-EC2A-42F2-9FC7-4E9FF8083680}"/>
    <dgm:cxn modelId="{A65EB0F5-D3D8-4A0B-B4B6-2DC39C2EB519}" type="presParOf" srcId="{745DC35D-7309-45BC-BEF7-AD75722B3E95}" destId="{89CF6334-09FE-46B4-9F58-120FC361CFF5}" srcOrd="0" destOrd="0" presId="urn:microsoft.com/office/officeart/2008/layout/LinedList"/>
    <dgm:cxn modelId="{43F138AB-2DB4-48A7-818E-14C2D0FEBD73}" type="presParOf" srcId="{745DC35D-7309-45BC-BEF7-AD75722B3E95}" destId="{94390298-E511-46B4-914D-ABDCC1E34DBE}" srcOrd="1" destOrd="0" presId="urn:microsoft.com/office/officeart/2008/layout/LinedList"/>
    <dgm:cxn modelId="{CFEC13DF-3AF7-41B0-AA5F-EE838D9D0811}" type="presParOf" srcId="{94390298-E511-46B4-914D-ABDCC1E34DBE}" destId="{2306DE13-6932-4F89-8B3D-C583BEEF93E6}" srcOrd="0" destOrd="0" presId="urn:microsoft.com/office/officeart/2008/layout/LinedList"/>
    <dgm:cxn modelId="{EA67D7DA-A9BB-489E-A6DE-1BD30DCA86C7}" type="presParOf" srcId="{94390298-E511-46B4-914D-ABDCC1E34DBE}" destId="{91FEFD59-0DF4-4FCB-8C0D-DA71D618CBE4}" srcOrd="1" destOrd="0" presId="urn:microsoft.com/office/officeart/2008/layout/LinedList"/>
    <dgm:cxn modelId="{C279821D-A2A6-4047-BD70-91DDF69DCD2F}" type="presParOf" srcId="{745DC35D-7309-45BC-BEF7-AD75722B3E95}" destId="{6133F3DC-044C-4346-AFD3-38CEC4F29C7B}" srcOrd="2" destOrd="0" presId="urn:microsoft.com/office/officeart/2008/layout/LinedList"/>
    <dgm:cxn modelId="{E11F4BF6-B7DA-4AE7-B815-4980DE36D3B9}" type="presParOf" srcId="{745DC35D-7309-45BC-BEF7-AD75722B3E95}" destId="{5E47B3F0-5044-4ECA-864C-63C62651979A}" srcOrd="3" destOrd="0" presId="urn:microsoft.com/office/officeart/2008/layout/LinedList"/>
    <dgm:cxn modelId="{ABC71847-9E52-4D00-A30D-B88DFBF9C809}" type="presParOf" srcId="{5E47B3F0-5044-4ECA-864C-63C62651979A}" destId="{804E00AC-64D6-4673-8411-632C37270D75}" srcOrd="0" destOrd="0" presId="urn:microsoft.com/office/officeart/2008/layout/LinedList"/>
    <dgm:cxn modelId="{EC44A98B-E282-431A-B42B-AD546A236BCA}" type="presParOf" srcId="{5E47B3F0-5044-4ECA-864C-63C62651979A}" destId="{63C40F19-6575-4FA5-9AD3-53F1F43C8411}" srcOrd="1" destOrd="0" presId="urn:microsoft.com/office/officeart/2008/layout/LinedList"/>
    <dgm:cxn modelId="{E7774A00-35D8-49BA-A27B-CC85F7FE9FAD}" type="presParOf" srcId="{745DC35D-7309-45BC-BEF7-AD75722B3E95}" destId="{B384EDFB-1E6D-4C26-8412-52E117250897}" srcOrd="4" destOrd="0" presId="urn:microsoft.com/office/officeart/2008/layout/LinedList"/>
    <dgm:cxn modelId="{4ABBC9FA-FEEB-4E3C-B78F-247997993FDA}" type="presParOf" srcId="{745DC35D-7309-45BC-BEF7-AD75722B3E95}" destId="{89784D92-9646-4344-B111-03ED2D8759F8}" srcOrd="5" destOrd="0" presId="urn:microsoft.com/office/officeart/2008/layout/LinedList"/>
    <dgm:cxn modelId="{32307A98-E18C-4540-B3CD-3409E573096E}" type="presParOf" srcId="{89784D92-9646-4344-B111-03ED2D8759F8}" destId="{6813B012-DFA4-401F-A0D8-A2DC6E094CEF}" srcOrd="0" destOrd="0" presId="urn:microsoft.com/office/officeart/2008/layout/LinedList"/>
    <dgm:cxn modelId="{B7298DB9-753E-448B-BE92-86C21344E240}" type="presParOf" srcId="{89784D92-9646-4344-B111-03ED2D8759F8}" destId="{6D559957-0764-44E1-B820-F9732F7899B8}" srcOrd="1" destOrd="0" presId="urn:microsoft.com/office/officeart/2008/layout/LinedList"/>
    <dgm:cxn modelId="{22AD82A1-E7F0-41AF-997C-63A1B2B04BC3}" type="presParOf" srcId="{745DC35D-7309-45BC-BEF7-AD75722B3E95}" destId="{F65EF0F1-3D1C-44E4-94E7-5723D9EEC209}" srcOrd="6" destOrd="0" presId="urn:microsoft.com/office/officeart/2008/layout/LinedList"/>
    <dgm:cxn modelId="{F00F1B6E-5170-442A-825F-C2CE346F1662}" type="presParOf" srcId="{745DC35D-7309-45BC-BEF7-AD75722B3E95}" destId="{9EBA1820-16E8-4CAC-A240-81F1136BAB74}" srcOrd="7" destOrd="0" presId="urn:microsoft.com/office/officeart/2008/layout/LinedList"/>
    <dgm:cxn modelId="{F878C43E-11D0-4805-B0F0-1534ABA9498F}" type="presParOf" srcId="{9EBA1820-16E8-4CAC-A240-81F1136BAB74}" destId="{19C75F71-3310-4463-A623-21454FA318C2}" srcOrd="0" destOrd="0" presId="urn:microsoft.com/office/officeart/2008/layout/LinedList"/>
    <dgm:cxn modelId="{C57E05C8-0AC9-4919-B0D5-E255F0CD4EC3}" type="presParOf" srcId="{9EBA1820-16E8-4CAC-A240-81F1136BAB74}" destId="{79F703C5-28D5-418F-8C8D-1CC66BC152C8}" srcOrd="1" destOrd="0" presId="urn:microsoft.com/office/officeart/2008/layout/LinedList"/>
    <dgm:cxn modelId="{2428DBCD-72D7-408D-B1EF-90B06AF63CDB}" type="presParOf" srcId="{745DC35D-7309-45BC-BEF7-AD75722B3E95}" destId="{A48E36BC-7D2A-4754-9A84-1677E35D6BD5}" srcOrd="8" destOrd="0" presId="urn:microsoft.com/office/officeart/2008/layout/LinedList"/>
    <dgm:cxn modelId="{6B0CADED-B9E0-49CC-9502-4C5CB626C8F0}" type="presParOf" srcId="{745DC35D-7309-45BC-BEF7-AD75722B3E95}" destId="{E7B326D6-463D-4368-8771-03D9BEF0543C}" srcOrd="9" destOrd="0" presId="urn:microsoft.com/office/officeart/2008/layout/LinedList"/>
    <dgm:cxn modelId="{1CB44749-7B11-435A-B8F2-6CD2D1389723}" type="presParOf" srcId="{E7B326D6-463D-4368-8771-03D9BEF0543C}" destId="{CC2C882F-29D5-4FD8-80F3-885C7BA4DA6A}" srcOrd="0" destOrd="0" presId="urn:microsoft.com/office/officeart/2008/layout/LinedList"/>
    <dgm:cxn modelId="{0A6469A6-542D-467E-99DD-09E8C49A2EFD}" type="presParOf" srcId="{E7B326D6-463D-4368-8771-03D9BEF0543C}" destId="{2592A38C-9DAB-4F98-B3E6-CBFDACE52086}" srcOrd="1" destOrd="0" presId="urn:microsoft.com/office/officeart/2008/layout/LinedList"/>
    <dgm:cxn modelId="{DB5B33DF-4510-474B-A35F-77E8DE1B47DE}" type="presParOf" srcId="{745DC35D-7309-45BC-BEF7-AD75722B3E95}" destId="{2B3FE660-AB41-4217-9898-C5117ACA36C7}" srcOrd="10" destOrd="0" presId="urn:microsoft.com/office/officeart/2008/layout/LinedList"/>
    <dgm:cxn modelId="{45BC5931-B229-497B-ACFA-5622FA1BB8B4}" type="presParOf" srcId="{745DC35D-7309-45BC-BEF7-AD75722B3E95}" destId="{BE47F319-4DC6-45D6-BB9D-2B280D5CC468}" srcOrd="11" destOrd="0" presId="urn:microsoft.com/office/officeart/2008/layout/LinedList"/>
    <dgm:cxn modelId="{E76CBE62-570B-47C5-B113-731F8DC4045B}" type="presParOf" srcId="{BE47F319-4DC6-45D6-BB9D-2B280D5CC468}" destId="{BE28B822-16EB-4D72-8018-38CBB2B6BB96}" srcOrd="0" destOrd="0" presId="urn:microsoft.com/office/officeart/2008/layout/LinedList"/>
    <dgm:cxn modelId="{4FA9C57B-B61E-46DF-913E-B57DA154C33B}" type="presParOf" srcId="{BE47F319-4DC6-45D6-BB9D-2B280D5CC468}" destId="{21E33291-DD09-42EC-81C2-BB8174F701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96D29-AEF4-493B-8E9E-C1388989E024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7DDD5-5DB9-4BA2-BC71-8ED38DAAACEC}">
      <dsp:nvSpPr>
        <dsp:cNvPr id="0" name=""/>
        <dsp:cNvSpPr/>
      </dsp:nvSpPr>
      <dsp:spPr>
        <a:xfrm>
          <a:off x="0" y="0"/>
          <a:ext cx="10515600" cy="102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“</a:t>
          </a:r>
          <a:r>
            <a:rPr lang="en-US" sz="2000" i="1" kern="1200"/>
            <a:t>Everyone has the right freely to participate in the cultural life of the community, to enjoy the arts and to share in scientific advancement and its benefits” (</a:t>
          </a:r>
          <a:r>
            <a:rPr lang="en-US" sz="2000" kern="1200"/>
            <a:t>Universal Declaration of Human Rights, 1948, art.27)</a:t>
          </a:r>
        </a:p>
      </dsp:txBody>
      <dsp:txXfrm>
        <a:off x="0" y="0"/>
        <a:ext cx="10515600" cy="1020243"/>
      </dsp:txXfrm>
    </dsp:sp>
    <dsp:sp modelId="{E75DDABE-BD41-4FA6-AF5B-DFBD7459011A}">
      <dsp:nvSpPr>
        <dsp:cNvPr id="0" name=""/>
        <dsp:cNvSpPr/>
      </dsp:nvSpPr>
      <dsp:spPr>
        <a:xfrm>
          <a:off x="0" y="102024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9CC5E9-F773-40FE-B1C4-F0175ED1435A}">
      <dsp:nvSpPr>
        <dsp:cNvPr id="0" name=""/>
        <dsp:cNvSpPr/>
      </dsp:nvSpPr>
      <dsp:spPr>
        <a:xfrm>
          <a:off x="0" y="1020243"/>
          <a:ext cx="10515600" cy="102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i="1" kern="1200"/>
            <a:t>“Everyone, alone or collectively, has the right to benefit from the cultural heritage and to contribute towards its enrichment” </a:t>
          </a:r>
          <a:r>
            <a:rPr lang="en-GB" sz="2000" kern="1200"/>
            <a:t>(Faro, Convention 2005, art 4.a)</a:t>
          </a:r>
          <a:endParaRPr lang="en-US" sz="2000" kern="1200"/>
        </a:p>
      </dsp:txBody>
      <dsp:txXfrm>
        <a:off x="0" y="1020243"/>
        <a:ext cx="10515600" cy="1020243"/>
      </dsp:txXfrm>
    </dsp:sp>
    <dsp:sp modelId="{3E5A0787-2A91-4179-8108-803821A5B1FA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B62A8-3FC8-426F-A105-A1C66F99E36B}">
      <dsp:nvSpPr>
        <dsp:cNvPr id="0" name=""/>
        <dsp:cNvSpPr/>
      </dsp:nvSpPr>
      <dsp:spPr>
        <a:xfrm>
          <a:off x="0" y="2040487"/>
          <a:ext cx="10515600" cy="102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/>
            <a:t>Cultural heritage is a shared resource and a common good </a:t>
          </a:r>
          <a:endParaRPr lang="en-US" sz="2000" kern="1200"/>
        </a:p>
      </dsp:txBody>
      <dsp:txXfrm>
        <a:off x="0" y="2040487"/>
        <a:ext cx="10515600" cy="1020243"/>
      </dsp:txXfrm>
    </dsp:sp>
    <dsp:sp modelId="{E813D4A7-74AF-4348-8CEF-0CE82CEDE3E4}">
      <dsp:nvSpPr>
        <dsp:cNvPr id="0" name=""/>
        <dsp:cNvSpPr/>
      </dsp:nvSpPr>
      <dsp:spPr>
        <a:xfrm>
          <a:off x="0" y="306073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1DFE8-E289-4082-A7EF-86DA750FEAB2}">
      <dsp:nvSpPr>
        <dsp:cNvPr id="0" name=""/>
        <dsp:cNvSpPr/>
      </dsp:nvSpPr>
      <dsp:spPr>
        <a:xfrm>
          <a:off x="0" y="3060730"/>
          <a:ext cx="10515600" cy="1020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/>
            <a:t>Increased recognition of a people-centred approach to participatory systems of governance for culture </a:t>
          </a:r>
          <a:r>
            <a:rPr lang="en-US" sz="2000" kern="1200"/>
            <a:t>(EU Council conclusions on participatory governance of cultural heritage, 2014)</a:t>
          </a:r>
        </a:p>
      </dsp:txBody>
      <dsp:txXfrm>
        <a:off x="0" y="3060730"/>
        <a:ext cx="10515600" cy="10202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8A709-5C3D-4D33-97F8-EE31AA26BF4C}">
      <dsp:nvSpPr>
        <dsp:cNvPr id="0" name=""/>
        <dsp:cNvSpPr/>
      </dsp:nvSpPr>
      <dsp:spPr>
        <a:xfrm>
          <a:off x="0" y="63022"/>
          <a:ext cx="6269037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Specific objectives of the European Year of Cultural Heritage:</a:t>
          </a:r>
        </a:p>
      </dsp:txBody>
      <dsp:txXfrm>
        <a:off x="62141" y="125163"/>
        <a:ext cx="6144755" cy="1148678"/>
      </dsp:txXfrm>
    </dsp:sp>
    <dsp:sp modelId="{E89E83A3-531B-4D4F-9628-D90AC5A31AB6}">
      <dsp:nvSpPr>
        <dsp:cNvPr id="0" name=""/>
        <dsp:cNvSpPr/>
      </dsp:nvSpPr>
      <dsp:spPr>
        <a:xfrm>
          <a:off x="0" y="1335982"/>
          <a:ext cx="6269037" cy="4173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04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(a) encourage approaches to cultural heritage that are people-centred, inclusive, forward-looking, more integrated, sustainable and cross-sectoral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……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……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(d) promote solutions which make cultural heritage accessible to all, including via digital means, by removing social, cultural and physical barriers, taking into account people with special needs; </a:t>
          </a:r>
        </a:p>
      </dsp:txBody>
      <dsp:txXfrm>
        <a:off x="0" y="1335982"/>
        <a:ext cx="6269037" cy="4173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ABA3E-B908-4156-BF01-E7408FA21BC3}">
      <dsp:nvSpPr>
        <dsp:cNvPr id="0" name=""/>
        <dsp:cNvSpPr/>
      </dsp:nvSpPr>
      <dsp:spPr>
        <a:xfrm>
          <a:off x="3364992" y="161"/>
          <a:ext cx="3785616" cy="488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Physical</a:t>
          </a:r>
          <a:endParaRPr lang="en-US" sz="2400" kern="1200"/>
        </a:p>
      </dsp:txBody>
      <dsp:txXfrm>
        <a:off x="3388848" y="24017"/>
        <a:ext cx="3737904" cy="440988"/>
      </dsp:txXfrm>
    </dsp:sp>
    <dsp:sp modelId="{19FC2E87-3EFB-4D28-9CD0-469A8A378413}">
      <dsp:nvSpPr>
        <dsp:cNvPr id="0" name=""/>
        <dsp:cNvSpPr/>
      </dsp:nvSpPr>
      <dsp:spPr>
        <a:xfrm>
          <a:off x="3364992" y="513297"/>
          <a:ext cx="3785616" cy="488700"/>
        </a:xfrm>
        <a:prstGeom prst="round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Sensory</a:t>
          </a:r>
          <a:endParaRPr lang="en-US" sz="2400" kern="1200"/>
        </a:p>
      </dsp:txBody>
      <dsp:txXfrm>
        <a:off x="3388848" y="537153"/>
        <a:ext cx="3737904" cy="440988"/>
      </dsp:txXfrm>
    </dsp:sp>
    <dsp:sp modelId="{66187776-89AC-4DA0-806F-D56B606D7E83}">
      <dsp:nvSpPr>
        <dsp:cNvPr id="0" name=""/>
        <dsp:cNvSpPr/>
      </dsp:nvSpPr>
      <dsp:spPr>
        <a:xfrm>
          <a:off x="3364992" y="1026433"/>
          <a:ext cx="3785616" cy="488700"/>
        </a:xfrm>
        <a:prstGeom prst="round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Intellectual</a:t>
          </a:r>
          <a:endParaRPr lang="en-US" sz="2400" kern="1200"/>
        </a:p>
      </dsp:txBody>
      <dsp:txXfrm>
        <a:off x="3388848" y="1050289"/>
        <a:ext cx="3737904" cy="440988"/>
      </dsp:txXfrm>
    </dsp:sp>
    <dsp:sp modelId="{4BEA6277-2601-41C7-ADFA-5FDF7429423B}">
      <dsp:nvSpPr>
        <dsp:cNvPr id="0" name=""/>
        <dsp:cNvSpPr/>
      </dsp:nvSpPr>
      <dsp:spPr>
        <a:xfrm>
          <a:off x="3364992" y="1539568"/>
          <a:ext cx="3785616" cy="488700"/>
        </a:xfrm>
        <a:prstGeom prst="round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Financial</a:t>
          </a:r>
          <a:endParaRPr lang="en-US" sz="2400" kern="1200"/>
        </a:p>
      </dsp:txBody>
      <dsp:txXfrm>
        <a:off x="3388848" y="1563424"/>
        <a:ext cx="3737904" cy="440988"/>
      </dsp:txXfrm>
    </dsp:sp>
    <dsp:sp modelId="{025FE77E-DC3E-4C54-87F1-0D4CDF89F54F}">
      <dsp:nvSpPr>
        <dsp:cNvPr id="0" name=""/>
        <dsp:cNvSpPr/>
      </dsp:nvSpPr>
      <dsp:spPr>
        <a:xfrm>
          <a:off x="3364992" y="2052704"/>
          <a:ext cx="3785616" cy="488700"/>
        </a:xfrm>
        <a:prstGeom prst="round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Social</a:t>
          </a:r>
          <a:endParaRPr lang="en-US" sz="2400" kern="1200"/>
        </a:p>
      </dsp:txBody>
      <dsp:txXfrm>
        <a:off x="3388848" y="2076560"/>
        <a:ext cx="3737904" cy="440988"/>
      </dsp:txXfrm>
    </dsp:sp>
    <dsp:sp modelId="{F0452000-DAAF-43FC-9963-B9F4801C36A9}">
      <dsp:nvSpPr>
        <dsp:cNvPr id="0" name=""/>
        <dsp:cNvSpPr/>
      </dsp:nvSpPr>
      <dsp:spPr>
        <a:xfrm>
          <a:off x="3364992" y="2565840"/>
          <a:ext cx="3785616" cy="488700"/>
        </a:xfrm>
        <a:prstGeom prst="round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Emotional</a:t>
          </a:r>
          <a:endParaRPr lang="en-US" sz="2400" kern="1200"/>
        </a:p>
      </dsp:txBody>
      <dsp:txXfrm>
        <a:off x="3388848" y="2589696"/>
        <a:ext cx="3737904" cy="440988"/>
      </dsp:txXfrm>
    </dsp:sp>
    <dsp:sp modelId="{F23B9F76-E446-482A-9A70-8579520A8A73}">
      <dsp:nvSpPr>
        <dsp:cNvPr id="0" name=""/>
        <dsp:cNvSpPr/>
      </dsp:nvSpPr>
      <dsp:spPr>
        <a:xfrm>
          <a:off x="3364992" y="3078975"/>
          <a:ext cx="3785616" cy="488700"/>
        </a:xfrm>
        <a:prstGeom prst="round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Attitudinal</a:t>
          </a:r>
          <a:endParaRPr lang="en-US" sz="2400" kern="1200"/>
        </a:p>
      </dsp:txBody>
      <dsp:txXfrm>
        <a:off x="3388848" y="3102831"/>
        <a:ext cx="3737904" cy="440988"/>
      </dsp:txXfrm>
    </dsp:sp>
    <dsp:sp modelId="{99FEE938-2F00-40D1-BB7E-0FAB79F8414A}">
      <dsp:nvSpPr>
        <dsp:cNvPr id="0" name=""/>
        <dsp:cNvSpPr/>
      </dsp:nvSpPr>
      <dsp:spPr>
        <a:xfrm>
          <a:off x="3364992" y="3592111"/>
          <a:ext cx="3785616" cy="4887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Lack of information</a:t>
          </a:r>
          <a:endParaRPr lang="en-US" sz="2400" kern="1200"/>
        </a:p>
      </dsp:txBody>
      <dsp:txXfrm>
        <a:off x="3388848" y="3615967"/>
        <a:ext cx="3737904" cy="4409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F6334-09FE-46B4-9F58-120FC361CFF5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6DE13-6932-4F89-8B3D-C583BEEF93E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The Elistist Model</a:t>
          </a:r>
          <a:endParaRPr lang="en-US" sz="2000" kern="1200"/>
        </a:p>
      </dsp:txBody>
      <dsp:txXfrm>
        <a:off x="0" y="1992"/>
        <a:ext cx="10515600" cy="679498"/>
      </dsp:txXfrm>
    </dsp:sp>
    <dsp:sp modelId="{6133F3DC-044C-4346-AFD3-38CEC4F29C7B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E00AC-64D6-4673-8411-632C37270D75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The Welfare Model</a:t>
          </a:r>
          <a:endParaRPr lang="en-US" sz="2000" kern="1200"/>
        </a:p>
      </dsp:txBody>
      <dsp:txXfrm>
        <a:off x="0" y="681490"/>
        <a:ext cx="10515600" cy="679498"/>
      </dsp:txXfrm>
    </dsp:sp>
    <dsp:sp modelId="{B384EDFB-1E6D-4C26-8412-52E117250897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3B012-DFA4-401F-A0D8-A2DC6E094CEF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The Social </a:t>
          </a:r>
          <a:r>
            <a:rPr lang="it-IT" sz="2000" kern="1200" dirty="0" err="1"/>
            <a:t>Justice</a:t>
          </a:r>
          <a:r>
            <a:rPr lang="it-IT" sz="2000" kern="1200" dirty="0"/>
            <a:t> Model</a:t>
          </a:r>
          <a:endParaRPr lang="en-US" sz="2000" kern="1200" dirty="0"/>
        </a:p>
      </dsp:txBody>
      <dsp:txXfrm>
        <a:off x="0" y="1360988"/>
        <a:ext cx="10515600" cy="679498"/>
      </dsp:txXfrm>
    </dsp:sp>
    <dsp:sp modelId="{F65EF0F1-3D1C-44E4-94E7-5723D9EEC209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75F71-3310-4463-A623-21454FA318C2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(Mark O’Neill, 2010)</a:t>
          </a:r>
          <a:endParaRPr lang="en-US" sz="2000" kern="1200" dirty="0"/>
        </a:p>
      </dsp:txBody>
      <dsp:txXfrm>
        <a:off x="0" y="2040487"/>
        <a:ext cx="10515600" cy="679498"/>
      </dsp:txXfrm>
    </dsp:sp>
    <dsp:sp modelId="{A48E36BC-7D2A-4754-9A84-1677E35D6BD5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C882F-29D5-4FD8-80F3-885C7BA4DA6A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Promoting</a:t>
          </a:r>
          <a:r>
            <a:rPr lang="it-IT" sz="2000" kern="1200" dirty="0"/>
            <a:t> </a:t>
          </a:r>
          <a:r>
            <a:rPr lang="it-IT" sz="2000" kern="1200" dirty="0" err="1"/>
            <a:t>equality</a:t>
          </a:r>
          <a:r>
            <a:rPr lang="it-IT" sz="2000" kern="1200" dirty="0"/>
            <a:t> of access and </a:t>
          </a:r>
          <a:r>
            <a:rPr lang="it-IT" sz="2000" kern="1200" dirty="0" err="1"/>
            <a:t>inclusion</a:t>
          </a:r>
          <a:r>
            <a:rPr lang="it-IT" sz="2000" kern="1200" dirty="0"/>
            <a:t> in </a:t>
          </a:r>
          <a:r>
            <a:rPr lang="it-IT" sz="2000" kern="1200" dirty="0" err="1"/>
            <a:t>museums</a:t>
          </a:r>
          <a:r>
            <a:rPr lang="it-IT" sz="2000" kern="1200" dirty="0"/>
            <a:t> </a:t>
          </a:r>
          <a:r>
            <a:rPr lang="it-IT" sz="2000" kern="1200" dirty="0" err="1"/>
            <a:t>should</a:t>
          </a:r>
          <a:r>
            <a:rPr lang="it-IT" sz="2000" kern="1200" dirty="0"/>
            <a:t> go </a:t>
          </a:r>
          <a:r>
            <a:rPr lang="it-IT" sz="2000" kern="1200" dirty="0" err="1"/>
            <a:t>beyond</a:t>
          </a:r>
          <a:r>
            <a:rPr lang="it-IT" sz="2000" kern="1200" dirty="0"/>
            <a:t> </a:t>
          </a:r>
          <a:r>
            <a:rPr lang="it-IT" sz="2000" kern="1200" dirty="0" err="1"/>
            <a:t>compliance</a:t>
          </a:r>
          <a:endParaRPr lang="en-US" sz="2000" kern="1200" dirty="0"/>
        </a:p>
      </dsp:txBody>
      <dsp:txXfrm>
        <a:off x="0" y="2719985"/>
        <a:ext cx="10515600" cy="679498"/>
      </dsp:txXfrm>
    </dsp:sp>
    <dsp:sp modelId="{2B3FE660-AB41-4217-9898-C5117ACA36C7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B822-16EB-4D72-8018-38CBB2B6BB96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It should be embedded in the culture of the organisation and not regarded as an ‘add-on’ service</a:t>
          </a:r>
          <a:endParaRPr lang="en-US" sz="2000" kern="1200"/>
        </a:p>
      </dsp:txBody>
      <dsp:txXfrm>
        <a:off x="0" y="3399483"/>
        <a:ext cx="10515600" cy="679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77A1C-1D6B-4AA8-99C1-075F57D0D492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F6C07-7884-4EF7-A185-5D32B7DA83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66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F6C07-7884-4EF7-A185-5D32B7DA832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483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BB920-DEB9-4A5F-8D94-4AC3F19D9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26E3A31-B2DA-49DE-9ABB-D937086FC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BD1C6C-4EE2-49FC-9CED-9D2DA1A68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A5771-DA7F-4C3D-89ED-57FEF43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29A09C-CCE6-4242-9167-A8C3E39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5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9BFECD-FE16-46E4-A2F7-6AD11A8C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11217D9-CD63-4FB3-952A-0974091F4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93CD08-24BF-486B-95FA-BAA075B9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BF4759-E462-41D3-8B8A-372DE86A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5D3691-0F23-4D5A-9381-2A2AC5A2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92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24EB92E-D7A9-47A3-857B-082D716B0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A351C7-16E3-4853-BF67-B162A525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7D314E-B2A5-4255-BD51-82215345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A9A284-7F00-465B-B2BC-96BF322E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88BFDA-2214-4190-BFC8-F2A1F346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0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CDBA7-80F8-4430-8C7C-486EFB78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2EA2D0-3AC6-4F90-8E63-42D22CE2C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6E1A4A-A389-4759-ADF6-8CFAB372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4431D7-CFF8-46DA-B73E-0845C0E0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9A9876-EBD1-4B4B-9E45-C6FB083F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85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34634B-88DB-434C-92DE-D5E16542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9B37CF-368E-4DD4-B906-50961AD7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EC2CA2-A419-4AB2-BC5A-F32A598A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AD05F0-FB7F-4DA5-9F0A-7D44510D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DC2FD8-AF4A-4351-B0B7-1CBE167C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09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D98D9-B063-430F-855A-36C87305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A81DD2-7F48-4E49-8E55-36E6576F8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A1122-96E3-4865-9932-EB36973F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FFB829-C261-4376-993B-E85F9EDF3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930EBD-A54F-46B3-B927-2FB8E072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770514-86C7-4682-8BE0-5F56FD7E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30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D6DC2-BC2E-4803-BF07-EF015B92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677210-8FFA-40AB-A48D-CB24DB2D4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3D175A-C170-44C4-AA5F-46A167C17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54B7E3-7C93-49A6-8A8A-333411B6C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CA48E9E-6C46-4DEC-8805-4F22BD3F5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FD6B82B-8297-4744-AC72-AE0ABE52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34B9A1C-00FC-4F8A-86EE-F48C4C4E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ED4C6DD-332F-4263-8E7C-E688D60D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25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FBC0E-EA84-4ABA-BDA7-A9FE87D7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95AA94-0C79-4CDB-90A6-EF0867807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AC3F0C-2D06-4DB3-8C56-91BBB1AC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034E06-80AE-4AB1-8988-B81B09D0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07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7BD1FD4-C6DE-4A0C-A07C-E710EC085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422A106-FA71-4E02-B87E-C14C7BB8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C9D9A9-EABE-4442-AED4-CA078FA6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29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C9C1F6-A21D-4BF4-ACD3-54C9CB49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9BCA31-94F3-4CB6-AF23-BFC9A47B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5AC0CD-FCB5-4B43-A0B2-639650F11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BC42AE-07E0-4D4E-9BDA-E9584B00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C14898-3ACA-421B-B3BB-65F912D2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5A52CF-9CAD-454F-8D74-DA318DB9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04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FD8FE5-EB9F-4062-8998-E8B5CECD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C7E2870-E899-4354-BDFC-1B1712B52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8372F1-A0BD-4959-9458-2C1CD8232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C19B90-D24C-4870-B590-90570D70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2F8DD2-B95A-4F0E-87D3-19C6A7F2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C58EB6-892D-40FF-AD16-7B071D3A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11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2052830-C24B-421A-8701-8C98EFC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75FC3D-4C1F-4363-9AF5-99ABAD13C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618FE-4916-4E8A-9F46-28E5F1347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0DB26-D0DC-4D7A-8DBE-7305892B5D00}" type="datetimeFigureOut">
              <a:rPr lang="it-IT" smtClean="0"/>
              <a:t>07/10/2017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E7BF90-B4DD-48BA-8C86-A460C4584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520D12-978E-438D-BD3F-9D2D6232E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B1D98-0F47-4336-A015-F96856C2DF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16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EDD119B-6BFA-4C3F-90CE-97DAFD604E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1572D0-F0FD-4D84-8F82-DC59140EB9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927D60C1-763E-4396-819C-D065FA1E1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</a:rPr>
              <a:t>Making Heritage Accessible </a:t>
            </a:r>
            <a:br>
              <a:rPr lang="en-US" sz="4800" b="1">
                <a:solidFill>
                  <a:schemeClr val="bg1"/>
                </a:solidFill>
              </a:rPr>
            </a:br>
            <a:r>
              <a:rPr lang="en-US" sz="4800" b="1">
                <a:solidFill>
                  <a:schemeClr val="bg1"/>
                </a:solidFill>
              </a:rPr>
              <a:t>Museums, communities and participation </a:t>
            </a:r>
            <a:br>
              <a:rPr lang="it-IT" sz="4800">
                <a:solidFill>
                  <a:schemeClr val="bg1"/>
                </a:solidFill>
              </a:rPr>
            </a:b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E53DE7-A86A-41C4-BA44-AE2053773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it-IT" sz="2000" i="1">
                <a:solidFill>
                  <a:schemeClr val="accent4"/>
                </a:solidFill>
              </a:rPr>
              <a:t>Margherita Sani</a:t>
            </a:r>
          </a:p>
          <a:p>
            <a:pPr algn="r"/>
            <a:r>
              <a:rPr lang="it-IT" sz="2000" i="1">
                <a:solidFill>
                  <a:schemeClr val="accent4"/>
                </a:solidFill>
              </a:rPr>
              <a:t>NEMO – Network of European Museum Organisations</a:t>
            </a:r>
          </a:p>
          <a:p>
            <a:pPr algn="r"/>
            <a:r>
              <a:rPr lang="it-IT" sz="2000" i="1">
                <a:solidFill>
                  <a:schemeClr val="accent4"/>
                </a:solidFill>
              </a:rPr>
              <a:t>Istituto Beni Culturali Regione Emilia Romagna</a:t>
            </a:r>
          </a:p>
          <a:p>
            <a:pPr algn="r"/>
            <a:r>
              <a:rPr lang="it-IT" sz="2000" i="1">
                <a:solidFill>
                  <a:schemeClr val="accent4"/>
                </a:solidFill>
              </a:rPr>
              <a:t>Fontecchio 10 October 2017</a:t>
            </a:r>
            <a:endParaRPr lang="it-IT" sz="2000">
              <a:solidFill>
                <a:schemeClr val="accent4"/>
              </a:solidFill>
            </a:endParaRPr>
          </a:p>
          <a:p>
            <a:pPr algn="r"/>
            <a:endParaRPr lang="it-IT" sz="2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5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egnaposto contenuto 4" descr="Immagine che contiene cielo, edificio, esterni&#10;&#10;Descrizione generata con affidabilità molto elevata">
            <a:extLst>
              <a:ext uri="{FF2B5EF4-FFF2-40B4-BE49-F238E27FC236}">
                <a16:creationId xmlns:a16="http://schemas.microsoft.com/office/drawing/2014/main" id="{44FB3CBF-0566-4AA5-A89D-08A8C70C8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 b="148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8819EE72-87E3-48CD-9E0C-6E7326F5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museum building</a:t>
            </a:r>
          </a:p>
        </p:txBody>
      </p:sp>
    </p:spTree>
    <p:extLst>
      <p:ext uri="{BB962C8B-B14F-4D97-AF65-F5344CB8AC3E}">
        <p14:creationId xmlns:p14="http://schemas.microsoft.com/office/powerpoint/2010/main" val="14111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egnaposto contenuto 4" descr="Immagine che contiene soffitto, interni, pavimento, stanza&#10;&#10;Descrizione generata con affidabilità molto elevata">
            <a:extLst>
              <a:ext uri="{FF2B5EF4-FFF2-40B4-BE49-F238E27FC236}">
                <a16:creationId xmlns:a16="http://schemas.microsoft.com/office/drawing/2014/main" id="{D8C5FC55-2138-4E9F-81E8-0DD7FC896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A142F0BE-D2DA-4D81-9F63-97C58678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City Museum Helsinki</a:t>
            </a:r>
          </a:p>
        </p:txBody>
      </p:sp>
    </p:spTree>
    <p:extLst>
      <p:ext uri="{BB962C8B-B14F-4D97-AF65-F5344CB8AC3E}">
        <p14:creationId xmlns:p14="http://schemas.microsoft.com/office/powerpoint/2010/main" val="2956823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Immagine che contiene interni, persona, pavimento, parete&#10;&#10;Descrizione generata con affidabilità elevata">
            <a:extLst>
              <a:ext uri="{FF2B5EF4-FFF2-40B4-BE49-F238E27FC236}">
                <a16:creationId xmlns:a16="http://schemas.microsoft.com/office/drawing/2014/main" id="{862E5D0A-95BD-4F27-9405-867DA29CC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r="25355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8" descr="Immagine che contiene interni, parete, tavolo, soffitto&#10;&#10;Descrizione generata con affidabilità molto elevata">
            <a:extLst>
              <a:ext uri="{FF2B5EF4-FFF2-40B4-BE49-F238E27FC236}">
                <a16:creationId xmlns:a16="http://schemas.microsoft.com/office/drawing/2014/main" id="{4D66B9FB-991D-405D-A6A6-5D1C4278E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7" r="2" b="360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0EF5A17-52AC-4CD3-98E8-630D1EBD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Visitors</a:t>
            </a:r>
            <a:r>
              <a:rPr lang="en-US" sz="4800" dirty="0">
                <a:solidFill>
                  <a:schemeClr val="bg1"/>
                </a:solidFill>
              </a:rPr>
              <a:t>’ comfort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13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21.jpeg" descr="image21.jpeg">
            <a:extLst>
              <a:ext uri="{FF2B5EF4-FFF2-40B4-BE49-F238E27FC236}">
                <a16:creationId xmlns:a16="http://schemas.microsoft.com/office/drawing/2014/main" id="{EE11B72F-58AA-46D8-A022-AEF499490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884" y="307731"/>
            <a:ext cx="2998228" cy="3997637"/>
          </a:xfrm>
          <a:prstGeom prst="rect">
            <a:avLst/>
          </a:prstGeom>
        </p:spPr>
      </p:pic>
      <p:pic>
        <p:nvPicPr>
          <p:cNvPr id="4" name="image29.jpeg" descr="image29.jpeg">
            <a:extLst>
              <a:ext uri="{FF2B5EF4-FFF2-40B4-BE49-F238E27FC236}">
                <a16:creationId xmlns:a16="http://schemas.microsoft.com/office/drawing/2014/main" id="{F3FB042E-AE73-46B2-A635-D5840FFDA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644888" y="307731"/>
            <a:ext cx="2998227" cy="39976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18B9B02-EE7E-473C-96ED-8EFB5C411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Texts: panels and labels</a:t>
            </a:r>
          </a:p>
        </p:txBody>
      </p:sp>
    </p:spTree>
    <p:extLst>
      <p:ext uri="{BB962C8B-B14F-4D97-AF65-F5344CB8AC3E}">
        <p14:creationId xmlns:p14="http://schemas.microsoft.com/office/powerpoint/2010/main" val="180158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3" name="Segnaposto contenuto 4" descr="Immagine che contiene persona, persone, interni, donna&#10;&#10;Descrizione generata con affidabilità molto elevata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D999379C-3AA9-491C-99DE-9AA4BADD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	Physical and sensory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692881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383B190-6BFB-422F-B667-06B7B25F096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id="{ED28E597-4AF8-4D69-A9AB-A1EDC6156B0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8141F09D-9CCE-40A7-AF7D-5E8E12A1D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6" b="-2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512B182-FAA1-4A0C-9A98-13DFA41B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223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5" name="Segnaposto contenuto 4" descr="Immagine che contiene interni&#10;&#10;Descrizione generata con affidabilità molto elevata">
            <a:extLst>
              <a:ext uri="{FF2B5EF4-FFF2-40B4-BE49-F238E27FC236}">
                <a16:creationId xmlns:a16="http://schemas.microsoft.com/office/drawing/2014/main" id="{89CEB2D3-0D60-40E6-8864-4C8A440D7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6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CA506E-46AF-45A7-B147-9B5CBA59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	Please touch!</a:t>
            </a:r>
          </a:p>
        </p:txBody>
      </p:sp>
    </p:spTree>
    <p:extLst>
      <p:ext uri="{BB962C8B-B14F-4D97-AF65-F5344CB8AC3E}">
        <p14:creationId xmlns:p14="http://schemas.microsoft.com/office/powerpoint/2010/main" val="1166497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Sani_ma\Desktop\dati\Documenti\Sani\museiimpresa\2015\untitled2.png">
            <a:extLst>
              <a:ext uri="{FF2B5EF4-FFF2-40B4-BE49-F238E27FC236}">
                <a16:creationId xmlns:a16="http://schemas.microsoft.com/office/drawing/2014/main" id="{B28A2F51-936F-419E-B399-C0F78679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51" y="307731"/>
            <a:ext cx="320129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ni_ma\Desktop\dati\Documenti\Sani\museiimpresa\2015\untitled.png">
            <a:extLst>
              <a:ext uri="{FF2B5EF4-FFF2-40B4-BE49-F238E27FC236}">
                <a16:creationId xmlns:a16="http://schemas.microsoft.com/office/drawing/2014/main" id="{31E148A3-C3F0-4CCE-ACAD-A0B0F3B24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6043" y="491217"/>
            <a:ext cx="5455917" cy="36306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DFF4A7-826E-434D-9449-B3920E34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Mediating to the public</a:t>
            </a:r>
          </a:p>
        </p:txBody>
      </p:sp>
    </p:spTree>
    <p:extLst>
      <p:ext uri="{BB962C8B-B14F-4D97-AF65-F5344CB8AC3E}">
        <p14:creationId xmlns:p14="http://schemas.microsoft.com/office/powerpoint/2010/main" val="16261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5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terra, persona, esterni, edificio&#10;&#10;Descrizione generata con affidabilità molto elevata">
            <a:extLst>
              <a:ext uri="{FF2B5EF4-FFF2-40B4-BE49-F238E27FC236}">
                <a16:creationId xmlns:a16="http://schemas.microsoft.com/office/drawing/2014/main" id="{9175F98A-0D54-4467-BDE8-C9FD766A1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3"/>
          <a:stretch/>
        </p:blipFill>
        <p:spPr>
          <a:xfrm>
            <a:off x="358793" y="66755"/>
            <a:ext cx="3599299" cy="5376331"/>
          </a:xfrm>
          <a:prstGeom prst="rect">
            <a:avLst/>
          </a:prstGeom>
        </p:spPr>
      </p:pic>
      <p:pic>
        <p:nvPicPr>
          <p:cNvPr id="16" name="Picture 5" descr="C:\Users\Alessia\Desktop\Powerpoint\06b.jpg">
            <a:extLst>
              <a:ext uri="{FF2B5EF4-FFF2-40B4-BE49-F238E27FC236}">
                <a16:creationId xmlns:a16="http://schemas.microsoft.com/office/drawing/2014/main" id="{CF8D4E16-1A54-41A3-A365-9E87867A79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20934" r="2" b="16623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64A401-6400-4EB8-A23A-BE2A173B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Museum Mediators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3D6FF0-037F-4138-8AED-9433C7085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93" y="4278115"/>
            <a:ext cx="3860153" cy="23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67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5" descr="C:\Users\Sani_ma\Desktop\dati\Documenti\Sani\museiimpresa\2015\DK\DENMARK_FREEDOM!, reflection zone.jpg">
            <a:extLst>
              <a:ext uri="{FF2B5EF4-FFF2-40B4-BE49-F238E27FC236}">
                <a16:creationId xmlns:a16="http://schemas.microsoft.com/office/drawing/2014/main" id="{7F5FE885-96BB-4D38-B427-D5452513BE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BA0984F0-C52A-4ACC-87FE-2D354079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Working with the audience, Co-creation,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57930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2" descr="advis">
            <a:extLst>
              <a:ext uri="{FF2B5EF4-FFF2-40B4-BE49-F238E27FC236}">
                <a16:creationId xmlns:a16="http://schemas.microsoft.com/office/drawing/2014/main" id="{EDDFCF7B-FEB5-4AA4-A40E-344CFD1B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914" y="307731"/>
            <a:ext cx="3098168" cy="3997637"/>
          </a:xfrm>
          <a:prstGeom prst="rect">
            <a:avLst/>
          </a:prstGeom>
        </p:spPr>
      </p:pic>
      <p:pic>
        <p:nvPicPr>
          <p:cNvPr id="4" name="Picture 8" descr="imagesCAENZPZW">
            <a:extLst>
              <a:ext uri="{FF2B5EF4-FFF2-40B4-BE49-F238E27FC236}">
                <a16:creationId xmlns:a16="http://schemas.microsoft.com/office/drawing/2014/main" id="{C438E3FF-26FD-40B2-9084-5E25B70A48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3" y="491217"/>
            <a:ext cx="5455917" cy="36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837823E-2E0D-4215-8F07-1088C772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Creating the museum with Advisory groups</a:t>
            </a:r>
          </a:p>
        </p:txBody>
      </p:sp>
    </p:spTree>
    <p:extLst>
      <p:ext uri="{BB962C8B-B14F-4D97-AF65-F5344CB8AC3E}">
        <p14:creationId xmlns:p14="http://schemas.microsoft.com/office/powerpoint/2010/main" val="141869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A2EFBDD2-3F77-4394-890D-FB988E31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39046"/>
            <a:ext cx="10905066" cy="51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6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47AB924-1B87-43FC-B7C7-B112D5C51A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D2B705-4A9B-408D-AA80-4F41045E09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9AE2756-0FC4-4155-83E7-58AAAB63E75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magine che contiene interni, sedendo, tavolo, testo&#10;&#10;Descrizione generata con affidabilità molto elev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572064"/>
            <a:ext cx="3425609" cy="346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magine che contiene persona, interni, tavolo, parete&#10;&#10;Descrizione generata con affidabilità molto elevat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29" y="576915"/>
            <a:ext cx="3433324" cy="345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18DC98F-4057-4645-B948-F604F39A9C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Immagine che contiene persona, interni, pavimento, inpiedi&#10;&#10;Descrizione generata con affidabilità molto elev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25" y="563958"/>
            <a:ext cx="3423916" cy="352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Renewing the museum with the audience</a:t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9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1" descr="DSCN8402">
            <a:extLst>
              <a:ext uri="{FF2B5EF4-FFF2-40B4-BE49-F238E27FC236}">
                <a16:creationId xmlns:a16="http://schemas.microsoft.com/office/drawing/2014/main" id="{27B2F6EC-0879-4581-84B2-F94E1BCC10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247" y="307731"/>
            <a:ext cx="511950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DFF85977-FE06-4CF7-8969-1CE707A3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3" y="717514"/>
            <a:ext cx="5455917" cy="31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37746E1-7321-4AF7-AC34-6CC3ED84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47" y="4810539"/>
            <a:ext cx="11179145" cy="8765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4600" dirty="0">
                <a:solidFill>
                  <a:schemeClr val="bg1"/>
                </a:solidFill>
              </a:rPr>
            </a:br>
            <a:r>
              <a:rPr lang="en-US" sz="4600" dirty="0">
                <a:solidFill>
                  <a:schemeClr val="bg1"/>
                </a:solidFill>
              </a:rPr>
              <a:t>Creating a new narrative:</a:t>
            </a:r>
            <a:br>
              <a:rPr lang="en-US" sz="4600" dirty="0">
                <a:solidFill>
                  <a:schemeClr val="bg1"/>
                </a:solidFill>
              </a:rPr>
            </a:br>
            <a:r>
              <a:rPr lang="en-US" sz="4600" dirty="0">
                <a:solidFill>
                  <a:schemeClr val="bg1"/>
                </a:solidFill>
              </a:rPr>
              <a:t>making space for multiple voices</a:t>
            </a:r>
          </a:p>
        </p:txBody>
      </p:sp>
    </p:spTree>
    <p:extLst>
      <p:ext uri="{BB962C8B-B14F-4D97-AF65-F5344CB8AC3E}">
        <p14:creationId xmlns:p14="http://schemas.microsoft.com/office/powerpoint/2010/main" val="3507941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2" descr="C:\Users\Sani_ma\Desktop\dati\Documenti\Sani\museiimpresa\2015\Rotterdam\4 - Collecting audiovisual material for the presentation.jpg">
            <a:extLst>
              <a:ext uri="{FF2B5EF4-FFF2-40B4-BE49-F238E27FC236}">
                <a16:creationId xmlns:a16="http://schemas.microsoft.com/office/drawing/2014/main" id="{4F1D9845-0548-41C3-9D66-D9B2ACABC1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" b="1295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954DF637-9C6D-42DC-8756-F9C4E9BA9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Educational activities</a:t>
            </a:r>
          </a:p>
        </p:txBody>
      </p:sp>
    </p:spTree>
    <p:extLst>
      <p:ext uri="{BB962C8B-B14F-4D97-AF65-F5344CB8AC3E}">
        <p14:creationId xmlns:p14="http://schemas.microsoft.com/office/powerpoint/2010/main" val="131528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ni_ma\Desktop\dati\Documenti\Sani\museiimpresa\2015\hi_res_keiko_4.jpg">
            <a:extLst>
              <a:ext uri="{FF2B5EF4-FFF2-40B4-BE49-F238E27FC236}">
                <a16:creationId xmlns:a16="http://schemas.microsoft.com/office/drawing/2014/main" id="{38C7A82E-9433-4FBC-97BE-10026DC14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r="32423"/>
          <a:stretch/>
        </p:blipFill>
        <p:spPr bwMode="auto">
          <a:xfrm>
            <a:off x="6141722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Sani_ma\Desktop\dati\Documenti\Immagini\foto LLML\imma.bmp">
            <a:extLst>
              <a:ext uri="{FF2B5EF4-FFF2-40B4-BE49-F238E27FC236}">
                <a16:creationId xmlns:a16="http://schemas.microsoft.com/office/drawing/2014/main" id="{488A6F52-22EB-4B22-989C-363BB1378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9771"/>
          <a:stretch/>
        </p:blipFill>
        <p:spPr bwMode="auto">
          <a:xfrm>
            <a:off x="321731" y="321732"/>
            <a:ext cx="5728548" cy="30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pippa">
            <a:extLst>
              <a:ext uri="{FF2B5EF4-FFF2-40B4-BE49-F238E27FC236}">
                <a16:creationId xmlns:a16="http://schemas.microsoft.com/office/drawing/2014/main" id="{F5A7A8FB-F8D4-4E71-8406-2003DBA68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r="-3" b="23457"/>
          <a:stretch/>
        </p:blipFill>
        <p:spPr bwMode="auto">
          <a:xfrm>
            <a:off x="321730" y="3489158"/>
            <a:ext cx="5728548" cy="30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1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8F64C6-FE22-4FC1-A763-DFCC514811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25">
            <a:extLst>
              <a:ext uri="{FF2B5EF4-FFF2-40B4-BE49-F238E27FC236}">
                <a16:creationId xmlns:a16="http://schemas.microsoft.com/office/drawing/2014/main" id="{5C34627B-48E6-4F4D-B843-97717A86B49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UUMuseum12">
            <a:extLst>
              <a:ext uri="{FF2B5EF4-FFF2-40B4-BE49-F238E27FC236}">
                <a16:creationId xmlns:a16="http://schemas.microsoft.com/office/drawing/2014/main" id="{1F7CFF08-301E-4B21-BEA8-F4083DD1C8A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r="835" b="-4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UMuseum20">
            <a:extLst>
              <a:ext uri="{FF2B5EF4-FFF2-40B4-BE49-F238E27FC236}">
                <a16:creationId xmlns:a16="http://schemas.microsoft.com/office/drawing/2014/main" id="{6A6E47E2-EE8E-41F0-AFF9-F0A76FC9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17408" b="1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UMuseum15">
            <a:extLst>
              <a:ext uri="{FF2B5EF4-FFF2-40B4-BE49-F238E27FC236}">
                <a16:creationId xmlns:a16="http://schemas.microsoft.com/office/drawing/2014/main" id="{28FC6272-6B4E-4474-B84F-711BBD3D5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1" b="1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UMuseum05">
            <a:extLst>
              <a:ext uri="{FF2B5EF4-FFF2-40B4-BE49-F238E27FC236}">
                <a16:creationId xmlns:a16="http://schemas.microsoft.com/office/drawing/2014/main" id="{D0CC9FCF-7781-4EB8-8079-1505E7A138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0" b="-4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EEB86DF-A6CE-42D5-8B35-2278D73A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Kolb’s Learning Styles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484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Bildschirmfoto 2016-04-27 um 21.24.32.png">
            <a:extLst>
              <a:ext uri="{FF2B5EF4-FFF2-40B4-BE49-F238E27FC236}">
                <a16:creationId xmlns:a16="http://schemas.microsoft.com/office/drawing/2014/main" id="{88A5DCDB-2396-4B1B-B38A-3A10E2EAD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765253"/>
            <a:ext cx="5455917" cy="3082592"/>
          </a:xfrm>
          <a:prstGeom prst="rect">
            <a:avLst/>
          </a:prstGeom>
        </p:spPr>
      </p:pic>
      <p:pic>
        <p:nvPicPr>
          <p:cNvPr id="4" name="Content Placeholder 3" descr="Bildschirmfoto 2016-04-27 um 21.18.22.png">
            <a:extLst>
              <a:ext uri="{FF2B5EF4-FFF2-40B4-BE49-F238E27FC236}">
                <a16:creationId xmlns:a16="http://schemas.microsoft.com/office/drawing/2014/main" id="{3FC3A6A6-F1B4-4E4A-8850-4A6A162A0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1204" r="16352" b="36822"/>
          <a:stretch/>
        </p:blipFill>
        <p:spPr>
          <a:xfrm>
            <a:off x="6416043" y="1148311"/>
            <a:ext cx="5455917" cy="23164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AD55DA-CE91-4BE2-9739-30672C6C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Accessibility via the digital</a:t>
            </a:r>
          </a:p>
        </p:txBody>
      </p:sp>
    </p:spTree>
    <p:extLst>
      <p:ext uri="{BB962C8B-B14F-4D97-AF65-F5344CB8AC3E}">
        <p14:creationId xmlns:p14="http://schemas.microsoft.com/office/powerpoint/2010/main" val="172255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DFFF003-CD48-45AF-9740-B95A30E03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721B9DE6-D44A-4784-98D2-D4E290CB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Outreach - Taking the museum to schools</a:t>
            </a:r>
          </a:p>
        </p:txBody>
      </p:sp>
    </p:spTree>
    <p:extLst>
      <p:ext uri="{BB962C8B-B14F-4D97-AF65-F5344CB8AC3E}">
        <p14:creationId xmlns:p14="http://schemas.microsoft.com/office/powerpoint/2010/main" val="2940609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Sani_ma\Desktop\dati\Documenti\Sani\BILBAO\open2.jpg">
            <a:extLst>
              <a:ext uri="{FF2B5EF4-FFF2-40B4-BE49-F238E27FC236}">
                <a16:creationId xmlns:a16="http://schemas.microsoft.com/office/drawing/2014/main" id="{23C7CA45-7FD1-4DB6-9F2C-ABA9EA5DD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5048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ani_ma\Desktop\dati\Documenti\Sani\BILBAO\open museum.jpg">
            <a:extLst>
              <a:ext uri="{FF2B5EF4-FFF2-40B4-BE49-F238E27FC236}">
                <a16:creationId xmlns:a16="http://schemas.microsoft.com/office/drawing/2014/main" id="{4E2613BC-EA35-4E15-87B3-3FA65810E1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7045" b="-1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5C2257C-445B-4ADF-B211-B3DFA67A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Outreach - Taking the museum to the city outskirts</a:t>
            </a:r>
          </a:p>
        </p:txBody>
      </p:sp>
    </p:spTree>
    <p:extLst>
      <p:ext uri="{BB962C8B-B14F-4D97-AF65-F5344CB8AC3E}">
        <p14:creationId xmlns:p14="http://schemas.microsoft.com/office/powerpoint/2010/main" val="2982746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Documents and Settings\a\Desktop\Sarajevo Masterclass_3 June 2017_ Audience Development\photos\pompidou poster 7.jpg">
            <a:extLst>
              <a:ext uri="{FF2B5EF4-FFF2-40B4-BE49-F238E27FC236}">
                <a16:creationId xmlns:a16="http://schemas.microsoft.com/office/drawing/2014/main" id="{76C968D5-72C2-4433-B4DF-FD91A2C77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5037" b="-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</p:spPr>
      </p:pic>
      <p:pic>
        <p:nvPicPr>
          <p:cNvPr id="5" name="6 - Θέση περιεχομένου" descr="pompidou mobile 1.jpg">
            <a:extLst>
              <a:ext uri="{FF2B5EF4-FFF2-40B4-BE49-F238E27FC236}">
                <a16:creationId xmlns:a16="http://schemas.microsoft.com/office/drawing/2014/main" id="{1ECBE4A4-6FEE-40C5-9712-7721C212D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4034" r="2" b="31835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8D95B9-BF21-458F-AB80-14F10D102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Outreach - Taking the museum to the province</a:t>
            </a:r>
          </a:p>
        </p:txBody>
      </p:sp>
    </p:spTree>
    <p:extLst>
      <p:ext uri="{BB962C8B-B14F-4D97-AF65-F5344CB8AC3E}">
        <p14:creationId xmlns:p14="http://schemas.microsoft.com/office/powerpoint/2010/main" val="2912202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Segnaposto contenuto 4" descr="Immagine che contiene edificio, terra, mattone, esterni&#10;&#10;Descrizione generata con affidabilità molto elevata">
            <a:extLst>
              <a:ext uri="{FF2B5EF4-FFF2-40B4-BE49-F238E27FC236}">
                <a16:creationId xmlns:a16="http://schemas.microsoft.com/office/drawing/2014/main" id="{54E306DD-4733-4329-A963-47D8A6ED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9545C65-1468-439B-9A60-DB0023EF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Taking the content home</a:t>
            </a:r>
          </a:p>
        </p:txBody>
      </p:sp>
    </p:spTree>
    <p:extLst>
      <p:ext uri="{BB962C8B-B14F-4D97-AF65-F5344CB8AC3E}">
        <p14:creationId xmlns:p14="http://schemas.microsoft.com/office/powerpoint/2010/main" val="1300712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screenshot&#10;&#10;Descrizione generata con affidabilità molto elevata">
            <a:extLst>
              <a:ext uri="{FF2B5EF4-FFF2-40B4-BE49-F238E27FC236}">
                <a16:creationId xmlns:a16="http://schemas.microsoft.com/office/drawing/2014/main" id="{BC7C66DB-E40D-46E0-B51F-DC951969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9941"/>
            <a:ext cx="10905066" cy="50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52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7 - Θέση περιεχομένου" descr="special guests robot.jpg">
            <a:extLst>
              <a:ext uri="{FF2B5EF4-FFF2-40B4-BE49-F238E27FC236}">
                <a16:creationId xmlns:a16="http://schemas.microsoft.com/office/drawing/2014/main" id="{3A98176F-A635-421C-8F3C-EA9D4C40E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6126CA-01E1-4A0C-BC7E-4C2C3A54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Taking the museum home</a:t>
            </a:r>
            <a:b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652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10">
            <a:extLst>
              <a:ext uri="{FF2B5EF4-FFF2-40B4-BE49-F238E27FC236}">
                <a16:creationId xmlns:a16="http://schemas.microsoft.com/office/drawing/2014/main" id="{80A48D9C-7698-48F7-B38C-7DA4ED9A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113"/>
            <a:ext cx="4635624" cy="278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magine 8">
            <a:extLst>
              <a:ext uri="{FF2B5EF4-FFF2-40B4-BE49-F238E27FC236}">
                <a16:creationId xmlns:a16="http://schemas.microsoft.com/office/drawing/2014/main" id="{718E1E7B-07CA-4566-A006-00294B2FE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66" y="245567"/>
            <a:ext cx="4263926" cy="238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6">
            <a:extLst>
              <a:ext uri="{FF2B5EF4-FFF2-40B4-BE49-F238E27FC236}">
                <a16:creationId xmlns:a16="http://schemas.microsoft.com/office/drawing/2014/main" id="{AAF66865-0EEF-47A0-93A7-E5896A2FA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4154538"/>
            <a:ext cx="4326434" cy="24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Segnaposto contenuto 4">
            <a:extLst>
              <a:ext uri="{FF2B5EF4-FFF2-40B4-BE49-F238E27FC236}">
                <a16:creationId xmlns:a16="http://schemas.microsoft.com/office/drawing/2014/main" id="{BC76DE34-EBE9-4047-9DE1-A1870FE2A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99" y="4068590"/>
            <a:ext cx="3665637" cy="28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Segnaposto contenuto 4">
            <a:extLst>
              <a:ext uri="{FF2B5EF4-FFF2-40B4-BE49-F238E27FC236}">
                <a16:creationId xmlns:a16="http://schemas.microsoft.com/office/drawing/2014/main" id="{BCDC5035-B2C1-47E8-9B0E-31F752557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51" y="2184426"/>
            <a:ext cx="4015010" cy="20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376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4">
            <a:extLst>
              <a:ext uri="{FF2B5EF4-FFF2-40B4-BE49-F238E27FC236}">
                <a16:creationId xmlns:a16="http://schemas.microsoft.com/office/drawing/2014/main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4A5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D194F07A-49D2-4AF7-8F3F-75E8C4B8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4017" y="834887"/>
            <a:ext cx="4007904" cy="51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2" name="Titolo 1">
            <a:extLst>
              <a:ext uri="{FF2B5EF4-FFF2-40B4-BE49-F238E27FC236}">
                <a16:creationId xmlns:a16="http://schemas.microsoft.com/office/drawing/2014/main" id="{41FB6DB1-4F1A-49BF-9EFC-499BADCF7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it-IT" altLang="it-IT" sz="3400">
                <a:solidFill>
                  <a:srgbClr val="FFFFFF"/>
                </a:solidFill>
              </a:rPr>
              <a:t>Museums…</a:t>
            </a:r>
            <a:br>
              <a:rPr lang="it-IT" altLang="it-IT" sz="3400">
                <a:solidFill>
                  <a:srgbClr val="FFFFFF"/>
                </a:solidFill>
              </a:rPr>
            </a:br>
            <a:r>
              <a:rPr lang="it-IT" altLang="it-IT" sz="3400">
                <a:solidFill>
                  <a:srgbClr val="FFFFFF"/>
                </a:solidFill>
              </a:rPr>
              <a:t>closing the empathy deficit</a:t>
            </a:r>
          </a:p>
        </p:txBody>
      </p:sp>
      <p:sp>
        <p:nvSpPr>
          <p:cNvPr id="35843" name="Segnaposto contenuto 2">
            <a:extLst>
              <a:ext uri="{FF2B5EF4-FFF2-40B4-BE49-F238E27FC236}">
                <a16:creationId xmlns:a16="http://schemas.microsoft.com/office/drawing/2014/main" id="{23DCC2DF-470B-4475-BA13-E0391F4B9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r>
              <a:rPr lang="en-US" altLang="it-IT" sz="1800" dirty="0">
                <a:solidFill>
                  <a:srgbClr val="FFFFFF"/>
                </a:solidFill>
              </a:rPr>
              <a:t>Research reveals a 48-percent decline in empathy over the past four decades, with a particularly sharp decrease in emotional empathy—so-called empathic concern </a:t>
            </a:r>
          </a:p>
          <a:p>
            <a:r>
              <a:rPr lang="it-IT" altLang="it-IT" sz="1800" i="1" dirty="0" err="1">
                <a:solidFill>
                  <a:srgbClr val="FFFFFF"/>
                </a:solidFill>
              </a:rPr>
              <a:t>Fostering</a:t>
            </a:r>
            <a:r>
              <a:rPr lang="it-IT" altLang="it-IT" sz="1800" i="1" dirty="0">
                <a:solidFill>
                  <a:srgbClr val="FFFFFF"/>
                </a:solidFill>
              </a:rPr>
              <a:t> </a:t>
            </a:r>
            <a:r>
              <a:rPr lang="it-IT" altLang="it-IT" sz="1800" i="1" dirty="0" err="1">
                <a:solidFill>
                  <a:srgbClr val="FFFFFF"/>
                </a:solidFill>
              </a:rPr>
              <a:t>Empathy</a:t>
            </a:r>
            <a:r>
              <a:rPr lang="it-IT" altLang="it-IT" sz="1800" i="1" dirty="0">
                <a:solidFill>
                  <a:srgbClr val="FFFFFF"/>
                </a:solidFill>
              </a:rPr>
              <a:t> </a:t>
            </a:r>
            <a:r>
              <a:rPr lang="it-IT" altLang="it-IT" sz="1800" i="1" dirty="0" err="1">
                <a:solidFill>
                  <a:srgbClr val="FFFFFF"/>
                </a:solidFill>
              </a:rPr>
              <a:t>Through</a:t>
            </a:r>
            <a:r>
              <a:rPr lang="it-IT" altLang="it-IT" sz="1800" i="1" dirty="0">
                <a:solidFill>
                  <a:srgbClr val="FFFFFF"/>
                </a:solidFill>
              </a:rPr>
              <a:t> Museums</a:t>
            </a:r>
            <a:r>
              <a:rPr lang="it-IT" altLang="it-IT" sz="1800" dirty="0">
                <a:solidFill>
                  <a:srgbClr val="FFFFFF"/>
                </a:solidFill>
              </a:rPr>
              <a:t>, </a:t>
            </a:r>
            <a:r>
              <a:rPr lang="it-IT" altLang="it-IT" sz="1800" dirty="0" err="1">
                <a:solidFill>
                  <a:srgbClr val="FFFFFF"/>
                </a:solidFill>
              </a:rPr>
              <a:t>Elif</a:t>
            </a:r>
            <a:r>
              <a:rPr lang="it-IT" altLang="it-IT" sz="1800" dirty="0">
                <a:solidFill>
                  <a:srgbClr val="FFFFFF"/>
                </a:solidFill>
              </a:rPr>
              <a:t> M </a:t>
            </a:r>
            <a:r>
              <a:rPr lang="it-IT" altLang="it-IT" sz="1800" dirty="0" err="1">
                <a:solidFill>
                  <a:srgbClr val="FFFFFF"/>
                </a:solidFill>
              </a:rPr>
              <a:t>Gokcigdem</a:t>
            </a:r>
            <a:r>
              <a:rPr lang="it-IT" altLang="it-IT" sz="1800" dirty="0">
                <a:solidFill>
                  <a:srgbClr val="FFFFFF"/>
                </a:solidFill>
              </a:rPr>
              <a:t>, ed </a:t>
            </a:r>
            <a:r>
              <a:rPr lang="it-IT" altLang="it-IT" sz="1800" dirty="0" err="1">
                <a:solidFill>
                  <a:srgbClr val="FFFFFF"/>
                </a:solidFill>
              </a:rPr>
              <a:t>Rowman</a:t>
            </a:r>
            <a:r>
              <a:rPr lang="it-IT" altLang="it-IT" sz="1800" dirty="0">
                <a:solidFill>
                  <a:srgbClr val="FFFFFF"/>
                </a:solidFill>
              </a:rPr>
              <a:t> &amp; </a:t>
            </a:r>
            <a:r>
              <a:rPr lang="it-IT" altLang="it-IT" sz="1800" dirty="0" err="1">
                <a:solidFill>
                  <a:srgbClr val="FFFFFF"/>
                </a:solidFill>
              </a:rPr>
              <a:t>Littlefield</a:t>
            </a:r>
            <a:r>
              <a:rPr lang="it-IT" altLang="it-IT" sz="1800" dirty="0">
                <a:solidFill>
                  <a:srgbClr val="FFFFFF"/>
                </a:solidFill>
              </a:rPr>
              <a:t>, 2016 </a:t>
            </a:r>
          </a:p>
          <a:p>
            <a:r>
              <a:rPr lang="en-US" altLang="it-IT" sz="1800" dirty="0">
                <a:solidFill>
                  <a:srgbClr val="FFFFFF"/>
                </a:solidFill>
              </a:rPr>
              <a:t>http://empatheticmuseum.weebly.com</a:t>
            </a:r>
            <a:endParaRPr lang="it-IT" altLang="it-IT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91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2">
            <a:extLst>
              <a:ext uri="{FF2B5EF4-FFF2-40B4-BE49-F238E27FC236}">
                <a16:creationId xmlns:a16="http://schemas.microsoft.com/office/drawing/2014/main" id="{4D123BE9-D010-4968-9FE9-E69A48ED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12" y="232172"/>
            <a:ext cx="8228707" cy="63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3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35000" contras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99" y="1219691"/>
            <a:ext cx="7368381" cy="5728686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7F61BDA-023E-4E8E-9234-55E5B0EEF3FE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3900"/>
            <a:r>
              <a:rPr lang="it-IT" dirty="0" err="1">
                <a:solidFill>
                  <a:schemeClr val="bg1"/>
                </a:solidFill>
              </a:rPr>
              <a:t>What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NEMO?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CA394E-F007-4660-96DA-982C292A8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GB" dirty="0"/>
              <a:t>Founded in 1992</a:t>
            </a:r>
          </a:p>
          <a:p>
            <a:pPr marL="0" indent="0">
              <a:buNone/>
            </a:pPr>
            <a:r>
              <a:rPr lang="en-GB" dirty="0"/>
              <a:t>An independent network of nationwide museums associations and similar bodies representing the museum community in Europe and beyond. </a:t>
            </a:r>
            <a:r>
              <a:rPr lang="de-DE" dirty="0"/>
              <a:t>Members in 39 Member States of Council of Europe</a:t>
            </a:r>
          </a:p>
          <a:p>
            <a:pPr marL="0" indent="0">
              <a:buNone/>
            </a:pPr>
            <a:endParaRPr lang="en-GB" dirty="0"/>
          </a:p>
          <a:p>
            <a:r>
              <a:rPr lang="it-IT" dirty="0"/>
              <a:t>ADVOCATE, INFORM, TRAIN, COLLABORATE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960699" y="5162308"/>
            <a:ext cx="4953964" cy="135423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de-DE" b="1" dirty="0">
              <a:solidFill>
                <a:schemeClr val="accent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de-DE" b="1" dirty="0">
              <a:solidFill>
                <a:schemeClr val="accent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de-DE" sz="16000" b="1" dirty="0">
                <a:solidFill>
                  <a:schemeClr val="accent1"/>
                </a:solidFill>
              </a:rPr>
              <a:t>NEMO </a:t>
            </a:r>
            <a:r>
              <a:rPr lang="de-DE" sz="16000" b="1" dirty="0" err="1">
                <a:solidFill>
                  <a:schemeClr val="accent1"/>
                </a:solidFill>
              </a:rPr>
              <a:t>is</a:t>
            </a:r>
            <a:r>
              <a:rPr lang="de-DE" sz="16000" b="1" dirty="0">
                <a:solidFill>
                  <a:schemeClr val="accent1"/>
                </a:solidFill>
              </a:rPr>
              <a:t> the </a:t>
            </a:r>
            <a:r>
              <a:rPr lang="de-DE" sz="16000" b="1" dirty="0" err="1">
                <a:solidFill>
                  <a:schemeClr val="accent1"/>
                </a:solidFill>
              </a:rPr>
              <a:t>voice</a:t>
            </a:r>
            <a:r>
              <a:rPr lang="de-DE" sz="16000" b="1" dirty="0">
                <a:solidFill>
                  <a:schemeClr val="accent1"/>
                </a:solidFill>
              </a:rPr>
              <a:t> of museums in Europe!</a:t>
            </a:r>
          </a:p>
        </p:txBody>
      </p:sp>
    </p:spTree>
    <p:extLst>
      <p:ext uri="{BB962C8B-B14F-4D97-AF65-F5344CB8AC3E}">
        <p14:creationId xmlns:p14="http://schemas.microsoft.com/office/powerpoint/2010/main" val="369323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65C9B8F0-FF66-4C15-BD05-E86B873318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E4505C23-674B-4195-81D6-0C127FEAE3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BEF5F6-1A72-4405-AF3D-28356ECA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it-IT" sz="3700"/>
              <a:t>Cultural </a:t>
            </a:r>
            <a:r>
              <a:rPr lang="it-IT" sz="3700" err="1"/>
              <a:t>rights</a:t>
            </a:r>
            <a:r>
              <a:rPr lang="it-IT" sz="3700"/>
              <a:t>, access and participation</a:t>
            </a:r>
          </a:p>
        </p:txBody>
      </p:sp>
      <p:graphicFrame>
        <p:nvGraphicFramePr>
          <p:cNvPr id="5" name="Segnaposto contenut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346735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2447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7481200-3BB2-4CA3-9D54-1077F6F765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DF36ED-FA52-443B-AAEF-3B1420BB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59" y="642938"/>
            <a:ext cx="3670808" cy="550226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European </a:t>
            </a:r>
            <a:r>
              <a:rPr lang="it-IT">
                <a:solidFill>
                  <a:srgbClr val="FFFFFF"/>
                </a:solidFill>
              </a:rPr>
              <a:t>Year</a:t>
            </a:r>
            <a:r>
              <a:rPr lang="it-IT" dirty="0">
                <a:solidFill>
                  <a:srgbClr val="FFFFFF"/>
                </a:solidFill>
              </a:rPr>
              <a:t> of Cultural Heritage 2018</a:t>
            </a:r>
          </a:p>
        </p:txBody>
      </p:sp>
      <p:graphicFrame>
        <p:nvGraphicFramePr>
          <p:cNvPr id="5" name="Segnaposto contenut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546580"/>
              </p:ext>
            </p:extLst>
          </p:nvPr>
        </p:nvGraphicFramePr>
        <p:xfrm>
          <a:off x="642938" y="642938"/>
          <a:ext cx="6269037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583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B66F6E8-4D4A-4907-940A-774703A2D0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F1F5A56-E82B-4FD5-9025-B72896FFBB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262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8583CA2-CCD6-4A3E-9370-8F29F6C5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it-IT" sz="3400" b="1" dirty="0"/>
              <a:t>	   Accessibility: a </a:t>
            </a:r>
            <a:r>
              <a:rPr lang="it-IT" sz="3400" b="1" dirty="0" err="1"/>
              <a:t>multifaceted</a:t>
            </a:r>
            <a:r>
              <a:rPr lang="it-IT" sz="3400" b="1" dirty="0"/>
              <a:t> </a:t>
            </a:r>
            <a:r>
              <a:rPr lang="it-IT" sz="3400" b="1" dirty="0" err="1"/>
              <a:t>concept</a:t>
            </a:r>
            <a:endParaRPr lang="it-IT" sz="3400" b="1" dirty="0"/>
          </a:p>
        </p:txBody>
      </p:sp>
      <p:graphicFrame>
        <p:nvGraphicFramePr>
          <p:cNvPr id="5" name="Segnaposto contenut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965036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26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DB66F6E8-4D4A-4907-940A-774703A2D0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18">
            <a:extLst>
              <a:ext uri="{FF2B5EF4-FFF2-40B4-BE49-F238E27FC236}">
                <a16:creationId xmlns:a16="http://schemas.microsoft.com/office/drawing/2014/main" id="{8F1F5A56-E82B-4FD5-9025-B72896FFBB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262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AB28057-13F3-434D-AAB0-374FD1180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it-IT" sz="3400" b="1" dirty="0"/>
              <a:t>Museums. </a:t>
            </a:r>
            <a:r>
              <a:rPr lang="it-IT" sz="3400" b="1" dirty="0" err="1"/>
              <a:t>Where</a:t>
            </a:r>
            <a:r>
              <a:rPr lang="it-IT" sz="3400" b="1" dirty="0"/>
              <a:t> </a:t>
            </a:r>
            <a:r>
              <a:rPr lang="it-IT" sz="3400" b="1" dirty="0" err="1"/>
              <a:t>does</a:t>
            </a:r>
            <a:r>
              <a:rPr lang="it-IT" sz="3400" b="1" dirty="0"/>
              <a:t> </a:t>
            </a:r>
            <a:r>
              <a:rPr lang="it-IT" sz="3400" b="1" dirty="0" err="1"/>
              <a:t>accessibility</a:t>
            </a:r>
            <a:r>
              <a:rPr lang="it-IT" sz="3400" b="1" dirty="0"/>
              <a:t> start?</a:t>
            </a:r>
          </a:p>
        </p:txBody>
      </p:sp>
      <p:graphicFrame>
        <p:nvGraphicFramePr>
          <p:cNvPr id="5" name="Segnaposto contenut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59001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23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765F4110-C0FC-4D61-ACD2-A7C950EAE9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2">
            <a:extLst>
              <a:ext uri="{FF2B5EF4-FFF2-40B4-BE49-F238E27FC236}">
                <a16:creationId xmlns:a16="http://schemas.microsoft.com/office/drawing/2014/main" id="{CC94CBDB-A76C-499E-95AB-C0A049E315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egnaposto contenuto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r="6803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6" name="Segnaposto contenuto 5" descr="Immagine che contiene acqua, barca, esterni, albero&#10;&#10;Descrizione generata con affidabilità molto elevata">
            <a:extLst>
              <a:ext uri="{FF2B5EF4-FFF2-40B4-BE49-F238E27FC236}">
                <a16:creationId xmlns:a16="http://schemas.microsoft.com/office/drawing/2014/main" id="{4F01804C-9F7D-4E22-BDC3-5DBFDC443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0" r="2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77A7B71-F55B-4255-B2A4-F3FD75B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does accessibility start?</a:t>
            </a:r>
            <a:b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Opening times - Transport</a:t>
            </a:r>
          </a:p>
        </p:txBody>
      </p:sp>
    </p:spTree>
    <p:extLst>
      <p:ext uri="{BB962C8B-B14F-4D97-AF65-F5344CB8AC3E}">
        <p14:creationId xmlns:p14="http://schemas.microsoft.com/office/powerpoint/2010/main" val="12494355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465</Words>
  <Application>Microsoft Office PowerPoint</Application>
  <PresentationFormat>Widescreen</PresentationFormat>
  <Paragraphs>66</Paragraphs>
  <Slides>33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di Office</vt:lpstr>
      <vt:lpstr>Making Heritage Accessible  Museums, communities and participation  </vt:lpstr>
      <vt:lpstr>Presentazione standard di PowerPoint</vt:lpstr>
      <vt:lpstr>Presentazione standard di PowerPoint</vt:lpstr>
      <vt:lpstr>Presentazione standard di PowerPoint</vt:lpstr>
      <vt:lpstr>Cultural rights, access and participation</vt:lpstr>
      <vt:lpstr>European Year of Cultural Heritage 2018</vt:lpstr>
      <vt:lpstr>    Accessibility: a multifaceted concept</vt:lpstr>
      <vt:lpstr>Museums. Where does accessibility start?</vt:lpstr>
      <vt:lpstr>Where does accessibility start? Opening times - Transport</vt:lpstr>
      <vt:lpstr>The museum building</vt:lpstr>
      <vt:lpstr>City Museum Helsinki</vt:lpstr>
      <vt:lpstr> Visitors’ comfort</vt:lpstr>
      <vt:lpstr>Texts: panels and labels</vt:lpstr>
      <vt:lpstr> Physical and sensory accessibility</vt:lpstr>
      <vt:lpstr>   Please touch!</vt:lpstr>
      <vt:lpstr>Mediating to the public</vt:lpstr>
      <vt:lpstr> Museum Mediators</vt:lpstr>
      <vt:lpstr>Working with the audience, Co-creation, Participation</vt:lpstr>
      <vt:lpstr>Creating the museum with Advisory groups</vt:lpstr>
      <vt:lpstr>Renewing the museum with the audience </vt:lpstr>
      <vt:lpstr> Creating a new narrative: making space for multiple voices</vt:lpstr>
      <vt:lpstr>Educational activities</vt:lpstr>
      <vt:lpstr>Presentazione standard di PowerPoint</vt:lpstr>
      <vt:lpstr>Kolb’s Learning Styles</vt:lpstr>
      <vt:lpstr>Accessibility via the digital</vt:lpstr>
      <vt:lpstr>Outreach - Taking the museum to schools</vt:lpstr>
      <vt:lpstr>Outreach - Taking the museum to the city outskirts</vt:lpstr>
      <vt:lpstr>Outreach - Taking the museum to the province</vt:lpstr>
      <vt:lpstr>Taking the content home</vt:lpstr>
      <vt:lpstr>Taking the museum home </vt:lpstr>
      <vt:lpstr>Presentazione standard di PowerPoint</vt:lpstr>
      <vt:lpstr>Museums… closing the empathy deficit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Heritage Accessible  Museums, communities and participation</dc:title>
  <dc:creator>Sani Margherita</dc:creator>
  <cp:lastModifiedBy>Sani Margherita</cp:lastModifiedBy>
  <cp:revision>77</cp:revision>
  <dcterms:created xsi:type="dcterms:W3CDTF">2017-10-03T08:29:43Z</dcterms:created>
  <dcterms:modified xsi:type="dcterms:W3CDTF">2017-10-07T08:26:54Z</dcterms:modified>
</cp:coreProperties>
</file>