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73" r:id="rId7"/>
    <p:sldId id="27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46" autoAdjust="0"/>
  </p:normalViewPr>
  <p:slideViewPr>
    <p:cSldViewPr snapToGrid="0" snapToObjects="1">
      <p:cViewPr>
        <p:scale>
          <a:sx n="100" d="100"/>
          <a:sy n="100" d="100"/>
        </p:scale>
        <p:origin x="-163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517C4-3CE8-2E44-892D-2147DF8F3FC2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9947DABA-1BBD-3B46-9676-CBC37A603204}">
      <dgm:prSet phldrT="[Texto]"/>
      <dgm:spPr/>
      <dgm:t>
        <a:bodyPr/>
        <a:lstStyle/>
        <a:p>
          <a:r>
            <a:rPr lang="es-ES" dirty="0" smtClean="0"/>
            <a:t>“I </a:t>
          </a:r>
          <a:r>
            <a:rPr lang="es-ES" dirty="0" err="1" smtClean="0"/>
            <a:t>know</a:t>
          </a:r>
          <a:r>
            <a:rPr lang="es-ES" dirty="0" smtClean="0"/>
            <a:t> </a:t>
          </a:r>
          <a:r>
            <a:rPr lang="es-ES" dirty="0" err="1" smtClean="0"/>
            <a:t>how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cook</a:t>
          </a:r>
          <a:r>
            <a:rPr lang="es-ES" dirty="0" smtClean="0"/>
            <a:t>, I </a:t>
          </a:r>
          <a:r>
            <a:rPr lang="es-ES" dirty="0" err="1" smtClean="0"/>
            <a:t>have</a:t>
          </a:r>
          <a:r>
            <a:rPr lang="es-ES" dirty="0" smtClean="0"/>
            <a:t> a </a:t>
          </a:r>
          <a:r>
            <a:rPr lang="es-ES" dirty="0" err="1" smtClean="0"/>
            <a:t>business</a:t>
          </a:r>
          <a:r>
            <a:rPr lang="es-ES" dirty="0" smtClean="0"/>
            <a:t> idea </a:t>
          </a:r>
          <a:r>
            <a:rPr lang="es-ES" dirty="0" err="1" smtClean="0"/>
            <a:t>but</a:t>
          </a:r>
          <a:r>
            <a:rPr lang="es-ES" dirty="0" smtClean="0"/>
            <a:t> I </a:t>
          </a:r>
          <a:r>
            <a:rPr lang="es-ES" dirty="0" err="1" smtClean="0"/>
            <a:t>don</a:t>
          </a:r>
          <a:r>
            <a:rPr lang="es-ES" dirty="0" err="1" smtClean="0"/>
            <a:t>´t</a:t>
          </a:r>
          <a:r>
            <a:rPr lang="es-ES" dirty="0" smtClean="0"/>
            <a:t> </a:t>
          </a:r>
          <a:r>
            <a:rPr lang="es-ES" dirty="0" err="1" smtClean="0"/>
            <a:t>have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conditions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start</a:t>
          </a:r>
          <a:r>
            <a:rPr lang="es-ES" dirty="0" smtClean="0"/>
            <a:t>”</a:t>
          </a:r>
          <a:endParaRPr lang="es-ES" dirty="0"/>
        </a:p>
      </dgm:t>
    </dgm:pt>
    <dgm:pt modelId="{7F9BCFBF-18F8-E140-A3E6-D5E2C9BE4E30}" type="parTrans" cxnId="{C39F4277-0FD6-6841-9E67-5C36F1FF3DD6}">
      <dgm:prSet/>
      <dgm:spPr/>
      <dgm:t>
        <a:bodyPr/>
        <a:lstStyle/>
        <a:p>
          <a:endParaRPr lang="es-ES"/>
        </a:p>
      </dgm:t>
    </dgm:pt>
    <dgm:pt modelId="{9F0C386D-F36B-3D43-8F19-9BE08F32695E}" type="sibTrans" cxnId="{C39F4277-0FD6-6841-9E67-5C36F1FF3DD6}">
      <dgm:prSet/>
      <dgm:spPr/>
      <dgm:t>
        <a:bodyPr/>
        <a:lstStyle/>
        <a:p>
          <a:endParaRPr lang="es-ES"/>
        </a:p>
      </dgm:t>
    </dgm:pt>
    <dgm:pt modelId="{E64CB7BB-7E48-5140-B41D-0EF2FF61AE12}">
      <dgm:prSet phldrT="[Texto]"/>
      <dgm:spPr/>
      <dgm:t>
        <a:bodyPr/>
        <a:lstStyle/>
        <a:p>
          <a:r>
            <a:rPr lang="es-ES" dirty="0" err="1" smtClean="0"/>
            <a:t>Melting</a:t>
          </a:r>
          <a:r>
            <a:rPr lang="es-ES" dirty="0" smtClean="0"/>
            <a:t> </a:t>
          </a:r>
          <a:r>
            <a:rPr lang="es-ES" dirty="0" err="1" smtClean="0"/>
            <a:t>Pot</a:t>
          </a:r>
          <a:r>
            <a:rPr lang="es-ES" dirty="0" smtClean="0"/>
            <a:t> Place, </a:t>
          </a:r>
          <a:r>
            <a:rPr lang="es-ES" dirty="0" err="1" smtClean="0"/>
            <a:t>where</a:t>
          </a:r>
          <a:r>
            <a:rPr lang="es-ES" dirty="0" smtClean="0"/>
            <a:t> </a:t>
          </a:r>
          <a:r>
            <a:rPr lang="es-ES" dirty="0" err="1" smtClean="0"/>
            <a:t>you</a:t>
          </a:r>
          <a:r>
            <a:rPr lang="es-ES" dirty="0" smtClean="0"/>
            <a:t> can </a:t>
          </a:r>
          <a:r>
            <a:rPr lang="es-ES" dirty="0" err="1" smtClean="0"/>
            <a:t>accelerate</a:t>
          </a:r>
          <a:r>
            <a:rPr lang="es-ES" dirty="0" smtClean="0"/>
            <a:t> </a:t>
          </a:r>
          <a:r>
            <a:rPr lang="es-ES" dirty="0" err="1" smtClean="0"/>
            <a:t>your</a:t>
          </a:r>
          <a:r>
            <a:rPr lang="es-ES" dirty="0" smtClean="0"/>
            <a:t> </a:t>
          </a:r>
          <a:r>
            <a:rPr lang="es-ES" dirty="0" err="1" smtClean="0"/>
            <a:t>project</a:t>
          </a:r>
          <a:r>
            <a:rPr lang="es-ES" dirty="0" smtClean="0"/>
            <a:t> in a </a:t>
          </a:r>
          <a:r>
            <a:rPr lang="es-ES" dirty="0" err="1" smtClean="0"/>
            <a:t>hands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</a:t>
          </a:r>
          <a:r>
            <a:rPr lang="es-ES" dirty="0" err="1" smtClean="0"/>
            <a:t>dynamic</a:t>
          </a:r>
          <a:endParaRPr lang="es-ES" dirty="0"/>
        </a:p>
      </dgm:t>
    </dgm:pt>
    <dgm:pt modelId="{2D214335-36F1-1B43-9C6F-BEEADC04602B}" type="parTrans" cxnId="{13E8B683-648D-A74A-9A30-D73C6732A813}">
      <dgm:prSet/>
      <dgm:spPr/>
      <dgm:t>
        <a:bodyPr/>
        <a:lstStyle/>
        <a:p>
          <a:endParaRPr lang="es-ES"/>
        </a:p>
      </dgm:t>
    </dgm:pt>
    <dgm:pt modelId="{DF8F90D8-EA5D-C24F-95F4-30DCDF14C567}" type="sibTrans" cxnId="{13E8B683-648D-A74A-9A30-D73C6732A813}">
      <dgm:prSet/>
      <dgm:spPr/>
      <dgm:t>
        <a:bodyPr/>
        <a:lstStyle/>
        <a:p>
          <a:endParaRPr lang="es-ES"/>
        </a:p>
      </dgm:t>
    </dgm:pt>
    <dgm:pt modelId="{C8A5CE4E-0EDD-6A47-BF1B-F300936420AA}">
      <dgm:prSet phldrT="[Texto]"/>
      <dgm:spPr/>
      <dgm:t>
        <a:bodyPr/>
        <a:lstStyle/>
        <a:p>
          <a:r>
            <a:rPr lang="es-ES" dirty="0" smtClean="0"/>
            <a:t>“</a:t>
          </a:r>
          <a:r>
            <a:rPr lang="es-ES" dirty="0" err="1" smtClean="0"/>
            <a:t>I’m</a:t>
          </a:r>
          <a:r>
            <a:rPr lang="es-ES" dirty="0" smtClean="0"/>
            <a:t> </a:t>
          </a:r>
          <a:r>
            <a:rPr lang="es-ES" dirty="0" err="1" smtClean="0"/>
            <a:t>ready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start</a:t>
          </a:r>
          <a:r>
            <a:rPr lang="es-ES" dirty="0" smtClean="0"/>
            <a:t> </a:t>
          </a:r>
          <a:r>
            <a:rPr lang="es-ES" dirty="0" err="1" smtClean="0"/>
            <a:t>my</a:t>
          </a:r>
          <a:r>
            <a:rPr lang="es-ES" dirty="0" smtClean="0"/>
            <a:t> </a:t>
          </a:r>
          <a:r>
            <a:rPr lang="es-ES" dirty="0" err="1" smtClean="0"/>
            <a:t>own</a:t>
          </a:r>
          <a:r>
            <a:rPr lang="es-ES" dirty="0" smtClean="0"/>
            <a:t> </a:t>
          </a:r>
          <a:r>
            <a:rPr lang="es-ES" dirty="0" err="1" smtClean="0"/>
            <a:t>project</a:t>
          </a:r>
          <a:r>
            <a:rPr lang="es-ES" dirty="0" smtClean="0"/>
            <a:t> of </a:t>
          </a:r>
          <a:r>
            <a:rPr lang="es-ES" dirty="0" err="1" smtClean="0"/>
            <a:t>food</a:t>
          </a:r>
          <a:r>
            <a:rPr lang="es-ES" dirty="0" smtClean="0"/>
            <a:t> </a:t>
          </a:r>
          <a:r>
            <a:rPr lang="es-ES" dirty="0" err="1" smtClean="0"/>
            <a:t>entrepeneurship</a:t>
          </a:r>
          <a:r>
            <a:rPr lang="es-ES" dirty="0" smtClean="0"/>
            <a:t> and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have</a:t>
          </a:r>
          <a:r>
            <a:rPr lang="es-ES" dirty="0" smtClean="0"/>
            <a:t> a </a:t>
          </a:r>
          <a:r>
            <a:rPr lang="es-ES" dirty="0" err="1" smtClean="0"/>
            <a:t>better</a:t>
          </a:r>
          <a:r>
            <a:rPr lang="es-ES" dirty="0" smtClean="0"/>
            <a:t> </a:t>
          </a:r>
          <a:r>
            <a:rPr lang="es-ES" dirty="0" err="1" smtClean="0"/>
            <a:t>situation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</a:t>
          </a:r>
          <a:r>
            <a:rPr lang="es-ES" dirty="0" err="1" smtClean="0"/>
            <a:t>my</a:t>
          </a:r>
          <a:r>
            <a:rPr lang="es-ES" dirty="0" smtClean="0"/>
            <a:t> </a:t>
          </a:r>
          <a:r>
            <a:rPr lang="es-ES" dirty="0" err="1" smtClean="0"/>
            <a:t>life</a:t>
          </a:r>
          <a:r>
            <a:rPr lang="es-ES" dirty="0" smtClean="0"/>
            <a:t>”</a:t>
          </a:r>
          <a:endParaRPr lang="es-ES" dirty="0"/>
        </a:p>
      </dgm:t>
    </dgm:pt>
    <dgm:pt modelId="{08BA523C-77D2-D74B-859A-43CC57817896}" type="parTrans" cxnId="{81FE339D-BA45-DB4B-9569-18C793275340}">
      <dgm:prSet/>
      <dgm:spPr/>
      <dgm:t>
        <a:bodyPr/>
        <a:lstStyle/>
        <a:p>
          <a:endParaRPr lang="es-ES"/>
        </a:p>
      </dgm:t>
    </dgm:pt>
    <dgm:pt modelId="{BD6C7955-9541-BE4D-9CFA-8ACAC372343A}" type="sibTrans" cxnId="{81FE339D-BA45-DB4B-9569-18C793275340}">
      <dgm:prSet/>
      <dgm:spPr/>
      <dgm:t>
        <a:bodyPr/>
        <a:lstStyle/>
        <a:p>
          <a:endParaRPr lang="es-ES"/>
        </a:p>
      </dgm:t>
    </dgm:pt>
    <dgm:pt modelId="{DDD2C571-D152-D44F-BB84-A65903D623D4}" type="pres">
      <dgm:prSet presAssocID="{F63517C4-3CE8-2E44-892D-2147DF8F3FC2}" presName="Name0" presStyleCnt="0">
        <dgm:presLayoutVars>
          <dgm:dir/>
          <dgm:resizeHandles val="exact"/>
        </dgm:presLayoutVars>
      </dgm:prSet>
      <dgm:spPr/>
    </dgm:pt>
    <dgm:pt modelId="{9D7040CE-697F-E249-82E6-16825D0022C7}" type="pres">
      <dgm:prSet presAssocID="{F63517C4-3CE8-2E44-892D-2147DF8F3FC2}" presName="arrow" presStyleLbl="bgShp" presStyleIdx="0" presStyleCnt="1" custLinFactNeighborX="-4382" custLinFactNeighborY="4624"/>
      <dgm:spPr/>
    </dgm:pt>
    <dgm:pt modelId="{E537C4F6-723D-204A-A4BA-3C50478E65C2}" type="pres">
      <dgm:prSet presAssocID="{F63517C4-3CE8-2E44-892D-2147DF8F3FC2}" presName="points" presStyleCnt="0"/>
      <dgm:spPr/>
    </dgm:pt>
    <dgm:pt modelId="{9667F671-D3A8-E74F-831C-08605C8C8263}" type="pres">
      <dgm:prSet presAssocID="{9947DABA-1BBD-3B46-9676-CBC37A603204}" presName="compositeA" presStyleCnt="0"/>
      <dgm:spPr/>
    </dgm:pt>
    <dgm:pt modelId="{84F9B9C0-CF88-654B-86BC-E4B3A30E3174}" type="pres">
      <dgm:prSet presAssocID="{9947DABA-1BBD-3B46-9676-CBC37A60320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1B21D-5FE2-EC4D-91EB-FD844C16BCEF}" type="pres">
      <dgm:prSet presAssocID="{9947DABA-1BBD-3B46-9676-CBC37A603204}" presName="circleA" presStyleLbl="node1" presStyleIdx="0" presStyleCnt="3"/>
      <dgm:spPr/>
    </dgm:pt>
    <dgm:pt modelId="{A9176D67-11CC-364E-A57C-E4A00929AF12}" type="pres">
      <dgm:prSet presAssocID="{9947DABA-1BBD-3B46-9676-CBC37A603204}" presName="spaceA" presStyleCnt="0"/>
      <dgm:spPr/>
    </dgm:pt>
    <dgm:pt modelId="{DB57DF1A-86C4-814F-827B-E7E0062AB33C}" type="pres">
      <dgm:prSet presAssocID="{9F0C386D-F36B-3D43-8F19-9BE08F32695E}" presName="space" presStyleCnt="0"/>
      <dgm:spPr/>
    </dgm:pt>
    <dgm:pt modelId="{0428FD88-422C-B941-B896-9FCDDDB47E87}" type="pres">
      <dgm:prSet presAssocID="{E64CB7BB-7E48-5140-B41D-0EF2FF61AE12}" presName="compositeB" presStyleCnt="0"/>
      <dgm:spPr/>
    </dgm:pt>
    <dgm:pt modelId="{787A993F-29D4-D048-BABD-E38477D4B198}" type="pres">
      <dgm:prSet presAssocID="{E64CB7BB-7E48-5140-B41D-0EF2FF61AE12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FF72C-ADE8-534A-A5F4-2F15B36D5366}" type="pres">
      <dgm:prSet presAssocID="{E64CB7BB-7E48-5140-B41D-0EF2FF61AE12}" presName="circleB" presStyleLbl="node1" presStyleIdx="1" presStyleCnt="3"/>
      <dgm:spPr/>
    </dgm:pt>
    <dgm:pt modelId="{77720ECD-E21E-8143-925E-F09CD3E09DA7}" type="pres">
      <dgm:prSet presAssocID="{E64CB7BB-7E48-5140-B41D-0EF2FF61AE12}" presName="spaceB" presStyleCnt="0"/>
      <dgm:spPr/>
    </dgm:pt>
    <dgm:pt modelId="{1205A9F7-D956-454D-8E6A-DC09F4E3D628}" type="pres">
      <dgm:prSet presAssocID="{DF8F90D8-EA5D-C24F-95F4-30DCDF14C567}" presName="space" presStyleCnt="0"/>
      <dgm:spPr/>
    </dgm:pt>
    <dgm:pt modelId="{3098E731-7443-E94E-B7F5-E19E62919E75}" type="pres">
      <dgm:prSet presAssocID="{C8A5CE4E-0EDD-6A47-BF1B-F300936420AA}" presName="compositeA" presStyleCnt="0"/>
      <dgm:spPr/>
    </dgm:pt>
    <dgm:pt modelId="{C6FC47B9-AFB5-124E-9D69-80014B0FF700}" type="pres">
      <dgm:prSet presAssocID="{C8A5CE4E-0EDD-6A47-BF1B-F300936420AA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5B6289-9046-9640-B98C-53A46160642C}" type="pres">
      <dgm:prSet presAssocID="{C8A5CE4E-0EDD-6A47-BF1B-F300936420AA}" presName="circleA" presStyleLbl="node1" presStyleIdx="2" presStyleCnt="3"/>
      <dgm:spPr/>
    </dgm:pt>
    <dgm:pt modelId="{3562C190-65B0-5C47-8C93-AB8780F3A045}" type="pres">
      <dgm:prSet presAssocID="{C8A5CE4E-0EDD-6A47-BF1B-F300936420AA}" presName="spaceA" presStyleCnt="0"/>
      <dgm:spPr/>
    </dgm:pt>
  </dgm:ptLst>
  <dgm:cxnLst>
    <dgm:cxn modelId="{ABA8F4C9-363B-AE4C-8D3A-6338D74A8A91}" type="presOf" srcId="{9947DABA-1BBD-3B46-9676-CBC37A603204}" destId="{84F9B9C0-CF88-654B-86BC-E4B3A30E3174}" srcOrd="0" destOrd="0" presId="urn:microsoft.com/office/officeart/2005/8/layout/hProcess11"/>
    <dgm:cxn modelId="{BB3C19C5-2582-134A-8213-5AECD372955F}" type="presOf" srcId="{F63517C4-3CE8-2E44-892D-2147DF8F3FC2}" destId="{DDD2C571-D152-D44F-BB84-A65903D623D4}" srcOrd="0" destOrd="0" presId="urn:microsoft.com/office/officeart/2005/8/layout/hProcess11"/>
    <dgm:cxn modelId="{C39F4277-0FD6-6841-9E67-5C36F1FF3DD6}" srcId="{F63517C4-3CE8-2E44-892D-2147DF8F3FC2}" destId="{9947DABA-1BBD-3B46-9676-CBC37A603204}" srcOrd="0" destOrd="0" parTransId="{7F9BCFBF-18F8-E140-A3E6-D5E2C9BE4E30}" sibTransId="{9F0C386D-F36B-3D43-8F19-9BE08F32695E}"/>
    <dgm:cxn modelId="{93AEAB3E-A155-8942-B31F-6A0C2A18F1C3}" type="presOf" srcId="{E64CB7BB-7E48-5140-B41D-0EF2FF61AE12}" destId="{787A993F-29D4-D048-BABD-E38477D4B198}" srcOrd="0" destOrd="0" presId="urn:microsoft.com/office/officeart/2005/8/layout/hProcess11"/>
    <dgm:cxn modelId="{13E8B683-648D-A74A-9A30-D73C6732A813}" srcId="{F63517C4-3CE8-2E44-892D-2147DF8F3FC2}" destId="{E64CB7BB-7E48-5140-B41D-0EF2FF61AE12}" srcOrd="1" destOrd="0" parTransId="{2D214335-36F1-1B43-9C6F-BEEADC04602B}" sibTransId="{DF8F90D8-EA5D-C24F-95F4-30DCDF14C567}"/>
    <dgm:cxn modelId="{81FE339D-BA45-DB4B-9569-18C793275340}" srcId="{F63517C4-3CE8-2E44-892D-2147DF8F3FC2}" destId="{C8A5CE4E-0EDD-6A47-BF1B-F300936420AA}" srcOrd="2" destOrd="0" parTransId="{08BA523C-77D2-D74B-859A-43CC57817896}" sibTransId="{BD6C7955-9541-BE4D-9CFA-8ACAC372343A}"/>
    <dgm:cxn modelId="{4EAE6B8D-E3C4-EA4C-80F2-77A4ECEEAE09}" type="presOf" srcId="{C8A5CE4E-0EDD-6A47-BF1B-F300936420AA}" destId="{C6FC47B9-AFB5-124E-9D69-80014B0FF700}" srcOrd="0" destOrd="0" presId="urn:microsoft.com/office/officeart/2005/8/layout/hProcess11"/>
    <dgm:cxn modelId="{7B6629D6-9750-A84C-AC1F-325CBD7A09F1}" type="presParOf" srcId="{DDD2C571-D152-D44F-BB84-A65903D623D4}" destId="{9D7040CE-697F-E249-82E6-16825D0022C7}" srcOrd="0" destOrd="0" presId="urn:microsoft.com/office/officeart/2005/8/layout/hProcess11"/>
    <dgm:cxn modelId="{71043C19-E813-C64D-9B20-989447FD8596}" type="presParOf" srcId="{DDD2C571-D152-D44F-BB84-A65903D623D4}" destId="{E537C4F6-723D-204A-A4BA-3C50478E65C2}" srcOrd="1" destOrd="0" presId="urn:microsoft.com/office/officeart/2005/8/layout/hProcess11"/>
    <dgm:cxn modelId="{16EF0EE1-0845-FD4F-9C9B-4776988E112B}" type="presParOf" srcId="{E537C4F6-723D-204A-A4BA-3C50478E65C2}" destId="{9667F671-D3A8-E74F-831C-08605C8C8263}" srcOrd="0" destOrd="0" presId="urn:microsoft.com/office/officeart/2005/8/layout/hProcess11"/>
    <dgm:cxn modelId="{FFD15DBB-6584-D046-9F02-1595CC20C0E7}" type="presParOf" srcId="{9667F671-D3A8-E74F-831C-08605C8C8263}" destId="{84F9B9C0-CF88-654B-86BC-E4B3A30E3174}" srcOrd="0" destOrd="0" presId="urn:microsoft.com/office/officeart/2005/8/layout/hProcess11"/>
    <dgm:cxn modelId="{A8998A3E-8098-1B4C-A9E1-AEEA45033603}" type="presParOf" srcId="{9667F671-D3A8-E74F-831C-08605C8C8263}" destId="{FB71B21D-5FE2-EC4D-91EB-FD844C16BCEF}" srcOrd="1" destOrd="0" presId="urn:microsoft.com/office/officeart/2005/8/layout/hProcess11"/>
    <dgm:cxn modelId="{EA011238-7740-B348-82E1-8DD2EC51EE64}" type="presParOf" srcId="{9667F671-D3A8-E74F-831C-08605C8C8263}" destId="{A9176D67-11CC-364E-A57C-E4A00929AF12}" srcOrd="2" destOrd="0" presId="urn:microsoft.com/office/officeart/2005/8/layout/hProcess11"/>
    <dgm:cxn modelId="{ACBEDD7A-8260-2649-89B9-73BAD41C7ABE}" type="presParOf" srcId="{E537C4F6-723D-204A-A4BA-3C50478E65C2}" destId="{DB57DF1A-86C4-814F-827B-E7E0062AB33C}" srcOrd="1" destOrd="0" presId="urn:microsoft.com/office/officeart/2005/8/layout/hProcess11"/>
    <dgm:cxn modelId="{C8F62EE6-423E-AE4C-877F-893BA840990E}" type="presParOf" srcId="{E537C4F6-723D-204A-A4BA-3C50478E65C2}" destId="{0428FD88-422C-B941-B896-9FCDDDB47E87}" srcOrd="2" destOrd="0" presId="urn:microsoft.com/office/officeart/2005/8/layout/hProcess11"/>
    <dgm:cxn modelId="{1247BED8-1C7F-1849-8060-A7AA23A7AA58}" type="presParOf" srcId="{0428FD88-422C-B941-B896-9FCDDDB47E87}" destId="{787A993F-29D4-D048-BABD-E38477D4B198}" srcOrd="0" destOrd="0" presId="urn:microsoft.com/office/officeart/2005/8/layout/hProcess11"/>
    <dgm:cxn modelId="{992410CC-B4C4-1848-8E3F-2FA16B894F7A}" type="presParOf" srcId="{0428FD88-422C-B941-B896-9FCDDDB47E87}" destId="{D48FF72C-ADE8-534A-A5F4-2F15B36D5366}" srcOrd="1" destOrd="0" presId="urn:microsoft.com/office/officeart/2005/8/layout/hProcess11"/>
    <dgm:cxn modelId="{683D0FFD-3FDF-2E4C-B97B-546A6DC2E4AD}" type="presParOf" srcId="{0428FD88-422C-B941-B896-9FCDDDB47E87}" destId="{77720ECD-E21E-8143-925E-F09CD3E09DA7}" srcOrd="2" destOrd="0" presId="urn:microsoft.com/office/officeart/2005/8/layout/hProcess11"/>
    <dgm:cxn modelId="{B9EACBCA-1D3A-694C-887D-3D317A827872}" type="presParOf" srcId="{E537C4F6-723D-204A-A4BA-3C50478E65C2}" destId="{1205A9F7-D956-454D-8E6A-DC09F4E3D628}" srcOrd="3" destOrd="0" presId="urn:microsoft.com/office/officeart/2005/8/layout/hProcess11"/>
    <dgm:cxn modelId="{7C7089D9-0400-834B-B58E-178B72DA0FA8}" type="presParOf" srcId="{E537C4F6-723D-204A-A4BA-3C50478E65C2}" destId="{3098E731-7443-E94E-B7F5-E19E62919E75}" srcOrd="4" destOrd="0" presId="urn:microsoft.com/office/officeart/2005/8/layout/hProcess11"/>
    <dgm:cxn modelId="{3730E670-78F5-7A4E-AA22-BE8FFB80BD24}" type="presParOf" srcId="{3098E731-7443-E94E-B7F5-E19E62919E75}" destId="{C6FC47B9-AFB5-124E-9D69-80014B0FF700}" srcOrd="0" destOrd="0" presId="urn:microsoft.com/office/officeart/2005/8/layout/hProcess11"/>
    <dgm:cxn modelId="{49E45E79-C61A-F24C-B4CC-8D66171DE0FC}" type="presParOf" srcId="{3098E731-7443-E94E-B7F5-E19E62919E75}" destId="{955B6289-9046-9640-B98C-53A46160642C}" srcOrd="1" destOrd="0" presId="urn:microsoft.com/office/officeart/2005/8/layout/hProcess11"/>
    <dgm:cxn modelId="{9DB4B7AB-20D7-1C4E-A370-3566CF2CE049}" type="presParOf" srcId="{3098E731-7443-E94E-B7F5-E19E62919E75}" destId="{3562C190-65B0-5C47-8C93-AB8780F3A0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40CE-697F-E249-82E6-16825D0022C7}">
      <dsp:nvSpPr>
        <dsp:cNvPr id="0" name=""/>
        <dsp:cNvSpPr/>
      </dsp:nvSpPr>
      <dsp:spPr>
        <a:xfrm>
          <a:off x="0" y="1271615"/>
          <a:ext cx="7076747" cy="159702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F9B9C0-CF88-654B-86BC-E4B3A30E3174}">
      <dsp:nvSpPr>
        <dsp:cNvPr id="0" name=""/>
        <dsp:cNvSpPr/>
      </dsp:nvSpPr>
      <dsp:spPr>
        <a:xfrm>
          <a:off x="3109" y="0"/>
          <a:ext cx="2052533" cy="159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“I </a:t>
          </a:r>
          <a:r>
            <a:rPr lang="es-ES" sz="1600" kern="1200" dirty="0" err="1" smtClean="0"/>
            <a:t>know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how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cook</a:t>
          </a:r>
          <a:r>
            <a:rPr lang="es-ES" sz="1600" kern="1200" dirty="0" smtClean="0"/>
            <a:t>, I </a:t>
          </a:r>
          <a:r>
            <a:rPr lang="es-ES" sz="1600" kern="1200" dirty="0" err="1" smtClean="0"/>
            <a:t>have</a:t>
          </a:r>
          <a:r>
            <a:rPr lang="es-ES" sz="1600" kern="1200" dirty="0" smtClean="0"/>
            <a:t> a </a:t>
          </a:r>
          <a:r>
            <a:rPr lang="es-ES" sz="1600" kern="1200" dirty="0" err="1" smtClean="0"/>
            <a:t>business</a:t>
          </a:r>
          <a:r>
            <a:rPr lang="es-ES" sz="1600" kern="1200" dirty="0" smtClean="0"/>
            <a:t> idea </a:t>
          </a:r>
          <a:r>
            <a:rPr lang="es-ES" sz="1600" kern="1200" dirty="0" err="1" smtClean="0"/>
            <a:t>but</a:t>
          </a:r>
          <a:r>
            <a:rPr lang="es-ES" sz="1600" kern="1200" dirty="0" smtClean="0"/>
            <a:t> I </a:t>
          </a:r>
          <a:r>
            <a:rPr lang="es-ES" sz="1600" kern="1200" dirty="0" err="1" smtClean="0"/>
            <a:t>don</a:t>
          </a:r>
          <a:r>
            <a:rPr lang="es-ES" sz="1600" kern="1200" dirty="0" err="1" smtClean="0"/>
            <a:t>´t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have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the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conditions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start</a:t>
          </a:r>
          <a:r>
            <a:rPr lang="es-ES" sz="1600" kern="1200" dirty="0" smtClean="0"/>
            <a:t>”</a:t>
          </a:r>
          <a:endParaRPr lang="es-ES" sz="1600" kern="1200" dirty="0"/>
        </a:p>
      </dsp:txBody>
      <dsp:txXfrm>
        <a:off x="3109" y="0"/>
        <a:ext cx="2052533" cy="1597025"/>
      </dsp:txXfrm>
    </dsp:sp>
    <dsp:sp modelId="{FB71B21D-5FE2-EC4D-91EB-FD844C16BCEF}">
      <dsp:nvSpPr>
        <dsp:cNvPr id="0" name=""/>
        <dsp:cNvSpPr/>
      </dsp:nvSpPr>
      <dsp:spPr>
        <a:xfrm>
          <a:off x="829748" y="1796653"/>
          <a:ext cx="399256" cy="399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A993F-29D4-D048-BABD-E38477D4B198}">
      <dsp:nvSpPr>
        <dsp:cNvPr id="0" name=""/>
        <dsp:cNvSpPr/>
      </dsp:nvSpPr>
      <dsp:spPr>
        <a:xfrm>
          <a:off x="2158269" y="2395537"/>
          <a:ext cx="2052533" cy="159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Melting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Pot</a:t>
          </a:r>
          <a:r>
            <a:rPr lang="es-ES" sz="1600" kern="1200" dirty="0" smtClean="0"/>
            <a:t> Place, </a:t>
          </a:r>
          <a:r>
            <a:rPr lang="es-ES" sz="1600" kern="1200" dirty="0" err="1" smtClean="0"/>
            <a:t>where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you</a:t>
          </a:r>
          <a:r>
            <a:rPr lang="es-ES" sz="1600" kern="1200" dirty="0" smtClean="0"/>
            <a:t> can </a:t>
          </a:r>
          <a:r>
            <a:rPr lang="es-ES" sz="1600" kern="1200" dirty="0" err="1" smtClean="0"/>
            <a:t>accelerate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your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project</a:t>
          </a:r>
          <a:r>
            <a:rPr lang="es-ES" sz="1600" kern="1200" dirty="0" smtClean="0"/>
            <a:t> in a </a:t>
          </a:r>
          <a:r>
            <a:rPr lang="es-ES" sz="1600" kern="1200" dirty="0" err="1" smtClean="0"/>
            <a:t>hands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on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dynamic</a:t>
          </a:r>
          <a:endParaRPr lang="es-ES" sz="1600" kern="1200" dirty="0"/>
        </a:p>
      </dsp:txBody>
      <dsp:txXfrm>
        <a:off x="2158269" y="2395537"/>
        <a:ext cx="2052533" cy="1597025"/>
      </dsp:txXfrm>
    </dsp:sp>
    <dsp:sp modelId="{D48FF72C-ADE8-534A-A5F4-2F15B36D5366}">
      <dsp:nvSpPr>
        <dsp:cNvPr id="0" name=""/>
        <dsp:cNvSpPr/>
      </dsp:nvSpPr>
      <dsp:spPr>
        <a:xfrm>
          <a:off x="2984908" y="1796653"/>
          <a:ext cx="399256" cy="399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C47B9-AFB5-124E-9D69-80014B0FF700}">
      <dsp:nvSpPr>
        <dsp:cNvPr id="0" name=""/>
        <dsp:cNvSpPr/>
      </dsp:nvSpPr>
      <dsp:spPr>
        <a:xfrm>
          <a:off x="4313429" y="0"/>
          <a:ext cx="2052533" cy="159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“</a:t>
          </a:r>
          <a:r>
            <a:rPr lang="es-ES" sz="1600" kern="1200" dirty="0" err="1" smtClean="0"/>
            <a:t>I’m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ready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start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my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own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project</a:t>
          </a:r>
          <a:r>
            <a:rPr lang="es-ES" sz="1600" kern="1200" dirty="0" smtClean="0"/>
            <a:t> of </a:t>
          </a:r>
          <a:r>
            <a:rPr lang="es-ES" sz="1600" kern="1200" dirty="0" err="1" smtClean="0"/>
            <a:t>food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entrepeneurship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to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have</a:t>
          </a:r>
          <a:r>
            <a:rPr lang="es-ES" sz="1600" kern="1200" dirty="0" smtClean="0"/>
            <a:t> a </a:t>
          </a:r>
          <a:r>
            <a:rPr lang="es-ES" sz="1600" kern="1200" dirty="0" err="1" smtClean="0"/>
            <a:t>better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situation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my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life</a:t>
          </a:r>
          <a:r>
            <a:rPr lang="es-ES" sz="1600" kern="1200" dirty="0" smtClean="0"/>
            <a:t>”</a:t>
          </a:r>
          <a:endParaRPr lang="es-ES" sz="1600" kern="1200" dirty="0"/>
        </a:p>
      </dsp:txBody>
      <dsp:txXfrm>
        <a:off x="4313429" y="0"/>
        <a:ext cx="2052533" cy="1597025"/>
      </dsp:txXfrm>
    </dsp:sp>
    <dsp:sp modelId="{955B6289-9046-9640-B98C-53A46160642C}">
      <dsp:nvSpPr>
        <dsp:cNvPr id="0" name=""/>
        <dsp:cNvSpPr/>
      </dsp:nvSpPr>
      <dsp:spPr>
        <a:xfrm>
          <a:off x="5140067" y="1796653"/>
          <a:ext cx="399256" cy="399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cocinasf.org" TargetMode="External"/><Relationship Id="rId3" Type="http://schemas.openxmlformats.org/officeDocument/2006/relationships/hyperlink" Target="http://www.unionkitchendc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iavalencia@hotmail.com" TargetMode="External"/><Relationship Id="rId3" Type="http://schemas.openxmlformats.org/officeDocument/2006/relationships/hyperlink" Target="mailto:adelaros7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MELTING </a:t>
            </a:r>
            <a:r>
              <a:rPr lang="es-ES" dirty="0" smtClean="0"/>
              <a:t>POT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INCUBATOR&amp;MARKET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17662"/>
            <a:ext cx="5041900" cy="33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27" y="630382"/>
            <a:ext cx="8574087" cy="967840"/>
          </a:xfrm>
        </p:spPr>
        <p:txBody>
          <a:bodyPr>
            <a:normAutofit fontScale="90000"/>
          </a:bodyPr>
          <a:lstStyle/>
          <a:p>
            <a:pPr algn="l"/>
            <a:r>
              <a:rPr lang="ca-ES" sz="4400" cap="all" baseline="-25000" dirty="0" smtClean="0"/>
              <a:t/>
            </a:r>
            <a:br>
              <a:rPr lang="ca-ES" sz="4400" cap="all" baseline="-25000" dirty="0" smtClean="0"/>
            </a:br>
            <a:r>
              <a:rPr lang="ca-ES" sz="4400" cap="all" baseline="-25000" dirty="0" err="1" smtClean="0"/>
              <a:t>activitIES</a:t>
            </a: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>
                <a:latin typeface="Athelas Regular"/>
                <a:cs typeface="Athelas Regular"/>
              </a:rPr>
              <a:t>MELTING </a:t>
            </a:r>
            <a:r>
              <a:rPr lang="ca-ES" dirty="0" smtClean="0">
                <a:latin typeface="Athelas Regular"/>
                <a:cs typeface="Athelas Regular"/>
              </a:rPr>
              <a:t>POT  </a:t>
            </a:r>
            <a:r>
              <a:rPr lang="ca-ES" dirty="0">
                <a:latin typeface="Athelas Regular"/>
                <a:cs typeface="Athelas Regular"/>
              </a:rPr>
              <a:t>i</a:t>
            </a:r>
            <a:r>
              <a:rPr lang="ca-ES" dirty="0" smtClean="0">
                <a:latin typeface="Athelas Regular"/>
                <a:cs typeface="Athelas Regular"/>
              </a:rPr>
              <a:t>s a </a:t>
            </a:r>
            <a:r>
              <a:rPr lang="ca-ES" dirty="0" err="1" smtClean="0">
                <a:latin typeface="Athelas Regular"/>
                <a:cs typeface="Athelas Regular"/>
              </a:rPr>
              <a:t>project</a:t>
            </a:r>
            <a:r>
              <a:rPr lang="ca-ES" dirty="0" smtClean="0">
                <a:latin typeface="Athelas Regular"/>
                <a:cs typeface="Athelas Regular"/>
              </a:rPr>
              <a:t> of social </a:t>
            </a:r>
            <a:r>
              <a:rPr lang="ca-ES" dirty="0" err="1" smtClean="0">
                <a:latin typeface="Athelas Regular"/>
                <a:cs typeface="Athelas Regular"/>
              </a:rPr>
              <a:t>entrepeneurship</a:t>
            </a:r>
            <a:r>
              <a:rPr lang="ca-ES" dirty="0" smtClean="0">
                <a:latin typeface="Athelas Regular"/>
                <a:cs typeface="Athelas Regular"/>
              </a:rPr>
              <a:t> </a:t>
            </a:r>
            <a:r>
              <a:rPr lang="ca-ES" dirty="0" err="1" smtClean="0">
                <a:latin typeface="Athelas Regular"/>
                <a:cs typeface="Athelas Regular"/>
              </a:rPr>
              <a:t>based</a:t>
            </a:r>
            <a:r>
              <a:rPr lang="ca-ES" dirty="0" smtClean="0">
                <a:latin typeface="Athelas Regular"/>
                <a:cs typeface="Athelas Regular"/>
              </a:rPr>
              <a:t> on </a:t>
            </a:r>
            <a:r>
              <a:rPr lang="ca-ES" b="1" dirty="0" err="1" smtClean="0">
                <a:latin typeface="Athelas Regular"/>
                <a:cs typeface="Athelas Regular"/>
              </a:rPr>
              <a:t>two</a:t>
            </a:r>
            <a:r>
              <a:rPr lang="ca-ES" b="1" dirty="0">
                <a:latin typeface="Athelas Regular"/>
                <a:cs typeface="Athelas Regular"/>
              </a:rPr>
              <a:t> </a:t>
            </a:r>
            <a:r>
              <a:rPr lang="ca-ES" b="1" dirty="0" smtClean="0">
                <a:latin typeface="Athelas Regular"/>
                <a:cs typeface="Athelas Regular"/>
              </a:rPr>
              <a:t>interdependent </a:t>
            </a:r>
            <a:r>
              <a:rPr lang="ca-ES" b="1" dirty="0" err="1" smtClean="0">
                <a:latin typeface="Athelas Regular"/>
                <a:cs typeface="Athelas Regular"/>
              </a:rPr>
              <a:t>activities</a:t>
            </a:r>
            <a:r>
              <a:rPr lang="ca-ES" b="1" dirty="0" smtClean="0">
                <a:latin typeface="Athelas Regular"/>
                <a:cs typeface="Athelas Regular"/>
              </a:rPr>
              <a:t> </a:t>
            </a:r>
            <a:r>
              <a:rPr lang="ca-ES" dirty="0" smtClean="0">
                <a:latin typeface="Athelas Regular"/>
                <a:cs typeface="Athelas Regular"/>
              </a:rPr>
              <a:t>:</a:t>
            </a:r>
          </a:p>
          <a:p>
            <a:pPr marL="0" indent="0">
              <a:buNone/>
            </a:pPr>
            <a:endParaRPr lang="ca-ES" dirty="0" smtClean="0">
              <a:latin typeface="Athelas Regular"/>
              <a:cs typeface="Athelas Regular"/>
            </a:endParaRPr>
          </a:p>
          <a:p>
            <a:r>
              <a:rPr lang="ca-ES" dirty="0" smtClean="0">
                <a:solidFill>
                  <a:srgbClr val="A3FC24"/>
                </a:solidFill>
                <a:latin typeface="Athelas Regular"/>
                <a:cs typeface="Athelas Regular"/>
              </a:rPr>
              <a:t>INCUBATOR OF IMMIGRANT FOOD ENTREPENEURS</a:t>
            </a:r>
          </a:p>
          <a:p>
            <a:r>
              <a:rPr lang="ca-ES" cap="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thelas Regular"/>
                <a:cs typeface="Athelas Regular"/>
              </a:rPr>
              <a:t>Market</a:t>
            </a:r>
            <a:r>
              <a:rPr lang="ca-ES" cap="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thelas Regular"/>
                <a:cs typeface="Athelas Regular"/>
              </a:rPr>
              <a:t> PLACE OF DIVERSITY</a:t>
            </a:r>
            <a:endParaRPr lang="ca-ES" dirty="0" smtClean="0">
              <a:latin typeface="Athelas Regular"/>
              <a:cs typeface="Athelas Regular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09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baseline="-25000" dirty="0" smtClean="0"/>
              <a:t>SOCIAL NEEDS</a:t>
            </a:r>
            <a:endParaRPr lang="es-ES" sz="4000" baseline="-25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Main</a:t>
            </a:r>
            <a:r>
              <a:rPr lang="ca-ES" dirty="0" smtClean="0"/>
              <a:t> </a:t>
            </a:r>
            <a:r>
              <a:rPr lang="ca-ES" dirty="0" err="1" smtClean="0"/>
              <a:t>identified</a:t>
            </a:r>
            <a:r>
              <a:rPr lang="ca-ES" dirty="0" smtClean="0"/>
              <a:t> </a:t>
            </a:r>
            <a:r>
              <a:rPr lang="ca-ES" dirty="0" err="1" smtClean="0"/>
              <a:t>needs</a:t>
            </a:r>
            <a:r>
              <a:rPr lang="ca-ES" dirty="0" smtClean="0"/>
              <a:t> of immigrant </a:t>
            </a:r>
            <a:r>
              <a:rPr lang="ca-ES" dirty="0" err="1" smtClean="0"/>
              <a:t>food</a:t>
            </a:r>
            <a:r>
              <a:rPr lang="ca-ES" dirty="0" smtClean="0"/>
              <a:t> </a:t>
            </a:r>
            <a:r>
              <a:rPr lang="ca-ES" dirty="0" err="1" smtClean="0"/>
              <a:t>entrepeneurs</a:t>
            </a:r>
            <a:r>
              <a:rPr lang="ca-ES" dirty="0" smtClean="0"/>
              <a:t>: </a:t>
            </a:r>
            <a:endParaRPr lang="ca-ES" dirty="0" smtClean="0"/>
          </a:p>
          <a:p>
            <a:pPr lvl="1"/>
            <a:r>
              <a:rPr lang="es-ES" dirty="0" smtClean="0"/>
              <a:t>L</a:t>
            </a:r>
            <a:r>
              <a:rPr lang="ca-ES" dirty="0" err="1" smtClean="0"/>
              <a:t>ack</a:t>
            </a:r>
            <a:r>
              <a:rPr lang="ca-ES" dirty="0" smtClean="0"/>
              <a:t> of </a:t>
            </a:r>
            <a:r>
              <a:rPr lang="ca-ES" dirty="0" err="1" smtClean="0"/>
              <a:t>knowledge</a:t>
            </a:r>
            <a:r>
              <a:rPr lang="ca-ES" dirty="0" smtClean="0"/>
              <a:t> of </a:t>
            </a:r>
            <a:r>
              <a:rPr lang="ca-ES" dirty="0" err="1" smtClean="0"/>
              <a:t>business</a:t>
            </a:r>
            <a:r>
              <a:rPr lang="ca-ES" dirty="0" smtClean="0"/>
              <a:t> </a:t>
            </a:r>
            <a:r>
              <a:rPr lang="ca-ES" dirty="0" err="1" smtClean="0"/>
              <a:t>conditions</a:t>
            </a:r>
            <a:r>
              <a:rPr lang="ca-ES" dirty="0" smtClean="0"/>
              <a:t> (legal </a:t>
            </a:r>
            <a:r>
              <a:rPr lang="ca-ES" dirty="0" err="1" smtClean="0"/>
              <a:t>terms</a:t>
            </a:r>
            <a:r>
              <a:rPr lang="ca-ES" dirty="0" smtClean="0"/>
              <a:t>, finances, etc.)</a:t>
            </a:r>
            <a:endParaRPr lang="ca-ES" dirty="0" smtClean="0"/>
          </a:p>
          <a:p>
            <a:pPr lvl="1"/>
            <a:r>
              <a:rPr lang="ca-ES" dirty="0" err="1" smtClean="0"/>
              <a:t>Administrative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legal </a:t>
            </a:r>
            <a:r>
              <a:rPr lang="ca-ES" dirty="0" err="1" smtClean="0"/>
              <a:t>barriers</a:t>
            </a:r>
            <a:r>
              <a:rPr lang="ca-ES" dirty="0" smtClean="0"/>
              <a:t> </a:t>
            </a:r>
          </a:p>
          <a:p>
            <a:pPr lvl="1"/>
            <a:r>
              <a:rPr lang="ca-ES" dirty="0" err="1" smtClean="0"/>
              <a:t>Difficulties</a:t>
            </a:r>
            <a:r>
              <a:rPr lang="ca-ES" dirty="0" smtClean="0"/>
              <a:t> </a:t>
            </a:r>
            <a:r>
              <a:rPr lang="ca-ES" dirty="0" smtClean="0"/>
              <a:t>for </a:t>
            </a:r>
            <a:r>
              <a:rPr lang="ca-ES" dirty="0" err="1" smtClean="0"/>
              <a:t>getting</a:t>
            </a:r>
            <a:r>
              <a:rPr lang="ca-ES" dirty="0" smtClean="0"/>
              <a:t> </a:t>
            </a:r>
            <a:r>
              <a:rPr lang="ca-ES" dirty="0" err="1" smtClean="0"/>
              <a:t>financed</a:t>
            </a:r>
            <a:r>
              <a:rPr lang="ca-ES" dirty="0" smtClean="0"/>
              <a:t> </a:t>
            </a:r>
            <a:endParaRPr lang="ca-ES" dirty="0"/>
          </a:p>
          <a:p>
            <a:pPr lvl="1"/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468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27" y="630382"/>
            <a:ext cx="8574087" cy="967840"/>
          </a:xfrm>
        </p:spPr>
        <p:txBody>
          <a:bodyPr>
            <a:normAutofit fontScale="90000"/>
          </a:bodyPr>
          <a:lstStyle/>
          <a:p>
            <a:pPr algn="l"/>
            <a:r>
              <a:rPr lang="ca-ES" sz="4400" cap="all" baseline="-25000" dirty="0" smtClean="0"/>
              <a:t/>
            </a:r>
            <a:br>
              <a:rPr lang="ca-ES" sz="4400" cap="all" baseline="-25000" dirty="0" smtClean="0"/>
            </a:br>
            <a:r>
              <a:rPr lang="ca-ES" sz="3600" cap="all" dirty="0" err="1" smtClean="0"/>
              <a:t>the</a:t>
            </a:r>
            <a:r>
              <a:rPr lang="ca-ES" sz="3600" cap="all" dirty="0" smtClean="0"/>
              <a:t> </a:t>
            </a:r>
            <a:r>
              <a:rPr lang="ca-ES" sz="3600" cap="all" dirty="0" err="1" smtClean="0"/>
              <a:t>p</a:t>
            </a:r>
            <a:r>
              <a:rPr lang="ca-ES" sz="3600" cap="all" dirty="0" err="1" smtClean="0"/>
              <a:t>rocess</a:t>
            </a:r>
            <a:endParaRPr lang="es-E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02120"/>
              </p:ext>
            </p:extLst>
          </p:nvPr>
        </p:nvGraphicFramePr>
        <p:xfrm>
          <a:off x="1781503" y="2133600"/>
          <a:ext cx="7076747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4000" baseline="30000" dirty="0" smtClean="0"/>
              <a:t/>
            </a:r>
            <a:br>
              <a:rPr lang="es-ES" sz="4000" baseline="30000" dirty="0" smtClean="0"/>
            </a:br>
            <a:r>
              <a:rPr lang="es-ES" sz="4000" dirty="0" smtClean="0"/>
              <a:t>OUR R</a:t>
            </a:r>
            <a:r>
              <a:rPr lang="es-ES" sz="4000" dirty="0" smtClean="0"/>
              <a:t>EFERENTS</a:t>
            </a:r>
            <a:endParaRPr lang="es-ES" sz="4000" baseline="30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>
                <a:hlinkClick r:id="rId2"/>
              </a:rPr>
              <a:t>La </a:t>
            </a:r>
            <a:r>
              <a:rPr lang="es-ES" i="1" dirty="0" smtClean="0">
                <a:hlinkClick r:id="rId2"/>
              </a:rPr>
              <a:t>Cocina</a:t>
            </a:r>
            <a:r>
              <a:rPr lang="es-ES" i="1" dirty="0" smtClean="0"/>
              <a:t>, San Francisco</a:t>
            </a:r>
          </a:p>
          <a:p>
            <a:r>
              <a:rPr lang="es-ES" i="1" dirty="0" smtClean="0">
                <a:hlinkClick r:id="rId3"/>
              </a:rPr>
              <a:t>Union Kitchen</a:t>
            </a:r>
            <a:r>
              <a:rPr lang="es-ES" i="1" dirty="0" smtClean="0"/>
              <a:t>, Washington</a:t>
            </a:r>
          </a:p>
          <a:p>
            <a:endParaRPr lang="es-ES" i="1" dirty="0"/>
          </a:p>
          <a:p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09589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/>
              <a:t>SOCIAL IMPACT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10 </a:t>
            </a:r>
            <a:r>
              <a:rPr lang="es-ES" dirty="0" smtClean="0"/>
              <a:t>new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entrepeneur</a:t>
            </a:r>
            <a:r>
              <a:rPr lang="es-ES" dirty="0" smtClean="0"/>
              <a:t> </a:t>
            </a:r>
            <a:r>
              <a:rPr lang="es-ES" dirty="0" err="1" smtClean="0"/>
              <a:t>projects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endParaRPr lang="es-ES" dirty="0"/>
          </a:p>
          <a:p>
            <a:r>
              <a:rPr lang="es-ES" b="1" dirty="0" err="1" smtClean="0"/>
              <a:t>Melting</a:t>
            </a:r>
            <a:r>
              <a:rPr lang="es-ES" b="1" dirty="0" smtClean="0"/>
              <a:t> </a:t>
            </a:r>
            <a:r>
              <a:rPr lang="es-ES" b="1" dirty="0" err="1" smtClean="0"/>
              <a:t>Pot</a:t>
            </a:r>
            <a:r>
              <a:rPr lang="es-ES" b="1" dirty="0" smtClean="0"/>
              <a:t> Place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window</a:t>
            </a:r>
            <a:r>
              <a:rPr lang="es-ES" dirty="0" smtClean="0"/>
              <a:t> of </a:t>
            </a:r>
            <a:r>
              <a:rPr lang="es-ES" dirty="0" err="1" smtClean="0"/>
              <a:t>our</a:t>
            </a:r>
            <a:r>
              <a:rPr lang="es-ES" dirty="0" smtClean="0"/>
              <a:t> cultural </a:t>
            </a:r>
            <a:r>
              <a:rPr lang="es-ES" dirty="0" err="1" smtClean="0"/>
              <a:t>diversity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contribute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transform</a:t>
            </a:r>
            <a:r>
              <a:rPr lang="es-ES" dirty="0" smtClean="0"/>
              <a:t> social </a:t>
            </a:r>
            <a:r>
              <a:rPr lang="es-ES" dirty="0" err="1" smtClean="0"/>
              <a:t>discurs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and </a:t>
            </a:r>
            <a:r>
              <a:rPr lang="es-ES" dirty="0" err="1" smtClean="0"/>
              <a:t>diversity</a:t>
            </a:r>
            <a:r>
              <a:rPr lang="es-ES" dirty="0" smtClean="0"/>
              <a:t> in a positive </a:t>
            </a:r>
            <a:r>
              <a:rPr lang="es-ES" dirty="0" err="1" smtClean="0"/>
              <a:t>way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9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/>
              <a:t>THE PLACE</a:t>
            </a:r>
            <a:endParaRPr lang="es-ES" sz="2800" dirty="0"/>
          </a:p>
        </p:txBody>
      </p:sp>
      <p:pic>
        <p:nvPicPr>
          <p:cNvPr id="5" name="Marcador de contenido 4" descr="LES CUINES DE BCN 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4" b="10134"/>
          <a:stretch>
            <a:fillRect/>
          </a:stretch>
        </p:blipFill>
        <p:spPr>
          <a:xfrm>
            <a:off x="832102" y="1933749"/>
            <a:ext cx="8026148" cy="4528197"/>
          </a:xfrm>
        </p:spPr>
      </p:pic>
    </p:spTree>
    <p:extLst>
      <p:ext uri="{BB962C8B-B14F-4D97-AF65-F5344CB8AC3E}">
        <p14:creationId xmlns:p14="http://schemas.microsoft.com/office/powerpoint/2010/main" val="246502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/>
              <a:t>THE PEOPLE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901" y="2032000"/>
            <a:ext cx="8388350" cy="4094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mtClean="0"/>
              <a:t>Combinem</a:t>
            </a:r>
            <a:r>
              <a:rPr lang="es-ES" dirty="0" smtClean="0"/>
              <a:t> </a:t>
            </a:r>
            <a:r>
              <a:rPr lang="es-ES" dirty="0"/>
              <a:t>una </a:t>
            </a:r>
            <a:r>
              <a:rPr lang="es-ES" dirty="0" err="1"/>
              <a:t>llarga</a:t>
            </a:r>
            <a:r>
              <a:rPr lang="es-ES" dirty="0"/>
              <a:t> i variada </a:t>
            </a:r>
            <a:r>
              <a:rPr lang="es-ES" dirty="0" err="1"/>
              <a:t>trajectòria</a:t>
            </a:r>
            <a:r>
              <a:rPr lang="es-ES" dirty="0"/>
              <a:t> en el </a:t>
            </a:r>
            <a:r>
              <a:rPr lang="es-ES" dirty="0" err="1"/>
              <a:t>terreny</a:t>
            </a:r>
            <a:r>
              <a:rPr lang="es-ES" dirty="0"/>
              <a:t> de la </a:t>
            </a:r>
            <a:r>
              <a:rPr lang="es-ES" dirty="0" err="1"/>
              <a:t>immigració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experiència</a:t>
            </a:r>
            <a:r>
              <a:rPr lang="es-ES" dirty="0"/>
              <a:t> 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negocis</a:t>
            </a:r>
            <a:r>
              <a:rPr lang="es-ES" dirty="0"/>
              <a:t> de </a:t>
            </a:r>
            <a:r>
              <a:rPr lang="es-ES" dirty="0" err="1"/>
              <a:t>restauració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b="1" dirty="0"/>
              <a:t>Laia Roig </a:t>
            </a:r>
            <a:r>
              <a:rPr lang="es-ES" dirty="0" err="1"/>
              <a:t>és</a:t>
            </a:r>
            <a:r>
              <a:rPr lang="es-ES" dirty="0"/>
              <a:t> directora </a:t>
            </a:r>
            <a:r>
              <a:rPr lang="fr-FR" dirty="0"/>
              <a:t>de l’</a:t>
            </a:r>
            <a:r>
              <a:rPr lang="fr-FR" dirty="0" err="1"/>
              <a:t>Oficina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Pla d’</a:t>
            </a:r>
            <a:r>
              <a:rPr lang="fr-FR" dirty="0" err="1"/>
              <a:t>Assentaments</a:t>
            </a:r>
            <a:r>
              <a:rPr lang="fr-FR" dirty="0"/>
              <a:t> </a:t>
            </a:r>
            <a:r>
              <a:rPr lang="fr-FR" dirty="0" err="1"/>
              <a:t>Irregulars</a:t>
            </a:r>
            <a:r>
              <a:rPr lang="fr-FR" dirty="0"/>
              <a:t> i </a:t>
            </a:r>
            <a:r>
              <a:rPr lang="es-ES" dirty="0"/>
              <a:t>ha </a:t>
            </a:r>
            <a:r>
              <a:rPr lang="es-ES" dirty="0" err="1"/>
              <a:t>estat</a:t>
            </a:r>
            <a:r>
              <a:rPr lang="es-ES" dirty="0"/>
              <a:t> </a:t>
            </a:r>
            <a:r>
              <a:rPr lang="es-ES_tradnl" dirty="0"/>
              <a:t>responsable </a:t>
            </a:r>
            <a:r>
              <a:rPr lang="es-ES_tradnl" dirty="0" err="1"/>
              <a:t>d’Immigració</a:t>
            </a:r>
            <a:r>
              <a:rPr lang="es-ES_tradnl" dirty="0"/>
              <a:t> i </a:t>
            </a:r>
            <a:r>
              <a:rPr lang="es-ES_tradnl" dirty="0" err="1"/>
              <a:t>Interculturalitat</a:t>
            </a:r>
            <a:r>
              <a:rPr lang="es-ES_tradnl" dirty="0"/>
              <a:t> a </a:t>
            </a:r>
            <a:r>
              <a:rPr lang="es-ES_tradnl" dirty="0" err="1"/>
              <a:t>l’Ajuntament</a:t>
            </a:r>
            <a:r>
              <a:rPr lang="es-ES_tradnl" dirty="0"/>
              <a:t> de Barcelona i </a:t>
            </a:r>
            <a:r>
              <a:rPr lang="es-ES_tradnl" dirty="0" err="1"/>
              <a:t>tècnica</a:t>
            </a:r>
            <a:r>
              <a:rPr lang="es-ES_tradnl" dirty="0"/>
              <a:t> a la Secretaria per a la </a:t>
            </a:r>
            <a:r>
              <a:rPr lang="es-ES_tradnl" dirty="0" err="1"/>
              <a:t>Immigració</a:t>
            </a:r>
            <a:r>
              <a:rPr lang="es-ES_tradnl" dirty="0"/>
              <a:t> a la Generalitat de Catalunya. </a:t>
            </a:r>
            <a:r>
              <a:rPr lang="es-ES_tradnl" dirty="0" err="1"/>
              <a:t>És</a:t>
            </a:r>
            <a:r>
              <a:rPr lang="es-ES_tradnl" dirty="0"/>
              <a:t> també </a:t>
            </a:r>
            <a:r>
              <a:rPr lang="it-IT" dirty="0" err="1"/>
              <a:t>copropietària</a:t>
            </a:r>
            <a:r>
              <a:rPr lang="it-IT" dirty="0"/>
              <a:t> del </a:t>
            </a:r>
            <a:r>
              <a:rPr lang="it-IT" dirty="0" err="1"/>
              <a:t>Cafè</a:t>
            </a:r>
            <a:r>
              <a:rPr lang="it-IT" dirty="0"/>
              <a:t> TARANNÀ i del DOGA </a:t>
            </a:r>
            <a:r>
              <a:rPr lang="it-IT" dirty="0" err="1"/>
              <a:t>wine</a:t>
            </a:r>
            <a:r>
              <a:rPr lang="it-IT" dirty="0"/>
              <a:t> bar.</a:t>
            </a:r>
            <a:endParaRPr lang="es-ES_tradnl" dirty="0"/>
          </a:p>
          <a:p>
            <a:pPr marL="0" indent="0">
              <a:buNone/>
            </a:pPr>
            <a:r>
              <a:rPr lang="es-ES" b="1" dirty="0"/>
              <a:t>Adela Ros </a:t>
            </a:r>
            <a:r>
              <a:rPr lang="es-ES" dirty="0"/>
              <a:t>ha </a:t>
            </a:r>
            <a:r>
              <a:rPr lang="es-ES" dirty="0" err="1"/>
              <a:t>estat</a:t>
            </a:r>
            <a:r>
              <a:rPr lang="es-ES" dirty="0"/>
              <a:t> </a:t>
            </a:r>
            <a:r>
              <a:rPr lang="es-ES" dirty="0" err="1"/>
              <a:t>Secretària</a:t>
            </a:r>
            <a:r>
              <a:rPr lang="es-ES" dirty="0"/>
              <a:t> per a la </a:t>
            </a:r>
            <a:r>
              <a:rPr lang="es-ES" dirty="0" err="1"/>
              <a:t>Immigració</a:t>
            </a:r>
            <a:r>
              <a:rPr lang="es-ES" dirty="0"/>
              <a:t> de la Generalitat de Catalunya, directora de recerca del programa </a:t>
            </a:r>
            <a:r>
              <a:rPr lang="es-ES" dirty="0" err="1"/>
              <a:t>Immigration</a:t>
            </a:r>
            <a:r>
              <a:rPr lang="es-ES" dirty="0"/>
              <a:t> and Network </a:t>
            </a:r>
            <a:r>
              <a:rPr lang="es-ES" dirty="0" err="1"/>
              <a:t>Society</a:t>
            </a:r>
            <a:r>
              <a:rPr lang="es-ES" dirty="0"/>
              <a:t> de la UOC i coordinadora del </a:t>
            </a:r>
            <a:r>
              <a:rPr lang="es-ES" dirty="0" err="1"/>
              <a:t>Congrés</a:t>
            </a:r>
            <a:r>
              <a:rPr lang="es-ES" dirty="0"/>
              <a:t> sobre </a:t>
            </a:r>
            <a:r>
              <a:rPr lang="es-ES" dirty="0" err="1"/>
              <a:t>migracions</a:t>
            </a:r>
            <a:r>
              <a:rPr lang="es-ES" dirty="0"/>
              <a:t> and Fórum 2004. </a:t>
            </a:r>
          </a:p>
          <a:p>
            <a:pPr marL="0" indent="0">
              <a:buNone/>
            </a:pPr>
            <a:r>
              <a:rPr lang="ca-ES" b="1" dirty="0"/>
              <a:t>Justo </a:t>
            </a:r>
            <a:r>
              <a:rPr lang="ca-ES" b="1" dirty="0" err="1"/>
              <a:t>Almendros</a:t>
            </a:r>
            <a:r>
              <a:rPr lang="es-ES_tradnl" b="1" dirty="0"/>
              <a:t> </a:t>
            </a:r>
            <a:r>
              <a:rPr lang="ca-ES" dirty="0"/>
              <a:t>és artista, dissenyador i empresari. Co-fundador, propietari i administrador de </a:t>
            </a:r>
            <a:r>
              <a:rPr lang="ca-ES" dirty="0" err="1"/>
              <a:t>Riad</a:t>
            </a:r>
            <a:r>
              <a:rPr lang="ca-ES" dirty="0"/>
              <a:t> i Bar dar Justo i </a:t>
            </a:r>
            <a:r>
              <a:rPr lang="ca-ES" dirty="0" err="1"/>
              <a:t>Hammam</a:t>
            </a:r>
            <a:r>
              <a:rPr lang="ca-ES" dirty="0"/>
              <a:t>/</a:t>
            </a:r>
            <a:r>
              <a:rPr lang="ca-ES" dirty="0" err="1"/>
              <a:t>Spa</a:t>
            </a:r>
            <a:r>
              <a:rPr lang="ca-ES" dirty="0"/>
              <a:t> Le </a:t>
            </a:r>
            <a:r>
              <a:rPr lang="ca-ES" dirty="0" err="1"/>
              <a:t>Bain</a:t>
            </a:r>
            <a:r>
              <a:rPr lang="ca-ES" dirty="0"/>
              <a:t> </a:t>
            </a:r>
            <a:r>
              <a:rPr lang="ca-ES" dirty="0" err="1"/>
              <a:t>Bleu</a:t>
            </a:r>
            <a:r>
              <a:rPr lang="ca-ES" dirty="0"/>
              <a:t> a </a:t>
            </a:r>
            <a:r>
              <a:rPr lang="ca-ES" dirty="0" err="1"/>
              <a:t>Marrakesh</a:t>
            </a:r>
            <a:r>
              <a:rPr lang="ca-ES" dirty="0"/>
              <a:t> i del Mercat Princesa de Barcelona</a:t>
            </a:r>
            <a:endParaRPr lang="es-ES_tradnl" dirty="0"/>
          </a:p>
          <a:p>
            <a:pPr marL="0" indent="0">
              <a:buNone/>
            </a:pPr>
            <a:r>
              <a:rPr lang="ca-ES" b="1" dirty="0"/>
              <a:t>Sara Guerrero </a:t>
            </a:r>
            <a:r>
              <a:rPr lang="ca-ES" dirty="0"/>
              <a:t>ha estat </a:t>
            </a:r>
            <a:r>
              <a:rPr lang="ca-ES" dirty="0" err="1"/>
              <a:t>co</a:t>
            </a:r>
            <a:r>
              <a:rPr lang="ca-ES" dirty="0"/>
              <a:t>-fundadora i directora de </a:t>
            </a:r>
            <a:r>
              <a:rPr lang="ca-ES" dirty="0" err="1"/>
              <a:t>Riad</a:t>
            </a:r>
            <a:r>
              <a:rPr lang="ca-ES" dirty="0"/>
              <a:t> i Bar dar Justo i </a:t>
            </a:r>
            <a:r>
              <a:rPr lang="ca-ES" dirty="0" err="1"/>
              <a:t>Hammam</a:t>
            </a:r>
            <a:r>
              <a:rPr lang="ca-ES" dirty="0"/>
              <a:t>/</a:t>
            </a:r>
            <a:r>
              <a:rPr lang="ca-ES" dirty="0" err="1"/>
              <a:t>Spa</a:t>
            </a:r>
            <a:r>
              <a:rPr lang="ca-ES" dirty="0"/>
              <a:t> Le </a:t>
            </a:r>
            <a:r>
              <a:rPr lang="ca-ES" dirty="0" err="1"/>
              <a:t>Bain</a:t>
            </a:r>
            <a:r>
              <a:rPr lang="ca-ES" dirty="0"/>
              <a:t> </a:t>
            </a:r>
            <a:r>
              <a:rPr lang="ca-ES" dirty="0" err="1"/>
              <a:t>Bleu</a:t>
            </a:r>
            <a:r>
              <a:rPr lang="ca-ES" dirty="0"/>
              <a:t> i del Mercat Princesa de </a:t>
            </a:r>
            <a:r>
              <a:rPr lang="ca-ES" dirty="0" smtClean="0"/>
              <a:t>Barcelona</a:t>
            </a:r>
            <a:endParaRPr lang="es-ES" dirty="0"/>
          </a:p>
          <a:p>
            <a:r>
              <a:rPr lang="es-ES" dirty="0"/>
              <a:t>Contacte: </a:t>
            </a:r>
            <a:r>
              <a:rPr lang="es-ES" dirty="0">
                <a:hlinkClick r:id="rId2"/>
              </a:rPr>
              <a:t>laiavalencia@hotmail.com</a:t>
            </a:r>
            <a:r>
              <a:rPr lang="es-ES" dirty="0"/>
              <a:t> - </a:t>
            </a:r>
            <a:r>
              <a:rPr lang="es-ES" dirty="0">
                <a:hlinkClick r:id="rId3"/>
              </a:rPr>
              <a:t>adelaros7@gmail.com</a:t>
            </a:r>
            <a:r>
              <a:rPr lang="es-ES" dirty="0"/>
              <a:t> 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471772"/>
      </p:ext>
    </p:extLst>
  </p:cSld>
  <p:clrMapOvr>
    <a:masterClrMapping/>
  </p:clrMapOvr>
</p:sld>
</file>

<file path=ppt/theme/theme1.xml><?xml version="1.0" encoding="utf-8"?>
<a:theme xmlns:a="http://schemas.openxmlformats.org/drawingml/2006/main" name="Espectro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Espectro.thmx</Template>
  <TotalTime>611</TotalTime>
  <Words>347</Words>
  <Application>Microsoft Macintosh PowerPoint</Application>
  <PresentationFormat>Presentación en pantalla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Espectro</vt:lpstr>
      <vt:lpstr>MELTING POT</vt:lpstr>
      <vt:lpstr> activitIES </vt:lpstr>
      <vt:lpstr>SOCIAL NEEDS</vt:lpstr>
      <vt:lpstr> the process</vt:lpstr>
      <vt:lpstr> OUR REFERENTS</vt:lpstr>
      <vt:lpstr>SOCIAL IMPACT</vt:lpstr>
      <vt:lpstr>THE PLACE</vt:lpstr>
      <vt:lpstr>THE PEOPLE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CUINES DE BARCELONA</dc:title>
  <dc:creator>Adela Ros</dc:creator>
  <cp:lastModifiedBy>Adela Ros</cp:lastModifiedBy>
  <cp:revision>58</cp:revision>
  <dcterms:created xsi:type="dcterms:W3CDTF">2017-02-19T21:05:01Z</dcterms:created>
  <dcterms:modified xsi:type="dcterms:W3CDTF">2017-04-05T11:18:07Z</dcterms:modified>
</cp:coreProperties>
</file>