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5" r:id="rId2"/>
    <p:sldId id="264" r:id="rId3"/>
    <p:sldId id="261" r:id="rId4"/>
    <p:sldId id="267" r:id="rId5"/>
    <p:sldId id="268" r:id="rId6"/>
    <p:sldId id="266"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117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FC41D-B8DF-4B54-A55E-ADF13688FB82}" type="datetimeFigureOut">
              <a:rPr lang="ru-RU" smtClean="0"/>
              <a:t>28.03.2017</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6F8147-A95B-4E91-8837-385E9C3282F2}" type="slidenum">
              <a:rPr lang="ru-RU" smtClean="0"/>
              <a:t>‹#›</a:t>
            </a:fld>
            <a:endParaRPr lang="ru-RU"/>
          </a:p>
        </p:txBody>
      </p:sp>
    </p:spTree>
    <p:extLst>
      <p:ext uri="{BB962C8B-B14F-4D97-AF65-F5344CB8AC3E}">
        <p14:creationId xmlns:p14="http://schemas.microsoft.com/office/powerpoint/2010/main" val="161527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Geographical</a:t>
            </a:r>
            <a:r>
              <a:rPr lang="en-GB" baseline="0" dirty="0" smtClean="0"/>
              <a:t> location of the pilot courts creates a challenge, but is a welcomed decision of the MoJ and JLC. The courts outside the capital are less “bothered” by the international partners and seems to be not less committed.</a:t>
            </a:r>
          </a:p>
          <a:p>
            <a:endParaRPr lang="en-GB" dirty="0"/>
          </a:p>
        </p:txBody>
      </p:sp>
      <p:sp>
        <p:nvSpPr>
          <p:cNvPr id="4" name="Slide Number Placeholder 3"/>
          <p:cNvSpPr>
            <a:spLocks noGrp="1"/>
          </p:cNvSpPr>
          <p:nvPr>
            <p:ph type="sldNum" sz="quarter" idx="10"/>
          </p:nvPr>
        </p:nvSpPr>
        <p:spPr/>
        <p:txBody>
          <a:bodyPr/>
          <a:lstStyle/>
          <a:p>
            <a:fld id="{8BCAA8D4-35BD-4641-9E63-6875FF6CB1D1}"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328144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Peculiarities of the courts:</a:t>
            </a:r>
            <a:r>
              <a:rPr lang="en-GB" baseline="0" dirty="0" smtClean="0"/>
              <a:t> new infrastructure against old infrastructure. The capabilities of the ICMS implemented in Yasamal and all courts moving to new facilities. </a:t>
            </a:r>
            <a:endParaRPr lang="en-GB" dirty="0" smtClean="0"/>
          </a:p>
          <a:p>
            <a:endParaRPr lang="en-GB" dirty="0"/>
          </a:p>
        </p:txBody>
      </p:sp>
      <p:sp>
        <p:nvSpPr>
          <p:cNvPr id="4" name="Slide Number Placeholder 3"/>
          <p:cNvSpPr>
            <a:spLocks noGrp="1"/>
          </p:cNvSpPr>
          <p:nvPr>
            <p:ph type="sldNum" sz="quarter" idx="10"/>
          </p:nvPr>
        </p:nvSpPr>
        <p:spPr/>
        <p:txBody>
          <a:bodyPr/>
          <a:lstStyle/>
          <a:p>
            <a:fld id="{8BCAA8D4-35BD-4641-9E63-6875FF6CB1D1}"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76155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lot of awareness raising and training was provided</a:t>
            </a:r>
            <a:r>
              <a:rPr lang="en-GB" baseline="0" dirty="0" smtClean="0"/>
              <a:t> to the pilot courts in view of successful implementation of the CEPEJ tools. </a:t>
            </a:r>
            <a:endParaRPr lang="en-GB" dirty="0"/>
          </a:p>
        </p:txBody>
      </p:sp>
      <p:sp>
        <p:nvSpPr>
          <p:cNvPr id="4" name="Slide Number Placeholder 3"/>
          <p:cNvSpPr>
            <a:spLocks noGrp="1"/>
          </p:cNvSpPr>
          <p:nvPr>
            <p:ph type="sldNum" sz="quarter" idx="10"/>
          </p:nvPr>
        </p:nvSpPr>
        <p:spPr/>
        <p:txBody>
          <a:bodyPr/>
          <a:lstStyle/>
          <a:p>
            <a:fld id="{8BCAA8D4-35BD-4641-9E63-6875FF6CB1D1}"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836913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CAA8D4-35BD-4641-9E63-6875FF6CB1D1}"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276155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nl-NL" dirty="0">
                  <a:solidFill>
                    <a:srgbClr val="FFFFFF"/>
                  </a:solidFill>
                  <a:ea typeface="ＭＳ Ｐゴシック" pitchFamily="34" charset="-128"/>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nl-NL" dirty="0">
                  <a:solidFill>
                    <a:srgbClr val="FFFFFF"/>
                  </a:solidFill>
                  <a:ea typeface="ＭＳ Ｐゴシック" pitchFamily="34" charset="-128"/>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nl-NL" dirty="0">
                  <a:solidFill>
                    <a:srgbClr val="FFFFFF"/>
                  </a:solidFill>
                  <a:ea typeface="ＭＳ Ｐゴシック" pitchFamily="34" charset="-128"/>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srgbClr val="FFFFFF"/>
                  </a:solidFill>
                  <a:ea typeface="ＭＳ Ｐゴシック" pitchFamily="34" charset="-128"/>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nl-NL" dirty="0">
                  <a:solidFill>
                    <a:srgbClr val="FFFFFF"/>
                  </a:solidFill>
                  <a:ea typeface="ＭＳ Ｐゴシック" pitchFamily="34" charset="-128"/>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nl-NL" dirty="0">
                <a:solidFill>
                  <a:srgbClr val="FFFFFF"/>
                </a:solidFill>
                <a:ea typeface="ＭＳ Ｐゴシック" pitchFamily="34" charset="-128"/>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srgbClr val="FFFFFF"/>
                </a:solidFill>
                <a:ea typeface="ＭＳ Ｐゴシック" pitchFamily="34" charset="-128"/>
              </a:endParaRPr>
            </a:p>
          </p:txBody>
        </p:sp>
      </p:grpSp>
      <p:pic>
        <p:nvPicPr>
          <p:cNvPr id="13" name="Picture 17" descr="cepej_en-cepej_logo2-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958" y="6237289"/>
            <a:ext cx="15843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3" name="Rectangle 11"/>
          <p:cNvSpPr>
            <a:spLocks noGrp="1" noChangeArrowheads="1"/>
          </p:cNvSpPr>
          <p:nvPr>
            <p:ph type="ctrTitle" sz="quarter"/>
          </p:nvPr>
        </p:nvSpPr>
        <p:spPr>
          <a:xfrm>
            <a:off x="685800" y="1736725"/>
            <a:ext cx="7772400" cy="1920875"/>
          </a:xfrm>
        </p:spPr>
        <p:txBody>
          <a:bodyPr/>
          <a:lstStyle>
            <a:lvl1pPr>
              <a:defRPr sz="6000"/>
            </a:lvl1pPr>
          </a:lstStyle>
          <a:p>
            <a:r>
              <a:rPr lang="de-AT"/>
              <a:t>Titelmasterformat durch Klicken bearbeiten</a:t>
            </a:r>
          </a:p>
        </p:txBody>
      </p:sp>
      <p:sp>
        <p:nvSpPr>
          <p:cNvPr id="3892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de-AT"/>
              <a:t>Formatvorlage des Untertitelmasters durch Klicken bearbeiten</a:t>
            </a:r>
          </a:p>
        </p:txBody>
      </p:sp>
      <p:sp>
        <p:nvSpPr>
          <p:cNvPr id="14" name="Rectangle 13"/>
          <p:cNvSpPr>
            <a:spLocks noGrp="1" noChangeArrowheads="1"/>
          </p:cNvSpPr>
          <p:nvPr>
            <p:ph type="dt" sz="quarter" idx="10"/>
          </p:nvPr>
        </p:nvSpPr>
        <p:spPr>
          <a:xfrm>
            <a:off x="457200" y="6248401"/>
            <a:ext cx="2133600" cy="476251"/>
          </a:xfrm>
        </p:spPr>
        <p:txBody>
          <a:bodyPr/>
          <a:lstStyle>
            <a:lvl1pPr>
              <a:defRPr/>
            </a:lvl1pPr>
          </a:lstStyle>
          <a:p>
            <a:pPr>
              <a:defRPr/>
            </a:pPr>
            <a:endParaRPr lang="de-AT" dirty="0"/>
          </a:p>
        </p:txBody>
      </p:sp>
      <p:sp>
        <p:nvSpPr>
          <p:cNvPr id="15" name="Rectangle 14"/>
          <p:cNvSpPr>
            <a:spLocks noGrp="1" noChangeArrowheads="1"/>
          </p:cNvSpPr>
          <p:nvPr>
            <p:ph type="ftr" sz="quarter" idx="11"/>
          </p:nvPr>
        </p:nvSpPr>
        <p:spPr>
          <a:xfrm>
            <a:off x="3124200" y="6251577"/>
            <a:ext cx="2895600" cy="476251"/>
          </a:xfrm>
        </p:spPr>
        <p:txBody>
          <a:bodyPr/>
          <a:lstStyle>
            <a:lvl1pPr>
              <a:defRPr/>
            </a:lvl1pPr>
          </a:lstStyle>
          <a:p>
            <a:pPr>
              <a:defRPr/>
            </a:pPr>
            <a:endParaRPr lang="de-AT" dirty="0"/>
          </a:p>
        </p:txBody>
      </p:sp>
      <p:sp>
        <p:nvSpPr>
          <p:cNvPr id="16" name="Rectangle 15"/>
          <p:cNvSpPr>
            <a:spLocks noGrp="1" noChangeArrowheads="1"/>
          </p:cNvSpPr>
          <p:nvPr>
            <p:ph type="sldNum" sz="quarter" idx="12"/>
          </p:nvPr>
        </p:nvSpPr>
        <p:spPr>
          <a:xfrm>
            <a:off x="6553200" y="6254749"/>
            <a:ext cx="2133600" cy="476251"/>
          </a:xfrm>
        </p:spPr>
        <p:txBody>
          <a:bodyPr/>
          <a:lstStyle>
            <a:lvl1pPr>
              <a:defRPr/>
            </a:lvl1pPr>
          </a:lstStyle>
          <a:p>
            <a:pPr>
              <a:defRPr/>
            </a:pPr>
            <a:fld id="{2ED823CC-1434-46CA-B4E6-7BE3DC1A2414}" type="slidenum">
              <a:rPr lang="de-AT" altLang="en-US"/>
              <a:pPr>
                <a:defRPr/>
              </a:pPr>
              <a:t>‹#›</a:t>
            </a:fld>
            <a:endParaRPr lang="de-AT" altLang="en-US" dirty="0"/>
          </a:p>
        </p:txBody>
      </p:sp>
    </p:spTree>
    <p:extLst>
      <p:ext uri="{BB962C8B-B14F-4D97-AF65-F5344CB8AC3E}">
        <p14:creationId xmlns:p14="http://schemas.microsoft.com/office/powerpoint/2010/main" val="1361692905"/>
      </p:ext>
    </p:extLst>
  </p:cSld>
  <p:clrMapOvr>
    <a:masterClrMapping/>
  </p:clrMapOvr>
  <p:transition spd="slow">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
          <p:cNvSpPr>
            <a:spLocks noGrp="1" noChangeArrowheads="1"/>
          </p:cNvSpPr>
          <p:nvPr>
            <p:ph type="dt" sz="half" idx="10"/>
          </p:nvPr>
        </p:nvSpPr>
        <p:spPr>
          <a:ln/>
        </p:spPr>
        <p:txBody>
          <a:bodyPr/>
          <a:lstStyle>
            <a:lvl1pPr>
              <a:defRPr/>
            </a:lvl1pPr>
          </a:lstStyle>
          <a:p>
            <a:pPr>
              <a:defRPr/>
            </a:pPr>
            <a:endParaRPr lang="de-AT" dirty="0"/>
          </a:p>
        </p:txBody>
      </p:sp>
      <p:sp>
        <p:nvSpPr>
          <p:cNvPr id="5" name="Rectangle 3"/>
          <p:cNvSpPr>
            <a:spLocks noGrp="1" noChangeArrowheads="1"/>
          </p:cNvSpPr>
          <p:nvPr>
            <p:ph type="sldNum" sz="quarter" idx="11"/>
          </p:nvPr>
        </p:nvSpPr>
        <p:spPr>
          <a:ln/>
        </p:spPr>
        <p:txBody>
          <a:bodyPr/>
          <a:lstStyle>
            <a:lvl1pPr>
              <a:defRPr/>
            </a:lvl1pPr>
          </a:lstStyle>
          <a:p>
            <a:pPr>
              <a:defRPr/>
            </a:pPr>
            <a:fld id="{C593F815-BD10-4A86-A1F0-93DA7EE27298}" type="slidenum">
              <a:rPr lang="de-AT" altLang="en-US"/>
              <a:pPr>
                <a:defRPr/>
              </a:pPr>
              <a:t>‹#›</a:t>
            </a:fld>
            <a:endParaRPr lang="de-AT" alt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de-AT" dirty="0"/>
          </a:p>
        </p:txBody>
      </p:sp>
    </p:spTree>
    <p:extLst>
      <p:ext uri="{BB962C8B-B14F-4D97-AF65-F5344CB8AC3E}">
        <p14:creationId xmlns:p14="http://schemas.microsoft.com/office/powerpoint/2010/main" val="2434072586"/>
      </p:ext>
    </p:extLst>
  </p:cSld>
  <p:clrMapOvr>
    <a:masterClrMapping/>
  </p:clrMapOvr>
  <p:transition spd="slow">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9"/>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9"/>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
          <p:cNvSpPr>
            <a:spLocks noGrp="1" noChangeArrowheads="1"/>
          </p:cNvSpPr>
          <p:nvPr>
            <p:ph type="dt" sz="half" idx="10"/>
          </p:nvPr>
        </p:nvSpPr>
        <p:spPr>
          <a:ln/>
        </p:spPr>
        <p:txBody>
          <a:bodyPr/>
          <a:lstStyle>
            <a:lvl1pPr>
              <a:defRPr/>
            </a:lvl1pPr>
          </a:lstStyle>
          <a:p>
            <a:pPr>
              <a:defRPr/>
            </a:pPr>
            <a:endParaRPr lang="de-AT" dirty="0"/>
          </a:p>
        </p:txBody>
      </p:sp>
      <p:sp>
        <p:nvSpPr>
          <p:cNvPr id="5" name="Rectangle 3"/>
          <p:cNvSpPr>
            <a:spLocks noGrp="1" noChangeArrowheads="1"/>
          </p:cNvSpPr>
          <p:nvPr>
            <p:ph type="sldNum" sz="quarter" idx="11"/>
          </p:nvPr>
        </p:nvSpPr>
        <p:spPr>
          <a:ln/>
        </p:spPr>
        <p:txBody>
          <a:bodyPr/>
          <a:lstStyle>
            <a:lvl1pPr>
              <a:defRPr/>
            </a:lvl1pPr>
          </a:lstStyle>
          <a:p>
            <a:pPr>
              <a:defRPr/>
            </a:pPr>
            <a:fld id="{58E1943B-9F57-4AF5-B4A1-205DA738E973}" type="slidenum">
              <a:rPr lang="de-AT" altLang="en-US"/>
              <a:pPr>
                <a:defRPr/>
              </a:pPr>
              <a:t>‹#›</a:t>
            </a:fld>
            <a:endParaRPr lang="de-AT" alt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de-AT" dirty="0"/>
          </a:p>
        </p:txBody>
      </p:sp>
    </p:spTree>
    <p:extLst>
      <p:ext uri="{BB962C8B-B14F-4D97-AF65-F5344CB8AC3E}">
        <p14:creationId xmlns:p14="http://schemas.microsoft.com/office/powerpoint/2010/main" val="864141384"/>
      </p:ext>
    </p:extLst>
  </p:cSld>
  <p:clrMapOvr>
    <a:masterClrMapping/>
  </p:clrMapOvr>
  <p:transition spd="slow">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el, tekst en grafiek">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600201"/>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grafiek 3"/>
          <p:cNvSpPr>
            <a:spLocks noGrp="1"/>
          </p:cNvSpPr>
          <p:nvPr>
            <p:ph type="chart" sz="half" idx="2"/>
          </p:nvPr>
        </p:nvSpPr>
        <p:spPr>
          <a:xfrm>
            <a:off x="4648200" y="1600201"/>
            <a:ext cx="4038600" cy="4525963"/>
          </a:xfrm>
        </p:spPr>
        <p:txBody>
          <a:bodyPr/>
          <a:lstStyle/>
          <a:p>
            <a:pPr lvl="0"/>
            <a:endParaRPr lang="nl-NL" noProof="0" dirty="0" smtClean="0"/>
          </a:p>
        </p:txBody>
      </p:sp>
      <p:sp>
        <p:nvSpPr>
          <p:cNvPr id="5" name="Rectangle 2"/>
          <p:cNvSpPr>
            <a:spLocks noGrp="1" noChangeArrowheads="1"/>
          </p:cNvSpPr>
          <p:nvPr>
            <p:ph type="dt" sz="half" idx="10"/>
          </p:nvPr>
        </p:nvSpPr>
        <p:spPr>
          <a:ln/>
        </p:spPr>
        <p:txBody>
          <a:bodyPr/>
          <a:lstStyle>
            <a:lvl1pPr>
              <a:defRPr/>
            </a:lvl1pPr>
          </a:lstStyle>
          <a:p>
            <a:pPr>
              <a:defRPr/>
            </a:pPr>
            <a:endParaRPr lang="de-AT" dirty="0"/>
          </a:p>
        </p:txBody>
      </p:sp>
      <p:sp>
        <p:nvSpPr>
          <p:cNvPr id="6" name="Rectangle 3"/>
          <p:cNvSpPr>
            <a:spLocks noGrp="1" noChangeArrowheads="1"/>
          </p:cNvSpPr>
          <p:nvPr>
            <p:ph type="sldNum" sz="quarter" idx="11"/>
          </p:nvPr>
        </p:nvSpPr>
        <p:spPr>
          <a:ln/>
        </p:spPr>
        <p:txBody>
          <a:bodyPr/>
          <a:lstStyle>
            <a:lvl1pPr>
              <a:defRPr/>
            </a:lvl1pPr>
          </a:lstStyle>
          <a:p>
            <a:pPr>
              <a:defRPr/>
            </a:pPr>
            <a:fld id="{AC0F92A2-94CE-4399-B947-8A6D9127257E}" type="slidenum">
              <a:rPr lang="de-AT" altLang="en-US"/>
              <a:pPr>
                <a:defRPr/>
              </a:pPr>
              <a:t>‹#›</a:t>
            </a:fld>
            <a:endParaRPr lang="de-AT" alt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de-AT" dirty="0"/>
          </a:p>
        </p:txBody>
      </p:sp>
    </p:spTree>
    <p:extLst>
      <p:ext uri="{BB962C8B-B14F-4D97-AF65-F5344CB8AC3E}">
        <p14:creationId xmlns:p14="http://schemas.microsoft.com/office/powerpoint/2010/main" val="4019173015"/>
      </p:ext>
    </p:extLst>
  </p:cSld>
  <p:clrMapOvr>
    <a:masterClrMapping/>
  </p:clrMapOvr>
  <p:transition spd="slow">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600201"/>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1"/>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2"/>
          <p:cNvSpPr>
            <a:spLocks noGrp="1" noChangeArrowheads="1"/>
          </p:cNvSpPr>
          <p:nvPr>
            <p:ph type="dt" sz="half" idx="10"/>
          </p:nvPr>
        </p:nvSpPr>
        <p:spPr>
          <a:ln/>
        </p:spPr>
        <p:txBody>
          <a:bodyPr/>
          <a:lstStyle>
            <a:lvl1pPr>
              <a:defRPr/>
            </a:lvl1pPr>
          </a:lstStyle>
          <a:p>
            <a:pPr>
              <a:defRPr/>
            </a:pPr>
            <a:endParaRPr lang="de-AT" dirty="0"/>
          </a:p>
        </p:txBody>
      </p:sp>
      <p:sp>
        <p:nvSpPr>
          <p:cNvPr id="6" name="Rectangle 3"/>
          <p:cNvSpPr>
            <a:spLocks noGrp="1" noChangeArrowheads="1"/>
          </p:cNvSpPr>
          <p:nvPr>
            <p:ph type="sldNum" sz="quarter" idx="11"/>
          </p:nvPr>
        </p:nvSpPr>
        <p:spPr>
          <a:ln/>
        </p:spPr>
        <p:txBody>
          <a:bodyPr/>
          <a:lstStyle>
            <a:lvl1pPr>
              <a:defRPr/>
            </a:lvl1pPr>
          </a:lstStyle>
          <a:p>
            <a:pPr>
              <a:defRPr/>
            </a:pPr>
            <a:fld id="{409AC1A3-98FF-4CD9-89BB-1FA760FE5B2C}" type="slidenum">
              <a:rPr lang="de-AT" altLang="en-US"/>
              <a:pPr>
                <a:defRPr/>
              </a:pPr>
              <a:t>‹#›</a:t>
            </a:fld>
            <a:endParaRPr lang="de-AT" alt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de-AT" dirty="0"/>
          </a:p>
        </p:txBody>
      </p:sp>
    </p:spTree>
    <p:extLst>
      <p:ext uri="{BB962C8B-B14F-4D97-AF65-F5344CB8AC3E}">
        <p14:creationId xmlns:p14="http://schemas.microsoft.com/office/powerpoint/2010/main" val="728588823"/>
      </p:ext>
    </p:extLst>
  </p:cSld>
  <p:clrMapOvr>
    <a:masterClrMapping/>
  </p:clrMapOvr>
  <p:transition spd="slow">
    <p:pull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600201"/>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llustratie 3"/>
          <p:cNvSpPr>
            <a:spLocks noGrp="1"/>
          </p:cNvSpPr>
          <p:nvPr>
            <p:ph type="clipArt" sz="half" idx="2"/>
          </p:nvPr>
        </p:nvSpPr>
        <p:spPr>
          <a:xfrm>
            <a:off x="4648200" y="1600201"/>
            <a:ext cx="4038600" cy="4525963"/>
          </a:xfrm>
        </p:spPr>
        <p:txBody>
          <a:bodyPr/>
          <a:lstStyle/>
          <a:p>
            <a:pPr lvl="0"/>
            <a:endParaRPr lang="nl-NL" noProof="0" dirty="0" smtClean="0"/>
          </a:p>
        </p:txBody>
      </p:sp>
      <p:sp>
        <p:nvSpPr>
          <p:cNvPr id="5" name="Rectangle 2"/>
          <p:cNvSpPr>
            <a:spLocks noGrp="1" noChangeArrowheads="1"/>
          </p:cNvSpPr>
          <p:nvPr>
            <p:ph type="dt" sz="half" idx="10"/>
          </p:nvPr>
        </p:nvSpPr>
        <p:spPr>
          <a:ln/>
        </p:spPr>
        <p:txBody>
          <a:bodyPr/>
          <a:lstStyle>
            <a:lvl1pPr>
              <a:defRPr/>
            </a:lvl1pPr>
          </a:lstStyle>
          <a:p>
            <a:pPr>
              <a:defRPr/>
            </a:pPr>
            <a:endParaRPr lang="de-AT" dirty="0"/>
          </a:p>
        </p:txBody>
      </p:sp>
      <p:sp>
        <p:nvSpPr>
          <p:cNvPr id="6" name="Rectangle 3"/>
          <p:cNvSpPr>
            <a:spLocks noGrp="1" noChangeArrowheads="1"/>
          </p:cNvSpPr>
          <p:nvPr>
            <p:ph type="sldNum" sz="quarter" idx="11"/>
          </p:nvPr>
        </p:nvSpPr>
        <p:spPr>
          <a:ln/>
        </p:spPr>
        <p:txBody>
          <a:bodyPr/>
          <a:lstStyle>
            <a:lvl1pPr>
              <a:defRPr/>
            </a:lvl1pPr>
          </a:lstStyle>
          <a:p>
            <a:pPr>
              <a:defRPr/>
            </a:pPr>
            <a:fld id="{81963EAE-1B19-404E-BF5A-198692CDD710}" type="slidenum">
              <a:rPr lang="de-AT" altLang="en-US"/>
              <a:pPr>
                <a:defRPr/>
              </a:pPr>
              <a:t>‹#›</a:t>
            </a:fld>
            <a:endParaRPr lang="de-AT" alt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de-AT" dirty="0"/>
          </a:p>
        </p:txBody>
      </p:sp>
    </p:spTree>
    <p:extLst>
      <p:ext uri="{BB962C8B-B14F-4D97-AF65-F5344CB8AC3E}">
        <p14:creationId xmlns:p14="http://schemas.microsoft.com/office/powerpoint/2010/main" val="3781232652"/>
      </p:ext>
    </p:extLst>
  </p:cSld>
  <p:clrMapOvr>
    <a:masterClrMapping/>
  </p:clrMapOvr>
  <p:transition spd="slow">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
          <p:cNvSpPr>
            <a:spLocks noGrp="1" noChangeArrowheads="1"/>
          </p:cNvSpPr>
          <p:nvPr>
            <p:ph type="dt" sz="half" idx="10"/>
          </p:nvPr>
        </p:nvSpPr>
        <p:spPr>
          <a:ln/>
        </p:spPr>
        <p:txBody>
          <a:bodyPr/>
          <a:lstStyle>
            <a:lvl1pPr>
              <a:defRPr/>
            </a:lvl1pPr>
          </a:lstStyle>
          <a:p>
            <a:pPr>
              <a:defRPr/>
            </a:pPr>
            <a:endParaRPr lang="de-AT" dirty="0"/>
          </a:p>
        </p:txBody>
      </p:sp>
      <p:sp>
        <p:nvSpPr>
          <p:cNvPr id="5" name="Rectangle 3"/>
          <p:cNvSpPr>
            <a:spLocks noGrp="1" noChangeArrowheads="1"/>
          </p:cNvSpPr>
          <p:nvPr>
            <p:ph type="sldNum" sz="quarter" idx="11"/>
          </p:nvPr>
        </p:nvSpPr>
        <p:spPr>
          <a:ln/>
        </p:spPr>
        <p:txBody>
          <a:bodyPr/>
          <a:lstStyle>
            <a:lvl1pPr>
              <a:defRPr/>
            </a:lvl1pPr>
          </a:lstStyle>
          <a:p>
            <a:pPr>
              <a:defRPr/>
            </a:pPr>
            <a:fld id="{EA1A49BF-2823-47D6-982F-71A6A094380C}" type="slidenum">
              <a:rPr lang="de-AT" altLang="en-US"/>
              <a:pPr>
                <a:defRPr/>
              </a:pPr>
              <a:t>‹#›</a:t>
            </a:fld>
            <a:endParaRPr lang="de-AT" alt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de-AT" dirty="0"/>
          </a:p>
        </p:txBody>
      </p:sp>
    </p:spTree>
    <p:extLst>
      <p:ext uri="{BB962C8B-B14F-4D97-AF65-F5344CB8AC3E}">
        <p14:creationId xmlns:p14="http://schemas.microsoft.com/office/powerpoint/2010/main" val="4250764042"/>
      </p:ext>
    </p:extLst>
  </p:cSld>
  <p:clrMapOvr>
    <a:masterClrMapping/>
  </p:clrMapOvr>
  <p:transition spd="slow">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2"/>
          <p:cNvSpPr>
            <a:spLocks noGrp="1" noChangeArrowheads="1"/>
          </p:cNvSpPr>
          <p:nvPr>
            <p:ph type="dt" sz="half" idx="10"/>
          </p:nvPr>
        </p:nvSpPr>
        <p:spPr>
          <a:ln/>
        </p:spPr>
        <p:txBody>
          <a:bodyPr/>
          <a:lstStyle>
            <a:lvl1pPr>
              <a:defRPr/>
            </a:lvl1pPr>
          </a:lstStyle>
          <a:p>
            <a:pPr>
              <a:defRPr/>
            </a:pPr>
            <a:endParaRPr lang="de-AT" dirty="0"/>
          </a:p>
        </p:txBody>
      </p:sp>
      <p:sp>
        <p:nvSpPr>
          <p:cNvPr id="5" name="Rectangle 3"/>
          <p:cNvSpPr>
            <a:spLocks noGrp="1" noChangeArrowheads="1"/>
          </p:cNvSpPr>
          <p:nvPr>
            <p:ph type="sldNum" sz="quarter" idx="11"/>
          </p:nvPr>
        </p:nvSpPr>
        <p:spPr>
          <a:ln/>
        </p:spPr>
        <p:txBody>
          <a:bodyPr/>
          <a:lstStyle>
            <a:lvl1pPr>
              <a:defRPr/>
            </a:lvl1pPr>
          </a:lstStyle>
          <a:p>
            <a:pPr>
              <a:defRPr/>
            </a:pPr>
            <a:fld id="{2032B6CC-A450-4FE9-A93C-2B9C54E87EA3}" type="slidenum">
              <a:rPr lang="de-AT" altLang="en-US"/>
              <a:pPr>
                <a:defRPr/>
              </a:pPr>
              <a:t>‹#›</a:t>
            </a:fld>
            <a:endParaRPr lang="de-AT" alt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de-AT" dirty="0"/>
          </a:p>
        </p:txBody>
      </p:sp>
    </p:spTree>
    <p:extLst>
      <p:ext uri="{BB962C8B-B14F-4D97-AF65-F5344CB8AC3E}">
        <p14:creationId xmlns:p14="http://schemas.microsoft.com/office/powerpoint/2010/main" val="194345640"/>
      </p:ext>
    </p:extLst>
  </p:cSld>
  <p:clrMapOvr>
    <a:masterClrMapping/>
  </p:clrMapOvr>
  <p:transition spd="slow">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2"/>
          <p:cNvSpPr>
            <a:spLocks noGrp="1" noChangeArrowheads="1"/>
          </p:cNvSpPr>
          <p:nvPr>
            <p:ph type="dt" sz="half" idx="10"/>
          </p:nvPr>
        </p:nvSpPr>
        <p:spPr>
          <a:ln/>
        </p:spPr>
        <p:txBody>
          <a:bodyPr/>
          <a:lstStyle>
            <a:lvl1pPr>
              <a:defRPr/>
            </a:lvl1pPr>
          </a:lstStyle>
          <a:p>
            <a:pPr>
              <a:defRPr/>
            </a:pPr>
            <a:endParaRPr lang="de-AT" dirty="0"/>
          </a:p>
        </p:txBody>
      </p:sp>
      <p:sp>
        <p:nvSpPr>
          <p:cNvPr id="6" name="Rectangle 3"/>
          <p:cNvSpPr>
            <a:spLocks noGrp="1" noChangeArrowheads="1"/>
          </p:cNvSpPr>
          <p:nvPr>
            <p:ph type="sldNum" sz="quarter" idx="11"/>
          </p:nvPr>
        </p:nvSpPr>
        <p:spPr>
          <a:ln/>
        </p:spPr>
        <p:txBody>
          <a:bodyPr/>
          <a:lstStyle>
            <a:lvl1pPr>
              <a:defRPr/>
            </a:lvl1pPr>
          </a:lstStyle>
          <a:p>
            <a:pPr>
              <a:defRPr/>
            </a:pPr>
            <a:fld id="{897B6DEB-FE34-4106-B363-EBE64C2E31E3}" type="slidenum">
              <a:rPr lang="de-AT" altLang="en-US"/>
              <a:pPr>
                <a:defRPr/>
              </a:pPr>
              <a:t>‹#›</a:t>
            </a:fld>
            <a:endParaRPr lang="de-AT" alt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de-AT" dirty="0"/>
          </a:p>
        </p:txBody>
      </p:sp>
    </p:spTree>
    <p:extLst>
      <p:ext uri="{BB962C8B-B14F-4D97-AF65-F5344CB8AC3E}">
        <p14:creationId xmlns:p14="http://schemas.microsoft.com/office/powerpoint/2010/main" val="1690710943"/>
      </p:ext>
    </p:extLst>
  </p:cSld>
  <p:clrMapOvr>
    <a:masterClrMapping/>
  </p:clrMapOvr>
  <p:transition spd="slow">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2"/>
          <p:cNvSpPr>
            <a:spLocks noGrp="1" noChangeArrowheads="1"/>
          </p:cNvSpPr>
          <p:nvPr>
            <p:ph type="dt" sz="half" idx="10"/>
          </p:nvPr>
        </p:nvSpPr>
        <p:spPr>
          <a:ln/>
        </p:spPr>
        <p:txBody>
          <a:bodyPr/>
          <a:lstStyle>
            <a:lvl1pPr>
              <a:defRPr/>
            </a:lvl1pPr>
          </a:lstStyle>
          <a:p>
            <a:pPr>
              <a:defRPr/>
            </a:pPr>
            <a:endParaRPr lang="de-AT" dirty="0"/>
          </a:p>
        </p:txBody>
      </p:sp>
      <p:sp>
        <p:nvSpPr>
          <p:cNvPr id="8" name="Rectangle 3"/>
          <p:cNvSpPr>
            <a:spLocks noGrp="1" noChangeArrowheads="1"/>
          </p:cNvSpPr>
          <p:nvPr>
            <p:ph type="sldNum" sz="quarter" idx="11"/>
          </p:nvPr>
        </p:nvSpPr>
        <p:spPr>
          <a:ln/>
        </p:spPr>
        <p:txBody>
          <a:bodyPr/>
          <a:lstStyle>
            <a:lvl1pPr>
              <a:defRPr/>
            </a:lvl1pPr>
          </a:lstStyle>
          <a:p>
            <a:pPr>
              <a:defRPr/>
            </a:pPr>
            <a:fld id="{91EC41B1-4867-4970-8485-01367384ECF4}" type="slidenum">
              <a:rPr lang="de-AT" altLang="en-US"/>
              <a:pPr>
                <a:defRPr/>
              </a:pPr>
              <a:t>‹#›</a:t>
            </a:fld>
            <a:endParaRPr lang="de-AT" altLang="en-US"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de-AT" dirty="0"/>
          </a:p>
        </p:txBody>
      </p:sp>
    </p:spTree>
    <p:extLst>
      <p:ext uri="{BB962C8B-B14F-4D97-AF65-F5344CB8AC3E}">
        <p14:creationId xmlns:p14="http://schemas.microsoft.com/office/powerpoint/2010/main" val="3893536769"/>
      </p:ext>
    </p:extLst>
  </p:cSld>
  <p:clrMapOvr>
    <a:masterClrMapping/>
  </p:clrMapOvr>
  <p:transition spd="slow">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2"/>
          <p:cNvSpPr>
            <a:spLocks noGrp="1" noChangeArrowheads="1"/>
          </p:cNvSpPr>
          <p:nvPr>
            <p:ph type="dt" sz="half" idx="10"/>
          </p:nvPr>
        </p:nvSpPr>
        <p:spPr>
          <a:ln/>
        </p:spPr>
        <p:txBody>
          <a:bodyPr/>
          <a:lstStyle>
            <a:lvl1pPr>
              <a:defRPr/>
            </a:lvl1pPr>
          </a:lstStyle>
          <a:p>
            <a:pPr>
              <a:defRPr/>
            </a:pPr>
            <a:endParaRPr lang="de-AT" dirty="0"/>
          </a:p>
        </p:txBody>
      </p:sp>
      <p:sp>
        <p:nvSpPr>
          <p:cNvPr id="4" name="Rectangle 3"/>
          <p:cNvSpPr>
            <a:spLocks noGrp="1" noChangeArrowheads="1"/>
          </p:cNvSpPr>
          <p:nvPr>
            <p:ph type="sldNum" sz="quarter" idx="11"/>
          </p:nvPr>
        </p:nvSpPr>
        <p:spPr>
          <a:ln/>
        </p:spPr>
        <p:txBody>
          <a:bodyPr/>
          <a:lstStyle>
            <a:lvl1pPr>
              <a:defRPr/>
            </a:lvl1pPr>
          </a:lstStyle>
          <a:p>
            <a:pPr>
              <a:defRPr/>
            </a:pPr>
            <a:fld id="{2E645AB3-7CA5-4246-A039-84EEE1014CA6}" type="slidenum">
              <a:rPr lang="de-AT" altLang="en-US"/>
              <a:pPr>
                <a:defRPr/>
              </a:pPr>
              <a:t>‹#›</a:t>
            </a:fld>
            <a:endParaRPr lang="de-AT" alt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de-AT" dirty="0"/>
          </a:p>
        </p:txBody>
      </p:sp>
    </p:spTree>
    <p:extLst>
      <p:ext uri="{BB962C8B-B14F-4D97-AF65-F5344CB8AC3E}">
        <p14:creationId xmlns:p14="http://schemas.microsoft.com/office/powerpoint/2010/main" val="1182937539"/>
      </p:ext>
    </p:extLst>
  </p:cSld>
  <p:clrMapOvr>
    <a:masterClrMapping/>
  </p:clrMapOvr>
  <p:transition spd="slow">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de-AT" dirty="0"/>
          </a:p>
        </p:txBody>
      </p:sp>
      <p:sp>
        <p:nvSpPr>
          <p:cNvPr id="3" name="Rectangle 3"/>
          <p:cNvSpPr>
            <a:spLocks noGrp="1" noChangeArrowheads="1"/>
          </p:cNvSpPr>
          <p:nvPr>
            <p:ph type="sldNum" sz="quarter" idx="11"/>
          </p:nvPr>
        </p:nvSpPr>
        <p:spPr>
          <a:ln/>
        </p:spPr>
        <p:txBody>
          <a:bodyPr/>
          <a:lstStyle>
            <a:lvl1pPr>
              <a:defRPr/>
            </a:lvl1pPr>
          </a:lstStyle>
          <a:p>
            <a:pPr>
              <a:defRPr/>
            </a:pPr>
            <a:fld id="{105D20A1-92E1-48A0-9820-75414BC60278}" type="slidenum">
              <a:rPr lang="de-AT" altLang="en-US"/>
              <a:pPr>
                <a:defRPr/>
              </a:pPr>
              <a:t>‹#›</a:t>
            </a:fld>
            <a:endParaRPr lang="de-AT" altLang="en-US"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de-AT" dirty="0"/>
          </a:p>
        </p:txBody>
      </p:sp>
    </p:spTree>
    <p:extLst>
      <p:ext uri="{BB962C8B-B14F-4D97-AF65-F5344CB8AC3E}">
        <p14:creationId xmlns:p14="http://schemas.microsoft.com/office/powerpoint/2010/main" val="1540793792"/>
      </p:ext>
    </p:extLst>
  </p:cSld>
  <p:clrMapOvr>
    <a:masterClrMapping/>
  </p:clrMapOvr>
  <p:transition spd="slow">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49"/>
            <a:ext cx="3008313" cy="1162051"/>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2"/>
          <p:cNvSpPr>
            <a:spLocks noGrp="1" noChangeArrowheads="1"/>
          </p:cNvSpPr>
          <p:nvPr>
            <p:ph type="dt" sz="half" idx="10"/>
          </p:nvPr>
        </p:nvSpPr>
        <p:spPr>
          <a:ln/>
        </p:spPr>
        <p:txBody>
          <a:bodyPr/>
          <a:lstStyle>
            <a:lvl1pPr>
              <a:defRPr/>
            </a:lvl1pPr>
          </a:lstStyle>
          <a:p>
            <a:pPr>
              <a:defRPr/>
            </a:pPr>
            <a:endParaRPr lang="de-AT" dirty="0"/>
          </a:p>
        </p:txBody>
      </p:sp>
      <p:sp>
        <p:nvSpPr>
          <p:cNvPr id="6" name="Rectangle 3"/>
          <p:cNvSpPr>
            <a:spLocks noGrp="1" noChangeArrowheads="1"/>
          </p:cNvSpPr>
          <p:nvPr>
            <p:ph type="sldNum" sz="quarter" idx="11"/>
          </p:nvPr>
        </p:nvSpPr>
        <p:spPr>
          <a:ln/>
        </p:spPr>
        <p:txBody>
          <a:bodyPr/>
          <a:lstStyle>
            <a:lvl1pPr>
              <a:defRPr/>
            </a:lvl1pPr>
          </a:lstStyle>
          <a:p>
            <a:pPr>
              <a:defRPr/>
            </a:pPr>
            <a:fld id="{0F4A4262-7475-4A27-BA3B-892F1A30194A}" type="slidenum">
              <a:rPr lang="de-AT" altLang="en-US"/>
              <a:pPr>
                <a:defRPr/>
              </a:pPr>
              <a:t>‹#›</a:t>
            </a:fld>
            <a:endParaRPr lang="de-AT" alt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de-AT" dirty="0"/>
          </a:p>
        </p:txBody>
      </p:sp>
    </p:spTree>
    <p:extLst>
      <p:ext uri="{BB962C8B-B14F-4D97-AF65-F5344CB8AC3E}">
        <p14:creationId xmlns:p14="http://schemas.microsoft.com/office/powerpoint/2010/main" val="14201913"/>
      </p:ext>
    </p:extLst>
  </p:cSld>
  <p:clrMapOvr>
    <a:masterClrMapping/>
  </p:clrMapOvr>
  <p:transition spd="slow">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9"/>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2"/>
          <p:cNvSpPr>
            <a:spLocks noGrp="1" noChangeArrowheads="1"/>
          </p:cNvSpPr>
          <p:nvPr>
            <p:ph type="dt" sz="half" idx="10"/>
          </p:nvPr>
        </p:nvSpPr>
        <p:spPr>
          <a:ln/>
        </p:spPr>
        <p:txBody>
          <a:bodyPr/>
          <a:lstStyle>
            <a:lvl1pPr>
              <a:defRPr/>
            </a:lvl1pPr>
          </a:lstStyle>
          <a:p>
            <a:pPr>
              <a:defRPr/>
            </a:pPr>
            <a:endParaRPr lang="de-AT" dirty="0"/>
          </a:p>
        </p:txBody>
      </p:sp>
      <p:sp>
        <p:nvSpPr>
          <p:cNvPr id="6" name="Rectangle 3"/>
          <p:cNvSpPr>
            <a:spLocks noGrp="1" noChangeArrowheads="1"/>
          </p:cNvSpPr>
          <p:nvPr>
            <p:ph type="sldNum" sz="quarter" idx="11"/>
          </p:nvPr>
        </p:nvSpPr>
        <p:spPr>
          <a:ln/>
        </p:spPr>
        <p:txBody>
          <a:bodyPr/>
          <a:lstStyle>
            <a:lvl1pPr>
              <a:defRPr/>
            </a:lvl1pPr>
          </a:lstStyle>
          <a:p>
            <a:pPr>
              <a:defRPr/>
            </a:pPr>
            <a:fld id="{1BD61FEE-D4EC-47DF-B74D-B31510672D6F}" type="slidenum">
              <a:rPr lang="de-AT" altLang="en-US"/>
              <a:pPr>
                <a:defRPr/>
              </a:pPr>
              <a:t>‹#›</a:t>
            </a:fld>
            <a:endParaRPr lang="de-AT" alt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de-AT" dirty="0"/>
          </a:p>
        </p:txBody>
      </p:sp>
    </p:spTree>
    <p:extLst>
      <p:ext uri="{BB962C8B-B14F-4D97-AF65-F5344CB8AC3E}">
        <p14:creationId xmlns:p14="http://schemas.microsoft.com/office/powerpoint/2010/main" val="2020776049"/>
      </p:ext>
    </p:extLst>
  </p:cSld>
  <p:clrMapOvr>
    <a:masterClrMapping/>
  </p:clrMapOvr>
  <p:transition spd="slow">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dt" sz="half" idx="2"/>
          </p:nvPr>
        </p:nvSpPr>
        <p:spPr bwMode="auto">
          <a:xfrm>
            <a:off x="457200" y="6251577"/>
            <a:ext cx="2133600" cy="47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Arial" charset="0"/>
                <a:ea typeface="+mn-ea"/>
              </a:defRPr>
            </a:lvl1pPr>
          </a:lstStyle>
          <a:p>
            <a:pPr fontAlgn="base">
              <a:spcBef>
                <a:spcPct val="0"/>
              </a:spcBef>
              <a:spcAft>
                <a:spcPct val="0"/>
              </a:spcAft>
              <a:defRPr/>
            </a:pPr>
            <a:endParaRPr lang="de-AT" dirty="0"/>
          </a:p>
        </p:txBody>
      </p:sp>
      <p:sp>
        <p:nvSpPr>
          <p:cNvPr id="37891" name="Rectangle 3"/>
          <p:cNvSpPr>
            <a:spLocks noGrp="1" noChangeArrowheads="1"/>
          </p:cNvSpPr>
          <p:nvPr>
            <p:ph type="sldNum" sz="quarter" idx="4"/>
          </p:nvPr>
        </p:nvSpPr>
        <p:spPr bwMode="auto">
          <a:xfrm>
            <a:off x="6553200" y="6248401"/>
            <a:ext cx="2133600" cy="47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pitchFamily="34" charset="0"/>
              </a:defRPr>
            </a:lvl1pPr>
          </a:lstStyle>
          <a:p>
            <a:pPr fontAlgn="base">
              <a:spcBef>
                <a:spcPct val="0"/>
              </a:spcBef>
              <a:spcAft>
                <a:spcPct val="0"/>
              </a:spcAft>
              <a:defRPr/>
            </a:pPr>
            <a:fld id="{5FD7EDE7-6B89-462A-89DC-D363FF05CA43}" type="slidenum">
              <a:rPr lang="de-AT" altLang="en-US">
                <a:ea typeface="ＭＳ Ｐゴシック" pitchFamily="34" charset="-128"/>
              </a:rPr>
              <a:pPr fontAlgn="base">
                <a:spcBef>
                  <a:spcPct val="0"/>
                </a:spcBef>
                <a:spcAft>
                  <a:spcPct val="0"/>
                </a:spcAft>
                <a:defRPr/>
              </a:pPr>
              <a:t>‹#›</a:t>
            </a:fld>
            <a:endParaRPr lang="de-AT" altLang="en-US" dirty="0">
              <a:ea typeface="ＭＳ Ｐゴシック" pitchFamily="34" charset="-128"/>
            </a:endParaRPr>
          </a:p>
        </p:txBody>
      </p:sp>
      <p:grpSp>
        <p:nvGrpSpPr>
          <p:cNvPr id="2052" name="Group 4"/>
          <p:cNvGrpSpPr>
            <a:grpSpLocks/>
          </p:cNvGrpSpPr>
          <p:nvPr/>
        </p:nvGrpSpPr>
        <p:grpSpPr bwMode="auto">
          <a:xfrm>
            <a:off x="0" y="0"/>
            <a:ext cx="9140825" cy="6850063"/>
            <a:chOff x="0" y="0"/>
            <a:chExt cx="5758" cy="4315"/>
          </a:xfrm>
        </p:grpSpPr>
        <p:grpSp>
          <p:nvGrpSpPr>
            <p:cNvPr id="2057" name="Group 5"/>
            <p:cNvGrpSpPr>
              <a:grpSpLocks/>
            </p:cNvGrpSpPr>
            <p:nvPr userDrawn="1"/>
          </p:nvGrpSpPr>
          <p:grpSpPr bwMode="auto">
            <a:xfrm>
              <a:off x="1728" y="2230"/>
              <a:ext cx="4027" cy="2085"/>
              <a:chOff x="1728" y="2230"/>
              <a:chExt cx="4027" cy="2085"/>
            </a:xfrm>
          </p:grpSpPr>
          <p:sp>
            <p:nvSpPr>
              <p:cNvPr id="3789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nl-NL" dirty="0">
                  <a:solidFill>
                    <a:srgbClr val="FFFFFF"/>
                  </a:solidFill>
                  <a:ea typeface="ＭＳ Ｐゴシック" pitchFamily="34" charset="-128"/>
                </a:endParaRPr>
              </a:p>
            </p:txBody>
          </p:sp>
          <p:sp>
            <p:nvSpPr>
              <p:cNvPr id="3789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nl-NL" dirty="0">
                  <a:solidFill>
                    <a:srgbClr val="FFFFFF"/>
                  </a:solidFill>
                  <a:ea typeface="ＭＳ Ｐゴシック" pitchFamily="34" charset="-128"/>
                </a:endParaRPr>
              </a:p>
            </p:txBody>
          </p:sp>
          <p:sp>
            <p:nvSpPr>
              <p:cNvPr id="3789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nl-NL" dirty="0">
                  <a:solidFill>
                    <a:srgbClr val="FFFFFF"/>
                  </a:solidFill>
                  <a:ea typeface="ＭＳ Ｐゴシック" pitchFamily="34" charset="-128"/>
                </a:endParaRPr>
              </a:p>
            </p:txBody>
          </p:sp>
          <p:sp>
            <p:nvSpPr>
              <p:cNvPr id="2063"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srgbClr val="FFFFFF"/>
                  </a:solidFill>
                  <a:ea typeface="ＭＳ Ｐゴシック" pitchFamily="34" charset="-128"/>
                </a:endParaRPr>
              </a:p>
            </p:txBody>
          </p:sp>
          <p:sp>
            <p:nvSpPr>
              <p:cNvPr id="3789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nl-NL" dirty="0">
                  <a:solidFill>
                    <a:srgbClr val="FFFFFF"/>
                  </a:solidFill>
                  <a:ea typeface="ＭＳ Ｐゴシック" pitchFamily="34" charset="-128"/>
                </a:endParaRPr>
              </a:p>
            </p:txBody>
          </p:sp>
        </p:grpSp>
        <p:sp>
          <p:nvSpPr>
            <p:cNvPr id="3789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nl-NL" dirty="0">
                <a:solidFill>
                  <a:srgbClr val="FFFFFF"/>
                </a:solidFill>
                <a:ea typeface="ＭＳ Ｐゴシック" pitchFamily="34" charset="-128"/>
              </a:endParaRPr>
            </a:p>
          </p:txBody>
        </p:sp>
        <p:sp>
          <p:nvSpPr>
            <p:cNvPr id="2059" name="Freeform 12"/>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srgbClr val="FFFFFF"/>
                </a:solidFill>
                <a:ea typeface="ＭＳ Ｐゴシック" pitchFamily="34" charset="-128"/>
              </a:endParaRPr>
            </a:p>
          </p:txBody>
        </p:sp>
      </p:grpSp>
      <p:sp>
        <p:nvSpPr>
          <p:cNvPr id="37901" name="Rectangle 13"/>
          <p:cNvSpPr>
            <a:spLocks noGrp="1" noRot="1" noChangeArrowheads="1"/>
          </p:cNvSpPr>
          <p:nvPr>
            <p:ph type="title"/>
          </p:nvPr>
        </p:nvSpPr>
        <p:spPr bwMode="auto">
          <a:xfrm>
            <a:off x="457200" y="274637"/>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AT" smtClean="0"/>
              <a:t>Titelmasterformat durch Klicken bearbeiten</a:t>
            </a:r>
          </a:p>
        </p:txBody>
      </p:sp>
      <p:sp>
        <p:nvSpPr>
          <p:cNvPr id="37902" name="Rectangle 14"/>
          <p:cNvSpPr>
            <a:spLocks noGrp="1" noChangeArrowheads="1"/>
          </p:cNvSpPr>
          <p:nvPr>
            <p:ph type="ftr" sz="quarter" idx="3"/>
          </p:nvPr>
        </p:nvSpPr>
        <p:spPr bwMode="auto">
          <a:xfrm>
            <a:off x="3124200" y="6248401"/>
            <a:ext cx="2895600" cy="47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charset="0"/>
                <a:ea typeface="+mn-ea"/>
              </a:defRPr>
            </a:lvl1pPr>
          </a:lstStyle>
          <a:p>
            <a:pPr fontAlgn="base">
              <a:spcBef>
                <a:spcPct val="0"/>
              </a:spcBef>
              <a:spcAft>
                <a:spcPct val="0"/>
              </a:spcAft>
              <a:defRPr/>
            </a:pPr>
            <a:endParaRPr lang="de-AT" dirty="0"/>
          </a:p>
        </p:txBody>
      </p:sp>
      <p:sp>
        <p:nvSpPr>
          <p:cNvPr id="37903" name="Rectangle 15"/>
          <p:cNvSpPr>
            <a:spLocks noGrp="1" noChangeArrowheads="1"/>
          </p:cNvSpPr>
          <p:nvPr>
            <p:ph type="body" idx="1"/>
          </p:nvPr>
        </p:nvSpPr>
        <p:spPr bwMode="auto">
          <a:xfrm>
            <a:off x="4572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AT" altLang="en-US" smtClean="0"/>
              <a:t>Textmasterformate durch Klicken bearbeiten</a:t>
            </a:r>
          </a:p>
          <a:p>
            <a:pPr lvl="1"/>
            <a:r>
              <a:rPr lang="de-AT" altLang="en-US" smtClean="0"/>
              <a:t>Zweite Ebene</a:t>
            </a:r>
          </a:p>
          <a:p>
            <a:pPr lvl="2"/>
            <a:r>
              <a:rPr lang="de-AT" altLang="en-US" smtClean="0"/>
              <a:t>Dritte Ebene</a:t>
            </a:r>
          </a:p>
          <a:p>
            <a:pPr lvl="3"/>
            <a:r>
              <a:rPr lang="de-AT" altLang="en-US" smtClean="0"/>
              <a:t>Vierte Ebene</a:t>
            </a:r>
          </a:p>
          <a:p>
            <a:pPr lvl="4"/>
            <a:r>
              <a:rPr lang="de-AT" altLang="en-US" smtClean="0"/>
              <a:t>Fünfte Ebene</a:t>
            </a:r>
          </a:p>
        </p:txBody>
      </p:sp>
      <p:pic>
        <p:nvPicPr>
          <p:cNvPr id="2056" name="Picture 17" descr="cepej_en-cepej_logo2-1"/>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092958" y="6237289"/>
            <a:ext cx="15843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31862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slow">
    <p:pull dir="r"/>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www.coe.int/cepej" TargetMode="External"/><Relationship Id="rId7" Type="http://schemas.openxmlformats.org/officeDocument/2006/relationships/hyperlink" Target="https://www.flickr.com/photos/coe-eu-pcf-eap/album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youtube.com/channel/UCELB0Gasv_XMBbkoMTiATAg/feed" TargetMode="External"/><Relationship Id="rId11" Type="http://schemas.openxmlformats.org/officeDocument/2006/relationships/image" Target="../media/image23.png"/><Relationship Id="rId5" Type="http://schemas.openxmlformats.org/officeDocument/2006/relationships/hyperlink" Target="https://www.facebook.com/pages/CoE-EU-Eastern-Partnership-PCF/863030143764349?ref=aymt_homepage_panel" TargetMode="External"/><Relationship Id="rId10" Type="http://schemas.openxmlformats.org/officeDocument/2006/relationships/image" Target="../media/image22.png"/><Relationship Id="rId4" Type="http://schemas.openxmlformats.org/officeDocument/2006/relationships/hyperlink" Target="http://pjp-eu.coe.int/en/web/eap-pcf/home" TargetMode="Externa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395536" y="1837859"/>
            <a:ext cx="8352928" cy="3024336"/>
          </a:xfrm>
        </p:spPr>
        <p:txBody>
          <a:bodyPr>
            <a:normAutofit/>
          </a:bodyPr>
          <a:lstStyle/>
          <a:p>
            <a:pPr lvl="1" defTabSz="449263">
              <a:lnSpc>
                <a:spcPct val="81000"/>
              </a:lnSpc>
              <a:buClr>
                <a:srgbClr val="FFFFFF"/>
              </a:buClr>
              <a:buSzPct val="100000"/>
            </a:pPr>
            <a:r>
              <a:rPr lang="en-GB" sz="2800" dirty="0" smtClean="0"/>
              <a:t>PCF Project </a:t>
            </a:r>
            <a:br>
              <a:rPr lang="en-GB" sz="2800" dirty="0" smtClean="0"/>
            </a:br>
            <a:r>
              <a:rPr lang="en-GB" sz="1800" dirty="0" smtClean="0"/>
              <a:t/>
            </a:r>
            <a:br>
              <a:rPr lang="en-GB" sz="1800" dirty="0" smtClean="0"/>
            </a:br>
            <a:r>
              <a:rPr lang="en-GB" altLang="en-US" sz="2800" kern="1200" dirty="0">
                <a:solidFill>
                  <a:srgbClr val="FFFFFF"/>
                </a:solidFill>
                <a:latin typeface="Garamond" pitchFamily="18" charset="0"/>
              </a:rPr>
              <a:t>Support to increased efficiency of courts, </a:t>
            </a:r>
            <a:br>
              <a:rPr lang="en-GB" altLang="en-US" sz="2800" kern="1200" dirty="0">
                <a:solidFill>
                  <a:srgbClr val="FFFFFF"/>
                </a:solidFill>
                <a:latin typeface="Garamond" pitchFamily="18" charset="0"/>
              </a:rPr>
            </a:br>
            <a:r>
              <a:rPr lang="en-GB" altLang="en-US" sz="2800" kern="1200" dirty="0">
                <a:solidFill>
                  <a:srgbClr val="FFFFFF"/>
                </a:solidFill>
                <a:latin typeface="Garamond" pitchFamily="18" charset="0"/>
              </a:rPr>
              <a:t>improved training of judges </a:t>
            </a:r>
            <a:br>
              <a:rPr lang="en-GB" altLang="en-US" sz="2800" kern="1200" dirty="0">
                <a:solidFill>
                  <a:srgbClr val="FFFFFF"/>
                </a:solidFill>
                <a:latin typeface="Garamond" pitchFamily="18" charset="0"/>
              </a:rPr>
            </a:br>
            <a:r>
              <a:rPr lang="en-GB" altLang="en-US" sz="2800" kern="1200" dirty="0">
                <a:solidFill>
                  <a:srgbClr val="FFFFFF"/>
                </a:solidFill>
                <a:latin typeface="Garamond" pitchFamily="18" charset="0"/>
              </a:rPr>
              <a:t>and judicial self-governance in </a:t>
            </a:r>
            <a:r>
              <a:rPr lang="en-GB" altLang="en-US" sz="2800" kern="1200" dirty="0" smtClean="0">
                <a:solidFill>
                  <a:srgbClr val="FFFFFF"/>
                </a:solidFill>
                <a:latin typeface="Garamond" pitchFamily="18" charset="0"/>
              </a:rPr>
              <a:t>Azerbaijan</a:t>
            </a:r>
            <a:br>
              <a:rPr lang="en-GB" altLang="en-US" sz="2800" kern="1200" dirty="0" smtClean="0">
                <a:solidFill>
                  <a:srgbClr val="FFFFFF"/>
                </a:solidFill>
                <a:latin typeface="Garamond" pitchFamily="18" charset="0"/>
              </a:rPr>
            </a:br>
            <a:r>
              <a:rPr lang="en-GB" altLang="en-US" sz="2800" kern="1200" dirty="0" smtClean="0">
                <a:solidFill>
                  <a:srgbClr val="FFFFFF"/>
                </a:solidFill>
                <a:latin typeface="Garamond" pitchFamily="18" charset="0"/>
              </a:rPr>
              <a:t/>
            </a:r>
            <a:br>
              <a:rPr lang="en-GB" altLang="en-US" sz="2800" kern="1200" dirty="0" smtClean="0">
                <a:solidFill>
                  <a:srgbClr val="FFFFFF"/>
                </a:solidFill>
                <a:latin typeface="Garamond" pitchFamily="18" charset="0"/>
              </a:rPr>
            </a:br>
            <a:r>
              <a:rPr lang="en-GB" altLang="en-US" sz="2800" kern="1200" dirty="0">
                <a:solidFill>
                  <a:srgbClr val="FFFFFF"/>
                </a:solidFill>
              </a:rPr>
              <a:t/>
            </a:r>
            <a:br>
              <a:rPr lang="en-GB" altLang="en-US" sz="2800" kern="1200" dirty="0">
                <a:solidFill>
                  <a:srgbClr val="FFFFFF"/>
                </a:solidFill>
              </a:rPr>
            </a:br>
            <a:r>
              <a:rPr lang="en-GB" altLang="en-US" sz="2000" dirty="0" smtClean="0">
                <a:solidFill>
                  <a:srgbClr val="FFCC00"/>
                </a:solidFill>
              </a:rPr>
              <a:t>Baku</a:t>
            </a:r>
            <a:r>
              <a:rPr lang="en-GB" altLang="en-US" sz="2000" dirty="0">
                <a:solidFill>
                  <a:srgbClr val="FFCC00"/>
                </a:solidFill>
              </a:rPr>
              <a:t>, 4 April </a:t>
            </a:r>
            <a:r>
              <a:rPr lang="en-GB" altLang="en-US" sz="2000" dirty="0" smtClean="0">
                <a:solidFill>
                  <a:srgbClr val="FFCC00"/>
                </a:solidFill>
              </a:rPr>
              <a:t>2017</a:t>
            </a:r>
            <a:endParaRPr lang="en-US" altLang="en-US" sz="2800" kern="1200" dirty="0">
              <a:solidFill>
                <a:srgbClr val="FFFFFF"/>
              </a:solidFill>
              <a:latin typeface="Garamond" pitchFamily="18" charset="0"/>
            </a:endParaRPr>
          </a:p>
        </p:txBody>
      </p:sp>
      <p:pic>
        <p:nvPicPr>
          <p:cNvPr id="3" name="Picture 2" descr="P:\Visibility\PCF new\PCF-jointlogo-EN.jpg"/>
          <p:cNvPicPr/>
          <p:nvPr/>
        </p:nvPicPr>
        <p:blipFill>
          <a:blip r:embed="rId2">
            <a:extLst>
              <a:ext uri="{28A0092B-C50C-407E-A947-70E740481C1C}">
                <a14:useLocalDpi xmlns:a14="http://schemas.microsoft.com/office/drawing/2010/main" val="0"/>
              </a:ext>
            </a:extLst>
          </a:blip>
          <a:srcRect/>
          <a:stretch>
            <a:fillRect/>
          </a:stretch>
        </p:blipFill>
        <p:spPr bwMode="auto">
          <a:xfrm>
            <a:off x="1913727" y="28104"/>
            <a:ext cx="5599309" cy="1809755"/>
          </a:xfrm>
          <a:prstGeom prst="rect">
            <a:avLst/>
          </a:prstGeom>
          <a:noFill/>
          <a:ln>
            <a:noFill/>
          </a:ln>
        </p:spPr>
      </p:pic>
      <p:pic>
        <p:nvPicPr>
          <p:cNvPr id="8" name="Picture 2" descr="P:\Justice Reform Co-operation\Azerbaijan\azerbaij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76688"/>
            <a:ext cx="8352928"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270805"/>
      </p:ext>
    </p:extLst>
  </p:cSld>
  <p:clrMapOvr>
    <a:masterClrMapping/>
  </p:clrMapOvr>
  <p:transition spd="slow">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179513" y="1484784"/>
            <a:ext cx="8784975" cy="4464496"/>
          </a:xfrm>
        </p:spPr>
        <p:txBody>
          <a:bodyPr>
            <a:noAutofit/>
          </a:bodyPr>
          <a:lstStyle/>
          <a:p>
            <a:pPr algn="l"/>
            <a:r>
              <a:rPr lang="en-GB" sz="2000" dirty="0" smtClean="0">
                <a:solidFill>
                  <a:srgbClr val="FFFF00"/>
                </a:solidFill>
                <a:effectLst/>
              </a:rPr>
              <a:t/>
            </a:r>
            <a:br>
              <a:rPr lang="en-GB" sz="2000" dirty="0" smtClean="0">
                <a:solidFill>
                  <a:srgbClr val="FFFF00"/>
                </a:solidFill>
                <a:effectLst/>
              </a:rPr>
            </a:br>
            <a:r>
              <a:rPr lang="en-GB" sz="2000" dirty="0">
                <a:solidFill>
                  <a:srgbClr val="FFFF00"/>
                </a:solidFill>
                <a:effectLst/>
              </a:rPr>
              <a:t/>
            </a:r>
            <a:br>
              <a:rPr lang="en-GB" sz="2000" dirty="0">
                <a:solidFill>
                  <a:srgbClr val="FFFF00"/>
                </a:solidFill>
                <a:effectLst/>
              </a:rPr>
            </a:br>
            <a:r>
              <a:rPr lang="en-GB" sz="2000" dirty="0" smtClean="0">
                <a:solidFill>
                  <a:srgbClr val="FFFF00"/>
                </a:solidFill>
                <a:effectLst/>
              </a:rPr>
              <a:t/>
            </a:r>
            <a:br>
              <a:rPr lang="en-GB" sz="2000" dirty="0" smtClean="0">
                <a:solidFill>
                  <a:srgbClr val="FFFF00"/>
                </a:solidFill>
                <a:effectLst/>
              </a:rPr>
            </a:br>
            <a:r>
              <a:rPr lang="en-GB" sz="2000" dirty="0" smtClean="0">
                <a:solidFill>
                  <a:srgbClr val="FFFF00"/>
                </a:solidFill>
                <a:effectLst/>
              </a:rPr>
              <a:t>Objective: To s</a:t>
            </a:r>
            <a:r>
              <a:rPr lang="en-GB" sz="2000" dirty="0" smtClean="0">
                <a:solidFill>
                  <a:srgbClr val="FFFF00"/>
                </a:solidFill>
                <a:effectLst>
                  <a:outerShdw blurRad="38100" dist="38100" dir="2700000" algn="tl">
                    <a:srgbClr val="000000">
                      <a:alpha val="43137"/>
                    </a:srgbClr>
                  </a:outerShdw>
                </a:effectLst>
              </a:rPr>
              <a:t>trengthen </a:t>
            </a:r>
            <a:r>
              <a:rPr lang="en-GB" sz="2000" dirty="0">
                <a:solidFill>
                  <a:srgbClr val="FFFF00"/>
                </a:solidFill>
                <a:effectLst>
                  <a:outerShdw blurRad="38100" dist="38100" dir="2700000" algn="tl">
                    <a:srgbClr val="000000">
                      <a:alpha val="43137"/>
                    </a:srgbClr>
                  </a:outerShdw>
                </a:effectLst>
              </a:rPr>
              <a:t>the independence, efficiency and quality of the </a:t>
            </a:r>
            <a:r>
              <a:rPr lang="en-GB" sz="2000" dirty="0" smtClean="0">
                <a:solidFill>
                  <a:srgbClr val="FFFF00"/>
                </a:solidFill>
                <a:effectLst>
                  <a:outerShdw blurRad="38100" dist="38100" dir="2700000" algn="tl">
                    <a:srgbClr val="000000">
                      <a:alpha val="43137"/>
                    </a:srgbClr>
                  </a:outerShdw>
                </a:effectLst>
              </a:rPr>
              <a:t>judiciary</a:t>
            </a:r>
            <a:br>
              <a:rPr lang="en-GB" sz="2000" dirty="0" smtClean="0">
                <a:solidFill>
                  <a:srgbClr val="FFFF00"/>
                </a:solidFill>
                <a:effectLst>
                  <a:outerShdw blurRad="38100" dist="38100" dir="2700000" algn="tl">
                    <a:srgbClr val="000000">
                      <a:alpha val="43137"/>
                    </a:srgbClr>
                  </a:outerShdw>
                </a:effectLst>
              </a:rPr>
            </a:br>
            <a:r>
              <a:rPr lang="en-GB" sz="2000" dirty="0">
                <a:solidFill>
                  <a:srgbClr val="FFFF00"/>
                </a:solidFill>
                <a:effectLst/>
              </a:rPr>
              <a:t/>
            </a:r>
            <a:br>
              <a:rPr lang="en-GB" sz="2000" dirty="0">
                <a:solidFill>
                  <a:srgbClr val="FFFF00"/>
                </a:solidFill>
                <a:effectLst/>
              </a:rPr>
            </a:br>
            <a:r>
              <a:rPr lang="en-GB" sz="2000" dirty="0" smtClean="0">
                <a:solidFill>
                  <a:schemeClr val="tx1">
                    <a:lumMod val="95000"/>
                  </a:schemeClr>
                </a:solidFill>
                <a:effectLst/>
              </a:rPr>
              <a:t>Expected Results:</a:t>
            </a:r>
            <a:r>
              <a:rPr lang="en-GB" sz="2000" dirty="0">
                <a:solidFill>
                  <a:schemeClr val="tx1">
                    <a:lumMod val="95000"/>
                  </a:schemeClr>
                </a:solidFill>
                <a:effectLst/>
              </a:rPr>
              <a:t/>
            </a:r>
            <a:br>
              <a:rPr lang="en-GB" sz="2000" dirty="0">
                <a:solidFill>
                  <a:schemeClr val="tx1">
                    <a:lumMod val="95000"/>
                  </a:schemeClr>
                </a:solidFill>
                <a:effectLst/>
              </a:rPr>
            </a:br>
            <a:r>
              <a:rPr lang="en-GB" sz="2000" dirty="0" smtClean="0">
                <a:solidFill>
                  <a:schemeClr val="tx1">
                    <a:lumMod val="95000"/>
                  </a:schemeClr>
                </a:solidFill>
                <a:effectLst/>
              </a:rPr>
              <a:t/>
            </a:r>
            <a:br>
              <a:rPr lang="en-GB" sz="2000" dirty="0" smtClean="0">
                <a:solidFill>
                  <a:schemeClr val="tx1">
                    <a:lumMod val="95000"/>
                  </a:schemeClr>
                </a:solidFill>
                <a:effectLst/>
              </a:rPr>
            </a:br>
            <a:r>
              <a:rPr lang="en-GB" sz="2000" dirty="0" smtClean="0">
                <a:solidFill>
                  <a:schemeClr val="tx1">
                    <a:lumMod val="95000"/>
                  </a:schemeClr>
                </a:solidFill>
                <a:effectLst/>
              </a:rPr>
              <a:t>1</a:t>
            </a:r>
            <a:r>
              <a:rPr lang="en-GB" sz="2000" dirty="0">
                <a:solidFill>
                  <a:schemeClr val="tx1">
                    <a:lumMod val="95000"/>
                  </a:schemeClr>
                </a:solidFill>
                <a:effectLst/>
              </a:rPr>
              <a:t>. The efficiency and quality of judicial services in five pilot courts are improved through the application of the methodology and tools developed by </a:t>
            </a:r>
            <a:r>
              <a:rPr lang="en-GB" sz="2000" dirty="0" smtClean="0">
                <a:solidFill>
                  <a:schemeClr val="tx1">
                    <a:lumMod val="95000"/>
                  </a:schemeClr>
                </a:solidFill>
                <a:effectLst/>
              </a:rPr>
              <a:t>CEPEJ.</a:t>
            </a:r>
            <a:r>
              <a:rPr lang="en-GB" sz="2000" dirty="0">
                <a:solidFill>
                  <a:schemeClr val="tx1">
                    <a:lumMod val="95000"/>
                  </a:schemeClr>
                </a:solidFill>
                <a:effectLst/>
              </a:rPr>
              <a:t/>
            </a:r>
            <a:br>
              <a:rPr lang="en-GB" sz="2000" dirty="0">
                <a:solidFill>
                  <a:schemeClr val="tx1">
                    <a:lumMod val="95000"/>
                  </a:schemeClr>
                </a:solidFill>
                <a:effectLst/>
              </a:rPr>
            </a:br>
            <a:r>
              <a:rPr lang="en-GB" sz="2000" dirty="0">
                <a:solidFill>
                  <a:schemeClr val="tx1">
                    <a:lumMod val="95000"/>
                  </a:schemeClr>
                </a:solidFill>
                <a:effectLst/>
              </a:rPr>
              <a:t/>
            </a:r>
            <a:br>
              <a:rPr lang="en-GB" sz="2000" dirty="0">
                <a:solidFill>
                  <a:schemeClr val="tx1">
                    <a:lumMod val="95000"/>
                  </a:schemeClr>
                </a:solidFill>
                <a:effectLst/>
              </a:rPr>
            </a:br>
            <a:r>
              <a:rPr lang="en-GB" sz="2000" dirty="0" smtClean="0">
                <a:solidFill>
                  <a:schemeClr val="tx1">
                    <a:lumMod val="95000"/>
                  </a:schemeClr>
                </a:solidFill>
                <a:effectLst/>
              </a:rPr>
              <a:t>2. Recommendations to </a:t>
            </a:r>
            <a:r>
              <a:rPr lang="en-GB" sz="2000" dirty="0">
                <a:solidFill>
                  <a:schemeClr val="tx1">
                    <a:lumMod val="95000"/>
                  </a:schemeClr>
                </a:solidFill>
                <a:effectLst/>
              </a:rPr>
              <a:t>roll out the results of the pilot phase for increased efficiency and quality of judicial services </a:t>
            </a:r>
            <a:r>
              <a:rPr lang="en-GB" sz="2000" dirty="0" smtClean="0">
                <a:solidFill>
                  <a:schemeClr val="tx1">
                    <a:lumMod val="95000"/>
                  </a:schemeClr>
                </a:solidFill>
                <a:effectLst/>
              </a:rPr>
              <a:t>are developed </a:t>
            </a:r>
            <a:r>
              <a:rPr lang="en-GB" sz="2000" dirty="0">
                <a:solidFill>
                  <a:schemeClr val="tx1">
                    <a:lumMod val="95000"/>
                  </a:schemeClr>
                </a:solidFill>
                <a:effectLst/>
              </a:rPr>
              <a:t>in dialogue with the judicial and governmental authorities.</a:t>
            </a:r>
            <a:br>
              <a:rPr lang="en-GB" sz="2000" dirty="0">
                <a:solidFill>
                  <a:schemeClr val="tx1">
                    <a:lumMod val="95000"/>
                  </a:schemeClr>
                </a:solidFill>
                <a:effectLst/>
              </a:rPr>
            </a:br>
            <a:r>
              <a:rPr lang="en-GB" sz="2000" dirty="0" smtClean="0">
                <a:solidFill>
                  <a:schemeClr val="tx1">
                    <a:lumMod val="95000"/>
                  </a:schemeClr>
                </a:solidFill>
                <a:effectLst/>
              </a:rPr>
              <a:t/>
            </a:r>
            <a:br>
              <a:rPr lang="en-GB" sz="2000" dirty="0" smtClean="0">
                <a:solidFill>
                  <a:schemeClr val="tx1">
                    <a:lumMod val="95000"/>
                  </a:schemeClr>
                </a:solidFill>
                <a:effectLst/>
              </a:rPr>
            </a:br>
            <a:r>
              <a:rPr lang="en-GB" sz="2000" dirty="0" smtClean="0">
                <a:solidFill>
                  <a:schemeClr val="tx1">
                    <a:lumMod val="95000"/>
                  </a:schemeClr>
                </a:solidFill>
                <a:effectLst/>
              </a:rPr>
              <a:t>3. The </a:t>
            </a:r>
            <a:r>
              <a:rPr lang="en-GB" sz="2000" dirty="0">
                <a:solidFill>
                  <a:schemeClr val="tx1">
                    <a:lumMod val="95000"/>
                  </a:schemeClr>
                </a:solidFill>
                <a:effectLst/>
              </a:rPr>
              <a:t>capacities of the Justice Academy to train judges and court staff on efficient court management and quality of justice, in line with CEPEJ tools, are strengthened.</a:t>
            </a:r>
            <a:r>
              <a:rPr lang="en-GB" sz="2000" dirty="0" smtClean="0">
                <a:solidFill>
                  <a:schemeClr val="tx1">
                    <a:lumMod val="95000"/>
                  </a:schemeClr>
                </a:solidFill>
                <a:effectLst/>
              </a:rPr>
              <a:t/>
            </a:r>
            <a:br>
              <a:rPr lang="en-GB" sz="2000" dirty="0" smtClean="0">
                <a:solidFill>
                  <a:schemeClr val="tx1">
                    <a:lumMod val="95000"/>
                  </a:schemeClr>
                </a:solidFill>
                <a:effectLst/>
              </a:rPr>
            </a:br>
            <a:r>
              <a:rPr lang="en-GB" sz="2000" dirty="0" smtClean="0">
                <a:solidFill>
                  <a:schemeClr val="tx1">
                    <a:lumMod val="95000"/>
                  </a:schemeClr>
                </a:solidFill>
                <a:effectLst/>
              </a:rPr>
              <a:t> </a:t>
            </a:r>
            <a:r>
              <a:rPr lang="en-GB" sz="2000" dirty="0">
                <a:solidFill>
                  <a:schemeClr val="tx1">
                    <a:lumMod val="95000"/>
                  </a:schemeClr>
                </a:solidFill>
                <a:effectLst/>
              </a:rPr>
              <a:t/>
            </a:r>
            <a:br>
              <a:rPr lang="en-GB" sz="2000" dirty="0">
                <a:solidFill>
                  <a:schemeClr val="tx1">
                    <a:lumMod val="95000"/>
                  </a:schemeClr>
                </a:solidFill>
                <a:effectLst/>
              </a:rPr>
            </a:br>
            <a:endParaRPr lang="en-GB" sz="2000" dirty="0">
              <a:solidFill>
                <a:schemeClr val="tx1">
                  <a:lumMod val="95000"/>
                </a:schemeClr>
              </a:solidFill>
              <a:effectLst/>
            </a:endParaRPr>
          </a:p>
        </p:txBody>
      </p:sp>
      <p:pic>
        <p:nvPicPr>
          <p:cNvPr id="3" name="Picture 2" descr="P:\Visibility\PCF new\PCF-jointlogo-EN.jpg"/>
          <p:cNvPicPr/>
          <p:nvPr/>
        </p:nvPicPr>
        <p:blipFill>
          <a:blip r:embed="rId2">
            <a:extLst>
              <a:ext uri="{28A0092B-C50C-407E-A947-70E740481C1C}">
                <a14:useLocalDpi xmlns:a14="http://schemas.microsoft.com/office/drawing/2010/main" val="0"/>
              </a:ext>
            </a:extLst>
          </a:blip>
          <a:srcRect/>
          <a:stretch>
            <a:fillRect/>
          </a:stretch>
        </p:blipFill>
        <p:spPr bwMode="auto">
          <a:xfrm>
            <a:off x="2069035" y="107077"/>
            <a:ext cx="5005933" cy="1278143"/>
          </a:xfrm>
          <a:prstGeom prst="rect">
            <a:avLst/>
          </a:prstGeom>
          <a:noFill/>
          <a:ln>
            <a:noFill/>
          </a:ln>
        </p:spPr>
      </p:pic>
    </p:spTree>
    <p:extLst>
      <p:ext uri="{BB962C8B-B14F-4D97-AF65-F5344CB8AC3E}">
        <p14:creationId xmlns:p14="http://schemas.microsoft.com/office/powerpoint/2010/main" val="2281966137"/>
      </p:ext>
    </p:extLst>
  </p:cSld>
  <p:clrMapOvr>
    <a:masterClrMapping/>
  </p:clrMapOvr>
  <p:transition spd="slow">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63"/>
          <p:cNvSpPr txBox="1"/>
          <p:nvPr/>
        </p:nvSpPr>
        <p:spPr>
          <a:xfrm>
            <a:off x="7245743" y="692696"/>
            <a:ext cx="1800200" cy="5863285"/>
          </a:xfrm>
          <a:prstGeom prst="rect">
            <a:avLst/>
          </a:prstGeom>
          <a:noFill/>
          <a:ln>
            <a:noFill/>
          </a:ln>
        </p:spPr>
        <p:txBody>
          <a:bodyPr lIns="91425" tIns="91425" rIns="91425" bIns="91425" anchor="t" anchorCtr="0">
            <a:noAutofit/>
          </a:bodyPr>
          <a:lstStyle/>
          <a:p>
            <a:r>
              <a:rPr lang="en-US" dirty="0">
                <a:solidFill>
                  <a:srgbClr val="FFFFFF"/>
                </a:solidFill>
              </a:rPr>
              <a:t>5 pilots courts designated by MOJ and Judicial Legal Council </a:t>
            </a:r>
            <a:r>
              <a:rPr lang="en-US" dirty="0">
                <a:solidFill>
                  <a:srgbClr val="FFFFFF"/>
                </a:solidFill>
              </a:rPr>
              <a:t>:</a:t>
            </a:r>
          </a:p>
          <a:p>
            <a:endParaRPr lang="en-US" dirty="0">
              <a:solidFill>
                <a:srgbClr val="FFFFFF"/>
              </a:solidFill>
            </a:endParaRPr>
          </a:p>
          <a:p>
            <a:pPr>
              <a:spcAft>
                <a:spcPts val="1200"/>
              </a:spcAft>
            </a:pPr>
            <a:r>
              <a:rPr lang="en-GB" dirty="0">
                <a:solidFill>
                  <a:srgbClr val="FFFFFF"/>
                </a:solidFill>
              </a:rPr>
              <a:t>1.Sheki </a:t>
            </a:r>
            <a:r>
              <a:rPr lang="en-GB" dirty="0">
                <a:solidFill>
                  <a:srgbClr val="FFFFFF"/>
                </a:solidFill>
              </a:rPr>
              <a:t>Appellate Court; </a:t>
            </a:r>
          </a:p>
          <a:p>
            <a:pPr>
              <a:spcAft>
                <a:spcPts val="1200"/>
              </a:spcAft>
            </a:pPr>
            <a:r>
              <a:rPr lang="en-GB" dirty="0">
                <a:solidFill>
                  <a:srgbClr val="FFFFFF"/>
                </a:solidFill>
              </a:rPr>
              <a:t>2. Sumgait </a:t>
            </a:r>
            <a:r>
              <a:rPr lang="en-GB" dirty="0">
                <a:solidFill>
                  <a:srgbClr val="FFFFFF"/>
                </a:solidFill>
              </a:rPr>
              <a:t>Appellate Court; </a:t>
            </a:r>
          </a:p>
          <a:p>
            <a:pPr>
              <a:spcAft>
                <a:spcPts val="1200"/>
              </a:spcAft>
            </a:pPr>
            <a:r>
              <a:rPr lang="en-GB" dirty="0">
                <a:solidFill>
                  <a:srgbClr val="FFFFFF"/>
                </a:solidFill>
              </a:rPr>
              <a:t>3. Baku </a:t>
            </a:r>
            <a:r>
              <a:rPr lang="en-GB" dirty="0">
                <a:solidFill>
                  <a:srgbClr val="FFFFFF"/>
                </a:solidFill>
              </a:rPr>
              <a:t>City Yasamal District Court; </a:t>
            </a:r>
          </a:p>
          <a:p>
            <a:pPr>
              <a:spcAft>
                <a:spcPts val="1200"/>
              </a:spcAft>
            </a:pPr>
            <a:r>
              <a:rPr lang="en-GB" dirty="0">
                <a:solidFill>
                  <a:srgbClr val="FFFFFF"/>
                </a:solidFill>
              </a:rPr>
              <a:t>4. Oghuz </a:t>
            </a:r>
            <a:r>
              <a:rPr lang="en-GB" dirty="0">
                <a:solidFill>
                  <a:srgbClr val="FFFFFF"/>
                </a:solidFill>
              </a:rPr>
              <a:t>District Court;</a:t>
            </a:r>
          </a:p>
          <a:p>
            <a:pPr>
              <a:spcAft>
                <a:spcPts val="1200"/>
              </a:spcAft>
            </a:pPr>
            <a:r>
              <a:rPr lang="en-GB" dirty="0">
                <a:solidFill>
                  <a:srgbClr val="FFFFFF"/>
                </a:solidFill>
              </a:rPr>
              <a:t>5.Sumgait </a:t>
            </a:r>
            <a:r>
              <a:rPr lang="en-GB" dirty="0">
                <a:solidFill>
                  <a:srgbClr val="FFFFFF"/>
                </a:solidFill>
              </a:rPr>
              <a:t>City Administrative-Economic Court. </a:t>
            </a:r>
          </a:p>
          <a:p>
            <a:endParaRPr lang="en-US" dirty="0">
              <a:solidFill>
                <a:srgbClr val="FFFFFF"/>
              </a:solidFill>
            </a:endParaRPr>
          </a:p>
        </p:txBody>
      </p:sp>
      <p:sp>
        <p:nvSpPr>
          <p:cNvPr id="18" name="Title 3"/>
          <p:cNvSpPr txBox="1">
            <a:spLocks/>
          </p:cNvSpPr>
          <p:nvPr/>
        </p:nvSpPr>
        <p:spPr bwMode="auto">
          <a:xfrm>
            <a:off x="1115616" y="47668"/>
            <a:ext cx="6840760" cy="5040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GB" sz="2400" kern="0" dirty="0" smtClean="0">
                <a:solidFill>
                  <a:srgbClr val="E5E5FF"/>
                </a:solidFill>
              </a:rPr>
              <a:t>The pilot courts of the CEPEJ project:</a:t>
            </a:r>
            <a:endParaRPr lang="en-US" sz="2400" kern="0" dirty="0">
              <a:solidFill>
                <a:srgbClr val="E5E5FF"/>
              </a:solidFill>
            </a:endParaRPr>
          </a:p>
        </p:txBody>
      </p:sp>
      <p:pic>
        <p:nvPicPr>
          <p:cNvPr id="1026" name="Picture 2" descr="C:\Users\antohi\Pictures\Pictures\CEPEJ\Azerbaijan\Azerbaijan map with the pilot cou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36712"/>
            <a:ext cx="6855414" cy="524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269826"/>
      </p:ext>
    </p:extLst>
  </p:cSld>
  <p:clrMapOvr>
    <a:masterClrMapping/>
  </p:clrMapOvr>
  <p:transition spd="slow">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https://lh3.googleusercontent.com/PRb6ndz7ZxBqz904Sy2IdpT4rUy3cJZ9XyNLGCrrLGJI7aHy7vDnJ4tFjaAash2muLkIQpE3A9OpVELL2g3jrAx_MQ2z3vB9rE5l_yHkVX3ffjTqoyFL7plLY73KAUTHlFo9dkin3PCx-8PDMNuipC62rMhiHJAeTek0j06MMgm01XmqLnce1DrfP796uEIhjPfdieus1J7hogeQPkgCfYhaTFD2tUHUwf3IT8T2pC5jTXuffFScfK9IE5VlB2W_k1RQyxQSQ5b-3bHFOhqK6WMkrqEsgYarJQWoYEQL4NvoBUAQrl1mOJJzYDU8k17r9y3P8ULvMlj6AwQlpQLNzDzLw7xifc-tBLti4Abp9RbrYfo9uLbZASugmZtF7xegDIXFRbvPMal4M2xNHQav6vELo5ly74BG0cddeURAmvzBddWL3LEwR9XDqTLRAFjwbNDXNlfEAdxroqEcLWxt1jSZ8sTnY1UsiUoNaOfFJoVr2doXqIZfaLOwQuyiY5tnKxKrN0MyHehdbENFd4i-qk_qvZUpE73SisL658ExxnI=s909-no"/>
          <p:cNvSpPr>
            <a:spLocks noChangeAspect="1" noChangeArrowheads="1"/>
          </p:cNvSpPr>
          <p:nvPr/>
        </p:nvSpPr>
        <p:spPr bwMode="auto">
          <a:xfrm>
            <a:off x="155575" y="7127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dirty="0">
              <a:solidFill>
                <a:srgbClr val="FFFFFF"/>
              </a:solidFill>
            </a:endParaRPr>
          </a:p>
        </p:txBody>
      </p:sp>
      <p:pic>
        <p:nvPicPr>
          <p:cNvPr id="3091" name="Picture 19" descr="https://lh3.googleusercontent.com/8ur9e-iMAn1WI8HSGRYebK4lyHNWYhh6TKUeLhKi0U6pRDcezU730fxpwrG9xRvYgZ3dhX6R_uhXY20kItCqSsAuW6KGvwgSgw0iA_sw9wHs6A--c7KdUvJACOMyWjn3vdUg5OK_F71YbYYfMs_p30424JxLlKYzDplM3GwFgH4J4TWBj3LdXiESkZf9AqFBUpI8xRUrYDoc1yQ3edc29LZcfIwI4DXTlHwIgSBtEUPVtNk56X8V_FzbRQQvGwi2yIfxt4QGyW3rXy9Wf2nwuOvevDXbvPpOVpfjmQcz31K7todvW-gtUEZ-X2i96HelOIMqyZZjs-4fMEUUhjDFXZ1Q9FzrKRssXSIWiBSqrbEyQvvBvPttz14DJhTrZ-w1IFKu4cH9nct_SbmX8D1CSDKZP1ssCYxldJHp1Ji8rcp67Jq7WpI1TmEVQzt0bjISIN77SZALYPT9V2FL2kIgrhrO7CR7_Juw5stQpzoCaKr2nMvtMqP7jpF03zH8O-JfE9-iNvQxCwZapYbZ1CKs6TemH13skB2wAhEqULiQv3I=w1212-h909-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2784" y="991776"/>
            <a:ext cx="3072341"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5" descr="https://lh3.googleusercontent.com/zAQl8qDHlyW9fQcC5nCP-ZSGSXRxn93eQonpT8jCa28J_5ltBNAO_HZlawyxfoJI8uxHL3M9SzeyY-eQO6KJZOIusR3JJT8q8gEb-e7BFCGiIV2_L3hTHun3azSpkb4EBKlZMk4WkwnUzlohxbFkZgpXGpmZhImMBgl0VxSpxvIXCR2DqretOuFACeAt7YZfZrNJlE5l7br2zHedy9B6vLkdfGRKTPsRjd25gumUQ1t--PGGLOim-dGTK7NP_exRMhDi5tRyRLaLVPDhb5Ya2wiMXqPJCCaGUMzpeHsDlmMu61vZyk_mntXsJEzEicwe4JrWMWfbuQ1iPjKQm8Haen9Xvxv50M_gQQCBzE0g8PNiOhRKz-zs1FRWyqnlcNwDM9UqN5CUaRucJvHZu5RptzjR6CDLZibUQmvuTYlIArStilFfAqfrMWFg_GC4sGhzfFjDf1OPB9szSfDyeMRTLZ6X8wCQx6ZEvUJvdf11PNQ5ZrahVgT855QFgc10xjrWH5aEKto3VqUNVco7ndZnU2HAtaQFyW6s0xZUBUg41W4=w1212-h909-n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7760"/>
          <a:stretch/>
        </p:blipFill>
        <p:spPr bwMode="auto">
          <a:xfrm>
            <a:off x="6516216" y="991776"/>
            <a:ext cx="2498400" cy="22784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61" y="991776"/>
            <a:ext cx="3288132" cy="230425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94" y="3395648"/>
            <a:ext cx="2262806" cy="2491125"/>
          </a:xfrm>
          <a:prstGeom prst="rect">
            <a:avLst/>
          </a:prstGeom>
        </p:spPr>
      </p:pic>
      <p:sp>
        <p:nvSpPr>
          <p:cNvPr id="11" name="Title 1"/>
          <p:cNvSpPr>
            <a:spLocks noGrp="1"/>
          </p:cNvSpPr>
          <p:nvPr>
            <p:ph type="title"/>
          </p:nvPr>
        </p:nvSpPr>
        <p:spPr>
          <a:xfrm>
            <a:off x="323529" y="241253"/>
            <a:ext cx="8520599" cy="572699"/>
          </a:xfrm>
        </p:spPr>
        <p:txBody>
          <a:bodyPr/>
          <a:lstStyle/>
          <a:p>
            <a:r>
              <a:rPr lang="en-GB" sz="2400" dirty="0" smtClean="0"/>
              <a:t>All five pilot court have been visited twice by the CEPEJ experts and Court Coaching </a:t>
            </a:r>
            <a:r>
              <a:rPr lang="en-GB" sz="2400" dirty="0" smtClean="0"/>
              <a:t>Programme was implemented with </a:t>
            </a:r>
            <a:r>
              <a:rPr lang="en-GB" sz="2400" dirty="0" smtClean="0"/>
              <a:t>them.</a:t>
            </a:r>
            <a:endParaRPr lang="en-GB" sz="2400" dirty="0"/>
          </a:p>
        </p:txBody>
      </p:sp>
      <p:pic>
        <p:nvPicPr>
          <p:cNvPr id="1026" name="Picture 2" descr="C:\Users\antohi\Pictures\Pictures\CEPEJ\CEPEJ satisf. surrvey reporting\DSC05018rmi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6292" y="3472406"/>
            <a:ext cx="4509655" cy="23376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ntohi\Pictures\Pictures\CEPEJ\Azerbaijan\DSC03785mic.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8201" y="3369818"/>
            <a:ext cx="2033589" cy="251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834570"/>
      </p:ext>
    </p:extLst>
  </p:cSld>
  <p:clrMapOvr>
    <a:masterClrMapping/>
  </p:clrMapOvr>
  <p:transition spd="slow">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lh3.googleusercontent.com/kSyB0dC4PLAs2IeOPqyJBw99TAvkkjl8YezFLBcsJXHXxG0vBxKECHpRTKzShFnjPiRqKVjdPriu7PjQEy_Z7i0UCXKLjSmWzJ-LZtXG1HQwzLXjsluxqOysn75NV1ViKxtChV3Ychg2X3b8xV0fHfpNwLQsTnMefqaDAzPHE5B3KgEGiiGtipm-infkTBpUQLxkOwsjwQgYhMrFf6vR0H79MF8y6bzD0_f4XBGEQ_RbXY8Uwn9IpGv5Cdm7O3EhACq-zI4zYDMEV-0wy6be0N1szfLMCMcS3dk_bmO2DiZzGjAZVdSk76Jsn7PqmEwqwcINpo-yl3I4NjkPHqKKGLkeXnuYMVUphcXF2U_BXfZXtTyspgMPPfP2ZQeKzEDzaHf7C4SbIdILV9CeQvVpM0-KFYdfITlasehm70wxJIb8u_8pRLKhpdk_MD9tO071px-X5iGPbyyO1JodXtlIa_ByVMGUXIzN7Bgsh0Tg-BYnoRYy-PrD2aIy_WAehUIEQmqTnCV_o3YWbrA0E4gf2ev9l4mY-zoTFQb_wy2VkoA=w1212-h909-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3688" y="75862"/>
            <a:ext cx="3014476" cy="21647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3.googleusercontent.com/NX6DT25mSw2zmI33vZmlcd_sZWqYN_YVIycckiQjMkYP21u1C8x9kNeJ9CyMpggfmRso7Szo7lcIXIvorhT9cdiuTS9pJQbeNdpH6EvzV_TqEAsmGebkjVJPk4gjOvkgiuEKH7qEfPlELGYI_TMAu8gzlZCQNJWT1xq6ZDf3dOcQfphK20Vm15ClOUGYDIblr9VULJ_bh3hx-dGQEvUuoB-oUp8X2NcxvMfuPM1vrlSKqECT7MQ_Tdm7Wr22dRV4_505HoZIqkZO0RaZ3lMrs5HwMaI-WCl1RjgHBzZEo8aq5UpJZzr9ep9OA0fFr3_eYsn9WcDTJa1kUHLqDeLsKUSHnCrnQ2dZUHMb2Anf5RPRYJhNXfveB2bGhfiZAN4Y883X0dfs7yqulZO5uXTj58SmVsnl4dUrkm9hLMFyLCb_-UwVU-yyd5g8Hfn8kQnW1K9DsTuwsdwXiOccNfV6EKb6lhhEXS0-VP76GE3v3iFMpvXPkT-asxLYjW0awMtpPI2iE_C2wMMvrzZFsHya1LESJ3PSRtJ6RMv5F2ircSM=w1212-h909-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29" y="75862"/>
            <a:ext cx="2944890" cy="21548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lh3.googleusercontent.com/csOaFm4wUd4xvx0Ij4NAtCMo-5XwnQ73rhdSj4o0PRH3g8m6HvTOQUoMstlmabpmmq9q_gvOBIJEhLATkzeKlnZnUMFCNgMBwK3A-K7Yt6PwzIIcKVbxPBg-EqDdm2XfffdlfSWJvVpoGakuFID3HqAb8xNJXVwOv3u1q5tiWmEEGuvPbJlb7i9J7j8y2aOaNwAA2vPJEVLATOOQC2npjKYAZyiaRhUAUNFqWje20wa_ONsn1AZLkAZH6fh2licLFMVFRLxrOGTCEX872GBlaSjdTptTl4QeVC4Dc_9Wub8MAz1J9i9IlEbBr-vO9douiWDrl_RrW5PXaR-tI9fa_dL4IDD8QXMWsrgYLvJ0SuNm3XNh1f6xg7o4jb_APx_QGEW1i_4S_e3Xh5hpy6Bxqk0xSuHq1NTYUsMb4cOuMpF7gm6cEnQw-OV7_HyF6axnmT1dLwzh3CJ-1xLo1F_Tn9NuL-yGAKZE22SQdBjlawxd3TFq7didGRjot_J0yu8jljUts62hXv0VNMrL8i20CN82I0bd5aCPd4S3aTNkZB0=w1212-h909-n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504" y="71962"/>
            <a:ext cx="2878345" cy="21587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ntohi\Pictures\Pictures\CEPEJ\Azerbaijan\News 2.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17" y="4694514"/>
            <a:ext cx="2965502" cy="193746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ntohi\Pictures\Pictures\CEPEJ\Azerbaijan\IMG_4559mi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815" y="2420888"/>
            <a:ext cx="3049737" cy="20618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C:\Users\antohi\Pictures\Pictures\CEPEJ\Azerbaijan\Feb. 2017\DSC05167mic.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3299" y="4715870"/>
            <a:ext cx="2951616" cy="152090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ntohi\Pictures\Pictures\CEPEJ\Azerbaijan\JA\IMG_3069mic.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73688" y="2420888"/>
            <a:ext cx="3089855" cy="20618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C:\Users\antohi\Pictures\Pictures\CEPEJ\Azerbaijan\news 1 satisf survey court staff_mic.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16401" y="4687494"/>
            <a:ext cx="2957287" cy="19734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antohi\Pictures\Pictures\CEPEJ\Azerbaijan\News 2.1mic.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06" y="2420888"/>
            <a:ext cx="2750143" cy="206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892430"/>
      </p:ext>
    </p:extLst>
  </p:cSld>
  <p:clrMapOvr>
    <a:masterClrMapping/>
  </p:clrMapOvr>
  <p:transition spd="slow">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https://lh3.googleusercontent.com/PRb6ndz7ZxBqz904Sy2IdpT4rUy3cJZ9XyNLGCrrLGJI7aHy7vDnJ4tFjaAash2muLkIQpE3A9OpVELL2g3jrAx_MQ2z3vB9rE5l_yHkVX3ffjTqoyFL7plLY73KAUTHlFo9dkin3PCx-8PDMNuipC62rMhiHJAeTek0j06MMgm01XmqLnce1DrfP796uEIhjPfdieus1J7hogeQPkgCfYhaTFD2tUHUwf3IT8T2pC5jTXuffFScfK9IE5VlB2W_k1RQyxQSQ5b-3bHFOhqK6WMkrqEsgYarJQWoYEQL4NvoBUAQrl1mOJJzYDU8k17r9y3P8ULvMlj6AwQlpQLNzDzLw7xifc-tBLti4Abp9RbrYfo9uLbZASugmZtF7xegDIXFRbvPMal4M2xNHQav6vELo5ly74BG0cddeURAmvzBddWL3LEwR9XDqTLRAFjwbNDXNlfEAdxroqEcLWxt1jSZ8sTnY1UsiUoNaOfFJoVr2doXqIZfaLOwQuyiY5tnKxKrN0MyHehdbENFd4i-qk_qvZUpE73SisL658ExxnI=s909-no"/>
          <p:cNvSpPr>
            <a:spLocks noChangeAspect="1" noChangeArrowheads="1"/>
          </p:cNvSpPr>
          <p:nvPr/>
        </p:nvSpPr>
        <p:spPr bwMode="auto">
          <a:xfrm>
            <a:off x="155575" y="7127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dirty="0">
              <a:solidFill>
                <a:srgbClr val="FFFFFF"/>
              </a:solidFill>
            </a:endParaRPr>
          </a:p>
        </p:txBody>
      </p:sp>
      <p:sp>
        <p:nvSpPr>
          <p:cNvPr id="9" name="Rectangle 2"/>
          <p:cNvSpPr>
            <a:spLocks noGrp="1" noChangeArrowheads="1"/>
          </p:cNvSpPr>
          <p:nvPr>
            <p:ph type="title"/>
          </p:nvPr>
        </p:nvSpPr>
        <p:spPr>
          <a:xfrm>
            <a:off x="460375" y="9477"/>
            <a:ext cx="8223250" cy="2016224"/>
          </a:xfrm>
        </p:spPr>
        <p:txBody>
          <a:bodyPr/>
          <a:lstStyle/>
          <a:p>
            <a:r>
              <a:rPr lang="en-GB" altLang="en-US" sz="1800" dirty="0" smtClean="0">
                <a:solidFill>
                  <a:schemeClr val="tx1"/>
                </a:solidFill>
              </a:rPr>
              <a:t>The Project’s visibility is ensured, among other means, through the following Internet recourses:</a:t>
            </a:r>
            <a:r>
              <a:rPr lang="en-GB" altLang="en-US" sz="1800" dirty="0">
                <a:solidFill>
                  <a:schemeClr val="tx1"/>
                </a:solidFill>
              </a:rPr>
              <a:t/>
            </a:r>
            <a:br>
              <a:rPr lang="en-GB" altLang="en-US" sz="1800" dirty="0">
                <a:solidFill>
                  <a:schemeClr val="tx1"/>
                </a:solidFill>
              </a:rPr>
            </a:br>
            <a:r>
              <a:rPr lang="en-GB" altLang="en-US" sz="1800" dirty="0" smtClean="0">
                <a:solidFill>
                  <a:schemeClr val="tx1"/>
                </a:solidFill>
              </a:rPr>
              <a:t>CEPEJ webpage: </a:t>
            </a:r>
            <a:r>
              <a:rPr lang="en-GB" altLang="en-US" sz="1800" dirty="0" smtClean="0">
                <a:solidFill>
                  <a:schemeClr val="tx1"/>
                </a:solidFill>
                <a:hlinkClick r:id="rId3"/>
              </a:rPr>
              <a:t>www.coe.int/cepej</a:t>
            </a:r>
            <a:r>
              <a:rPr lang="en-GB" altLang="en-US" sz="1800" dirty="0">
                <a:solidFill>
                  <a:schemeClr val="tx1"/>
                </a:solidFill>
              </a:rPr>
              <a:t>,  </a:t>
            </a:r>
            <a:br>
              <a:rPr lang="en-GB" altLang="en-US" sz="1800" dirty="0">
                <a:solidFill>
                  <a:schemeClr val="tx1"/>
                </a:solidFill>
              </a:rPr>
            </a:br>
            <a:r>
              <a:rPr lang="en-GB" altLang="en-US" sz="1800" dirty="0" smtClean="0">
                <a:solidFill>
                  <a:schemeClr val="tx1"/>
                </a:solidFill>
              </a:rPr>
              <a:t>PCF webpage: </a:t>
            </a:r>
            <a:r>
              <a:rPr lang="en-GB" altLang="en-US" sz="1800" dirty="0" smtClean="0">
                <a:solidFill>
                  <a:schemeClr val="tx1"/>
                </a:solidFill>
                <a:hlinkClick r:id="rId4"/>
              </a:rPr>
              <a:t>http</a:t>
            </a:r>
            <a:r>
              <a:rPr lang="en-GB" altLang="en-US" sz="1800" dirty="0">
                <a:solidFill>
                  <a:schemeClr val="tx1"/>
                </a:solidFill>
                <a:hlinkClick r:id="rId4"/>
              </a:rPr>
              <a:t>://</a:t>
            </a:r>
            <a:r>
              <a:rPr lang="en-GB" altLang="en-US" sz="1800" dirty="0" smtClean="0">
                <a:solidFill>
                  <a:schemeClr val="tx1"/>
                </a:solidFill>
                <a:hlinkClick r:id="rId4"/>
              </a:rPr>
              <a:t>pjp-eu.coe.int/en/web/eap-pcf/home</a:t>
            </a:r>
            <a:r>
              <a:rPr lang="en-GB" altLang="en-US" sz="1800" dirty="0" smtClean="0">
                <a:solidFill>
                  <a:schemeClr val="tx1"/>
                </a:solidFill>
              </a:rPr>
              <a:t> </a:t>
            </a:r>
            <a:br>
              <a:rPr lang="en-GB" altLang="en-US" sz="1800" dirty="0" smtClean="0">
                <a:solidFill>
                  <a:schemeClr val="tx1"/>
                </a:solidFill>
              </a:rPr>
            </a:br>
            <a:r>
              <a:rPr lang="en-GB" altLang="en-US" sz="1800" dirty="0" smtClean="0">
                <a:solidFill>
                  <a:schemeClr val="tx1"/>
                </a:solidFill>
                <a:hlinkClick r:id="rId5"/>
              </a:rPr>
              <a:t>Facebook</a:t>
            </a:r>
            <a:r>
              <a:rPr lang="en-GB" altLang="en-US" sz="1800" dirty="0" smtClean="0">
                <a:solidFill>
                  <a:schemeClr val="tx1"/>
                </a:solidFill>
              </a:rPr>
              <a:t>,</a:t>
            </a:r>
            <a:r>
              <a:rPr lang="en-GB" altLang="en-US" sz="1800" dirty="0" smtClean="0">
                <a:solidFill>
                  <a:srgbClr val="FFC000"/>
                </a:solidFill>
              </a:rPr>
              <a:t> </a:t>
            </a:r>
            <a:r>
              <a:rPr lang="en-GB" altLang="en-US" sz="1800" dirty="0" smtClean="0">
                <a:solidFill>
                  <a:schemeClr val="tx1"/>
                </a:solidFill>
                <a:hlinkClick r:id="rId6"/>
              </a:rPr>
              <a:t>Youtube</a:t>
            </a:r>
            <a:r>
              <a:rPr lang="en-GB" altLang="en-US" sz="1800" dirty="0" smtClean="0">
                <a:solidFill>
                  <a:schemeClr val="tx1"/>
                </a:solidFill>
              </a:rPr>
              <a:t>, </a:t>
            </a:r>
            <a:r>
              <a:rPr lang="en-GB" altLang="en-US" sz="1800" dirty="0" smtClean="0">
                <a:solidFill>
                  <a:schemeClr val="tx1"/>
                </a:solidFill>
                <a:hlinkClick r:id="rId7"/>
              </a:rPr>
              <a:t>Flickr</a:t>
            </a:r>
            <a:r>
              <a:rPr lang="en-GB" altLang="en-US" sz="1800" dirty="0" smtClean="0">
                <a:solidFill>
                  <a:srgbClr val="FFC000"/>
                </a:solidFill>
                <a:hlinkClick r:id="rId7"/>
              </a:rPr>
              <a:t> </a:t>
            </a:r>
            <a:r>
              <a:rPr lang="en-GB" altLang="en-US" sz="1800" dirty="0" smtClean="0">
                <a:solidFill>
                  <a:schemeClr val="tx1"/>
                </a:solidFill>
              </a:rPr>
              <a:t>etc</a:t>
            </a:r>
            <a:r>
              <a:rPr lang="en-GB" altLang="en-US" sz="1800" dirty="0">
                <a:solidFill>
                  <a:schemeClr val="tx1"/>
                </a:solidFill>
              </a:rPr>
              <a:t>.</a:t>
            </a: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5573" y="1772816"/>
            <a:ext cx="4865985" cy="2258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5574" y="4165466"/>
            <a:ext cx="4865985" cy="260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56497" y="1865591"/>
            <a:ext cx="3887533" cy="2073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5159201" y="4281569"/>
            <a:ext cx="3920164"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2725290"/>
      </p:ext>
    </p:extLst>
  </p:cSld>
  <p:clrMapOvr>
    <a:masterClrMapping/>
  </p:clrMapOvr>
  <p:transition spd="slow">
    <p:pull dir="r"/>
  </p:transition>
  <p:timing>
    <p:tnLst>
      <p:par>
        <p:cTn id="1" dur="indefinite" restart="never" nodeType="tmRoot"/>
      </p:par>
    </p:tnLst>
  </p:timing>
</p:sld>
</file>

<file path=ppt/theme/theme1.xml><?xml version="1.0" encoding="utf-8"?>
<a:theme xmlns:a="http://schemas.openxmlformats.org/drawingml/2006/main" name="1_Strömung">
  <a:themeElements>
    <a:clrScheme name="Strömung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ömung">
      <a:majorFont>
        <a:latin typeface="Garamond"/>
        <a:ea typeface=""/>
        <a:cs typeface=""/>
      </a:majorFont>
      <a:minorFont>
        <a:latin typeface="Garamond"/>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ömung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ömung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ömung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ömung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ömung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ömung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ömung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ömung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ömung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184</Words>
  <Application>Microsoft Office PowerPoint</Application>
  <PresentationFormat>On-screen Show (4:3)</PresentationFormat>
  <Paragraphs>19</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1_Strömung</vt:lpstr>
      <vt:lpstr>PCF Project   Support to increased efficiency of courts,  improved training of judges  and judicial self-governance in Azerbaijan   Baku, 4 April 2017</vt:lpstr>
      <vt:lpstr>   Objective: To strengthen the independence, efficiency and quality of the judiciary  Expected Results:  1. The efficiency and quality of judicial services in five pilot courts are improved through the application of the methodology and tools developed by CEPEJ.  2. Recommendations to roll out the results of the pilot phase for increased efficiency and quality of judicial services are developed in dialogue with the judicial and governmental authorities.  3. The capacities of the Justice Academy to train judges and court staff on efficient court management and quality of justice, in line with CEPEJ tools, are strengthened.   </vt:lpstr>
      <vt:lpstr>PowerPoint Presentation</vt:lpstr>
      <vt:lpstr>All five pilot court have been visited twice by the CEPEJ experts and Court Coaching Programme was implemented with them.</vt:lpstr>
      <vt:lpstr>PowerPoint Presentation</vt:lpstr>
      <vt:lpstr>The Project’s visibility is ensured, among other means, through the following Internet recourses: CEPEJ webpage: www.coe.int/cepej,   PCF webpage: http://pjp-eu.coe.int/en/web/eap-pcf/home  Facebook, Youtube, Flickr etc.</vt:lpstr>
    </vt:vector>
  </TitlesOfParts>
  <Company>Council of Europe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PCF Project   Support to increased efficiency of courts,  improved training of judges  and judicial self-governance in Azerbaijan   Baku, 4 April 2017</dc:title>
  <dc:creator>ANTOHI Leonid</dc:creator>
  <cp:lastModifiedBy>ANTOHI Leonid</cp:lastModifiedBy>
  <cp:revision>3</cp:revision>
  <dcterms:created xsi:type="dcterms:W3CDTF">2017-03-28T14:46:30Z</dcterms:created>
  <dcterms:modified xsi:type="dcterms:W3CDTF">2017-03-28T14:58:59Z</dcterms:modified>
</cp:coreProperties>
</file>