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fntdata" ContentType="application/x-fontdata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6.0.0-->
<p:presentation xmlns:r="http://schemas.openxmlformats.org/officeDocument/2006/relationships" xmlns:a="http://schemas.openxmlformats.org/drawingml/2006/main" xmlns:p="http://schemas.openxmlformats.org/presentationml/2006/main" showSpecialPlsOnTitleSld="0" removePersonalInfoOnSave="1" embedTrueTypeFonts="1" autoCompressPictures="0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81" r:id="rId5"/>
    <p:sldId id="311" r:id="rId6"/>
    <p:sldId id="310" r:id="rId7"/>
  </p:sldIdLst>
  <p:sldSz cx="9144000" cy="5143500" type="screen16x9"/>
  <p:notesSz cx="6797675" cy="9926638"/>
  <p:embeddedFontLst>
    <p:embeddedFont>
      <p:font typeface="Open Sans Light" panose="020B0306030504020204" pitchFamily="34" charset="0"/>
      <p:regular r:id="rId9"/>
    </p:embeddedFont>
    <p:embeddedFont>
      <p:font typeface="Open Sans Semibold" panose="020B0706030804020204" pitchFamily="34" charset="0"/>
      <p:bold r:id="rId10"/>
      <p:boldItalic r:id="rId11"/>
    </p:embeddedFont>
    <p:embeddedFont>
      <p:font typeface="Open Sans" panose="020B0606030504020204" pitchFamily="34" charset="0"/>
      <p:regular r:id="rId12"/>
      <p:bold r:id="rId13"/>
      <p:italic r:id="rId14"/>
      <p:boldItalic r:id="rId15"/>
    </p:embeddedFont>
  </p:embeddedFontLst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3A3E"/>
    <a:srgbClr val="808285"/>
    <a:srgbClr val="C7C8CA"/>
    <a:srgbClr val="58595B"/>
    <a:srgbClr val="000000"/>
    <a:srgbClr val="FFFFFF"/>
    <a:srgbClr val="8D3D97"/>
    <a:srgbClr val="0F78AD"/>
    <a:srgbClr val="EA7432"/>
    <a:srgbClr val="23A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7E9639D4-E3E2-4D34-9284-5A2195B3D0D7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88348" autoAdjust="0"/>
  </p:normalViewPr>
  <p:slideViewPr>
    <p:cSldViewPr>
      <p:cViewPr>
        <p:scale>
          <a:sx n="90" d="100"/>
          <a:sy n="90" d="100"/>
        </p:scale>
        <p:origin x="-2406" y="-708"/>
      </p:cViewPr>
      <p:guideLst>
        <p:guide orient="horz" pos="1620"/>
        <p:guide orient="horz" pos="256"/>
        <p:guide orient="horz" pos="2985"/>
        <p:guide orient="horz" pos="715"/>
        <p:guide orient="horz" pos="2824"/>
        <p:guide orient="horz" pos="1770"/>
        <p:guide orient="horz" pos="947"/>
        <p:guide pos="2880"/>
        <p:guide pos="256"/>
        <p:guide pos="55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47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font" Target="fonts/font2.fntdata" /><Relationship Id="rId11" Type="http://schemas.openxmlformats.org/officeDocument/2006/relationships/font" Target="fonts/font3.fntdata" /><Relationship Id="rId12" Type="http://schemas.openxmlformats.org/officeDocument/2006/relationships/font" Target="fonts/font4.fntdata" /><Relationship Id="rId13" Type="http://schemas.openxmlformats.org/officeDocument/2006/relationships/font" Target="fonts/font5.fntdata" /><Relationship Id="rId14" Type="http://schemas.openxmlformats.org/officeDocument/2006/relationships/font" Target="fonts/font6.fntdata" /><Relationship Id="rId15" Type="http://schemas.openxmlformats.org/officeDocument/2006/relationships/font" Target="fonts/font7.fntdata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font" Target="fonts/font1.fntdata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AAB8C-35F2-4E8B-A451-C321ECAFD4E9}" type="datetimeFigureOut">
              <a:rPr lang="en-GB" smtClean="0">
                <a:solidFill>
                  <a:schemeClr val="tx2"/>
                </a:solidFill>
              </a:rPr>
              <a:t>08/03/2017</a:t>
            </a:fld>
            <a:endParaRPr lang="en-GB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3512E-0AC7-4F26-8299-584E6DFC7B8C}" type="slidenum">
              <a:rPr lang="en-GB" smtClean="0">
                <a:solidFill>
                  <a:schemeClr val="tx2"/>
                </a:solidFill>
              </a:rPr>
              <a:t>‹#›</a:t>
            </a:fld>
            <a:endParaRPr lang="en-GB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584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06C51DD-0664-4F6D-ABF1-4969DA79C43E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9F6A589-0490-4F10-A306-7F062D9AC3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63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accent1"/>
        </a:solidFill>
        <a:latin typeface="+mj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accent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accent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accent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accent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821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663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171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62380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preserve="1" userDrawn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522400" y="1134667"/>
            <a:ext cx="3621600" cy="4008834"/>
          </a:xfrm>
        </p:spPr>
        <p:txBody>
          <a:bodyPr anchor="ctr" anchorCtr="0"/>
          <a:lstStyle>
            <a:lvl1pPr algn="ctr">
              <a:defRPr sz="1600">
                <a:latin typeface="+mj-lt"/>
              </a:defRPr>
            </a:lvl1pPr>
          </a:lstStyle>
          <a:p>
            <a:r>
              <a:rPr lang="en-GB" smtClean="0"/>
              <a:t>Insert ‘pptts’ library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" y="2202715"/>
            <a:ext cx="4851400" cy="794507"/>
          </a:xfrm>
        </p:spPr>
        <p:txBody>
          <a:bodyPr anchor="b" anchorCtr="0"/>
          <a:lstStyle>
            <a:lvl1pPr algn="l">
              <a:lnSpc>
                <a:spcPct val="95000"/>
              </a:lnSpc>
              <a:defRPr sz="2400">
                <a:solidFill>
                  <a:srgbClr val="58595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3181350"/>
            <a:ext cx="4851400" cy="1010006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16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0" indent="0" algn="l">
              <a:lnSpc>
                <a:spcPct val="100000"/>
              </a:lnSpc>
              <a:spcBef>
                <a:spcPts val="450"/>
              </a:spcBef>
              <a:buNone/>
              <a:defRPr sz="900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262CBE-C190-4F3D-B7EF-F4E4FDB0D2D3}" type="datetime1">
              <a:rPr lang="en-US" smtClean="0"/>
              <a:t>3/8/2017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686619" y="548880"/>
            <a:ext cx="1457383" cy="113108"/>
          </a:xfrm>
        </p:spPr>
        <p:txBody>
          <a:bodyPr wrap="none" rIns="540000" anchor="b" anchorCtr="0">
            <a:spAutoFit/>
          </a:bodyPr>
          <a:lstStyle>
            <a:lvl1pPr algn="r">
              <a:defRPr sz="7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COUNCIL OF EUROPE</a:t>
            </a:r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8035200" y="704255"/>
            <a:ext cx="1108800" cy="0"/>
          </a:xfrm>
          <a:ln w="9525">
            <a:solidFill>
              <a:srgbClr val="E03A3E"/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 </a:t>
            </a:r>
            <a:endParaRPr lang="en-GB"/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286245" y="411510"/>
            <a:ext cx="1656184" cy="699488"/>
            <a:chOff x="286245" y="411510"/>
            <a:chExt cx="1656184" cy="699488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00" y="411510"/>
              <a:ext cx="1486800" cy="475347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 userDrawn="1"/>
          </p:nvSpPr>
          <p:spPr>
            <a:xfrm>
              <a:off x="286245" y="750958"/>
              <a:ext cx="1656184" cy="360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GB" sz="900" b="1" smtClean="0">
                  <a:solidFill>
                    <a:srgbClr val="808285"/>
                  </a:solidFill>
                </a:rPr>
                <a:t>Global</a:t>
              </a:r>
              <a:r>
                <a:rPr lang="en-GB" sz="900" b="1" baseline="0" smtClean="0">
                  <a:solidFill>
                    <a:srgbClr val="808285"/>
                  </a:solidFill>
                </a:rPr>
                <a:t> Law Firm</a:t>
              </a:r>
              <a:endParaRPr lang="en-GB" sz="900" b="1" smtClean="0">
                <a:solidFill>
                  <a:srgbClr val="80828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711881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6C9D-9B58-4FD3-9E01-DB9240637673}" type="datetime1">
              <a:rPr lang="en-US" smtClean="0"/>
              <a:t>3/8/2017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28337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200150"/>
            <a:ext cx="8585200" cy="3581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1F8F-AC55-4CCA-89CB-ADE96B3B4450}" type="datetime1">
              <a:rPr lang="en-US" smtClean="0"/>
              <a:t>3/8/2017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686617" y="555526"/>
            <a:ext cx="1457383" cy="113108"/>
          </a:xfrm>
        </p:spPr>
        <p:txBody>
          <a:bodyPr wrap="none" rIns="540000" anchor="b" anchorCtr="0">
            <a:spAutoFit/>
          </a:bodyPr>
          <a:lstStyle>
            <a:lvl1pPr algn="r">
              <a:defRPr sz="7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COUNCIL OF EUROPE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41936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Picture Placeholder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689200" y="0"/>
            <a:ext cx="6454800" cy="2241000"/>
          </a:xfrm>
          <a:solidFill>
            <a:srgbClr val="C7C8CA"/>
          </a:solidFill>
        </p:spPr>
        <p:txBody>
          <a:bodyPr anchor="ctr" anchorCtr="0"/>
          <a:lstStyle>
            <a:lvl1pPr algn="l">
              <a:defRPr sz="1600" baseline="0">
                <a:latin typeface="+mj-lt"/>
              </a:defRPr>
            </a:lvl1pPr>
          </a:lstStyle>
          <a:p>
            <a:r>
              <a:rPr lang="en-GB" smtClean="0"/>
              <a:t>Insert ‘pptds’ library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539994"/>
            <a:ext cx="8331200" cy="741129"/>
          </a:xfrm>
        </p:spPr>
        <p:txBody>
          <a:bodyPr anchor="t"/>
          <a:lstStyle>
            <a:lvl1pPr algn="l">
              <a:lnSpc>
                <a:spcPct val="95000"/>
              </a:lnSpc>
              <a:defRPr sz="24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400" y="3275549"/>
            <a:ext cx="8331200" cy="464735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900"/>
              </a:spcBef>
              <a:buNone/>
              <a:defRPr sz="1200" b="0" i="0" baseline="0">
                <a:solidFill>
                  <a:srgbClr val="58595B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FC8D-6836-41AA-93A4-62EF83E7CEF9}" type="datetime1">
              <a:rPr lang="en-US" smtClean="0"/>
              <a:t>3/8/2017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209600" y="-107362"/>
            <a:ext cx="3528000" cy="2383631"/>
          </a:xfrm>
        </p:spPr>
        <p:txBody>
          <a:bodyPr wrap="none"/>
          <a:lstStyle>
            <a:lvl1pPr algn="r">
              <a:lnSpc>
                <a:spcPts val="21450"/>
              </a:lnSpc>
              <a:spcBef>
                <a:spcPct val="0"/>
              </a:spcBef>
              <a:defRPr sz="21450" b="1" spc="-700" baseline="0">
                <a:solidFill>
                  <a:srgbClr val="FFFFFF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70499926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F34F-F8DA-48B9-ABA0-A817E02758D9}" type="datetime1">
              <a:rPr lang="en-US" smtClean="0"/>
              <a:t>3/8/2017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1200150"/>
            <a:ext cx="4061600" cy="350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934549" y="1200150"/>
            <a:ext cx="4061600" cy="350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686619" y="548880"/>
            <a:ext cx="1457383" cy="113108"/>
          </a:xfrm>
        </p:spPr>
        <p:txBody>
          <a:bodyPr wrap="none" rIns="540000" anchor="b" anchorCtr="0">
            <a:spAutoFit/>
          </a:bodyPr>
          <a:lstStyle>
            <a:lvl1pPr algn="r">
              <a:defRPr sz="7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COUNCIL OF EUROPE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91042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Body + Sideba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57149"/>
            <a:ext cx="6182938" cy="86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A2E8-A3ED-434E-BC62-7F590BB2A1E9}" type="datetime1">
              <a:rPr lang="en-US" smtClean="0"/>
              <a:t>3/8/2017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1200149"/>
            <a:ext cx="6182938" cy="35052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739200" y="0"/>
            <a:ext cx="2404800" cy="5143500"/>
          </a:xfrm>
          <a:solidFill>
            <a:srgbClr val="C7C8CA"/>
          </a:solidFill>
        </p:spPr>
        <p:txBody>
          <a:bodyPr lIns="144000" tIns="1134000" rIns="144000" bIns="648000"/>
          <a:lstStyle>
            <a:lvl1pPr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6398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ombston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CD08-9021-4537-A35E-116AFFF341A7}" type="datetime1">
              <a:rPr lang="en-US" smtClean="0"/>
              <a:t>3/8/2017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06400" y="1134666"/>
            <a:ext cx="8331200" cy="27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06400" y="3426150"/>
            <a:ext cx="1981200" cy="1126800"/>
          </a:xfrm>
          <a:ln w="12700">
            <a:solidFill>
              <a:srgbClr val="808285"/>
            </a:solidFill>
            <a:miter lim="800000"/>
          </a:ln>
        </p:spPr>
        <p:txBody>
          <a:bodyPr lIns="43200" tIns="39600" rIns="18000" bIns="18000" anchor="t" anchorCtr="0"/>
          <a:lstStyle>
            <a:lvl1pPr algn="l">
              <a:spcBef>
                <a:spcPts val="450"/>
              </a:spcBef>
              <a:defRPr sz="11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90000" indent="-90000" algn="l">
              <a:spcBef>
                <a:spcPct val="0"/>
              </a:spcBef>
              <a:buClr>
                <a:srgbClr val="E03A3E"/>
              </a:buClr>
              <a:buSzPct val="110000"/>
              <a:buFont typeface="Arial" panose="020b0604020202020204" pitchFamily="34" charset="0"/>
              <a:buChar char="•"/>
              <a:defRPr sz="1100" b="0" i="0" baseline="0">
                <a:latin typeface="Open Sans Light" panose="020b0306030504020204" pitchFamily="34" charset="0"/>
                <a:ea typeface="+mn-ea"/>
                <a:cs typeface="+mn-cs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 flipH="1">
            <a:off x="406400" y="3174150"/>
            <a:ext cx="1981200" cy="252000"/>
          </a:xfrm>
          <a:solidFill>
            <a:srgbClr val="808285"/>
          </a:solidFill>
          <a:ln w="12700">
            <a:solidFill>
              <a:srgbClr val="808285"/>
            </a:solidFill>
            <a:miter lim="800000"/>
          </a:ln>
        </p:spPr>
        <p:txBody>
          <a:bodyPr anchor="ctr" anchorCtr="0"/>
          <a:lstStyle>
            <a:lvl1pPr algn="ctr">
              <a:lnSpc>
                <a:spcPct val="95000"/>
              </a:lnSpc>
              <a:spcBef>
                <a:spcPct val="0"/>
              </a:spcBef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add title</a:t>
            </a:r>
            <a:endParaRPr lang="en-GB"/>
          </a:p>
        </p:txBody>
      </p:sp>
      <p:sp>
        <p:nvSpPr>
          <p:cNvPr id="5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590800" y="3426150"/>
            <a:ext cx="1981200" cy="1126800"/>
          </a:xfrm>
          <a:ln w="12700">
            <a:solidFill>
              <a:srgbClr val="58595B"/>
            </a:solidFill>
            <a:miter lim="800000"/>
          </a:ln>
        </p:spPr>
        <p:txBody>
          <a:bodyPr lIns="43200" tIns="39600" rIns="18000" bIns="18000" anchor="t" anchorCtr="0"/>
          <a:lstStyle>
            <a:lvl1pPr algn="l">
              <a:spcBef>
                <a:spcPts val="450"/>
              </a:spcBef>
              <a:defRPr sz="11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90000" indent="-90000" algn="l">
              <a:spcBef>
                <a:spcPct val="0"/>
              </a:spcBef>
              <a:buClr>
                <a:srgbClr val="E03A3E"/>
              </a:buClr>
              <a:buSzPct val="110000"/>
              <a:buFont typeface="Arial" panose="020b0604020202020204" pitchFamily="34" charset="0"/>
              <a:buChar char="•"/>
              <a:defRPr sz="1100" b="0" i="0" baseline="0">
                <a:latin typeface="Open Sans Light" panose="020b0306030504020204" pitchFamily="34" charset="0"/>
                <a:ea typeface="+mn-ea"/>
                <a:cs typeface="+mn-cs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3" name="Text Placeholder 10"/>
          <p:cNvSpPr>
            <a:spLocks noGrp="1"/>
          </p:cNvSpPr>
          <p:nvPr>
            <p:ph type="body" sz="quarter" idx="17" hasCustomPrompt="1"/>
          </p:nvPr>
        </p:nvSpPr>
        <p:spPr>
          <a:xfrm flipH="1">
            <a:off x="2590800" y="3174150"/>
            <a:ext cx="1981200" cy="252000"/>
          </a:xfrm>
          <a:solidFill>
            <a:srgbClr val="58595B"/>
          </a:solidFill>
          <a:ln w="12700">
            <a:solidFill>
              <a:srgbClr val="58595B"/>
            </a:solidFill>
            <a:miter lim="800000"/>
          </a:ln>
        </p:spPr>
        <p:txBody>
          <a:bodyPr anchor="ctr" anchorCtr="0"/>
          <a:lstStyle>
            <a:lvl1pPr algn="ctr">
              <a:lnSpc>
                <a:spcPct val="95000"/>
              </a:lnSpc>
              <a:spcBef>
                <a:spcPct val="0"/>
              </a:spcBef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add title</a:t>
            </a:r>
            <a:endParaRPr lang="en-GB"/>
          </a:p>
        </p:txBody>
      </p:sp>
      <p:sp>
        <p:nvSpPr>
          <p:cNvPr id="54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800600" y="3426150"/>
            <a:ext cx="1981200" cy="1126800"/>
          </a:xfrm>
          <a:ln w="12700">
            <a:solidFill>
              <a:srgbClr val="808285"/>
            </a:solidFill>
            <a:miter lim="800000"/>
          </a:ln>
        </p:spPr>
        <p:txBody>
          <a:bodyPr lIns="43200" tIns="39600" rIns="18000" bIns="18000" anchor="t" anchorCtr="0"/>
          <a:lstStyle>
            <a:lvl1pPr algn="l">
              <a:spcBef>
                <a:spcPts val="450"/>
              </a:spcBef>
              <a:defRPr sz="11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90000" indent="-90000" algn="l">
              <a:spcBef>
                <a:spcPct val="0"/>
              </a:spcBef>
              <a:buClr>
                <a:srgbClr val="E03A3E"/>
              </a:buClr>
              <a:buSzPct val="110000"/>
              <a:buFont typeface="Arial" panose="020b0604020202020204" pitchFamily="34" charset="0"/>
              <a:buChar char="•"/>
              <a:defRPr sz="1100" b="0" i="0" baseline="0">
                <a:latin typeface="Open Sans Light" panose="020b0306030504020204" pitchFamily="34" charset="0"/>
                <a:ea typeface="+mn-ea"/>
                <a:cs typeface="+mn-cs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5" name="Text Placeholder 10"/>
          <p:cNvSpPr>
            <a:spLocks noGrp="1"/>
          </p:cNvSpPr>
          <p:nvPr>
            <p:ph type="body" sz="quarter" idx="19" hasCustomPrompt="1"/>
          </p:nvPr>
        </p:nvSpPr>
        <p:spPr>
          <a:xfrm flipH="1">
            <a:off x="4800600" y="3174150"/>
            <a:ext cx="1981200" cy="252000"/>
          </a:xfrm>
          <a:solidFill>
            <a:srgbClr val="808285"/>
          </a:solidFill>
          <a:ln w="12700">
            <a:solidFill>
              <a:srgbClr val="808285"/>
            </a:solidFill>
            <a:miter lim="800000"/>
          </a:ln>
        </p:spPr>
        <p:txBody>
          <a:bodyPr anchor="ctr" anchorCtr="0"/>
          <a:lstStyle>
            <a:lvl1pPr algn="ctr">
              <a:lnSpc>
                <a:spcPct val="95000"/>
              </a:lnSpc>
              <a:spcBef>
                <a:spcPct val="0"/>
              </a:spcBef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add title</a:t>
            </a:r>
            <a:endParaRPr lang="en-GB"/>
          </a:p>
        </p:txBody>
      </p:sp>
      <p:sp>
        <p:nvSpPr>
          <p:cNvPr id="5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7010400" y="3426150"/>
            <a:ext cx="1981200" cy="1126800"/>
          </a:xfrm>
          <a:ln w="12700">
            <a:solidFill>
              <a:srgbClr val="58595B"/>
            </a:solidFill>
            <a:miter lim="800000"/>
          </a:ln>
        </p:spPr>
        <p:txBody>
          <a:bodyPr lIns="43200" tIns="39600" rIns="18000" bIns="18000" anchor="t" anchorCtr="0"/>
          <a:lstStyle>
            <a:lvl1pPr algn="l">
              <a:spcBef>
                <a:spcPts val="450"/>
              </a:spcBef>
              <a:defRPr sz="11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90000" indent="-90000" algn="l">
              <a:spcBef>
                <a:spcPct val="0"/>
              </a:spcBef>
              <a:buClr>
                <a:srgbClr val="E03A3E"/>
              </a:buClr>
              <a:buSzPct val="110000"/>
              <a:buFont typeface="Arial" panose="020b0604020202020204" pitchFamily="34" charset="0"/>
              <a:buChar char="•"/>
              <a:defRPr sz="1100" b="0" i="0" baseline="0">
                <a:latin typeface="Open Sans Light" panose="020b0306030504020204" pitchFamily="34" charset="0"/>
                <a:ea typeface="+mn-ea"/>
                <a:cs typeface="+mn-cs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8" name="Text Placeholder 10"/>
          <p:cNvSpPr>
            <a:spLocks noGrp="1"/>
          </p:cNvSpPr>
          <p:nvPr>
            <p:ph type="body" sz="quarter" idx="21" hasCustomPrompt="1"/>
          </p:nvPr>
        </p:nvSpPr>
        <p:spPr>
          <a:xfrm flipH="1">
            <a:off x="7010400" y="3174150"/>
            <a:ext cx="1981200" cy="252000"/>
          </a:xfrm>
          <a:solidFill>
            <a:srgbClr val="58595B"/>
          </a:solidFill>
          <a:ln w="12700">
            <a:solidFill>
              <a:srgbClr val="58595B"/>
            </a:solidFill>
            <a:miter lim="800000"/>
          </a:ln>
        </p:spPr>
        <p:txBody>
          <a:bodyPr anchor="ctr" anchorCtr="0"/>
          <a:lstStyle>
            <a:lvl1pPr algn="ctr">
              <a:lnSpc>
                <a:spcPct val="95000"/>
              </a:lnSpc>
              <a:spcBef>
                <a:spcPct val="0"/>
              </a:spcBef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add title</a:t>
            </a:r>
            <a:endParaRPr lang="en-GB"/>
          </a:p>
        </p:txBody>
      </p:sp>
      <p:sp>
        <p:nvSpPr>
          <p:cNvPr id="6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406400" y="1824419"/>
            <a:ext cx="1981200" cy="1126800"/>
          </a:xfrm>
          <a:ln w="12700">
            <a:solidFill>
              <a:srgbClr val="58595B"/>
            </a:solidFill>
            <a:miter lim="800000"/>
          </a:ln>
        </p:spPr>
        <p:txBody>
          <a:bodyPr lIns="43200" tIns="39600" rIns="18000" bIns="18000" anchor="t" anchorCtr="0"/>
          <a:lstStyle>
            <a:lvl1pPr algn="l">
              <a:spcBef>
                <a:spcPts val="450"/>
              </a:spcBef>
              <a:defRPr sz="11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90000" indent="-90000" algn="l">
              <a:spcBef>
                <a:spcPct val="0"/>
              </a:spcBef>
              <a:buClr>
                <a:srgbClr val="E03A3E"/>
              </a:buClr>
              <a:buSzPct val="110000"/>
              <a:buFont typeface="Arial" panose="020b0604020202020204" pitchFamily="34" charset="0"/>
              <a:buChar char="•"/>
              <a:defRPr sz="1100" b="0" i="0" baseline="0">
                <a:latin typeface="Open Sans Light" panose="020b0306030504020204" pitchFamily="34" charset="0"/>
                <a:ea typeface="+mn-ea"/>
                <a:cs typeface="+mn-cs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" name="Text Placeholder 10"/>
          <p:cNvSpPr>
            <a:spLocks noGrp="1"/>
          </p:cNvSpPr>
          <p:nvPr>
            <p:ph type="body" sz="quarter" idx="23" hasCustomPrompt="1"/>
          </p:nvPr>
        </p:nvSpPr>
        <p:spPr>
          <a:xfrm flipH="1">
            <a:off x="406400" y="1572419"/>
            <a:ext cx="1981200" cy="252000"/>
          </a:xfrm>
          <a:solidFill>
            <a:srgbClr val="58595B"/>
          </a:solidFill>
          <a:ln w="12700">
            <a:solidFill>
              <a:srgbClr val="58595B"/>
            </a:solidFill>
            <a:miter lim="800000"/>
          </a:ln>
        </p:spPr>
        <p:txBody>
          <a:bodyPr anchor="ctr" anchorCtr="0"/>
          <a:lstStyle>
            <a:lvl1pPr algn="ctr">
              <a:lnSpc>
                <a:spcPct val="95000"/>
              </a:lnSpc>
              <a:spcBef>
                <a:spcPct val="0"/>
              </a:spcBef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add title</a:t>
            </a:r>
            <a:endParaRPr lang="en-GB"/>
          </a:p>
        </p:txBody>
      </p:sp>
      <p:sp>
        <p:nvSpPr>
          <p:cNvPr id="62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2590800" y="1825783"/>
            <a:ext cx="1981200" cy="1126800"/>
          </a:xfrm>
          <a:ln w="12700">
            <a:solidFill>
              <a:srgbClr val="808285"/>
            </a:solidFill>
            <a:miter lim="800000"/>
          </a:ln>
        </p:spPr>
        <p:txBody>
          <a:bodyPr lIns="43200" tIns="39600" rIns="18000" bIns="18000" anchor="t" anchorCtr="0"/>
          <a:lstStyle>
            <a:lvl1pPr algn="l">
              <a:spcBef>
                <a:spcPts val="450"/>
              </a:spcBef>
              <a:defRPr sz="11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90000" indent="-90000" algn="l">
              <a:spcBef>
                <a:spcPct val="0"/>
              </a:spcBef>
              <a:buClr>
                <a:srgbClr val="E03A3E"/>
              </a:buClr>
              <a:buSzPct val="110000"/>
              <a:buFont typeface="Arial" panose="020b0604020202020204" pitchFamily="34" charset="0"/>
              <a:buChar char="•"/>
              <a:defRPr sz="1100" b="0" i="0" baseline="0">
                <a:latin typeface="Open Sans Light" panose="020b0306030504020204" pitchFamily="34" charset="0"/>
                <a:ea typeface="+mn-ea"/>
                <a:cs typeface="+mn-cs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3" name="Text Placeholder 10"/>
          <p:cNvSpPr>
            <a:spLocks noGrp="1"/>
          </p:cNvSpPr>
          <p:nvPr>
            <p:ph type="body" sz="quarter" idx="25" hasCustomPrompt="1"/>
          </p:nvPr>
        </p:nvSpPr>
        <p:spPr>
          <a:xfrm flipH="1">
            <a:off x="2590800" y="1569493"/>
            <a:ext cx="1981200" cy="256289"/>
          </a:xfrm>
          <a:solidFill>
            <a:srgbClr val="808285"/>
          </a:solidFill>
          <a:ln w="12700">
            <a:solidFill>
              <a:srgbClr val="808285"/>
            </a:solidFill>
            <a:miter lim="800000"/>
          </a:ln>
        </p:spPr>
        <p:txBody>
          <a:bodyPr anchor="ctr" anchorCtr="0"/>
          <a:lstStyle>
            <a:lvl1pPr algn="ctr">
              <a:lnSpc>
                <a:spcPct val="95000"/>
              </a:lnSpc>
              <a:spcBef>
                <a:spcPct val="0"/>
              </a:spcBef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add title</a:t>
            </a:r>
            <a:endParaRPr lang="en-GB"/>
          </a:p>
        </p:txBody>
      </p:sp>
      <p:sp>
        <p:nvSpPr>
          <p:cNvPr id="64" name="Text Placeholder 8"/>
          <p:cNvSpPr>
            <a:spLocks noGrp="1"/>
          </p:cNvSpPr>
          <p:nvPr>
            <p:ph type="body" sz="quarter" idx="26"/>
          </p:nvPr>
        </p:nvSpPr>
        <p:spPr>
          <a:xfrm>
            <a:off x="4800600" y="1825783"/>
            <a:ext cx="1981200" cy="1126800"/>
          </a:xfrm>
          <a:ln w="12700">
            <a:solidFill>
              <a:srgbClr val="58595B"/>
            </a:solidFill>
            <a:miter lim="800000"/>
          </a:ln>
        </p:spPr>
        <p:txBody>
          <a:bodyPr lIns="43200" tIns="39600" rIns="18000" bIns="18000" anchor="t" anchorCtr="0"/>
          <a:lstStyle>
            <a:lvl1pPr algn="l">
              <a:spcBef>
                <a:spcPts val="450"/>
              </a:spcBef>
              <a:defRPr sz="11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90000" indent="-90000" algn="l">
              <a:spcBef>
                <a:spcPct val="0"/>
              </a:spcBef>
              <a:buClr>
                <a:srgbClr val="E03A3E"/>
              </a:buClr>
              <a:buSzPct val="110000"/>
              <a:buFont typeface="Arial" panose="020b0604020202020204" pitchFamily="34" charset="0"/>
              <a:buChar char="•"/>
              <a:defRPr sz="1100" b="0" i="0" baseline="0">
                <a:latin typeface="Open Sans Light" panose="020b0306030504020204" pitchFamily="34" charset="0"/>
                <a:ea typeface="+mn-ea"/>
                <a:cs typeface="+mn-cs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5" name="Text Placeholder 10"/>
          <p:cNvSpPr>
            <a:spLocks noGrp="1"/>
          </p:cNvSpPr>
          <p:nvPr>
            <p:ph type="body" sz="quarter" idx="27" hasCustomPrompt="1"/>
          </p:nvPr>
        </p:nvSpPr>
        <p:spPr>
          <a:xfrm flipH="1">
            <a:off x="4800600" y="1572419"/>
            <a:ext cx="1981200" cy="252000"/>
          </a:xfrm>
          <a:solidFill>
            <a:srgbClr val="58595B"/>
          </a:solidFill>
          <a:ln w="12700">
            <a:solidFill>
              <a:srgbClr val="58595B"/>
            </a:solidFill>
            <a:miter lim="800000"/>
          </a:ln>
        </p:spPr>
        <p:txBody>
          <a:bodyPr anchor="ctr" anchorCtr="0"/>
          <a:lstStyle>
            <a:lvl1pPr algn="ctr">
              <a:lnSpc>
                <a:spcPct val="95000"/>
              </a:lnSpc>
              <a:spcBef>
                <a:spcPct val="0"/>
              </a:spcBef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add title</a:t>
            </a:r>
            <a:endParaRPr lang="en-GB"/>
          </a:p>
        </p:txBody>
      </p:sp>
      <p:sp>
        <p:nvSpPr>
          <p:cNvPr id="66" name="Text Placeholder 8"/>
          <p:cNvSpPr>
            <a:spLocks noGrp="1"/>
          </p:cNvSpPr>
          <p:nvPr>
            <p:ph type="body" sz="quarter" idx="28"/>
          </p:nvPr>
        </p:nvSpPr>
        <p:spPr>
          <a:xfrm>
            <a:off x="7010400" y="1825783"/>
            <a:ext cx="1981200" cy="1126800"/>
          </a:xfrm>
          <a:ln w="12700">
            <a:solidFill>
              <a:srgbClr val="808285"/>
            </a:solidFill>
            <a:miter lim="800000"/>
          </a:ln>
        </p:spPr>
        <p:txBody>
          <a:bodyPr lIns="43200" tIns="39600" rIns="18000" bIns="18000" anchor="t" anchorCtr="0"/>
          <a:lstStyle>
            <a:lvl1pPr algn="l">
              <a:spcBef>
                <a:spcPts val="450"/>
              </a:spcBef>
              <a:defRPr sz="1100" b="0" i="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  <a:lvl2pPr marL="90000" indent="-90000" algn="l">
              <a:spcBef>
                <a:spcPct val="0"/>
              </a:spcBef>
              <a:buClr>
                <a:srgbClr val="E03A3E"/>
              </a:buClr>
              <a:buSzPct val="110000"/>
              <a:buFont typeface="Arial" panose="020b0604020202020204" pitchFamily="34" charset="0"/>
              <a:buChar char="•"/>
              <a:defRPr sz="1100" b="0" i="0" baseline="0">
                <a:latin typeface="Open Sans Light" panose="020b0306030504020204" pitchFamily="34" charset="0"/>
                <a:ea typeface="+mn-ea"/>
                <a:cs typeface="+mn-cs"/>
              </a:defRPr>
            </a:lvl2pPr>
            <a:lvl3pPr>
              <a:defRPr sz="1000">
                <a:latin typeface="+mn-lt"/>
              </a:defRPr>
            </a:lvl3pPr>
            <a:lvl4pPr>
              <a:defRPr sz="1000">
                <a:latin typeface="+mn-lt"/>
              </a:defRPr>
            </a:lvl4pPr>
            <a:lvl5pPr>
              <a:defRPr sz="1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7" name="Text Placeholder 10"/>
          <p:cNvSpPr>
            <a:spLocks noGrp="1"/>
          </p:cNvSpPr>
          <p:nvPr>
            <p:ph type="body" sz="quarter" idx="29" hasCustomPrompt="1"/>
          </p:nvPr>
        </p:nvSpPr>
        <p:spPr>
          <a:xfrm flipH="1">
            <a:off x="7010400" y="1569493"/>
            <a:ext cx="1981200" cy="256289"/>
          </a:xfrm>
          <a:solidFill>
            <a:srgbClr val="808285"/>
          </a:solidFill>
          <a:ln w="12700">
            <a:solidFill>
              <a:srgbClr val="808285"/>
            </a:solidFill>
            <a:miter lim="800000"/>
          </a:ln>
        </p:spPr>
        <p:txBody>
          <a:bodyPr anchor="ctr" anchorCtr="0"/>
          <a:lstStyle>
            <a:lvl1pPr algn="ctr">
              <a:lnSpc>
                <a:spcPct val="95000"/>
              </a:lnSpc>
              <a:spcBef>
                <a:spcPct val="0"/>
              </a:spcBef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06373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Biograph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8600" y="1134666"/>
            <a:ext cx="5448999" cy="3570683"/>
          </a:xfrm>
        </p:spPr>
        <p:txBody>
          <a:bodyPr/>
          <a:lstStyle>
            <a:lvl1pPr>
              <a:spcBef>
                <a:spcPts val="900"/>
              </a:spcBef>
              <a:defRPr sz="2000"/>
            </a:lvl1pPr>
            <a:lvl2pPr>
              <a:spcBef>
                <a:spcPts val="900"/>
              </a:spcBef>
              <a:defRPr sz="1800"/>
            </a:lvl2pPr>
            <a:lvl3pPr>
              <a:spcBef>
                <a:spcPts val="450"/>
              </a:spcBef>
              <a:defRPr sz="1600"/>
            </a:lvl3pPr>
            <a:lvl4pPr>
              <a:spcBef>
                <a:spcPts val="200"/>
              </a:spcBef>
              <a:defRPr sz="1600"/>
            </a:lvl4pPr>
            <a:lvl5pPr>
              <a:spcBef>
                <a:spcPct val="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8F86-9307-4880-A461-A0C02F4AC752}" type="datetime1">
              <a:rPr lang="en-US" smtClean="0"/>
              <a:t>3/8/2017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06400" y="1134666"/>
            <a:ext cx="1317600" cy="1620000"/>
          </a:xfrm>
          <a:solidFill>
            <a:srgbClr val="C7C8CA"/>
          </a:solidFill>
        </p:spPr>
        <p:txBody>
          <a:bodyPr anchor="ctr" anchorCtr="0"/>
          <a:lstStyle>
            <a:lvl1pPr marL="0" marR="0" indent="0" algn="ctr" defTabSz="914400" rtl="0" eaLnBrk="1" fontAlgn="auto" latinLnBrk="0" hangingPunct="1">
              <a:lnSpc>
                <a:spcPct val="105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lvl1pPr>
          </a:lstStyle>
          <a:p>
            <a:r>
              <a:rPr lang="en-GB" smtClean="0"/>
              <a:t>Click to add headshot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08343" y="2809452"/>
            <a:ext cx="2566800" cy="1210098"/>
          </a:xfrm>
        </p:spPr>
        <p:txBody>
          <a:bodyPr lIns="0" tIns="28800"/>
          <a:lstStyle>
            <a:lvl1pPr>
              <a:spcBef>
                <a:spcPct val="0"/>
              </a:spcBef>
              <a:defRPr sz="1400" baseline="0"/>
            </a:lvl1pPr>
            <a:lvl2pPr>
              <a:spcBef>
                <a:spcPct val="0"/>
              </a:spcBef>
              <a:spcAft>
                <a:spcPts val="200"/>
              </a:spcAft>
              <a:defRPr sz="140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200"/>
              </a:spcBef>
              <a:spcAft>
                <a:spcPct val="0"/>
              </a:spcAft>
              <a:buNone/>
              <a:defRPr sz="120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120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80000" indent="-180000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120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095134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eam Contac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D57C-12FD-4156-979E-39CD4E52BEC8}" type="datetime1">
              <a:rPr lang="en-US" smtClean="0"/>
              <a:t>3/8/2017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06401" y="1134666"/>
            <a:ext cx="658800" cy="810000"/>
          </a:xfrm>
          <a:solidFill>
            <a:srgbClr val="C7C8CA"/>
          </a:solidFill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mtClean="0"/>
              <a:t>Click to add headshot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06400" y="1944666"/>
            <a:ext cx="1908000" cy="702000"/>
          </a:xfrm>
        </p:spPr>
        <p:txBody>
          <a:bodyPr lIns="0" tIns="43200"/>
          <a:lstStyle>
            <a:lvl1pPr>
              <a:spcBef>
                <a:spcPct val="0"/>
              </a:spcBef>
              <a:defRPr sz="850" baseline="0"/>
            </a:lvl1pPr>
            <a:lvl2pPr>
              <a:spcBef>
                <a:spcPct val="0"/>
              </a:spcBef>
              <a:spcAft>
                <a:spcPct val="0"/>
              </a:spcAft>
              <a:defRPr sz="85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15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15888" indent="-115888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Picture Placeholder 6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547467" y="1134666"/>
            <a:ext cx="658800" cy="810000"/>
          </a:xfrm>
          <a:solidFill>
            <a:srgbClr val="C7C8CA"/>
          </a:solidFill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mtClean="0"/>
              <a:t>Click to add headshot</a:t>
            </a:r>
            <a:endParaRPr lang="en-GB"/>
          </a:p>
        </p:txBody>
      </p:sp>
      <p:sp>
        <p:nvSpPr>
          <p:cNvPr id="27" name="Picture Placeholder 6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8534" y="1134666"/>
            <a:ext cx="658800" cy="810000"/>
          </a:xfrm>
          <a:solidFill>
            <a:srgbClr val="C7C8CA"/>
          </a:solidFill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mtClean="0"/>
              <a:t>Click to add headshot</a:t>
            </a:r>
            <a:endParaRPr lang="en-GB"/>
          </a:p>
        </p:txBody>
      </p:sp>
      <p:sp>
        <p:nvSpPr>
          <p:cNvPr id="29" name="Picture Placeholder 6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406401" y="2964043"/>
            <a:ext cx="658800" cy="810000"/>
          </a:xfrm>
          <a:solidFill>
            <a:srgbClr val="C7C8CA"/>
          </a:solidFill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mtClean="0"/>
              <a:t>Click to add headshot</a:t>
            </a:r>
            <a:endParaRPr lang="en-GB"/>
          </a:p>
        </p:txBody>
      </p:sp>
      <p:sp>
        <p:nvSpPr>
          <p:cNvPr id="31" name="Picture Placeholder 6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2547467" y="2964043"/>
            <a:ext cx="658800" cy="810000"/>
          </a:xfrm>
          <a:solidFill>
            <a:srgbClr val="C7C8CA"/>
          </a:solidFill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mtClean="0"/>
              <a:t>Click to add headshot</a:t>
            </a:r>
            <a:endParaRPr lang="en-GB"/>
          </a:p>
        </p:txBody>
      </p:sp>
      <p:sp>
        <p:nvSpPr>
          <p:cNvPr id="33" name="Picture Placeholder 6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4688534" y="2964043"/>
            <a:ext cx="658800" cy="810000"/>
          </a:xfrm>
          <a:solidFill>
            <a:srgbClr val="C7C8CA"/>
          </a:solidFill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mtClean="0"/>
              <a:t>Click to add headshot</a:t>
            </a:r>
            <a:endParaRPr lang="en-GB"/>
          </a:p>
        </p:txBody>
      </p:sp>
      <p:sp>
        <p:nvSpPr>
          <p:cNvPr id="60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2547467" y="1944666"/>
            <a:ext cx="1908000" cy="702000"/>
          </a:xfrm>
        </p:spPr>
        <p:txBody>
          <a:bodyPr lIns="0" tIns="43200"/>
          <a:lstStyle>
            <a:lvl1pPr>
              <a:spcBef>
                <a:spcPct val="0"/>
              </a:spcBef>
              <a:defRPr sz="850" baseline="0"/>
            </a:lvl1pPr>
            <a:lvl2pPr>
              <a:spcBef>
                <a:spcPct val="0"/>
              </a:spcBef>
              <a:spcAft>
                <a:spcPct val="0"/>
              </a:spcAft>
              <a:defRPr sz="85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15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15888" indent="-115888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4688534" y="1944666"/>
            <a:ext cx="1908000" cy="702000"/>
          </a:xfrm>
        </p:spPr>
        <p:txBody>
          <a:bodyPr lIns="0" tIns="43200"/>
          <a:lstStyle>
            <a:lvl1pPr>
              <a:spcBef>
                <a:spcPct val="0"/>
              </a:spcBef>
              <a:defRPr sz="850" baseline="0"/>
            </a:lvl1pPr>
            <a:lvl2pPr>
              <a:spcBef>
                <a:spcPct val="0"/>
              </a:spcBef>
              <a:spcAft>
                <a:spcPct val="0"/>
              </a:spcAft>
              <a:defRPr sz="85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15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15888" indent="-115888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2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409661" y="3774750"/>
            <a:ext cx="1908000" cy="702000"/>
          </a:xfrm>
        </p:spPr>
        <p:txBody>
          <a:bodyPr lIns="0" tIns="43200"/>
          <a:lstStyle>
            <a:lvl1pPr>
              <a:spcBef>
                <a:spcPct val="0"/>
              </a:spcBef>
              <a:defRPr sz="850" baseline="0"/>
            </a:lvl1pPr>
            <a:lvl2pPr>
              <a:spcBef>
                <a:spcPct val="0"/>
              </a:spcBef>
              <a:spcAft>
                <a:spcPct val="0"/>
              </a:spcAft>
              <a:defRPr sz="85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15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15888" indent="-115888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" name="Text Placeholder 8"/>
          <p:cNvSpPr>
            <a:spLocks noGrp="1"/>
          </p:cNvSpPr>
          <p:nvPr>
            <p:ph type="body" sz="quarter" idx="27" hasCustomPrompt="1"/>
          </p:nvPr>
        </p:nvSpPr>
        <p:spPr>
          <a:xfrm>
            <a:off x="2549640" y="3774750"/>
            <a:ext cx="1908000" cy="702000"/>
          </a:xfrm>
        </p:spPr>
        <p:txBody>
          <a:bodyPr lIns="0" tIns="43200"/>
          <a:lstStyle>
            <a:lvl1pPr>
              <a:spcBef>
                <a:spcPct val="0"/>
              </a:spcBef>
              <a:defRPr sz="850" baseline="0"/>
            </a:lvl1pPr>
            <a:lvl2pPr>
              <a:spcBef>
                <a:spcPct val="0"/>
              </a:spcBef>
              <a:spcAft>
                <a:spcPct val="0"/>
              </a:spcAft>
              <a:defRPr sz="85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15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15888" indent="-115888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4689619" y="3774750"/>
            <a:ext cx="1908000" cy="702000"/>
          </a:xfrm>
        </p:spPr>
        <p:txBody>
          <a:bodyPr lIns="0" tIns="43200"/>
          <a:lstStyle>
            <a:lvl1pPr>
              <a:spcBef>
                <a:spcPct val="0"/>
              </a:spcBef>
              <a:defRPr sz="850" baseline="0"/>
            </a:lvl1pPr>
            <a:lvl2pPr>
              <a:spcBef>
                <a:spcPct val="0"/>
              </a:spcBef>
              <a:spcAft>
                <a:spcPct val="0"/>
              </a:spcAft>
              <a:defRPr sz="85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15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15888" indent="-115888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Picture Placeholder 6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6829600" y="1134666"/>
            <a:ext cx="658800" cy="810000"/>
          </a:xfrm>
          <a:solidFill>
            <a:srgbClr val="C7C8CA"/>
          </a:solidFill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mtClean="0"/>
              <a:t>Click to add headshot</a:t>
            </a:r>
            <a:endParaRPr lang="en-GB"/>
          </a:p>
        </p:txBody>
      </p:sp>
      <p:sp>
        <p:nvSpPr>
          <p:cNvPr id="19" name="Picture Placeholder 6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829600" y="2964043"/>
            <a:ext cx="658800" cy="810000"/>
          </a:xfrm>
          <a:solidFill>
            <a:srgbClr val="C7C8CA"/>
          </a:solidFill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GB" smtClean="0"/>
              <a:t>Click to add headshot</a:t>
            </a:r>
            <a:endParaRPr lang="en-GB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31" hasCustomPrompt="1"/>
          </p:nvPr>
        </p:nvSpPr>
        <p:spPr>
          <a:xfrm>
            <a:off x="6829600" y="1944666"/>
            <a:ext cx="1908000" cy="702000"/>
          </a:xfrm>
        </p:spPr>
        <p:txBody>
          <a:bodyPr lIns="0" tIns="43200"/>
          <a:lstStyle>
            <a:lvl1pPr>
              <a:spcBef>
                <a:spcPct val="0"/>
              </a:spcBef>
              <a:defRPr sz="850" baseline="0"/>
            </a:lvl1pPr>
            <a:lvl2pPr>
              <a:spcBef>
                <a:spcPct val="0"/>
              </a:spcBef>
              <a:spcAft>
                <a:spcPct val="0"/>
              </a:spcAft>
              <a:defRPr sz="85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15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15888" indent="-115888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" name="Text Placeholder 8"/>
          <p:cNvSpPr>
            <a:spLocks noGrp="1"/>
          </p:cNvSpPr>
          <p:nvPr>
            <p:ph type="body" sz="quarter" idx="32" hasCustomPrompt="1"/>
          </p:nvPr>
        </p:nvSpPr>
        <p:spPr>
          <a:xfrm>
            <a:off x="6829599" y="3774750"/>
            <a:ext cx="1908000" cy="702000"/>
          </a:xfrm>
        </p:spPr>
        <p:txBody>
          <a:bodyPr lIns="0" tIns="43200"/>
          <a:lstStyle>
            <a:lvl1pPr>
              <a:spcBef>
                <a:spcPct val="0"/>
              </a:spcBef>
              <a:defRPr sz="850" baseline="0"/>
            </a:lvl1pPr>
            <a:lvl2pPr>
              <a:spcBef>
                <a:spcPct val="0"/>
              </a:spcBef>
              <a:spcAft>
                <a:spcPct val="0"/>
              </a:spcAft>
              <a:defRPr sz="850" b="0" i="0" baseline="0">
                <a:latin typeface="+mn-lt"/>
                <a:ea typeface="+mn-ea"/>
                <a:cs typeface="+mn-cs"/>
              </a:defRPr>
            </a:lvl2pPr>
            <a:lvl3pPr marL="0" indent="0">
              <a:spcBef>
                <a:spcPts val="15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3pPr>
            <a:lvl4pPr marL="0" indent="0">
              <a:spcBef>
                <a:spcPct val="0"/>
              </a:spcBef>
              <a:buNone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4pPr>
            <a:lvl5pPr marL="115888" indent="-115888">
              <a:spcBef>
                <a:spcPct val="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750" baseline="0">
                <a:solidFill>
                  <a:srgbClr val="58595B"/>
                </a:solidFill>
                <a:latin typeface="Open Sans Light" panose="020b0306030504020204" pitchFamily="34" charset="0"/>
              </a:defRPr>
            </a:lvl5pPr>
          </a:lstStyle>
          <a:p>
            <a:pPr lvl="0"/>
            <a:r>
              <a:rPr lang="en-US" smtClean="0"/>
              <a:t>Click to add contact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493400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F802-7D7B-47A3-BFA5-85EDD4B3366B}" type="datetime1">
              <a:rPr lang="en-US" smtClean="0"/>
              <a:t>3/8/2017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" y="4933950"/>
            <a:ext cx="304800" cy="209550"/>
          </a:xfrm>
          <a:prstGeom prst="rect">
            <a:avLst/>
          </a:prstGeom>
        </p:spPr>
        <p:txBody>
          <a:bodyPr/>
          <a:lstStyle/>
          <a:p>
            <a:fld id="{0EBF2EF9-CCB8-434E-BFC2-9A9C4DFBB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906913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6400" y="57150"/>
            <a:ext cx="8585200" cy="8684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400" y="1200150"/>
            <a:ext cx="8585200" cy="35813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0" y="4933950"/>
            <a:ext cx="1440000" cy="94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 b="1" i="0" baseline="0">
                <a:solidFill>
                  <a:srgbClr val="58595B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F6BEE0-3524-40E4-9D6B-EF204D95E644}" type="datetime1">
              <a:rPr lang="en-US" smtClean="0"/>
              <a:t>3/8/2017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4933950"/>
            <a:ext cx="5038725" cy="94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 baseline="0">
                <a:solidFill>
                  <a:srgbClr val="000000"/>
                </a:solidFill>
                <a:latin typeface="Open Sans Light" panose="020b0306030504020204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[Insert &gt; Header and Footer to change footer text]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33400" y="4933948"/>
            <a:ext cx="1219200" cy="15240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GB" sz="1000" b="1" i="0" baseline="0" noProof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Reed Smith</a:t>
            </a:r>
            <a:r>
              <a:rPr lang="en-GB" sz="800" b="1" i="0" baseline="0" noProof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LLP</a:t>
            </a:r>
            <a:endParaRPr lang="en-GB" sz="800" b="1" i="0" baseline="0" noProof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358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1" r:id="rId6"/>
    <p:sldLayoutId id="2147483663" r:id="rId7"/>
    <p:sldLayoutId id="2147483662" r:id="rId8"/>
    <p:sldLayoutId id="2147483654" r:id="rId9"/>
    <p:sldLayoutId id="2147483655" r:id="rId10"/>
  </p:sldLayoutIdLst>
  <p:transition/>
  <p:timing/>
  <p:hf hd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2800" kern="1200" baseline="0">
          <a:solidFill>
            <a:srgbClr val="000000"/>
          </a:solidFill>
          <a:latin typeface="Open Sans Light" panose="020b0306030504020204" pitchFamily="34" charset="0"/>
          <a:ea typeface="+mn-ea"/>
          <a:cs typeface="+mn-cs"/>
        </a:defRPr>
      </a:lvl1pPr>
    </p:titleStyle>
    <p:bodyStyle>
      <a:lvl1pPr marL="0" indent="0" algn="l" defTabSz="914400" rtl="0" eaLnBrk="1" latinLnBrk="0" hangingPunct="1">
        <a:lnSpc>
          <a:spcPct val="105000"/>
        </a:lnSpc>
        <a:spcBef>
          <a:spcPts val="1200"/>
        </a:spcBef>
        <a:buFont typeface="Arial" panose="020b0604020202020204" pitchFamily="34" charset="0"/>
        <a:buNone/>
        <a:defRPr sz="2000" b="1" i="0" kern="1200" baseline="0">
          <a:solidFill>
            <a:srgbClr val="E03A3E"/>
          </a:solidFill>
          <a:latin typeface="+mj-lt"/>
          <a:ea typeface="+mj-ea"/>
          <a:cs typeface="+mj-cs"/>
        </a:defRPr>
      </a:lvl1pPr>
      <a:lvl2pPr marL="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1600" b="1" i="0" kern="1200" baseline="0">
          <a:solidFill>
            <a:srgbClr val="000000"/>
          </a:solidFill>
          <a:latin typeface="+mj-lt"/>
          <a:ea typeface="+mj-ea"/>
          <a:cs typeface="+mj-cs"/>
        </a:defRPr>
      </a:lvl2pPr>
      <a:lvl3pPr marL="169863" indent="-169863" algn="l" defTabSz="914400" rtl="0" eaLnBrk="1" latinLnBrk="0" hangingPunct="1">
        <a:lnSpc>
          <a:spcPct val="105000"/>
        </a:lnSpc>
        <a:spcBef>
          <a:spcPts val="450"/>
        </a:spcBef>
        <a:buClr>
          <a:srgbClr val="E03A3E"/>
        </a:buClr>
        <a:buFont typeface="Arial" panose="020b0604020202020204" pitchFamily="34" charset="0"/>
        <a:buChar char="•"/>
        <a:defRPr sz="1600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341313" indent="-169863" algn="l" defTabSz="914400" rtl="0" eaLnBrk="1" latinLnBrk="0" hangingPunct="1">
        <a:lnSpc>
          <a:spcPct val="105000"/>
        </a:lnSpc>
        <a:spcBef>
          <a:spcPts val="450"/>
        </a:spcBef>
        <a:buClr>
          <a:srgbClr val="000000"/>
        </a:buClr>
        <a:buSzTx/>
        <a:buFont typeface="Arial" panose="020b0604020202020204" pitchFamily="34" charset="0"/>
        <a:buChar char="•"/>
        <a:defRPr sz="1600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514350" indent="-179388" algn="l" defTabSz="914400" rtl="0" eaLnBrk="1" latinLnBrk="0" hangingPunct="1">
        <a:lnSpc>
          <a:spcPct val="105000"/>
        </a:lnSpc>
        <a:spcBef>
          <a:spcPts val="200"/>
        </a:spcBef>
        <a:buFont typeface="Open Sans Light" panose="020b0306030504020204" pitchFamily="34" charset="0"/>
        <a:buChar char="–"/>
        <a:defRPr sz="1600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Relationship Id="rId4" Type="http://schemas.openxmlformats.org/officeDocument/2006/relationships/image" Target="../media/image1.em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3.jpeg" /><Relationship Id="rId4" Type="http://schemas.openxmlformats.org/officeDocument/2006/relationships/image" Target="../media/image1.em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1.em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Our </a:t>
            </a:r>
            <a:r>
              <a:rPr lang="en-GB" smtClean="0">
                <a:solidFill>
                  <a:srgbClr val="E03A3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Strategy</a:t>
            </a:r>
            <a:r>
              <a:rPr lang="en-GB" smtClean="0">
                <a:solidFill>
                  <a:srgbClr val="FF0000"/>
                </a:solidFill>
              </a:rPr>
              <a:t> </a:t>
            </a:r>
            <a:r>
              <a:rPr lang="en-GB">
                <a:solidFill>
                  <a:schemeClr val="tx1"/>
                </a:solidFill>
              </a:rPr>
              <a:t>for those with disabilities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David Boutcher, Partner</a:t>
            </a:r>
          </a:p>
          <a:p>
            <a:pPr lvl="1"/>
            <a:r>
              <a:rPr lang="en-GB" smtClean="0"/>
              <a:t>March 2017</a:t>
            </a:r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596337" y="25365"/>
            <a:ext cx="1440160" cy="79208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br>
              <a:rPr lang="en-GB" sz="1200" smtClean="0">
                <a:solidFill>
                  <a:schemeClr val="accent1"/>
                </a:solidFill>
              </a:rPr>
            </a:br>
            <a:br>
              <a:rPr lang="en-GB" sz="1200" smtClean="0">
                <a:solidFill>
                  <a:schemeClr val="accent1"/>
                </a:solidFill>
              </a:rPr>
            </a:br>
            <a:r>
              <a:rPr lang="en-GB" sz="1200" u="sng"/>
              <a:t>“Human rights: a reality for all”</a:t>
            </a:r>
            <a:endParaRPr lang="en-GB" sz="1200" u="sng" smtClean="0"/>
          </a:p>
        </p:txBody>
      </p:sp>
    </p:spTree>
    <p:extLst>
      <p:ext uri="{BB962C8B-B14F-4D97-AF65-F5344CB8AC3E}">
        <p14:creationId xmlns:p14="http://schemas.microsoft.com/office/powerpoint/2010/main" val="265471376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625" y="818907"/>
            <a:ext cx="8585200" cy="586090"/>
          </a:xfrm>
        </p:spPr>
        <p:txBody>
          <a:bodyPr/>
          <a:lstStyle/>
          <a:p>
            <a:r>
              <a:rPr lang="en-GB" smtClean="0"/>
              <a:t>A Commitment to </a:t>
            </a:r>
            <a:r>
              <a:rPr lang="en-GB" smtClean="0">
                <a:solidFill>
                  <a:srgbClr val="E03A3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Diversity and Inclusion </a:t>
            </a:r>
            <a:endParaRPr lang="en-GB">
              <a:solidFill>
                <a:srgbClr val="E03A3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384625" y="1563638"/>
            <a:ext cx="8435847" cy="3168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5000"/>
              </a:lnSpc>
              <a:spcBef>
                <a:spcPts val="1200"/>
              </a:spcBef>
              <a:buFont typeface="Arial" panose="020b0604020202020204" pitchFamily="34" charset="0"/>
              <a:buNone/>
              <a:defRPr sz="2000" b="1" i="0" kern="1200" baseline="0">
                <a:solidFill>
                  <a:srgbClr val="E03A3E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b="1" i="0" kern="1200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2pPr>
            <a:lvl3pPr marL="169863" indent="-169863" algn="l" defTabSz="914400" rtl="0" eaLnBrk="1" latinLnBrk="0" hangingPunct="1">
              <a:lnSpc>
                <a:spcPct val="105000"/>
              </a:lnSpc>
              <a:spcBef>
                <a:spcPts val="45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341313" indent="-169863" algn="l" defTabSz="914400" rtl="0" eaLnBrk="1" latinLnBrk="0" hangingPunct="1">
              <a:lnSpc>
                <a:spcPct val="105000"/>
              </a:lnSpc>
              <a:spcBef>
                <a:spcPts val="45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514350" indent="-179388" algn="l" defTabSz="914400" rtl="0" eaLnBrk="1" latinLnBrk="0" hangingPunct="1">
              <a:lnSpc>
                <a:spcPct val="105000"/>
              </a:lnSpc>
              <a:spcBef>
                <a:spcPts val="200"/>
              </a:spcBef>
              <a:buFont typeface="Open Sans Light" panose="020b0306030504020204" pitchFamily="34" charset="0"/>
              <a:buChar char="–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GB" sz="1600" err="1" smtClean="0"/>
              <a:t>LEADRS </a:t>
            </a:r>
            <a:endParaRPr lang="en-GB" sz="1600" b="0"/>
          </a:p>
          <a:p>
            <a:pPr>
              <a:spcBef>
                <a:spcPct val="0"/>
              </a:spcBef>
            </a:pPr>
            <a:r>
              <a:rPr lang="en-GB" sz="1600" b="0" smtClean="0"/>
              <a:t>Looking for Excellence and Advancement of Attorneys with Disabilities at Reed Smith</a:t>
            </a:r>
          </a:p>
          <a:p>
            <a:pPr lvl="2">
              <a:buClr>
                <a:schemeClr val="tx1"/>
              </a:buClr>
            </a:pPr>
            <a:r>
              <a:rPr lang="en-GB" b="1" smtClean="0">
                <a:solidFill>
                  <a:schemeClr val="tx1"/>
                </a:solidFill>
              </a:rPr>
              <a:t>The group was o</a:t>
            </a:r>
            <a:r>
              <a:rPr lang="en-GB" b="1" smtClean="0"/>
              <a:t>riginally created as our Disability Task Force in 2012</a:t>
            </a:r>
            <a:r>
              <a:rPr lang="en-GB"/>
              <a:t> </a:t>
            </a:r>
            <a:r>
              <a:rPr lang="en-GB" smtClean="0"/>
              <a:t>and was inspired by the London Paralympics with the aim to identify and implement best practice in attracting, recruiting and retaining talent with disabilities</a:t>
            </a:r>
          </a:p>
          <a:p>
            <a:pPr lvl="2">
              <a:buClr>
                <a:schemeClr val="tx1"/>
              </a:buClr>
            </a:pPr>
            <a:endParaRPr lang="en-GB" smtClean="0"/>
          </a:p>
          <a:p>
            <a:pPr lvl="2">
              <a:buClr>
                <a:schemeClr val="tx1"/>
              </a:buClr>
            </a:pPr>
            <a:r>
              <a:rPr lang="en-GB" b="1" err="1" smtClean="0"/>
              <a:t>LEADRS assists the firm </a:t>
            </a:r>
            <a:r>
              <a:rPr lang="en-GB" smtClean="0"/>
              <a:t>in establishing policies, resources and </a:t>
            </a:r>
          </a:p>
          <a:p>
            <a:pPr marL="0" lvl="2" indent="0">
              <a:buClr>
                <a:schemeClr val="tx1"/>
              </a:buClr>
              <a:buNone/>
            </a:pPr>
            <a:r>
              <a:rPr lang="en-GB"/>
              <a:t> </a:t>
            </a:r>
            <a:r>
              <a:rPr lang="en-GB" smtClean="0"/>
              <a:t>  procedures for people with disabilities globally</a:t>
            </a:r>
          </a:p>
          <a:p>
            <a:pPr marL="0" lvl="2" indent="0">
              <a:buClr>
                <a:schemeClr val="tx1"/>
              </a:buClr>
              <a:buNone/>
            </a:pPr>
            <a:endParaRPr lang="en-GB" smtClean="0"/>
          </a:p>
          <a:p>
            <a:pPr lvl="2">
              <a:buClr>
                <a:schemeClr val="tx1"/>
              </a:buClr>
            </a:pPr>
            <a:r>
              <a:rPr lang="en-GB" smtClean="0"/>
              <a:t>Setting targets and timeframe</a:t>
            </a:r>
          </a:p>
          <a:p>
            <a:pPr marL="0" lvl="2" indent="0">
              <a:buClr>
                <a:schemeClr val="tx1"/>
              </a:buClr>
              <a:buNone/>
            </a:pPr>
            <a:endParaRPr lang="en-GB" smtClean="0"/>
          </a:p>
          <a:p>
            <a:pPr lvl="2">
              <a:buClr>
                <a:schemeClr val="tx1"/>
              </a:buClr>
            </a:pPr>
            <a:endParaRPr lang="en-GB" sz="1300" b="1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2" t="14947" r="0" b="16783"/>
          <a:stretch>
            <a:fillRect/>
          </a:stretch>
        </p:blipFill>
        <p:spPr bwMode="auto">
          <a:xfrm>
            <a:off x="7452320" y="3283935"/>
            <a:ext cx="1584977" cy="185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7544" y="4876006"/>
            <a:ext cx="1080120" cy="267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 b="1" smtClean="0"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9512" y="299439"/>
            <a:ext cx="1656184" cy="699488"/>
            <a:chOff x="286245" y="411510"/>
            <a:chExt cx="1656184" cy="699488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00" y="411510"/>
              <a:ext cx="1486800" cy="47534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286245" y="750958"/>
              <a:ext cx="1656184" cy="360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GB" sz="900" b="1" smtClean="0">
                  <a:solidFill>
                    <a:srgbClr val="808285"/>
                  </a:solidFill>
                </a:rPr>
                <a:t>Global</a:t>
              </a:r>
              <a:r>
                <a:rPr lang="en-GB" sz="900" b="1" baseline="0" smtClean="0">
                  <a:solidFill>
                    <a:srgbClr val="808285"/>
                  </a:solidFill>
                </a:rPr>
                <a:t> Law Firm</a:t>
              </a:r>
              <a:endParaRPr lang="en-GB" sz="900" b="1" smtClean="0">
                <a:solidFill>
                  <a:srgbClr val="808285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588413" y="84527"/>
            <a:ext cx="1448884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br>
              <a:rPr lang="en-GB" sz="1200" smtClean="0">
                <a:solidFill>
                  <a:schemeClr val="accent1"/>
                </a:solidFill>
              </a:rPr>
            </a:br>
            <a:br>
              <a:rPr lang="en-GB" sz="1200" smtClean="0">
                <a:solidFill>
                  <a:schemeClr val="accent1"/>
                </a:solidFill>
              </a:rPr>
            </a:br>
            <a:r>
              <a:rPr lang="en-GB" sz="1200" u="sng"/>
              <a:t>“Human rights: a reality for all”</a:t>
            </a:r>
            <a:endParaRPr lang="en-GB" sz="1200" u="sng" smtClean="0"/>
          </a:p>
        </p:txBody>
      </p:sp>
    </p:spTree>
    <p:extLst>
      <p:ext uri="{BB962C8B-B14F-4D97-AF65-F5344CB8AC3E}">
        <p14:creationId xmlns:p14="http://schemas.microsoft.com/office/powerpoint/2010/main" val="3999943513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3465452" y="987574"/>
            <a:ext cx="5678548" cy="4155926"/>
          </a:xfrm>
          <a:prstGeom prst="rect">
            <a:avLst/>
          </a:prstGeom>
          <a:blipFill dpi="0" rotWithShape="1">
            <a:blip r:embed="rId3">
              <a:alphaModFix amt="26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 b="1" smtClean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230" y="967989"/>
            <a:ext cx="8585200" cy="586090"/>
          </a:xfrm>
        </p:spPr>
        <p:txBody>
          <a:bodyPr/>
          <a:lstStyle/>
          <a:p>
            <a:r>
              <a:rPr lang="en-GB" smtClean="0"/>
              <a:t>A Commitment to </a:t>
            </a:r>
            <a:r>
              <a:rPr lang="en-GB" smtClean="0">
                <a:solidFill>
                  <a:srgbClr val="E03A3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Diversity and Inclusion </a:t>
            </a:r>
            <a:endParaRPr lang="en-GB">
              <a:solidFill>
                <a:srgbClr val="E03A3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277923" y="1868720"/>
            <a:ext cx="8038493" cy="31410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5000"/>
              </a:lnSpc>
              <a:spcBef>
                <a:spcPts val="1200"/>
              </a:spcBef>
              <a:buFont typeface="Arial" panose="020b0604020202020204" pitchFamily="34" charset="0"/>
              <a:buNone/>
              <a:defRPr sz="2000" b="1" i="0" kern="1200" baseline="0">
                <a:solidFill>
                  <a:srgbClr val="E03A3E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b="1" i="0" kern="1200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2pPr>
            <a:lvl3pPr marL="169863" indent="-169863" algn="l" defTabSz="914400" rtl="0" eaLnBrk="1" latinLnBrk="0" hangingPunct="1">
              <a:lnSpc>
                <a:spcPct val="105000"/>
              </a:lnSpc>
              <a:spcBef>
                <a:spcPts val="45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341313" indent="-169863" algn="l" defTabSz="914400" rtl="0" eaLnBrk="1" latinLnBrk="0" hangingPunct="1">
              <a:lnSpc>
                <a:spcPct val="105000"/>
              </a:lnSpc>
              <a:spcBef>
                <a:spcPts val="45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514350" indent="-179388" algn="l" defTabSz="914400" rtl="0" eaLnBrk="1" latinLnBrk="0" hangingPunct="1">
              <a:lnSpc>
                <a:spcPct val="105000"/>
              </a:lnSpc>
              <a:spcBef>
                <a:spcPts val="200"/>
              </a:spcBef>
              <a:buFont typeface="Open Sans Light" panose="020b0306030504020204" pitchFamily="34" charset="0"/>
              <a:buChar char="–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buClr>
                <a:schemeClr val="tx1"/>
              </a:buClr>
            </a:pPr>
            <a:r>
              <a:rPr lang="en-GB" sz="1500" b="1" err="1" smtClean="0"/>
              <a:t>Mindset change </a:t>
            </a:r>
            <a:r>
              <a:rPr lang="en-GB" sz="1500" smtClean="0"/>
              <a:t>with pipeline of new joiners with disabilities</a:t>
            </a:r>
            <a:endParaRPr lang="en-GB" sz="1500" b="1" smtClean="0"/>
          </a:p>
          <a:p>
            <a:pPr lvl="2">
              <a:buClr>
                <a:schemeClr val="tx1"/>
              </a:buClr>
            </a:pPr>
            <a:endParaRPr lang="en-GB" sz="1500" b="1" smtClean="0"/>
          </a:p>
          <a:p>
            <a:pPr lvl="2">
              <a:buClr>
                <a:schemeClr val="tx1"/>
              </a:buClr>
            </a:pPr>
            <a:r>
              <a:rPr lang="en-GB" sz="1500" b="1" smtClean="0"/>
              <a:t>Changes </a:t>
            </a:r>
            <a:r>
              <a:rPr lang="en-GB" sz="1500" b="1"/>
              <a:t>in accessibility, technology and the introduction of a new passport system </a:t>
            </a:r>
            <a:r>
              <a:rPr lang="en-GB" sz="1500"/>
              <a:t>for </a:t>
            </a:r>
            <a:r>
              <a:rPr lang="en-GB" sz="1500" smtClean="0"/>
              <a:t>all individuals. </a:t>
            </a:r>
            <a:r>
              <a:rPr lang="en-GB" sz="1500"/>
              <a:t>Updated on an ongoing basis, the aim is to ensure that new joiners have a smooth transition once they change </a:t>
            </a:r>
            <a:r>
              <a:rPr lang="en-GB" sz="1500" smtClean="0"/>
              <a:t>teams</a:t>
            </a:r>
            <a:endParaRPr lang="en-GB" sz="1500"/>
          </a:p>
          <a:p>
            <a:pPr lvl="2">
              <a:buClr>
                <a:schemeClr val="tx1"/>
              </a:buClr>
            </a:pPr>
            <a:endParaRPr lang="en-GB" sz="1500" b="1"/>
          </a:p>
          <a:p>
            <a:pPr lvl="2">
              <a:buClr>
                <a:schemeClr val="tx1"/>
              </a:buClr>
            </a:pPr>
            <a:r>
              <a:rPr lang="en-GB" sz="1500" b="1" smtClean="0"/>
              <a:t>Partnering with </a:t>
            </a:r>
            <a:r>
              <a:rPr lang="en-GB" sz="1500" b="1"/>
              <a:t>various clients and external organisations </a:t>
            </a:r>
            <a:r>
              <a:rPr lang="en-GB" sz="1500"/>
              <a:t>on offering  work experience to </a:t>
            </a:r>
            <a:r>
              <a:rPr lang="en-GB" sz="1500" smtClean="0"/>
              <a:t>aspiring lawyers with </a:t>
            </a:r>
            <a:r>
              <a:rPr lang="en-GB" sz="1500"/>
              <a:t>disabilities. </a:t>
            </a:r>
            <a:r>
              <a:rPr lang="en-GB" sz="1500" smtClean="0"/>
              <a:t>Also partnering with bodies such as The Law Society of England &amp; Wales.</a:t>
            </a:r>
            <a:endParaRPr lang="en-GB" sz="1500" b="1"/>
          </a:p>
          <a:p>
            <a:pPr lvl="2">
              <a:buClr>
                <a:schemeClr val="tx1"/>
              </a:buClr>
            </a:pPr>
            <a:endParaRPr lang="en-GB" sz="1300" b="1"/>
          </a:p>
        </p:txBody>
      </p:sp>
      <p:sp>
        <p:nvSpPr>
          <p:cNvPr id="8" name="Rectangle 7"/>
          <p:cNvSpPr/>
          <p:nvPr/>
        </p:nvSpPr>
        <p:spPr>
          <a:xfrm>
            <a:off x="467544" y="4876006"/>
            <a:ext cx="1080120" cy="267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 b="1" smtClean="0"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9512" y="299439"/>
            <a:ext cx="1656184" cy="699488"/>
            <a:chOff x="286245" y="411510"/>
            <a:chExt cx="1656184" cy="699488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00" y="411510"/>
              <a:ext cx="1486800" cy="475347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286245" y="750958"/>
              <a:ext cx="1656184" cy="360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GB" sz="900" b="1" smtClean="0">
                  <a:solidFill>
                    <a:srgbClr val="808285"/>
                  </a:solidFill>
                </a:rPr>
                <a:t>Global</a:t>
              </a:r>
              <a:r>
                <a:rPr lang="en-GB" sz="900" b="1" baseline="0" smtClean="0">
                  <a:solidFill>
                    <a:srgbClr val="808285"/>
                  </a:solidFill>
                </a:rPr>
                <a:t> Law Firm</a:t>
              </a:r>
              <a:endParaRPr lang="en-GB" sz="900" b="1" smtClean="0">
                <a:solidFill>
                  <a:srgbClr val="808285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545813" y="25365"/>
            <a:ext cx="1490684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br>
              <a:rPr lang="en-GB" sz="1200" smtClean="0">
                <a:solidFill>
                  <a:schemeClr val="accent1"/>
                </a:solidFill>
              </a:rPr>
            </a:br>
            <a:br>
              <a:rPr lang="en-GB" sz="1200" smtClean="0">
                <a:solidFill>
                  <a:schemeClr val="accent1"/>
                </a:solidFill>
              </a:rPr>
            </a:br>
            <a:r>
              <a:rPr lang="en-GB" sz="1200" u="sng"/>
              <a:t>“Human rights: a reality for all</a:t>
            </a:r>
            <a:r>
              <a:rPr lang="en-GB" sz="1200"/>
              <a:t>”</a:t>
            </a:r>
            <a:endParaRPr lang="en-GB" sz="1200" u="sng" smtClean="0"/>
          </a:p>
        </p:txBody>
      </p:sp>
    </p:spTree>
    <p:extLst>
      <p:ext uri="{BB962C8B-B14F-4D97-AF65-F5344CB8AC3E}">
        <p14:creationId xmlns:p14="http://schemas.microsoft.com/office/powerpoint/2010/main" val="62526039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487" y="845845"/>
            <a:ext cx="8585200" cy="586090"/>
          </a:xfrm>
        </p:spPr>
        <p:txBody>
          <a:bodyPr/>
          <a:lstStyle/>
          <a:p>
            <a:r>
              <a:rPr lang="en-GB" smtClean="0"/>
              <a:t>Disclosure and </a:t>
            </a:r>
            <a:r>
              <a:rPr lang="en-GB" smtClean="0">
                <a:solidFill>
                  <a:srgbClr val="E03A3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Confidence</a:t>
            </a:r>
            <a:endParaRPr lang="en-GB">
              <a:solidFill>
                <a:srgbClr val="E03A3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282837" y="1419622"/>
            <a:ext cx="5734238" cy="33123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5000"/>
              </a:lnSpc>
              <a:spcBef>
                <a:spcPts val="1200"/>
              </a:spcBef>
              <a:buFont typeface="Arial" panose="020b0604020202020204" pitchFamily="34" charset="0"/>
              <a:buNone/>
              <a:defRPr sz="2000" b="1" i="0" kern="1200" baseline="0">
                <a:solidFill>
                  <a:srgbClr val="E03A3E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b="1" i="0" kern="1200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2pPr>
            <a:lvl3pPr marL="169863" indent="-169863" algn="l" defTabSz="914400" rtl="0" eaLnBrk="1" latinLnBrk="0" hangingPunct="1">
              <a:lnSpc>
                <a:spcPct val="105000"/>
              </a:lnSpc>
              <a:spcBef>
                <a:spcPts val="450"/>
              </a:spcBef>
              <a:buClr>
                <a:srgbClr val="E03A3E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341313" indent="-169863" algn="l" defTabSz="914400" rtl="0" eaLnBrk="1" latinLnBrk="0" hangingPunct="1">
              <a:lnSpc>
                <a:spcPct val="105000"/>
              </a:lnSpc>
              <a:spcBef>
                <a:spcPts val="45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514350" indent="-179388" algn="l" defTabSz="914400" rtl="0" eaLnBrk="1" latinLnBrk="0" hangingPunct="1">
              <a:lnSpc>
                <a:spcPct val="105000"/>
              </a:lnSpc>
              <a:spcBef>
                <a:spcPts val="200"/>
              </a:spcBef>
              <a:buFont typeface="Open Sans Light" panose="020b0306030504020204" pitchFamily="34" charset="0"/>
              <a:buChar char="–"/>
              <a:defRPr sz="16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buClr>
                <a:schemeClr val="tx1"/>
              </a:buClr>
            </a:pPr>
            <a:endParaRPr lang="en-GB" b="1" smtClean="0"/>
          </a:p>
          <a:p>
            <a:pPr lvl="2">
              <a:buClr>
                <a:schemeClr val="tx1"/>
              </a:buClr>
            </a:pPr>
            <a:r>
              <a:rPr lang="en-US" b="1"/>
              <a:t>Open </a:t>
            </a:r>
            <a:r>
              <a:rPr lang="en-US"/>
              <a:t>Communication</a:t>
            </a:r>
          </a:p>
          <a:p>
            <a:pPr lvl="2">
              <a:buClr>
                <a:schemeClr val="tx1"/>
              </a:buClr>
            </a:pPr>
            <a:endParaRPr lang="en-US" b="1"/>
          </a:p>
          <a:p>
            <a:pPr lvl="2">
              <a:buClr>
                <a:schemeClr val="tx1"/>
              </a:buClr>
            </a:pPr>
            <a:r>
              <a:rPr lang="en-US" b="1"/>
              <a:t>Real life stories </a:t>
            </a:r>
            <a:r>
              <a:rPr lang="en-US"/>
              <a:t>need to be shouted from the rooftops!</a:t>
            </a:r>
          </a:p>
          <a:p>
            <a:pPr lvl="2">
              <a:buClr>
                <a:schemeClr val="tx1"/>
              </a:buClr>
            </a:pPr>
            <a:endParaRPr lang="en-US" b="1"/>
          </a:p>
          <a:p>
            <a:pPr lvl="2">
              <a:buClr>
                <a:schemeClr val="tx1"/>
              </a:buClr>
            </a:pPr>
            <a:r>
              <a:rPr lang="en-US" b="1"/>
              <a:t>Demonstrate </a:t>
            </a:r>
            <a:r>
              <a:rPr lang="en-US"/>
              <a:t>the leverage of diversity through greater inclusion</a:t>
            </a:r>
          </a:p>
          <a:p>
            <a:pPr lvl="2">
              <a:buClr>
                <a:schemeClr val="tx1"/>
              </a:buClr>
            </a:pPr>
            <a:endParaRPr lang="en-US" b="1"/>
          </a:p>
          <a:p>
            <a:pPr lvl="2">
              <a:buClr>
                <a:schemeClr val="tx1"/>
              </a:buClr>
            </a:pPr>
            <a:r>
              <a:rPr lang="en-US" b="1"/>
              <a:t>Nurturing and </a:t>
            </a:r>
            <a:r>
              <a:rPr lang="en-US" b="1" smtClean="0"/>
              <a:t>development </a:t>
            </a:r>
            <a:r>
              <a:rPr lang="en-US"/>
              <a:t>of those who have met and overcome </a:t>
            </a:r>
            <a:r>
              <a:rPr lang="en-US" smtClean="0"/>
              <a:t>some of the greatest </a:t>
            </a:r>
            <a:r>
              <a:rPr lang="en-US"/>
              <a:t>challenges in life</a:t>
            </a:r>
          </a:p>
          <a:p>
            <a:pPr lvl="2">
              <a:buClr>
                <a:schemeClr val="tx1"/>
              </a:buClr>
            </a:pPr>
            <a:endParaRPr lang="en-GB" b="1"/>
          </a:p>
        </p:txBody>
      </p:sp>
      <p:sp>
        <p:nvSpPr>
          <p:cNvPr id="8" name="Rectangle 7"/>
          <p:cNvSpPr/>
          <p:nvPr/>
        </p:nvSpPr>
        <p:spPr>
          <a:xfrm>
            <a:off x="467544" y="4876006"/>
            <a:ext cx="1080120" cy="267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 b="1" smtClean="0"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9512" y="299439"/>
            <a:ext cx="1656184" cy="699488"/>
            <a:chOff x="286245" y="411510"/>
            <a:chExt cx="1656184" cy="699488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00" y="411510"/>
              <a:ext cx="1486800" cy="47534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286245" y="750958"/>
              <a:ext cx="1656184" cy="360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GB" sz="900" b="1" smtClean="0">
                  <a:solidFill>
                    <a:srgbClr val="808285"/>
                  </a:solidFill>
                </a:rPr>
                <a:t>Global</a:t>
              </a:r>
              <a:r>
                <a:rPr lang="en-GB" sz="900" b="1" baseline="0" smtClean="0">
                  <a:solidFill>
                    <a:srgbClr val="808285"/>
                  </a:solidFill>
                </a:rPr>
                <a:t> Law Firm</a:t>
              </a:r>
              <a:endParaRPr lang="en-GB" sz="900" b="1" smtClean="0">
                <a:solidFill>
                  <a:srgbClr val="808285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582620" y="61337"/>
            <a:ext cx="144016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br>
              <a:rPr lang="en-GB" sz="1200" smtClean="0">
                <a:solidFill>
                  <a:schemeClr val="accent1"/>
                </a:solidFill>
              </a:rPr>
            </a:br>
            <a:br>
              <a:rPr lang="en-GB" sz="1200" smtClean="0">
                <a:solidFill>
                  <a:schemeClr val="accent1"/>
                </a:solidFill>
              </a:rPr>
            </a:br>
            <a:r>
              <a:rPr lang="en-GB" sz="1200" u="sng"/>
              <a:t>“Human rights: a reality for all</a:t>
            </a:r>
            <a:r>
              <a:rPr lang="en-GB" sz="1200"/>
              <a:t>”</a:t>
            </a:r>
            <a:endParaRPr lang="en-GB" sz="1200" u="sng" smtClean="0"/>
          </a:p>
        </p:txBody>
      </p:sp>
    </p:spTree>
    <p:extLst>
      <p:ext uri="{BB962C8B-B14F-4D97-AF65-F5344CB8AC3E}">
        <p14:creationId xmlns:p14="http://schemas.microsoft.com/office/powerpoint/2010/main" val="59780379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18444"/>
  <p:tag name="AS_OS" val="Microsoft Windows NT 6.1.7601 Service Pack 1"/>
  <p:tag name="AS_RELEASE_DATE" val="2016.07.15"/>
  <p:tag name="AS_TITLE" val="Aspose.Slides for .NET 4.0"/>
  <p:tag name="AS_VERSION" val="16.6.0.0"/>
</p:tagLst>
</file>

<file path=ppt/theme/theme1.xml><?xml version="1.0" encoding="utf-8"?>
<a:theme xmlns:r="http://schemas.openxmlformats.org/officeDocument/2006/relationships" xmlns:a="http://schemas.openxmlformats.org/drawingml/2006/main" name="Reed Smith 16x9">
  <a:themeElements>
    <a:clrScheme name="Reed Smith Black">
      <a:dk1>
        <a:srgbClr val="000000"/>
      </a:dk1>
      <a:lt1>
        <a:srgbClr val="FFFFFF"/>
      </a:lt1>
      <a:dk2>
        <a:srgbClr val="000000"/>
      </a:dk2>
      <a:lt2>
        <a:srgbClr val="C7C8CA"/>
      </a:lt2>
      <a:accent1>
        <a:srgbClr val="E03A3E"/>
      </a:accent1>
      <a:accent2>
        <a:srgbClr val="0373AC"/>
      </a:accent2>
      <a:accent3>
        <a:srgbClr val="AFCB37"/>
      </a:accent3>
      <a:accent4>
        <a:srgbClr val="E5B522"/>
      </a:accent4>
      <a:accent5>
        <a:srgbClr val="92338A"/>
      </a:accent5>
      <a:accent6>
        <a:srgbClr val="E76D25"/>
      </a:accent6>
      <a:hlink>
        <a:srgbClr val="000000"/>
      </a:hlink>
      <a:folHlink>
        <a:srgbClr val="000000"/>
      </a:folHlink>
    </a:clrScheme>
    <a:fontScheme name="Reed Smith Medium">
      <a:majorFont>
        <a:latin typeface="Open Sans Semibold"/>
        <a:ea typeface="STSong"/>
        <a:cs typeface="Arial"/>
      </a:majorFont>
      <a:minorFont>
        <a:latin typeface="Open Sans"/>
        <a:ea typeface="STSong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rgbClr val="000000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b="1" dirty="0" smtClean="0">
            <a:latin typeface="+mj-lt"/>
            <a:ea typeface="+mj-ea"/>
            <a:cs typeface="+mj-c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200" dirty="0" smtClean="0">
            <a:solidFill>
              <a:schemeClr val="accent1"/>
            </a:solidFill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Reed Smith Production 2">
      <a:dk1>
        <a:srgbClr val="E03A3E"/>
      </a:dk1>
      <a:lt1>
        <a:srgbClr val="FFFFFF"/>
      </a:lt1>
      <a:dk2>
        <a:srgbClr val="58595B"/>
      </a:dk2>
      <a:lt2>
        <a:srgbClr val="C7C8CA"/>
      </a:lt2>
      <a:accent1>
        <a:srgbClr val="000000"/>
      </a:accent1>
      <a:accent2>
        <a:srgbClr val="808285"/>
      </a:accent2>
      <a:accent3>
        <a:srgbClr val="E76D25"/>
      </a:accent3>
      <a:accent4>
        <a:srgbClr val="AFCB37"/>
      </a:accent4>
      <a:accent5>
        <a:srgbClr val="0373AC"/>
      </a:accent5>
      <a:accent6>
        <a:srgbClr val="92338A"/>
      </a:accent6>
      <a:hlink>
        <a:srgbClr val="58595B"/>
      </a:hlink>
      <a:folHlink>
        <a:srgbClr val="58595B"/>
      </a:folHlink>
    </a:clrScheme>
    <a:fontScheme name="Reed Smith Medium">
      <a:majorFont>
        <a:latin typeface="Open Sans Semibold"/>
        <a:ea typeface="STSong"/>
        <a:cs typeface="Arial"/>
      </a:majorFont>
      <a:minorFont>
        <a:latin typeface="Open Sans"/>
        <a:ea typeface="STSong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Reed Smith Production 2">
      <a:dk1>
        <a:srgbClr val="E03A3E"/>
      </a:dk1>
      <a:lt1>
        <a:srgbClr val="FFFFFF"/>
      </a:lt1>
      <a:dk2>
        <a:srgbClr val="58595B"/>
      </a:dk2>
      <a:lt2>
        <a:srgbClr val="C7C8CA"/>
      </a:lt2>
      <a:accent1>
        <a:srgbClr val="000000"/>
      </a:accent1>
      <a:accent2>
        <a:srgbClr val="808285"/>
      </a:accent2>
      <a:accent3>
        <a:srgbClr val="E76D25"/>
      </a:accent3>
      <a:accent4>
        <a:srgbClr val="AFCB37"/>
      </a:accent4>
      <a:accent5>
        <a:srgbClr val="0373AC"/>
      </a:accent5>
      <a:accent6>
        <a:srgbClr val="92338A"/>
      </a:accent6>
      <a:hlink>
        <a:srgbClr val="58595B"/>
      </a:hlink>
      <a:folHlink>
        <a:srgbClr val="58595B"/>
      </a:folHlink>
    </a:clrScheme>
    <a:fontScheme name="Reed Smith Medium">
      <a:majorFont>
        <a:latin typeface="Open Sans Semibold"/>
        <a:ea typeface="STSong"/>
        <a:cs typeface="Arial"/>
      </a:majorFont>
      <a:minorFont>
        <a:latin typeface="Open Sans"/>
        <a:ea typeface="STSong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Reed Smith 16x9</Template>
  <Company/>
  <PresentationFormat>On-screen Show (16:9)</PresentationFormat>
  <Paragraphs>26</Paragraphs>
  <Slides>4</Slides>
  <Notes>4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Reed Smith 16x9</vt:lpstr>
      <vt:lpstr>Our Strategy for those with disabilities</vt:lpstr>
      <vt:lpstr>A Commitment to Diversity and Inclusion </vt:lpstr>
      <vt:lpstr>A Commitment to Diversity and Inclusion </vt:lpstr>
      <vt:lpstr>Disclosure and Confidence</vt:lpstr>
    </vt:vector>
  </TitlesOfParts>
  <LinksUpToDate>0</LinksUpToDate>
  <SharedDoc>0</SharedDoc>
  <HyperlinksChanged>0</HyperlinksChanged>
  <Application>Aspose.Slides for .NET</Application>
  <AppVersion>16.0600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1601-01-01T00:00:00.000</cp:lastPrinted>
  <dcterms:created xsi:type="dcterms:W3CDTF">1601-01-01T00:00:00Z</dcterms:created>
  <dcterms:modified xsi:type="dcterms:W3CDTF">2017-03-08T16:22:04.4462038Z</dcterms:modified>
</cp:coreProperties>
</file>