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71" r:id="rId3"/>
    <p:sldId id="270" r:id="rId4"/>
    <p:sldId id="264" r:id="rId5"/>
    <p:sldId id="265" r:id="rId6"/>
    <p:sldId id="267" r:id="rId7"/>
    <p:sldId id="272" r:id="rId8"/>
    <p:sldId id="273" r:id="rId9"/>
    <p:sldId id="274" r:id="rId10"/>
    <p:sldId id="269"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207" autoAdjust="0"/>
  </p:normalViewPr>
  <p:slideViewPr>
    <p:cSldViewPr snapToGrid="0" snapToObjects="1">
      <p:cViewPr varScale="1">
        <p:scale>
          <a:sx n="50" d="100"/>
          <a:sy n="50" d="100"/>
        </p:scale>
        <p:origin x="-10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jp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45DB0D-3568-A647-AA7A-B0B53ACE0770}" type="doc">
      <dgm:prSet loTypeId="urn:microsoft.com/office/officeart/2008/layout/AscendingPictureAccentProcess" loCatId="" qsTypeId="urn:microsoft.com/office/officeart/2005/8/quickstyle/simple3" qsCatId="simple" csTypeId="urn:microsoft.com/office/officeart/2005/8/colors/accent1_2" csCatId="accent1" phldr="1"/>
      <dgm:spPr/>
      <dgm:t>
        <a:bodyPr/>
        <a:lstStyle/>
        <a:p>
          <a:endParaRPr lang="en-US"/>
        </a:p>
      </dgm:t>
    </dgm:pt>
    <dgm:pt modelId="{196C0A52-98CB-644B-8AE5-BF4EF2DAC195}">
      <dgm:prSet phldrT="[Text]"/>
      <dgm:spPr/>
      <dgm:t>
        <a:bodyPr/>
        <a:lstStyle/>
        <a:p>
          <a:r>
            <a:rPr lang="en-US" dirty="0" smtClean="0"/>
            <a:t>Children now  grow up in a digital world </a:t>
          </a:r>
          <a:endParaRPr lang="en-US" dirty="0"/>
        </a:p>
      </dgm:t>
    </dgm:pt>
    <dgm:pt modelId="{2C894F9B-1822-2A4F-9CE7-B47EE095A67D}" type="parTrans" cxnId="{8151D787-6F59-B541-AF72-F627E1917326}">
      <dgm:prSet/>
      <dgm:spPr/>
      <dgm:t>
        <a:bodyPr/>
        <a:lstStyle/>
        <a:p>
          <a:endParaRPr lang="en-US"/>
        </a:p>
      </dgm:t>
    </dgm:pt>
    <dgm:pt modelId="{1CD7C650-1E95-0643-902A-C927B1B7F381}" type="sibTrans" cxnId="{8151D787-6F59-B541-AF72-F627E1917326}">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23000" r="-23000"/>
          </a:stretch>
        </a:blipFill>
      </dgm:spPr>
      <dgm:t>
        <a:bodyPr/>
        <a:lstStyle/>
        <a:p>
          <a:endParaRPr lang="en-US"/>
        </a:p>
      </dgm:t>
    </dgm:pt>
    <dgm:pt modelId="{F97B98F3-272A-DA47-8C04-CDAF0CC836F7}">
      <dgm:prSet phldrT="[Text]"/>
      <dgm:spPr/>
      <dgm:t>
        <a:bodyPr/>
        <a:lstStyle/>
        <a:p>
          <a:r>
            <a:rPr lang="en-US" dirty="0" smtClean="0"/>
            <a:t>Using a wide range of platforms from ever younger ages and increasing amounts of time</a:t>
          </a:r>
          <a:endParaRPr lang="en-US" dirty="0"/>
        </a:p>
      </dgm:t>
    </dgm:pt>
    <dgm:pt modelId="{B721400F-7768-6349-BDDF-FBBADF3EA2D5}" type="parTrans" cxnId="{D74A1EA7-0969-0C42-B7E5-33D2EE342E4B}">
      <dgm:prSet/>
      <dgm:spPr/>
      <dgm:t>
        <a:bodyPr/>
        <a:lstStyle/>
        <a:p>
          <a:endParaRPr lang="en-US"/>
        </a:p>
      </dgm:t>
    </dgm:pt>
    <dgm:pt modelId="{2AC99B74-86FA-A647-8130-5BAA144B17D5}" type="sibTrans" cxnId="{D74A1EA7-0969-0C42-B7E5-33D2EE342E4B}">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dgm:spPr>
      <dgm:t>
        <a:bodyPr/>
        <a:lstStyle/>
        <a:p>
          <a:endParaRPr lang="en-US"/>
        </a:p>
      </dgm:t>
    </dgm:pt>
    <dgm:pt modelId="{81257FF2-4405-BB4C-8D61-CB2E904D1DF4}">
      <dgm:prSet phldrT="[Text]"/>
      <dgm:spPr/>
      <dgm:t>
        <a:bodyPr/>
        <a:lstStyle/>
        <a:p>
          <a:r>
            <a:rPr lang="en-US" dirty="0" smtClean="0"/>
            <a:t>Growing body of research and knowledge into usage, impact, risk and harm</a:t>
          </a:r>
          <a:endParaRPr lang="en-US" dirty="0"/>
        </a:p>
      </dgm:t>
    </dgm:pt>
    <dgm:pt modelId="{3E0986A6-B822-564A-A984-5BE83D3DB51C}" type="parTrans" cxnId="{A0C373D3-55AE-1B41-BA4B-5A1858F26134}">
      <dgm:prSet/>
      <dgm:spPr/>
      <dgm:t>
        <a:bodyPr/>
        <a:lstStyle/>
        <a:p>
          <a:endParaRPr lang="en-US"/>
        </a:p>
      </dgm:t>
    </dgm:pt>
    <dgm:pt modelId="{FB47180B-1083-E541-B905-D07F357D1230}" type="sibTrans" cxnId="{A0C373D3-55AE-1B41-BA4B-5A1858F26134}">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l="-20000" r="-20000"/>
          </a:stretch>
        </a:blipFill>
      </dgm:spPr>
      <dgm:t>
        <a:bodyPr/>
        <a:lstStyle/>
        <a:p>
          <a:endParaRPr lang="en-US"/>
        </a:p>
      </dgm:t>
    </dgm:pt>
    <dgm:pt modelId="{A79B6D7B-E38A-3B41-8FE7-2FC5B34886CB}" type="pres">
      <dgm:prSet presAssocID="{8E45DB0D-3568-A647-AA7A-B0B53ACE0770}" presName="Name0" presStyleCnt="0">
        <dgm:presLayoutVars>
          <dgm:chMax val="7"/>
          <dgm:chPref val="7"/>
          <dgm:dir/>
        </dgm:presLayoutVars>
      </dgm:prSet>
      <dgm:spPr/>
      <dgm:t>
        <a:bodyPr/>
        <a:lstStyle/>
        <a:p>
          <a:endParaRPr lang="en-US"/>
        </a:p>
      </dgm:t>
    </dgm:pt>
    <dgm:pt modelId="{997FCCF9-E274-4E48-8F63-4F3244B068F9}" type="pres">
      <dgm:prSet presAssocID="{8E45DB0D-3568-A647-AA7A-B0B53ACE0770}" presName="dot1" presStyleLbl="alignNode1" presStyleIdx="0" presStyleCnt="12"/>
      <dgm:spPr/>
    </dgm:pt>
    <dgm:pt modelId="{E40FBE59-70FA-344A-8CFD-0A6BB3CF4ACE}" type="pres">
      <dgm:prSet presAssocID="{8E45DB0D-3568-A647-AA7A-B0B53ACE0770}" presName="dot2" presStyleLbl="alignNode1" presStyleIdx="1" presStyleCnt="12"/>
      <dgm:spPr/>
    </dgm:pt>
    <dgm:pt modelId="{EACF6B35-EC1C-FE4D-BE65-EB69B9B136B3}" type="pres">
      <dgm:prSet presAssocID="{8E45DB0D-3568-A647-AA7A-B0B53ACE0770}" presName="dot3" presStyleLbl="alignNode1" presStyleIdx="2" presStyleCnt="12"/>
      <dgm:spPr/>
    </dgm:pt>
    <dgm:pt modelId="{4C6F3F69-7E73-2447-B3A8-C9539FA5761E}" type="pres">
      <dgm:prSet presAssocID="{8E45DB0D-3568-A647-AA7A-B0B53ACE0770}" presName="dot4" presStyleLbl="alignNode1" presStyleIdx="3" presStyleCnt="12"/>
      <dgm:spPr/>
    </dgm:pt>
    <dgm:pt modelId="{B97E4A2F-1AAC-4C4E-884C-01DD64AC31F7}" type="pres">
      <dgm:prSet presAssocID="{8E45DB0D-3568-A647-AA7A-B0B53ACE0770}" presName="dot5" presStyleLbl="alignNode1" presStyleIdx="4" presStyleCnt="12"/>
      <dgm:spPr/>
    </dgm:pt>
    <dgm:pt modelId="{EA44204B-65FD-3145-A868-EA07E9CA3FB1}" type="pres">
      <dgm:prSet presAssocID="{8E45DB0D-3568-A647-AA7A-B0B53ACE0770}" presName="dotArrow1" presStyleLbl="alignNode1" presStyleIdx="5" presStyleCnt="12"/>
      <dgm:spPr/>
    </dgm:pt>
    <dgm:pt modelId="{34C09875-F5C8-2245-84A0-57D621B29274}" type="pres">
      <dgm:prSet presAssocID="{8E45DB0D-3568-A647-AA7A-B0B53ACE0770}" presName="dotArrow2" presStyleLbl="alignNode1" presStyleIdx="6" presStyleCnt="12"/>
      <dgm:spPr/>
    </dgm:pt>
    <dgm:pt modelId="{7A92F661-5939-A440-ABCE-0B7BB05FCEC0}" type="pres">
      <dgm:prSet presAssocID="{8E45DB0D-3568-A647-AA7A-B0B53ACE0770}" presName="dotArrow3" presStyleLbl="alignNode1" presStyleIdx="7" presStyleCnt="12"/>
      <dgm:spPr/>
    </dgm:pt>
    <dgm:pt modelId="{8A482990-15F6-E247-A78B-067207C9D5D7}" type="pres">
      <dgm:prSet presAssocID="{8E45DB0D-3568-A647-AA7A-B0B53ACE0770}" presName="dotArrow4" presStyleLbl="alignNode1" presStyleIdx="8" presStyleCnt="12"/>
      <dgm:spPr/>
    </dgm:pt>
    <dgm:pt modelId="{08D09565-A33C-4D42-A1D1-C3A66BEEEB6B}" type="pres">
      <dgm:prSet presAssocID="{8E45DB0D-3568-A647-AA7A-B0B53ACE0770}" presName="dotArrow5" presStyleLbl="alignNode1" presStyleIdx="9" presStyleCnt="12"/>
      <dgm:spPr/>
    </dgm:pt>
    <dgm:pt modelId="{E398D313-C788-A443-9EF8-ED576143247D}" type="pres">
      <dgm:prSet presAssocID="{8E45DB0D-3568-A647-AA7A-B0B53ACE0770}" presName="dotArrow6" presStyleLbl="alignNode1" presStyleIdx="10" presStyleCnt="12"/>
      <dgm:spPr/>
    </dgm:pt>
    <dgm:pt modelId="{8E94F1B2-3FDD-BE44-8FC3-259AE2B2C808}" type="pres">
      <dgm:prSet presAssocID="{8E45DB0D-3568-A647-AA7A-B0B53ACE0770}" presName="dotArrow7" presStyleLbl="alignNode1" presStyleIdx="11" presStyleCnt="12"/>
      <dgm:spPr/>
    </dgm:pt>
    <dgm:pt modelId="{EB482CCC-AC14-1849-8A46-AE9487189FF1}" type="pres">
      <dgm:prSet presAssocID="{196C0A52-98CB-644B-8AE5-BF4EF2DAC195}" presName="parTx1" presStyleLbl="node1" presStyleIdx="0" presStyleCnt="3"/>
      <dgm:spPr/>
      <dgm:t>
        <a:bodyPr/>
        <a:lstStyle/>
        <a:p>
          <a:endParaRPr lang="en-US"/>
        </a:p>
      </dgm:t>
    </dgm:pt>
    <dgm:pt modelId="{86D03FCD-CFB3-3049-8CF6-31838312728A}" type="pres">
      <dgm:prSet presAssocID="{1CD7C650-1E95-0643-902A-C927B1B7F381}" presName="picture1" presStyleCnt="0"/>
      <dgm:spPr/>
    </dgm:pt>
    <dgm:pt modelId="{C5589F79-63F7-FD4B-B8A6-1BD4527357BF}" type="pres">
      <dgm:prSet presAssocID="{1CD7C650-1E95-0643-902A-C927B1B7F381}" presName="imageRepeatNode" presStyleLbl="fgImgPlace1" presStyleIdx="0" presStyleCnt="3"/>
      <dgm:spPr/>
      <dgm:t>
        <a:bodyPr/>
        <a:lstStyle/>
        <a:p>
          <a:endParaRPr lang="en-US"/>
        </a:p>
      </dgm:t>
    </dgm:pt>
    <dgm:pt modelId="{69480041-FE09-CA4B-9A9C-68C6042F737D}" type="pres">
      <dgm:prSet presAssocID="{F97B98F3-272A-DA47-8C04-CDAF0CC836F7}" presName="parTx2" presStyleLbl="node1" presStyleIdx="1" presStyleCnt="3"/>
      <dgm:spPr/>
      <dgm:t>
        <a:bodyPr/>
        <a:lstStyle/>
        <a:p>
          <a:endParaRPr lang="en-US"/>
        </a:p>
      </dgm:t>
    </dgm:pt>
    <dgm:pt modelId="{8386028D-6624-D24D-989F-B4ACEE3B4E3F}" type="pres">
      <dgm:prSet presAssocID="{2AC99B74-86FA-A647-8130-5BAA144B17D5}" presName="picture2" presStyleCnt="0"/>
      <dgm:spPr/>
    </dgm:pt>
    <dgm:pt modelId="{CE5FD42A-132A-5248-B58B-0E2269DCC3F6}" type="pres">
      <dgm:prSet presAssocID="{2AC99B74-86FA-A647-8130-5BAA144B17D5}" presName="imageRepeatNode" presStyleLbl="fgImgPlace1" presStyleIdx="1" presStyleCnt="3"/>
      <dgm:spPr/>
      <dgm:t>
        <a:bodyPr/>
        <a:lstStyle/>
        <a:p>
          <a:endParaRPr lang="en-US"/>
        </a:p>
      </dgm:t>
    </dgm:pt>
    <dgm:pt modelId="{19BD928D-127B-4447-810A-D0A760BF30FA}" type="pres">
      <dgm:prSet presAssocID="{81257FF2-4405-BB4C-8D61-CB2E904D1DF4}" presName="parTx3" presStyleLbl="node1" presStyleIdx="2" presStyleCnt="3"/>
      <dgm:spPr/>
      <dgm:t>
        <a:bodyPr/>
        <a:lstStyle/>
        <a:p>
          <a:endParaRPr lang="en-US"/>
        </a:p>
      </dgm:t>
    </dgm:pt>
    <dgm:pt modelId="{6F7F6D10-0D30-3147-98A4-BB3DB5EBF3B7}" type="pres">
      <dgm:prSet presAssocID="{FB47180B-1083-E541-B905-D07F357D1230}" presName="picture3" presStyleCnt="0"/>
      <dgm:spPr/>
    </dgm:pt>
    <dgm:pt modelId="{74EC4D4A-6FAD-5649-919B-713354A6B1FF}" type="pres">
      <dgm:prSet presAssocID="{FB47180B-1083-E541-B905-D07F357D1230}" presName="imageRepeatNode" presStyleLbl="fgImgPlace1" presStyleIdx="2" presStyleCnt="3"/>
      <dgm:spPr/>
      <dgm:t>
        <a:bodyPr/>
        <a:lstStyle/>
        <a:p>
          <a:endParaRPr lang="en-US"/>
        </a:p>
      </dgm:t>
    </dgm:pt>
  </dgm:ptLst>
  <dgm:cxnLst>
    <dgm:cxn modelId="{1D11906E-64D6-9444-9CE1-AA720ADA4218}" type="presOf" srcId="{196C0A52-98CB-644B-8AE5-BF4EF2DAC195}" destId="{EB482CCC-AC14-1849-8A46-AE9487189FF1}" srcOrd="0" destOrd="0" presId="urn:microsoft.com/office/officeart/2008/layout/AscendingPictureAccentProcess"/>
    <dgm:cxn modelId="{95BC7C0E-7D3D-0945-8328-3B2F4916CD01}" type="presOf" srcId="{2AC99B74-86FA-A647-8130-5BAA144B17D5}" destId="{CE5FD42A-132A-5248-B58B-0E2269DCC3F6}" srcOrd="0" destOrd="0" presId="urn:microsoft.com/office/officeart/2008/layout/AscendingPictureAccentProcess"/>
    <dgm:cxn modelId="{64C7B5A6-A7A3-8A44-9514-38368D8499EC}" type="presOf" srcId="{F97B98F3-272A-DA47-8C04-CDAF0CC836F7}" destId="{69480041-FE09-CA4B-9A9C-68C6042F737D}" srcOrd="0" destOrd="0" presId="urn:microsoft.com/office/officeart/2008/layout/AscendingPictureAccentProcess"/>
    <dgm:cxn modelId="{D74A1EA7-0969-0C42-B7E5-33D2EE342E4B}" srcId="{8E45DB0D-3568-A647-AA7A-B0B53ACE0770}" destId="{F97B98F3-272A-DA47-8C04-CDAF0CC836F7}" srcOrd="1" destOrd="0" parTransId="{B721400F-7768-6349-BDDF-FBBADF3EA2D5}" sibTransId="{2AC99B74-86FA-A647-8130-5BAA144B17D5}"/>
    <dgm:cxn modelId="{E3198E01-2893-244D-A6AA-6306C54732E6}" type="presOf" srcId="{FB47180B-1083-E541-B905-D07F357D1230}" destId="{74EC4D4A-6FAD-5649-919B-713354A6B1FF}" srcOrd="0" destOrd="0" presId="urn:microsoft.com/office/officeart/2008/layout/AscendingPictureAccentProcess"/>
    <dgm:cxn modelId="{F4FC5F7F-E903-144E-A711-77BD9AD41313}" type="presOf" srcId="{81257FF2-4405-BB4C-8D61-CB2E904D1DF4}" destId="{19BD928D-127B-4447-810A-D0A760BF30FA}" srcOrd="0" destOrd="0" presId="urn:microsoft.com/office/officeart/2008/layout/AscendingPictureAccentProcess"/>
    <dgm:cxn modelId="{8151D787-6F59-B541-AF72-F627E1917326}" srcId="{8E45DB0D-3568-A647-AA7A-B0B53ACE0770}" destId="{196C0A52-98CB-644B-8AE5-BF4EF2DAC195}" srcOrd="0" destOrd="0" parTransId="{2C894F9B-1822-2A4F-9CE7-B47EE095A67D}" sibTransId="{1CD7C650-1E95-0643-902A-C927B1B7F381}"/>
    <dgm:cxn modelId="{D3412C2C-BBFB-3F45-8FFE-0983E9CBDCF0}" type="presOf" srcId="{1CD7C650-1E95-0643-902A-C927B1B7F381}" destId="{C5589F79-63F7-FD4B-B8A6-1BD4527357BF}" srcOrd="0" destOrd="0" presId="urn:microsoft.com/office/officeart/2008/layout/AscendingPictureAccentProcess"/>
    <dgm:cxn modelId="{B56368DC-2342-4F49-B2E4-C99889F29DE7}" type="presOf" srcId="{8E45DB0D-3568-A647-AA7A-B0B53ACE0770}" destId="{A79B6D7B-E38A-3B41-8FE7-2FC5B34886CB}" srcOrd="0" destOrd="0" presId="urn:microsoft.com/office/officeart/2008/layout/AscendingPictureAccentProcess"/>
    <dgm:cxn modelId="{A0C373D3-55AE-1B41-BA4B-5A1858F26134}" srcId="{8E45DB0D-3568-A647-AA7A-B0B53ACE0770}" destId="{81257FF2-4405-BB4C-8D61-CB2E904D1DF4}" srcOrd="2" destOrd="0" parTransId="{3E0986A6-B822-564A-A984-5BE83D3DB51C}" sibTransId="{FB47180B-1083-E541-B905-D07F357D1230}"/>
    <dgm:cxn modelId="{C73662B1-9E2A-E846-8F22-705562C264F8}" type="presParOf" srcId="{A79B6D7B-E38A-3B41-8FE7-2FC5B34886CB}" destId="{997FCCF9-E274-4E48-8F63-4F3244B068F9}" srcOrd="0" destOrd="0" presId="urn:microsoft.com/office/officeart/2008/layout/AscendingPictureAccentProcess"/>
    <dgm:cxn modelId="{768284FF-C8B5-FF45-A279-84CBD9BC629B}" type="presParOf" srcId="{A79B6D7B-E38A-3B41-8FE7-2FC5B34886CB}" destId="{E40FBE59-70FA-344A-8CFD-0A6BB3CF4ACE}" srcOrd="1" destOrd="0" presId="urn:microsoft.com/office/officeart/2008/layout/AscendingPictureAccentProcess"/>
    <dgm:cxn modelId="{41793AB0-2B88-3445-957B-F2E3968D86C1}" type="presParOf" srcId="{A79B6D7B-E38A-3B41-8FE7-2FC5B34886CB}" destId="{EACF6B35-EC1C-FE4D-BE65-EB69B9B136B3}" srcOrd="2" destOrd="0" presId="urn:microsoft.com/office/officeart/2008/layout/AscendingPictureAccentProcess"/>
    <dgm:cxn modelId="{203CC4C2-87BE-1C44-8797-909FF499181A}" type="presParOf" srcId="{A79B6D7B-E38A-3B41-8FE7-2FC5B34886CB}" destId="{4C6F3F69-7E73-2447-B3A8-C9539FA5761E}" srcOrd="3" destOrd="0" presId="urn:microsoft.com/office/officeart/2008/layout/AscendingPictureAccentProcess"/>
    <dgm:cxn modelId="{A79F6902-B59D-8C42-9A76-95A3A209B88F}" type="presParOf" srcId="{A79B6D7B-E38A-3B41-8FE7-2FC5B34886CB}" destId="{B97E4A2F-1AAC-4C4E-884C-01DD64AC31F7}" srcOrd="4" destOrd="0" presId="urn:microsoft.com/office/officeart/2008/layout/AscendingPictureAccentProcess"/>
    <dgm:cxn modelId="{6129792E-705C-E445-B90F-49D5E47A1509}" type="presParOf" srcId="{A79B6D7B-E38A-3B41-8FE7-2FC5B34886CB}" destId="{EA44204B-65FD-3145-A868-EA07E9CA3FB1}" srcOrd="5" destOrd="0" presId="urn:microsoft.com/office/officeart/2008/layout/AscendingPictureAccentProcess"/>
    <dgm:cxn modelId="{FE546F4F-0FD2-CC49-BC65-176B187F12DC}" type="presParOf" srcId="{A79B6D7B-E38A-3B41-8FE7-2FC5B34886CB}" destId="{34C09875-F5C8-2245-84A0-57D621B29274}" srcOrd="6" destOrd="0" presId="urn:microsoft.com/office/officeart/2008/layout/AscendingPictureAccentProcess"/>
    <dgm:cxn modelId="{FD402F8D-30C8-2F43-B705-27D6FFC20B61}" type="presParOf" srcId="{A79B6D7B-E38A-3B41-8FE7-2FC5B34886CB}" destId="{7A92F661-5939-A440-ABCE-0B7BB05FCEC0}" srcOrd="7" destOrd="0" presId="urn:microsoft.com/office/officeart/2008/layout/AscendingPictureAccentProcess"/>
    <dgm:cxn modelId="{6F780BB7-43C2-D047-B789-DA5AFE36B2E7}" type="presParOf" srcId="{A79B6D7B-E38A-3B41-8FE7-2FC5B34886CB}" destId="{8A482990-15F6-E247-A78B-067207C9D5D7}" srcOrd="8" destOrd="0" presId="urn:microsoft.com/office/officeart/2008/layout/AscendingPictureAccentProcess"/>
    <dgm:cxn modelId="{7735D127-E1FB-AF4C-8545-1CC958C74061}" type="presParOf" srcId="{A79B6D7B-E38A-3B41-8FE7-2FC5B34886CB}" destId="{08D09565-A33C-4D42-A1D1-C3A66BEEEB6B}" srcOrd="9" destOrd="0" presId="urn:microsoft.com/office/officeart/2008/layout/AscendingPictureAccentProcess"/>
    <dgm:cxn modelId="{DEBA4EB7-C65E-FA4A-89F2-102CE355F7B6}" type="presParOf" srcId="{A79B6D7B-E38A-3B41-8FE7-2FC5B34886CB}" destId="{E398D313-C788-A443-9EF8-ED576143247D}" srcOrd="10" destOrd="0" presId="urn:microsoft.com/office/officeart/2008/layout/AscendingPictureAccentProcess"/>
    <dgm:cxn modelId="{BB3B40F3-F4EB-3B49-B26A-B9444029EFA7}" type="presParOf" srcId="{A79B6D7B-E38A-3B41-8FE7-2FC5B34886CB}" destId="{8E94F1B2-3FDD-BE44-8FC3-259AE2B2C808}" srcOrd="11" destOrd="0" presId="urn:microsoft.com/office/officeart/2008/layout/AscendingPictureAccentProcess"/>
    <dgm:cxn modelId="{95EC5044-8138-B041-BA52-9BC0468C99FB}" type="presParOf" srcId="{A79B6D7B-E38A-3B41-8FE7-2FC5B34886CB}" destId="{EB482CCC-AC14-1849-8A46-AE9487189FF1}" srcOrd="12" destOrd="0" presId="urn:microsoft.com/office/officeart/2008/layout/AscendingPictureAccentProcess"/>
    <dgm:cxn modelId="{8733586A-8AED-284A-94F4-48CE1F8574E6}" type="presParOf" srcId="{A79B6D7B-E38A-3B41-8FE7-2FC5B34886CB}" destId="{86D03FCD-CFB3-3049-8CF6-31838312728A}" srcOrd="13" destOrd="0" presId="urn:microsoft.com/office/officeart/2008/layout/AscendingPictureAccentProcess"/>
    <dgm:cxn modelId="{46E166D7-D79A-EC46-BDA4-31662143BE49}" type="presParOf" srcId="{86D03FCD-CFB3-3049-8CF6-31838312728A}" destId="{C5589F79-63F7-FD4B-B8A6-1BD4527357BF}" srcOrd="0" destOrd="0" presId="urn:microsoft.com/office/officeart/2008/layout/AscendingPictureAccentProcess"/>
    <dgm:cxn modelId="{C4D8B6E2-4836-3947-848F-27E3AB37F156}" type="presParOf" srcId="{A79B6D7B-E38A-3B41-8FE7-2FC5B34886CB}" destId="{69480041-FE09-CA4B-9A9C-68C6042F737D}" srcOrd="14" destOrd="0" presId="urn:microsoft.com/office/officeart/2008/layout/AscendingPictureAccentProcess"/>
    <dgm:cxn modelId="{79F477B8-5882-0A4E-B4FF-4A60789E0BE3}" type="presParOf" srcId="{A79B6D7B-E38A-3B41-8FE7-2FC5B34886CB}" destId="{8386028D-6624-D24D-989F-B4ACEE3B4E3F}" srcOrd="15" destOrd="0" presId="urn:microsoft.com/office/officeart/2008/layout/AscendingPictureAccentProcess"/>
    <dgm:cxn modelId="{C0433800-B3F4-9C44-8C9F-3D9BC036B5DE}" type="presParOf" srcId="{8386028D-6624-D24D-989F-B4ACEE3B4E3F}" destId="{CE5FD42A-132A-5248-B58B-0E2269DCC3F6}" srcOrd="0" destOrd="0" presId="urn:microsoft.com/office/officeart/2008/layout/AscendingPictureAccentProcess"/>
    <dgm:cxn modelId="{0F5BF85E-F807-824E-B8BC-E4CB90C425AB}" type="presParOf" srcId="{A79B6D7B-E38A-3B41-8FE7-2FC5B34886CB}" destId="{19BD928D-127B-4447-810A-D0A760BF30FA}" srcOrd="16" destOrd="0" presId="urn:microsoft.com/office/officeart/2008/layout/AscendingPictureAccentProcess"/>
    <dgm:cxn modelId="{E468AF7D-FC95-D54F-A744-9A998C65EBBA}" type="presParOf" srcId="{A79B6D7B-E38A-3B41-8FE7-2FC5B34886CB}" destId="{6F7F6D10-0D30-3147-98A4-BB3DB5EBF3B7}" srcOrd="17" destOrd="0" presId="urn:microsoft.com/office/officeart/2008/layout/AscendingPictureAccentProcess"/>
    <dgm:cxn modelId="{8B2E6515-706C-4E42-B6C5-E9E15E406302}" type="presParOf" srcId="{6F7F6D10-0D30-3147-98A4-BB3DB5EBF3B7}" destId="{74EC4D4A-6FAD-5649-919B-713354A6B1FF}"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F9B685-8AD7-CC42-A0A5-6F8C6A9E7AC4}"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A670BB19-0A74-624E-AF1C-D3FC7BDA24B7}">
      <dgm:prSet phldrT="[Text]"/>
      <dgm:spPr>
        <a:solidFill>
          <a:schemeClr val="accent4">
            <a:lumMod val="75000"/>
          </a:schemeClr>
        </a:solidFill>
      </dgm:spPr>
      <dgm:t>
        <a:bodyPr/>
        <a:lstStyle/>
        <a:p>
          <a:r>
            <a:rPr lang="en-GB" b="1" dirty="0" smtClean="0"/>
            <a:t>Accessibility rights</a:t>
          </a:r>
          <a:endParaRPr lang="en-US" dirty="0"/>
        </a:p>
      </dgm:t>
    </dgm:pt>
    <dgm:pt modelId="{EF8504E2-9E9A-3E4F-A473-9D0B1CD6CC6A}" type="parTrans" cxnId="{BEB32E62-81CF-044D-B8FA-E4477D250456}">
      <dgm:prSet/>
      <dgm:spPr/>
      <dgm:t>
        <a:bodyPr/>
        <a:lstStyle/>
        <a:p>
          <a:endParaRPr lang="en-US"/>
        </a:p>
      </dgm:t>
    </dgm:pt>
    <dgm:pt modelId="{02D0DEF7-9178-EC47-AADC-67992A6AD07C}" type="sibTrans" cxnId="{BEB32E62-81CF-044D-B8FA-E4477D250456}">
      <dgm:prSet/>
      <dgm:spPr/>
      <dgm:t>
        <a:bodyPr/>
        <a:lstStyle/>
        <a:p>
          <a:endParaRPr lang="en-US"/>
        </a:p>
      </dgm:t>
    </dgm:pt>
    <dgm:pt modelId="{84E2E8BA-431E-F04A-BA49-65774796CD15}">
      <dgm:prSet phldrT="[Text]"/>
      <dgm:spPr>
        <a:solidFill>
          <a:schemeClr val="accent4">
            <a:lumMod val="40000"/>
            <a:lumOff val="60000"/>
            <a:alpha val="90000"/>
          </a:schemeClr>
        </a:solidFill>
      </dgm:spPr>
      <dgm:t>
        <a:bodyPr/>
        <a:lstStyle/>
        <a:p>
          <a:pPr marL="179388" marR="0" indent="-179388" defTabSz="914400" eaLnBrk="1" fontAlgn="auto" latinLnBrk="0" hangingPunct="1">
            <a:lnSpc>
              <a:spcPct val="100000"/>
            </a:lnSpc>
            <a:spcBef>
              <a:spcPts val="0"/>
            </a:spcBef>
            <a:spcAft>
              <a:spcPts val="0"/>
            </a:spcAft>
            <a:buClrTx/>
            <a:buSzTx/>
            <a:buFontTx/>
            <a:buNone/>
            <a:tabLst/>
            <a:defRPr/>
          </a:pPr>
          <a:r>
            <a:rPr lang="en-GB" dirty="0" smtClean="0"/>
            <a:t>Right to access on an equal basis with others to information and communication technologies and systems</a:t>
          </a:r>
          <a:endParaRPr lang="en-US" dirty="0" smtClean="0"/>
        </a:p>
        <a:p>
          <a:pPr marL="114300" indent="0" defTabSz="577850">
            <a:lnSpc>
              <a:spcPct val="90000"/>
            </a:lnSpc>
            <a:spcBef>
              <a:spcPct val="0"/>
            </a:spcBef>
            <a:spcAft>
              <a:spcPct val="15000"/>
            </a:spcAft>
            <a:buNone/>
          </a:pPr>
          <a:endParaRPr lang="en-US" dirty="0"/>
        </a:p>
      </dgm:t>
    </dgm:pt>
    <dgm:pt modelId="{4AE3DF6B-0960-A249-8D3E-A22273A105F8}" type="parTrans" cxnId="{E2C7988B-D431-B74B-A82E-2A92381687F4}">
      <dgm:prSet/>
      <dgm:spPr/>
      <dgm:t>
        <a:bodyPr/>
        <a:lstStyle/>
        <a:p>
          <a:endParaRPr lang="en-US"/>
        </a:p>
      </dgm:t>
    </dgm:pt>
    <dgm:pt modelId="{FD34EB03-CA76-B24B-8C61-39F4AA3FE0DA}" type="sibTrans" cxnId="{E2C7988B-D431-B74B-A82E-2A92381687F4}">
      <dgm:prSet/>
      <dgm:spPr/>
      <dgm:t>
        <a:bodyPr/>
        <a:lstStyle/>
        <a:p>
          <a:endParaRPr lang="en-US"/>
        </a:p>
      </dgm:t>
    </dgm:pt>
    <dgm:pt modelId="{FB2A1A0D-9A39-B040-A211-4505A10A3B79}">
      <dgm:prSet phldrT="[Text]"/>
      <dgm:spPr>
        <a:solidFill>
          <a:schemeClr val="accent5">
            <a:lumMod val="75000"/>
          </a:schemeClr>
        </a:solidFill>
      </dgm:spPr>
      <dgm:t>
        <a:bodyPr/>
        <a:lstStyle/>
        <a:p>
          <a:r>
            <a:rPr lang="en-GB" b="1" dirty="0" smtClean="0"/>
            <a:t>General Principles</a:t>
          </a:r>
          <a:endParaRPr lang="en-US" dirty="0"/>
        </a:p>
      </dgm:t>
    </dgm:pt>
    <dgm:pt modelId="{30807007-2746-564C-B000-3963FB046549}" type="parTrans" cxnId="{BD164671-DA2D-3D4F-B465-D6AD4A0E77E1}">
      <dgm:prSet/>
      <dgm:spPr/>
      <dgm:t>
        <a:bodyPr/>
        <a:lstStyle/>
        <a:p>
          <a:endParaRPr lang="en-US"/>
        </a:p>
      </dgm:t>
    </dgm:pt>
    <dgm:pt modelId="{0374AD6E-663F-0541-8905-91F148F9EE17}" type="sibTrans" cxnId="{BD164671-DA2D-3D4F-B465-D6AD4A0E77E1}">
      <dgm:prSet/>
      <dgm:spPr/>
      <dgm:t>
        <a:bodyPr/>
        <a:lstStyle/>
        <a:p>
          <a:endParaRPr lang="en-US"/>
        </a:p>
      </dgm:t>
    </dgm:pt>
    <dgm:pt modelId="{E92CDA4F-70D2-B24D-8BE7-BCC0957F7A7C}">
      <dgm:prSet phldrT="[Text]"/>
      <dgm:spPr>
        <a:solidFill>
          <a:schemeClr val="accent5">
            <a:lumMod val="40000"/>
            <a:lumOff val="60000"/>
            <a:alpha val="90000"/>
          </a:schemeClr>
        </a:solidFill>
      </dgm:spPr>
      <dgm:t>
        <a:bodyPr/>
        <a:lstStyle/>
        <a:p>
          <a:r>
            <a:rPr lang="en-GB" dirty="0" smtClean="0"/>
            <a:t>Right to non-discrimination</a:t>
          </a:r>
          <a:endParaRPr lang="en-US" dirty="0"/>
        </a:p>
      </dgm:t>
    </dgm:pt>
    <dgm:pt modelId="{EF951DC9-2A4F-AF4F-BEC5-C61B93D0167B}" type="parTrans" cxnId="{DBBAABCB-883A-4A47-B658-10287820750A}">
      <dgm:prSet/>
      <dgm:spPr/>
      <dgm:t>
        <a:bodyPr/>
        <a:lstStyle/>
        <a:p>
          <a:endParaRPr lang="en-US"/>
        </a:p>
      </dgm:t>
    </dgm:pt>
    <dgm:pt modelId="{ED210D9D-AE6B-344A-8C7A-4FCB6A9D620E}" type="sibTrans" cxnId="{DBBAABCB-883A-4A47-B658-10287820750A}">
      <dgm:prSet/>
      <dgm:spPr/>
      <dgm:t>
        <a:bodyPr/>
        <a:lstStyle/>
        <a:p>
          <a:endParaRPr lang="en-US"/>
        </a:p>
      </dgm:t>
    </dgm:pt>
    <dgm:pt modelId="{A53CD19D-43DA-9E47-B45E-746E31E800A3}">
      <dgm:prSet phldrT="[Text]"/>
      <dgm:spPr>
        <a:solidFill>
          <a:schemeClr val="accent6">
            <a:lumMod val="50000"/>
          </a:schemeClr>
        </a:solidFill>
      </dgm:spPr>
      <dgm:t>
        <a:bodyPr/>
        <a:lstStyle/>
        <a:p>
          <a:r>
            <a:rPr lang="en-GB" b="1" dirty="0" smtClean="0"/>
            <a:t>Civil and political rights</a:t>
          </a:r>
          <a:endParaRPr lang="en-US" dirty="0"/>
        </a:p>
      </dgm:t>
    </dgm:pt>
    <dgm:pt modelId="{A4988D92-5634-9D41-BB2D-834F74AA7C09}" type="parTrans" cxnId="{1C629FC5-A77C-F34E-AAE3-E2C741FF31D4}">
      <dgm:prSet/>
      <dgm:spPr/>
      <dgm:t>
        <a:bodyPr/>
        <a:lstStyle/>
        <a:p>
          <a:endParaRPr lang="en-US"/>
        </a:p>
      </dgm:t>
    </dgm:pt>
    <dgm:pt modelId="{EF7D8677-15A5-3F4B-BBCE-D2A93A15E454}" type="sibTrans" cxnId="{1C629FC5-A77C-F34E-AAE3-E2C741FF31D4}">
      <dgm:prSet/>
      <dgm:spPr/>
      <dgm:t>
        <a:bodyPr/>
        <a:lstStyle/>
        <a:p>
          <a:endParaRPr lang="en-US"/>
        </a:p>
      </dgm:t>
    </dgm:pt>
    <dgm:pt modelId="{32F35B80-F98F-2A42-9310-D68F9103114F}">
      <dgm:prSet phldrT="[Text]"/>
      <dgm:spPr>
        <a:solidFill>
          <a:schemeClr val="accent6">
            <a:lumMod val="60000"/>
            <a:lumOff val="40000"/>
            <a:alpha val="90000"/>
          </a:schemeClr>
        </a:solidFill>
      </dgm:spPr>
      <dgm:t>
        <a:bodyPr/>
        <a:lstStyle/>
        <a:p>
          <a:r>
            <a:rPr lang="en-GB" dirty="0" smtClean="0"/>
            <a:t>Freedom of expression</a:t>
          </a:r>
          <a:endParaRPr lang="en-US" dirty="0"/>
        </a:p>
      </dgm:t>
    </dgm:pt>
    <dgm:pt modelId="{A9D86CE0-C8AC-8842-9B0C-1BA8FB516978}" type="parTrans" cxnId="{F5F70922-576E-4A41-B0F0-A8E52B2D1091}">
      <dgm:prSet/>
      <dgm:spPr/>
      <dgm:t>
        <a:bodyPr/>
        <a:lstStyle/>
        <a:p>
          <a:endParaRPr lang="en-US"/>
        </a:p>
      </dgm:t>
    </dgm:pt>
    <dgm:pt modelId="{441C2BAD-06CF-0A40-AEA7-CAD1EEFA2370}" type="sibTrans" cxnId="{F5F70922-576E-4A41-B0F0-A8E52B2D1091}">
      <dgm:prSet/>
      <dgm:spPr/>
      <dgm:t>
        <a:bodyPr/>
        <a:lstStyle/>
        <a:p>
          <a:endParaRPr lang="en-US"/>
        </a:p>
      </dgm:t>
    </dgm:pt>
    <dgm:pt modelId="{64BC900C-A0C5-4546-8265-7FD7DEA6612F}">
      <dgm:prSet phldrT="[Text]"/>
      <dgm:spPr>
        <a:solidFill>
          <a:schemeClr val="accent6">
            <a:lumMod val="60000"/>
            <a:lumOff val="40000"/>
            <a:alpha val="90000"/>
          </a:schemeClr>
        </a:solidFill>
      </dgm:spPr>
      <dgm:t>
        <a:bodyPr/>
        <a:lstStyle/>
        <a:p>
          <a:r>
            <a:rPr lang="en-US" dirty="0" smtClean="0"/>
            <a:t>Right to privacy</a:t>
          </a:r>
          <a:endParaRPr lang="en-US" dirty="0"/>
        </a:p>
      </dgm:t>
    </dgm:pt>
    <dgm:pt modelId="{5E78E7F7-CB07-694D-94BD-E73E85BFD781}" type="parTrans" cxnId="{AA920C11-3C29-7A40-AA8B-508DBB82D53D}">
      <dgm:prSet/>
      <dgm:spPr/>
      <dgm:t>
        <a:bodyPr/>
        <a:lstStyle/>
        <a:p>
          <a:endParaRPr lang="en-US"/>
        </a:p>
      </dgm:t>
    </dgm:pt>
    <dgm:pt modelId="{95C52D0C-2229-8541-9DD4-E359A2761858}" type="sibTrans" cxnId="{AA920C11-3C29-7A40-AA8B-508DBB82D53D}">
      <dgm:prSet/>
      <dgm:spPr/>
      <dgm:t>
        <a:bodyPr/>
        <a:lstStyle/>
        <a:p>
          <a:endParaRPr lang="en-US"/>
        </a:p>
      </dgm:t>
    </dgm:pt>
    <dgm:pt modelId="{D1269CB7-3AEE-6240-B2E7-CE3FE2CB23AD}">
      <dgm:prSet phldrT="[Text]"/>
      <dgm:spPr>
        <a:solidFill>
          <a:schemeClr val="accent5">
            <a:lumMod val="40000"/>
            <a:lumOff val="60000"/>
            <a:alpha val="90000"/>
          </a:schemeClr>
        </a:solidFill>
      </dgm:spPr>
      <dgm:t>
        <a:bodyPr/>
        <a:lstStyle/>
        <a:p>
          <a:r>
            <a:rPr lang="en-GB" dirty="0" smtClean="0"/>
            <a:t>Best interests</a:t>
          </a:r>
          <a:endParaRPr lang="en-US" dirty="0"/>
        </a:p>
      </dgm:t>
    </dgm:pt>
    <dgm:pt modelId="{9908DAFA-1810-3742-B6E0-C2038285CF27}" type="parTrans" cxnId="{FA775525-3CA1-AE49-AD42-0E232220CD47}">
      <dgm:prSet/>
      <dgm:spPr/>
      <dgm:t>
        <a:bodyPr/>
        <a:lstStyle/>
        <a:p>
          <a:endParaRPr lang="en-US"/>
        </a:p>
      </dgm:t>
    </dgm:pt>
    <dgm:pt modelId="{1B224102-7C28-EA46-AB20-8106360B174C}" type="sibTrans" cxnId="{FA775525-3CA1-AE49-AD42-0E232220CD47}">
      <dgm:prSet/>
      <dgm:spPr/>
      <dgm:t>
        <a:bodyPr/>
        <a:lstStyle/>
        <a:p>
          <a:endParaRPr lang="en-US"/>
        </a:p>
      </dgm:t>
    </dgm:pt>
    <dgm:pt modelId="{78F1199A-2880-CE48-9AF2-53537CFEEB95}">
      <dgm:prSet phldrT="[Text]"/>
      <dgm:spPr>
        <a:solidFill>
          <a:schemeClr val="accent5">
            <a:lumMod val="40000"/>
            <a:lumOff val="60000"/>
            <a:alpha val="90000"/>
          </a:schemeClr>
        </a:solidFill>
      </dgm:spPr>
      <dgm:t>
        <a:bodyPr/>
        <a:lstStyle/>
        <a:p>
          <a:r>
            <a:rPr lang="en-GB" dirty="0" smtClean="0"/>
            <a:t>Right to optimum development</a:t>
          </a:r>
          <a:endParaRPr lang="en-US" dirty="0"/>
        </a:p>
      </dgm:t>
    </dgm:pt>
    <dgm:pt modelId="{3EFD1676-7576-5448-BF6F-0BFF3C2FF0B6}" type="parTrans" cxnId="{0CAD6CD8-A4D3-654C-95A2-28BF94E59197}">
      <dgm:prSet/>
      <dgm:spPr/>
      <dgm:t>
        <a:bodyPr/>
        <a:lstStyle/>
        <a:p>
          <a:endParaRPr lang="en-US"/>
        </a:p>
      </dgm:t>
    </dgm:pt>
    <dgm:pt modelId="{0EC8BB93-A478-074A-AE21-88530A403FE1}" type="sibTrans" cxnId="{0CAD6CD8-A4D3-654C-95A2-28BF94E59197}">
      <dgm:prSet/>
      <dgm:spPr/>
      <dgm:t>
        <a:bodyPr/>
        <a:lstStyle/>
        <a:p>
          <a:endParaRPr lang="en-US"/>
        </a:p>
      </dgm:t>
    </dgm:pt>
    <dgm:pt modelId="{92E5CF4B-B2E4-7740-A0E1-E2369F0E281F}">
      <dgm:prSet phldrT="[Text]"/>
      <dgm:spPr>
        <a:solidFill>
          <a:schemeClr val="accent5">
            <a:lumMod val="40000"/>
            <a:lumOff val="60000"/>
            <a:alpha val="90000"/>
          </a:schemeClr>
        </a:solidFill>
      </dgm:spPr>
      <dgm:t>
        <a:bodyPr/>
        <a:lstStyle/>
        <a:p>
          <a:r>
            <a:rPr lang="en-GB" dirty="0" smtClean="0"/>
            <a:t>Right to be heard and taken seriously</a:t>
          </a:r>
          <a:endParaRPr lang="en-US" dirty="0"/>
        </a:p>
      </dgm:t>
    </dgm:pt>
    <dgm:pt modelId="{C318B083-858B-8B43-97A8-D2DACE70C945}" type="parTrans" cxnId="{525A95C9-674B-B54F-B496-860A5D138832}">
      <dgm:prSet/>
      <dgm:spPr/>
      <dgm:t>
        <a:bodyPr/>
        <a:lstStyle/>
        <a:p>
          <a:endParaRPr lang="en-US"/>
        </a:p>
      </dgm:t>
    </dgm:pt>
    <dgm:pt modelId="{C7A730B4-A716-C64A-A927-5DFECDD9561F}" type="sibTrans" cxnId="{525A95C9-674B-B54F-B496-860A5D138832}">
      <dgm:prSet/>
      <dgm:spPr/>
      <dgm:t>
        <a:bodyPr/>
        <a:lstStyle/>
        <a:p>
          <a:endParaRPr lang="en-US"/>
        </a:p>
      </dgm:t>
    </dgm:pt>
    <dgm:pt modelId="{65FB5B3C-0392-FE42-A937-A2EB51DE4F5F}">
      <dgm:prSet phldrT="[Text]"/>
      <dgm:spPr>
        <a:solidFill>
          <a:schemeClr val="accent6">
            <a:lumMod val="60000"/>
            <a:lumOff val="40000"/>
            <a:alpha val="90000"/>
          </a:schemeClr>
        </a:solidFill>
      </dgm:spPr>
      <dgm:t>
        <a:bodyPr/>
        <a:lstStyle/>
        <a:p>
          <a:r>
            <a:rPr lang="en-GB" dirty="0" smtClean="0"/>
            <a:t>Freedom of association</a:t>
          </a:r>
          <a:endParaRPr lang="en-US" dirty="0"/>
        </a:p>
      </dgm:t>
    </dgm:pt>
    <dgm:pt modelId="{53223A36-1CDC-E941-902B-FC3F2AE9166B}" type="parTrans" cxnId="{C1B32F61-2DC1-B34F-9C76-AA4E83B92ACC}">
      <dgm:prSet/>
      <dgm:spPr/>
      <dgm:t>
        <a:bodyPr/>
        <a:lstStyle/>
        <a:p>
          <a:endParaRPr lang="en-US"/>
        </a:p>
      </dgm:t>
    </dgm:pt>
    <dgm:pt modelId="{7D1C090B-B058-8C4A-9A11-F9CD4CE2A0EE}" type="sibTrans" cxnId="{C1B32F61-2DC1-B34F-9C76-AA4E83B92ACC}">
      <dgm:prSet/>
      <dgm:spPr/>
      <dgm:t>
        <a:bodyPr/>
        <a:lstStyle/>
        <a:p>
          <a:endParaRPr lang="en-US"/>
        </a:p>
      </dgm:t>
    </dgm:pt>
    <dgm:pt modelId="{DF9E979C-F17E-CC46-BEA3-83833772E4BF}">
      <dgm:prSet phldrT="[Text]"/>
      <dgm:spPr>
        <a:solidFill>
          <a:schemeClr val="accent6">
            <a:lumMod val="60000"/>
            <a:lumOff val="40000"/>
            <a:alpha val="90000"/>
          </a:schemeClr>
        </a:solidFill>
      </dgm:spPr>
      <dgm:t>
        <a:bodyPr/>
        <a:lstStyle/>
        <a:p>
          <a:r>
            <a:rPr lang="en-GB" dirty="0" smtClean="0"/>
            <a:t>Right to information</a:t>
          </a:r>
          <a:endParaRPr lang="en-US" dirty="0"/>
        </a:p>
      </dgm:t>
    </dgm:pt>
    <dgm:pt modelId="{6FFD26D4-5137-C245-BF93-CFA7CF8286E7}" type="parTrans" cxnId="{A1DC19AF-0F86-8749-9875-A7B36A2F5E48}">
      <dgm:prSet/>
      <dgm:spPr/>
      <dgm:t>
        <a:bodyPr/>
        <a:lstStyle/>
        <a:p>
          <a:endParaRPr lang="en-US"/>
        </a:p>
      </dgm:t>
    </dgm:pt>
    <dgm:pt modelId="{AD241BD0-3F7D-2243-AD80-82A8088E6F5C}" type="sibTrans" cxnId="{A1DC19AF-0F86-8749-9875-A7B36A2F5E48}">
      <dgm:prSet/>
      <dgm:spPr/>
      <dgm:t>
        <a:bodyPr/>
        <a:lstStyle/>
        <a:p>
          <a:endParaRPr lang="en-US"/>
        </a:p>
      </dgm:t>
    </dgm:pt>
    <dgm:pt modelId="{C4CF78C6-CBF5-9C4F-B6D3-283D6C27AC9F}">
      <dgm:prSet phldrT="[Text]"/>
      <dgm:spPr>
        <a:solidFill>
          <a:schemeClr val="accent3">
            <a:lumMod val="50000"/>
          </a:schemeClr>
        </a:solidFill>
      </dgm:spPr>
      <dgm:t>
        <a:bodyPr/>
        <a:lstStyle/>
        <a:p>
          <a:r>
            <a:rPr lang="en-GB" b="1" dirty="0" smtClean="0"/>
            <a:t>Protection rights</a:t>
          </a:r>
          <a:endParaRPr lang="en-US" dirty="0"/>
        </a:p>
      </dgm:t>
    </dgm:pt>
    <dgm:pt modelId="{A8A5BD69-7717-F042-9C94-0D32523B42DC}" type="parTrans" cxnId="{280AC56D-02CB-0C48-BA96-B57E4A90FAE2}">
      <dgm:prSet/>
      <dgm:spPr/>
      <dgm:t>
        <a:bodyPr/>
        <a:lstStyle/>
        <a:p>
          <a:endParaRPr lang="en-US"/>
        </a:p>
      </dgm:t>
    </dgm:pt>
    <dgm:pt modelId="{53B4702D-01A7-F94E-96C0-A60DC08EFCB5}" type="sibTrans" cxnId="{280AC56D-02CB-0C48-BA96-B57E4A90FAE2}">
      <dgm:prSet/>
      <dgm:spPr/>
      <dgm:t>
        <a:bodyPr/>
        <a:lstStyle/>
        <a:p>
          <a:endParaRPr lang="en-US"/>
        </a:p>
      </dgm:t>
    </dgm:pt>
    <dgm:pt modelId="{D768E53A-4437-BB40-9369-6F61BCD9398C}">
      <dgm:prSet/>
      <dgm:spPr>
        <a:solidFill>
          <a:schemeClr val="accent3">
            <a:lumMod val="40000"/>
            <a:lumOff val="60000"/>
            <a:alpha val="90000"/>
          </a:schemeClr>
        </a:solidFill>
      </dgm:spPr>
      <dgm:t>
        <a:bodyPr/>
        <a:lstStyle/>
        <a:p>
          <a:r>
            <a:rPr lang="en-GB" dirty="0" smtClean="0"/>
            <a:t>Right to protection from sexual exploitation</a:t>
          </a:r>
          <a:endParaRPr lang="en-US" dirty="0"/>
        </a:p>
      </dgm:t>
    </dgm:pt>
    <dgm:pt modelId="{AAC42D3F-70CD-CC40-B63E-345959DDD3B1}" type="parTrans" cxnId="{97CCF85D-3CD1-324A-A46F-361A6D57C3A2}">
      <dgm:prSet/>
      <dgm:spPr/>
      <dgm:t>
        <a:bodyPr/>
        <a:lstStyle/>
        <a:p>
          <a:endParaRPr lang="en-US"/>
        </a:p>
      </dgm:t>
    </dgm:pt>
    <dgm:pt modelId="{2F92EF4D-52A6-5E40-933E-436B6ECD5D38}" type="sibTrans" cxnId="{97CCF85D-3CD1-324A-A46F-361A6D57C3A2}">
      <dgm:prSet/>
      <dgm:spPr/>
      <dgm:t>
        <a:bodyPr/>
        <a:lstStyle/>
        <a:p>
          <a:endParaRPr lang="en-US"/>
        </a:p>
      </dgm:t>
    </dgm:pt>
    <dgm:pt modelId="{02ABB876-9A88-5340-8EA0-1E861D109F93}">
      <dgm:prSet/>
      <dgm:spPr>
        <a:solidFill>
          <a:schemeClr val="accent3">
            <a:lumMod val="40000"/>
            <a:lumOff val="60000"/>
            <a:alpha val="90000"/>
          </a:schemeClr>
        </a:solidFill>
      </dgm:spPr>
      <dgm:t>
        <a:bodyPr/>
        <a:lstStyle/>
        <a:p>
          <a:r>
            <a:rPr lang="en-GB" dirty="0" smtClean="0"/>
            <a:t>Right to protection from violence and abuse</a:t>
          </a:r>
          <a:endParaRPr lang="en-US" dirty="0"/>
        </a:p>
      </dgm:t>
    </dgm:pt>
    <dgm:pt modelId="{30BA6D25-7DB9-0447-9B9D-318FF860408D}" type="parTrans" cxnId="{08E5302D-529B-804F-80DE-33D7D0C02075}">
      <dgm:prSet/>
      <dgm:spPr/>
      <dgm:t>
        <a:bodyPr/>
        <a:lstStyle/>
        <a:p>
          <a:endParaRPr lang="en-US"/>
        </a:p>
      </dgm:t>
    </dgm:pt>
    <dgm:pt modelId="{36BA3D3B-7EAF-6145-A66E-A11183309471}" type="sibTrans" cxnId="{08E5302D-529B-804F-80DE-33D7D0C02075}">
      <dgm:prSet/>
      <dgm:spPr/>
      <dgm:t>
        <a:bodyPr/>
        <a:lstStyle/>
        <a:p>
          <a:endParaRPr lang="en-US"/>
        </a:p>
      </dgm:t>
    </dgm:pt>
    <dgm:pt modelId="{BD4E592B-528C-D24D-8BEF-212F3F0C6155}">
      <dgm:prSet/>
      <dgm:spPr>
        <a:solidFill>
          <a:schemeClr val="accent3">
            <a:lumMod val="40000"/>
            <a:lumOff val="60000"/>
            <a:alpha val="90000"/>
          </a:schemeClr>
        </a:solidFill>
      </dgm:spPr>
      <dgm:t>
        <a:bodyPr/>
        <a:lstStyle/>
        <a:p>
          <a:r>
            <a:rPr lang="en-GB" dirty="0" smtClean="0"/>
            <a:t>Parents right and duty to advise and guide in line with the child’s evolving capacities</a:t>
          </a:r>
          <a:endParaRPr lang="en-US" dirty="0"/>
        </a:p>
      </dgm:t>
    </dgm:pt>
    <dgm:pt modelId="{A20C6D75-72D1-A746-840D-C43F8B0995CA}" type="parTrans" cxnId="{68936501-EBD9-1048-81A0-6797A50DB602}">
      <dgm:prSet/>
      <dgm:spPr/>
      <dgm:t>
        <a:bodyPr/>
        <a:lstStyle/>
        <a:p>
          <a:endParaRPr lang="en-US"/>
        </a:p>
      </dgm:t>
    </dgm:pt>
    <dgm:pt modelId="{D44CE83C-1B59-7547-B827-DD3C852B73EC}" type="sibTrans" cxnId="{68936501-EBD9-1048-81A0-6797A50DB602}">
      <dgm:prSet/>
      <dgm:spPr/>
      <dgm:t>
        <a:bodyPr/>
        <a:lstStyle/>
        <a:p>
          <a:endParaRPr lang="en-US"/>
        </a:p>
      </dgm:t>
    </dgm:pt>
    <dgm:pt modelId="{ACE45F07-6C54-D248-9260-E9798DC79165}">
      <dgm:prSet/>
      <dgm:spPr>
        <a:solidFill>
          <a:schemeClr val="tx2">
            <a:lumMod val="50000"/>
          </a:schemeClr>
        </a:solidFill>
      </dgm:spPr>
      <dgm:t>
        <a:bodyPr/>
        <a:lstStyle/>
        <a:p>
          <a:r>
            <a:rPr lang="en-GB" b="1" dirty="0" smtClean="0"/>
            <a:t>Educational and cultural rights</a:t>
          </a:r>
          <a:endParaRPr lang="en-US" dirty="0"/>
        </a:p>
      </dgm:t>
    </dgm:pt>
    <dgm:pt modelId="{8C99A01D-1A5D-D44D-8F66-8BD7D120EF1F}" type="parTrans" cxnId="{E18C0529-647F-DD4C-8F31-E988965513B2}">
      <dgm:prSet/>
      <dgm:spPr/>
      <dgm:t>
        <a:bodyPr/>
        <a:lstStyle/>
        <a:p>
          <a:endParaRPr lang="en-US"/>
        </a:p>
      </dgm:t>
    </dgm:pt>
    <dgm:pt modelId="{9C27E71B-4E0D-FD42-AB9F-2F2A2E1BFA79}" type="sibTrans" cxnId="{E18C0529-647F-DD4C-8F31-E988965513B2}">
      <dgm:prSet/>
      <dgm:spPr/>
      <dgm:t>
        <a:bodyPr/>
        <a:lstStyle/>
        <a:p>
          <a:endParaRPr lang="en-US"/>
        </a:p>
      </dgm:t>
    </dgm:pt>
    <dgm:pt modelId="{46B13FFB-097B-504E-A1AD-D993E869AD41}">
      <dgm:prSet/>
      <dgm:spPr>
        <a:solidFill>
          <a:schemeClr val="tx2">
            <a:lumMod val="60000"/>
            <a:lumOff val="40000"/>
            <a:alpha val="90000"/>
          </a:schemeClr>
        </a:solidFill>
      </dgm:spPr>
      <dgm:t>
        <a:bodyPr/>
        <a:lstStyle/>
        <a:p>
          <a:r>
            <a:rPr lang="en-GB" dirty="0" smtClean="0"/>
            <a:t>Right to inclusive education</a:t>
          </a:r>
          <a:endParaRPr lang="en-US" dirty="0"/>
        </a:p>
      </dgm:t>
    </dgm:pt>
    <dgm:pt modelId="{719DDE2C-C977-8842-800A-20929086563E}" type="parTrans" cxnId="{522719D1-7867-7249-9340-6B328E663C85}">
      <dgm:prSet/>
      <dgm:spPr/>
      <dgm:t>
        <a:bodyPr/>
        <a:lstStyle/>
        <a:p>
          <a:endParaRPr lang="en-US"/>
        </a:p>
      </dgm:t>
    </dgm:pt>
    <dgm:pt modelId="{B1FA34D1-F9CF-E04F-81E3-C36CC60633D8}" type="sibTrans" cxnId="{522719D1-7867-7249-9340-6B328E663C85}">
      <dgm:prSet/>
      <dgm:spPr/>
      <dgm:t>
        <a:bodyPr/>
        <a:lstStyle/>
        <a:p>
          <a:endParaRPr lang="en-US"/>
        </a:p>
      </dgm:t>
    </dgm:pt>
    <dgm:pt modelId="{A992AAF8-D43D-954C-9692-40BA8302D401}">
      <dgm:prSet/>
      <dgm:spPr>
        <a:solidFill>
          <a:schemeClr val="tx2">
            <a:lumMod val="60000"/>
            <a:lumOff val="40000"/>
            <a:alpha val="90000"/>
          </a:schemeClr>
        </a:solidFill>
      </dgm:spPr>
      <dgm:t>
        <a:bodyPr/>
        <a:lstStyle/>
        <a:p>
          <a:r>
            <a:rPr lang="en-GB" dirty="0" smtClean="0"/>
            <a:t>Right to play and recreation</a:t>
          </a:r>
          <a:endParaRPr lang="en-US" dirty="0"/>
        </a:p>
      </dgm:t>
    </dgm:pt>
    <dgm:pt modelId="{B412399E-2CEF-4743-9289-53B8F60BF4BA}" type="parTrans" cxnId="{0336F763-46E5-C041-9383-E7207BD7FFF3}">
      <dgm:prSet/>
      <dgm:spPr/>
      <dgm:t>
        <a:bodyPr/>
        <a:lstStyle/>
        <a:p>
          <a:endParaRPr lang="en-US"/>
        </a:p>
      </dgm:t>
    </dgm:pt>
    <dgm:pt modelId="{CE36B960-2E00-1B46-8E5C-739E985D868A}" type="sibTrans" cxnId="{0336F763-46E5-C041-9383-E7207BD7FFF3}">
      <dgm:prSet/>
      <dgm:spPr/>
      <dgm:t>
        <a:bodyPr/>
        <a:lstStyle/>
        <a:p>
          <a:endParaRPr lang="en-US"/>
        </a:p>
      </dgm:t>
    </dgm:pt>
    <dgm:pt modelId="{727E0B7D-5DE6-A74C-826F-8A5201E14A58}">
      <dgm:prSet/>
      <dgm:spPr>
        <a:solidFill>
          <a:schemeClr val="tx2">
            <a:lumMod val="60000"/>
            <a:lumOff val="40000"/>
            <a:alpha val="90000"/>
          </a:schemeClr>
        </a:solidFill>
      </dgm:spPr>
      <dgm:t>
        <a:bodyPr/>
        <a:lstStyle/>
        <a:p>
          <a:r>
            <a:rPr lang="en-GB" dirty="0" smtClean="0"/>
            <a:t>Right to respect for culture</a:t>
          </a:r>
          <a:endParaRPr lang="en-US" dirty="0"/>
        </a:p>
      </dgm:t>
    </dgm:pt>
    <dgm:pt modelId="{50247B1C-265E-A64F-ACE0-3C7C6905D1DD}" type="parTrans" cxnId="{2E5A6516-A673-9C44-AE7C-6F0AF5FBD72B}">
      <dgm:prSet/>
      <dgm:spPr/>
      <dgm:t>
        <a:bodyPr/>
        <a:lstStyle/>
        <a:p>
          <a:endParaRPr lang="en-US"/>
        </a:p>
      </dgm:t>
    </dgm:pt>
    <dgm:pt modelId="{29B59817-E9FC-824B-8CF1-009F5D653C9A}" type="sibTrans" cxnId="{2E5A6516-A673-9C44-AE7C-6F0AF5FBD72B}">
      <dgm:prSet/>
      <dgm:spPr/>
      <dgm:t>
        <a:bodyPr/>
        <a:lstStyle/>
        <a:p>
          <a:endParaRPr lang="en-US"/>
        </a:p>
      </dgm:t>
    </dgm:pt>
    <dgm:pt modelId="{0D27A5AB-6E33-274A-A67D-1CD5E629CB71}" type="pres">
      <dgm:prSet presAssocID="{AEF9B685-8AD7-CC42-A0A5-6F8C6A9E7AC4}" presName="Name0" presStyleCnt="0">
        <dgm:presLayoutVars>
          <dgm:dir/>
          <dgm:animLvl val="lvl"/>
          <dgm:resizeHandles val="exact"/>
        </dgm:presLayoutVars>
      </dgm:prSet>
      <dgm:spPr/>
      <dgm:t>
        <a:bodyPr/>
        <a:lstStyle/>
        <a:p>
          <a:endParaRPr lang="en-US"/>
        </a:p>
      </dgm:t>
    </dgm:pt>
    <dgm:pt modelId="{6A2F37DF-612B-334B-8000-BECCBE1857D9}" type="pres">
      <dgm:prSet presAssocID="{A670BB19-0A74-624E-AF1C-D3FC7BDA24B7}" presName="composite" presStyleCnt="0"/>
      <dgm:spPr/>
    </dgm:pt>
    <dgm:pt modelId="{06086117-172C-FE45-BDD3-D3053E75C1CB}" type="pres">
      <dgm:prSet presAssocID="{A670BB19-0A74-624E-AF1C-D3FC7BDA24B7}" presName="parTx" presStyleLbl="alignNode1" presStyleIdx="0" presStyleCnt="5">
        <dgm:presLayoutVars>
          <dgm:chMax val="0"/>
          <dgm:chPref val="0"/>
          <dgm:bulletEnabled val="1"/>
        </dgm:presLayoutVars>
      </dgm:prSet>
      <dgm:spPr/>
      <dgm:t>
        <a:bodyPr/>
        <a:lstStyle/>
        <a:p>
          <a:endParaRPr lang="en-US"/>
        </a:p>
      </dgm:t>
    </dgm:pt>
    <dgm:pt modelId="{ACAAFB1C-0CCF-BE4A-BF7D-812E7BB32C3B}" type="pres">
      <dgm:prSet presAssocID="{A670BB19-0A74-624E-AF1C-D3FC7BDA24B7}" presName="desTx" presStyleLbl="alignAccFollowNode1" presStyleIdx="0" presStyleCnt="5">
        <dgm:presLayoutVars>
          <dgm:bulletEnabled val="1"/>
        </dgm:presLayoutVars>
      </dgm:prSet>
      <dgm:spPr/>
      <dgm:t>
        <a:bodyPr/>
        <a:lstStyle/>
        <a:p>
          <a:endParaRPr lang="en-US"/>
        </a:p>
      </dgm:t>
    </dgm:pt>
    <dgm:pt modelId="{843C4E10-C6D2-C340-A6AE-33A8D162ECFE}" type="pres">
      <dgm:prSet presAssocID="{02D0DEF7-9178-EC47-AADC-67992A6AD07C}" presName="space" presStyleCnt="0"/>
      <dgm:spPr/>
    </dgm:pt>
    <dgm:pt modelId="{7122F72A-C380-0043-B042-F216E10BAFDC}" type="pres">
      <dgm:prSet presAssocID="{FB2A1A0D-9A39-B040-A211-4505A10A3B79}" presName="composite" presStyleCnt="0"/>
      <dgm:spPr/>
    </dgm:pt>
    <dgm:pt modelId="{C84FFE45-5ABC-9548-BEC5-711C3D24D80A}" type="pres">
      <dgm:prSet presAssocID="{FB2A1A0D-9A39-B040-A211-4505A10A3B79}" presName="parTx" presStyleLbl="alignNode1" presStyleIdx="1" presStyleCnt="5">
        <dgm:presLayoutVars>
          <dgm:chMax val="0"/>
          <dgm:chPref val="0"/>
          <dgm:bulletEnabled val="1"/>
        </dgm:presLayoutVars>
      </dgm:prSet>
      <dgm:spPr/>
      <dgm:t>
        <a:bodyPr/>
        <a:lstStyle/>
        <a:p>
          <a:endParaRPr lang="en-US"/>
        </a:p>
      </dgm:t>
    </dgm:pt>
    <dgm:pt modelId="{138F662E-1685-C243-9E9A-11D9D942CD53}" type="pres">
      <dgm:prSet presAssocID="{FB2A1A0D-9A39-B040-A211-4505A10A3B79}" presName="desTx" presStyleLbl="alignAccFollowNode1" presStyleIdx="1" presStyleCnt="5">
        <dgm:presLayoutVars>
          <dgm:bulletEnabled val="1"/>
        </dgm:presLayoutVars>
      </dgm:prSet>
      <dgm:spPr/>
      <dgm:t>
        <a:bodyPr/>
        <a:lstStyle/>
        <a:p>
          <a:endParaRPr lang="en-US"/>
        </a:p>
      </dgm:t>
    </dgm:pt>
    <dgm:pt modelId="{C277925C-62CD-AC4E-95A2-D40BB09C1788}" type="pres">
      <dgm:prSet presAssocID="{0374AD6E-663F-0541-8905-91F148F9EE17}" presName="space" presStyleCnt="0"/>
      <dgm:spPr/>
    </dgm:pt>
    <dgm:pt modelId="{C1E0BA39-1F74-7446-8B9A-A383D725F9AD}" type="pres">
      <dgm:prSet presAssocID="{A53CD19D-43DA-9E47-B45E-746E31E800A3}" presName="composite" presStyleCnt="0"/>
      <dgm:spPr/>
    </dgm:pt>
    <dgm:pt modelId="{2B0D7DB2-0E56-C04F-B555-1BEAC5CACCDB}" type="pres">
      <dgm:prSet presAssocID="{A53CD19D-43DA-9E47-B45E-746E31E800A3}" presName="parTx" presStyleLbl="alignNode1" presStyleIdx="2" presStyleCnt="5">
        <dgm:presLayoutVars>
          <dgm:chMax val="0"/>
          <dgm:chPref val="0"/>
          <dgm:bulletEnabled val="1"/>
        </dgm:presLayoutVars>
      </dgm:prSet>
      <dgm:spPr/>
      <dgm:t>
        <a:bodyPr/>
        <a:lstStyle/>
        <a:p>
          <a:endParaRPr lang="en-US"/>
        </a:p>
      </dgm:t>
    </dgm:pt>
    <dgm:pt modelId="{F03BD221-8242-7148-A760-0A9BFDC2AA9F}" type="pres">
      <dgm:prSet presAssocID="{A53CD19D-43DA-9E47-B45E-746E31E800A3}" presName="desTx" presStyleLbl="alignAccFollowNode1" presStyleIdx="2" presStyleCnt="5">
        <dgm:presLayoutVars>
          <dgm:bulletEnabled val="1"/>
        </dgm:presLayoutVars>
      </dgm:prSet>
      <dgm:spPr/>
      <dgm:t>
        <a:bodyPr/>
        <a:lstStyle/>
        <a:p>
          <a:endParaRPr lang="en-US"/>
        </a:p>
      </dgm:t>
    </dgm:pt>
    <dgm:pt modelId="{FAF535D2-2B2C-1A4E-A338-C862E61D1ED0}" type="pres">
      <dgm:prSet presAssocID="{EF7D8677-15A5-3F4B-BBCE-D2A93A15E454}" presName="space" presStyleCnt="0"/>
      <dgm:spPr/>
    </dgm:pt>
    <dgm:pt modelId="{FFBAC574-2859-0646-B7ED-DC5227C6B1A2}" type="pres">
      <dgm:prSet presAssocID="{C4CF78C6-CBF5-9C4F-B6D3-283D6C27AC9F}" presName="composite" presStyleCnt="0"/>
      <dgm:spPr/>
    </dgm:pt>
    <dgm:pt modelId="{D20B2D19-D89E-BA43-8BD0-8E6FE426ED0E}" type="pres">
      <dgm:prSet presAssocID="{C4CF78C6-CBF5-9C4F-B6D3-283D6C27AC9F}" presName="parTx" presStyleLbl="alignNode1" presStyleIdx="3" presStyleCnt="5">
        <dgm:presLayoutVars>
          <dgm:chMax val="0"/>
          <dgm:chPref val="0"/>
          <dgm:bulletEnabled val="1"/>
        </dgm:presLayoutVars>
      </dgm:prSet>
      <dgm:spPr/>
      <dgm:t>
        <a:bodyPr/>
        <a:lstStyle/>
        <a:p>
          <a:endParaRPr lang="en-US"/>
        </a:p>
      </dgm:t>
    </dgm:pt>
    <dgm:pt modelId="{17EF4EAE-43BC-C24E-AF77-D26419E049AC}" type="pres">
      <dgm:prSet presAssocID="{C4CF78C6-CBF5-9C4F-B6D3-283D6C27AC9F}" presName="desTx" presStyleLbl="alignAccFollowNode1" presStyleIdx="3" presStyleCnt="5">
        <dgm:presLayoutVars>
          <dgm:bulletEnabled val="1"/>
        </dgm:presLayoutVars>
      </dgm:prSet>
      <dgm:spPr/>
      <dgm:t>
        <a:bodyPr/>
        <a:lstStyle/>
        <a:p>
          <a:endParaRPr lang="en-US"/>
        </a:p>
      </dgm:t>
    </dgm:pt>
    <dgm:pt modelId="{A04AED2D-2560-A24A-99BB-16228F105FAB}" type="pres">
      <dgm:prSet presAssocID="{53B4702D-01A7-F94E-96C0-A60DC08EFCB5}" presName="space" presStyleCnt="0"/>
      <dgm:spPr/>
    </dgm:pt>
    <dgm:pt modelId="{A3CCD51C-42BD-1043-9672-AC4FAD87B831}" type="pres">
      <dgm:prSet presAssocID="{ACE45F07-6C54-D248-9260-E9798DC79165}" presName="composite" presStyleCnt="0"/>
      <dgm:spPr/>
    </dgm:pt>
    <dgm:pt modelId="{0A8FD86D-2493-0E47-9973-DB6869FF0AD9}" type="pres">
      <dgm:prSet presAssocID="{ACE45F07-6C54-D248-9260-E9798DC79165}" presName="parTx" presStyleLbl="alignNode1" presStyleIdx="4" presStyleCnt="5">
        <dgm:presLayoutVars>
          <dgm:chMax val="0"/>
          <dgm:chPref val="0"/>
          <dgm:bulletEnabled val="1"/>
        </dgm:presLayoutVars>
      </dgm:prSet>
      <dgm:spPr/>
      <dgm:t>
        <a:bodyPr/>
        <a:lstStyle/>
        <a:p>
          <a:endParaRPr lang="en-US"/>
        </a:p>
      </dgm:t>
    </dgm:pt>
    <dgm:pt modelId="{F86B81B4-097F-6440-BD42-AB5C42B422CB}" type="pres">
      <dgm:prSet presAssocID="{ACE45F07-6C54-D248-9260-E9798DC79165}" presName="desTx" presStyleLbl="alignAccFollowNode1" presStyleIdx="4" presStyleCnt="5">
        <dgm:presLayoutVars>
          <dgm:bulletEnabled val="1"/>
        </dgm:presLayoutVars>
      </dgm:prSet>
      <dgm:spPr/>
      <dgm:t>
        <a:bodyPr/>
        <a:lstStyle/>
        <a:p>
          <a:endParaRPr lang="en-US"/>
        </a:p>
      </dgm:t>
    </dgm:pt>
  </dgm:ptLst>
  <dgm:cxnLst>
    <dgm:cxn modelId="{BEB32E62-81CF-044D-B8FA-E4477D250456}" srcId="{AEF9B685-8AD7-CC42-A0A5-6F8C6A9E7AC4}" destId="{A670BB19-0A74-624E-AF1C-D3FC7BDA24B7}" srcOrd="0" destOrd="0" parTransId="{EF8504E2-9E9A-3E4F-A473-9D0B1CD6CC6A}" sibTransId="{02D0DEF7-9178-EC47-AADC-67992A6AD07C}"/>
    <dgm:cxn modelId="{E2C7988B-D431-B74B-A82E-2A92381687F4}" srcId="{A670BB19-0A74-624E-AF1C-D3FC7BDA24B7}" destId="{84E2E8BA-431E-F04A-BA49-65774796CD15}" srcOrd="0" destOrd="0" parTransId="{4AE3DF6B-0960-A249-8D3E-A22273A105F8}" sibTransId="{FD34EB03-CA76-B24B-8C61-39F4AA3FE0DA}"/>
    <dgm:cxn modelId="{0728901F-6DE5-F042-97BD-B0712460717D}" type="presOf" srcId="{D1269CB7-3AEE-6240-B2E7-CE3FE2CB23AD}" destId="{138F662E-1685-C243-9E9A-11D9D942CD53}" srcOrd="0" destOrd="1" presId="urn:microsoft.com/office/officeart/2005/8/layout/hList1"/>
    <dgm:cxn modelId="{C1B32F61-2DC1-B34F-9C76-AA4E83B92ACC}" srcId="{A53CD19D-43DA-9E47-B45E-746E31E800A3}" destId="{65FB5B3C-0392-FE42-A937-A2EB51DE4F5F}" srcOrd="1" destOrd="0" parTransId="{53223A36-1CDC-E941-902B-FC3F2AE9166B}" sibTransId="{7D1C090B-B058-8C4A-9A11-F9CD4CE2A0EE}"/>
    <dgm:cxn modelId="{7A9831A4-94CA-804A-BEB7-23B67DCF34C4}" type="presOf" srcId="{727E0B7D-5DE6-A74C-826F-8A5201E14A58}" destId="{F86B81B4-097F-6440-BD42-AB5C42B422CB}" srcOrd="0" destOrd="2" presId="urn:microsoft.com/office/officeart/2005/8/layout/hList1"/>
    <dgm:cxn modelId="{1C629FC5-A77C-F34E-AAE3-E2C741FF31D4}" srcId="{AEF9B685-8AD7-CC42-A0A5-6F8C6A9E7AC4}" destId="{A53CD19D-43DA-9E47-B45E-746E31E800A3}" srcOrd="2" destOrd="0" parTransId="{A4988D92-5634-9D41-BB2D-834F74AA7C09}" sibTransId="{EF7D8677-15A5-3F4B-BBCE-D2A93A15E454}"/>
    <dgm:cxn modelId="{73184750-A338-8949-974F-699B432DAFB8}" type="presOf" srcId="{A53CD19D-43DA-9E47-B45E-746E31E800A3}" destId="{2B0D7DB2-0E56-C04F-B555-1BEAC5CACCDB}" srcOrd="0" destOrd="0" presId="urn:microsoft.com/office/officeart/2005/8/layout/hList1"/>
    <dgm:cxn modelId="{6A819968-8A68-B142-99F4-5FAFA9CD490F}" type="presOf" srcId="{65FB5B3C-0392-FE42-A937-A2EB51DE4F5F}" destId="{F03BD221-8242-7148-A760-0A9BFDC2AA9F}" srcOrd="0" destOrd="1" presId="urn:microsoft.com/office/officeart/2005/8/layout/hList1"/>
    <dgm:cxn modelId="{DBBAABCB-883A-4A47-B658-10287820750A}" srcId="{FB2A1A0D-9A39-B040-A211-4505A10A3B79}" destId="{E92CDA4F-70D2-B24D-8BE7-BCC0957F7A7C}" srcOrd="0" destOrd="0" parTransId="{EF951DC9-2A4F-AF4F-BEC5-C61B93D0167B}" sibTransId="{ED210D9D-AE6B-344A-8C7A-4FCB6A9D620E}"/>
    <dgm:cxn modelId="{AB38946F-FE2C-0E49-BE42-455909414AA4}" type="presOf" srcId="{D768E53A-4437-BB40-9369-6F61BCD9398C}" destId="{17EF4EAE-43BC-C24E-AF77-D26419E049AC}" srcOrd="0" destOrd="0" presId="urn:microsoft.com/office/officeart/2005/8/layout/hList1"/>
    <dgm:cxn modelId="{FA775525-3CA1-AE49-AD42-0E232220CD47}" srcId="{FB2A1A0D-9A39-B040-A211-4505A10A3B79}" destId="{D1269CB7-3AEE-6240-B2E7-CE3FE2CB23AD}" srcOrd="1" destOrd="0" parTransId="{9908DAFA-1810-3742-B6E0-C2038285CF27}" sibTransId="{1B224102-7C28-EA46-AB20-8106360B174C}"/>
    <dgm:cxn modelId="{1719C595-5A8B-F34A-BD54-235B0DE8ED8F}" type="presOf" srcId="{84E2E8BA-431E-F04A-BA49-65774796CD15}" destId="{ACAAFB1C-0CCF-BE4A-BF7D-812E7BB32C3B}" srcOrd="0" destOrd="0" presId="urn:microsoft.com/office/officeart/2005/8/layout/hList1"/>
    <dgm:cxn modelId="{15DB80A6-2FE4-7E4F-96EE-404D79E64CE7}" type="presOf" srcId="{AEF9B685-8AD7-CC42-A0A5-6F8C6A9E7AC4}" destId="{0D27A5AB-6E33-274A-A67D-1CD5E629CB71}" srcOrd="0" destOrd="0" presId="urn:microsoft.com/office/officeart/2005/8/layout/hList1"/>
    <dgm:cxn modelId="{6105F711-0CEB-3948-8E45-D72F331BB80E}" type="presOf" srcId="{92E5CF4B-B2E4-7740-A0E1-E2369F0E281F}" destId="{138F662E-1685-C243-9E9A-11D9D942CD53}" srcOrd="0" destOrd="3" presId="urn:microsoft.com/office/officeart/2005/8/layout/hList1"/>
    <dgm:cxn modelId="{BD164671-DA2D-3D4F-B465-D6AD4A0E77E1}" srcId="{AEF9B685-8AD7-CC42-A0A5-6F8C6A9E7AC4}" destId="{FB2A1A0D-9A39-B040-A211-4505A10A3B79}" srcOrd="1" destOrd="0" parTransId="{30807007-2746-564C-B000-3963FB046549}" sibTransId="{0374AD6E-663F-0541-8905-91F148F9EE17}"/>
    <dgm:cxn modelId="{E18C0529-647F-DD4C-8F31-E988965513B2}" srcId="{AEF9B685-8AD7-CC42-A0A5-6F8C6A9E7AC4}" destId="{ACE45F07-6C54-D248-9260-E9798DC79165}" srcOrd="4" destOrd="0" parTransId="{8C99A01D-1A5D-D44D-8F66-8BD7D120EF1F}" sibTransId="{9C27E71B-4E0D-FD42-AB9F-2F2A2E1BFA79}"/>
    <dgm:cxn modelId="{68936501-EBD9-1048-81A0-6797A50DB602}" srcId="{C4CF78C6-CBF5-9C4F-B6D3-283D6C27AC9F}" destId="{BD4E592B-528C-D24D-8BEF-212F3F0C6155}" srcOrd="2" destOrd="0" parTransId="{A20C6D75-72D1-A746-840D-C43F8B0995CA}" sibTransId="{D44CE83C-1B59-7547-B827-DD3C852B73EC}"/>
    <dgm:cxn modelId="{BA25D53F-6F72-8742-A3C1-443B4CE31496}" type="presOf" srcId="{FB2A1A0D-9A39-B040-A211-4505A10A3B79}" destId="{C84FFE45-5ABC-9548-BEC5-711C3D24D80A}" srcOrd="0" destOrd="0" presId="urn:microsoft.com/office/officeart/2005/8/layout/hList1"/>
    <dgm:cxn modelId="{A1DC19AF-0F86-8749-9875-A7B36A2F5E48}" srcId="{A53CD19D-43DA-9E47-B45E-746E31E800A3}" destId="{DF9E979C-F17E-CC46-BEA3-83833772E4BF}" srcOrd="2" destOrd="0" parTransId="{6FFD26D4-5137-C245-BF93-CFA7CF8286E7}" sibTransId="{AD241BD0-3F7D-2243-AD80-82A8088E6F5C}"/>
    <dgm:cxn modelId="{821F2E4D-09E7-0242-9D49-3F9B8CDA92F5}" type="presOf" srcId="{64BC900C-A0C5-4546-8265-7FD7DEA6612F}" destId="{F03BD221-8242-7148-A760-0A9BFDC2AA9F}" srcOrd="0" destOrd="3" presId="urn:microsoft.com/office/officeart/2005/8/layout/hList1"/>
    <dgm:cxn modelId="{97CCF85D-3CD1-324A-A46F-361A6D57C3A2}" srcId="{C4CF78C6-CBF5-9C4F-B6D3-283D6C27AC9F}" destId="{D768E53A-4437-BB40-9369-6F61BCD9398C}" srcOrd="0" destOrd="0" parTransId="{AAC42D3F-70CD-CC40-B63E-345959DDD3B1}" sibTransId="{2F92EF4D-52A6-5E40-933E-436B6ECD5D38}"/>
    <dgm:cxn modelId="{F5F70922-576E-4A41-B0F0-A8E52B2D1091}" srcId="{A53CD19D-43DA-9E47-B45E-746E31E800A3}" destId="{32F35B80-F98F-2A42-9310-D68F9103114F}" srcOrd="0" destOrd="0" parTransId="{A9D86CE0-C8AC-8842-9B0C-1BA8FB516978}" sibTransId="{441C2BAD-06CF-0A40-AEA7-CAD1EEFA2370}"/>
    <dgm:cxn modelId="{C2832507-B081-9F4F-BB83-AA9B377A546D}" type="presOf" srcId="{78F1199A-2880-CE48-9AF2-53537CFEEB95}" destId="{138F662E-1685-C243-9E9A-11D9D942CD53}" srcOrd="0" destOrd="2" presId="urn:microsoft.com/office/officeart/2005/8/layout/hList1"/>
    <dgm:cxn modelId="{B98F2C33-1AC2-794C-ADC8-C2452CE6301F}" type="presOf" srcId="{02ABB876-9A88-5340-8EA0-1E861D109F93}" destId="{17EF4EAE-43BC-C24E-AF77-D26419E049AC}" srcOrd="0" destOrd="1" presId="urn:microsoft.com/office/officeart/2005/8/layout/hList1"/>
    <dgm:cxn modelId="{9C66DC28-AFCD-AB44-A961-18B64867E46E}" type="presOf" srcId="{ACE45F07-6C54-D248-9260-E9798DC79165}" destId="{0A8FD86D-2493-0E47-9973-DB6869FF0AD9}" srcOrd="0" destOrd="0" presId="urn:microsoft.com/office/officeart/2005/8/layout/hList1"/>
    <dgm:cxn modelId="{AA920C11-3C29-7A40-AA8B-508DBB82D53D}" srcId="{A53CD19D-43DA-9E47-B45E-746E31E800A3}" destId="{64BC900C-A0C5-4546-8265-7FD7DEA6612F}" srcOrd="3" destOrd="0" parTransId="{5E78E7F7-CB07-694D-94BD-E73E85BFD781}" sibTransId="{95C52D0C-2229-8541-9DD4-E359A2761858}"/>
    <dgm:cxn modelId="{E29BFF8B-D9E9-2348-B906-702A63E9AC33}" type="presOf" srcId="{E92CDA4F-70D2-B24D-8BE7-BCC0957F7A7C}" destId="{138F662E-1685-C243-9E9A-11D9D942CD53}" srcOrd="0" destOrd="0" presId="urn:microsoft.com/office/officeart/2005/8/layout/hList1"/>
    <dgm:cxn modelId="{0CAD6CD8-A4D3-654C-95A2-28BF94E59197}" srcId="{FB2A1A0D-9A39-B040-A211-4505A10A3B79}" destId="{78F1199A-2880-CE48-9AF2-53537CFEEB95}" srcOrd="2" destOrd="0" parTransId="{3EFD1676-7576-5448-BF6F-0BFF3C2FF0B6}" sibTransId="{0EC8BB93-A478-074A-AE21-88530A403FE1}"/>
    <dgm:cxn modelId="{7E993743-1EF2-634B-AEE8-3BAE40F9CD4B}" type="presOf" srcId="{A670BB19-0A74-624E-AF1C-D3FC7BDA24B7}" destId="{06086117-172C-FE45-BDD3-D3053E75C1CB}" srcOrd="0" destOrd="0" presId="urn:microsoft.com/office/officeart/2005/8/layout/hList1"/>
    <dgm:cxn modelId="{37FA25C7-725E-1149-B16C-7A247686B0DE}" type="presOf" srcId="{46B13FFB-097B-504E-A1AD-D993E869AD41}" destId="{F86B81B4-097F-6440-BD42-AB5C42B422CB}" srcOrd="0" destOrd="0" presId="urn:microsoft.com/office/officeart/2005/8/layout/hList1"/>
    <dgm:cxn modelId="{522719D1-7867-7249-9340-6B328E663C85}" srcId="{ACE45F07-6C54-D248-9260-E9798DC79165}" destId="{46B13FFB-097B-504E-A1AD-D993E869AD41}" srcOrd="0" destOrd="0" parTransId="{719DDE2C-C977-8842-800A-20929086563E}" sibTransId="{B1FA34D1-F9CF-E04F-81E3-C36CC60633D8}"/>
    <dgm:cxn modelId="{0336F763-46E5-C041-9383-E7207BD7FFF3}" srcId="{ACE45F07-6C54-D248-9260-E9798DC79165}" destId="{A992AAF8-D43D-954C-9692-40BA8302D401}" srcOrd="1" destOrd="0" parTransId="{B412399E-2CEF-4743-9289-53B8F60BF4BA}" sibTransId="{CE36B960-2E00-1B46-8E5C-739E985D868A}"/>
    <dgm:cxn modelId="{1FA1E9F8-5AD1-0247-AF02-35BC0607D224}" type="presOf" srcId="{A992AAF8-D43D-954C-9692-40BA8302D401}" destId="{F86B81B4-097F-6440-BD42-AB5C42B422CB}" srcOrd="0" destOrd="1" presId="urn:microsoft.com/office/officeart/2005/8/layout/hList1"/>
    <dgm:cxn modelId="{C8FA47C8-5D5C-7047-9A4C-3A8B4BC51069}" type="presOf" srcId="{32F35B80-F98F-2A42-9310-D68F9103114F}" destId="{F03BD221-8242-7148-A760-0A9BFDC2AA9F}" srcOrd="0" destOrd="0" presId="urn:microsoft.com/office/officeart/2005/8/layout/hList1"/>
    <dgm:cxn modelId="{AC638F25-737B-AD40-865A-1B30233AE7A7}" type="presOf" srcId="{C4CF78C6-CBF5-9C4F-B6D3-283D6C27AC9F}" destId="{D20B2D19-D89E-BA43-8BD0-8E6FE426ED0E}" srcOrd="0" destOrd="0" presId="urn:microsoft.com/office/officeart/2005/8/layout/hList1"/>
    <dgm:cxn modelId="{2E5A6516-A673-9C44-AE7C-6F0AF5FBD72B}" srcId="{ACE45F07-6C54-D248-9260-E9798DC79165}" destId="{727E0B7D-5DE6-A74C-826F-8A5201E14A58}" srcOrd="2" destOrd="0" parTransId="{50247B1C-265E-A64F-ACE0-3C7C6905D1DD}" sibTransId="{29B59817-E9FC-824B-8CF1-009F5D653C9A}"/>
    <dgm:cxn modelId="{525A95C9-674B-B54F-B496-860A5D138832}" srcId="{FB2A1A0D-9A39-B040-A211-4505A10A3B79}" destId="{92E5CF4B-B2E4-7740-A0E1-E2369F0E281F}" srcOrd="3" destOrd="0" parTransId="{C318B083-858B-8B43-97A8-D2DACE70C945}" sibTransId="{C7A730B4-A716-C64A-A927-5DFECDD9561F}"/>
    <dgm:cxn modelId="{08E5302D-529B-804F-80DE-33D7D0C02075}" srcId="{C4CF78C6-CBF5-9C4F-B6D3-283D6C27AC9F}" destId="{02ABB876-9A88-5340-8EA0-1E861D109F93}" srcOrd="1" destOrd="0" parTransId="{30BA6D25-7DB9-0447-9B9D-318FF860408D}" sibTransId="{36BA3D3B-7EAF-6145-A66E-A11183309471}"/>
    <dgm:cxn modelId="{280AC56D-02CB-0C48-BA96-B57E4A90FAE2}" srcId="{AEF9B685-8AD7-CC42-A0A5-6F8C6A9E7AC4}" destId="{C4CF78C6-CBF5-9C4F-B6D3-283D6C27AC9F}" srcOrd="3" destOrd="0" parTransId="{A8A5BD69-7717-F042-9C94-0D32523B42DC}" sibTransId="{53B4702D-01A7-F94E-96C0-A60DC08EFCB5}"/>
    <dgm:cxn modelId="{196FE59A-8EA2-AD4E-A6D0-EB235C4FEE5A}" type="presOf" srcId="{BD4E592B-528C-D24D-8BEF-212F3F0C6155}" destId="{17EF4EAE-43BC-C24E-AF77-D26419E049AC}" srcOrd="0" destOrd="2" presId="urn:microsoft.com/office/officeart/2005/8/layout/hList1"/>
    <dgm:cxn modelId="{6291C7E9-6B08-834A-BBB8-6C7FDF6D5F6D}" type="presOf" srcId="{DF9E979C-F17E-CC46-BEA3-83833772E4BF}" destId="{F03BD221-8242-7148-A760-0A9BFDC2AA9F}" srcOrd="0" destOrd="2" presId="urn:microsoft.com/office/officeart/2005/8/layout/hList1"/>
    <dgm:cxn modelId="{0C02512F-1950-5948-828B-6301C70BF758}" type="presParOf" srcId="{0D27A5AB-6E33-274A-A67D-1CD5E629CB71}" destId="{6A2F37DF-612B-334B-8000-BECCBE1857D9}" srcOrd="0" destOrd="0" presId="urn:microsoft.com/office/officeart/2005/8/layout/hList1"/>
    <dgm:cxn modelId="{F6C0968E-358D-6E4A-90F4-ABA264411662}" type="presParOf" srcId="{6A2F37DF-612B-334B-8000-BECCBE1857D9}" destId="{06086117-172C-FE45-BDD3-D3053E75C1CB}" srcOrd="0" destOrd="0" presId="urn:microsoft.com/office/officeart/2005/8/layout/hList1"/>
    <dgm:cxn modelId="{2B0FEDA7-747A-5E49-8A2D-812F21864652}" type="presParOf" srcId="{6A2F37DF-612B-334B-8000-BECCBE1857D9}" destId="{ACAAFB1C-0CCF-BE4A-BF7D-812E7BB32C3B}" srcOrd="1" destOrd="0" presId="urn:microsoft.com/office/officeart/2005/8/layout/hList1"/>
    <dgm:cxn modelId="{2E77C90B-A486-5E44-9611-10BA778C9B98}" type="presParOf" srcId="{0D27A5AB-6E33-274A-A67D-1CD5E629CB71}" destId="{843C4E10-C6D2-C340-A6AE-33A8D162ECFE}" srcOrd="1" destOrd="0" presId="urn:microsoft.com/office/officeart/2005/8/layout/hList1"/>
    <dgm:cxn modelId="{674456B4-20B7-6F4D-9FC2-2708AFF3FC13}" type="presParOf" srcId="{0D27A5AB-6E33-274A-A67D-1CD5E629CB71}" destId="{7122F72A-C380-0043-B042-F216E10BAFDC}" srcOrd="2" destOrd="0" presId="urn:microsoft.com/office/officeart/2005/8/layout/hList1"/>
    <dgm:cxn modelId="{ECC26A30-F28E-274B-918C-FBBE0BF3D4A2}" type="presParOf" srcId="{7122F72A-C380-0043-B042-F216E10BAFDC}" destId="{C84FFE45-5ABC-9548-BEC5-711C3D24D80A}" srcOrd="0" destOrd="0" presId="urn:microsoft.com/office/officeart/2005/8/layout/hList1"/>
    <dgm:cxn modelId="{BA39486B-B064-F247-BAF7-4F2664C23198}" type="presParOf" srcId="{7122F72A-C380-0043-B042-F216E10BAFDC}" destId="{138F662E-1685-C243-9E9A-11D9D942CD53}" srcOrd="1" destOrd="0" presId="urn:microsoft.com/office/officeart/2005/8/layout/hList1"/>
    <dgm:cxn modelId="{D858CF7F-9B9D-9C49-8143-6FF689E92AE6}" type="presParOf" srcId="{0D27A5AB-6E33-274A-A67D-1CD5E629CB71}" destId="{C277925C-62CD-AC4E-95A2-D40BB09C1788}" srcOrd="3" destOrd="0" presId="urn:microsoft.com/office/officeart/2005/8/layout/hList1"/>
    <dgm:cxn modelId="{C4F6D7B1-D31D-7749-B29B-595B155BC01E}" type="presParOf" srcId="{0D27A5AB-6E33-274A-A67D-1CD5E629CB71}" destId="{C1E0BA39-1F74-7446-8B9A-A383D725F9AD}" srcOrd="4" destOrd="0" presId="urn:microsoft.com/office/officeart/2005/8/layout/hList1"/>
    <dgm:cxn modelId="{F22ACA59-48AC-7F42-92B2-1CE2081733B3}" type="presParOf" srcId="{C1E0BA39-1F74-7446-8B9A-A383D725F9AD}" destId="{2B0D7DB2-0E56-C04F-B555-1BEAC5CACCDB}" srcOrd="0" destOrd="0" presId="urn:microsoft.com/office/officeart/2005/8/layout/hList1"/>
    <dgm:cxn modelId="{2917B90D-1A8A-1A4D-8521-884F528C031C}" type="presParOf" srcId="{C1E0BA39-1F74-7446-8B9A-A383D725F9AD}" destId="{F03BD221-8242-7148-A760-0A9BFDC2AA9F}" srcOrd="1" destOrd="0" presId="urn:microsoft.com/office/officeart/2005/8/layout/hList1"/>
    <dgm:cxn modelId="{BB286080-FA6F-9C4D-9760-57D372980054}" type="presParOf" srcId="{0D27A5AB-6E33-274A-A67D-1CD5E629CB71}" destId="{FAF535D2-2B2C-1A4E-A338-C862E61D1ED0}" srcOrd="5" destOrd="0" presId="urn:microsoft.com/office/officeart/2005/8/layout/hList1"/>
    <dgm:cxn modelId="{E2A0BF34-11CB-3540-805A-F960774D73D9}" type="presParOf" srcId="{0D27A5AB-6E33-274A-A67D-1CD5E629CB71}" destId="{FFBAC574-2859-0646-B7ED-DC5227C6B1A2}" srcOrd="6" destOrd="0" presId="urn:microsoft.com/office/officeart/2005/8/layout/hList1"/>
    <dgm:cxn modelId="{7AEB82F9-2FED-2242-B0FA-A5BCA4AFCFEE}" type="presParOf" srcId="{FFBAC574-2859-0646-B7ED-DC5227C6B1A2}" destId="{D20B2D19-D89E-BA43-8BD0-8E6FE426ED0E}" srcOrd="0" destOrd="0" presId="urn:microsoft.com/office/officeart/2005/8/layout/hList1"/>
    <dgm:cxn modelId="{C6900173-6CAD-DC42-A1AB-0BE70DAE5B15}" type="presParOf" srcId="{FFBAC574-2859-0646-B7ED-DC5227C6B1A2}" destId="{17EF4EAE-43BC-C24E-AF77-D26419E049AC}" srcOrd="1" destOrd="0" presId="urn:microsoft.com/office/officeart/2005/8/layout/hList1"/>
    <dgm:cxn modelId="{F2D933CB-FAB3-7549-A1EC-8104BD15A58C}" type="presParOf" srcId="{0D27A5AB-6E33-274A-A67D-1CD5E629CB71}" destId="{A04AED2D-2560-A24A-99BB-16228F105FAB}" srcOrd="7" destOrd="0" presId="urn:microsoft.com/office/officeart/2005/8/layout/hList1"/>
    <dgm:cxn modelId="{AF3C6278-2410-C546-9A43-437D165E3B74}" type="presParOf" srcId="{0D27A5AB-6E33-274A-A67D-1CD5E629CB71}" destId="{A3CCD51C-42BD-1043-9672-AC4FAD87B831}" srcOrd="8" destOrd="0" presId="urn:microsoft.com/office/officeart/2005/8/layout/hList1"/>
    <dgm:cxn modelId="{BFF87AB6-8055-544D-BAF7-3860E4756B79}" type="presParOf" srcId="{A3CCD51C-42BD-1043-9672-AC4FAD87B831}" destId="{0A8FD86D-2493-0E47-9973-DB6869FF0AD9}" srcOrd="0" destOrd="0" presId="urn:microsoft.com/office/officeart/2005/8/layout/hList1"/>
    <dgm:cxn modelId="{746E3E26-FBD8-2D4C-BEE9-532D6CB8455D}" type="presParOf" srcId="{A3CCD51C-42BD-1043-9672-AC4FAD87B831}" destId="{F86B81B4-097F-6440-BD42-AB5C42B422C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9C3D2-7A06-8E41-8972-D5AE499A4336}" type="doc">
      <dgm:prSet loTypeId="urn:microsoft.com/office/officeart/2009/layout/ReverseList" loCatId="" qsTypeId="urn:microsoft.com/office/officeart/2005/8/quickstyle/simple4" qsCatId="simple" csTypeId="urn:microsoft.com/office/officeart/2005/8/colors/accent1_2" csCatId="accent1" phldr="1"/>
      <dgm:spPr/>
      <dgm:t>
        <a:bodyPr/>
        <a:lstStyle/>
        <a:p>
          <a:endParaRPr lang="en-US"/>
        </a:p>
      </dgm:t>
    </dgm:pt>
    <dgm:pt modelId="{A7C9FA9D-5A82-B846-AECD-EA07D58572F0}">
      <dgm:prSet phldrT="[Text]" custT="1"/>
      <dgm:spPr>
        <a:solidFill>
          <a:schemeClr val="bg2">
            <a:lumMod val="50000"/>
          </a:schemeClr>
        </a:solidFill>
      </dgm:spPr>
      <dgm:t>
        <a:bodyPr/>
        <a:lstStyle/>
        <a:p>
          <a:pPr algn="ctr" rtl="0"/>
          <a:r>
            <a:rPr lang="en-US" sz="1400" b="1" dirty="0" smtClean="0"/>
            <a:t>Unequal</a:t>
          </a:r>
          <a:r>
            <a:rPr lang="en-US" sz="1400" b="1" baseline="0" dirty="0" smtClean="0"/>
            <a:t> a</a:t>
          </a:r>
          <a:r>
            <a:rPr lang="en-US" sz="1400" b="1" dirty="0" smtClean="0"/>
            <a:t>ccess to the digital environment</a:t>
          </a:r>
        </a:p>
        <a:p>
          <a:pPr algn="l" rtl="0"/>
          <a:endParaRPr lang="en-US" sz="1400" b="0" dirty="0" smtClean="0"/>
        </a:p>
        <a:p>
          <a:pPr algn="l" rtl="0"/>
          <a:r>
            <a:rPr lang="en-US" sz="1400" b="0" dirty="0" smtClean="0"/>
            <a:t>Inequality of opportunity in education</a:t>
          </a:r>
        </a:p>
        <a:p>
          <a:pPr algn="l"/>
          <a:r>
            <a:rPr lang="en-US" sz="1400" b="0" dirty="0" smtClean="0"/>
            <a:t>Social exclusion and participation</a:t>
          </a:r>
        </a:p>
        <a:p>
          <a:pPr algn="l"/>
          <a:r>
            <a:rPr lang="en-US" sz="1400" b="0" dirty="0" smtClean="0"/>
            <a:t>Inability to engage in arts, culture, recreation and leisure </a:t>
          </a:r>
        </a:p>
        <a:p>
          <a:pPr algn="l"/>
          <a:r>
            <a:rPr lang="en-US" sz="1400" b="0" dirty="0" smtClean="0"/>
            <a:t>Impact on opportunities for employment</a:t>
          </a:r>
        </a:p>
        <a:p>
          <a:pPr algn="ctr" rtl="0"/>
          <a:endParaRPr lang="en-US" sz="1400" dirty="0"/>
        </a:p>
      </dgm:t>
    </dgm:pt>
    <dgm:pt modelId="{BFD05ADA-5B42-0D41-9E07-6B56C7FED92A}" type="parTrans" cxnId="{CFCDA38C-0059-3541-9013-96CC477044DF}">
      <dgm:prSet/>
      <dgm:spPr/>
      <dgm:t>
        <a:bodyPr/>
        <a:lstStyle/>
        <a:p>
          <a:endParaRPr lang="en-US"/>
        </a:p>
      </dgm:t>
    </dgm:pt>
    <dgm:pt modelId="{7BEDA93C-CC2F-6740-8402-15235801AB98}" type="sibTrans" cxnId="{CFCDA38C-0059-3541-9013-96CC477044DF}">
      <dgm:prSet/>
      <dgm:spPr/>
      <dgm:t>
        <a:bodyPr/>
        <a:lstStyle/>
        <a:p>
          <a:endParaRPr lang="en-US"/>
        </a:p>
      </dgm:t>
    </dgm:pt>
    <dgm:pt modelId="{2E9FC175-FC25-4542-912C-2B6DDCF5C4CD}">
      <dgm:prSet phldrT="[Text]" custT="1"/>
      <dgm:spPr>
        <a:solidFill>
          <a:schemeClr val="accent5">
            <a:lumMod val="75000"/>
          </a:schemeClr>
        </a:solidFill>
      </dgm:spPr>
      <dgm:t>
        <a:bodyPr/>
        <a:lstStyle/>
        <a:p>
          <a:pPr algn="ctr"/>
          <a:r>
            <a:rPr lang="en-US" sz="1400" b="1" dirty="0" smtClean="0"/>
            <a:t>Lack of support in use of digital media</a:t>
          </a:r>
        </a:p>
        <a:p>
          <a:pPr algn="l"/>
          <a:endParaRPr lang="en-US" sz="1400" dirty="0" smtClean="0"/>
        </a:p>
        <a:p>
          <a:pPr algn="l"/>
          <a:r>
            <a:rPr lang="en-US" sz="1400" dirty="0" smtClean="0"/>
            <a:t>Heightened vulnerability to abuse, exploitation and bullying</a:t>
          </a:r>
        </a:p>
        <a:p>
          <a:pPr algn="l"/>
          <a:r>
            <a:rPr lang="en-US" sz="1400" dirty="0" smtClean="0"/>
            <a:t>Limited awareness and guidance on risks and harm</a:t>
          </a:r>
        </a:p>
        <a:p>
          <a:pPr algn="l"/>
          <a:r>
            <a:rPr lang="en-US" sz="1400" dirty="0" smtClean="0"/>
            <a:t>Less support from peers</a:t>
          </a:r>
        </a:p>
        <a:p>
          <a:pPr algn="l"/>
          <a:r>
            <a:rPr lang="en-US" sz="1400" b="0" dirty="0" smtClean="0"/>
            <a:t>Substitute of online for offline engagement</a:t>
          </a:r>
          <a:endParaRPr lang="en-US" sz="1400" b="0" dirty="0"/>
        </a:p>
      </dgm:t>
    </dgm:pt>
    <dgm:pt modelId="{B59F85D4-EC1C-BD49-A621-F3418A9DE7C5}" type="parTrans" cxnId="{EF7905DB-8A7B-8F43-A6B9-DFBEC1518CC0}">
      <dgm:prSet/>
      <dgm:spPr/>
      <dgm:t>
        <a:bodyPr/>
        <a:lstStyle/>
        <a:p>
          <a:endParaRPr lang="en-US"/>
        </a:p>
      </dgm:t>
    </dgm:pt>
    <dgm:pt modelId="{8202412C-E2DA-4E47-860D-006533DF5263}" type="sibTrans" cxnId="{EF7905DB-8A7B-8F43-A6B9-DFBEC1518CC0}">
      <dgm:prSet/>
      <dgm:spPr/>
      <dgm:t>
        <a:bodyPr/>
        <a:lstStyle/>
        <a:p>
          <a:endParaRPr lang="en-US"/>
        </a:p>
      </dgm:t>
    </dgm:pt>
    <dgm:pt modelId="{A834477B-9C34-6B49-8D7C-0A934B942B5A}" type="pres">
      <dgm:prSet presAssocID="{0899C3D2-7A06-8E41-8972-D5AE499A4336}" presName="Name0" presStyleCnt="0">
        <dgm:presLayoutVars>
          <dgm:chMax val="2"/>
          <dgm:chPref val="2"/>
          <dgm:animLvl val="lvl"/>
        </dgm:presLayoutVars>
      </dgm:prSet>
      <dgm:spPr/>
      <dgm:t>
        <a:bodyPr/>
        <a:lstStyle/>
        <a:p>
          <a:endParaRPr lang="en-US"/>
        </a:p>
      </dgm:t>
    </dgm:pt>
    <dgm:pt modelId="{7FABBC79-6DC8-714A-834A-B63C7138B420}" type="pres">
      <dgm:prSet presAssocID="{0899C3D2-7A06-8E41-8972-D5AE499A4336}" presName="LeftText" presStyleLbl="revTx" presStyleIdx="0" presStyleCnt="0">
        <dgm:presLayoutVars>
          <dgm:bulletEnabled val="1"/>
        </dgm:presLayoutVars>
      </dgm:prSet>
      <dgm:spPr/>
      <dgm:t>
        <a:bodyPr/>
        <a:lstStyle/>
        <a:p>
          <a:endParaRPr lang="en-US"/>
        </a:p>
      </dgm:t>
    </dgm:pt>
    <dgm:pt modelId="{0E33D917-1093-7745-9C12-D9A8CE8396DA}" type="pres">
      <dgm:prSet presAssocID="{0899C3D2-7A06-8E41-8972-D5AE499A4336}" presName="LeftNode" presStyleLbl="bgImgPlace1" presStyleIdx="0" presStyleCnt="2" custScaleX="111378">
        <dgm:presLayoutVars>
          <dgm:chMax val="2"/>
          <dgm:chPref val="2"/>
        </dgm:presLayoutVars>
      </dgm:prSet>
      <dgm:spPr/>
      <dgm:t>
        <a:bodyPr/>
        <a:lstStyle/>
        <a:p>
          <a:endParaRPr lang="en-US"/>
        </a:p>
      </dgm:t>
    </dgm:pt>
    <dgm:pt modelId="{C786ED7C-D23A-244E-BE9B-3E3D2FAB356B}" type="pres">
      <dgm:prSet presAssocID="{0899C3D2-7A06-8E41-8972-D5AE499A4336}" presName="RightText" presStyleLbl="revTx" presStyleIdx="0" presStyleCnt="0">
        <dgm:presLayoutVars>
          <dgm:bulletEnabled val="1"/>
        </dgm:presLayoutVars>
      </dgm:prSet>
      <dgm:spPr/>
      <dgm:t>
        <a:bodyPr/>
        <a:lstStyle/>
        <a:p>
          <a:endParaRPr lang="en-US"/>
        </a:p>
      </dgm:t>
    </dgm:pt>
    <dgm:pt modelId="{78C7915A-70AE-3D44-9469-DED2190DFB38}" type="pres">
      <dgm:prSet presAssocID="{0899C3D2-7A06-8E41-8972-D5AE499A4336}" presName="RightNode" presStyleLbl="bgImgPlace1" presStyleIdx="1" presStyleCnt="2" custScaleX="112596" custLinFactNeighborX="519" custLinFactNeighborY="0">
        <dgm:presLayoutVars>
          <dgm:chMax val="0"/>
          <dgm:chPref val="0"/>
        </dgm:presLayoutVars>
      </dgm:prSet>
      <dgm:spPr/>
      <dgm:t>
        <a:bodyPr/>
        <a:lstStyle/>
        <a:p>
          <a:endParaRPr lang="en-US"/>
        </a:p>
      </dgm:t>
    </dgm:pt>
    <dgm:pt modelId="{4547EC17-0F6B-D54B-855F-1932B890BDEC}" type="pres">
      <dgm:prSet presAssocID="{0899C3D2-7A06-8E41-8972-D5AE499A4336}" presName="TopArrow" presStyleLbl="node1" presStyleIdx="0" presStyleCnt="2"/>
      <dgm:spPr>
        <a:solidFill>
          <a:schemeClr val="bg2">
            <a:lumMod val="75000"/>
          </a:schemeClr>
        </a:solidFill>
      </dgm:spPr>
      <dgm:t>
        <a:bodyPr/>
        <a:lstStyle/>
        <a:p>
          <a:endParaRPr lang="en-US"/>
        </a:p>
      </dgm:t>
    </dgm:pt>
    <dgm:pt modelId="{526D4B39-1D4D-704C-BF69-A606D5EAADF6}" type="pres">
      <dgm:prSet presAssocID="{0899C3D2-7A06-8E41-8972-D5AE499A4336}" presName="BottomArrow" presStyleLbl="node1" presStyleIdx="1" presStyleCnt="2"/>
      <dgm:spPr>
        <a:solidFill>
          <a:schemeClr val="accent5">
            <a:lumMod val="60000"/>
            <a:lumOff val="40000"/>
          </a:schemeClr>
        </a:solidFill>
      </dgm:spPr>
      <dgm:t>
        <a:bodyPr/>
        <a:lstStyle/>
        <a:p>
          <a:endParaRPr lang="en-US"/>
        </a:p>
      </dgm:t>
    </dgm:pt>
  </dgm:ptLst>
  <dgm:cxnLst>
    <dgm:cxn modelId="{FB7646D3-93BD-9149-9CE1-2C7D9F4CF89B}" type="presOf" srcId="{0899C3D2-7A06-8E41-8972-D5AE499A4336}" destId="{A834477B-9C34-6B49-8D7C-0A934B942B5A}" srcOrd="0" destOrd="0" presId="urn:microsoft.com/office/officeart/2009/layout/ReverseList"/>
    <dgm:cxn modelId="{FAF34333-7963-F84C-B819-C78AFF5798D4}" type="presOf" srcId="{A7C9FA9D-5A82-B846-AECD-EA07D58572F0}" destId="{0E33D917-1093-7745-9C12-D9A8CE8396DA}" srcOrd="1" destOrd="0" presId="urn:microsoft.com/office/officeart/2009/layout/ReverseList"/>
    <dgm:cxn modelId="{CFCDA38C-0059-3541-9013-96CC477044DF}" srcId="{0899C3D2-7A06-8E41-8972-D5AE499A4336}" destId="{A7C9FA9D-5A82-B846-AECD-EA07D58572F0}" srcOrd="0" destOrd="0" parTransId="{BFD05ADA-5B42-0D41-9E07-6B56C7FED92A}" sibTransId="{7BEDA93C-CC2F-6740-8402-15235801AB98}"/>
    <dgm:cxn modelId="{039610A2-BC56-6D4D-BDEA-B64E9E1732B0}" type="presOf" srcId="{A7C9FA9D-5A82-B846-AECD-EA07D58572F0}" destId="{7FABBC79-6DC8-714A-834A-B63C7138B420}" srcOrd="0" destOrd="0" presId="urn:microsoft.com/office/officeart/2009/layout/ReverseList"/>
    <dgm:cxn modelId="{9F3DDDCE-28E7-2D42-A2E3-3E7416A5F87A}" type="presOf" srcId="{2E9FC175-FC25-4542-912C-2B6DDCF5C4CD}" destId="{78C7915A-70AE-3D44-9469-DED2190DFB38}" srcOrd="1" destOrd="0" presId="urn:microsoft.com/office/officeart/2009/layout/ReverseList"/>
    <dgm:cxn modelId="{F8A7C800-5AA8-6D46-A228-002DA889C439}" type="presOf" srcId="{2E9FC175-FC25-4542-912C-2B6DDCF5C4CD}" destId="{C786ED7C-D23A-244E-BE9B-3E3D2FAB356B}" srcOrd="0" destOrd="0" presId="urn:microsoft.com/office/officeart/2009/layout/ReverseList"/>
    <dgm:cxn modelId="{EF7905DB-8A7B-8F43-A6B9-DFBEC1518CC0}" srcId="{0899C3D2-7A06-8E41-8972-D5AE499A4336}" destId="{2E9FC175-FC25-4542-912C-2B6DDCF5C4CD}" srcOrd="1" destOrd="0" parTransId="{B59F85D4-EC1C-BD49-A621-F3418A9DE7C5}" sibTransId="{8202412C-E2DA-4E47-860D-006533DF5263}"/>
    <dgm:cxn modelId="{C7ACFD17-4C02-224F-BB02-4CC0216425D7}" type="presParOf" srcId="{A834477B-9C34-6B49-8D7C-0A934B942B5A}" destId="{7FABBC79-6DC8-714A-834A-B63C7138B420}" srcOrd="0" destOrd="0" presId="urn:microsoft.com/office/officeart/2009/layout/ReverseList"/>
    <dgm:cxn modelId="{F5FAA0F7-FF5A-7946-8315-77CD5C613C68}" type="presParOf" srcId="{A834477B-9C34-6B49-8D7C-0A934B942B5A}" destId="{0E33D917-1093-7745-9C12-D9A8CE8396DA}" srcOrd="1" destOrd="0" presId="urn:microsoft.com/office/officeart/2009/layout/ReverseList"/>
    <dgm:cxn modelId="{FA28AC10-4C8C-7945-B757-A7A4B27050E9}" type="presParOf" srcId="{A834477B-9C34-6B49-8D7C-0A934B942B5A}" destId="{C786ED7C-D23A-244E-BE9B-3E3D2FAB356B}" srcOrd="2" destOrd="0" presId="urn:microsoft.com/office/officeart/2009/layout/ReverseList"/>
    <dgm:cxn modelId="{493F2DCB-C332-F849-9ED9-A53638173B52}" type="presParOf" srcId="{A834477B-9C34-6B49-8D7C-0A934B942B5A}" destId="{78C7915A-70AE-3D44-9469-DED2190DFB38}" srcOrd="3" destOrd="0" presId="urn:microsoft.com/office/officeart/2009/layout/ReverseList"/>
    <dgm:cxn modelId="{95CBB037-B136-EE42-9EE3-96C68DDDDFDD}" type="presParOf" srcId="{A834477B-9C34-6B49-8D7C-0A934B942B5A}" destId="{4547EC17-0F6B-D54B-855F-1932B890BDEC}" srcOrd="4" destOrd="0" presId="urn:microsoft.com/office/officeart/2009/layout/ReverseList"/>
    <dgm:cxn modelId="{EE4924E0-C1D5-8248-9519-998A9A08DC57}" type="presParOf" srcId="{A834477B-9C34-6B49-8D7C-0A934B942B5A}" destId="{526D4B39-1D4D-704C-BF69-A606D5EAADF6}"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BB9663-5C86-B444-A61D-37C3CACCC367}" type="doc">
      <dgm:prSet loTypeId="urn:microsoft.com/office/officeart/2005/8/layout/vList5" loCatId="" qsTypeId="urn:microsoft.com/office/officeart/2005/8/quickstyle/simple4" qsCatId="simple" csTypeId="urn:microsoft.com/office/officeart/2005/8/colors/accent1_2" csCatId="accent1" phldr="1"/>
      <dgm:spPr/>
      <dgm:t>
        <a:bodyPr/>
        <a:lstStyle/>
        <a:p>
          <a:endParaRPr lang="en-US"/>
        </a:p>
      </dgm:t>
    </dgm:pt>
    <dgm:pt modelId="{E9846E0E-FD1A-044E-ACB8-A0622A68837D}">
      <dgm:prSet phldrT="[Text]"/>
      <dgm:spPr>
        <a:solidFill>
          <a:schemeClr val="bg2">
            <a:lumMod val="25000"/>
          </a:schemeClr>
        </a:solidFill>
      </dgm:spPr>
      <dgm:t>
        <a:bodyPr/>
        <a:lstStyle/>
        <a:p>
          <a:r>
            <a:rPr lang="en-US" dirty="0" smtClean="0"/>
            <a:t>Physical access</a:t>
          </a:r>
          <a:endParaRPr lang="en-US" dirty="0"/>
        </a:p>
      </dgm:t>
    </dgm:pt>
    <dgm:pt modelId="{3B13C2B4-8CD7-D741-B39B-2B908B057ECA}" type="parTrans" cxnId="{972FBEFD-EF12-5740-807C-1FDC1B8A6068}">
      <dgm:prSet/>
      <dgm:spPr/>
      <dgm:t>
        <a:bodyPr/>
        <a:lstStyle/>
        <a:p>
          <a:endParaRPr lang="en-US"/>
        </a:p>
      </dgm:t>
    </dgm:pt>
    <dgm:pt modelId="{76894FA0-193C-1E46-A164-6CCD003AC62B}" type="sibTrans" cxnId="{972FBEFD-EF12-5740-807C-1FDC1B8A6068}">
      <dgm:prSet/>
      <dgm:spPr/>
      <dgm:t>
        <a:bodyPr/>
        <a:lstStyle/>
        <a:p>
          <a:endParaRPr lang="en-US"/>
        </a:p>
      </dgm:t>
    </dgm:pt>
    <dgm:pt modelId="{D3B77EB5-F9E6-EC49-8C5C-11E1C74C8790}">
      <dgm:prSet phldrT="[Text]"/>
      <dgm:spPr>
        <a:solidFill>
          <a:schemeClr val="accent3">
            <a:lumMod val="50000"/>
          </a:schemeClr>
        </a:solidFill>
      </dgm:spPr>
      <dgm:t>
        <a:bodyPr/>
        <a:lstStyle/>
        <a:p>
          <a:r>
            <a:rPr lang="en-US" dirty="0" smtClean="0"/>
            <a:t>Support and guidance</a:t>
          </a:r>
          <a:endParaRPr lang="en-US" dirty="0"/>
        </a:p>
      </dgm:t>
    </dgm:pt>
    <dgm:pt modelId="{CEE48831-0F1A-D14C-B9F3-4D1DDA5CD303}" type="parTrans" cxnId="{2C14E739-D404-9F4B-9210-559290D9A130}">
      <dgm:prSet/>
      <dgm:spPr/>
      <dgm:t>
        <a:bodyPr/>
        <a:lstStyle/>
        <a:p>
          <a:endParaRPr lang="en-US"/>
        </a:p>
      </dgm:t>
    </dgm:pt>
    <dgm:pt modelId="{39335743-AA54-C746-8C71-623A24B9C44F}" type="sibTrans" cxnId="{2C14E739-D404-9F4B-9210-559290D9A130}">
      <dgm:prSet/>
      <dgm:spPr/>
      <dgm:t>
        <a:bodyPr/>
        <a:lstStyle/>
        <a:p>
          <a:endParaRPr lang="en-US"/>
        </a:p>
      </dgm:t>
    </dgm:pt>
    <dgm:pt modelId="{9A1D90DA-5A78-F14B-AEA3-AE3482D78880}">
      <dgm:prSet phldrT="[Text]" custT="1"/>
      <dgm:spPr>
        <a:solidFill>
          <a:schemeClr val="accent3">
            <a:lumMod val="40000"/>
            <a:lumOff val="60000"/>
            <a:alpha val="90000"/>
          </a:schemeClr>
        </a:solidFill>
      </dgm:spPr>
      <dgm:t>
        <a:bodyPr/>
        <a:lstStyle/>
        <a:p>
          <a:r>
            <a:rPr lang="en-GB" sz="1200" dirty="0" smtClean="0"/>
            <a:t>Do children with disabilities receive comparable training and guidance in accessing and using the Internet as children without disabilities?</a:t>
          </a:r>
          <a:endParaRPr lang="en-US" sz="1200" dirty="0"/>
        </a:p>
      </dgm:t>
    </dgm:pt>
    <dgm:pt modelId="{A1C13120-35CB-8141-8EF9-03D683FF555F}" type="parTrans" cxnId="{3425B60C-9639-E544-88F6-D5207F735C3B}">
      <dgm:prSet/>
      <dgm:spPr/>
      <dgm:t>
        <a:bodyPr/>
        <a:lstStyle/>
        <a:p>
          <a:endParaRPr lang="en-US"/>
        </a:p>
      </dgm:t>
    </dgm:pt>
    <dgm:pt modelId="{DBEBC50E-F4B9-2C41-B08D-F8C4B2C4CB93}" type="sibTrans" cxnId="{3425B60C-9639-E544-88F6-D5207F735C3B}">
      <dgm:prSet/>
      <dgm:spPr/>
      <dgm:t>
        <a:bodyPr/>
        <a:lstStyle/>
        <a:p>
          <a:endParaRPr lang="en-US"/>
        </a:p>
      </dgm:t>
    </dgm:pt>
    <dgm:pt modelId="{5A9FEEA5-75EE-284E-B24A-90142341C9D9}">
      <dgm:prSet phldrT="[Text]" custT="1"/>
      <dgm:spPr>
        <a:solidFill>
          <a:schemeClr val="accent3">
            <a:lumMod val="40000"/>
            <a:lumOff val="60000"/>
            <a:alpha val="90000"/>
          </a:schemeClr>
        </a:solidFill>
      </dgm:spPr>
      <dgm:t>
        <a:bodyPr/>
        <a:lstStyle/>
        <a:p>
          <a:r>
            <a:rPr lang="en-GB" sz="1200" dirty="0" smtClean="0"/>
            <a:t>What strategies do children with disabilities utilise to overcome the barriers? </a:t>
          </a:r>
          <a:endParaRPr lang="en-US" sz="1200" dirty="0"/>
        </a:p>
      </dgm:t>
    </dgm:pt>
    <dgm:pt modelId="{8F4BAD54-2F7A-7A4B-B09F-BCE52297B917}" type="parTrans" cxnId="{DEE71365-4753-F741-9764-3C24FCE803AD}">
      <dgm:prSet/>
      <dgm:spPr/>
      <dgm:t>
        <a:bodyPr/>
        <a:lstStyle/>
        <a:p>
          <a:endParaRPr lang="en-US"/>
        </a:p>
      </dgm:t>
    </dgm:pt>
    <dgm:pt modelId="{EAE1A601-CC74-FF49-85A1-A25276FC8370}" type="sibTrans" cxnId="{DEE71365-4753-F741-9764-3C24FCE803AD}">
      <dgm:prSet/>
      <dgm:spPr/>
      <dgm:t>
        <a:bodyPr/>
        <a:lstStyle/>
        <a:p>
          <a:endParaRPr lang="en-US"/>
        </a:p>
      </dgm:t>
    </dgm:pt>
    <dgm:pt modelId="{43FD9E66-9AA4-6A49-9FA6-F3B7F7AE4487}">
      <dgm:prSet phldrT="[Text]"/>
      <dgm:spPr>
        <a:solidFill>
          <a:schemeClr val="accent6">
            <a:lumMod val="50000"/>
          </a:schemeClr>
        </a:solidFill>
      </dgm:spPr>
      <dgm:t>
        <a:bodyPr/>
        <a:lstStyle/>
        <a:p>
          <a:r>
            <a:rPr lang="en-US" dirty="0" smtClean="0"/>
            <a:t>Intersectional discrimination </a:t>
          </a:r>
          <a:endParaRPr lang="en-US" dirty="0"/>
        </a:p>
      </dgm:t>
    </dgm:pt>
    <dgm:pt modelId="{05CD3A8A-808A-F842-BB67-4D94D4B1BF67}" type="parTrans" cxnId="{CCA8FEBC-1435-7443-8203-44FC05EE029D}">
      <dgm:prSet/>
      <dgm:spPr/>
      <dgm:t>
        <a:bodyPr/>
        <a:lstStyle/>
        <a:p>
          <a:endParaRPr lang="en-US"/>
        </a:p>
      </dgm:t>
    </dgm:pt>
    <dgm:pt modelId="{CD0D7E68-4285-D64B-BD64-3BCC8864C177}" type="sibTrans" cxnId="{CCA8FEBC-1435-7443-8203-44FC05EE029D}">
      <dgm:prSet/>
      <dgm:spPr/>
      <dgm:t>
        <a:bodyPr/>
        <a:lstStyle/>
        <a:p>
          <a:endParaRPr lang="en-US"/>
        </a:p>
      </dgm:t>
    </dgm:pt>
    <dgm:pt modelId="{C08B5B66-FFCF-5348-A50B-D224D07BB8F2}">
      <dgm:prSet phldrT="[Text]" custT="1"/>
      <dgm:spPr>
        <a:solidFill>
          <a:schemeClr val="accent6">
            <a:lumMod val="40000"/>
            <a:lumOff val="60000"/>
            <a:alpha val="90000"/>
          </a:schemeClr>
        </a:solidFill>
      </dgm:spPr>
      <dgm:t>
        <a:bodyPr/>
        <a:lstStyle/>
        <a:p>
          <a:r>
            <a:rPr lang="en-US" sz="1200" dirty="0" smtClean="0"/>
            <a:t>What are the different barriers faced by children with different disabilities</a:t>
          </a:r>
          <a:endParaRPr lang="en-US" sz="1200" dirty="0"/>
        </a:p>
      </dgm:t>
    </dgm:pt>
    <dgm:pt modelId="{86EE68D3-E3EC-1244-8F5E-17BE6B0D130E}" type="parTrans" cxnId="{2923C54F-EEF7-7243-ADBD-2EEF85E1BB1A}">
      <dgm:prSet/>
      <dgm:spPr/>
      <dgm:t>
        <a:bodyPr/>
        <a:lstStyle/>
        <a:p>
          <a:endParaRPr lang="en-US"/>
        </a:p>
      </dgm:t>
    </dgm:pt>
    <dgm:pt modelId="{51130BD5-1C1F-B940-98A6-14C8954CE308}" type="sibTrans" cxnId="{2923C54F-EEF7-7243-ADBD-2EEF85E1BB1A}">
      <dgm:prSet/>
      <dgm:spPr/>
      <dgm:t>
        <a:bodyPr/>
        <a:lstStyle/>
        <a:p>
          <a:endParaRPr lang="en-US"/>
        </a:p>
      </dgm:t>
    </dgm:pt>
    <dgm:pt modelId="{26F5C758-3618-074C-A61C-9A6294C8DB13}">
      <dgm:prSet custT="1"/>
      <dgm:spPr>
        <a:solidFill>
          <a:schemeClr val="bg2">
            <a:lumMod val="75000"/>
            <a:alpha val="90000"/>
          </a:schemeClr>
        </a:solidFill>
      </dgm:spPr>
      <dgm:t>
        <a:bodyPr/>
        <a:lstStyle/>
        <a:p>
          <a:r>
            <a:rPr lang="en-GB" sz="1200" dirty="0" smtClean="0"/>
            <a:t>What are the challenges in accessing websites </a:t>
          </a:r>
          <a:r>
            <a:rPr lang="en-GB" sz="1200" dirty="0" err="1" smtClean="0"/>
            <a:t>eg</a:t>
          </a:r>
          <a:r>
            <a:rPr lang="en-GB" sz="1200" dirty="0" smtClean="0"/>
            <a:t> complex graphics and design features?</a:t>
          </a:r>
        </a:p>
      </dgm:t>
    </dgm:pt>
    <dgm:pt modelId="{2FE1FCC9-ED4D-0944-87D6-EE0D795DB05E}" type="parTrans" cxnId="{68780CD2-7D55-5740-AB45-34037DA9873E}">
      <dgm:prSet/>
      <dgm:spPr/>
      <dgm:t>
        <a:bodyPr/>
        <a:lstStyle/>
        <a:p>
          <a:endParaRPr lang="en-US"/>
        </a:p>
      </dgm:t>
    </dgm:pt>
    <dgm:pt modelId="{CE9A88CC-522D-B848-ACF7-E1573F0E34FB}" type="sibTrans" cxnId="{68780CD2-7D55-5740-AB45-34037DA9873E}">
      <dgm:prSet/>
      <dgm:spPr/>
      <dgm:t>
        <a:bodyPr/>
        <a:lstStyle/>
        <a:p>
          <a:endParaRPr lang="en-US"/>
        </a:p>
      </dgm:t>
    </dgm:pt>
    <dgm:pt modelId="{8E39DDDF-384D-164C-BDE8-BB0618886B0C}">
      <dgm:prSet/>
      <dgm:spPr>
        <a:solidFill>
          <a:schemeClr val="bg2">
            <a:lumMod val="75000"/>
            <a:alpha val="90000"/>
          </a:schemeClr>
        </a:solidFill>
      </dgm:spPr>
      <dgm:t>
        <a:bodyPr/>
        <a:lstStyle/>
        <a:p>
          <a:endParaRPr lang="en-GB" sz="900" dirty="0" smtClean="0"/>
        </a:p>
      </dgm:t>
    </dgm:pt>
    <dgm:pt modelId="{4EFCB0A4-B3FC-0B4A-B65D-EE8C17359593}" type="parTrans" cxnId="{8DDCF2C9-6619-F74B-8BC4-2E213360E67C}">
      <dgm:prSet/>
      <dgm:spPr/>
      <dgm:t>
        <a:bodyPr/>
        <a:lstStyle/>
        <a:p>
          <a:endParaRPr lang="en-US"/>
        </a:p>
      </dgm:t>
    </dgm:pt>
    <dgm:pt modelId="{93B9CCD2-644B-1844-B7B3-2CAE81EFFC62}" type="sibTrans" cxnId="{8DDCF2C9-6619-F74B-8BC4-2E213360E67C}">
      <dgm:prSet/>
      <dgm:spPr/>
      <dgm:t>
        <a:bodyPr/>
        <a:lstStyle/>
        <a:p>
          <a:endParaRPr lang="en-US"/>
        </a:p>
      </dgm:t>
    </dgm:pt>
    <dgm:pt modelId="{9D17412D-D830-D240-8207-34C313E2C247}">
      <dgm:prSet custT="1"/>
      <dgm:spPr>
        <a:solidFill>
          <a:schemeClr val="bg2">
            <a:lumMod val="75000"/>
            <a:alpha val="90000"/>
          </a:schemeClr>
        </a:solidFill>
      </dgm:spPr>
      <dgm:t>
        <a:bodyPr/>
        <a:lstStyle/>
        <a:p>
          <a:r>
            <a:rPr lang="en-GB" sz="1200" dirty="0" smtClean="0"/>
            <a:t>Are there difficulties with the design and size of keyboards, touchpads graphics, touch screens </a:t>
          </a:r>
          <a:r>
            <a:rPr lang="en-GB" sz="1200" dirty="0" err="1" smtClean="0"/>
            <a:t>etc</a:t>
          </a:r>
          <a:r>
            <a:rPr lang="en-GB" sz="1200" dirty="0" smtClean="0"/>
            <a:t>? </a:t>
          </a:r>
          <a:endParaRPr lang="en-GB" sz="1200" dirty="0"/>
        </a:p>
      </dgm:t>
    </dgm:pt>
    <dgm:pt modelId="{0718B126-1640-DE46-9128-53284E7152AC}" type="sibTrans" cxnId="{BA802F3A-41BF-6446-8A05-78C38CBFEBA0}">
      <dgm:prSet/>
      <dgm:spPr/>
      <dgm:t>
        <a:bodyPr/>
        <a:lstStyle/>
        <a:p>
          <a:endParaRPr lang="en-US"/>
        </a:p>
      </dgm:t>
    </dgm:pt>
    <dgm:pt modelId="{0D336029-6282-CE42-AE63-BF79B144D8AE}" type="parTrans" cxnId="{BA802F3A-41BF-6446-8A05-78C38CBFEBA0}">
      <dgm:prSet/>
      <dgm:spPr/>
      <dgm:t>
        <a:bodyPr/>
        <a:lstStyle/>
        <a:p>
          <a:endParaRPr lang="en-US"/>
        </a:p>
      </dgm:t>
    </dgm:pt>
    <dgm:pt modelId="{E01DA9BD-6857-4C40-9086-C02D831D0752}">
      <dgm:prSet custT="1"/>
      <dgm:spPr>
        <a:solidFill>
          <a:schemeClr val="bg2">
            <a:lumMod val="75000"/>
            <a:alpha val="90000"/>
          </a:schemeClr>
        </a:solidFill>
      </dgm:spPr>
      <dgm:t>
        <a:bodyPr/>
        <a:lstStyle/>
        <a:p>
          <a:r>
            <a:rPr lang="en-GB" sz="1200" dirty="0" smtClean="0"/>
            <a:t>Has there been sufficient progress in development of universal design in both hardware and software products? </a:t>
          </a:r>
          <a:endParaRPr lang="en-GB" sz="1200" dirty="0"/>
        </a:p>
      </dgm:t>
    </dgm:pt>
    <dgm:pt modelId="{E298D196-0B20-B14C-98BE-21492A3BB60C}" type="parTrans" cxnId="{26F609AF-0517-D941-B305-CFD662872327}">
      <dgm:prSet/>
      <dgm:spPr/>
      <dgm:t>
        <a:bodyPr/>
        <a:lstStyle/>
        <a:p>
          <a:endParaRPr lang="en-US"/>
        </a:p>
      </dgm:t>
    </dgm:pt>
    <dgm:pt modelId="{9C271336-9AEA-9347-9ED8-75CD5378AB12}" type="sibTrans" cxnId="{26F609AF-0517-D941-B305-CFD662872327}">
      <dgm:prSet/>
      <dgm:spPr/>
      <dgm:t>
        <a:bodyPr/>
        <a:lstStyle/>
        <a:p>
          <a:endParaRPr lang="en-US"/>
        </a:p>
      </dgm:t>
    </dgm:pt>
    <dgm:pt modelId="{6BB777EE-B925-4343-BC7C-0154FC9CC24F}">
      <dgm:prSet phldrT="[Text]" custT="1"/>
      <dgm:spPr>
        <a:solidFill>
          <a:schemeClr val="accent6">
            <a:lumMod val="40000"/>
            <a:lumOff val="60000"/>
            <a:alpha val="90000"/>
          </a:schemeClr>
        </a:solidFill>
      </dgm:spPr>
      <dgm:t>
        <a:bodyPr/>
        <a:lstStyle/>
        <a:p>
          <a:r>
            <a:rPr lang="en-US" sz="1200" dirty="0" smtClean="0"/>
            <a:t>How do other factors of social exclusion impact on access </a:t>
          </a:r>
          <a:r>
            <a:rPr lang="en-US" sz="1200" dirty="0" err="1" smtClean="0"/>
            <a:t>eg</a:t>
          </a:r>
          <a:r>
            <a:rPr lang="en-US" sz="1200" dirty="0" smtClean="0"/>
            <a:t> children with disabilities living in institutions, or from Roma communities, or who are asylum seekers or refugees?</a:t>
          </a:r>
          <a:endParaRPr lang="en-US" sz="1200" dirty="0"/>
        </a:p>
      </dgm:t>
    </dgm:pt>
    <dgm:pt modelId="{72981AB7-6B0B-6D42-A3FD-69583F48ECCD}" type="parTrans" cxnId="{8D04AC8A-B180-F541-8F10-63B282DA2830}">
      <dgm:prSet/>
      <dgm:spPr/>
      <dgm:t>
        <a:bodyPr/>
        <a:lstStyle/>
        <a:p>
          <a:endParaRPr lang="en-US"/>
        </a:p>
      </dgm:t>
    </dgm:pt>
    <dgm:pt modelId="{41BCC50E-287F-3144-9616-634BBC19C0E1}" type="sibTrans" cxnId="{8D04AC8A-B180-F541-8F10-63B282DA2830}">
      <dgm:prSet/>
      <dgm:spPr/>
      <dgm:t>
        <a:bodyPr/>
        <a:lstStyle/>
        <a:p>
          <a:endParaRPr lang="en-US"/>
        </a:p>
      </dgm:t>
    </dgm:pt>
    <dgm:pt modelId="{AA039382-DDCE-6947-8938-EFD333EE240D}">
      <dgm:prSet phldrT="[Text]" custT="1"/>
      <dgm:spPr>
        <a:solidFill>
          <a:schemeClr val="accent6">
            <a:lumMod val="40000"/>
            <a:lumOff val="60000"/>
            <a:alpha val="90000"/>
          </a:schemeClr>
        </a:solidFill>
      </dgm:spPr>
      <dgm:t>
        <a:bodyPr/>
        <a:lstStyle/>
        <a:p>
          <a:r>
            <a:rPr lang="en-GB" sz="1200" dirty="0" smtClean="0"/>
            <a:t>Are they able to get help with the costs of programmes to facilitate accessibility?</a:t>
          </a:r>
          <a:endParaRPr lang="en-US" sz="1200" dirty="0"/>
        </a:p>
      </dgm:t>
    </dgm:pt>
    <dgm:pt modelId="{A03CED65-8B10-AD4A-A6CC-2B29DE3CAA5F}" type="parTrans" cxnId="{B97A50F6-C53E-334D-A7D7-41C32FFA91C1}">
      <dgm:prSet/>
      <dgm:spPr/>
      <dgm:t>
        <a:bodyPr/>
        <a:lstStyle/>
        <a:p>
          <a:endParaRPr lang="en-US"/>
        </a:p>
      </dgm:t>
    </dgm:pt>
    <dgm:pt modelId="{8FE3C656-988B-4F4E-BDAC-DCC2B7E666EA}" type="sibTrans" cxnId="{B97A50F6-C53E-334D-A7D7-41C32FFA91C1}">
      <dgm:prSet/>
      <dgm:spPr/>
      <dgm:t>
        <a:bodyPr/>
        <a:lstStyle/>
        <a:p>
          <a:endParaRPr lang="en-US"/>
        </a:p>
      </dgm:t>
    </dgm:pt>
    <dgm:pt modelId="{E916AC08-7494-E645-9F23-B8EFDDF24B2A}" type="pres">
      <dgm:prSet presAssocID="{46BB9663-5C86-B444-A61D-37C3CACCC367}" presName="Name0" presStyleCnt="0">
        <dgm:presLayoutVars>
          <dgm:dir/>
          <dgm:animLvl val="lvl"/>
          <dgm:resizeHandles val="exact"/>
        </dgm:presLayoutVars>
      </dgm:prSet>
      <dgm:spPr/>
      <dgm:t>
        <a:bodyPr/>
        <a:lstStyle/>
        <a:p>
          <a:endParaRPr lang="en-US"/>
        </a:p>
      </dgm:t>
    </dgm:pt>
    <dgm:pt modelId="{95E9E682-AED6-DD4D-920D-F5E82A24EC01}" type="pres">
      <dgm:prSet presAssocID="{E9846E0E-FD1A-044E-ACB8-A0622A68837D}" presName="linNode" presStyleCnt="0"/>
      <dgm:spPr/>
    </dgm:pt>
    <dgm:pt modelId="{CB4C3F09-4746-E744-8A26-A42ED9C292CC}" type="pres">
      <dgm:prSet presAssocID="{E9846E0E-FD1A-044E-ACB8-A0622A68837D}" presName="parentText" presStyleLbl="node1" presStyleIdx="0" presStyleCnt="3">
        <dgm:presLayoutVars>
          <dgm:chMax val="1"/>
          <dgm:bulletEnabled val="1"/>
        </dgm:presLayoutVars>
      </dgm:prSet>
      <dgm:spPr/>
      <dgm:t>
        <a:bodyPr/>
        <a:lstStyle/>
        <a:p>
          <a:endParaRPr lang="en-US"/>
        </a:p>
      </dgm:t>
    </dgm:pt>
    <dgm:pt modelId="{70BF5736-02C5-2E4E-BD2E-7EB196353DD0}" type="pres">
      <dgm:prSet presAssocID="{E9846E0E-FD1A-044E-ACB8-A0622A68837D}" presName="descendantText" presStyleLbl="alignAccFollowNode1" presStyleIdx="0" presStyleCnt="3" custScaleY="110570">
        <dgm:presLayoutVars>
          <dgm:bulletEnabled val="1"/>
        </dgm:presLayoutVars>
      </dgm:prSet>
      <dgm:spPr/>
      <dgm:t>
        <a:bodyPr/>
        <a:lstStyle/>
        <a:p>
          <a:endParaRPr lang="en-US"/>
        </a:p>
      </dgm:t>
    </dgm:pt>
    <dgm:pt modelId="{B2A02BAE-2CA9-AC42-A9CE-72FA22289032}" type="pres">
      <dgm:prSet presAssocID="{76894FA0-193C-1E46-A164-6CCD003AC62B}" presName="sp" presStyleCnt="0"/>
      <dgm:spPr/>
    </dgm:pt>
    <dgm:pt modelId="{1D268725-ABF1-8D43-ACB1-1113C90A188E}" type="pres">
      <dgm:prSet presAssocID="{D3B77EB5-F9E6-EC49-8C5C-11E1C74C8790}" presName="linNode" presStyleCnt="0"/>
      <dgm:spPr/>
    </dgm:pt>
    <dgm:pt modelId="{62227E51-4A64-8C40-A19D-0E8BB8F17E53}" type="pres">
      <dgm:prSet presAssocID="{D3B77EB5-F9E6-EC49-8C5C-11E1C74C8790}" presName="parentText" presStyleLbl="node1" presStyleIdx="1" presStyleCnt="3">
        <dgm:presLayoutVars>
          <dgm:chMax val="1"/>
          <dgm:bulletEnabled val="1"/>
        </dgm:presLayoutVars>
      </dgm:prSet>
      <dgm:spPr/>
      <dgm:t>
        <a:bodyPr/>
        <a:lstStyle/>
        <a:p>
          <a:endParaRPr lang="en-US"/>
        </a:p>
      </dgm:t>
    </dgm:pt>
    <dgm:pt modelId="{85A8D0E5-CD0B-2D44-93C9-4E98D461738A}" type="pres">
      <dgm:prSet presAssocID="{D3B77EB5-F9E6-EC49-8C5C-11E1C74C8790}" presName="descendantText" presStyleLbl="alignAccFollowNode1" presStyleIdx="1" presStyleCnt="3">
        <dgm:presLayoutVars>
          <dgm:bulletEnabled val="1"/>
        </dgm:presLayoutVars>
      </dgm:prSet>
      <dgm:spPr/>
      <dgm:t>
        <a:bodyPr/>
        <a:lstStyle/>
        <a:p>
          <a:endParaRPr lang="en-US"/>
        </a:p>
      </dgm:t>
    </dgm:pt>
    <dgm:pt modelId="{C7DAF430-B881-194B-B3D5-DB7B34A4CE03}" type="pres">
      <dgm:prSet presAssocID="{39335743-AA54-C746-8C71-623A24B9C44F}" presName="sp" presStyleCnt="0"/>
      <dgm:spPr/>
    </dgm:pt>
    <dgm:pt modelId="{74A84CF0-B9A3-8F4A-8505-0B27515920BC}" type="pres">
      <dgm:prSet presAssocID="{43FD9E66-9AA4-6A49-9FA6-F3B7F7AE4487}" presName="linNode" presStyleCnt="0"/>
      <dgm:spPr/>
    </dgm:pt>
    <dgm:pt modelId="{14C3D0D0-FD47-814F-8C80-E2E8EC766D07}" type="pres">
      <dgm:prSet presAssocID="{43FD9E66-9AA4-6A49-9FA6-F3B7F7AE4487}" presName="parentText" presStyleLbl="node1" presStyleIdx="2" presStyleCnt="3">
        <dgm:presLayoutVars>
          <dgm:chMax val="1"/>
          <dgm:bulletEnabled val="1"/>
        </dgm:presLayoutVars>
      </dgm:prSet>
      <dgm:spPr/>
      <dgm:t>
        <a:bodyPr/>
        <a:lstStyle/>
        <a:p>
          <a:endParaRPr lang="en-US"/>
        </a:p>
      </dgm:t>
    </dgm:pt>
    <dgm:pt modelId="{5727DF80-B579-CD42-9FCB-F659A73802DB}" type="pres">
      <dgm:prSet presAssocID="{43FD9E66-9AA4-6A49-9FA6-F3B7F7AE4487}" presName="descendantText" presStyleLbl="alignAccFollowNode1" presStyleIdx="2" presStyleCnt="3">
        <dgm:presLayoutVars>
          <dgm:bulletEnabled val="1"/>
        </dgm:presLayoutVars>
      </dgm:prSet>
      <dgm:spPr/>
      <dgm:t>
        <a:bodyPr/>
        <a:lstStyle/>
        <a:p>
          <a:endParaRPr lang="en-US"/>
        </a:p>
      </dgm:t>
    </dgm:pt>
  </dgm:ptLst>
  <dgm:cxnLst>
    <dgm:cxn modelId="{CCA8FEBC-1435-7443-8203-44FC05EE029D}" srcId="{46BB9663-5C86-B444-A61D-37C3CACCC367}" destId="{43FD9E66-9AA4-6A49-9FA6-F3B7F7AE4487}" srcOrd="2" destOrd="0" parTransId="{05CD3A8A-808A-F842-BB67-4D94D4B1BF67}" sibTransId="{CD0D7E68-4285-D64B-BD64-3BCC8864C177}"/>
    <dgm:cxn modelId="{5F109D4D-9CBA-C646-9A14-43E19101B336}" type="presOf" srcId="{9A1D90DA-5A78-F14B-AEA3-AE3482D78880}" destId="{85A8D0E5-CD0B-2D44-93C9-4E98D461738A}" srcOrd="0" destOrd="0" presId="urn:microsoft.com/office/officeart/2005/8/layout/vList5"/>
    <dgm:cxn modelId="{64BAE58A-5434-A448-AAE3-C7C5F683EE57}" type="presOf" srcId="{46BB9663-5C86-B444-A61D-37C3CACCC367}" destId="{E916AC08-7494-E645-9F23-B8EFDDF24B2A}" srcOrd="0" destOrd="0" presId="urn:microsoft.com/office/officeart/2005/8/layout/vList5"/>
    <dgm:cxn modelId="{2923C54F-EEF7-7243-ADBD-2EEF85E1BB1A}" srcId="{43FD9E66-9AA4-6A49-9FA6-F3B7F7AE4487}" destId="{C08B5B66-FFCF-5348-A50B-D224D07BB8F2}" srcOrd="0" destOrd="0" parTransId="{86EE68D3-E3EC-1244-8F5E-17BE6B0D130E}" sibTransId="{51130BD5-1C1F-B940-98A6-14C8954CE308}"/>
    <dgm:cxn modelId="{B97A50F6-C53E-334D-A7D7-41C32FFA91C1}" srcId="{43FD9E66-9AA4-6A49-9FA6-F3B7F7AE4487}" destId="{AA039382-DDCE-6947-8938-EFD333EE240D}" srcOrd="2" destOrd="0" parTransId="{A03CED65-8B10-AD4A-A6CC-2B29DE3CAA5F}" sibTransId="{8FE3C656-988B-4F4E-BDAC-DCC2B7E666EA}"/>
    <dgm:cxn modelId="{8DDCF2C9-6619-F74B-8BC4-2E213360E67C}" srcId="{E9846E0E-FD1A-044E-ACB8-A0622A68837D}" destId="{8E39DDDF-384D-164C-BDE8-BB0618886B0C}" srcOrd="3" destOrd="0" parTransId="{4EFCB0A4-B3FC-0B4A-B65D-EE8C17359593}" sibTransId="{93B9CCD2-644B-1844-B7B3-2CAE81EFFC62}"/>
    <dgm:cxn modelId="{DEE71365-4753-F741-9764-3C24FCE803AD}" srcId="{D3B77EB5-F9E6-EC49-8C5C-11E1C74C8790}" destId="{5A9FEEA5-75EE-284E-B24A-90142341C9D9}" srcOrd="1" destOrd="0" parTransId="{8F4BAD54-2F7A-7A4B-B09F-BCE52297B917}" sibTransId="{EAE1A601-CC74-FF49-85A1-A25276FC8370}"/>
    <dgm:cxn modelId="{C13E26E0-1E5D-DF4E-9CDC-935FB1DE93A6}" type="presOf" srcId="{AA039382-DDCE-6947-8938-EFD333EE240D}" destId="{5727DF80-B579-CD42-9FCB-F659A73802DB}" srcOrd="0" destOrd="2" presId="urn:microsoft.com/office/officeart/2005/8/layout/vList5"/>
    <dgm:cxn modelId="{207C63B8-5C4A-864E-864C-9BCEDBD2A409}" type="presOf" srcId="{5A9FEEA5-75EE-284E-B24A-90142341C9D9}" destId="{85A8D0E5-CD0B-2D44-93C9-4E98D461738A}" srcOrd="0" destOrd="1" presId="urn:microsoft.com/office/officeart/2005/8/layout/vList5"/>
    <dgm:cxn modelId="{DC856B30-0180-F94F-BAAA-751708125E5B}" type="presOf" srcId="{43FD9E66-9AA4-6A49-9FA6-F3B7F7AE4487}" destId="{14C3D0D0-FD47-814F-8C80-E2E8EC766D07}" srcOrd="0" destOrd="0" presId="urn:microsoft.com/office/officeart/2005/8/layout/vList5"/>
    <dgm:cxn modelId="{5F501FF0-85A8-3A42-A264-0D64F3131584}" type="presOf" srcId="{E9846E0E-FD1A-044E-ACB8-A0622A68837D}" destId="{CB4C3F09-4746-E744-8A26-A42ED9C292CC}" srcOrd="0" destOrd="0" presId="urn:microsoft.com/office/officeart/2005/8/layout/vList5"/>
    <dgm:cxn modelId="{3DF7DEEF-CBF8-AE4A-8804-FD88A07FF38F}" type="presOf" srcId="{8E39DDDF-384D-164C-BDE8-BB0618886B0C}" destId="{70BF5736-02C5-2E4E-BD2E-7EB196353DD0}" srcOrd="0" destOrd="3" presId="urn:microsoft.com/office/officeart/2005/8/layout/vList5"/>
    <dgm:cxn modelId="{DEC36F47-99BA-9741-AFF6-C05D2AD7CCFB}" type="presOf" srcId="{C08B5B66-FFCF-5348-A50B-D224D07BB8F2}" destId="{5727DF80-B579-CD42-9FCB-F659A73802DB}" srcOrd="0" destOrd="0" presId="urn:microsoft.com/office/officeart/2005/8/layout/vList5"/>
    <dgm:cxn modelId="{15968F12-D2DB-FD48-8245-665B75E4BCBD}" type="presOf" srcId="{D3B77EB5-F9E6-EC49-8C5C-11E1C74C8790}" destId="{62227E51-4A64-8C40-A19D-0E8BB8F17E53}" srcOrd="0" destOrd="0" presId="urn:microsoft.com/office/officeart/2005/8/layout/vList5"/>
    <dgm:cxn modelId="{8D04AC8A-B180-F541-8F10-63B282DA2830}" srcId="{43FD9E66-9AA4-6A49-9FA6-F3B7F7AE4487}" destId="{6BB777EE-B925-4343-BC7C-0154FC9CC24F}" srcOrd="1" destOrd="0" parTransId="{72981AB7-6B0B-6D42-A3FD-69583F48ECCD}" sibTransId="{41BCC50E-287F-3144-9616-634BBC19C0E1}"/>
    <dgm:cxn modelId="{68FDA7CA-DF49-6B46-AD04-9F8C1959A411}" type="presOf" srcId="{E01DA9BD-6857-4C40-9086-C02D831D0752}" destId="{70BF5736-02C5-2E4E-BD2E-7EB196353DD0}" srcOrd="0" destOrd="2" presId="urn:microsoft.com/office/officeart/2005/8/layout/vList5"/>
    <dgm:cxn modelId="{5FD25915-F099-5040-A3E5-8D7269148A4B}" type="presOf" srcId="{6BB777EE-B925-4343-BC7C-0154FC9CC24F}" destId="{5727DF80-B579-CD42-9FCB-F659A73802DB}" srcOrd="0" destOrd="1" presId="urn:microsoft.com/office/officeart/2005/8/layout/vList5"/>
    <dgm:cxn modelId="{68780CD2-7D55-5740-AB45-34037DA9873E}" srcId="{E9846E0E-FD1A-044E-ACB8-A0622A68837D}" destId="{26F5C758-3618-074C-A61C-9A6294C8DB13}" srcOrd="0" destOrd="0" parTransId="{2FE1FCC9-ED4D-0944-87D6-EE0D795DB05E}" sibTransId="{CE9A88CC-522D-B848-ACF7-E1573F0E34FB}"/>
    <dgm:cxn modelId="{3E15E2B6-8457-3742-873E-4DFB90ACF502}" type="presOf" srcId="{9D17412D-D830-D240-8207-34C313E2C247}" destId="{70BF5736-02C5-2E4E-BD2E-7EB196353DD0}" srcOrd="0" destOrd="1" presId="urn:microsoft.com/office/officeart/2005/8/layout/vList5"/>
    <dgm:cxn modelId="{42A8708C-6987-B74D-92AB-ED05044FDC24}" type="presOf" srcId="{26F5C758-3618-074C-A61C-9A6294C8DB13}" destId="{70BF5736-02C5-2E4E-BD2E-7EB196353DD0}" srcOrd="0" destOrd="0" presId="urn:microsoft.com/office/officeart/2005/8/layout/vList5"/>
    <dgm:cxn modelId="{26F609AF-0517-D941-B305-CFD662872327}" srcId="{E9846E0E-FD1A-044E-ACB8-A0622A68837D}" destId="{E01DA9BD-6857-4C40-9086-C02D831D0752}" srcOrd="2" destOrd="0" parTransId="{E298D196-0B20-B14C-98BE-21492A3BB60C}" sibTransId="{9C271336-9AEA-9347-9ED8-75CD5378AB12}"/>
    <dgm:cxn modelId="{3425B60C-9639-E544-88F6-D5207F735C3B}" srcId="{D3B77EB5-F9E6-EC49-8C5C-11E1C74C8790}" destId="{9A1D90DA-5A78-F14B-AEA3-AE3482D78880}" srcOrd="0" destOrd="0" parTransId="{A1C13120-35CB-8141-8EF9-03D683FF555F}" sibTransId="{DBEBC50E-F4B9-2C41-B08D-F8C4B2C4CB93}"/>
    <dgm:cxn modelId="{2C14E739-D404-9F4B-9210-559290D9A130}" srcId="{46BB9663-5C86-B444-A61D-37C3CACCC367}" destId="{D3B77EB5-F9E6-EC49-8C5C-11E1C74C8790}" srcOrd="1" destOrd="0" parTransId="{CEE48831-0F1A-D14C-B9F3-4D1DDA5CD303}" sibTransId="{39335743-AA54-C746-8C71-623A24B9C44F}"/>
    <dgm:cxn modelId="{972FBEFD-EF12-5740-807C-1FDC1B8A6068}" srcId="{46BB9663-5C86-B444-A61D-37C3CACCC367}" destId="{E9846E0E-FD1A-044E-ACB8-A0622A68837D}" srcOrd="0" destOrd="0" parTransId="{3B13C2B4-8CD7-D741-B39B-2B908B057ECA}" sibTransId="{76894FA0-193C-1E46-A164-6CCD003AC62B}"/>
    <dgm:cxn modelId="{BA802F3A-41BF-6446-8A05-78C38CBFEBA0}" srcId="{E9846E0E-FD1A-044E-ACB8-A0622A68837D}" destId="{9D17412D-D830-D240-8207-34C313E2C247}" srcOrd="1" destOrd="0" parTransId="{0D336029-6282-CE42-AE63-BF79B144D8AE}" sibTransId="{0718B126-1640-DE46-9128-53284E7152AC}"/>
    <dgm:cxn modelId="{87B5617B-079D-9043-BF50-511C9EA1429C}" type="presParOf" srcId="{E916AC08-7494-E645-9F23-B8EFDDF24B2A}" destId="{95E9E682-AED6-DD4D-920D-F5E82A24EC01}" srcOrd="0" destOrd="0" presId="urn:microsoft.com/office/officeart/2005/8/layout/vList5"/>
    <dgm:cxn modelId="{C71DD1B0-3E38-2D46-9D8A-88AF01EBBF94}" type="presParOf" srcId="{95E9E682-AED6-DD4D-920D-F5E82A24EC01}" destId="{CB4C3F09-4746-E744-8A26-A42ED9C292CC}" srcOrd="0" destOrd="0" presId="urn:microsoft.com/office/officeart/2005/8/layout/vList5"/>
    <dgm:cxn modelId="{F7D6A5E1-B958-9D48-BC26-618961C9E83A}" type="presParOf" srcId="{95E9E682-AED6-DD4D-920D-F5E82A24EC01}" destId="{70BF5736-02C5-2E4E-BD2E-7EB196353DD0}" srcOrd="1" destOrd="0" presId="urn:microsoft.com/office/officeart/2005/8/layout/vList5"/>
    <dgm:cxn modelId="{C545126B-FBB2-3746-B9C2-4272ABED4FB5}" type="presParOf" srcId="{E916AC08-7494-E645-9F23-B8EFDDF24B2A}" destId="{B2A02BAE-2CA9-AC42-A9CE-72FA22289032}" srcOrd="1" destOrd="0" presId="urn:microsoft.com/office/officeart/2005/8/layout/vList5"/>
    <dgm:cxn modelId="{F9A5394F-B15F-1A4B-B7E7-98766778B413}" type="presParOf" srcId="{E916AC08-7494-E645-9F23-B8EFDDF24B2A}" destId="{1D268725-ABF1-8D43-ACB1-1113C90A188E}" srcOrd="2" destOrd="0" presId="urn:microsoft.com/office/officeart/2005/8/layout/vList5"/>
    <dgm:cxn modelId="{F3850308-1584-8B41-BFDF-493FBFBFEB86}" type="presParOf" srcId="{1D268725-ABF1-8D43-ACB1-1113C90A188E}" destId="{62227E51-4A64-8C40-A19D-0E8BB8F17E53}" srcOrd="0" destOrd="0" presId="urn:microsoft.com/office/officeart/2005/8/layout/vList5"/>
    <dgm:cxn modelId="{0E9967BC-25FF-7E46-9467-67F572819C84}" type="presParOf" srcId="{1D268725-ABF1-8D43-ACB1-1113C90A188E}" destId="{85A8D0E5-CD0B-2D44-93C9-4E98D461738A}" srcOrd="1" destOrd="0" presId="urn:microsoft.com/office/officeart/2005/8/layout/vList5"/>
    <dgm:cxn modelId="{9A93A92A-4ADE-4B4E-8B90-9D54649B8D9A}" type="presParOf" srcId="{E916AC08-7494-E645-9F23-B8EFDDF24B2A}" destId="{C7DAF430-B881-194B-B3D5-DB7B34A4CE03}" srcOrd="3" destOrd="0" presId="urn:microsoft.com/office/officeart/2005/8/layout/vList5"/>
    <dgm:cxn modelId="{1AB35DA1-9C95-3042-9D88-A8E88776E3A5}" type="presParOf" srcId="{E916AC08-7494-E645-9F23-B8EFDDF24B2A}" destId="{74A84CF0-B9A3-8F4A-8505-0B27515920BC}" srcOrd="4" destOrd="0" presId="urn:microsoft.com/office/officeart/2005/8/layout/vList5"/>
    <dgm:cxn modelId="{27C0DAEA-49B5-B242-A249-85586D515E48}" type="presParOf" srcId="{74A84CF0-B9A3-8F4A-8505-0B27515920BC}" destId="{14C3D0D0-FD47-814F-8C80-E2E8EC766D07}" srcOrd="0" destOrd="0" presId="urn:microsoft.com/office/officeart/2005/8/layout/vList5"/>
    <dgm:cxn modelId="{15BFAD25-6499-9043-BEA9-6EE41314524B}" type="presParOf" srcId="{74A84CF0-B9A3-8F4A-8505-0B27515920BC}" destId="{5727DF80-B579-CD42-9FCB-F659A73802D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ECE82F-07B6-DD4F-A9AB-482C3453752D}" type="doc">
      <dgm:prSet loTypeId="urn:microsoft.com/office/officeart/2005/8/layout/chevron2" loCatId="" qsTypeId="urn:microsoft.com/office/officeart/2005/8/quickstyle/simple4" qsCatId="simple" csTypeId="urn:microsoft.com/office/officeart/2005/8/colors/accent1_2" csCatId="accent1" phldr="1"/>
      <dgm:spPr/>
      <dgm:t>
        <a:bodyPr/>
        <a:lstStyle/>
        <a:p>
          <a:endParaRPr lang="en-US"/>
        </a:p>
      </dgm:t>
    </dgm:pt>
    <dgm:pt modelId="{9F9D2F22-3504-5B49-9401-5E85C0F6D7A4}">
      <dgm:prSet phldrT="[Text]"/>
      <dgm:spPr>
        <a:solidFill>
          <a:schemeClr val="accent2">
            <a:lumMod val="20000"/>
            <a:lumOff val="80000"/>
          </a:schemeClr>
        </a:solidFill>
      </dgm:spPr>
      <dgm:t>
        <a:bodyPr/>
        <a:lstStyle/>
        <a:p>
          <a:r>
            <a:rPr lang="en-US" b="1" dirty="0" smtClean="0">
              <a:solidFill>
                <a:schemeClr val="tx1"/>
              </a:solidFill>
            </a:rPr>
            <a:t>Type of usage</a:t>
          </a:r>
          <a:endParaRPr lang="en-US" b="1" dirty="0">
            <a:solidFill>
              <a:schemeClr val="tx1"/>
            </a:solidFill>
          </a:endParaRPr>
        </a:p>
      </dgm:t>
    </dgm:pt>
    <dgm:pt modelId="{76358A64-32DC-4647-A20B-8594E5B73E44}" type="parTrans" cxnId="{AE09BBE1-7773-454A-9105-92065E6F36FC}">
      <dgm:prSet/>
      <dgm:spPr/>
      <dgm:t>
        <a:bodyPr/>
        <a:lstStyle/>
        <a:p>
          <a:endParaRPr lang="en-US"/>
        </a:p>
      </dgm:t>
    </dgm:pt>
    <dgm:pt modelId="{4104CAED-86AB-8340-9BDB-44FCC8928FE5}" type="sibTrans" cxnId="{AE09BBE1-7773-454A-9105-92065E6F36FC}">
      <dgm:prSet/>
      <dgm:spPr/>
      <dgm:t>
        <a:bodyPr/>
        <a:lstStyle/>
        <a:p>
          <a:endParaRPr lang="en-US"/>
        </a:p>
      </dgm:t>
    </dgm:pt>
    <dgm:pt modelId="{3F2F1434-8C94-084A-BE92-C615461D928E}">
      <dgm:prSet phldrT="[Text]" custT="1"/>
      <dgm:spPr>
        <a:solidFill>
          <a:schemeClr val="accent2">
            <a:lumMod val="40000"/>
            <a:lumOff val="60000"/>
            <a:alpha val="90000"/>
          </a:schemeClr>
        </a:solidFill>
      </dgm:spPr>
      <dgm:t>
        <a:bodyPr/>
        <a:lstStyle/>
        <a:p>
          <a:r>
            <a:rPr lang="en-GB" sz="1400" dirty="0" smtClean="0"/>
            <a:t>In what ways are children with disabilities using the digital environment?</a:t>
          </a:r>
          <a:endParaRPr lang="en-US" sz="1400" dirty="0"/>
        </a:p>
      </dgm:t>
    </dgm:pt>
    <dgm:pt modelId="{9679E7C8-F2F3-D541-9B75-A4511E5505F7}" type="parTrans" cxnId="{FDD3303B-8E82-F149-BC21-67AE0EF5394D}">
      <dgm:prSet/>
      <dgm:spPr/>
      <dgm:t>
        <a:bodyPr/>
        <a:lstStyle/>
        <a:p>
          <a:endParaRPr lang="en-US"/>
        </a:p>
      </dgm:t>
    </dgm:pt>
    <dgm:pt modelId="{4DA2A618-3C96-EF43-861C-761CE323D7EB}" type="sibTrans" cxnId="{FDD3303B-8E82-F149-BC21-67AE0EF5394D}">
      <dgm:prSet/>
      <dgm:spPr/>
      <dgm:t>
        <a:bodyPr/>
        <a:lstStyle/>
        <a:p>
          <a:endParaRPr lang="en-US"/>
        </a:p>
      </dgm:t>
    </dgm:pt>
    <dgm:pt modelId="{BD7260DB-80E6-C24D-9470-7B28E071E111}">
      <dgm:prSet phldrT="[Text]"/>
      <dgm:spPr>
        <a:solidFill>
          <a:schemeClr val="accent2">
            <a:lumMod val="60000"/>
            <a:lumOff val="40000"/>
          </a:schemeClr>
        </a:solidFill>
      </dgm:spPr>
      <dgm:t>
        <a:bodyPr/>
        <a:lstStyle/>
        <a:p>
          <a:r>
            <a:rPr lang="en-US" dirty="0" smtClean="0">
              <a:solidFill>
                <a:schemeClr val="tx1"/>
              </a:solidFill>
            </a:rPr>
            <a:t>Impact of usage</a:t>
          </a:r>
          <a:endParaRPr lang="en-US" dirty="0">
            <a:solidFill>
              <a:schemeClr val="tx1"/>
            </a:solidFill>
          </a:endParaRPr>
        </a:p>
      </dgm:t>
    </dgm:pt>
    <dgm:pt modelId="{F44CF328-50E3-A341-A9A5-CF76CC8922CA}" type="parTrans" cxnId="{A82DACCC-6916-2343-9B62-C2DB80E93FB6}">
      <dgm:prSet/>
      <dgm:spPr/>
      <dgm:t>
        <a:bodyPr/>
        <a:lstStyle/>
        <a:p>
          <a:endParaRPr lang="en-US"/>
        </a:p>
      </dgm:t>
    </dgm:pt>
    <dgm:pt modelId="{5EAA159D-998B-D640-BCD6-8B8559010B83}" type="sibTrans" cxnId="{A82DACCC-6916-2343-9B62-C2DB80E93FB6}">
      <dgm:prSet/>
      <dgm:spPr/>
      <dgm:t>
        <a:bodyPr/>
        <a:lstStyle/>
        <a:p>
          <a:endParaRPr lang="en-US"/>
        </a:p>
      </dgm:t>
    </dgm:pt>
    <dgm:pt modelId="{3DBA7160-0CCB-2241-9264-7BEDF3D2D8E3}">
      <dgm:prSet phldrT="[Text]" custT="1"/>
      <dgm:spPr>
        <a:solidFill>
          <a:schemeClr val="accent2">
            <a:lumMod val="75000"/>
            <a:alpha val="90000"/>
          </a:schemeClr>
        </a:solidFill>
      </dgm:spPr>
      <dgm:t>
        <a:bodyPr/>
        <a:lstStyle/>
        <a:p>
          <a:r>
            <a:rPr lang="en-GB" sz="1400" dirty="0" smtClean="0">
              <a:solidFill>
                <a:schemeClr val="bg1"/>
              </a:solidFill>
            </a:rPr>
            <a:t>What benefits do they identify from their online access </a:t>
          </a:r>
          <a:r>
            <a:rPr lang="en-GB" sz="1400" dirty="0" err="1" smtClean="0">
              <a:solidFill>
                <a:schemeClr val="bg1"/>
              </a:solidFill>
            </a:rPr>
            <a:t>eg</a:t>
          </a:r>
          <a:r>
            <a:rPr lang="en-GB" sz="1400" dirty="0" smtClean="0">
              <a:solidFill>
                <a:schemeClr val="bg1"/>
              </a:solidFill>
            </a:rPr>
            <a:t> education, friendships, music and culture?</a:t>
          </a:r>
          <a:endParaRPr lang="en-US" sz="1400" dirty="0">
            <a:solidFill>
              <a:schemeClr val="bg1"/>
            </a:solidFill>
          </a:endParaRPr>
        </a:p>
      </dgm:t>
    </dgm:pt>
    <dgm:pt modelId="{93B2B8EE-2AF4-7A47-BF0E-D16BF9198AEC}" type="parTrans" cxnId="{6FA12D07-D1D4-0A49-B095-A260DB701762}">
      <dgm:prSet/>
      <dgm:spPr/>
      <dgm:t>
        <a:bodyPr/>
        <a:lstStyle/>
        <a:p>
          <a:endParaRPr lang="en-US"/>
        </a:p>
      </dgm:t>
    </dgm:pt>
    <dgm:pt modelId="{C03318AC-8C9B-0249-86C8-86BC49930CEB}" type="sibTrans" cxnId="{6FA12D07-D1D4-0A49-B095-A260DB701762}">
      <dgm:prSet/>
      <dgm:spPr/>
      <dgm:t>
        <a:bodyPr/>
        <a:lstStyle/>
        <a:p>
          <a:endParaRPr lang="en-US"/>
        </a:p>
      </dgm:t>
    </dgm:pt>
    <dgm:pt modelId="{F9D10F4B-78F1-1D43-9041-23EB52791D72}">
      <dgm:prSet phldrT="[Text]"/>
      <dgm:spPr>
        <a:solidFill>
          <a:schemeClr val="accent2">
            <a:lumMod val="50000"/>
          </a:schemeClr>
        </a:solidFill>
      </dgm:spPr>
      <dgm:t>
        <a:bodyPr/>
        <a:lstStyle/>
        <a:p>
          <a:r>
            <a:rPr lang="en-US" dirty="0" smtClean="0"/>
            <a:t>Challenges</a:t>
          </a:r>
          <a:endParaRPr lang="en-US" dirty="0"/>
        </a:p>
      </dgm:t>
    </dgm:pt>
    <dgm:pt modelId="{72A9F2F1-2B52-F646-863E-33D5F2EDDC9D}" type="parTrans" cxnId="{89CF8609-D400-8045-BE87-20028F3A3A31}">
      <dgm:prSet/>
      <dgm:spPr/>
      <dgm:t>
        <a:bodyPr/>
        <a:lstStyle/>
        <a:p>
          <a:endParaRPr lang="en-US"/>
        </a:p>
      </dgm:t>
    </dgm:pt>
    <dgm:pt modelId="{ED66FCE3-8BA8-DD44-B656-1BC38A892453}" type="sibTrans" cxnId="{89CF8609-D400-8045-BE87-20028F3A3A31}">
      <dgm:prSet/>
      <dgm:spPr/>
      <dgm:t>
        <a:bodyPr/>
        <a:lstStyle/>
        <a:p>
          <a:endParaRPr lang="en-US"/>
        </a:p>
      </dgm:t>
    </dgm:pt>
    <dgm:pt modelId="{52A92CB8-9A30-9F4D-9408-6021EDFD24D4}">
      <dgm:prSet phldrT="[Text]" custT="1"/>
      <dgm:spPr>
        <a:solidFill>
          <a:schemeClr val="accent2">
            <a:lumMod val="60000"/>
            <a:lumOff val="40000"/>
            <a:alpha val="90000"/>
          </a:schemeClr>
        </a:solidFill>
      </dgm:spPr>
      <dgm:t>
        <a:bodyPr/>
        <a:lstStyle/>
        <a:p>
          <a:r>
            <a:rPr lang="en-GB" sz="1400" dirty="0" smtClean="0"/>
            <a:t>Are schools over-relying on online communication with children with disabilities?</a:t>
          </a:r>
          <a:endParaRPr lang="en-US" sz="1400" dirty="0"/>
        </a:p>
      </dgm:t>
    </dgm:pt>
    <dgm:pt modelId="{C3CFAADB-C188-364C-A495-577949E9119A}" type="parTrans" cxnId="{6F3F17C6-627B-8345-9A7E-27F8CE0F9531}">
      <dgm:prSet/>
      <dgm:spPr/>
      <dgm:t>
        <a:bodyPr/>
        <a:lstStyle/>
        <a:p>
          <a:endParaRPr lang="en-US"/>
        </a:p>
      </dgm:t>
    </dgm:pt>
    <dgm:pt modelId="{333ECDCC-7476-1842-AC69-DFD81C88149F}" type="sibTrans" cxnId="{6F3F17C6-627B-8345-9A7E-27F8CE0F9531}">
      <dgm:prSet/>
      <dgm:spPr/>
      <dgm:t>
        <a:bodyPr/>
        <a:lstStyle/>
        <a:p>
          <a:endParaRPr lang="en-US"/>
        </a:p>
      </dgm:t>
    </dgm:pt>
    <dgm:pt modelId="{1955D8ED-25B4-5848-90EE-04696B100F2C}">
      <dgm:prSet custT="1"/>
      <dgm:spPr>
        <a:solidFill>
          <a:schemeClr val="accent2">
            <a:lumMod val="40000"/>
            <a:lumOff val="60000"/>
            <a:alpha val="90000"/>
          </a:schemeClr>
        </a:solidFill>
      </dgm:spPr>
      <dgm:t>
        <a:bodyPr/>
        <a:lstStyle/>
        <a:p>
          <a:r>
            <a:rPr lang="en-GB" sz="1400" dirty="0" smtClean="0"/>
            <a:t>How much time do they spend online? </a:t>
          </a:r>
        </a:p>
      </dgm:t>
    </dgm:pt>
    <dgm:pt modelId="{80AEEFCD-9C65-2748-98A2-1B5A6E6C26C6}" type="parTrans" cxnId="{9E2F8E6E-A2CF-D540-B6A7-1409C7501BF1}">
      <dgm:prSet/>
      <dgm:spPr/>
      <dgm:t>
        <a:bodyPr/>
        <a:lstStyle/>
        <a:p>
          <a:endParaRPr lang="en-US"/>
        </a:p>
      </dgm:t>
    </dgm:pt>
    <dgm:pt modelId="{C5D246C1-FF94-CD4D-AB23-EE0855F79C6D}" type="sibTrans" cxnId="{9E2F8E6E-A2CF-D540-B6A7-1409C7501BF1}">
      <dgm:prSet/>
      <dgm:spPr/>
      <dgm:t>
        <a:bodyPr/>
        <a:lstStyle/>
        <a:p>
          <a:endParaRPr lang="en-US"/>
        </a:p>
      </dgm:t>
    </dgm:pt>
    <dgm:pt modelId="{1EDD9B50-CB1C-A84D-80AD-9B202A14B4BB}">
      <dgm:prSet custT="1"/>
      <dgm:spPr>
        <a:solidFill>
          <a:schemeClr val="accent2">
            <a:lumMod val="75000"/>
            <a:alpha val="90000"/>
          </a:schemeClr>
        </a:solidFill>
      </dgm:spPr>
      <dgm:t>
        <a:bodyPr/>
        <a:lstStyle/>
        <a:p>
          <a:r>
            <a:rPr lang="en-GB" sz="1400" dirty="0" smtClean="0">
              <a:solidFill>
                <a:schemeClr val="bg1"/>
              </a:solidFill>
            </a:rPr>
            <a:t>Has online activity resulted in significant changes in their lives? And if so, how</a:t>
          </a:r>
        </a:p>
      </dgm:t>
    </dgm:pt>
    <dgm:pt modelId="{2257B4A3-3ED6-0F40-8C09-6564EBA1F53E}" type="parTrans" cxnId="{8C506FD4-7D99-6246-889D-E0BD3C779716}">
      <dgm:prSet/>
      <dgm:spPr/>
      <dgm:t>
        <a:bodyPr/>
        <a:lstStyle/>
        <a:p>
          <a:endParaRPr lang="en-US"/>
        </a:p>
      </dgm:t>
    </dgm:pt>
    <dgm:pt modelId="{74E2245F-3F53-8145-A9FA-0DEF8E9EB58B}" type="sibTrans" cxnId="{8C506FD4-7D99-6246-889D-E0BD3C779716}">
      <dgm:prSet/>
      <dgm:spPr/>
      <dgm:t>
        <a:bodyPr/>
        <a:lstStyle/>
        <a:p>
          <a:endParaRPr lang="en-US"/>
        </a:p>
      </dgm:t>
    </dgm:pt>
    <dgm:pt modelId="{3C8394D6-D21D-BC41-BD6A-DED36D8769B0}">
      <dgm:prSet custT="1"/>
      <dgm:spPr>
        <a:solidFill>
          <a:schemeClr val="accent2">
            <a:lumMod val="60000"/>
            <a:lumOff val="40000"/>
            <a:alpha val="90000"/>
          </a:schemeClr>
        </a:solidFill>
      </dgm:spPr>
      <dgm:t>
        <a:bodyPr/>
        <a:lstStyle/>
        <a:p>
          <a:r>
            <a:rPr lang="en-GB" sz="1400" dirty="0" smtClean="0"/>
            <a:t>Do children with disabilities use online social networks to avoid rejection and discrimination?</a:t>
          </a:r>
        </a:p>
      </dgm:t>
    </dgm:pt>
    <dgm:pt modelId="{2514FA7C-EC50-624B-9A00-64D9AAA607D3}" type="parTrans" cxnId="{D760E9B5-CBF3-4E4F-B718-E19982AEEBED}">
      <dgm:prSet/>
      <dgm:spPr/>
      <dgm:t>
        <a:bodyPr/>
        <a:lstStyle/>
        <a:p>
          <a:endParaRPr lang="en-US"/>
        </a:p>
      </dgm:t>
    </dgm:pt>
    <dgm:pt modelId="{1343574E-06A9-7E40-909C-4ABD6D8FEB42}" type="sibTrans" cxnId="{D760E9B5-CBF3-4E4F-B718-E19982AEEBED}">
      <dgm:prSet/>
      <dgm:spPr/>
      <dgm:t>
        <a:bodyPr/>
        <a:lstStyle/>
        <a:p>
          <a:endParaRPr lang="en-US"/>
        </a:p>
      </dgm:t>
    </dgm:pt>
    <dgm:pt modelId="{E3BA3A58-74C9-7548-888C-BA3510B88B2F}">
      <dgm:prSet custT="1"/>
      <dgm:spPr>
        <a:solidFill>
          <a:schemeClr val="accent2">
            <a:lumMod val="60000"/>
            <a:lumOff val="40000"/>
            <a:alpha val="90000"/>
          </a:schemeClr>
        </a:solidFill>
      </dgm:spPr>
      <dgm:t>
        <a:bodyPr/>
        <a:lstStyle/>
        <a:p>
          <a:r>
            <a:rPr lang="en-GB" sz="1400" dirty="0" smtClean="0"/>
            <a:t>Do children with disabilities avoid revealing their disability online – and if so, why?</a:t>
          </a:r>
        </a:p>
      </dgm:t>
    </dgm:pt>
    <dgm:pt modelId="{CDCF7D1F-A4C8-3845-BEF0-D9AF6B970FC5}" type="parTrans" cxnId="{264AD07B-D219-1544-9203-4E281D2BFC75}">
      <dgm:prSet/>
      <dgm:spPr/>
      <dgm:t>
        <a:bodyPr/>
        <a:lstStyle/>
        <a:p>
          <a:endParaRPr lang="en-US"/>
        </a:p>
      </dgm:t>
    </dgm:pt>
    <dgm:pt modelId="{69412DBF-DC63-0F42-B608-2DDB2BA0E5DD}" type="sibTrans" cxnId="{264AD07B-D219-1544-9203-4E281D2BFC75}">
      <dgm:prSet/>
      <dgm:spPr/>
      <dgm:t>
        <a:bodyPr/>
        <a:lstStyle/>
        <a:p>
          <a:endParaRPr lang="en-US"/>
        </a:p>
      </dgm:t>
    </dgm:pt>
    <dgm:pt modelId="{220E93BD-BBD5-344E-96EB-086E4115A0A8}">
      <dgm:prSet custT="1"/>
      <dgm:spPr>
        <a:solidFill>
          <a:schemeClr val="accent2">
            <a:lumMod val="60000"/>
            <a:lumOff val="40000"/>
            <a:alpha val="90000"/>
          </a:schemeClr>
        </a:solidFill>
      </dgm:spPr>
      <dgm:t>
        <a:bodyPr/>
        <a:lstStyle/>
        <a:p>
          <a:r>
            <a:rPr lang="en-GB" sz="1400" dirty="0" smtClean="0"/>
            <a:t>Does the Internet serve as a liberation or a prison  - or both?</a:t>
          </a:r>
        </a:p>
      </dgm:t>
    </dgm:pt>
    <dgm:pt modelId="{F4285896-26D8-E843-83FA-B5244EA18B45}" type="parTrans" cxnId="{54BD2C0C-02B9-FD41-8655-CD5A0D79D151}">
      <dgm:prSet/>
      <dgm:spPr/>
      <dgm:t>
        <a:bodyPr/>
        <a:lstStyle/>
        <a:p>
          <a:endParaRPr lang="en-US"/>
        </a:p>
      </dgm:t>
    </dgm:pt>
    <dgm:pt modelId="{F2429669-427B-F140-9B5D-A1403DAFF2A3}" type="sibTrans" cxnId="{54BD2C0C-02B9-FD41-8655-CD5A0D79D151}">
      <dgm:prSet/>
      <dgm:spPr/>
      <dgm:t>
        <a:bodyPr/>
        <a:lstStyle/>
        <a:p>
          <a:endParaRPr lang="en-US"/>
        </a:p>
      </dgm:t>
    </dgm:pt>
    <dgm:pt modelId="{7B9E2BD1-51E4-2A41-8F1C-590A23FEEBF3}" type="pres">
      <dgm:prSet presAssocID="{5EECE82F-07B6-DD4F-A9AB-482C3453752D}" presName="linearFlow" presStyleCnt="0">
        <dgm:presLayoutVars>
          <dgm:dir/>
          <dgm:animLvl val="lvl"/>
          <dgm:resizeHandles val="exact"/>
        </dgm:presLayoutVars>
      </dgm:prSet>
      <dgm:spPr/>
      <dgm:t>
        <a:bodyPr/>
        <a:lstStyle/>
        <a:p>
          <a:endParaRPr lang="en-US"/>
        </a:p>
      </dgm:t>
    </dgm:pt>
    <dgm:pt modelId="{4345DD03-0EAB-D741-9625-F43E8CEC6354}" type="pres">
      <dgm:prSet presAssocID="{9F9D2F22-3504-5B49-9401-5E85C0F6D7A4}" presName="composite" presStyleCnt="0"/>
      <dgm:spPr/>
    </dgm:pt>
    <dgm:pt modelId="{F3BFB58E-29FF-514E-96B3-3D9FAB64CD15}" type="pres">
      <dgm:prSet presAssocID="{9F9D2F22-3504-5B49-9401-5E85C0F6D7A4}" presName="parentText" presStyleLbl="alignNode1" presStyleIdx="0" presStyleCnt="3">
        <dgm:presLayoutVars>
          <dgm:chMax val="1"/>
          <dgm:bulletEnabled val="1"/>
        </dgm:presLayoutVars>
      </dgm:prSet>
      <dgm:spPr/>
      <dgm:t>
        <a:bodyPr/>
        <a:lstStyle/>
        <a:p>
          <a:endParaRPr lang="en-US"/>
        </a:p>
      </dgm:t>
    </dgm:pt>
    <dgm:pt modelId="{F5217678-9D4D-4D46-BF1C-73628D086B17}" type="pres">
      <dgm:prSet presAssocID="{9F9D2F22-3504-5B49-9401-5E85C0F6D7A4}" presName="descendantText" presStyleLbl="alignAcc1" presStyleIdx="0" presStyleCnt="3" custLinFactNeighborX="0" custLinFactNeighborY="-42">
        <dgm:presLayoutVars>
          <dgm:bulletEnabled val="1"/>
        </dgm:presLayoutVars>
      </dgm:prSet>
      <dgm:spPr/>
      <dgm:t>
        <a:bodyPr/>
        <a:lstStyle/>
        <a:p>
          <a:endParaRPr lang="en-US"/>
        </a:p>
      </dgm:t>
    </dgm:pt>
    <dgm:pt modelId="{D928A89D-EE62-9E42-AC6B-F866A303BA47}" type="pres">
      <dgm:prSet presAssocID="{4104CAED-86AB-8340-9BDB-44FCC8928FE5}" presName="sp" presStyleCnt="0"/>
      <dgm:spPr/>
    </dgm:pt>
    <dgm:pt modelId="{E1886DAC-226C-DF46-81CF-C0C508B72CA2}" type="pres">
      <dgm:prSet presAssocID="{BD7260DB-80E6-C24D-9470-7B28E071E111}" presName="composite" presStyleCnt="0"/>
      <dgm:spPr/>
    </dgm:pt>
    <dgm:pt modelId="{0E4523FE-DBE4-9747-8892-75F83F775108}" type="pres">
      <dgm:prSet presAssocID="{BD7260DB-80E6-C24D-9470-7B28E071E111}" presName="parentText" presStyleLbl="alignNode1" presStyleIdx="1" presStyleCnt="3">
        <dgm:presLayoutVars>
          <dgm:chMax val="1"/>
          <dgm:bulletEnabled val="1"/>
        </dgm:presLayoutVars>
      </dgm:prSet>
      <dgm:spPr/>
      <dgm:t>
        <a:bodyPr/>
        <a:lstStyle/>
        <a:p>
          <a:endParaRPr lang="en-US"/>
        </a:p>
      </dgm:t>
    </dgm:pt>
    <dgm:pt modelId="{EECCECD3-73CB-414E-B510-696B1F52A208}" type="pres">
      <dgm:prSet presAssocID="{BD7260DB-80E6-C24D-9470-7B28E071E111}" presName="descendantText" presStyleLbl="alignAcc1" presStyleIdx="1" presStyleCnt="3">
        <dgm:presLayoutVars>
          <dgm:bulletEnabled val="1"/>
        </dgm:presLayoutVars>
      </dgm:prSet>
      <dgm:spPr/>
      <dgm:t>
        <a:bodyPr/>
        <a:lstStyle/>
        <a:p>
          <a:endParaRPr lang="en-US"/>
        </a:p>
      </dgm:t>
    </dgm:pt>
    <dgm:pt modelId="{4A096FAB-34CF-904D-8A96-D257AACCAAFD}" type="pres">
      <dgm:prSet presAssocID="{5EAA159D-998B-D640-BCD6-8B8559010B83}" presName="sp" presStyleCnt="0"/>
      <dgm:spPr/>
    </dgm:pt>
    <dgm:pt modelId="{3C5720D6-1537-2548-B72D-FA1E96AEB870}" type="pres">
      <dgm:prSet presAssocID="{F9D10F4B-78F1-1D43-9041-23EB52791D72}" presName="composite" presStyleCnt="0"/>
      <dgm:spPr/>
    </dgm:pt>
    <dgm:pt modelId="{E9427409-72F3-5C4F-A97F-F6DFD4FFE38F}" type="pres">
      <dgm:prSet presAssocID="{F9D10F4B-78F1-1D43-9041-23EB52791D72}" presName="parentText" presStyleLbl="alignNode1" presStyleIdx="2" presStyleCnt="3">
        <dgm:presLayoutVars>
          <dgm:chMax val="1"/>
          <dgm:bulletEnabled val="1"/>
        </dgm:presLayoutVars>
      </dgm:prSet>
      <dgm:spPr/>
      <dgm:t>
        <a:bodyPr/>
        <a:lstStyle/>
        <a:p>
          <a:endParaRPr lang="en-US"/>
        </a:p>
      </dgm:t>
    </dgm:pt>
    <dgm:pt modelId="{FC4FE4EB-AA10-3F4E-8F70-1DB113949B55}" type="pres">
      <dgm:prSet presAssocID="{F9D10F4B-78F1-1D43-9041-23EB52791D72}" presName="descendantText" presStyleLbl="alignAcc1" presStyleIdx="2" presStyleCnt="3">
        <dgm:presLayoutVars>
          <dgm:bulletEnabled val="1"/>
        </dgm:presLayoutVars>
      </dgm:prSet>
      <dgm:spPr/>
      <dgm:t>
        <a:bodyPr/>
        <a:lstStyle/>
        <a:p>
          <a:endParaRPr lang="en-US"/>
        </a:p>
      </dgm:t>
    </dgm:pt>
  </dgm:ptLst>
  <dgm:cxnLst>
    <dgm:cxn modelId="{AE09BBE1-7773-454A-9105-92065E6F36FC}" srcId="{5EECE82F-07B6-DD4F-A9AB-482C3453752D}" destId="{9F9D2F22-3504-5B49-9401-5E85C0F6D7A4}" srcOrd="0" destOrd="0" parTransId="{76358A64-32DC-4647-A20B-8594E5B73E44}" sibTransId="{4104CAED-86AB-8340-9BDB-44FCC8928FE5}"/>
    <dgm:cxn modelId="{264AD07B-D219-1544-9203-4E281D2BFC75}" srcId="{F9D10F4B-78F1-1D43-9041-23EB52791D72}" destId="{E3BA3A58-74C9-7548-888C-BA3510B88B2F}" srcOrd="2" destOrd="0" parTransId="{CDCF7D1F-A4C8-3845-BEF0-D9AF6B970FC5}" sibTransId="{69412DBF-DC63-0F42-B608-2DDB2BA0E5DD}"/>
    <dgm:cxn modelId="{59D1FB7E-2384-E74D-8888-E8F8FF431381}" type="presOf" srcId="{3F2F1434-8C94-084A-BE92-C615461D928E}" destId="{F5217678-9D4D-4D46-BF1C-73628D086B17}" srcOrd="0" destOrd="0" presId="urn:microsoft.com/office/officeart/2005/8/layout/chevron2"/>
    <dgm:cxn modelId="{8C506FD4-7D99-6246-889D-E0BD3C779716}" srcId="{BD7260DB-80E6-C24D-9470-7B28E071E111}" destId="{1EDD9B50-CB1C-A84D-80AD-9B202A14B4BB}" srcOrd="1" destOrd="0" parTransId="{2257B4A3-3ED6-0F40-8C09-6564EBA1F53E}" sibTransId="{74E2245F-3F53-8145-A9FA-0DEF8E9EB58B}"/>
    <dgm:cxn modelId="{54BD2C0C-02B9-FD41-8655-CD5A0D79D151}" srcId="{F9D10F4B-78F1-1D43-9041-23EB52791D72}" destId="{220E93BD-BBD5-344E-96EB-086E4115A0A8}" srcOrd="3" destOrd="0" parTransId="{F4285896-26D8-E843-83FA-B5244EA18B45}" sibTransId="{F2429669-427B-F140-9B5D-A1403DAFF2A3}"/>
    <dgm:cxn modelId="{5B4CA9AD-5366-664B-9E49-C2B43D2D6BEA}" type="presOf" srcId="{220E93BD-BBD5-344E-96EB-086E4115A0A8}" destId="{FC4FE4EB-AA10-3F4E-8F70-1DB113949B55}" srcOrd="0" destOrd="3" presId="urn:microsoft.com/office/officeart/2005/8/layout/chevron2"/>
    <dgm:cxn modelId="{D760E9B5-CBF3-4E4F-B718-E19982AEEBED}" srcId="{F9D10F4B-78F1-1D43-9041-23EB52791D72}" destId="{3C8394D6-D21D-BC41-BD6A-DED36D8769B0}" srcOrd="1" destOrd="0" parTransId="{2514FA7C-EC50-624B-9A00-64D9AAA607D3}" sibTransId="{1343574E-06A9-7E40-909C-4ABD6D8FEB42}"/>
    <dgm:cxn modelId="{C5DABFF1-0AEF-044B-9F86-7F8C719B06CD}" type="presOf" srcId="{F9D10F4B-78F1-1D43-9041-23EB52791D72}" destId="{E9427409-72F3-5C4F-A97F-F6DFD4FFE38F}" srcOrd="0" destOrd="0" presId="urn:microsoft.com/office/officeart/2005/8/layout/chevron2"/>
    <dgm:cxn modelId="{6FA12D07-D1D4-0A49-B095-A260DB701762}" srcId="{BD7260DB-80E6-C24D-9470-7B28E071E111}" destId="{3DBA7160-0CCB-2241-9264-7BEDF3D2D8E3}" srcOrd="0" destOrd="0" parTransId="{93B2B8EE-2AF4-7A47-BF0E-D16BF9198AEC}" sibTransId="{C03318AC-8C9B-0249-86C8-86BC49930CEB}"/>
    <dgm:cxn modelId="{089C3C5D-EC48-EF4F-9284-2191B43C414F}" type="presOf" srcId="{1EDD9B50-CB1C-A84D-80AD-9B202A14B4BB}" destId="{EECCECD3-73CB-414E-B510-696B1F52A208}" srcOrd="0" destOrd="1" presId="urn:microsoft.com/office/officeart/2005/8/layout/chevron2"/>
    <dgm:cxn modelId="{222ABB9F-DBC3-6444-9BA4-B7AD458F8DDE}" type="presOf" srcId="{52A92CB8-9A30-9F4D-9408-6021EDFD24D4}" destId="{FC4FE4EB-AA10-3F4E-8F70-1DB113949B55}" srcOrd="0" destOrd="0" presId="urn:microsoft.com/office/officeart/2005/8/layout/chevron2"/>
    <dgm:cxn modelId="{A5551109-2A17-114F-95BC-A1D3D9107C85}" type="presOf" srcId="{E3BA3A58-74C9-7548-888C-BA3510B88B2F}" destId="{FC4FE4EB-AA10-3F4E-8F70-1DB113949B55}" srcOrd="0" destOrd="2" presId="urn:microsoft.com/office/officeart/2005/8/layout/chevron2"/>
    <dgm:cxn modelId="{A82DACCC-6916-2343-9B62-C2DB80E93FB6}" srcId="{5EECE82F-07B6-DD4F-A9AB-482C3453752D}" destId="{BD7260DB-80E6-C24D-9470-7B28E071E111}" srcOrd="1" destOrd="0" parTransId="{F44CF328-50E3-A341-A9A5-CF76CC8922CA}" sibTransId="{5EAA159D-998B-D640-BCD6-8B8559010B83}"/>
    <dgm:cxn modelId="{FDD3303B-8E82-F149-BC21-67AE0EF5394D}" srcId="{9F9D2F22-3504-5B49-9401-5E85C0F6D7A4}" destId="{3F2F1434-8C94-084A-BE92-C615461D928E}" srcOrd="0" destOrd="0" parTransId="{9679E7C8-F2F3-D541-9B75-A4511E5505F7}" sibTransId="{4DA2A618-3C96-EF43-861C-761CE323D7EB}"/>
    <dgm:cxn modelId="{F939C174-77E7-9449-A7A9-1853CDA13E81}" type="presOf" srcId="{1955D8ED-25B4-5848-90EE-04696B100F2C}" destId="{F5217678-9D4D-4D46-BF1C-73628D086B17}" srcOrd="0" destOrd="1" presId="urn:microsoft.com/office/officeart/2005/8/layout/chevron2"/>
    <dgm:cxn modelId="{89CF8609-D400-8045-BE87-20028F3A3A31}" srcId="{5EECE82F-07B6-DD4F-A9AB-482C3453752D}" destId="{F9D10F4B-78F1-1D43-9041-23EB52791D72}" srcOrd="2" destOrd="0" parTransId="{72A9F2F1-2B52-F646-863E-33D5F2EDDC9D}" sibTransId="{ED66FCE3-8BA8-DD44-B656-1BC38A892453}"/>
    <dgm:cxn modelId="{6F3F17C6-627B-8345-9A7E-27F8CE0F9531}" srcId="{F9D10F4B-78F1-1D43-9041-23EB52791D72}" destId="{52A92CB8-9A30-9F4D-9408-6021EDFD24D4}" srcOrd="0" destOrd="0" parTransId="{C3CFAADB-C188-364C-A495-577949E9119A}" sibTransId="{333ECDCC-7476-1842-AC69-DFD81C88149F}"/>
    <dgm:cxn modelId="{C7EF523D-C08B-DB46-A0F0-49E9C027B1FD}" type="presOf" srcId="{BD7260DB-80E6-C24D-9470-7B28E071E111}" destId="{0E4523FE-DBE4-9747-8892-75F83F775108}" srcOrd="0" destOrd="0" presId="urn:microsoft.com/office/officeart/2005/8/layout/chevron2"/>
    <dgm:cxn modelId="{92703D11-C102-B049-ABCE-FF70FA166053}" type="presOf" srcId="{5EECE82F-07B6-DD4F-A9AB-482C3453752D}" destId="{7B9E2BD1-51E4-2A41-8F1C-590A23FEEBF3}" srcOrd="0" destOrd="0" presId="urn:microsoft.com/office/officeart/2005/8/layout/chevron2"/>
    <dgm:cxn modelId="{25A08F15-A95B-644C-A24F-21B21429A24F}" type="presOf" srcId="{9F9D2F22-3504-5B49-9401-5E85C0F6D7A4}" destId="{F3BFB58E-29FF-514E-96B3-3D9FAB64CD15}" srcOrd="0" destOrd="0" presId="urn:microsoft.com/office/officeart/2005/8/layout/chevron2"/>
    <dgm:cxn modelId="{2A564D0C-2FA5-BA4D-96A5-C109C1248F8E}" type="presOf" srcId="{3DBA7160-0CCB-2241-9264-7BEDF3D2D8E3}" destId="{EECCECD3-73CB-414E-B510-696B1F52A208}" srcOrd="0" destOrd="0" presId="urn:microsoft.com/office/officeart/2005/8/layout/chevron2"/>
    <dgm:cxn modelId="{9E2F8E6E-A2CF-D540-B6A7-1409C7501BF1}" srcId="{9F9D2F22-3504-5B49-9401-5E85C0F6D7A4}" destId="{1955D8ED-25B4-5848-90EE-04696B100F2C}" srcOrd="1" destOrd="0" parTransId="{80AEEFCD-9C65-2748-98A2-1B5A6E6C26C6}" sibTransId="{C5D246C1-FF94-CD4D-AB23-EE0855F79C6D}"/>
    <dgm:cxn modelId="{8EFFB127-7AF0-4F4B-B01F-1708F67E9426}" type="presOf" srcId="{3C8394D6-D21D-BC41-BD6A-DED36D8769B0}" destId="{FC4FE4EB-AA10-3F4E-8F70-1DB113949B55}" srcOrd="0" destOrd="1" presId="urn:microsoft.com/office/officeart/2005/8/layout/chevron2"/>
    <dgm:cxn modelId="{E0F393C1-E21A-3144-AF83-5285B4161A35}" type="presParOf" srcId="{7B9E2BD1-51E4-2A41-8F1C-590A23FEEBF3}" destId="{4345DD03-0EAB-D741-9625-F43E8CEC6354}" srcOrd="0" destOrd="0" presId="urn:microsoft.com/office/officeart/2005/8/layout/chevron2"/>
    <dgm:cxn modelId="{8168D5ED-AC21-BC41-8377-081381AB00CE}" type="presParOf" srcId="{4345DD03-0EAB-D741-9625-F43E8CEC6354}" destId="{F3BFB58E-29FF-514E-96B3-3D9FAB64CD15}" srcOrd="0" destOrd="0" presId="urn:microsoft.com/office/officeart/2005/8/layout/chevron2"/>
    <dgm:cxn modelId="{424C9BAE-E42E-6641-97E0-9B633B13607D}" type="presParOf" srcId="{4345DD03-0EAB-D741-9625-F43E8CEC6354}" destId="{F5217678-9D4D-4D46-BF1C-73628D086B17}" srcOrd="1" destOrd="0" presId="urn:microsoft.com/office/officeart/2005/8/layout/chevron2"/>
    <dgm:cxn modelId="{FE5AAA0A-2A81-1D49-9F74-8CBCC000288E}" type="presParOf" srcId="{7B9E2BD1-51E4-2A41-8F1C-590A23FEEBF3}" destId="{D928A89D-EE62-9E42-AC6B-F866A303BA47}" srcOrd="1" destOrd="0" presId="urn:microsoft.com/office/officeart/2005/8/layout/chevron2"/>
    <dgm:cxn modelId="{BAF1F0CE-A843-DA49-9774-B31F437C2F43}" type="presParOf" srcId="{7B9E2BD1-51E4-2A41-8F1C-590A23FEEBF3}" destId="{E1886DAC-226C-DF46-81CF-C0C508B72CA2}" srcOrd="2" destOrd="0" presId="urn:microsoft.com/office/officeart/2005/8/layout/chevron2"/>
    <dgm:cxn modelId="{B018E9CD-4FC0-5341-9DD6-8A73168321FE}" type="presParOf" srcId="{E1886DAC-226C-DF46-81CF-C0C508B72CA2}" destId="{0E4523FE-DBE4-9747-8892-75F83F775108}" srcOrd="0" destOrd="0" presId="urn:microsoft.com/office/officeart/2005/8/layout/chevron2"/>
    <dgm:cxn modelId="{07FF2D57-BD10-B443-9759-E9B416F33B0E}" type="presParOf" srcId="{E1886DAC-226C-DF46-81CF-C0C508B72CA2}" destId="{EECCECD3-73CB-414E-B510-696B1F52A208}" srcOrd="1" destOrd="0" presId="urn:microsoft.com/office/officeart/2005/8/layout/chevron2"/>
    <dgm:cxn modelId="{71E65C42-943D-184F-AE06-A7EA14C6A413}" type="presParOf" srcId="{7B9E2BD1-51E4-2A41-8F1C-590A23FEEBF3}" destId="{4A096FAB-34CF-904D-8A96-D257AACCAAFD}" srcOrd="3" destOrd="0" presId="urn:microsoft.com/office/officeart/2005/8/layout/chevron2"/>
    <dgm:cxn modelId="{43BDD049-6EB0-3545-B966-C17AACE0B9E0}" type="presParOf" srcId="{7B9E2BD1-51E4-2A41-8F1C-590A23FEEBF3}" destId="{3C5720D6-1537-2548-B72D-FA1E96AEB870}" srcOrd="4" destOrd="0" presId="urn:microsoft.com/office/officeart/2005/8/layout/chevron2"/>
    <dgm:cxn modelId="{C8F255F6-E55D-EB4B-9181-88C20F57DE34}" type="presParOf" srcId="{3C5720D6-1537-2548-B72D-FA1E96AEB870}" destId="{E9427409-72F3-5C4F-A97F-F6DFD4FFE38F}" srcOrd="0" destOrd="0" presId="urn:microsoft.com/office/officeart/2005/8/layout/chevron2"/>
    <dgm:cxn modelId="{468024BB-338E-274E-8174-289A5864222F}" type="presParOf" srcId="{3C5720D6-1537-2548-B72D-FA1E96AEB870}" destId="{FC4FE4EB-AA10-3F4E-8F70-1DB113949B5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7F138D-0151-3D47-A901-DDF8D488223B}"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E566919B-78AF-6E41-92E3-F4E5FB12C9A4}">
      <dgm:prSet phldrT="[Text]"/>
      <dgm:spPr>
        <a:solidFill>
          <a:schemeClr val="accent1">
            <a:lumMod val="50000"/>
          </a:schemeClr>
        </a:solidFill>
      </dgm:spPr>
      <dgm:t>
        <a:bodyPr/>
        <a:lstStyle/>
        <a:p>
          <a:r>
            <a:rPr lang="en-US" dirty="0" smtClean="0"/>
            <a:t>Access </a:t>
          </a:r>
          <a:r>
            <a:rPr lang="en-US" smtClean="0"/>
            <a:t>to support</a:t>
          </a:r>
          <a:endParaRPr lang="en-US"/>
        </a:p>
      </dgm:t>
    </dgm:pt>
    <dgm:pt modelId="{8B375315-5C49-3440-B0C7-1694ECBADE39}" type="parTrans" cxnId="{20DD98F3-E621-E045-BEF4-7A3B9A41FBFB}">
      <dgm:prSet/>
      <dgm:spPr/>
      <dgm:t>
        <a:bodyPr/>
        <a:lstStyle/>
        <a:p>
          <a:endParaRPr lang="en-US"/>
        </a:p>
      </dgm:t>
    </dgm:pt>
    <dgm:pt modelId="{E560CAE0-77BC-0440-B46A-30470BE22A38}" type="sibTrans" cxnId="{20DD98F3-E621-E045-BEF4-7A3B9A41FBFB}">
      <dgm:prSet/>
      <dgm:spPr/>
      <dgm:t>
        <a:bodyPr/>
        <a:lstStyle/>
        <a:p>
          <a:endParaRPr lang="en-US"/>
        </a:p>
      </dgm:t>
    </dgm:pt>
    <dgm:pt modelId="{51EA2E7D-7938-2341-9336-57383E8F1DCB}">
      <dgm:prSet phldrT="[Text]" custT="1"/>
      <dgm:spPr>
        <a:solidFill>
          <a:schemeClr val="tx2">
            <a:lumMod val="20000"/>
            <a:lumOff val="80000"/>
            <a:alpha val="90000"/>
          </a:schemeClr>
        </a:solidFill>
      </dgm:spPr>
      <dgm:t>
        <a:bodyPr/>
        <a:lstStyle/>
        <a:p>
          <a:r>
            <a:rPr lang="en-GB" sz="1400" dirty="0" smtClean="0"/>
            <a:t>Role of parents  </a:t>
          </a:r>
          <a:endParaRPr lang="en-US" sz="1400" dirty="0"/>
        </a:p>
      </dgm:t>
    </dgm:pt>
    <dgm:pt modelId="{40ACB9C0-3C9B-1442-8F28-63E0951F91CB}" type="parTrans" cxnId="{F51C5FE9-B8F5-5745-9DF8-C0E176C13D24}">
      <dgm:prSet/>
      <dgm:spPr/>
      <dgm:t>
        <a:bodyPr/>
        <a:lstStyle/>
        <a:p>
          <a:endParaRPr lang="en-US"/>
        </a:p>
      </dgm:t>
    </dgm:pt>
    <dgm:pt modelId="{5DE11326-7BFB-324E-97F7-30CA5803B1AD}" type="sibTrans" cxnId="{F51C5FE9-B8F5-5745-9DF8-C0E176C13D24}">
      <dgm:prSet/>
      <dgm:spPr/>
      <dgm:t>
        <a:bodyPr/>
        <a:lstStyle/>
        <a:p>
          <a:endParaRPr lang="en-US"/>
        </a:p>
      </dgm:t>
    </dgm:pt>
    <dgm:pt modelId="{2E4561DB-BDED-294F-A39D-0BE6C1A5728E}">
      <dgm:prSet phldrT="[Text]"/>
      <dgm:spPr>
        <a:solidFill>
          <a:schemeClr val="accent2">
            <a:lumMod val="50000"/>
          </a:schemeClr>
        </a:solidFill>
      </dgm:spPr>
      <dgm:t>
        <a:bodyPr/>
        <a:lstStyle/>
        <a:p>
          <a:r>
            <a:rPr lang="en-US" dirty="0" smtClean="0"/>
            <a:t>Level of vulnerability</a:t>
          </a:r>
          <a:endParaRPr lang="en-US" dirty="0"/>
        </a:p>
      </dgm:t>
    </dgm:pt>
    <dgm:pt modelId="{6F2808FB-2819-A741-99B2-99E59E03D91A}" type="parTrans" cxnId="{FE6886B7-E95C-614B-BAC3-0876B38F3A40}">
      <dgm:prSet/>
      <dgm:spPr/>
      <dgm:t>
        <a:bodyPr/>
        <a:lstStyle/>
        <a:p>
          <a:endParaRPr lang="en-US"/>
        </a:p>
      </dgm:t>
    </dgm:pt>
    <dgm:pt modelId="{2FD5C3FC-FCA0-804D-AA91-7B995D49FB3E}" type="sibTrans" cxnId="{FE6886B7-E95C-614B-BAC3-0876B38F3A40}">
      <dgm:prSet/>
      <dgm:spPr/>
      <dgm:t>
        <a:bodyPr/>
        <a:lstStyle/>
        <a:p>
          <a:endParaRPr lang="en-US"/>
        </a:p>
      </dgm:t>
    </dgm:pt>
    <dgm:pt modelId="{020E4E7E-4FA1-EA43-A740-D0E654754FFE}">
      <dgm:prSet phldrT="[Text]" custT="1"/>
      <dgm:spPr>
        <a:solidFill>
          <a:schemeClr val="accent2">
            <a:lumMod val="20000"/>
            <a:lumOff val="80000"/>
          </a:schemeClr>
        </a:solidFill>
      </dgm:spPr>
      <dgm:t>
        <a:bodyPr/>
        <a:lstStyle/>
        <a:p>
          <a:r>
            <a:rPr lang="en-GB" sz="1400" dirty="0" smtClean="0"/>
            <a:t>Sexual exploitation,</a:t>
          </a:r>
          <a:endParaRPr lang="en-US" sz="1400" dirty="0"/>
        </a:p>
      </dgm:t>
    </dgm:pt>
    <dgm:pt modelId="{1DFE01A1-3704-6C4D-99AB-C317E949D8B1}" type="parTrans" cxnId="{D0D76D07-AD95-7742-B587-8A3A43A5C29B}">
      <dgm:prSet/>
      <dgm:spPr/>
      <dgm:t>
        <a:bodyPr/>
        <a:lstStyle/>
        <a:p>
          <a:endParaRPr lang="en-US"/>
        </a:p>
      </dgm:t>
    </dgm:pt>
    <dgm:pt modelId="{4275DA45-D274-6F46-9AC8-962D6244D7C2}" type="sibTrans" cxnId="{D0D76D07-AD95-7742-B587-8A3A43A5C29B}">
      <dgm:prSet/>
      <dgm:spPr/>
      <dgm:t>
        <a:bodyPr/>
        <a:lstStyle/>
        <a:p>
          <a:endParaRPr lang="en-US"/>
        </a:p>
      </dgm:t>
    </dgm:pt>
    <dgm:pt modelId="{6EC4176F-54E2-EA46-8590-623AAB7EF151}">
      <dgm:prSet phldrT="[Text]" custT="1"/>
      <dgm:spPr>
        <a:solidFill>
          <a:schemeClr val="accent5">
            <a:lumMod val="20000"/>
            <a:lumOff val="80000"/>
          </a:schemeClr>
        </a:solidFill>
      </dgm:spPr>
      <dgm:t>
        <a:bodyPr/>
        <a:lstStyle/>
        <a:p>
          <a:r>
            <a:rPr lang="en-GB" sz="1400" dirty="0" smtClean="0"/>
            <a:t>Impact of disability on privacy</a:t>
          </a:r>
          <a:endParaRPr lang="en-US" sz="1400" dirty="0"/>
        </a:p>
      </dgm:t>
    </dgm:pt>
    <dgm:pt modelId="{2B8F412C-2B6E-2549-A132-D6D262DBD7E5}" type="parTrans" cxnId="{68B4D923-76B9-AD45-A701-54C14328390A}">
      <dgm:prSet/>
      <dgm:spPr/>
      <dgm:t>
        <a:bodyPr/>
        <a:lstStyle/>
        <a:p>
          <a:endParaRPr lang="en-US"/>
        </a:p>
      </dgm:t>
    </dgm:pt>
    <dgm:pt modelId="{AE5859EB-4F0B-AB46-84B6-A0A8D84FE305}" type="sibTrans" cxnId="{68B4D923-76B9-AD45-A701-54C14328390A}">
      <dgm:prSet/>
      <dgm:spPr/>
      <dgm:t>
        <a:bodyPr/>
        <a:lstStyle/>
        <a:p>
          <a:endParaRPr lang="en-US"/>
        </a:p>
      </dgm:t>
    </dgm:pt>
    <dgm:pt modelId="{9AAB094B-B976-A944-991E-15D41BC260D8}">
      <dgm:prSet custT="1"/>
      <dgm:spPr>
        <a:solidFill>
          <a:schemeClr val="tx2">
            <a:lumMod val="20000"/>
            <a:lumOff val="80000"/>
            <a:alpha val="90000"/>
          </a:schemeClr>
        </a:solidFill>
      </dgm:spPr>
      <dgm:t>
        <a:bodyPr/>
        <a:lstStyle/>
        <a:p>
          <a:r>
            <a:rPr lang="en-GB" sz="1400" dirty="0" smtClean="0"/>
            <a:t>Access to friendships networks of support</a:t>
          </a:r>
          <a:endParaRPr lang="en-GB" sz="1400" dirty="0"/>
        </a:p>
      </dgm:t>
    </dgm:pt>
    <dgm:pt modelId="{06F5D5C7-F7AF-C24B-B892-110C17602AB9}" type="parTrans" cxnId="{CB1DB93C-833B-8D49-864F-4A7E47471D0B}">
      <dgm:prSet/>
      <dgm:spPr/>
      <dgm:t>
        <a:bodyPr/>
        <a:lstStyle/>
        <a:p>
          <a:endParaRPr lang="en-US"/>
        </a:p>
      </dgm:t>
    </dgm:pt>
    <dgm:pt modelId="{5D758D3F-F700-5045-9ADD-1E1262723D5A}" type="sibTrans" cxnId="{CB1DB93C-833B-8D49-864F-4A7E47471D0B}">
      <dgm:prSet/>
      <dgm:spPr/>
      <dgm:t>
        <a:bodyPr/>
        <a:lstStyle/>
        <a:p>
          <a:endParaRPr lang="en-US"/>
        </a:p>
      </dgm:t>
    </dgm:pt>
    <dgm:pt modelId="{C0935AF9-7BBC-1B42-9512-D9DF052F00EE}">
      <dgm:prSet custT="1"/>
      <dgm:spPr>
        <a:solidFill>
          <a:schemeClr val="accent2">
            <a:lumMod val="20000"/>
            <a:lumOff val="80000"/>
          </a:schemeClr>
        </a:solidFill>
      </dgm:spPr>
      <dgm:t>
        <a:bodyPr/>
        <a:lstStyle/>
        <a:p>
          <a:r>
            <a:rPr lang="en-GB" sz="1400" dirty="0" smtClean="0"/>
            <a:t>Addiction or dependency on online activity</a:t>
          </a:r>
          <a:endParaRPr lang="en-GB" sz="1400" dirty="0"/>
        </a:p>
      </dgm:t>
    </dgm:pt>
    <dgm:pt modelId="{375D63B3-6607-5449-8A12-EC9C63C8EE7C}" type="parTrans" cxnId="{FDD7F637-0E94-2A41-A946-A11B5EDBD98F}">
      <dgm:prSet/>
      <dgm:spPr/>
      <dgm:t>
        <a:bodyPr/>
        <a:lstStyle/>
        <a:p>
          <a:endParaRPr lang="en-US"/>
        </a:p>
      </dgm:t>
    </dgm:pt>
    <dgm:pt modelId="{04D7E060-6D53-8846-BB14-0A6B4BF524B8}" type="sibTrans" cxnId="{FDD7F637-0E94-2A41-A946-A11B5EDBD98F}">
      <dgm:prSet/>
      <dgm:spPr/>
      <dgm:t>
        <a:bodyPr/>
        <a:lstStyle/>
        <a:p>
          <a:endParaRPr lang="en-US"/>
        </a:p>
      </dgm:t>
    </dgm:pt>
    <dgm:pt modelId="{340C85B5-F0E6-8446-A324-79014847522B}">
      <dgm:prSet/>
      <dgm:spPr>
        <a:solidFill>
          <a:schemeClr val="accent6">
            <a:lumMod val="75000"/>
          </a:schemeClr>
        </a:solidFill>
      </dgm:spPr>
      <dgm:t>
        <a:bodyPr/>
        <a:lstStyle/>
        <a:p>
          <a:r>
            <a:rPr lang="en-US" dirty="0" smtClean="0"/>
            <a:t>Empowerment and protection</a:t>
          </a:r>
          <a:endParaRPr lang="en-GB" dirty="0"/>
        </a:p>
      </dgm:t>
    </dgm:pt>
    <dgm:pt modelId="{DFC7210E-CFC8-C040-87D0-2B2FD8201012}" type="parTrans" cxnId="{C35F41C4-1CD3-554C-BFD5-AC8D1582F036}">
      <dgm:prSet/>
      <dgm:spPr/>
      <dgm:t>
        <a:bodyPr/>
        <a:lstStyle/>
        <a:p>
          <a:endParaRPr lang="en-US"/>
        </a:p>
      </dgm:t>
    </dgm:pt>
    <dgm:pt modelId="{CB3FAF27-913D-424F-97C6-DFA51A41FA37}" type="sibTrans" cxnId="{C35F41C4-1CD3-554C-BFD5-AC8D1582F036}">
      <dgm:prSet/>
      <dgm:spPr/>
      <dgm:t>
        <a:bodyPr/>
        <a:lstStyle/>
        <a:p>
          <a:endParaRPr lang="en-US"/>
        </a:p>
      </dgm:t>
    </dgm:pt>
    <dgm:pt modelId="{E5754664-39D1-6A4F-A2CE-DCC19990432A}">
      <dgm:prSet phldrT="[Text]" custT="1"/>
      <dgm:spPr>
        <a:solidFill>
          <a:schemeClr val="accent2">
            <a:lumMod val="20000"/>
            <a:lumOff val="80000"/>
          </a:schemeClr>
        </a:solidFill>
      </dgm:spPr>
      <dgm:t>
        <a:bodyPr/>
        <a:lstStyle/>
        <a:p>
          <a:r>
            <a:rPr lang="en-GB" sz="1400" dirty="0" err="1" smtClean="0"/>
            <a:t>Cyberbullying</a:t>
          </a:r>
          <a:endParaRPr lang="en-US" sz="1400" dirty="0"/>
        </a:p>
      </dgm:t>
    </dgm:pt>
    <dgm:pt modelId="{E19C75AA-061B-2C45-A556-6F54B0931BF0}" type="parTrans" cxnId="{3BC7DBFA-6C1D-494B-9A86-E060758385FC}">
      <dgm:prSet/>
      <dgm:spPr/>
      <dgm:t>
        <a:bodyPr/>
        <a:lstStyle/>
        <a:p>
          <a:endParaRPr lang="en-US"/>
        </a:p>
      </dgm:t>
    </dgm:pt>
    <dgm:pt modelId="{3E6473C3-4C29-574D-8E9D-28460C87E271}" type="sibTrans" cxnId="{3BC7DBFA-6C1D-494B-9A86-E060758385FC}">
      <dgm:prSet/>
      <dgm:spPr/>
      <dgm:t>
        <a:bodyPr/>
        <a:lstStyle/>
        <a:p>
          <a:endParaRPr lang="en-US"/>
        </a:p>
      </dgm:t>
    </dgm:pt>
    <dgm:pt modelId="{BCA6293E-F43F-774F-97A7-35BFBE1CE8BB}">
      <dgm:prSet custT="1"/>
      <dgm:spPr>
        <a:solidFill>
          <a:schemeClr val="accent6">
            <a:lumMod val="20000"/>
            <a:lumOff val="80000"/>
          </a:schemeClr>
        </a:solidFill>
      </dgm:spPr>
      <dgm:t>
        <a:bodyPr/>
        <a:lstStyle/>
        <a:p>
          <a:r>
            <a:rPr lang="en-GB" sz="1400" dirty="0" smtClean="0"/>
            <a:t>Strategies to protect themselves</a:t>
          </a:r>
          <a:endParaRPr lang="en-GB" sz="1400" dirty="0"/>
        </a:p>
      </dgm:t>
    </dgm:pt>
    <dgm:pt modelId="{E37AE39C-7BCD-C049-B063-F4E1B04CE2B2}" type="parTrans" cxnId="{9D5B4B91-A432-F042-B0E6-8B8429DC8F1D}">
      <dgm:prSet/>
      <dgm:spPr/>
      <dgm:t>
        <a:bodyPr/>
        <a:lstStyle/>
        <a:p>
          <a:endParaRPr lang="en-US"/>
        </a:p>
      </dgm:t>
    </dgm:pt>
    <dgm:pt modelId="{3F935FD6-9731-4944-B670-E3272A7BA60D}" type="sibTrans" cxnId="{9D5B4B91-A432-F042-B0E6-8B8429DC8F1D}">
      <dgm:prSet/>
      <dgm:spPr/>
      <dgm:t>
        <a:bodyPr/>
        <a:lstStyle/>
        <a:p>
          <a:endParaRPr lang="en-US"/>
        </a:p>
      </dgm:t>
    </dgm:pt>
    <dgm:pt modelId="{BE767BC6-75AF-5448-B9EE-9774D17D1C6A}">
      <dgm:prSet custT="1"/>
      <dgm:spPr>
        <a:solidFill>
          <a:schemeClr val="accent6">
            <a:lumMod val="20000"/>
            <a:lumOff val="80000"/>
          </a:schemeClr>
        </a:solidFill>
      </dgm:spPr>
      <dgm:t>
        <a:bodyPr/>
        <a:lstStyle/>
        <a:p>
          <a:r>
            <a:rPr lang="en-GB" sz="1400" dirty="0" smtClean="0"/>
            <a:t>Collaboration with peers </a:t>
          </a:r>
          <a:endParaRPr lang="en-GB" sz="1400" dirty="0"/>
        </a:p>
      </dgm:t>
    </dgm:pt>
    <dgm:pt modelId="{759D1CDF-1B3F-7A48-9513-B146DBC97270}" type="parTrans" cxnId="{857CD328-52D1-0F48-A718-493690EE1B62}">
      <dgm:prSet/>
      <dgm:spPr/>
      <dgm:t>
        <a:bodyPr/>
        <a:lstStyle/>
        <a:p>
          <a:endParaRPr lang="en-US"/>
        </a:p>
      </dgm:t>
    </dgm:pt>
    <dgm:pt modelId="{43CA6E5D-5CCA-AB42-8849-AD8E1A1D97F2}" type="sibTrans" cxnId="{857CD328-52D1-0F48-A718-493690EE1B62}">
      <dgm:prSet/>
      <dgm:spPr/>
      <dgm:t>
        <a:bodyPr/>
        <a:lstStyle/>
        <a:p>
          <a:endParaRPr lang="en-US"/>
        </a:p>
      </dgm:t>
    </dgm:pt>
    <dgm:pt modelId="{92A6E7C8-8129-B349-91C7-28E42671B8AC}">
      <dgm:prSet phldrT="[Text]"/>
      <dgm:spPr>
        <a:solidFill>
          <a:schemeClr val="accent5">
            <a:lumMod val="50000"/>
          </a:schemeClr>
        </a:solidFill>
      </dgm:spPr>
      <dgm:t>
        <a:bodyPr/>
        <a:lstStyle/>
        <a:p>
          <a:r>
            <a:rPr lang="en-US" dirty="0" smtClean="0"/>
            <a:t>Privacy and confidentiality</a:t>
          </a:r>
          <a:endParaRPr lang="en-US" dirty="0"/>
        </a:p>
      </dgm:t>
    </dgm:pt>
    <dgm:pt modelId="{6BD3F0B9-EF4D-F546-A877-F90F630A9383}" type="sibTrans" cxnId="{E8FCECEE-4D9A-0946-AB43-560272DEA26F}">
      <dgm:prSet/>
      <dgm:spPr/>
      <dgm:t>
        <a:bodyPr/>
        <a:lstStyle/>
        <a:p>
          <a:endParaRPr lang="en-US"/>
        </a:p>
      </dgm:t>
    </dgm:pt>
    <dgm:pt modelId="{8A0C5B61-BDBE-E841-BDBF-9DD31A375CC8}" type="parTrans" cxnId="{E8FCECEE-4D9A-0946-AB43-560272DEA26F}">
      <dgm:prSet/>
      <dgm:spPr/>
      <dgm:t>
        <a:bodyPr/>
        <a:lstStyle/>
        <a:p>
          <a:endParaRPr lang="en-US"/>
        </a:p>
      </dgm:t>
    </dgm:pt>
    <dgm:pt modelId="{BD22B68D-BC6B-E84E-BD61-93B495F88EEF}">
      <dgm:prSet phldrT="[Text]" custT="1"/>
      <dgm:spPr>
        <a:solidFill>
          <a:schemeClr val="accent5">
            <a:lumMod val="20000"/>
            <a:lumOff val="80000"/>
          </a:schemeClr>
        </a:solidFill>
      </dgm:spPr>
      <dgm:t>
        <a:bodyPr/>
        <a:lstStyle/>
        <a:p>
          <a:r>
            <a:rPr lang="en-GB" sz="1400" dirty="0" smtClean="0"/>
            <a:t>Impact of parental involvement on privacy</a:t>
          </a:r>
          <a:endParaRPr lang="en-US" sz="1400" dirty="0"/>
        </a:p>
      </dgm:t>
    </dgm:pt>
    <dgm:pt modelId="{D6F1A375-66ED-184D-83EA-38FC6FB30B4A}" type="parTrans" cxnId="{6611A1CB-653F-644C-930A-3C8AEB05AA09}">
      <dgm:prSet/>
      <dgm:spPr/>
      <dgm:t>
        <a:bodyPr/>
        <a:lstStyle/>
        <a:p>
          <a:endParaRPr lang="en-US"/>
        </a:p>
      </dgm:t>
    </dgm:pt>
    <dgm:pt modelId="{5AFAA3B5-CB58-0746-AAA4-4AA243F87785}" type="sibTrans" cxnId="{6611A1CB-653F-644C-930A-3C8AEB05AA09}">
      <dgm:prSet/>
      <dgm:spPr/>
      <dgm:t>
        <a:bodyPr/>
        <a:lstStyle/>
        <a:p>
          <a:endParaRPr lang="en-US"/>
        </a:p>
      </dgm:t>
    </dgm:pt>
    <dgm:pt modelId="{DCFE4836-6B67-9943-95A5-EBB8FF717A29}" type="pres">
      <dgm:prSet presAssocID="{CE7F138D-0151-3D47-A901-DDF8D488223B}" presName="cycleMatrixDiagram" presStyleCnt="0">
        <dgm:presLayoutVars>
          <dgm:chMax val="1"/>
          <dgm:dir/>
          <dgm:animLvl val="lvl"/>
          <dgm:resizeHandles val="exact"/>
        </dgm:presLayoutVars>
      </dgm:prSet>
      <dgm:spPr/>
      <dgm:t>
        <a:bodyPr/>
        <a:lstStyle/>
        <a:p>
          <a:endParaRPr lang="en-US"/>
        </a:p>
      </dgm:t>
    </dgm:pt>
    <dgm:pt modelId="{BB406730-1275-F447-A0EB-341D74949565}" type="pres">
      <dgm:prSet presAssocID="{CE7F138D-0151-3D47-A901-DDF8D488223B}" presName="children" presStyleCnt="0"/>
      <dgm:spPr/>
    </dgm:pt>
    <dgm:pt modelId="{A132CD49-EE5C-DE4C-861C-9D32C67E26E9}" type="pres">
      <dgm:prSet presAssocID="{CE7F138D-0151-3D47-A901-DDF8D488223B}" presName="child1group" presStyleCnt="0"/>
      <dgm:spPr/>
    </dgm:pt>
    <dgm:pt modelId="{76FC5106-D29D-EB45-9BD7-34910E9C11B4}" type="pres">
      <dgm:prSet presAssocID="{CE7F138D-0151-3D47-A901-DDF8D488223B}" presName="child1" presStyleLbl="bgAcc1" presStyleIdx="0" presStyleCnt="4"/>
      <dgm:spPr/>
      <dgm:t>
        <a:bodyPr/>
        <a:lstStyle/>
        <a:p>
          <a:endParaRPr lang="en-US"/>
        </a:p>
      </dgm:t>
    </dgm:pt>
    <dgm:pt modelId="{54628BA1-20E3-3D44-A0D1-C624B0CC69F4}" type="pres">
      <dgm:prSet presAssocID="{CE7F138D-0151-3D47-A901-DDF8D488223B}" presName="child1Text" presStyleLbl="bgAcc1" presStyleIdx="0" presStyleCnt="4">
        <dgm:presLayoutVars>
          <dgm:bulletEnabled val="1"/>
        </dgm:presLayoutVars>
      </dgm:prSet>
      <dgm:spPr/>
      <dgm:t>
        <a:bodyPr/>
        <a:lstStyle/>
        <a:p>
          <a:endParaRPr lang="en-US"/>
        </a:p>
      </dgm:t>
    </dgm:pt>
    <dgm:pt modelId="{577CBC22-F1FF-074B-953E-EE9CB1810844}" type="pres">
      <dgm:prSet presAssocID="{CE7F138D-0151-3D47-A901-DDF8D488223B}" presName="child2group" presStyleCnt="0"/>
      <dgm:spPr/>
    </dgm:pt>
    <dgm:pt modelId="{92E107F2-1571-1A4E-B039-86303DC7EDC4}" type="pres">
      <dgm:prSet presAssocID="{CE7F138D-0151-3D47-A901-DDF8D488223B}" presName="child2" presStyleLbl="bgAcc1" presStyleIdx="1" presStyleCnt="4" custLinFactNeighborX="10110"/>
      <dgm:spPr/>
      <dgm:t>
        <a:bodyPr/>
        <a:lstStyle/>
        <a:p>
          <a:endParaRPr lang="en-US"/>
        </a:p>
      </dgm:t>
    </dgm:pt>
    <dgm:pt modelId="{3EFC7212-E8CD-5048-A89C-B325143C837F}" type="pres">
      <dgm:prSet presAssocID="{CE7F138D-0151-3D47-A901-DDF8D488223B}" presName="child2Text" presStyleLbl="bgAcc1" presStyleIdx="1" presStyleCnt="4">
        <dgm:presLayoutVars>
          <dgm:bulletEnabled val="1"/>
        </dgm:presLayoutVars>
      </dgm:prSet>
      <dgm:spPr/>
      <dgm:t>
        <a:bodyPr/>
        <a:lstStyle/>
        <a:p>
          <a:endParaRPr lang="en-US"/>
        </a:p>
      </dgm:t>
    </dgm:pt>
    <dgm:pt modelId="{2851A519-B7E3-3543-92EA-512D69FDCE3B}" type="pres">
      <dgm:prSet presAssocID="{CE7F138D-0151-3D47-A901-DDF8D488223B}" presName="child3group" presStyleCnt="0"/>
      <dgm:spPr/>
    </dgm:pt>
    <dgm:pt modelId="{6F826223-E680-014D-8B03-6E5E91448DCE}" type="pres">
      <dgm:prSet presAssocID="{CE7F138D-0151-3D47-A901-DDF8D488223B}" presName="child3" presStyleLbl="bgAcc1" presStyleIdx="2" presStyleCnt="4"/>
      <dgm:spPr/>
      <dgm:t>
        <a:bodyPr/>
        <a:lstStyle/>
        <a:p>
          <a:endParaRPr lang="en-US"/>
        </a:p>
      </dgm:t>
    </dgm:pt>
    <dgm:pt modelId="{EB1973D4-D6CA-EA4F-BD9E-F0BFF3F9C7C4}" type="pres">
      <dgm:prSet presAssocID="{CE7F138D-0151-3D47-A901-DDF8D488223B}" presName="child3Text" presStyleLbl="bgAcc1" presStyleIdx="2" presStyleCnt="4">
        <dgm:presLayoutVars>
          <dgm:bulletEnabled val="1"/>
        </dgm:presLayoutVars>
      </dgm:prSet>
      <dgm:spPr/>
      <dgm:t>
        <a:bodyPr/>
        <a:lstStyle/>
        <a:p>
          <a:endParaRPr lang="en-US"/>
        </a:p>
      </dgm:t>
    </dgm:pt>
    <dgm:pt modelId="{5665AAA4-6990-5E4B-A72E-C63188F123A7}" type="pres">
      <dgm:prSet presAssocID="{CE7F138D-0151-3D47-A901-DDF8D488223B}" presName="child4group" presStyleCnt="0"/>
      <dgm:spPr/>
    </dgm:pt>
    <dgm:pt modelId="{042F71A5-069F-7649-AD03-24C51DD5652E}" type="pres">
      <dgm:prSet presAssocID="{CE7F138D-0151-3D47-A901-DDF8D488223B}" presName="child4" presStyleLbl="bgAcc1" presStyleIdx="3" presStyleCnt="4" custScaleX="110029" custLinFactNeighborX="-8193" custLinFactNeighborY="0"/>
      <dgm:spPr/>
      <dgm:t>
        <a:bodyPr/>
        <a:lstStyle/>
        <a:p>
          <a:endParaRPr lang="en-US"/>
        </a:p>
      </dgm:t>
    </dgm:pt>
    <dgm:pt modelId="{C6562405-A9CD-9642-97AC-E598C9C68026}" type="pres">
      <dgm:prSet presAssocID="{CE7F138D-0151-3D47-A901-DDF8D488223B}" presName="child4Text" presStyleLbl="bgAcc1" presStyleIdx="3" presStyleCnt="4">
        <dgm:presLayoutVars>
          <dgm:bulletEnabled val="1"/>
        </dgm:presLayoutVars>
      </dgm:prSet>
      <dgm:spPr/>
      <dgm:t>
        <a:bodyPr/>
        <a:lstStyle/>
        <a:p>
          <a:endParaRPr lang="en-US"/>
        </a:p>
      </dgm:t>
    </dgm:pt>
    <dgm:pt modelId="{7CF3367D-0638-A545-846B-D949CBC05B4A}" type="pres">
      <dgm:prSet presAssocID="{CE7F138D-0151-3D47-A901-DDF8D488223B}" presName="childPlaceholder" presStyleCnt="0"/>
      <dgm:spPr/>
    </dgm:pt>
    <dgm:pt modelId="{A0FFFA39-994D-DB40-A4A1-18B1E6B27E2B}" type="pres">
      <dgm:prSet presAssocID="{CE7F138D-0151-3D47-A901-DDF8D488223B}" presName="circle" presStyleCnt="0"/>
      <dgm:spPr/>
    </dgm:pt>
    <dgm:pt modelId="{757E7B25-E52E-304A-994E-C276F8F93C7A}" type="pres">
      <dgm:prSet presAssocID="{CE7F138D-0151-3D47-A901-DDF8D488223B}" presName="quadrant1" presStyleLbl="node1" presStyleIdx="0" presStyleCnt="4">
        <dgm:presLayoutVars>
          <dgm:chMax val="1"/>
          <dgm:bulletEnabled val="1"/>
        </dgm:presLayoutVars>
      </dgm:prSet>
      <dgm:spPr/>
      <dgm:t>
        <a:bodyPr/>
        <a:lstStyle/>
        <a:p>
          <a:endParaRPr lang="en-US"/>
        </a:p>
      </dgm:t>
    </dgm:pt>
    <dgm:pt modelId="{E08E80A7-6991-DF43-9EE5-1F7F1EF49A82}" type="pres">
      <dgm:prSet presAssocID="{CE7F138D-0151-3D47-A901-DDF8D488223B}" presName="quadrant2" presStyleLbl="node1" presStyleIdx="1" presStyleCnt="4">
        <dgm:presLayoutVars>
          <dgm:chMax val="1"/>
          <dgm:bulletEnabled val="1"/>
        </dgm:presLayoutVars>
      </dgm:prSet>
      <dgm:spPr/>
      <dgm:t>
        <a:bodyPr/>
        <a:lstStyle/>
        <a:p>
          <a:endParaRPr lang="en-US"/>
        </a:p>
      </dgm:t>
    </dgm:pt>
    <dgm:pt modelId="{DA070D81-F919-E143-914F-7AC177C0BB45}" type="pres">
      <dgm:prSet presAssocID="{CE7F138D-0151-3D47-A901-DDF8D488223B}" presName="quadrant3" presStyleLbl="node1" presStyleIdx="2" presStyleCnt="4">
        <dgm:presLayoutVars>
          <dgm:chMax val="1"/>
          <dgm:bulletEnabled val="1"/>
        </dgm:presLayoutVars>
      </dgm:prSet>
      <dgm:spPr/>
      <dgm:t>
        <a:bodyPr/>
        <a:lstStyle/>
        <a:p>
          <a:endParaRPr lang="en-US"/>
        </a:p>
      </dgm:t>
    </dgm:pt>
    <dgm:pt modelId="{85BB35F9-9E6C-CC43-A8E2-4C529221CF68}" type="pres">
      <dgm:prSet presAssocID="{CE7F138D-0151-3D47-A901-DDF8D488223B}" presName="quadrant4" presStyleLbl="node1" presStyleIdx="3" presStyleCnt="4">
        <dgm:presLayoutVars>
          <dgm:chMax val="1"/>
          <dgm:bulletEnabled val="1"/>
        </dgm:presLayoutVars>
      </dgm:prSet>
      <dgm:spPr/>
      <dgm:t>
        <a:bodyPr/>
        <a:lstStyle/>
        <a:p>
          <a:endParaRPr lang="en-US"/>
        </a:p>
      </dgm:t>
    </dgm:pt>
    <dgm:pt modelId="{EC4F4C70-4F83-4148-B34F-EE5B66489A27}" type="pres">
      <dgm:prSet presAssocID="{CE7F138D-0151-3D47-A901-DDF8D488223B}" presName="quadrantPlaceholder" presStyleCnt="0"/>
      <dgm:spPr/>
    </dgm:pt>
    <dgm:pt modelId="{595D8498-1520-3D4E-AA64-6ED59C69CF4E}" type="pres">
      <dgm:prSet presAssocID="{CE7F138D-0151-3D47-A901-DDF8D488223B}" presName="center1" presStyleLbl="fgShp" presStyleIdx="0" presStyleCnt="2"/>
      <dgm:spPr/>
    </dgm:pt>
    <dgm:pt modelId="{4975C45E-3FA1-7C48-88D3-AF2BAE51C8FF}" type="pres">
      <dgm:prSet presAssocID="{CE7F138D-0151-3D47-A901-DDF8D488223B}" presName="center2" presStyleLbl="fgShp" presStyleIdx="1" presStyleCnt="2"/>
      <dgm:spPr/>
    </dgm:pt>
  </dgm:ptLst>
  <dgm:cxnLst>
    <dgm:cxn modelId="{AEB9DF48-5DFE-0B46-A7C5-34D5F01E2F02}" type="presOf" srcId="{51EA2E7D-7938-2341-9336-57383E8F1DCB}" destId="{76FC5106-D29D-EB45-9BD7-34910E9C11B4}" srcOrd="0" destOrd="0" presId="urn:microsoft.com/office/officeart/2005/8/layout/cycle4"/>
    <dgm:cxn modelId="{436388C3-8547-704A-B617-3B36560DD645}" type="presOf" srcId="{BE767BC6-75AF-5448-B9EE-9774D17D1C6A}" destId="{6F826223-E680-014D-8B03-6E5E91448DCE}" srcOrd="0" destOrd="1" presId="urn:microsoft.com/office/officeart/2005/8/layout/cycle4"/>
    <dgm:cxn modelId="{D0D76D07-AD95-7742-B587-8A3A43A5C29B}" srcId="{2E4561DB-BDED-294F-A39D-0BE6C1A5728E}" destId="{020E4E7E-4FA1-EA43-A740-D0E654754FFE}" srcOrd="0" destOrd="0" parTransId="{1DFE01A1-3704-6C4D-99AB-C317E949D8B1}" sibTransId="{4275DA45-D274-6F46-9AC8-962D6244D7C2}"/>
    <dgm:cxn modelId="{079EB097-2424-B14C-9992-CDFF354949B9}" type="presOf" srcId="{51EA2E7D-7938-2341-9336-57383E8F1DCB}" destId="{54628BA1-20E3-3D44-A0D1-C624B0CC69F4}" srcOrd="1" destOrd="0" presId="urn:microsoft.com/office/officeart/2005/8/layout/cycle4"/>
    <dgm:cxn modelId="{F51C5FE9-B8F5-5745-9DF8-C0E176C13D24}" srcId="{E566919B-78AF-6E41-92E3-F4E5FB12C9A4}" destId="{51EA2E7D-7938-2341-9336-57383E8F1DCB}" srcOrd="0" destOrd="0" parTransId="{40ACB9C0-3C9B-1442-8F28-63E0951F91CB}" sibTransId="{5DE11326-7BFB-324E-97F7-30CA5803B1AD}"/>
    <dgm:cxn modelId="{0923265E-F147-414A-9B6B-524A63C216A0}" type="presOf" srcId="{6EC4176F-54E2-EA46-8590-623AAB7EF151}" destId="{C6562405-A9CD-9642-97AC-E598C9C68026}" srcOrd="1" destOrd="0" presId="urn:microsoft.com/office/officeart/2005/8/layout/cycle4"/>
    <dgm:cxn modelId="{50F124CA-4CBF-E742-931B-F47C55BE9363}" type="presOf" srcId="{020E4E7E-4FA1-EA43-A740-D0E654754FFE}" destId="{3EFC7212-E8CD-5048-A89C-B325143C837F}" srcOrd="1" destOrd="0" presId="urn:microsoft.com/office/officeart/2005/8/layout/cycle4"/>
    <dgm:cxn modelId="{A170FEDD-3886-4348-9067-12B5D3961928}" type="presOf" srcId="{9AAB094B-B976-A944-991E-15D41BC260D8}" destId="{76FC5106-D29D-EB45-9BD7-34910E9C11B4}" srcOrd="0" destOrd="1" presId="urn:microsoft.com/office/officeart/2005/8/layout/cycle4"/>
    <dgm:cxn modelId="{4AB85C13-CDEA-3746-BA4E-47DCDBC6F167}" type="presOf" srcId="{E5754664-39D1-6A4F-A2CE-DCC19990432A}" destId="{92E107F2-1571-1A4E-B039-86303DC7EDC4}" srcOrd="0" destOrd="1" presId="urn:microsoft.com/office/officeart/2005/8/layout/cycle4"/>
    <dgm:cxn modelId="{857CD328-52D1-0F48-A718-493690EE1B62}" srcId="{340C85B5-F0E6-8446-A324-79014847522B}" destId="{BE767BC6-75AF-5448-B9EE-9774D17D1C6A}" srcOrd="1" destOrd="0" parTransId="{759D1CDF-1B3F-7A48-9513-B146DBC97270}" sibTransId="{43CA6E5D-5CCA-AB42-8849-AD8E1A1D97F2}"/>
    <dgm:cxn modelId="{0ED795B2-91B4-C040-9675-E8C3DFD419ED}" type="presOf" srcId="{CE7F138D-0151-3D47-A901-DDF8D488223B}" destId="{DCFE4836-6B67-9943-95A5-EBB8FF717A29}" srcOrd="0" destOrd="0" presId="urn:microsoft.com/office/officeart/2005/8/layout/cycle4"/>
    <dgm:cxn modelId="{2402F066-04DE-6044-8206-9B82B15BFA6A}" type="presOf" srcId="{9AAB094B-B976-A944-991E-15D41BC260D8}" destId="{54628BA1-20E3-3D44-A0D1-C624B0CC69F4}" srcOrd="1" destOrd="1" presId="urn:microsoft.com/office/officeart/2005/8/layout/cycle4"/>
    <dgm:cxn modelId="{FFA8B795-0D45-714F-893C-8A6E2830B332}" type="presOf" srcId="{BD22B68D-BC6B-E84E-BD61-93B495F88EEF}" destId="{C6562405-A9CD-9642-97AC-E598C9C68026}" srcOrd="1" destOrd="1" presId="urn:microsoft.com/office/officeart/2005/8/layout/cycle4"/>
    <dgm:cxn modelId="{6611A1CB-653F-644C-930A-3C8AEB05AA09}" srcId="{92A6E7C8-8129-B349-91C7-28E42671B8AC}" destId="{BD22B68D-BC6B-E84E-BD61-93B495F88EEF}" srcOrd="1" destOrd="0" parTransId="{D6F1A375-66ED-184D-83EA-38FC6FB30B4A}" sibTransId="{5AFAA3B5-CB58-0746-AAA4-4AA243F87785}"/>
    <dgm:cxn modelId="{E3ECA315-23C5-AC43-BEA6-A41D5D214A97}" type="presOf" srcId="{020E4E7E-4FA1-EA43-A740-D0E654754FFE}" destId="{92E107F2-1571-1A4E-B039-86303DC7EDC4}" srcOrd="0" destOrd="0" presId="urn:microsoft.com/office/officeart/2005/8/layout/cycle4"/>
    <dgm:cxn modelId="{C35F41C4-1CD3-554C-BFD5-AC8D1582F036}" srcId="{CE7F138D-0151-3D47-A901-DDF8D488223B}" destId="{340C85B5-F0E6-8446-A324-79014847522B}" srcOrd="2" destOrd="0" parTransId="{DFC7210E-CFC8-C040-87D0-2B2FD8201012}" sibTransId="{CB3FAF27-913D-424F-97C6-DFA51A41FA37}"/>
    <dgm:cxn modelId="{E8FCECEE-4D9A-0946-AB43-560272DEA26F}" srcId="{CE7F138D-0151-3D47-A901-DDF8D488223B}" destId="{92A6E7C8-8129-B349-91C7-28E42671B8AC}" srcOrd="3" destOrd="0" parTransId="{8A0C5B61-BDBE-E841-BDBF-9DD31A375CC8}" sibTransId="{6BD3F0B9-EF4D-F546-A877-F90F630A9383}"/>
    <dgm:cxn modelId="{68B4D923-76B9-AD45-A701-54C14328390A}" srcId="{92A6E7C8-8129-B349-91C7-28E42671B8AC}" destId="{6EC4176F-54E2-EA46-8590-623AAB7EF151}" srcOrd="0" destOrd="0" parTransId="{2B8F412C-2B6E-2549-A132-D6D262DBD7E5}" sibTransId="{AE5859EB-4F0B-AB46-84B6-A0A8D84FE305}"/>
    <dgm:cxn modelId="{2AA027C7-13F7-A94F-9C18-E22DBEF36459}" type="presOf" srcId="{BD22B68D-BC6B-E84E-BD61-93B495F88EEF}" destId="{042F71A5-069F-7649-AD03-24C51DD5652E}" srcOrd="0" destOrd="1" presId="urn:microsoft.com/office/officeart/2005/8/layout/cycle4"/>
    <dgm:cxn modelId="{9A3F8216-A7C6-B64B-AF1D-64B6303ECC8A}" type="presOf" srcId="{C0935AF9-7BBC-1B42-9512-D9DF052F00EE}" destId="{3EFC7212-E8CD-5048-A89C-B325143C837F}" srcOrd="1" destOrd="2" presId="urn:microsoft.com/office/officeart/2005/8/layout/cycle4"/>
    <dgm:cxn modelId="{FDD7F637-0E94-2A41-A946-A11B5EDBD98F}" srcId="{2E4561DB-BDED-294F-A39D-0BE6C1A5728E}" destId="{C0935AF9-7BBC-1B42-9512-D9DF052F00EE}" srcOrd="2" destOrd="0" parTransId="{375D63B3-6607-5449-8A12-EC9C63C8EE7C}" sibTransId="{04D7E060-6D53-8846-BB14-0A6B4BF524B8}"/>
    <dgm:cxn modelId="{65A4B44D-7C69-304F-BABB-258C973AEBAD}" type="presOf" srcId="{BE767BC6-75AF-5448-B9EE-9774D17D1C6A}" destId="{EB1973D4-D6CA-EA4F-BD9E-F0BFF3F9C7C4}" srcOrd="1" destOrd="1" presId="urn:microsoft.com/office/officeart/2005/8/layout/cycle4"/>
    <dgm:cxn modelId="{9D5B4B91-A432-F042-B0E6-8B8429DC8F1D}" srcId="{340C85B5-F0E6-8446-A324-79014847522B}" destId="{BCA6293E-F43F-774F-97A7-35BFBE1CE8BB}" srcOrd="0" destOrd="0" parTransId="{E37AE39C-7BCD-C049-B063-F4E1B04CE2B2}" sibTransId="{3F935FD6-9731-4944-B670-E3272A7BA60D}"/>
    <dgm:cxn modelId="{74B34493-3B01-B840-BC5B-E2CACD1826D2}" type="presOf" srcId="{92A6E7C8-8129-B349-91C7-28E42671B8AC}" destId="{85BB35F9-9E6C-CC43-A8E2-4C529221CF68}" srcOrd="0" destOrd="0" presId="urn:microsoft.com/office/officeart/2005/8/layout/cycle4"/>
    <dgm:cxn modelId="{263974CC-CF49-B046-9F1E-23D9EFB785C8}" type="presOf" srcId="{BCA6293E-F43F-774F-97A7-35BFBE1CE8BB}" destId="{6F826223-E680-014D-8B03-6E5E91448DCE}" srcOrd="0" destOrd="0" presId="urn:microsoft.com/office/officeart/2005/8/layout/cycle4"/>
    <dgm:cxn modelId="{573D6C26-79D9-4144-A97A-C5D39C08C9A2}" type="presOf" srcId="{E5754664-39D1-6A4F-A2CE-DCC19990432A}" destId="{3EFC7212-E8CD-5048-A89C-B325143C837F}" srcOrd="1" destOrd="1" presId="urn:microsoft.com/office/officeart/2005/8/layout/cycle4"/>
    <dgm:cxn modelId="{FE6886B7-E95C-614B-BAC3-0876B38F3A40}" srcId="{CE7F138D-0151-3D47-A901-DDF8D488223B}" destId="{2E4561DB-BDED-294F-A39D-0BE6C1A5728E}" srcOrd="1" destOrd="0" parTransId="{6F2808FB-2819-A741-99B2-99E59E03D91A}" sibTransId="{2FD5C3FC-FCA0-804D-AA91-7B995D49FB3E}"/>
    <dgm:cxn modelId="{41819C2C-835E-AF45-808C-7DF18D2F75A3}" type="presOf" srcId="{E566919B-78AF-6E41-92E3-F4E5FB12C9A4}" destId="{757E7B25-E52E-304A-994E-C276F8F93C7A}" srcOrd="0" destOrd="0" presId="urn:microsoft.com/office/officeart/2005/8/layout/cycle4"/>
    <dgm:cxn modelId="{44112C7B-D139-C34E-8FEA-DDD05847C96C}" type="presOf" srcId="{6EC4176F-54E2-EA46-8590-623AAB7EF151}" destId="{042F71A5-069F-7649-AD03-24C51DD5652E}" srcOrd="0" destOrd="0" presId="urn:microsoft.com/office/officeart/2005/8/layout/cycle4"/>
    <dgm:cxn modelId="{3BC7DBFA-6C1D-494B-9A86-E060758385FC}" srcId="{2E4561DB-BDED-294F-A39D-0BE6C1A5728E}" destId="{E5754664-39D1-6A4F-A2CE-DCC19990432A}" srcOrd="1" destOrd="0" parTransId="{E19C75AA-061B-2C45-A556-6F54B0931BF0}" sibTransId="{3E6473C3-4C29-574D-8E9D-28460C87E271}"/>
    <dgm:cxn modelId="{D8A9272F-B180-AE47-8E33-F19AF92BCD79}" type="presOf" srcId="{C0935AF9-7BBC-1B42-9512-D9DF052F00EE}" destId="{92E107F2-1571-1A4E-B039-86303DC7EDC4}" srcOrd="0" destOrd="2" presId="urn:microsoft.com/office/officeart/2005/8/layout/cycle4"/>
    <dgm:cxn modelId="{6D84C89C-C41B-2749-9D0A-639BAA56352B}" type="presOf" srcId="{340C85B5-F0E6-8446-A324-79014847522B}" destId="{DA070D81-F919-E143-914F-7AC177C0BB45}" srcOrd="0" destOrd="0" presId="urn:microsoft.com/office/officeart/2005/8/layout/cycle4"/>
    <dgm:cxn modelId="{CB1DB93C-833B-8D49-864F-4A7E47471D0B}" srcId="{E566919B-78AF-6E41-92E3-F4E5FB12C9A4}" destId="{9AAB094B-B976-A944-991E-15D41BC260D8}" srcOrd="1" destOrd="0" parTransId="{06F5D5C7-F7AF-C24B-B892-110C17602AB9}" sibTransId="{5D758D3F-F700-5045-9ADD-1E1262723D5A}"/>
    <dgm:cxn modelId="{20DD98F3-E621-E045-BEF4-7A3B9A41FBFB}" srcId="{CE7F138D-0151-3D47-A901-DDF8D488223B}" destId="{E566919B-78AF-6E41-92E3-F4E5FB12C9A4}" srcOrd="0" destOrd="0" parTransId="{8B375315-5C49-3440-B0C7-1694ECBADE39}" sibTransId="{E560CAE0-77BC-0440-B46A-30470BE22A38}"/>
    <dgm:cxn modelId="{ED0418BC-E7BC-8A48-B9B4-D1E32E2585E2}" type="presOf" srcId="{BCA6293E-F43F-774F-97A7-35BFBE1CE8BB}" destId="{EB1973D4-D6CA-EA4F-BD9E-F0BFF3F9C7C4}" srcOrd="1" destOrd="0" presId="urn:microsoft.com/office/officeart/2005/8/layout/cycle4"/>
    <dgm:cxn modelId="{CA501086-98CA-254A-BCE4-E9ABB5116D3F}" type="presOf" srcId="{2E4561DB-BDED-294F-A39D-0BE6C1A5728E}" destId="{E08E80A7-6991-DF43-9EE5-1F7F1EF49A82}" srcOrd="0" destOrd="0" presId="urn:microsoft.com/office/officeart/2005/8/layout/cycle4"/>
    <dgm:cxn modelId="{6F7642CC-A9DC-6948-A4A9-1BAD73AAD5B5}" type="presParOf" srcId="{DCFE4836-6B67-9943-95A5-EBB8FF717A29}" destId="{BB406730-1275-F447-A0EB-341D74949565}" srcOrd="0" destOrd="0" presId="urn:microsoft.com/office/officeart/2005/8/layout/cycle4"/>
    <dgm:cxn modelId="{E1EF9676-D469-8643-8EDA-238D886D422C}" type="presParOf" srcId="{BB406730-1275-F447-A0EB-341D74949565}" destId="{A132CD49-EE5C-DE4C-861C-9D32C67E26E9}" srcOrd="0" destOrd="0" presId="urn:microsoft.com/office/officeart/2005/8/layout/cycle4"/>
    <dgm:cxn modelId="{5374E005-4315-A64F-B847-3336206A10E6}" type="presParOf" srcId="{A132CD49-EE5C-DE4C-861C-9D32C67E26E9}" destId="{76FC5106-D29D-EB45-9BD7-34910E9C11B4}" srcOrd="0" destOrd="0" presId="urn:microsoft.com/office/officeart/2005/8/layout/cycle4"/>
    <dgm:cxn modelId="{49A0E634-494E-ED43-B514-01CF02080B47}" type="presParOf" srcId="{A132CD49-EE5C-DE4C-861C-9D32C67E26E9}" destId="{54628BA1-20E3-3D44-A0D1-C624B0CC69F4}" srcOrd="1" destOrd="0" presId="urn:microsoft.com/office/officeart/2005/8/layout/cycle4"/>
    <dgm:cxn modelId="{92F5997E-EE10-E145-956E-2D6ADD8F795A}" type="presParOf" srcId="{BB406730-1275-F447-A0EB-341D74949565}" destId="{577CBC22-F1FF-074B-953E-EE9CB1810844}" srcOrd="1" destOrd="0" presId="urn:microsoft.com/office/officeart/2005/8/layout/cycle4"/>
    <dgm:cxn modelId="{245C3B1D-BB69-0A41-979B-DF4255083D62}" type="presParOf" srcId="{577CBC22-F1FF-074B-953E-EE9CB1810844}" destId="{92E107F2-1571-1A4E-B039-86303DC7EDC4}" srcOrd="0" destOrd="0" presId="urn:microsoft.com/office/officeart/2005/8/layout/cycle4"/>
    <dgm:cxn modelId="{E4448A28-694B-A64A-BDF9-C312A90E0B96}" type="presParOf" srcId="{577CBC22-F1FF-074B-953E-EE9CB1810844}" destId="{3EFC7212-E8CD-5048-A89C-B325143C837F}" srcOrd="1" destOrd="0" presId="urn:microsoft.com/office/officeart/2005/8/layout/cycle4"/>
    <dgm:cxn modelId="{1EF4B575-F1C9-4549-B2B9-E4F461451F0A}" type="presParOf" srcId="{BB406730-1275-F447-A0EB-341D74949565}" destId="{2851A519-B7E3-3543-92EA-512D69FDCE3B}" srcOrd="2" destOrd="0" presId="urn:microsoft.com/office/officeart/2005/8/layout/cycle4"/>
    <dgm:cxn modelId="{FFB2AA08-ACC4-1B46-868E-15C8623CC20B}" type="presParOf" srcId="{2851A519-B7E3-3543-92EA-512D69FDCE3B}" destId="{6F826223-E680-014D-8B03-6E5E91448DCE}" srcOrd="0" destOrd="0" presId="urn:microsoft.com/office/officeart/2005/8/layout/cycle4"/>
    <dgm:cxn modelId="{2A731071-8D81-B14B-843D-2AEFF2E03CBA}" type="presParOf" srcId="{2851A519-B7E3-3543-92EA-512D69FDCE3B}" destId="{EB1973D4-D6CA-EA4F-BD9E-F0BFF3F9C7C4}" srcOrd="1" destOrd="0" presId="urn:microsoft.com/office/officeart/2005/8/layout/cycle4"/>
    <dgm:cxn modelId="{7AA34420-3823-214B-B5B1-5BA6F1296234}" type="presParOf" srcId="{BB406730-1275-F447-A0EB-341D74949565}" destId="{5665AAA4-6990-5E4B-A72E-C63188F123A7}" srcOrd="3" destOrd="0" presId="urn:microsoft.com/office/officeart/2005/8/layout/cycle4"/>
    <dgm:cxn modelId="{E62B5D00-9070-9F47-923B-D609F55A3DEB}" type="presParOf" srcId="{5665AAA4-6990-5E4B-A72E-C63188F123A7}" destId="{042F71A5-069F-7649-AD03-24C51DD5652E}" srcOrd="0" destOrd="0" presId="urn:microsoft.com/office/officeart/2005/8/layout/cycle4"/>
    <dgm:cxn modelId="{C266E346-850B-7F47-B3A2-990E55D7FCEC}" type="presParOf" srcId="{5665AAA4-6990-5E4B-A72E-C63188F123A7}" destId="{C6562405-A9CD-9642-97AC-E598C9C68026}" srcOrd="1" destOrd="0" presId="urn:microsoft.com/office/officeart/2005/8/layout/cycle4"/>
    <dgm:cxn modelId="{26987D6F-6255-4441-8C79-0C4DB4C35060}" type="presParOf" srcId="{BB406730-1275-F447-A0EB-341D74949565}" destId="{7CF3367D-0638-A545-846B-D949CBC05B4A}" srcOrd="4" destOrd="0" presId="urn:microsoft.com/office/officeart/2005/8/layout/cycle4"/>
    <dgm:cxn modelId="{BDCB879B-E3E0-854A-B0CB-08A270F32E35}" type="presParOf" srcId="{DCFE4836-6B67-9943-95A5-EBB8FF717A29}" destId="{A0FFFA39-994D-DB40-A4A1-18B1E6B27E2B}" srcOrd="1" destOrd="0" presId="urn:microsoft.com/office/officeart/2005/8/layout/cycle4"/>
    <dgm:cxn modelId="{0D06E504-45FD-CC42-9410-B96B861D986F}" type="presParOf" srcId="{A0FFFA39-994D-DB40-A4A1-18B1E6B27E2B}" destId="{757E7B25-E52E-304A-994E-C276F8F93C7A}" srcOrd="0" destOrd="0" presId="urn:microsoft.com/office/officeart/2005/8/layout/cycle4"/>
    <dgm:cxn modelId="{90576645-1145-674C-8F3D-F02E93931B36}" type="presParOf" srcId="{A0FFFA39-994D-DB40-A4A1-18B1E6B27E2B}" destId="{E08E80A7-6991-DF43-9EE5-1F7F1EF49A82}" srcOrd="1" destOrd="0" presId="urn:microsoft.com/office/officeart/2005/8/layout/cycle4"/>
    <dgm:cxn modelId="{8EB49B23-E285-9F4D-8A7A-D8B177BCB828}" type="presParOf" srcId="{A0FFFA39-994D-DB40-A4A1-18B1E6B27E2B}" destId="{DA070D81-F919-E143-914F-7AC177C0BB45}" srcOrd="2" destOrd="0" presId="urn:microsoft.com/office/officeart/2005/8/layout/cycle4"/>
    <dgm:cxn modelId="{98FAC8CC-C4B3-5A49-8354-5B53AEF61B5B}" type="presParOf" srcId="{A0FFFA39-994D-DB40-A4A1-18B1E6B27E2B}" destId="{85BB35F9-9E6C-CC43-A8E2-4C529221CF68}" srcOrd="3" destOrd="0" presId="urn:microsoft.com/office/officeart/2005/8/layout/cycle4"/>
    <dgm:cxn modelId="{94A81356-38E6-7845-8A5B-48ADA766961B}" type="presParOf" srcId="{A0FFFA39-994D-DB40-A4A1-18B1E6B27E2B}" destId="{EC4F4C70-4F83-4148-B34F-EE5B66489A27}" srcOrd="4" destOrd="0" presId="urn:microsoft.com/office/officeart/2005/8/layout/cycle4"/>
    <dgm:cxn modelId="{000D0651-02F2-574B-9CEA-0C6FEAE60A9D}" type="presParOf" srcId="{DCFE4836-6B67-9943-95A5-EBB8FF717A29}" destId="{595D8498-1520-3D4E-AA64-6ED59C69CF4E}" srcOrd="2" destOrd="0" presId="urn:microsoft.com/office/officeart/2005/8/layout/cycle4"/>
    <dgm:cxn modelId="{44735709-1F72-4C46-86FF-EBED50F9D55B}" type="presParOf" srcId="{DCFE4836-6B67-9943-95A5-EBB8FF717A29}" destId="{4975C45E-3FA1-7C48-88D3-AF2BAE51C8FF}"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7FCCF9-E274-4E48-8F63-4F3244B068F9}">
      <dsp:nvSpPr>
        <dsp:cNvPr id="0" name=""/>
        <dsp:cNvSpPr/>
      </dsp:nvSpPr>
      <dsp:spPr>
        <a:xfrm>
          <a:off x="3149580" y="3673166"/>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40FBE59-70FA-344A-8CFD-0A6BB3CF4ACE}">
      <dsp:nvSpPr>
        <dsp:cNvPr id="0" name=""/>
        <dsp:cNvSpPr/>
      </dsp:nvSpPr>
      <dsp:spPr>
        <a:xfrm>
          <a:off x="2896419" y="3795035"/>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ACF6B35-EC1C-FE4D-BE65-EB69B9B136B3}">
      <dsp:nvSpPr>
        <dsp:cNvPr id="0" name=""/>
        <dsp:cNvSpPr/>
      </dsp:nvSpPr>
      <dsp:spPr>
        <a:xfrm>
          <a:off x="2631171" y="3891298"/>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4C6F3F69-7E73-2447-B3A8-C9539FA5761E}">
      <dsp:nvSpPr>
        <dsp:cNvPr id="0" name=""/>
        <dsp:cNvSpPr/>
      </dsp:nvSpPr>
      <dsp:spPr>
        <a:xfrm>
          <a:off x="4365022" y="2262420"/>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B97E4A2F-1AAC-4C4E-884C-01DD64AC31F7}">
      <dsp:nvSpPr>
        <dsp:cNvPr id="0" name=""/>
        <dsp:cNvSpPr/>
      </dsp:nvSpPr>
      <dsp:spPr>
        <a:xfrm>
          <a:off x="4262952" y="2510427"/>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A44204B-65FD-3145-A868-EA07E9CA3FB1}">
      <dsp:nvSpPr>
        <dsp:cNvPr id="0" name=""/>
        <dsp:cNvSpPr/>
      </dsp:nvSpPr>
      <dsp:spPr>
        <a:xfrm>
          <a:off x="4190428" y="395494"/>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34C09875-F5C8-2245-84A0-57D621B29274}">
      <dsp:nvSpPr>
        <dsp:cNvPr id="0" name=""/>
        <dsp:cNvSpPr/>
      </dsp:nvSpPr>
      <dsp:spPr>
        <a:xfrm>
          <a:off x="4377110" y="276944"/>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7A92F661-5939-A440-ABCE-0B7BB05FCEC0}">
      <dsp:nvSpPr>
        <dsp:cNvPr id="0" name=""/>
        <dsp:cNvSpPr/>
      </dsp:nvSpPr>
      <dsp:spPr>
        <a:xfrm>
          <a:off x="4563791" y="158393"/>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8A482990-15F6-E247-A78B-067207C9D5D7}">
      <dsp:nvSpPr>
        <dsp:cNvPr id="0" name=""/>
        <dsp:cNvSpPr/>
      </dsp:nvSpPr>
      <dsp:spPr>
        <a:xfrm>
          <a:off x="4750472" y="276944"/>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08D09565-A33C-4D42-A1D1-C3A66BEEEB6B}">
      <dsp:nvSpPr>
        <dsp:cNvPr id="0" name=""/>
        <dsp:cNvSpPr/>
      </dsp:nvSpPr>
      <dsp:spPr>
        <a:xfrm>
          <a:off x="4937153" y="395494"/>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398D313-C788-A443-9EF8-ED576143247D}">
      <dsp:nvSpPr>
        <dsp:cNvPr id="0" name=""/>
        <dsp:cNvSpPr/>
      </dsp:nvSpPr>
      <dsp:spPr>
        <a:xfrm>
          <a:off x="4563791" y="408297"/>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8E94F1B2-3FDD-BE44-8FC3-259AE2B2C808}">
      <dsp:nvSpPr>
        <dsp:cNvPr id="0" name=""/>
        <dsp:cNvSpPr/>
      </dsp:nvSpPr>
      <dsp:spPr>
        <a:xfrm>
          <a:off x="4563791" y="658675"/>
          <a:ext cx="134302" cy="134302"/>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B482CCC-AC14-1849-8A46-AE9487189FF1}">
      <dsp:nvSpPr>
        <dsp:cNvPr id="0" name=""/>
        <dsp:cNvSpPr/>
      </dsp:nvSpPr>
      <dsp:spPr>
        <a:xfrm>
          <a:off x="1976444" y="4177056"/>
          <a:ext cx="2896915" cy="77673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1318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Children now  grow up in a digital world </a:t>
          </a:r>
          <a:endParaRPr lang="en-US" sz="1300" kern="1200" dirty="0"/>
        </a:p>
      </dsp:txBody>
      <dsp:txXfrm>
        <a:off x="2014361" y="4214973"/>
        <a:ext cx="2821081" cy="700905"/>
      </dsp:txXfrm>
    </dsp:sp>
    <dsp:sp modelId="{C5589F79-63F7-FD4B-B8A6-1BD4527357BF}">
      <dsp:nvSpPr>
        <dsp:cNvPr id="0" name=""/>
        <dsp:cNvSpPr/>
      </dsp:nvSpPr>
      <dsp:spPr>
        <a:xfrm>
          <a:off x="1173312" y="3415490"/>
          <a:ext cx="1343029" cy="134293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3000" r="-23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69480041-FE09-CA4B-9A9C-68C6042F737D}">
      <dsp:nvSpPr>
        <dsp:cNvPr id="0" name=""/>
        <dsp:cNvSpPr/>
      </dsp:nvSpPr>
      <dsp:spPr>
        <a:xfrm>
          <a:off x="3839898" y="3168432"/>
          <a:ext cx="2896915" cy="77673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1318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Using a wide range of platforms from ever younger ages and increasing amounts of time</a:t>
          </a:r>
          <a:endParaRPr lang="en-US" sz="1300" kern="1200" dirty="0"/>
        </a:p>
      </dsp:txBody>
      <dsp:txXfrm>
        <a:off x="3877815" y="3206349"/>
        <a:ext cx="2821081" cy="700905"/>
      </dsp:txXfrm>
    </dsp:sp>
    <dsp:sp modelId="{CE5FD42A-132A-5248-B58B-0E2269DCC3F6}">
      <dsp:nvSpPr>
        <dsp:cNvPr id="0" name=""/>
        <dsp:cNvSpPr/>
      </dsp:nvSpPr>
      <dsp:spPr>
        <a:xfrm>
          <a:off x="3036766" y="2406866"/>
          <a:ext cx="1343029" cy="1342935"/>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9BD928D-127B-4447-810A-D0A760BF30FA}">
      <dsp:nvSpPr>
        <dsp:cNvPr id="0" name=""/>
        <dsp:cNvSpPr/>
      </dsp:nvSpPr>
      <dsp:spPr>
        <a:xfrm>
          <a:off x="4695408" y="1638662"/>
          <a:ext cx="2896915" cy="77673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1318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Growing body of research and knowledge into usage, impact, risk and harm</a:t>
          </a:r>
          <a:endParaRPr lang="en-US" sz="1300" kern="1200" dirty="0"/>
        </a:p>
      </dsp:txBody>
      <dsp:txXfrm>
        <a:off x="4733325" y="1676579"/>
        <a:ext cx="2821081" cy="700905"/>
      </dsp:txXfrm>
    </dsp:sp>
    <dsp:sp modelId="{74EC4D4A-6FAD-5649-919B-713354A6B1FF}">
      <dsp:nvSpPr>
        <dsp:cNvPr id="0" name=""/>
        <dsp:cNvSpPr/>
      </dsp:nvSpPr>
      <dsp:spPr>
        <a:xfrm>
          <a:off x="3892276" y="877096"/>
          <a:ext cx="1343029" cy="1342935"/>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0000" r="-20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86117-172C-FE45-BDD3-D3053E75C1CB}">
      <dsp:nvSpPr>
        <dsp:cNvPr id="0" name=""/>
        <dsp:cNvSpPr/>
      </dsp:nvSpPr>
      <dsp:spPr>
        <a:xfrm>
          <a:off x="3857" y="843219"/>
          <a:ext cx="1478756" cy="509120"/>
        </a:xfrm>
        <a:prstGeom prst="rect">
          <a:avLst/>
        </a:prstGeom>
        <a:solidFill>
          <a:schemeClr val="accent4">
            <a:lumMod val="75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b="1" kern="1200" dirty="0" smtClean="0"/>
            <a:t>Accessibility rights</a:t>
          </a:r>
          <a:endParaRPr lang="en-US" sz="1400" kern="1200" dirty="0"/>
        </a:p>
      </dsp:txBody>
      <dsp:txXfrm>
        <a:off x="3857" y="843219"/>
        <a:ext cx="1478756" cy="509120"/>
      </dsp:txXfrm>
    </dsp:sp>
    <dsp:sp modelId="{ACAAFB1C-0CCF-BE4A-BF7D-812E7BB32C3B}">
      <dsp:nvSpPr>
        <dsp:cNvPr id="0" name=""/>
        <dsp:cNvSpPr/>
      </dsp:nvSpPr>
      <dsp:spPr>
        <a:xfrm>
          <a:off x="3857" y="1352339"/>
          <a:ext cx="1478756" cy="3223316"/>
        </a:xfrm>
        <a:prstGeom prst="rect">
          <a:avLst/>
        </a:prstGeom>
        <a:solidFill>
          <a:schemeClr val="accent4">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79388" marR="0" lvl="1" indent="-179388" algn="l" defTabSz="914400" eaLnBrk="1" fontAlgn="auto" latinLnBrk="0" hangingPunct="1">
            <a:lnSpc>
              <a:spcPct val="100000"/>
            </a:lnSpc>
            <a:spcBef>
              <a:spcPct val="0"/>
            </a:spcBef>
            <a:spcAft>
              <a:spcPts val="0"/>
            </a:spcAft>
            <a:buClrTx/>
            <a:buSzTx/>
            <a:buFontTx/>
            <a:buChar char="••"/>
            <a:tabLst/>
            <a:defRPr/>
          </a:pPr>
          <a:r>
            <a:rPr lang="en-GB" sz="1400" kern="1200" dirty="0" smtClean="0"/>
            <a:t>Right to access on an equal basis with others to information and communication technologies and systems</a:t>
          </a:r>
          <a:endParaRPr lang="en-US" sz="1400" kern="1200" dirty="0" smtClean="0"/>
        </a:p>
        <a:p>
          <a:pPr marL="114300" lvl="1" indent="0" algn="l" defTabSz="577850">
            <a:lnSpc>
              <a:spcPct val="90000"/>
            </a:lnSpc>
            <a:spcBef>
              <a:spcPct val="0"/>
            </a:spcBef>
            <a:spcAft>
              <a:spcPct val="15000"/>
            </a:spcAft>
            <a:buChar char="••"/>
          </a:pPr>
          <a:endParaRPr lang="en-US" sz="1400" kern="1200" dirty="0"/>
        </a:p>
      </dsp:txBody>
      <dsp:txXfrm>
        <a:off x="3857" y="1352339"/>
        <a:ext cx="1478756" cy="3223316"/>
      </dsp:txXfrm>
    </dsp:sp>
    <dsp:sp modelId="{C84FFE45-5ABC-9548-BEC5-711C3D24D80A}">
      <dsp:nvSpPr>
        <dsp:cNvPr id="0" name=""/>
        <dsp:cNvSpPr/>
      </dsp:nvSpPr>
      <dsp:spPr>
        <a:xfrm>
          <a:off x="1689639" y="843219"/>
          <a:ext cx="1478756" cy="509120"/>
        </a:xfrm>
        <a:prstGeom prst="rect">
          <a:avLst/>
        </a:prstGeom>
        <a:solidFill>
          <a:schemeClr val="accent5">
            <a:lumMod val="75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b="1" kern="1200" dirty="0" smtClean="0"/>
            <a:t>General Principles</a:t>
          </a:r>
          <a:endParaRPr lang="en-US" sz="1400" kern="1200" dirty="0"/>
        </a:p>
      </dsp:txBody>
      <dsp:txXfrm>
        <a:off x="1689639" y="843219"/>
        <a:ext cx="1478756" cy="509120"/>
      </dsp:txXfrm>
    </dsp:sp>
    <dsp:sp modelId="{138F662E-1685-C243-9E9A-11D9D942CD53}">
      <dsp:nvSpPr>
        <dsp:cNvPr id="0" name=""/>
        <dsp:cNvSpPr/>
      </dsp:nvSpPr>
      <dsp:spPr>
        <a:xfrm>
          <a:off x="1689639" y="1352339"/>
          <a:ext cx="1478756" cy="3223316"/>
        </a:xfrm>
        <a:prstGeom prst="rect">
          <a:avLst/>
        </a:prstGeom>
        <a:solidFill>
          <a:schemeClr val="accent5">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Right to non-discrimination</a:t>
          </a:r>
          <a:endParaRPr lang="en-US" sz="1400" kern="1200" dirty="0"/>
        </a:p>
        <a:p>
          <a:pPr marL="114300" lvl="1" indent="-114300" algn="l" defTabSz="622300">
            <a:lnSpc>
              <a:spcPct val="90000"/>
            </a:lnSpc>
            <a:spcBef>
              <a:spcPct val="0"/>
            </a:spcBef>
            <a:spcAft>
              <a:spcPct val="15000"/>
            </a:spcAft>
            <a:buChar char="••"/>
          </a:pPr>
          <a:r>
            <a:rPr lang="en-GB" sz="1400" kern="1200" dirty="0" smtClean="0"/>
            <a:t>Best interests</a:t>
          </a:r>
          <a:endParaRPr lang="en-US" sz="1400" kern="1200" dirty="0"/>
        </a:p>
        <a:p>
          <a:pPr marL="114300" lvl="1" indent="-114300" algn="l" defTabSz="622300">
            <a:lnSpc>
              <a:spcPct val="90000"/>
            </a:lnSpc>
            <a:spcBef>
              <a:spcPct val="0"/>
            </a:spcBef>
            <a:spcAft>
              <a:spcPct val="15000"/>
            </a:spcAft>
            <a:buChar char="••"/>
          </a:pPr>
          <a:r>
            <a:rPr lang="en-GB" sz="1400" kern="1200" dirty="0" smtClean="0"/>
            <a:t>Right to optimum development</a:t>
          </a:r>
          <a:endParaRPr lang="en-US" sz="1400" kern="1200" dirty="0"/>
        </a:p>
        <a:p>
          <a:pPr marL="114300" lvl="1" indent="-114300" algn="l" defTabSz="622300">
            <a:lnSpc>
              <a:spcPct val="90000"/>
            </a:lnSpc>
            <a:spcBef>
              <a:spcPct val="0"/>
            </a:spcBef>
            <a:spcAft>
              <a:spcPct val="15000"/>
            </a:spcAft>
            <a:buChar char="••"/>
          </a:pPr>
          <a:r>
            <a:rPr lang="en-GB" sz="1400" kern="1200" dirty="0" smtClean="0"/>
            <a:t>Right to be heard and taken seriously</a:t>
          </a:r>
          <a:endParaRPr lang="en-US" sz="1400" kern="1200" dirty="0"/>
        </a:p>
      </dsp:txBody>
      <dsp:txXfrm>
        <a:off x="1689639" y="1352339"/>
        <a:ext cx="1478756" cy="3223316"/>
      </dsp:txXfrm>
    </dsp:sp>
    <dsp:sp modelId="{2B0D7DB2-0E56-C04F-B555-1BEAC5CACCDB}">
      <dsp:nvSpPr>
        <dsp:cNvPr id="0" name=""/>
        <dsp:cNvSpPr/>
      </dsp:nvSpPr>
      <dsp:spPr>
        <a:xfrm>
          <a:off x="3375421" y="843219"/>
          <a:ext cx="1478756" cy="509120"/>
        </a:xfrm>
        <a:prstGeom prst="rect">
          <a:avLst/>
        </a:prstGeom>
        <a:solidFill>
          <a:schemeClr val="accent6">
            <a:lumMod val="5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b="1" kern="1200" dirty="0" smtClean="0"/>
            <a:t>Civil and political rights</a:t>
          </a:r>
          <a:endParaRPr lang="en-US" sz="1400" kern="1200" dirty="0"/>
        </a:p>
      </dsp:txBody>
      <dsp:txXfrm>
        <a:off x="3375421" y="843219"/>
        <a:ext cx="1478756" cy="509120"/>
      </dsp:txXfrm>
    </dsp:sp>
    <dsp:sp modelId="{F03BD221-8242-7148-A760-0A9BFDC2AA9F}">
      <dsp:nvSpPr>
        <dsp:cNvPr id="0" name=""/>
        <dsp:cNvSpPr/>
      </dsp:nvSpPr>
      <dsp:spPr>
        <a:xfrm>
          <a:off x="3375421" y="1352339"/>
          <a:ext cx="1478756" cy="3223316"/>
        </a:xfrm>
        <a:prstGeom prst="rect">
          <a:avLst/>
        </a:prstGeom>
        <a:solidFill>
          <a:schemeClr val="accent6">
            <a:lumMod val="60000"/>
            <a:lumOff val="40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Freedom of expression</a:t>
          </a:r>
          <a:endParaRPr lang="en-US" sz="1400" kern="1200" dirty="0"/>
        </a:p>
        <a:p>
          <a:pPr marL="114300" lvl="1" indent="-114300" algn="l" defTabSz="622300">
            <a:lnSpc>
              <a:spcPct val="90000"/>
            </a:lnSpc>
            <a:spcBef>
              <a:spcPct val="0"/>
            </a:spcBef>
            <a:spcAft>
              <a:spcPct val="15000"/>
            </a:spcAft>
            <a:buChar char="••"/>
          </a:pPr>
          <a:r>
            <a:rPr lang="en-GB" sz="1400" kern="1200" dirty="0" smtClean="0"/>
            <a:t>Freedom of association</a:t>
          </a:r>
          <a:endParaRPr lang="en-US" sz="1400" kern="1200" dirty="0"/>
        </a:p>
        <a:p>
          <a:pPr marL="114300" lvl="1" indent="-114300" algn="l" defTabSz="622300">
            <a:lnSpc>
              <a:spcPct val="90000"/>
            </a:lnSpc>
            <a:spcBef>
              <a:spcPct val="0"/>
            </a:spcBef>
            <a:spcAft>
              <a:spcPct val="15000"/>
            </a:spcAft>
            <a:buChar char="••"/>
          </a:pPr>
          <a:r>
            <a:rPr lang="en-GB" sz="1400" kern="1200" dirty="0" smtClean="0"/>
            <a:t>Right to information</a:t>
          </a:r>
          <a:endParaRPr lang="en-US" sz="1400" kern="1200" dirty="0"/>
        </a:p>
        <a:p>
          <a:pPr marL="114300" lvl="1" indent="-114300" algn="l" defTabSz="622300">
            <a:lnSpc>
              <a:spcPct val="90000"/>
            </a:lnSpc>
            <a:spcBef>
              <a:spcPct val="0"/>
            </a:spcBef>
            <a:spcAft>
              <a:spcPct val="15000"/>
            </a:spcAft>
            <a:buChar char="••"/>
          </a:pPr>
          <a:r>
            <a:rPr lang="en-US" sz="1400" kern="1200" dirty="0" smtClean="0"/>
            <a:t>Right to privacy</a:t>
          </a:r>
          <a:endParaRPr lang="en-US" sz="1400" kern="1200" dirty="0"/>
        </a:p>
      </dsp:txBody>
      <dsp:txXfrm>
        <a:off x="3375421" y="1352339"/>
        <a:ext cx="1478756" cy="3223316"/>
      </dsp:txXfrm>
    </dsp:sp>
    <dsp:sp modelId="{D20B2D19-D89E-BA43-8BD0-8E6FE426ED0E}">
      <dsp:nvSpPr>
        <dsp:cNvPr id="0" name=""/>
        <dsp:cNvSpPr/>
      </dsp:nvSpPr>
      <dsp:spPr>
        <a:xfrm>
          <a:off x="5061204" y="843219"/>
          <a:ext cx="1478756" cy="509120"/>
        </a:xfrm>
        <a:prstGeom prst="rect">
          <a:avLst/>
        </a:prstGeom>
        <a:solidFill>
          <a:schemeClr val="accent3">
            <a:lumMod val="5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b="1" kern="1200" dirty="0" smtClean="0"/>
            <a:t>Protection rights</a:t>
          </a:r>
          <a:endParaRPr lang="en-US" sz="1400" kern="1200" dirty="0"/>
        </a:p>
      </dsp:txBody>
      <dsp:txXfrm>
        <a:off x="5061204" y="843219"/>
        <a:ext cx="1478756" cy="509120"/>
      </dsp:txXfrm>
    </dsp:sp>
    <dsp:sp modelId="{17EF4EAE-43BC-C24E-AF77-D26419E049AC}">
      <dsp:nvSpPr>
        <dsp:cNvPr id="0" name=""/>
        <dsp:cNvSpPr/>
      </dsp:nvSpPr>
      <dsp:spPr>
        <a:xfrm>
          <a:off x="5061204" y="1352339"/>
          <a:ext cx="1478756" cy="3223316"/>
        </a:xfrm>
        <a:prstGeom prst="rect">
          <a:avLst/>
        </a:prstGeom>
        <a:solidFill>
          <a:schemeClr val="accent3">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Right to protection from sexual exploitation</a:t>
          </a:r>
          <a:endParaRPr lang="en-US" sz="1400" kern="1200" dirty="0"/>
        </a:p>
        <a:p>
          <a:pPr marL="114300" lvl="1" indent="-114300" algn="l" defTabSz="622300">
            <a:lnSpc>
              <a:spcPct val="90000"/>
            </a:lnSpc>
            <a:spcBef>
              <a:spcPct val="0"/>
            </a:spcBef>
            <a:spcAft>
              <a:spcPct val="15000"/>
            </a:spcAft>
            <a:buChar char="••"/>
          </a:pPr>
          <a:r>
            <a:rPr lang="en-GB" sz="1400" kern="1200" dirty="0" smtClean="0"/>
            <a:t>Right to protection from violence and abuse</a:t>
          </a:r>
          <a:endParaRPr lang="en-US" sz="1400" kern="1200" dirty="0"/>
        </a:p>
        <a:p>
          <a:pPr marL="114300" lvl="1" indent="-114300" algn="l" defTabSz="622300">
            <a:lnSpc>
              <a:spcPct val="90000"/>
            </a:lnSpc>
            <a:spcBef>
              <a:spcPct val="0"/>
            </a:spcBef>
            <a:spcAft>
              <a:spcPct val="15000"/>
            </a:spcAft>
            <a:buChar char="••"/>
          </a:pPr>
          <a:r>
            <a:rPr lang="en-GB" sz="1400" kern="1200" dirty="0" smtClean="0"/>
            <a:t>Parents right and duty to advise and guide in line with the child’s evolving capacities</a:t>
          </a:r>
          <a:endParaRPr lang="en-US" sz="1400" kern="1200" dirty="0"/>
        </a:p>
      </dsp:txBody>
      <dsp:txXfrm>
        <a:off x="5061204" y="1352339"/>
        <a:ext cx="1478756" cy="3223316"/>
      </dsp:txXfrm>
    </dsp:sp>
    <dsp:sp modelId="{0A8FD86D-2493-0E47-9973-DB6869FF0AD9}">
      <dsp:nvSpPr>
        <dsp:cNvPr id="0" name=""/>
        <dsp:cNvSpPr/>
      </dsp:nvSpPr>
      <dsp:spPr>
        <a:xfrm>
          <a:off x="6746986" y="843219"/>
          <a:ext cx="1478756" cy="509120"/>
        </a:xfrm>
        <a:prstGeom prst="rect">
          <a:avLst/>
        </a:prstGeom>
        <a:solidFill>
          <a:schemeClr val="tx2">
            <a:lumMod val="5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GB" sz="1400" b="1" kern="1200" dirty="0" smtClean="0"/>
            <a:t>Educational and cultural rights</a:t>
          </a:r>
          <a:endParaRPr lang="en-US" sz="1400" kern="1200" dirty="0"/>
        </a:p>
      </dsp:txBody>
      <dsp:txXfrm>
        <a:off x="6746986" y="843219"/>
        <a:ext cx="1478756" cy="509120"/>
      </dsp:txXfrm>
    </dsp:sp>
    <dsp:sp modelId="{F86B81B4-097F-6440-BD42-AB5C42B422CB}">
      <dsp:nvSpPr>
        <dsp:cNvPr id="0" name=""/>
        <dsp:cNvSpPr/>
      </dsp:nvSpPr>
      <dsp:spPr>
        <a:xfrm>
          <a:off x="6746986" y="1352339"/>
          <a:ext cx="1478756" cy="3223316"/>
        </a:xfrm>
        <a:prstGeom prst="rect">
          <a:avLst/>
        </a:prstGeom>
        <a:solidFill>
          <a:schemeClr val="tx2">
            <a:lumMod val="60000"/>
            <a:lumOff val="40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Right to inclusive education</a:t>
          </a:r>
          <a:endParaRPr lang="en-US" sz="1400" kern="1200" dirty="0"/>
        </a:p>
        <a:p>
          <a:pPr marL="114300" lvl="1" indent="-114300" algn="l" defTabSz="622300">
            <a:lnSpc>
              <a:spcPct val="90000"/>
            </a:lnSpc>
            <a:spcBef>
              <a:spcPct val="0"/>
            </a:spcBef>
            <a:spcAft>
              <a:spcPct val="15000"/>
            </a:spcAft>
            <a:buChar char="••"/>
          </a:pPr>
          <a:r>
            <a:rPr lang="en-GB" sz="1400" kern="1200" dirty="0" smtClean="0"/>
            <a:t>Right to play and recreation</a:t>
          </a:r>
          <a:endParaRPr lang="en-US" sz="1400" kern="1200" dirty="0"/>
        </a:p>
        <a:p>
          <a:pPr marL="114300" lvl="1" indent="-114300" algn="l" defTabSz="622300">
            <a:lnSpc>
              <a:spcPct val="90000"/>
            </a:lnSpc>
            <a:spcBef>
              <a:spcPct val="0"/>
            </a:spcBef>
            <a:spcAft>
              <a:spcPct val="15000"/>
            </a:spcAft>
            <a:buChar char="••"/>
          </a:pPr>
          <a:r>
            <a:rPr lang="en-GB" sz="1400" kern="1200" dirty="0" smtClean="0"/>
            <a:t>Right to respect for culture</a:t>
          </a:r>
          <a:endParaRPr lang="en-US" sz="1400" kern="1200" dirty="0"/>
        </a:p>
      </dsp:txBody>
      <dsp:txXfrm>
        <a:off x="6746986" y="1352339"/>
        <a:ext cx="1478756" cy="32233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3D917-1093-7745-9C12-D9A8CE8396DA}">
      <dsp:nvSpPr>
        <dsp:cNvPr id="0" name=""/>
        <dsp:cNvSpPr/>
      </dsp:nvSpPr>
      <dsp:spPr>
        <a:xfrm rot="16200000">
          <a:off x="1545626" y="1368550"/>
          <a:ext cx="3128222" cy="2129186"/>
        </a:xfrm>
        <a:prstGeom prst="round2SameRect">
          <a:avLst>
            <a:gd name="adj1" fmla="val 16670"/>
            <a:gd name="adj2" fmla="val 0"/>
          </a:avLst>
        </a:prstGeom>
        <a:solidFill>
          <a:schemeClr val="bg2">
            <a:lumMod val="5000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53340" tIns="88900" rIns="80010" bIns="88900" numCol="1" spcCol="1270" anchor="t" anchorCtr="0">
          <a:noAutofit/>
        </a:bodyPr>
        <a:lstStyle/>
        <a:p>
          <a:pPr lvl="0" algn="ctr" defTabSz="622300" rtl="0">
            <a:lnSpc>
              <a:spcPct val="90000"/>
            </a:lnSpc>
            <a:spcBef>
              <a:spcPct val="0"/>
            </a:spcBef>
            <a:spcAft>
              <a:spcPct val="35000"/>
            </a:spcAft>
          </a:pPr>
          <a:r>
            <a:rPr lang="en-US" sz="1400" b="1" kern="1200" dirty="0" smtClean="0"/>
            <a:t>Unequal</a:t>
          </a:r>
          <a:r>
            <a:rPr lang="en-US" sz="1400" b="1" kern="1200" baseline="0" dirty="0" smtClean="0"/>
            <a:t> a</a:t>
          </a:r>
          <a:r>
            <a:rPr lang="en-US" sz="1400" b="1" kern="1200" dirty="0" smtClean="0"/>
            <a:t>ccess to the digital environment</a:t>
          </a:r>
        </a:p>
        <a:p>
          <a:pPr lvl="0" algn="l" defTabSz="622300" rtl="0">
            <a:lnSpc>
              <a:spcPct val="90000"/>
            </a:lnSpc>
            <a:spcBef>
              <a:spcPct val="0"/>
            </a:spcBef>
            <a:spcAft>
              <a:spcPct val="35000"/>
            </a:spcAft>
          </a:pPr>
          <a:endParaRPr lang="en-US" sz="1400" b="0" kern="1200" dirty="0" smtClean="0"/>
        </a:p>
        <a:p>
          <a:pPr lvl="0" algn="l" defTabSz="622300" rtl="0">
            <a:lnSpc>
              <a:spcPct val="90000"/>
            </a:lnSpc>
            <a:spcBef>
              <a:spcPct val="0"/>
            </a:spcBef>
            <a:spcAft>
              <a:spcPct val="35000"/>
            </a:spcAft>
          </a:pPr>
          <a:r>
            <a:rPr lang="en-US" sz="1400" b="0" kern="1200" dirty="0" smtClean="0"/>
            <a:t>Inequality of opportunity in education</a:t>
          </a:r>
        </a:p>
        <a:p>
          <a:pPr lvl="0" algn="l" defTabSz="622300">
            <a:lnSpc>
              <a:spcPct val="90000"/>
            </a:lnSpc>
            <a:spcBef>
              <a:spcPct val="0"/>
            </a:spcBef>
            <a:spcAft>
              <a:spcPct val="35000"/>
            </a:spcAft>
          </a:pPr>
          <a:r>
            <a:rPr lang="en-US" sz="1400" b="0" kern="1200" dirty="0" smtClean="0"/>
            <a:t>Social exclusion and participation</a:t>
          </a:r>
        </a:p>
        <a:p>
          <a:pPr lvl="0" algn="l" defTabSz="622300">
            <a:lnSpc>
              <a:spcPct val="90000"/>
            </a:lnSpc>
            <a:spcBef>
              <a:spcPct val="0"/>
            </a:spcBef>
            <a:spcAft>
              <a:spcPct val="35000"/>
            </a:spcAft>
          </a:pPr>
          <a:r>
            <a:rPr lang="en-US" sz="1400" b="0" kern="1200" dirty="0" smtClean="0"/>
            <a:t>Inability to engage in arts, culture, recreation and leisure </a:t>
          </a:r>
        </a:p>
        <a:p>
          <a:pPr lvl="0" algn="l" defTabSz="622300">
            <a:lnSpc>
              <a:spcPct val="90000"/>
            </a:lnSpc>
            <a:spcBef>
              <a:spcPct val="0"/>
            </a:spcBef>
            <a:spcAft>
              <a:spcPct val="35000"/>
            </a:spcAft>
          </a:pPr>
          <a:r>
            <a:rPr lang="en-US" sz="1400" b="0" kern="1200" dirty="0" smtClean="0"/>
            <a:t>Impact on opportunities for employment</a:t>
          </a:r>
        </a:p>
        <a:p>
          <a:pPr lvl="0" algn="ctr" defTabSz="622300" rtl="0">
            <a:lnSpc>
              <a:spcPct val="90000"/>
            </a:lnSpc>
            <a:spcBef>
              <a:spcPct val="0"/>
            </a:spcBef>
            <a:spcAft>
              <a:spcPct val="35000"/>
            </a:spcAft>
          </a:pPr>
          <a:endParaRPr lang="en-US" sz="1400" kern="1200" dirty="0"/>
        </a:p>
      </dsp:txBody>
      <dsp:txXfrm rot="5400000">
        <a:off x="2149101" y="972990"/>
        <a:ext cx="2025229" cy="2920308"/>
      </dsp:txXfrm>
    </dsp:sp>
    <dsp:sp modelId="{78C7915A-70AE-3D44-9469-DED2190DFB38}">
      <dsp:nvSpPr>
        <dsp:cNvPr id="0" name=""/>
        <dsp:cNvSpPr/>
      </dsp:nvSpPr>
      <dsp:spPr>
        <a:xfrm rot="5400000">
          <a:off x="3554029" y="1356908"/>
          <a:ext cx="3128222" cy="2152470"/>
        </a:xfrm>
        <a:prstGeom prst="round2SameRect">
          <a:avLst>
            <a:gd name="adj1" fmla="val 16670"/>
            <a:gd name="adj2" fmla="val 0"/>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80010" tIns="88900" rIns="53340" bIns="88900" numCol="1" spcCol="1270" anchor="t" anchorCtr="0">
          <a:noAutofit/>
        </a:bodyPr>
        <a:lstStyle/>
        <a:p>
          <a:pPr lvl="0" algn="ctr" defTabSz="622300">
            <a:lnSpc>
              <a:spcPct val="90000"/>
            </a:lnSpc>
            <a:spcBef>
              <a:spcPct val="0"/>
            </a:spcBef>
            <a:spcAft>
              <a:spcPct val="35000"/>
            </a:spcAft>
          </a:pPr>
          <a:r>
            <a:rPr lang="en-US" sz="1400" b="1" kern="1200" dirty="0" smtClean="0"/>
            <a:t>Lack of support in use of digital media</a:t>
          </a:r>
        </a:p>
        <a:p>
          <a:pPr lvl="0" algn="l" defTabSz="622300">
            <a:lnSpc>
              <a:spcPct val="90000"/>
            </a:lnSpc>
            <a:spcBef>
              <a:spcPct val="0"/>
            </a:spcBef>
            <a:spcAft>
              <a:spcPct val="35000"/>
            </a:spcAft>
          </a:pPr>
          <a:endParaRPr lang="en-US" sz="1400" kern="1200" dirty="0" smtClean="0"/>
        </a:p>
        <a:p>
          <a:pPr lvl="0" algn="l" defTabSz="622300">
            <a:lnSpc>
              <a:spcPct val="90000"/>
            </a:lnSpc>
            <a:spcBef>
              <a:spcPct val="0"/>
            </a:spcBef>
            <a:spcAft>
              <a:spcPct val="35000"/>
            </a:spcAft>
          </a:pPr>
          <a:r>
            <a:rPr lang="en-US" sz="1400" kern="1200" dirty="0" smtClean="0"/>
            <a:t>Heightened vulnerability to abuse, exploitation and bullying</a:t>
          </a:r>
        </a:p>
        <a:p>
          <a:pPr lvl="0" algn="l" defTabSz="622300">
            <a:lnSpc>
              <a:spcPct val="90000"/>
            </a:lnSpc>
            <a:spcBef>
              <a:spcPct val="0"/>
            </a:spcBef>
            <a:spcAft>
              <a:spcPct val="35000"/>
            </a:spcAft>
          </a:pPr>
          <a:r>
            <a:rPr lang="en-US" sz="1400" kern="1200" dirty="0" smtClean="0"/>
            <a:t>Limited awareness and guidance on risks and harm</a:t>
          </a:r>
        </a:p>
        <a:p>
          <a:pPr lvl="0" algn="l" defTabSz="622300">
            <a:lnSpc>
              <a:spcPct val="90000"/>
            </a:lnSpc>
            <a:spcBef>
              <a:spcPct val="0"/>
            </a:spcBef>
            <a:spcAft>
              <a:spcPct val="35000"/>
            </a:spcAft>
          </a:pPr>
          <a:r>
            <a:rPr lang="en-US" sz="1400" kern="1200" dirty="0" smtClean="0"/>
            <a:t>Less support from peers</a:t>
          </a:r>
        </a:p>
        <a:p>
          <a:pPr lvl="0" algn="l" defTabSz="622300">
            <a:lnSpc>
              <a:spcPct val="90000"/>
            </a:lnSpc>
            <a:spcBef>
              <a:spcPct val="0"/>
            </a:spcBef>
            <a:spcAft>
              <a:spcPct val="35000"/>
            </a:spcAft>
          </a:pPr>
          <a:r>
            <a:rPr lang="en-US" sz="1400" b="0" kern="1200" dirty="0" smtClean="0"/>
            <a:t>Substitute of online for offline engagement</a:t>
          </a:r>
          <a:endParaRPr lang="en-US" sz="1400" b="0" kern="1200" dirty="0"/>
        </a:p>
      </dsp:txBody>
      <dsp:txXfrm rot="-5400000">
        <a:off x="4041905" y="974126"/>
        <a:ext cx="2047376" cy="2918034"/>
      </dsp:txXfrm>
    </dsp:sp>
    <dsp:sp modelId="{4547EC17-0F6B-D54B-855F-1932B890BDEC}">
      <dsp:nvSpPr>
        <dsp:cNvPr id="0" name=""/>
        <dsp:cNvSpPr/>
      </dsp:nvSpPr>
      <dsp:spPr>
        <a:xfrm>
          <a:off x="3109542" y="0"/>
          <a:ext cx="1998481" cy="1998384"/>
        </a:xfrm>
        <a:prstGeom prst="circularArrow">
          <a:avLst>
            <a:gd name="adj1" fmla="val 12500"/>
            <a:gd name="adj2" fmla="val 1142322"/>
            <a:gd name="adj3" fmla="val 20457678"/>
            <a:gd name="adj4" fmla="val 10800000"/>
            <a:gd name="adj5" fmla="val 12500"/>
          </a:avLst>
        </a:prstGeom>
        <a:solidFill>
          <a:schemeClr val="bg2">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26D4B39-1D4D-704C-BF69-A606D5EAADF6}">
      <dsp:nvSpPr>
        <dsp:cNvPr id="0" name=""/>
        <dsp:cNvSpPr/>
      </dsp:nvSpPr>
      <dsp:spPr>
        <a:xfrm rot="10800000">
          <a:off x="3109542" y="2867415"/>
          <a:ext cx="1998481" cy="1998384"/>
        </a:xfrm>
        <a:prstGeom prst="circularArrow">
          <a:avLst>
            <a:gd name="adj1" fmla="val 12500"/>
            <a:gd name="adj2" fmla="val 1142322"/>
            <a:gd name="adj3" fmla="val 20457678"/>
            <a:gd name="adj4" fmla="val 10800000"/>
            <a:gd name="adj5" fmla="val 12500"/>
          </a:avLst>
        </a:prstGeom>
        <a:solidFill>
          <a:schemeClr val="accent5">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BF5736-02C5-2E4E-BD2E-7EB196353DD0}">
      <dsp:nvSpPr>
        <dsp:cNvPr id="0" name=""/>
        <dsp:cNvSpPr/>
      </dsp:nvSpPr>
      <dsp:spPr>
        <a:xfrm rot="5400000">
          <a:off x="4845980" y="-1782856"/>
          <a:ext cx="1500294" cy="5266944"/>
        </a:xfrm>
        <a:prstGeom prst="round2SameRect">
          <a:avLst/>
        </a:prstGeom>
        <a:solidFill>
          <a:schemeClr val="bg2">
            <a:lumMod val="75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dirty="0" smtClean="0"/>
            <a:t>What are the challenges in accessing websites </a:t>
          </a:r>
          <a:r>
            <a:rPr lang="en-GB" sz="1200" kern="1200" dirty="0" err="1" smtClean="0"/>
            <a:t>eg</a:t>
          </a:r>
          <a:r>
            <a:rPr lang="en-GB" sz="1200" kern="1200" dirty="0" smtClean="0"/>
            <a:t> complex graphics and design features?</a:t>
          </a:r>
        </a:p>
        <a:p>
          <a:pPr marL="114300" lvl="1" indent="-114300" algn="l" defTabSz="533400">
            <a:lnSpc>
              <a:spcPct val="90000"/>
            </a:lnSpc>
            <a:spcBef>
              <a:spcPct val="0"/>
            </a:spcBef>
            <a:spcAft>
              <a:spcPct val="15000"/>
            </a:spcAft>
            <a:buChar char="••"/>
          </a:pPr>
          <a:r>
            <a:rPr lang="en-GB" sz="1200" kern="1200" dirty="0" smtClean="0"/>
            <a:t>Are there difficulties with the design and size of keyboards, touchpads graphics, touch screens </a:t>
          </a:r>
          <a:r>
            <a:rPr lang="en-GB" sz="1200" kern="1200" dirty="0" err="1" smtClean="0"/>
            <a:t>etc</a:t>
          </a:r>
          <a:r>
            <a:rPr lang="en-GB" sz="1200" kern="1200" dirty="0" smtClean="0"/>
            <a:t>? </a:t>
          </a:r>
          <a:endParaRPr lang="en-GB" sz="1200" kern="1200" dirty="0"/>
        </a:p>
        <a:p>
          <a:pPr marL="114300" lvl="1" indent="-114300" algn="l" defTabSz="533400">
            <a:lnSpc>
              <a:spcPct val="90000"/>
            </a:lnSpc>
            <a:spcBef>
              <a:spcPct val="0"/>
            </a:spcBef>
            <a:spcAft>
              <a:spcPct val="15000"/>
            </a:spcAft>
            <a:buChar char="••"/>
          </a:pPr>
          <a:r>
            <a:rPr lang="en-GB" sz="1200" kern="1200" dirty="0" smtClean="0"/>
            <a:t>Has there been sufficient progress in development of universal design in both hardware and software products? </a:t>
          </a:r>
          <a:endParaRPr lang="en-GB" sz="1200" kern="1200" dirty="0"/>
        </a:p>
        <a:p>
          <a:pPr marL="57150" lvl="1" indent="-57150" algn="l" defTabSz="400050">
            <a:lnSpc>
              <a:spcPct val="90000"/>
            </a:lnSpc>
            <a:spcBef>
              <a:spcPct val="0"/>
            </a:spcBef>
            <a:spcAft>
              <a:spcPct val="15000"/>
            </a:spcAft>
            <a:buChar char="••"/>
          </a:pPr>
          <a:endParaRPr lang="en-GB" sz="900" kern="1200" dirty="0" smtClean="0"/>
        </a:p>
      </dsp:txBody>
      <dsp:txXfrm rot="-5400000">
        <a:off x="2962655" y="173707"/>
        <a:ext cx="5193706" cy="1353818"/>
      </dsp:txXfrm>
    </dsp:sp>
    <dsp:sp modelId="{CB4C3F09-4746-E744-8A26-A42ED9C292CC}">
      <dsp:nvSpPr>
        <dsp:cNvPr id="0" name=""/>
        <dsp:cNvSpPr/>
      </dsp:nvSpPr>
      <dsp:spPr>
        <a:xfrm>
          <a:off x="0" y="2569"/>
          <a:ext cx="2962656" cy="1696091"/>
        </a:xfrm>
        <a:prstGeom prst="roundRect">
          <a:avLst/>
        </a:prstGeom>
        <a:solidFill>
          <a:schemeClr val="bg2">
            <a:lumMod val="2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Physical access</a:t>
          </a:r>
          <a:endParaRPr lang="en-US" sz="3200" kern="1200" dirty="0"/>
        </a:p>
      </dsp:txBody>
      <dsp:txXfrm>
        <a:off x="82796" y="85365"/>
        <a:ext cx="2797064" cy="1530499"/>
      </dsp:txXfrm>
    </dsp:sp>
    <dsp:sp modelId="{85A8D0E5-CD0B-2D44-93C9-4E98D461738A}">
      <dsp:nvSpPr>
        <dsp:cNvPr id="0" name=""/>
        <dsp:cNvSpPr/>
      </dsp:nvSpPr>
      <dsp:spPr>
        <a:xfrm rot="5400000">
          <a:off x="4917691" y="-1960"/>
          <a:ext cx="1356873" cy="5266944"/>
        </a:xfrm>
        <a:prstGeom prst="round2SameRect">
          <a:avLst/>
        </a:prstGeom>
        <a:solidFill>
          <a:schemeClr val="accent3">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dirty="0" smtClean="0"/>
            <a:t>Do children with disabilities receive comparable training and guidance in accessing and using the Internet as children without disabilities?</a:t>
          </a:r>
          <a:endParaRPr lang="en-US" sz="1200" kern="1200" dirty="0"/>
        </a:p>
        <a:p>
          <a:pPr marL="114300" lvl="1" indent="-114300" algn="l" defTabSz="533400">
            <a:lnSpc>
              <a:spcPct val="90000"/>
            </a:lnSpc>
            <a:spcBef>
              <a:spcPct val="0"/>
            </a:spcBef>
            <a:spcAft>
              <a:spcPct val="15000"/>
            </a:spcAft>
            <a:buChar char="••"/>
          </a:pPr>
          <a:r>
            <a:rPr lang="en-GB" sz="1200" kern="1200" dirty="0" smtClean="0"/>
            <a:t>What strategies do children with disabilities utilise to overcome the barriers? </a:t>
          </a:r>
          <a:endParaRPr lang="en-US" sz="1200" kern="1200" dirty="0"/>
        </a:p>
      </dsp:txBody>
      <dsp:txXfrm rot="-5400000">
        <a:off x="2962656" y="2019313"/>
        <a:ext cx="5200707" cy="1224399"/>
      </dsp:txXfrm>
    </dsp:sp>
    <dsp:sp modelId="{62227E51-4A64-8C40-A19D-0E8BB8F17E53}">
      <dsp:nvSpPr>
        <dsp:cNvPr id="0" name=""/>
        <dsp:cNvSpPr/>
      </dsp:nvSpPr>
      <dsp:spPr>
        <a:xfrm>
          <a:off x="0" y="1783465"/>
          <a:ext cx="2962656" cy="1696091"/>
        </a:xfrm>
        <a:prstGeom prst="roundRect">
          <a:avLst/>
        </a:prstGeom>
        <a:solidFill>
          <a:schemeClr val="accent3">
            <a:lumMod val="5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Support and guidance</a:t>
          </a:r>
          <a:endParaRPr lang="en-US" sz="3200" kern="1200" dirty="0"/>
        </a:p>
      </dsp:txBody>
      <dsp:txXfrm>
        <a:off x="82796" y="1866261"/>
        <a:ext cx="2797064" cy="1530499"/>
      </dsp:txXfrm>
    </dsp:sp>
    <dsp:sp modelId="{5727DF80-B579-CD42-9FCB-F659A73802DB}">
      <dsp:nvSpPr>
        <dsp:cNvPr id="0" name=""/>
        <dsp:cNvSpPr/>
      </dsp:nvSpPr>
      <dsp:spPr>
        <a:xfrm rot="5400000">
          <a:off x="4917691" y="1778935"/>
          <a:ext cx="1356873" cy="5266944"/>
        </a:xfrm>
        <a:prstGeom prst="round2SameRect">
          <a:avLst/>
        </a:prstGeom>
        <a:solidFill>
          <a:schemeClr val="accent6">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What are the different barriers faced by children with different disabilities</a:t>
          </a:r>
          <a:endParaRPr lang="en-US" sz="1200" kern="1200" dirty="0"/>
        </a:p>
        <a:p>
          <a:pPr marL="114300" lvl="1" indent="-114300" algn="l" defTabSz="533400">
            <a:lnSpc>
              <a:spcPct val="90000"/>
            </a:lnSpc>
            <a:spcBef>
              <a:spcPct val="0"/>
            </a:spcBef>
            <a:spcAft>
              <a:spcPct val="15000"/>
            </a:spcAft>
            <a:buChar char="••"/>
          </a:pPr>
          <a:r>
            <a:rPr lang="en-US" sz="1200" kern="1200" dirty="0" smtClean="0"/>
            <a:t>How do other factors of social exclusion impact on access </a:t>
          </a:r>
          <a:r>
            <a:rPr lang="en-US" sz="1200" kern="1200" dirty="0" err="1" smtClean="0"/>
            <a:t>eg</a:t>
          </a:r>
          <a:r>
            <a:rPr lang="en-US" sz="1200" kern="1200" dirty="0" smtClean="0"/>
            <a:t> children with disabilities living in institutions, or from Roma communities, or who are asylum seekers or refugees?</a:t>
          </a:r>
          <a:endParaRPr lang="en-US" sz="1200" kern="1200" dirty="0"/>
        </a:p>
        <a:p>
          <a:pPr marL="114300" lvl="1" indent="-114300" algn="l" defTabSz="533400">
            <a:lnSpc>
              <a:spcPct val="90000"/>
            </a:lnSpc>
            <a:spcBef>
              <a:spcPct val="0"/>
            </a:spcBef>
            <a:spcAft>
              <a:spcPct val="15000"/>
            </a:spcAft>
            <a:buChar char="••"/>
          </a:pPr>
          <a:r>
            <a:rPr lang="en-GB" sz="1200" kern="1200" dirty="0" smtClean="0"/>
            <a:t>Are they able to get help with the costs of programmes to facilitate accessibility?</a:t>
          </a:r>
          <a:endParaRPr lang="en-US" sz="1200" kern="1200" dirty="0"/>
        </a:p>
      </dsp:txBody>
      <dsp:txXfrm rot="-5400000">
        <a:off x="2962656" y="3800208"/>
        <a:ext cx="5200707" cy="1224399"/>
      </dsp:txXfrm>
    </dsp:sp>
    <dsp:sp modelId="{14C3D0D0-FD47-814F-8C80-E2E8EC766D07}">
      <dsp:nvSpPr>
        <dsp:cNvPr id="0" name=""/>
        <dsp:cNvSpPr/>
      </dsp:nvSpPr>
      <dsp:spPr>
        <a:xfrm>
          <a:off x="0" y="3564361"/>
          <a:ext cx="2962656" cy="1696091"/>
        </a:xfrm>
        <a:prstGeom prst="roundRect">
          <a:avLst/>
        </a:prstGeom>
        <a:solidFill>
          <a:schemeClr val="accent6">
            <a:lumMod val="5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Intersectional discrimination </a:t>
          </a:r>
          <a:endParaRPr lang="en-US" sz="3200" kern="1200" dirty="0"/>
        </a:p>
      </dsp:txBody>
      <dsp:txXfrm>
        <a:off x="82796" y="3647157"/>
        <a:ext cx="2797064" cy="15304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FB58E-29FF-514E-96B3-3D9FAB64CD15}">
      <dsp:nvSpPr>
        <dsp:cNvPr id="0" name=""/>
        <dsp:cNvSpPr/>
      </dsp:nvSpPr>
      <dsp:spPr>
        <a:xfrm rot="5400000">
          <a:off x="-245635" y="246082"/>
          <a:ext cx="1637567" cy="1146297"/>
        </a:xfrm>
        <a:prstGeom prst="chevron">
          <a:avLst/>
        </a:prstGeom>
        <a:solidFill>
          <a:schemeClr val="accent2">
            <a:lumMod val="20000"/>
            <a:lumOff val="8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Type of usage</a:t>
          </a:r>
          <a:endParaRPr lang="en-US" sz="1600" b="1" kern="1200" dirty="0">
            <a:solidFill>
              <a:schemeClr val="tx1"/>
            </a:solidFill>
          </a:endParaRPr>
        </a:p>
      </dsp:txBody>
      <dsp:txXfrm rot="-5400000">
        <a:off x="1" y="573596"/>
        <a:ext cx="1146297" cy="491270"/>
      </dsp:txXfrm>
    </dsp:sp>
    <dsp:sp modelId="{F5217678-9D4D-4D46-BF1C-73628D086B17}">
      <dsp:nvSpPr>
        <dsp:cNvPr id="0" name=""/>
        <dsp:cNvSpPr/>
      </dsp:nvSpPr>
      <dsp:spPr>
        <a:xfrm rot="5400000">
          <a:off x="4155739" y="-3009441"/>
          <a:ext cx="1064418" cy="7083302"/>
        </a:xfrm>
        <a:prstGeom prst="round2SameRect">
          <a:avLst/>
        </a:prstGeom>
        <a:solidFill>
          <a:schemeClr val="accent2">
            <a:lumMod val="40000"/>
            <a:lumOff val="60000"/>
            <a:alpha val="9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smtClean="0"/>
            <a:t>In what ways are children with disabilities using the digital environment?</a:t>
          </a:r>
          <a:endParaRPr lang="en-US" sz="1400" kern="1200" dirty="0"/>
        </a:p>
        <a:p>
          <a:pPr marL="114300" lvl="1" indent="-114300" algn="l" defTabSz="622300">
            <a:lnSpc>
              <a:spcPct val="90000"/>
            </a:lnSpc>
            <a:spcBef>
              <a:spcPct val="0"/>
            </a:spcBef>
            <a:spcAft>
              <a:spcPct val="15000"/>
            </a:spcAft>
            <a:buChar char="••"/>
          </a:pPr>
          <a:r>
            <a:rPr lang="en-GB" sz="1400" kern="1200" dirty="0" smtClean="0"/>
            <a:t>How much time do they spend online? </a:t>
          </a:r>
        </a:p>
      </dsp:txBody>
      <dsp:txXfrm rot="-5400000">
        <a:off x="1146298" y="51961"/>
        <a:ext cx="7031341" cy="960496"/>
      </dsp:txXfrm>
    </dsp:sp>
    <dsp:sp modelId="{0E4523FE-DBE4-9747-8892-75F83F775108}">
      <dsp:nvSpPr>
        <dsp:cNvPr id="0" name=""/>
        <dsp:cNvSpPr/>
      </dsp:nvSpPr>
      <dsp:spPr>
        <a:xfrm rot="5400000">
          <a:off x="-245635" y="1689832"/>
          <a:ext cx="1637567" cy="1146297"/>
        </a:xfrm>
        <a:prstGeom prst="chevron">
          <a:avLst/>
        </a:prstGeom>
        <a:solidFill>
          <a:schemeClr val="accent2">
            <a:lumMod val="60000"/>
            <a:lumOff val="4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Impact of usage</a:t>
          </a:r>
          <a:endParaRPr lang="en-US" sz="1600" kern="1200" dirty="0">
            <a:solidFill>
              <a:schemeClr val="tx1"/>
            </a:solidFill>
          </a:endParaRPr>
        </a:p>
      </dsp:txBody>
      <dsp:txXfrm rot="-5400000">
        <a:off x="1" y="2017346"/>
        <a:ext cx="1146297" cy="491270"/>
      </dsp:txXfrm>
    </dsp:sp>
    <dsp:sp modelId="{EECCECD3-73CB-414E-B510-696B1F52A208}">
      <dsp:nvSpPr>
        <dsp:cNvPr id="0" name=""/>
        <dsp:cNvSpPr/>
      </dsp:nvSpPr>
      <dsp:spPr>
        <a:xfrm rot="5400000">
          <a:off x="4155739" y="-1565244"/>
          <a:ext cx="1064418" cy="7083302"/>
        </a:xfrm>
        <a:prstGeom prst="round2SameRect">
          <a:avLst/>
        </a:prstGeom>
        <a:solidFill>
          <a:schemeClr val="accent2">
            <a:lumMod val="75000"/>
            <a:alpha val="9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smtClean="0">
              <a:solidFill>
                <a:schemeClr val="bg1"/>
              </a:solidFill>
            </a:rPr>
            <a:t>What benefits do they identify from their online access </a:t>
          </a:r>
          <a:r>
            <a:rPr lang="en-GB" sz="1400" kern="1200" dirty="0" err="1" smtClean="0">
              <a:solidFill>
                <a:schemeClr val="bg1"/>
              </a:solidFill>
            </a:rPr>
            <a:t>eg</a:t>
          </a:r>
          <a:r>
            <a:rPr lang="en-GB" sz="1400" kern="1200" dirty="0" smtClean="0">
              <a:solidFill>
                <a:schemeClr val="bg1"/>
              </a:solidFill>
            </a:rPr>
            <a:t> education, friendships, music and culture?</a:t>
          </a:r>
          <a:endParaRPr lang="en-US" sz="1400" kern="1200" dirty="0">
            <a:solidFill>
              <a:schemeClr val="bg1"/>
            </a:solidFill>
          </a:endParaRPr>
        </a:p>
        <a:p>
          <a:pPr marL="114300" lvl="1" indent="-114300" algn="l" defTabSz="622300">
            <a:lnSpc>
              <a:spcPct val="90000"/>
            </a:lnSpc>
            <a:spcBef>
              <a:spcPct val="0"/>
            </a:spcBef>
            <a:spcAft>
              <a:spcPct val="15000"/>
            </a:spcAft>
            <a:buChar char="••"/>
          </a:pPr>
          <a:r>
            <a:rPr lang="en-GB" sz="1400" kern="1200" dirty="0" smtClean="0">
              <a:solidFill>
                <a:schemeClr val="bg1"/>
              </a:solidFill>
            </a:rPr>
            <a:t>Has online activity resulted in significant changes in their lives? And if so, how</a:t>
          </a:r>
        </a:p>
      </dsp:txBody>
      <dsp:txXfrm rot="-5400000">
        <a:off x="1146298" y="1496158"/>
        <a:ext cx="7031341" cy="960496"/>
      </dsp:txXfrm>
    </dsp:sp>
    <dsp:sp modelId="{E9427409-72F3-5C4F-A97F-F6DFD4FFE38F}">
      <dsp:nvSpPr>
        <dsp:cNvPr id="0" name=""/>
        <dsp:cNvSpPr/>
      </dsp:nvSpPr>
      <dsp:spPr>
        <a:xfrm rot="5400000">
          <a:off x="-245635" y="3133582"/>
          <a:ext cx="1637567" cy="1146297"/>
        </a:xfrm>
        <a:prstGeom prst="chevron">
          <a:avLst/>
        </a:prstGeom>
        <a:solidFill>
          <a:schemeClr val="accent2">
            <a:lumMod val="5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Challenges</a:t>
          </a:r>
          <a:endParaRPr lang="en-US" sz="1600" kern="1200" dirty="0"/>
        </a:p>
      </dsp:txBody>
      <dsp:txXfrm rot="-5400000">
        <a:off x="1" y="3461096"/>
        <a:ext cx="1146297" cy="491270"/>
      </dsp:txXfrm>
    </dsp:sp>
    <dsp:sp modelId="{FC4FE4EB-AA10-3F4E-8F70-1DB113949B55}">
      <dsp:nvSpPr>
        <dsp:cNvPr id="0" name=""/>
        <dsp:cNvSpPr/>
      </dsp:nvSpPr>
      <dsp:spPr>
        <a:xfrm rot="5400000">
          <a:off x="4155739" y="-121494"/>
          <a:ext cx="1064418" cy="7083302"/>
        </a:xfrm>
        <a:prstGeom prst="round2SameRect">
          <a:avLst/>
        </a:prstGeom>
        <a:solidFill>
          <a:schemeClr val="accent2">
            <a:lumMod val="60000"/>
            <a:lumOff val="40000"/>
            <a:alpha val="9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smtClean="0"/>
            <a:t>Are schools over-relying on online communication with children with disabilities?</a:t>
          </a:r>
          <a:endParaRPr lang="en-US" sz="1400" kern="1200" dirty="0"/>
        </a:p>
        <a:p>
          <a:pPr marL="114300" lvl="1" indent="-114300" algn="l" defTabSz="622300">
            <a:lnSpc>
              <a:spcPct val="90000"/>
            </a:lnSpc>
            <a:spcBef>
              <a:spcPct val="0"/>
            </a:spcBef>
            <a:spcAft>
              <a:spcPct val="15000"/>
            </a:spcAft>
            <a:buChar char="••"/>
          </a:pPr>
          <a:r>
            <a:rPr lang="en-GB" sz="1400" kern="1200" dirty="0" smtClean="0"/>
            <a:t>Do children with disabilities use online social networks to avoid rejection and discrimination?</a:t>
          </a:r>
        </a:p>
        <a:p>
          <a:pPr marL="114300" lvl="1" indent="-114300" algn="l" defTabSz="622300">
            <a:lnSpc>
              <a:spcPct val="90000"/>
            </a:lnSpc>
            <a:spcBef>
              <a:spcPct val="0"/>
            </a:spcBef>
            <a:spcAft>
              <a:spcPct val="15000"/>
            </a:spcAft>
            <a:buChar char="••"/>
          </a:pPr>
          <a:r>
            <a:rPr lang="en-GB" sz="1400" kern="1200" dirty="0" smtClean="0"/>
            <a:t>Do children with disabilities avoid revealing their disability online – and if so, why?</a:t>
          </a:r>
        </a:p>
        <a:p>
          <a:pPr marL="114300" lvl="1" indent="-114300" algn="l" defTabSz="622300">
            <a:lnSpc>
              <a:spcPct val="90000"/>
            </a:lnSpc>
            <a:spcBef>
              <a:spcPct val="0"/>
            </a:spcBef>
            <a:spcAft>
              <a:spcPct val="15000"/>
            </a:spcAft>
            <a:buChar char="••"/>
          </a:pPr>
          <a:r>
            <a:rPr lang="en-GB" sz="1400" kern="1200" dirty="0" smtClean="0"/>
            <a:t>Does the Internet serve as a liberation or a prison  - or both?</a:t>
          </a:r>
        </a:p>
      </dsp:txBody>
      <dsp:txXfrm rot="-5400000">
        <a:off x="1146298" y="2939908"/>
        <a:ext cx="7031341" cy="9604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26223-E680-014D-8B03-6E5E91448DCE}">
      <dsp:nvSpPr>
        <dsp:cNvPr id="0" name=""/>
        <dsp:cNvSpPr/>
      </dsp:nvSpPr>
      <dsp:spPr>
        <a:xfrm>
          <a:off x="4876907" y="3077654"/>
          <a:ext cx="2235825" cy="1448308"/>
        </a:xfrm>
        <a:prstGeom prst="roundRect">
          <a:avLst>
            <a:gd name="adj" fmla="val 10000"/>
          </a:avLst>
        </a:prstGeom>
        <a:solidFill>
          <a:schemeClr val="accent6">
            <a:lumMod val="20000"/>
            <a:lumOff val="8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Strategies to protect themselves</a:t>
          </a:r>
          <a:endParaRPr lang="en-GB" sz="1400" kern="1200" dirty="0"/>
        </a:p>
        <a:p>
          <a:pPr marL="114300" lvl="1" indent="-114300" algn="l" defTabSz="622300">
            <a:lnSpc>
              <a:spcPct val="90000"/>
            </a:lnSpc>
            <a:spcBef>
              <a:spcPct val="0"/>
            </a:spcBef>
            <a:spcAft>
              <a:spcPct val="15000"/>
            </a:spcAft>
            <a:buChar char="••"/>
          </a:pPr>
          <a:r>
            <a:rPr lang="en-GB" sz="1400" kern="1200" dirty="0" smtClean="0"/>
            <a:t>Collaboration with peers </a:t>
          </a:r>
          <a:endParaRPr lang="en-GB" sz="1400" kern="1200" dirty="0"/>
        </a:p>
      </dsp:txBody>
      <dsp:txXfrm>
        <a:off x="5579470" y="3471546"/>
        <a:ext cx="1501448" cy="1022601"/>
      </dsp:txXfrm>
    </dsp:sp>
    <dsp:sp modelId="{042F71A5-069F-7649-AD03-24C51DD5652E}">
      <dsp:nvSpPr>
        <dsp:cNvPr id="0" name=""/>
        <dsp:cNvSpPr/>
      </dsp:nvSpPr>
      <dsp:spPr>
        <a:xfrm>
          <a:off x="933685" y="3077654"/>
          <a:ext cx="2460056" cy="1448308"/>
        </a:xfrm>
        <a:prstGeom prst="roundRect">
          <a:avLst>
            <a:gd name="adj" fmla="val 10000"/>
          </a:avLst>
        </a:prstGeom>
        <a:solidFill>
          <a:schemeClr val="accent5">
            <a:lumMod val="20000"/>
            <a:lumOff val="8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Impact of disability on privacy</a:t>
          </a:r>
          <a:endParaRPr lang="en-US" sz="1400" kern="1200" dirty="0"/>
        </a:p>
        <a:p>
          <a:pPr marL="114300" lvl="1" indent="-114300" algn="l" defTabSz="622300">
            <a:lnSpc>
              <a:spcPct val="90000"/>
            </a:lnSpc>
            <a:spcBef>
              <a:spcPct val="0"/>
            </a:spcBef>
            <a:spcAft>
              <a:spcPct val="15000"/>
            </a:spcAft>
            <a:buChar char="••"/>
          </a:pPr>
          <a:r>
            <a:rPr lang="en-GB" sz="1400" kern="1200" dirty="0" smtClean="0"/>
            <a:t>Impact of parental involvement on privacy</a:t>
          </a:r>
          <a:endParaRPr lang="en-US" sz="1400" kern="1200" dirty="0"/>
        </a:p>
      </dsp:txBody>
      <dsp:txXfrm>
        <a:off x="965500" y="3471546"/>
        <a:ext cx="1658409" cy="1022601"/>
      </dsp:txXfrm>
    </dsp:sp>
    <dsp:sp modelId="{92E107F2-1571-1A4E-B039-86303DC7EDC4}">
      <dsp:nvSpPr>
        <dsp:cNvPr id="0" name=""/>
        <dsp:cNvSpPr/>
      </dsp:nvSpPr>
      <dsp:spPr>
        <a:xfrm>
          <a:off x="5102949" y="0"/>
          <a:ext cx="2235825" cy="1448308"/>
        </a:xfrm>
        <a:prstGeom prst="roundRect">
          <a:avLst>
            <a:gd name="adj" fmla="val 10000"/>
          </a:avLst>
        </a:prstGeom>
        <a:solidFill>
          <a:schemeClr val="accent2">
            <a:lumMod val="20000"/>
            <a:lumOff val="8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Sexual exploitation,</a:t>
          </a:r>
          <a:endParaRPr lang="en-US" sz="1400" kern="1200" dirty="0"/>
        </a:p>
        <a:p>
          <a:pPr marL="114300" lvl="1" indent="-114300" algn="l" defTabSz="622300">
            <a:lnSpc>
              <a:spcPct val="90000"/>
            </a:lnSpc>
            <a:spcBef>
              <a:spcPct val="0"/>
            </a:spcBef>
            <a:spcAft>
              <a:spcPct val="15000"/>
            </a:spcAft>
            <a:buChar char="••"/>
          </a:pPr>
          <a:r>
            <a:rPr lang="en-GB" sz="1400" kern="1200" dirty="0" err="1" smtClean="0"/>
            <a:t>Cyberbullying</a:t>
          </a:r>
          <a:endParaRPr lang="en-US" sz="1400" kern="1200" dirty="0"/>
        </a:p>
        <a:p>
          <a:pPr marL="114300" lvl="1" indent="-114300" algn="l" defTabSz="622300">
            <a:lnSpc>
              <a:spcPct val="90000"/>
            </a:lnSpc>
            <a:spcBef>
              <a:spcPct val="0"/>
            </a:spcBef>
            <a:spcAft>
              <a:spcPct val="15000"/>
            </a:spcAft>
            <a:buChar char="••"/>
          </a:pPr>
          <a:r>
            <a:rPr lang="en-GB" sz="1400" kern="1200" dirty="0" smtClean="0"/>
            <a:t>Addiction or dependency on online activity</a:t>
          </a:r>
          <a:endParaRPr lang="en-GB" sz="1400" kern="1200" dirty="0"/>
        </a:p>
      </dsp:txBody>
      <dsp:txXfrm>
        <a:off x="5805512" y="31815"/>
        <a:ext cx="1501448" cy="1022601"/>
      </dsp:txXfrm>
    </dsp:sp>
    <dsp:sp modelId="{76FC5106-D29D-EB45-9BD7-34910E9C11B4}">
      <dsp:nvSpPr>
        <dsp:cNvPr id="0" name=""/>
        <dsp:cNvSpPr/>
      </dsp:nvSpPr>
      <dsp:spPr>
        <a:xfrm>
          <a:off x="1228981" y="0"/>
          <a:ext cx="2235825" cy="1448308"/>
        </a:xfrm>
        <a:prstGeom prst="roundRect">
          <a:avLst>
            <a:gd name="adj" fmla="val 10000"/>
          </a:avLst>
        </a:prstGeom>
        <a:solidFill>
          <a:schemeClr val="tx2">
            <a:lumMod val="20000"/>
            <a:lumOff val="80000"/>
            <a:alpha val="9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dirty="0" smtClean="0"/>
            <a:t>Role of parents  </a:t>
          </a:r>
          <a:endParaRPr lang="en-US" sz="1400" kern="1200" dirty="0"/>
        </a:p>
        <a:p>
          <a:pPr marL="114300" lvl="1" indent="-114300" algn="l" defTabSz="622300">
            <a:lnSpc>
              <a:spcPct val="90000"/>
            </a:lnSpc>
            <a:spcBef>
              <a:spcPct val="0"/>
            </a:spcBef>
            <a:spcAft>
              <a:spcPct val="15000"/>
            </a:spcAft>
            <a:buChar char="••"/>
          </a:pPr>
          <a:r>
            <a:rPr lang="en-GB" sz="1400" kern="1200" dirty="0" smtClean="0"/>
            <a:t>Access to friendships networks of support</a:t>
          </a:r>
          <a:endParaRPr lang="en-GB" sz="1400" kern="1200" dirty="0"/>
        </a:p>
      </dsp:txBody>
      <dsp:txXfrm>
        <a:off x="1260796" y="31815"/>
        <a:ext cx="1501448" cy="1022601"/>
      </dsp:txXfrm>
    </dsp:sp>
    <dsp:sp modelId="{757E7B25-E52E-304A-994E-C276F8F93C7A}">
      <dsp:nvSpPr>
        <dsp:cNvPr id="0" name=""/>
        <dsp:cNvSpPr/>
      </dsp:nvSpPr>
      <dsp:spPr>
        <a:xfrm>
          <a:off x="2109798" y="257979"/>
          <a:ext cx="1959741" cy="1959741"/>
        </a:xfrm>
        <a:prstGeom prst="pieWedge">
          <a:avLst/>
        </a:prstGeom>
        <a:solidFill>
          <a:schemeClr val="accent1">
            <a:lumMod val="5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Access </a:t>
          </a:r>
          <a:r>
            <a:rPr lang="en-US" sz="1500" kern="1200" smtClean="0"/>
            <a:t>to support</a:t>
          </a:r>
          <a:endParaRPr lang="en-US" sz="1500" kern="1200"/>
        </a:p>
      </dsp:txBody>
      <dsp:txXfrm>
        <a:off x="2683793" y="831974"/>
        <a:ext cx="1385746" cy="1385746"/>
      </dsp:txXfrm>
    </dsp:sp>
    <dsp:sp modelId="{E08E80A7-6991-DF43-9EE5-1F7F1EF49A82}">
      <dsp:nvSpPr>
        <dsp:cNvPr id="0" name=""/>
        <dsp:cNvSpPr/>
      </dsp:nvSpPr>
      <dsp:spPr>
        <a:xfrm rot="5400000">
          <a:off x="4160059" y="257979"/>
          <a:ext cx="1959741" cy="1959741"/>
        </a:xfrm>
        <a:prstGeom prst="pieWedge">
          <a:avLst/>
        </a:prstGeom>
        <a:solidFill>
          <a:schemeClr val="accent2">
            <a:lumMod val="5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Level of vulnerability</a:t>
          </a:r>
          <a:endParaRPr lang="en-US" sz="1500" kern="1200" dirty="0"/>
        </a:p>
      </dsp:txBody>
      <dsp:txXfrm rot="-5400000">
        <a:off x="4160059" y="831974"/>
        <a:ext cx="1385746" cy="1385746"/>
      </dsp:txXfrm>
    </dsp:sp>
    <dsp:sp modelId="{DA070D81-F919-E143-914F-7AC177C0BB45}">
      <dsp:nvSpPr>
        <dsp:cNvPr id="0" name=""/>
        <dsp:cNvSpPr/>
      </dsp:nvSpPr>
      <dsp:spPr>
        <a:xfrm rot="10800000">
          <a:off x="4160059" y="2308241"/>
          <a:ext cx="1959741" cy="1959741"/>
        </a:xfrm>
        <a:prstGeom prst="pieWedge">
          <a:avLst/>
        </a:prstGeom>
        <a:solidFill>
          <a:schemeClr val="accent6">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Empowerment and protection</a:t>
          </a:r>
          <a:endParaRPr lang="en-GB" sz="1500" kern="1200" dirty="0"/>
        </a:p>
      </dsp:txBody>
      <dsp:txXfrm rot="10800000">
        <a:off x="4160059" y="2308241"/>
        <a:ext cx="1385746" cy="1385746"/>
      </dsp:txXfrm>
    </dsp:sp>
    <dsp:sp modelId="{85BB35F9-9E6C-CC43-A8E2-4C529221CF68}">
      <dsp:nvSpPr>
        <dsp:cNvPr id="0" name=""/>
        <dsp:cNvSpPr/>
      </dsp:nvSpPr>
      <dsp:spPr>
        <a:xfrm rot="16200000">
          <a:off x="2109798" y="2308241"/>
          <a:ext cx="1959741" cy="1959741"/>
        </a:xfrm>
        <a:prstGeom prst="pieWedge">
          <a:avLst/>
        </a:prstGeom>
        <a:solidFill>
          <a:schemeClr val="accent5">
            <a:lumMod val="5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Privacy and confidentiality</a:t>
          </a:r>
          <a:endParaRPr lang="en-US" sz="1500" kern="1200" dirty="0"/>
        </a:p>
      </dsp:txBody>
      <dsp:txXfrm rot="5400000">
        <a:off x="2683793" y="2308241"/>
        <a:ext cx="1385746" cy="1385746"/>
      </dsp:txXfrm>
    </dsp:sp>
    <dsp:sp modelId="{595D8498-1520-3D4E-AA64-6ED59C69CF4E}">
      <dsp:nvSpPr>
        <dsp:cNvPr id="0" name=""/>
        <dsp:cNvSpPr/>
      </dsp:nvSpPr>
      <dsp:spPr>
        <a:xfrm>
          <a:off x="3776484" y="1855644"/>
          <a:ext cx="676631" cy="588375"/>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4975C45E-3FA1-7C48-88D3-AF2BAE51C8FF}">
      <dsp:nvSpPr>
        <dsp:cNvPr id="0" name=""/>
        <dsp:cNvSpPr/>
      </dsp:nvSpPr>
      <dsp:spPr>
        <a:xfrm rot="10800000">
          <a:off x="3776484" y="2081942"/>
          <a:ext cx="676631" cy="588375"/>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6CCFE3-DFB6-DB40-8CC5-6A0FA1A53044}" type="datetimeFigureOut">
              <a:rPr lang="en-US" smtClean="0"/>
              <a:t>3/26/2017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77AD69-2B71-1F40-A075-6A691153038C}" type="slidenum">
              <a:rPr lang="en-US" smtClean="0"/>
              <a:t>‹#›</a:t>
            </a:fld>
            <a:endParaRPr lang="en-US"/>
          </a:p>
        </p:txBody>
      </p:sp>
    </p:spTree>
    <p:extLst>
      <p:ext uri="{BB962C8B-B14F-4D97-AF65-F5344CB8AC3E}">
        <p14:creationId xmlns:p14="http://schemas.microsoft.com/office/powerpoint/2010/main" val="12597486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1	What is the role of parents in the way children with disabilities access and use digital media? </a:t>
            </a:r>
          </a:p>
          <a:p>
            <a:pPr lvl="0"/>
            <a:endParaRPr lang="en-GB"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	Do they have access to friendships networks of support to provide protection? </a:t>
            </a:r>
          </a:p>
          <a:p>
            <a:pPr lvl="0"/>
            <a:endParaRPr lang="en-GB" dirty="0" smtClean="0"/>
          </a:p>
          <a:p>
            <a:pPr lvl="0"/>
            <a:r>
              <a:rPr lang="en-GB" dirty="0" smtClean="0"/>
              <a:t>2	Does their relative social isolation render them more or less needy of online attention?  Does this render them more vulnerable?  If so, in what ways? </a:t>
            </a:r>
          </a:p>
          <a:p>
            <a:pPr lvl="3"/>
            <a:endParaRPr lang="en-GB" dirty="0" smtClean="0"/>
          </a:p>
          <a:p>
            <a:pPr lvl="0"/>
            <a:r>
              <a:rPr lang="en-GB" dirty="0" smtClean="0"/>
              <a:t>	How vulnerable are they to sexual exploitation and predators? Are they more or less likely to post explicit images, to respond to predatory approaches?  </a:t>
            </a:r>
          </a:p>
          <a:p>
            <a:pPr lvl="0"/>
            <a:endParaRPr lang="en-GB" dirty="0" smtClean="0"/>
          </a:p>
          <a:p>
            <a:pPr lvl="0"/>
            <a:r>
              <a:rPr lang="en-GB" dirty="0" smtClean="0"/>
              <a:t>	How vulnerable are they to </a:t>
            </a:r>
            <a:r>
              <a:rPr lang="en-GB" dirty="0" err="1" smtClean="0"/>
              <a:t>cyberbullying</a:t>
            </a:r>
            <a:r>
              <a:rPr lang="en-GB" dirty="0" smtClean="0"/>
              <a:t>? Do they get involved in such bullying? Are they both perpetrators and victims?  What is the impact of </a:t>
            </a:r>
            <a:r>
              <a:rPr lang="en-GB" dirty="0" err="1" smtClean="0"/>
              <a:t>cyberbullying</a:t>
            </a:r>
            <a:r>
              <a:rPr lang="en-GB" dirty="0" smtClean="0"/>
              <a:t>?  How do these experiences compare with those of children without disabilities?</a:t>
            </a:r>
          </a:p>
          <a:p>
            <a:pPr lvl="0"/>
            <a:endParaRPr lang="en-GB" dirty="0" smtClean="0"/>
          </a:p>
          <a:p>
            <a:pPr lvl="0"/>
            <a:r>
              <a:rPr lang="en-GB" dirty="0" smtClean="0"/>
              <a:t>	How vulnerable are they to addiction or dependency on online activity? Gaming? Pornography? If they lack sexual confidence, does pornography play a greater role in their lives? How does that experience impact on their own sense of self esteem? </a:t>
            </a:r>
          </a:p>
          <a:p>
            <a:pPr lvl="0"/>
            <a:endParaRPr lang="en-GB" dirty="0" smtClean="0"/>
          </a:p>
          <a:p>
            <a:pPr lvl="0"/>
            <a:endParaRPr lang="en-GB" dirty="0" smtClean="0"/>
          </a:p>
          <a:p>
            <a:pPr lvl="0"/>
            <a:r>
              <a:rPr lang="en-GB" dirty="0" smtClean="0"/>
              <a:t>3	Is their understanding of privacy and confidentiality affected by their disability? For example if they have high levels of care needs?  If they are more socially isolated?  Does this impact on their behaviour or activity online?</a:t>
            </a:r>
          </a:p>
          <a:p>
            <a:pPr lvl="0"/>
            <a:r>
              <a:rPr lang="en-GB" dirty="0" smtClean="0"/>
              <a:t>Does the digital environment offer sufficient opportunity for privacy and a private life free from adult involvement or observation? </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4	</a:t>
            </a:r>
            <a:r>
              <a:rPr lang="en-GB" dirty="0" smtClean="0"/>
              <a:t>What strategies are they using to protect themselves, to support and protect their peers, to improve their access </a:t>
            </a:r>
            <a:r>
              <a:rPr lang="en-GB" dirty="0" err="1" smtClean="0"/>
              <a:t>etc</a:t>
            </a:r>
            <a:r>
              <a:rPr lang="en-GB" dirty="0" smtClean="0"/>
              <a:t>? </a:t>
            </a:r>
          </a:p>
          <a:p>
            <a:endParaRPr lang="en-US" dirty="0"/>
          </a:p>
        </p:txBody>
      </p:sp>
      <p:sp>
        <p:nvSpPr>
          <p:cNvPr id="4" name="Slide Number Placeholder 3"/>
          <p:cNvSpPr>
            <a:spLocks noGrp="1"/>
          </p:cNvSpPr>
          <p:nvPr>
            <p:ph type="sldNum" sz="quarter" idx="10"/>
          </p:nvPr>
        </p:nvSpPr>
        <p:spPr/>
        <p:txBody>
          <a:bodyPr/>
          <a:lstStyle/>
          <a:p>
            <a:fld id="{E877AD69-2B71-1F40-A075-6A691153038C}" type="slidenum">
              <a:rPr lang="en-US" smtClean="0"/>
              <a:t>9</a:t>
            </a:fld>
            <a:endParaRPr lang="en-US"/>
          </a:p>
        </p:txBody>
      </p:sp>
    </p:spTree>
    <p:extLst>
      <p:ext uri="{BB962C8B-B14F-4D97-AF65-F5344CB8AC3E}">
        <p14:creationId xmlns:p14="http://schemas.microsoft.com/office/powerpoint/2010/main" val="864753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795F04E-58A6-4949-B592-54CA60F575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102795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795F04E-58A6-4949-B592-54CA60F575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644191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795F04E-58A6-4949-B592-54CA60F575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176131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795F04E-58A6-4949-B592-54CA60F575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251680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795F04E-58A6-4949-B592-54CA60F575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2652238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795F04E-58A6-4949-B592-54CA60F57578}"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239341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795F04E-58A6-4949-B592-54CA60F57578}" type="datetimeFigureOut">
              <a:rPr lang="en-US" smtClean="0"/>
              <a:t>3/26/2017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3919549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795F04E-58A6-4949-B592-54CA60F57578}" type="datetimeFigureOut">
              <a:rPr lang="en-US" smtClean="0"/>
              <a:t>3/26/2017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1611650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5F04E-58A6-4949-B592-54CA60F57578}" type="datetimeFigureOut">
              <a:rPr lang="en-US" smtClean="0"/>
              <a:t>3/26/2017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1098027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795F04E-58A6-4949-B592-54CA60F57578}"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3574560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795F04E-58A6-4949-B592-54CA60F57578}"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A5654-9A3F-3B46-BBA9-3627E2278EC9}" type="slidenum">
              <a:rPr lang="en-US" smtClean="0"/>
              <a:t>‹#›</a:t>
            </a:fld>
            <a:endParaRPr lang="en-US"/>
          </a:p>
        </p:txBody>
      </p:sp>
    </p:spTree>
    <p:extLst>
      <p:ext uri="{BB962C8B-B14F-4D97-AF65-F5344CB8AC3E}">
        <p14:creationId xmlns:p14="http://schemas.microsoft.com/office/powerpoint/2010/main" val="3990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5F04E-58A6-4949-B592-54CA60F57578}" type="datetimeFigureOut">
              <a:rPr lang="en-US" smtClean="0"/>
              <a:t>3/26/2017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A5654-9A3F-3B46-BBA9-3627E2278EC9}" type="slidenum">
              <a:rPr lang="en-US" smtClean="0"/>
              <a:t>‹#›</a:t>
            </a:fld>
            <a:endParaRPr lang="en-US"/>
          </a:p>
        </p:txBody>
      </p:sp>
    </p:spTree>
    <p:extLst>
      <p:ext uri="{BB962C8B-B14F-4D97-AF65-F5344CB8AC3E}">
        <p14:creationId xmlns:p14="http://schemas.microsoft.com/office/powerpoint/2010/main" val="3853347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31900"/>
            <a:ext cx="7772400" cy="1470025"/>
          </a:xfrm>
        </p:spPr>
        <p:txBody>
          <a:bodyPr>
            <a:noAutofit/>
          </a:bodyPr>
          <a:lstStyle/>
          <a:p>
            <a:pPr algn="r"/>
            <a:r>
              <a:rPr lang="en-US" sz="3200" b="1" dirty="0"/>
              <a:t>Human rights: A Reality for All </a:t>
            </a:r>
            <a:r>
              <a:rPr lang="en-US" sz="3200" dirty="0"/>
              <a:t/>
            </a:r>
            <a:br>
              <a:rPr lang="en-US" sz="3200" dirty="0"/>
            </a:br>
            <a:r>
              <a:rPr lang="en-US" sz="3200" b="1" dirty="0"/>
              <a:t>Conference to launch</a:t>
            </a:r>
            <a:br>
              <a:rPr lang="en-US" sz="3200" b="1" dirty="0"/>
            </a:br>
            <a:r>
              <a:rPr lang="en-US" sz="3200" b="1" dirty="0"/>
              <a:t>the Council of Europe Disability Strategy 2017-2023 </a:t>
            </a:r>
            <a:r>
              <a:rPr lang="en-US" sz="3200" dirty="0"/>
              <a:t/>
            </a:r>
            <a:br>
              <a:rPr lang="en-US" sz="3200" dirty="0"/>
            </a:br>
            <a:endParaRPr lang="en-US" sz="3200" dirty="0"/>
          </a:p>
        </p:txBody>
      </p:sp>
      <p:sp>
        <p:nvSpPr>
          <p:cNvPr id="3" name="Subtitle 2"/>
          <p:cNvSpPr>
            <a:spLocks noGrp="1"/>
          </p:cNvSpPr>
          <p:nvPr>
            <p:ph type="subTitle" idx="1"/>
          </p:nvPr>
        </p:nvSpPr>
        <p:spPr>
          <a:xfrm>
            <a:off x="3697793" y="2491626"/>
            <a:ext cx="5209065" cy="2202276"/>
          </a:xfrm>
        </p:spPr>
        <p:txBody>
          <a:bodyPr>
            <a:normAutofit lnSpcReduction="10000"/>
          </a:bodyPr>
          <a:lstStyle/>
          <a:p>
            <a:pPr algn="r"/>
            <a:r>
              <a:rPr lang="en-US" dirty="0" smtClean="0"/>
              <a:t>Children with disabilities in the digital environment</a:t>
            </a:r>
          </a:p>
          <a:p>
            <a:pPr algn="r"/>
            <a:endParaRPr lang="en-US" dirty="0"/>
          </a:p>
          <a:p>
            <a:pPr algn="r"/>
            <a:r>
              <a:rPr lang="en-US" dirty="0" smtClean="0"/>
              <a:t>Gerison Lansdown</a:t>
            </a:r>
            <a:endParaRPr lang="en-US" dirty="0"/>
          </a:p>
        </p:txBody>
      </p:sp>
      <p:pic>
        <p:nvPicPr>
          <p:cNvPr id="4" name="Picture 3"/>
          <p:cNvPicPr>
            <a:picLocks noChangeAspect="1"/>
          </p:cNvPicPr>
          <p:nvPr/>
        </p:nvPicPr>
        <p:blipFill>
          <a:blip r:embed="rId2"/>
          <a:stretch>
            <a:fillRect/>
          </a:stretch>
        </p:blipFill>
        <p:spPr>
          <a:xfrm>
            <a:off x="168275" y="1725277"/>
            <a:ext cx="4016041" cy="5039144"/>
          </a:xfrm>
          <a:prstGeom prst="rect">
            <a:avLst/>
          </a:prstGeom>
        </p:spPr>
      </p:pic>
    </p:spTree>
    <p:extLst>
      <p:ext uri="{BB962C8B-B14F-4D97-AF65-F5344CB8AC3E}">
        <p14:creationId xmlns:p14="http://schemas.microsoft.com/office/powerpoint/2010/main" val="2561922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 Conclusion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Access to digital media for children with disabilities is vital</a:t>
            </a:r>
          </a:p>
          <a:p>
            <a:endParaRPr lang="en-US" dirty="0"/>
          </a:p>
          <a:p>
            <a:r>
              <a:rPr lang="en-US" dirty="0" smtClean="0"/>
              <a:t>The </a:t>
            </a:r>
            <a:r>
              <a:rPr lang="en-US" dirty="0"/>
              <a:t>lack of research compounds existing social exclusion </a:t>
            </a:r>
          </a:p>
          <a:p>
            <a:endParaRPr lang="en-US" dirty="0" smtClean="0"/>
          </a:p>
          <a:p>
            <a:r>
              <a:rPr lang="en-US" dirty="0" smtClean="0"/>
              <a:t>Barriers need to be understood in order to be able to remove them</a:t>
            </a:r>
          </a:p>
          <a:p>
            <a:endParaRPr lang="en-US" dirty="0" smtClean="0"/>
          </a:p>
          <a:p>
            <a:r>
              <a:rPr lang="en-US" dirty="0" smtClean="0"/>
              <a:t>The ‘price’ of access must not </a:t>
            </a:r>
            <a:r>
              <a:rPr lang="en-US" smtClean="0"/>
              <a:t>be exposure </a:t>
            </a:r>
            <a:r>
              <a:rPr lang="en-US" dirty="0" smtClean="0"/>
              <a:t>to harm, abuse or exploitation</a:t>
            </a:r>
          </a:p>
          <a:p>
            <a:endParaRPr lang="en-US" dirty="0" smtClean="0"/>
          </a:p>
          <a:p>
            <a:r>
              <a:rPr lang="en-US" dirty="0" smtClean="0"/>
              <a:t>Focus must be on empowerment not removal from digital environment</a:t>
            </a:r>
          </a:p>
          <a:p>
            <a:endParaRPr lang="en-US" dirty="0" smtClean="0"/>
          </a:p>
          <a:p>
            <a:r>
              <a:rPr lang="en-US" dirty="0" smtClean="0"/>
              <a:t>Ultimate goal </a:t>
            </a:r>
            <a:r>
              <a:rPr lang="mr-IN" dirty="0" smtClean="0"/>
              <a:t>–</a:t>
            </a:r>
            <a:r>
              <a:rPr lang="en-US" dirty="0" smtClean="0"/>
              <a:t> safe and effective access on an equal basis with other children</a:t>
            </a:r>
            <a:endParaRPr lang="en-US" dirty="0"/>
          </a:p>
        </p:txBody>
      </p:sp>
    </p:spTree>
    <p:extLst>
      <p:ext uri="{BB962C8B-B14F-4D97-AF65-F5344CB8AC3E}">
        <p14:creationId xmlns:p14="http://schemas.microsoft.com/office/powerpoint/2010/main" val="3481867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350"/>
            <a:ext cx="3448187" cy="918880"/>
          </a:xfrm>
        </p:spPr>
        <p:txBody>
          <a:bodyPr/>
          <a:lstStyle/>
          <a:p>
            <a:pPr algn="l"/>
            <a:r>
              <a:rPr lang="en-US" dirty="0" smtClean="0"/>
              <a:t>The context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6232195"/>
              </p:ext>
            </p:extLst>
          </p:nvPr>
        </p:nvGraphicFramePr>
        <p:xfrm>
          <a:off x="181424" y="1600200"/>
          <a:ext cx="8765636" cy="5112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5108513" y="591990"/>
            <a:ext cx="3275178" cy="1200328"/>
          </a:xfrm>
          <a:prstGeom prst="rect">
            <a:avLst/>
          </a:prstGeom>
          <a:noFill/>
          <a:ln>
            <a:solidFill>
              <a:schemeClr val="accent6">
                <a:lumMod val="50000"/>
              </a:schemeClr>
            </a:solidFill>
          </a:ln>
        </p:spPr>
        <p:txBody>
          <a:bodyPr wrap="square" rtlCol="0">
            <a:spAutoFit/>
          </a:bodyPr>
          <a:lstStyle/>
          <a:p>
            <a:r>
              <a:rPr lang="en-US" sz="2400" dirty="0" smtClean="0"/>
              <a:t>But</a:t>
            </a:r>
            <a:r>
              <a:rPr lang="mr-IN" sz="2400" dirty="0" smtClean="0"/>
              <a:t>…</a:t>
            </a:r>
            <a:r>
              <a:rPr lang="en-GB" sz="2400" dirty="0" smtClean="0"/>
              <a:t> to date</a:t>
            </a:r>
            <a:r>
              <a:rPr lang="mr-IN" sz="2400" dirty="0" smtClean="0"/>
              <a:t>…</a:t>
            </a:r>
            <a:r>
              <a:rPr lang="en-GB" sz="2400" dirty="0" smtClean="0"/>
              <a:t>.</a:t>
            </a:r>
            <a:r>
              <a:rPr lang="en-GB" sz="2400" b="1" dirty="0" smtClean="0"/>
              <a:t>n</a:t>
            </a:r>
            <a:r>
              <a:rPr lang="en-US" sz="2400" b="1" dirty="0" smtClean="0"/>
              <a:t>o</a:t>
            </a:r>
            <a:r>
              <a:rPr lang="en-US" sz="2400" dirty="0" smtClean="0"/>
              <a:t> </a:t>
            </a:r>
            <a:r>
              <a:rPr lang="en-US" sz="2400" b="1" dirty="0" smtClean="0"/>
              <a:t>research </a:t>
            </a:r>
            <a:r>
              <a:rPr lang="en-US" sz="2400" dirty="0" smtClean="0"/>
              <a:t>with children with disabilities </a:t>
            </a:r>
            <a:endParaRPr lang="en-US" sz="2400" dirty="0"/>
          </a:p>
        </p:txBody>
      </p:sp>
    </p:spTree>
    <p:extLst>
      <p:ext uri="{BB962C8B-B14F-4D97-AF65-F5344CB8AC3E}">
        <p14:creationId xmlns:p14="http://schemas.microsoft.com/office/powerpoint/2010/main" val="3564106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870"/>
            <a:ext cx="8229600" cy="1143000"/>
          </a:xfrm>
        </p:spPr>
        <p:txBody>
          <a:bodyPr>
            <a:normAutofit/>
          </a:bodyPr>
          <a:lstStyle/>
          <a:p>
            <a:r>
              <a:rPr lang="en-US" sz="3200" dirty="0"/>
              <a:t>Implications of digital media for rights of children: CRC and CRPD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691384"/>
              </p:ext>
            </p:extLst>
          </p:nvPr>
        </p:nvGraphicFramePr>
        <p:xfrm>
          <a:off x="457200" y="1264870"/>
          <a:ext cx="8229600" cy="5418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5341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challenges for children with disabilities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5415789"/>
              </p:ext>
            </p:extLst>
          </p:nvPr>
        </p:nvGraphicFramePr>
        <p:xfrm>
          <a:off x="457200" y="1661389"/>
          <a:ext cx="8229600" cy="486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6163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smtClean="0"/>
              <a:t>But without research, not possible to:</a:t>
            </a:r>
          </a:p>
          <a:p>
            <a:endParaRPr lang="en-US" dirty="0"/>
          </a:p>
          <a:p>
            <a:r>
              <a:rPr lang="en-US" dirty="0" smtClean="0"/>
              <a:t>Know how they are and want to use digital media</a:t>
            </a:r>
          </a:p>
          <a:p>
            <a:r>
              <a:rPr lang="en-US" dirty="0" smtClean="0"/>
              <a:t>Understand the barriers they face</a:t>
            </a:r>
          </a:p>
          <a:p>
            <a:r>
              <a:rPr lang="en-US" dirty="0" err="1" smtClean="0"/>
              <a:t>Optimise</a:t>
            </a:r>
            <a:r>
              <a:rPr lang="en-US" dirty="0" smtClean="0"/>
              <a:t> opportunities in the digital environment</a:t>
            </a:r>
          </a:p>
          <a:p>
            <a:r>
              <a:rPr lang="en-US" dirty="0" smtClean="0"/>
              <a:t>Support and empower them to </a:t>
            </a:r>
            <a:r>
              <a:rPr lang="en-US" dirty="0" err="1" smtClean="0"/>
              <a:t>minimise</a:t>
            </a:r>
            <a:r>
              <a:rPr lang="en-US" dirty="0" smtClean="0"/>
              <a:t> risk and protect from harm</a:t>
            </a:r>
            <a:endParaRPr lang="en-US" dirty="0"/>
          </a:p>
        </p:txBody>
      </p:sp>
    </p:spTree>
    <p:extLst>
      <p:ext uri="{BB962C8B-B14F-4D97-AF65-F5344CB8AC3E}">
        <p14:creationId xmlns:p14="http://schemas.microsoft.com/office/powerpoint/2010/main" val="1881213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600" dirty="0" smtClean="0"/>
              <a:t>What do we need to know…..</a:t>
            </a:r>
            <a:endParaRPr lang="en-US" sz="3600" dirty="0"/>
          </a:p>
        </p:txBody>
      </p:sp>
      <p:sp>
        <p:nvSpPr>
          <p:cNvPr id="4" name="Action Button: Help 3">
            <a:hlinkClick r:id="" action="ppaction://noaction" highlightClick="1"/>
          </p:cNvPr>
          <p:cNvSpPr/>
          <p:nvPr/>
        </p:nvSpPr>
        <p:spPr>
          <a:xfrm>
            <a:off x="2186636" y="2587565"/>
            <a:ext cx="4031134" cy="3036330"/>
          </a:xfrm>
          <a:prstGeom prst="actionButtonHelp">
            <a:avLst/>
          </a:prstGeom>
          <a:solidFill>
            <a:srgbClr val="93CD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996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6295"/>
          </a:xfrm>
        </p:spPr>
        <p:txBody>
          <a:bodyPr/>
          <a:lstStyle/>
          <a:p>
            <a:r>
              <a:rPr lang="en-US" dirty="0"/>
              <a:t>Access to the digital world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97587838"/>
              </p:ext>
            </p:extLst>
          </p:nvPr>
        </p:nvGraphicFramePr>
        <p:xfrm>
          <a:off x="457200" y="1279829"/>
          <a:ext cx="8229600" cy="52630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4472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inclusion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63178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7016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and risk online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5945084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228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1611</TotalTime>
  <Words>694</Words>
  <Application>Microsoft Office PowerPoint</Application>
  <PresentationFormat>On-screen Show (4:3)</PresentationFormat>
  <Paragraphs>118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Human rights: A Reality for All  Conference to launch the Council of Europe Disability Strategy 2017-2023  </vt:lpstr>
      <vt:lpstr>The context</vt:lpstr>
      <vt:lpstr>Implications of digital media for rights of children: CRC and CRPD</vt:lpstr>
      <vt:lpstr>Potential challenges for children with disabilities </vt:lpstr>
      <vt:lpstr>PowerPoint Presentation</vt:lpstr>
      <vt:lpstr>PowerPoint Presentation</vt:lpstr>
      <vt:lpstr>Access to the digital world</vt:lpstr>
      <vt:lpstr>Social inclusion</vt:lpstr>
      <vt:lpstr>Safety and risk online</vt:lpstr>
      <vt:lpstr>  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Gerison Lansdown</dc:creator>
  <cp:lastModifiedBy>User</cp:lastModifiedBy>
  <cp:revision>27</cp:revision>
  <dcterms:created xsi:type="dcterms:W3CDTF">2017-03-02T16:06:23Z</dcterms:created>
  <dcterms:modified xsi:type="dcterms:W3CDTF">2017-03-26T14:58:36Z</dcterms:modified>
</cp:coreProperties>
</file>