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89" r:id="rId1"/>
  </p:sldMasterIdLst>
  <p:notesMasterIdLst>
    <p:notesMasterId r:id="rId14"/>
  </p:notesMasterIdLst>
  <p:handoutMasterIdLst>
    <p:handoutMasterId r:id="rId15"/>
  </p:handoutMasterIdLst>
  <p:sldIdLst>
    <p:sldId id="256" r:id="rId2"/>
    <p:sldId id="258" r:id="rId3"/>
    <p:sldId id="266" r:id="rId4"/>
    <p:sldId id="264" r:id="rId5"/>
    <p:sldId id="260" r:id="rId6"/>
    <p:sldId id="262" r:id="rId7"/>
    <p:sldId id="271" r:id="rId8"/>
    <p:sldId id="263" r:id="rId9"/>
    <p:sldId id="267" r:id="rId10"/>
    <p:sldId id="268" r:id="rId11"/>
    <p:sldId id="269" r:id="rId12"/>
    <p:sldId id="270" r:id="rId13"/>
  </p:sldIdLst>
  <p:sldSz cx="9144000" cy="6858000" type="screen4x3"/>
  <p:notesSz cx="6805613" cy="99441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347D"/>
    <a:srgbClr val="40B2F1"/>
    <a:srgbClr val="002A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333" autoAdjust="0"/>
    <p:restoredTop sz="93665" autoAdjust="0"/>
  </p:normalViewPr>
  <p:slideViewPr>
    <p:cSldViewPr snapToGrid="0" snapToObjects="1">
      <p:cViewPr varScale="1">
        <p:scale>
          <a:sx n="103" d="100"/>
          <a:sy n="103" d="100"/>
        </p:scale>
        <p:origin x="7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00" d="100"/>
          <a:sy n="100" d="100"/>
        </p:scale>
        <p:origin x="1422" y="78"/>
      </p:cViewPr>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C7C819-22FC-9940-9E59-95FE49FEF966}" type="doc">
      <dgm:prSet loTypeId="urn:microsoft.com/office/officeart/2008/layout/VerticalCurvedList" loCatId="" qsTypeId="urn:microsoft.com/office/officeart/2005/8/quickstyle/simple4" qsCatId="simple" csTypeId="urn:microsoft.com/office/officeart/2005/8/colors/accent1_2" csCatId="accent1" phldr="1"/>
      <dgm:spPr/>
      <dgm:t>
        <a:bodyPr/>
        <a:lstStyle/>
        <a:p>
          <a:endParaRPr lang="it-IT"/>
        </a:p>
      </dgm:t>
    </dgm:pt>
    <dgm:pt modelId="{3016EB62-65A1-874E-8399-29D67437536D}">
      <dgm:prSet custT="1"/>
      <dgm:spPr/>
      <dgm:t>
        <a:bodyPr/>
        <a:lstStyle/>
        <a:p>
          <a:r>
            <a:rPr lang="en-GB" sz="1600" b="1" dirty="0" smtClean="0"/>
            <a:t>Interactive Introduction </a:t>
          </a:r>
          <a:endParaRPr lang="it-IT" sz="1600" b="1" dirty="0"/>
        </a:p>
      </dgm:t>
    </dgm:pt>
    <dgm:pt modelId="{AF52CFFC-0017-0348-9C8C-9D4A542F2BBC}" type="parTrans" cxnId="{A2E98276-EB7B-2741-AECE-5BF84FEFF665}">
      <dgm:prSet/>
      <dgm:spPr/>
      <dgm:t>
        <a:bodyPr/>
        <a:lstStyle/>
        <a:p>
          <a:endParaRPr lang="it-IT"/>
        </a:p>
      </dgm:t>
    </dgm:pt>
    <dgm:pt modelId="{4E3847D7-795F-0345-AB42-08367FB9BB0B}" type="sibTrans" cxnId="{A2E98276-EB7B-2741-AECE-5BF84FEFF665}">
      <dgm:prSet/>
      <dgm:spPr/>
      <dgm:t>
        <a:bodyPr/>
        <a:lstStyle/>
        <a:p>
          <a:endParaRPr lang="it-IT"/>
        </a:p>
      </dgm:t>
    </dgm:pt>
    <dgm:pt modelId="{BA531D34-6108-A84D-9FA2-ACA4AD2B105A}">
      <dgm:prSet custT="1"/>
      <dgm:spPr/>
      <dgm:t>
        <a:bodyPr/>
        <a:lstStyle/>
        <a:p>
          <a:r>
            <a:rPr lang="en-GB" sz="1600" b="1" dirty="0" smtClean="0"/>
            <a:t>Individual Exercise 1 – Identifying shared problems</a:t>
          </a:r>
          <a:endParaRPr lang="it-IT" sz="1600" b="1" dirty="0"/>
        </a:p>
      </dgm:t>
    </dgm:pt>
    <dgm:pt modelId="{5484102E-7A88-7640-B539-FC1400E231CB}" type="parTrans" cxnId="{C3FDE5E4-EBC3-944E-972C-D1F5E5C28F9C}">
      <dgm:prSet/>
      <dgm:spPr/>
      <dgm:t>
        <a:bodyPr/>
        <a:lstStyle/>
        <a:p>
          <a:endParaRPr lang="it-IT"/>
        </a:p>
      </dgm:t>
    </dgm:pt>
    <dgm:pt modelId="{B292F359-FD06-1143-95EC-4602C1F1CA2E}" type="sibTrans" cxnId="{C3FDE5E4-EBC3-944E-972C-D1F5E5C28F9C}">
      <dgm:prSet/>
      <dgm:spPr/>
      <dgm:t>
        <a:bodyPr/>
        <a:lstStyle/>
        <a:p>
          <a:endParaRPr lang="it-IT"/>
        </a:p>
      </dgm:t>
    </dgm:pt>
    <dgm:pt modelId="{AFC9BF8E-809E-E944-9D04-8150C1278C2F}">
      <dgm:prSet custT="1"/>
      <dgm:spPr/>
      <dgm:t>
        <a:bodyPr/>
        <a:lstStyle/>
        <a:p>
          <a:r>
            <a:rPr lang="en-GB" sz="1600" b="1" smtClean="0"/>
            <a:t>Group Exercise 1 –  identifying advantages and risks of cooperation </a:t>
          </a:r>
          <a:endParaRPr lang="it-IT" sz="1600" b="1"/>
        </a:p>
      </dgm:t>
    </dgm:pt>
    <dgm:pt modelId="{C059467B-273D-DD46-97CF-9FB2AFB9A209}" type="parTrans" cxnId="{3604DA95-2159-6A4D-B768-0E00FE3DDCD8}">
      <dgm:prSet/>
      <dgm:spPr/>
      <dgm:t>
        <a:bodyPr/>
        <a:lstStyle/>
        <a:p>
          <a:endParaRPr lang="it-IT"/>
        </a:p>
      </dgm:t>
    </dgm:pt>
    <dgm:pt modelId="{8E08FE63-CC61-9742-A51C-CA2B88F7DBA7}" type="sibTrans" cxnId="{3604DA95-2159-6A4D-B768-0E00FE3DDCD8}">
      <dgm:prSet/>
      <dgm:spPr/>
      <dgm:t>
        <a:bodyPr/>
        <a:lstStyle/>
        <a:p>
          <a:endParaRPr lang="it-IT"/>
        </a:p>
      </dgm:t>
    </dgm:pt>
    <dgm:pt modelId="{8FB3FB8F-E88F-5E4F-B382-AA87B7011C5C}">
      <dgm:prSet custT="1"/>
      <dgm:spPr/>
      <dgm:t>
        <a:bodyPr/>
        <a:lstStyle/>
        <a:p>
          <a:r>
            <a:rPr lang="en-GB" sz="1600" b="1" dirty="0" smtClean="0"/>
            <a:t>Group Exercise 2 – identifying the goals and resources of cooperation </a:t>
          </a:r>
          <a:endParaRPr lang="it-IT" sz="1600" b="1" dirty="0"/>
        </a:p>
      </dgm:t>
    </dgm:pt>
    <dgm:pt modelId="{ADC40289-76FA-4D49-9DC6-8EB88F87D501}" type="parTrans" cxnId="{46C1F723-F03A-0043-84B6-92BAB364F5EB}">
      <dgm:prSet/>
      <dgm:spPr/>
      <dgm:t>
        <a:bodyPr/>
        <a:lstStyle/>
        <a:p>
          <a:endParaRPr lang="it-IT"/>
        </a:p>
      </dgm:t>
    </dgm:pt>
    <dgm:pt modelId="{F23A54F5-B347-E949-A80D-E97349782CDF}" type="sibTrans" cxnId="{46C1F723-F03A-0043-84B6-92BAB364F5EB}">
      <dgm:prSet/>
      <dgm:spPr/>
      <dgm:t>
        <a:bodyPr/>
        <a:lstStyle/>
        <a:p>
          <a:endParaRPr lang="it-IT"/>
        </a:p>
      </dgm:t>
    </dgm:pt>
    <dgm:pt modelId="{A2B42763-6DC5-1D47-9CF7-6CF51C2AD620}">
      <dgm:prSet custT="1"/>
      <dgm:spPr/>
      <dgm:t>
        <a:bodyPr/>
        <a:lstStyle/>
        <a:p>
          <a:r>
            <a:rPr lang="en-GB" sz="1600" b="1" dirty="0" smtClean="0"/>
            <a:t>Group Exercise 3 – Identifying future partners of the cooperation</a:t>
          </a:r>
          <a:endParaRPr lang="it-IT" sz="1600" b="1" dirty="0"/>
        </a:p>
      </dgm:t>
    </dgm:pt>
    <dgm:pt modelId="{F9518E5C-D0C9-024C-9EEF-0971EDE933E3}" type="parTrans" cxnId="{81DDDFFF-C511-D849-AD6F-5241A81FD18E}">
      <dgm:prSet/>
      <dgm:spPr/>
      <dgm:t>
        <a:bodyPr/>
        <a:lstStyle/>
        <a:p>
          <a:endParaRPr lang="it-IT"/>
        </a:p>
      </dgm:t>
    </dgm:pt>
    <dgm:pt modelId="{BA8770F0-C755-974E-8D6F-465299D00326}" type="sibTrans" cxnId="{81DDDFFF-C511-D849-AD6F-5241A81FD18E}">
      <dgm:prSet/>
      <dgm:spPr/>
      <dgm:t>
        <a:bodyPr/>
        <a:lstStyle/>
        <a:p>
          <a:endParaRPr lang="it-IT"/>
        </a:p>
      </dgm:t>
    </dgm:pt>
    <dgm:pt modelId="{7CB67C36-7371-2A49-A6E1-FC8EEEB6F70C}">
      <dgm:prSet custT="1"/>
      <dgm:spPr/>
      <dgm:t>
        <a:bodyPr/>
        <a:lstStyle/>
        <a:p>
          <a:r>
            <a:rPr lang="en-GB" sz="1600" b="1" dirty="0" smtClean="0"/>
            <a:t>Group Exercise 4 – Identifying future cooperation structures</a:t>
          </a:r>
          <a:endParaRPr lang="it-IT" sz="1600" b="1" dirty="0"/>
        </a:p>
      </dgm:t>
    </dgm:pt>
    <dgm:pt modelId="{9EDFBBE6-7E73-CF45-877C-0772EB59B7EF}" type="parTrans" cxnId="{B556C36B-EBDA-824E-BB6F-E543C69141A9}">
      <dgm:prSet/>
      <dgm:spPr/>
      <dgm:t>
        <a:bodyPr/>
        <a:lstStyle/>
        <a:p>
          <a:endParaRPr lang="it-IT"/>
        </a:p>
      </dgm:t>
    </dgm:pt>
    <dgm:pt modelId="{DA4B7EC6-A3AF-214D-8A13-D947B3156F11}" type="sibTrans" cxnId="{B556C36B-EBDA-824E-BB6F-E543C69141A9}">
      <dgm:prSet/>
      <dgm:spPr/>
      <dgm:t>
        <a:bodyPr/>
        <a:lstStyle/>
        <a:p>
          <a:endParaRPr lang="it-IT"/>
        </a:p>
      </dgm:t>
    </dgm:pt>
    <dgm:pt modelId="{EA65385B-992A-2741-9ABA-799FB4270066}">
      <dgm:prSet custT="1"/>
      <dgm:spPr/>
      <dgm:t>
        <a:bodyPr/>
        <a:lstStyle/>
        <a:p>
          <a:r>
            <a:rPr lang="en-GB" sz="1600" b="1" dirty="0" smtClean="0"/>
            <a:t>Plenary Feedback</a:t>
          </a:r>
          <a:endParaRPr lang="it-IT" sz="1600" b="1" dirty="0"/>
        </a:p>
      </dgm:t>
    </dgm:pt>
    <dgm:pt modelId="{7F122B5A-158B-EF40-82CB-64499BF45651}" type="parTrans" cxnId="{B886E8FF-4C4A-9B40-BD7A-E0CFAEAA9F69}">
      <dgm:prSet/>
      <dgm:spPr/>
      <dgm:t>
        <a:bodyPr/>
        <a:lstStyle/>
        <a:p>
          <a:endParaRPr lang="it-IT"/>
        </a:p>
      </dgm:t>
    </dgm:pt>
    <dgm:pt modelId="{C44D3336-279C-644D-936B-8E01BBFCA0DF}" type="sibTrans" cxnId="{B886E8FF-4C4A-9B40-BD7A-E0CFAEAA9F69}">
      <dgm:prSet/>
      <dgm:spPr/>
      <dgm:t>
        <a:bodyPr/>
        <a:lstStyle/>
        <a:p>
          <a:endParaRPr lang="it-IT"/>
        </a:p>
      </dgm:t>
    </dgm:pt>
    <dgm:pt modelId="{C36E6E98-452A-4B47-906E-F45EEF12F12D}" type="pres">
      <dgm:prSet presAssocID="{5CC7C819-22FC-9940-9E59-95FE49FEF966}" presName="Name0" presStyleCnt="0">
        <dgm:presLayoutVars>
          <dgm:chMax val="7"/>
          <dgm:chPref val="7"/>
          <dgm:dir/>
        </dgm:presLayoutVars>
      </dgm:prSet>
      <dgm:spPr/>
      <dgm:t>
        <a:bodyPr/>
        <a:lstStyle/>
        <a:p>
          <a:endParaRPr lang="it-IT"/>
        </a:p>
      </dgm:t>
    </dgm:pt>
    <dgm:pt modelId="{CA63F03E-F6E6-E344-982A-46AC3C5BDA83}" type="pres">
      <dgm:prSet presAssocID="{5CC7C819-22FC-9940-9E59-95FE49FEF966}" presName="Name1" presStyleCnt="0"/>
      <dgm:spPr/>
    </dgm:pt>
    <dgm:pt modelId="{7E5E127E-E2B2-134B-A7E3-43A64E9B330A}" type="pres">
      <dgm:prSet presAssocID="{5CC7C819-22FC-9940-9E59-95FE49FEF966}" presName="cycle" presStyleCnt="0"/>
      <dgm:spPr/>
    </dgm:pt>
    <dgm:pt modelId="{001ABEE9-4061-F64F-8D01-52FEC11D3B2D}" type="pres">
      <dgm:prSet presAssocID="{5CC7C819-22FC-9940-9E59-95FE49FEF966}" presName="srcNode" presStyleLbl="node1" presStyleIdx="0" presStyleCnt="7"/>
      <dgm:spPr/>
    </dgm:pt>
    <dgm:pt modelId="{BB760403-48DE-9542-8416-1E8B6018467D}" type="pres">
      <dgm:prSet presAssocID="{5CC7C819-22FC-9940-9E59-95FE49FEF966}" presName="conn" presStyleLbl="parChTrans1D2" presStyleIdx="0" presStyleCnt="1"/>
      <dgm:spPr/>
      <dgm:t>
        <a:bodyPr/>
        <a:lstStyle/>
        <a:p>
          <a:endParaRPr lang="it-IT"/>
        </a:p>
      </dgm:t>
    </dgm:pt>
    <dgm:pt modelId="{9ADB08C2-130B-044E-841B-EF7FD7CD44B2}" type="pres">
      <dgm:prSet presAssocID="{5CC7C819-22FC-9940-9E59-95FE49FEF966}" presName="extraNode" presStyleLbl="node1" presStyleIdx="0" presStyleCnt="7"/>
      <dgm:spPr/>
    </dgm:pt>
    <dgm:pt modelId="{CD2871E0-B945-6845-8CD4-21F5038B9047}" type="pres">
      <dgm:prSet presAssocID="{5CC7C819-22FC-9940-9E59-95FE49FEF966}" presName="dstNode" presStyleLbl="node1" presStyleIdx="0" presStyleCnt="7"/>
      <dgm:spPr/>
    </dgm:pt>
    <dgm:pt modelId="{CDD3A5EF-1979-A140-9183-9835A674ABED}" type="pres">
      <dgm:prSet presAssocID="{3016EB62-65A1-874E-8399-29D67437536D}" presName="text_1" presStyleLbl="node1" presStyleIdx="0" presStyleCnt="7">
        <dgm:presLayoutVars>
          <dgm:bulletEnabled val="1"/>
        </dgm:presLayoutVars>
      </dgm:prSet>
      <dgm:spPr/>
      <dgm:t>
        <a:bodyPr/>
        <a:lstStyle/>
        <a:p>
          <a:endParaRPr lang="it-IT"/>
        </a:p>
      </dgm:t>
    </dgm:pt>
    <dgm:pt modelId="{091B7024-1BBD-704C-AB71-F7E4D31B7474}" type="pres">
      <dgm:prSet presAssocID="{3016EB62-65A1-874E-8399-29D67437536D}" presName="accent_1" presStyleCnt="0"/>
      <dgm:spPr/>
    </dgm:pt>
    <dgm:pt modelId="{EF4B8228-AF1D-E046-B6AB-15E7BA8B4404}" type="pres">
      <dgm:prSet presAssocID="{3016EB62-65A1-874E-8399-29D67437536D}" presName="accentRepeatNode" presStyleLbl="solidFgAcc1" presStyleIdx="0" presStyleCnt="7"/>
      <dgm:spPr/>
    </dgm:pt>
    <dgm:pt modelId="{EF3BC8EE-C6F1-644A-8BBC-D533E9A7486F}" type="pres">
      <dgm:prSet presAssocID="{BA531D34-6108-A84D-9FA2-ACA4AD2B105A}" presName="text_2" presStyleLbl="node1" presStyleIdx="1" presStyleCnt="7">
        <dgm:presLayoutVars>
          <dgm:bulletEnabled val="1"/>
        </dgm:presLayoutVars>
      </dgm:prSet>
      <dgm:spPr/>
      <dgm:t>
        <a:bodyPr/>
        <a:lstStyle/>
        <a:p>
          <a:endParaRPr lang="it-IT"/>
        </a:p>
      </dgm:t>
    </dgm:pt>
    <dgm:pt modelId="{56781927-577C-4C41-B7FE-EA0233102611}" type="pres">
      <dgm:prSet presAssocID="{BA531D34-6108-A84D-9FA2-ACA4AD2B105A}" presName="accent_2" presStyleCnt="0"/>
      <dgm:spPr/>
    </dgm:pt>
    <dgm:pt modelId="{DA941955-73ED-9A45-BBA9-C160FB2728BE}" type="pres">
      <dgm:prSet presAssocID="{BA531D34-6108-A84D-9FA2-ACA4AD2B105A}" presName="accentRepeatNode" presStyleLbl="solidFgAcc1" presStyleIdx="1" presStyleCnt="7"/>
      <dgm:spPr/>
    </dgm:pt>
    <dgm:pt modelId="{DDC6204D-1029-914B-BDC7-E744444189D8}" type="pres">
      <dgm:prSet presAssocID="{AFC9BF8E-809E-E944-9D04-8150C1278C2F}" presName="text_3" presStyleLbl="node1" presStyleIdx="2" presStyleCnt="7">
        <dgm:presLayoutVars>
          <dgm:bulletEnabled val="1"/>
        </dgm:presLayoutVars>
      </dgm:prSet>
      <dgm:spPr/>
      <dgm:t>
        <a:bodyPr/>
        <a:lstStyle/>
        <a:p>
          <a:endParaRPr lang="it-IT"/>
        </a:p>
      </dgm:t>
    </dgm:pt>
    <dgm:pt modelId="{B190C6E5-5569-114E-AC9F-164B49C47E76}" type="pres">
      <dgm:prSet presAssocID="{AFC9BF8E-809E-E944-9D04-8150C1278C2F}" presName="accent_3" presStyleCnt="0"/>
      <dgm:spPr/>
    </dgm:pt>
    <dgm:pt modelId="{C616CC19-460C-DD43-96FB-A3D9244AF3D4}" type="pres">
      <dgm:prSet presAssocID="{AFC9BF8E-809E-E944-9D04-8150C1278C2F}" presName="accentRepeatNode" presStyleLbl="solidFgAcc1" presStyleIdx="2" presStyleCnt="7"/>
      <dgm:spPr/>
    </dgm:pt>
    <dgm:pt modelId="{F5D38627-AED4-6448-B092-8B36FC37BE67}" type="pres">
      <dgm:prSet presAssocID="{8FB3FB8F-E88F-5E4F-B382-AA87B7011C5C}" presName="text_4" presStyleLbl="node1" presStyleIdx="3" presStyleCnt="7">
        <dgm:presLayoutVars>
          <dgm:bulletEnabled val="1"/>
        </dgm:presLayoutVars>
      </dgm:prSet>
      <dgm:spPr/>
      <dgm:t>
        <a:bodyPr/>
        <a:lstStyle/>
        <a:p>
          <a:endParaRPr lang="it-IT"/>
        </a:p>
      </dgm:t>
    </dgm:pt>
    <dgm:pt modelId="{0FD8340B-FE5F-B54C-8F91-FCE9325CD38E}" type="pres">
      <dgm:prSet presAssocID="{8FB3FB8F-E88F-5E4F-B382-AA87B7011C5C}" presName="accent_4" presStyleCnt="0"/>
      <dgm:spPr/>
    </dgm:pt>
    <dgm:pt modelId="{C8E1F870-740C-5949-83B4-A570DA2DCAB1}" type="pres">
      <dgm:prSet presAssocID="{8FB3FB8F-E88F-5E4F-B382-AA87B7011C5C}" presName="accentRepeatNode" presStyleLbl="solidFgAcc1" presStyleIdx="3" presStyleCnt="7"/>
      <dgm:spPr/>
    </dgm:pt>
    <dgm:pt modelId="{289F6194-B8B1-FA4B-97B5-64C14DE1E574}" type="pres">
      <dgm:prSet presAssocID="{A2B42763-6DC5-1D47-9CF7-6CF51C2AD620}" presName="text_5" presStyleLbl="node1" presStyleIdx="4" presStyleCnt="7">
        <dgm:presLayoutVars>
          <dgm:bulletEnabled val="1"/>
        </dgm:presLayoutVars>
      </dgm:prSet>
      <dgm:spPr/>
      <dgm:t>
        <a:bodyPr/>
        <a:lstStyle/>
        <a:p>
          <a:endParaRPr lang="it-IT"/>
        </a:p>
      </dgm:t>
    </dgm:pt>
    <dgm:pt modelId="{DE3FE3F7-D13A-104D-AA13-85AE261A9FDB}" type="pres">
      <dgm:prSet presAssocID="{A2B42763-6DC5-1D47-9CF7-6CF51C2AD620}" presName="accent_5" presStyleCnt="0"/>
      <dgm:spPr/>
    </dgm:pt>
    <dgm:pt modelId="{665A7DD9-E3F5-DC4A-80AA-FD61A90A0477}" type="pres">
      <dgm:prSet presAssocID="{A2B42763-6DC5-1D47-9CF7-6CF51C2AD620}" presName="accentRepeatNode" presStyleLbl="solidFgAcc1" presStyleIdx="4" presStyleCnt="7"/>
      <dgm:spPr/>
    </dgm:pt>
    <dgm:pt modelId="{91A84FBD-2147-1B45-AA14-EAA9340F3368}" type="pres">
      <dgm:prSet presAssocID="{7CB67C36-7371-2A49-A6E1-FC8EEEB6F70C}" presName="text_6" presStyleLbl="node1" presStyleIdx="5" presStyleCnt="7">
        <dgm:presLayoutVars>
          <dgm:bulletEnabled val="1"/>
        </dgm:presLayoutVars>
      </dgm:prSet>
      <dgm:spPr/>
      <dgm:t>
        <a:bodyPr/>
        <a:lstStyle/>
        <a:p>
          <a:endParaRPr lang="it-IT"/>
        </a:p>
      </dgm:t>
    </dgm:pt>
    <dgm:pt modelId="{48903180-566E-7F4F-8F8A-5E2830D63458}" type="pres">
      <dgm:prSet presAssocID="{7CB67C36-7371-2A49-A6E1-FC8EEEB6F70C}" presName="accent_6" presStyleCnt="0"/>
      <dgm:spPr/>
    </dgm:pt>
    <dgm:pt modelId="{8DB35058-EAB2-514C-8F76-8A6DE1F91525}" type="pres">
      <dgm:prSet presAssocID="{7CB67C36-7371-2A49-A6E1-FC8EEEB6F70C}" presName="accentRepeatNode" presStyleLbl="solidFgAcc1" presStyleIdx="5" presStyleCnt="7"/>
      <dgm:spPr/>
    </dgm:pt>
    <dgm:pt modelId="{6B4386D9-42BF-C140-BADE-4E0A043126E2}" type="pres">
      <dgm:prSet presAssocID="{EA65385B-992A-2741-9ABA-799FB4270066}" presName="text_7" presStyleLbl="node1" presStyleIdx="6" presStyleCnt="7">
        <dgm:presLayoutVars>
          <dgm:bulletEnabled val="1"/>
        </dgm:presLayoutVars>
      </dgm:prSet>
      <dgm:spPr/>
      <dgm:t>
        <a:bodyPr/>
        <a:lstStyle/>
        <a:p>
          <a:endParaRPr lang="it-IT"/>
        </a:p>
      </dgm:t>
    </dgm:pt>
    <dgm:pt modelId="{A0045550-0196-9E41-8FE9-5272365C6290}" type="pres">
      <dgm:prSet presAssocID="{EA65385B-992A-2741-9ABA-799FB4270066}" presName="accent_7" presStyleCnt="0"/>
      <dgm:spPr/>
    </dgm:pt>
    <dgm:pt modelId="{5DE4A30F-CE3B-074B-BB55-C702B18CC7DF}" type="pres">
      <dgm:prSet presAssocID="{EA65385B-992A-2741-9ABA-799FB4270066}" presName="accentRepeatNode" presStyleLbl="solidFgAcc1" presStyleIdx="6" presStyleCnt="7"/>
      <dgm:spPr/>
    </dgm:pt>
  </dgm:ptLst>
  <dgm:cxnLst>
    <dgm:cxn modelId="{B886E8FF-4C4A-9B40-BD7A-E0CFAEAA9F69}" srcId="{5CC7C819-22FC-9940-9E59-95FE49FEF966}" destId="{EA65385B-992A-2741-9ABA-799FB4270066}" srcOrd="6" destOrd="0" parTransId="{7F122B5A-158B-EF40-82CB-64499BF45651}" sibTransId="{C44D3336-279C-644D-936B-8E01BBFCA0DF}"/>
    <dgm:cxn modelId="{B556C36B-EBDA-824E-BB6F-E543C69141A9}" srcId="{5CC7C819-22FC-9940-9E59-95FE49FEF966}" destId="{7CB67C36-7371-2A49-A6E1-FC8EEEB6F70C}" srcOrd="5" destOrd="0" parTransId="{9EDFBBE6-7E73-CF45-877C-0772EB59B7EF}" sibTransId="{DA4B7EC6-A3AF-214D-8A13-D947B3156F11}"/>
    <dgm:cxn modelId="{258AADAF-662A-A441-9E13-4E2741E4F21B}" type="presOf" srcId="{8FB3FB8F-E88F-5E4F-B382-AA87B7011C5C}" destId="{F5D38627-AED4-6448-B092-8B36FC37BE67}" srcOrd="0" destOrd="0" presId="urn:microsoft.com/office/officeart/2008/layout/VerticalCurvedList"/>
    <dgm:cxn modelId="{EB49CC35-2A93-074C-8BCA-949B7B2D9363}" type="presOf" srcId="{7CB67C36-7371-2A49-A6E1-FC8EEEB6F70C}" destId="{91A84FBD-2147-1B45-AA14-EAA9340F3368}" srcOrd="0" destOrd="0" presId="urn:microsoft.com/office/officeart/2008/layout/VerticalCurvedList"/>
    <dgm:cxn modelId="{81DDDFFF-C511-D849-AD6F-5241A81FD18E}" srcId="{5CC7C819-22FC-9940-9E59-95FE49FEF966}" destId="{A2B42763-6DC5-1D47-9CF7-6CF51C2AD620}" srcOrd="4" destOrd="0" parTransId="{F9518E5C-D0C9-024C-9EEF-0971EDE933E3}" sibTransId="{BA8770F0-C755-974E-8D6F-465299D00326}"/>
    <dgm:cxn modelId="{3604DA95-2159-6A4D-B768-0E00FE3DDCD8}" srcId="{5CC7C819-22FC-9940-9E59-95FE49FEF966}" destId="{AFC9BF8E-809E-E944-9D04-8150C1278C2F}" srcOrd="2" destOrd="0" parTransId="{C059467B-273D-DD46-97CF-9FB2AFB9A209}" sibTransId="{8E08FE63-CC61-9742-A51C-CA2B88F7DBA7}"/>
    <dgm:cxn modelId="{46C1F723-F03A-0043-84B6-92BAB364F5EB}" srcId="{5CC7C819-22FC-9940-9E59-95FE49FEF966}" destId="{8FB3FB8F-E88F-5E4F-B382-AA87B7011C5C}" srcOrd="3" destOrd="0" parTransId="{ADC40289-76FA-4D49-9DC6-8EB88F87D501}" sibTransId="{F23A54F5-B347-E949-A80D-E97349782CDF}"/>
    <dgm:cxn modelId="{83521C04-2B7B-164D-BAD4-BA4FF5677BEC}" type="presOf" srcId="{EA65385B-992A-2741-9ABA-799FB4270066}" destId="{6B4386D9-42BF-C140-BADE-4E0A043126E2}" srcOrd="0" destOrd="0" presId="urn:microsoft.com/office/officeart/2008/layout/VerticalCurvedList"/>
    <dgm:cxn modelId="{A2E98276-EB7B-2741-AECE-5BF84FEFF665}" srcId="{5CC7C819-22FC-9940-9E59-95FE49FEF966}" destId="{3016EB62-65A1-874E-8399-29D67437536D}" srcOrd="0" destOrd="0" parTransId="{AF52CFFC-0017-0348-9C8C-9D4A542F2BBC}" sibTransId="{4E3847D7-795F-0345-AB42-08367FB9BB0B}"/>
    <dgm:cxn modelId="{4717ADCD-1414-AA4D-9955-DE7F4E7F9AB8}" type="presOf" srcId="{3016EB62-65A1-874E-8399-29D67437536D}" destId="{CDD3A5EF-1979-A140-9183-9835A674ABED}" srcOrd="0" destOrd="0" presId="urn:microsoft.com/office/officeart/2008/layout/VerticalCurvedList"/>
    <dgm:cxn modelId="{E85BFBA7-F18D-CF4B-94DF-F253351A62DB}" type="presOf" srcId="{AFC9BF8E-809E-E944-9D04-8150C1278C2F}" destId="{DDC6204D-1029-914B-BDC7-E744444189D8}" srcOrd="0" destOrd="0" presId="urn:microsoft.com/office/officeart/2008/layout/VerticalCurvedList"/>
    <dgm:cxn modelId="{F01A7E5C-1495-BD47-B634-4AA940B44D64}" type="presOf" srcId="{5CC7C819-22FC-9940-9E59-95FE49FEF966}" destId="{C36E6E98-452A-4B47-906E-F45EEF12F12D}" srcOrd="0" destOrd="0" presId="urn:microsoft.com/office/officeart/2008/layout/VerticalCurvedList"/>
    <dgm:cxn modelId="{15AEA20B-0FC3-844C-B851-9A6FD4390AB6}" type="presOf" srcId="{4E3847D7-795F-0345-AB42-08367FB9BB0B}" destId="{BB760403-48DE-9542-8416-1E8B6018467D}" srcOrd="0" destOrd="0" presId="urn:microsoft.com/office/officeart/2008/layout/VerticalCurvedList"/>
    <dgm:cxn modelId="{410152D9-B393-E942-9A26-21652F62B504}" type="presOf" srcId="{A2B42763-6DC5-1D47-9CF7-6CF51C2AD620}" destId="{289F6194-B8B1-FA4B-97B5-64C14DE1E574}" srcOrd="0" destOrd="0" presId="urn:microsoft.com/office/officeart/2008/layout/VerticalCurvedList"/>
    <dgm:cxn modelId="{AA03B4CC-3C88-EB41-AB9A-BFA1C631C2A4}" type="presOf" srcId="{BA531D34-6108-A84D-9FA2-ACA4AD2B105A}" destId="{EF3BC8EE-C6F1-644A-8BBC-D533E9A7486F}" srcOrd="0" destOrd="0" presId="urn:microsoft.com/office/officeart/2008/layout/VerticalCurvedList"/>
    <dgm:cxn modelId="{C3FDE5E4-EBC3-944E-972C-D1F5E5C28F9C}" srcId="{5CC7C819-22FC-9940-9E59-95FE49FEF966}" destId="{BA531D34-6108-A84D-9FA2-ACA4AD2B105A}" srcOrd="1" destOrd="0" parTransId="{5484102E-7A88-7640-B539-FC1400E231CB}" sibTransId="{B292F359-FD06-1143-95EC-4602C1F1CA2E}"/>
    <dgm:cxn modelId="{A5662254-27A9-024C-ABB6-21AA7597E741}" type="presParOf" srcId="{C36E6E98-452A-4B47-906E-F45EEF12F12D}" destId="{CA63F03E-F6E6-E344-982A-46AC3C5BDA83}" srcOrd="0" destOrd="0" presId="urn:microsoft.com/office/officeart/2008/layout/VerticalCurvedList"/>
    <dgm:cxn modelId="{1C0150DD-74F6-FC44-80FC-D646E2D45FA2}" type="presParOf" srcId="{CA63F03E-F6E6-E344-982A-46AC3C5BDA83}" destId="{7E5E127E-E2B2-134B-A7E3-43A64E9B330A}" srcOrd="0" destOrd="0" presId="urn:microsoft.com/office/officeart/2008/layout/VerticalCurvedList"/>
    <dgm:cxn modelId="{A395D4C6-329C-2740-ABAA-C7F1BBA2B34B}" type="presParOf" srcId="{7E5E127E-E2B2-134B-A7E3-43A64E9B330A}" destId="{001ABEE9-4061-F64F-8D01-52FEC11D3B2D}" srcOrd="0" destOrd="0" presId="urn:microsoft.com/office/officeart/2008/layout/VerticalCurvedList"/>
    <dgm:cxn modelId="{4DADCD78-9645-7E4A-9ECA-B94721B56E8D}" type="presParOf" srcId="{7E5E127E-E2B2-134B-A7E3-43A64E9B330A}" destId="{BB760403-48DE-9542-8416-1E8B6018467D}" srcOrd="1" destOrd="0" presId="urn:microsoft.com/office/officeart/2008/layout/VerticalCurvedList"/>
    <dgm:cxn modelId="{4C56B15E-2BA0-BC46-9980-F28BBF88E07C}" type="presParOf" srcId="{7E5E127E-E2B2-134B-A7E3-43A64E9B330A}" destId="{9ADB08C2-130B-044E-841B-EF7FD7CD44B2}" srcOrd="2" destOrd="0" presId="urn:microsoft.com/office/officeart/2008/layout/VerticalCurvedList"/>
    <dgm:cxn modelId="{6497E360-CA2B-704C-8704-C4515232269A}" type="presParOf" srcId="{7E5E127E-E2B2-134B-A7E3-43A64E9B330A}" destId="{CD2871E0-B945-6845-8CD4-21F5038B9047}" srcOrd="3" destOrd="0" presId="urn:microsoft.com/office/officeart/2008/layout/VerticalCurvedList"/>
    <dgm:cxn modelId="{ABC76B89-DBC2-6D48-8F9C-9CAFEF85AB15}" type="presParOf" srcId="{CA63F03E-F6E6-E344-982A-46AC3C5BDA83}" destId="{CDD3A5EF-1979-A140-9183-9835A674ABED}" srcOrd="1" destOrd="0" presId="urn:microsoft.com/office/officeart/2008/layout/VerticalCurvedList"/>
    <dgm:cxn modelId="{416CB6EE-4842-0B44-B37A-36BAC7D46635}" type="presParOf" srcId="{CA63F03E-F6E6-E344-982A-46AC3C5BDA83}" destId="{091B7024-1BBD-704C-AB71-F7E4D31B7474}" srcOrd="2" destOrd="0" presId="urn:microsoft.com/office/officeart/2008/layout/VerticalCurvedList"/>
    <dgm:cxn modelId="{8EF76A9D-5745-0045-9079-1EC49BEDCB82}" type="presParOf" srcId="{091B7024-1BBD-704C-AB71-F7E4D31B7474}" destId="{EF4B8228-AF1D-E046-B6AB-15E7BA8B4404}" srcOrd="0" destOrd="0" presId="urn:microsoft.com/office/officeart/2008/layout/VerticalCurvedList"/>
    <dgm:cxn modelId="{099CCD7A-9D1B-5F4D-8289-FCA17CA8C670}" type="presParOf" srcId="{CA63F03E-F6E6-E344-982A-46AC3C5BDA83}" destId="{EF3BC8EE-C6F1-644A-8BBC-D533E9A7486F}" srcOrd="3" destOrd="0" presId="urn:microsoft.com/office/officeart/2008/layout/VerticalCurvedList"/>
    <dgm:cxn modelId="{AAA35C20-EDB9-B047-95E3-882F2F33EA42}" type="presParOf" srcId="{CA63F03E-F6E6-E344-982A-46AC3C5BDA83}" destId="{56781927-577C-4C41-B7FE-EA0233102611}" srcOrd="4" destOrd="0" presId="urn:microsoft.com/office/officeart/2008/layout/VerticalCurvedList"/>
    <dgm:cxn modelId="{6D372FFC-6870-7D4C-8097-4D2EC84D2746}" type="presParOf" srcId="{56781927-577C-4C41-B7FE-EA0233102611}" destId="{DA941955-73ED-9A45-BBA9-C160FB2728BE}" srcOrd="0" destOrd="0" presId="urn:microsoft.com/office/officeart/2008/layout/VerticalCurvedList"/>
    <dgm:cxn modelId="{3D00BF6A-36F2-9B48-AC5B-5D19530640C3}" type="presParOf" srcId="{CA63F03E-F6E6-E344-982A-46AC3C5BDA83}" destId="{DDC6204D-1029-914B-BDC7-E744444189D8}" srcOrd="5" destOrd="0" presId="urn:microsoft.com/office/officeart/2008/layout/VerticalCurvedList"/>
    <dgm:cxn modelId="{29BF3716-4DBB-664D-8DA3-F5219604D1FB}" type="presParOf" srcId="{CA63F03E-F6E6-E344-982A-46AC3C5BDA83}" destId="{B190C6E5-5569-114E-AC9F-164B49C47E76}" srcOrd="6" destOrd="0" presId="urn:microsoft.com/office/officeart/2008/layout/VerticalCurvedList"/>
    <dgm:cxn modelId="{E3E276D7-2065-C34C-BB1E-409667D3A83B}" type="presParOf" srcId="{B190C6E5-5569-114E-AC9F-164B49C47E76}" destId="{C616CC19-460C-DD43-96FB-A3D9244AF3D4}" srcOrd="0" destOrd="0" presId="urn:microsoft.com/office/officeart/2008/layout/VerticalCurvedList"/>
    <dgm:cxn modelId="{DBA022CA-0FC3-1540-B6C4-73DBB3E78EE4}" type="presParOf" srcId="{CA63F03E-F6E6-E344-982A-46AC3C5BDA83}" destId="{F5D38627-AED4-6448-B092-8B36FC37BE67}" srcOrd="7" destOrd="0" presId="urn:microsoft.com/office/officeart/2008/layout/VerticalCurvedList"/>
    <dgm:cxn modelId="{0C2047BE-1C3D-5345-92B0-6D2BF0A03653}" type="presParOf" srcId="{CA63F03E-F6E6-E344-982A-46AC3C5BDA83}" destId="{0FD8340B-FE5F-B54C-8F91-FCE9325CD38E}" srcOrd="8" destOrd="0" presId="urn:microsoft.com/office/officeart/2008/layout/VerticalCurvedList"/>
    <dgm:cxn modelId="{0094DFC2-AD8C-F942-A556-D017345DE474}" type="presParOf" srcId="{0FD8340B-FE5F-B54C-8F91-FCE9325CD38E}" destId="{C8E1F870-740C-5949-83B4-A570DA2DCAB1}" srcOrd="0" destOrd="0" presId="urn:microsoft.com/office/officeart/2008/layout/VerticalCurvedList"/>
    <dgm:cxn modelId="{6DDAC558-FB9C-2345-B7B1-17859552E4A8}" type="presParOf" srcId="{CA63F03E-F6E6-E344-982A-46AC3C5BDA83}" destId="{289F6194-B8B1-FA4B-97B5-64C14DE1E574}" srcOrd="9" destOrd="0" presId="urn:microsoft.com/office/officeart/2008/layout/VerticalCurvedList"/>
    <dgm:cxn modelId="{89FE0A6E-CA60-1746-8CA2-8DAEF21CFD3A}" type="presParOf" srcId="{CA63F03E-F6E6-E344-982A-46AC3C5BDA83}" destId="{DE3FE3F7-D13A-104D-AA13-85AE261A9FDB}" srcOrd="10" destOrd="0" presId="urn:microsoft.com/office/officeart/2008/layout/VerticalCurvedList"/>
    <dgm:cxn modelId="{124185B3-8518-D34A-A551-D043BEE2EC0A}" type="presParOf" srcId="{DE3FE3F7-D13A-104D-AA13-85AE261A9FDB}" destId="{665A7DD9-E3F5-DC4A-80AA-FD61A90A0477}" srcOrd="0" destOrd="0" presId="urn:microsoft.com/office/officeart/2008/layout/VerticalCurvedList"/>
    <dgm:cxn modelId="{C1696DB1-CCFC-CD4F-AD50-D201D5F2AA86}" type="presParOf" srcId="{CA63F03E-F6E6-E344-982A-46AC3C5BDA83}" destId="{91A84FBD-2147-1B45-AA14-EAA9340F3368}" srcOrd="11" destOrd="0" presId="urn:microsoft.com/office/officeart/2008/layout/VerticalCurvedList"/>
    <dgm:cxn modelId="{941BB8F6-5311-FF48-9EC1-ECD0C208C7F6}" type="presParOf" srcId="{CA63F03E-F6E6-E344-982A-46AC3C5BDA83}" destId="{48903180-566E-7F4F-8F8A-5E2830D63458}" srcOrd="12" destOrd="0" presId="urn:microsoft.com/office/officeart/2008/layout/VerticalCurvedList"/>
    <dgm:cxn modelId="{71657DEB-1725-2D40-B466-03544CC94C42}" type="presParOf" srcId="{48903180-566E-7F4F-8F8A-5E2830D63458}" destId="{8DB35058-EAB2-514C-8F76-8A6DE1F91525}" srcOrd="0" destOrd="0" presId="urn:microsoft.com/office/officeart/2008/layout/VerticalCurvedList"/>
    <dgm:cxn modelId="{D7F0FC31-5294-F144-BD27-6B9007707BEB}" type="presParOf" srcId="{CA63F03E-F6E6-E344-982A-46AC3C5BDA83}" destId="{6B4386D9-42BF-C140-BADE-4E0A043126E2}" srcOrd="13" destOrd="0" presId="urn:microsoft.com/office/officeart/2008/layout/VerticalCurvedList"/>
    <dgm:cxn modelId="{ACE0CDAF-32B9-424E-AF31-160A79EEF62D}" type="presParOf" srcId="{CA63F03E-F6E6-E344-982A-46AC3C5BDA83}" destId="{A0045550-0196-9E41-8FE9-5272365C6290}" srcOrd="14" destOrd="0" presId="urn:microsoft.com/office/officeart/2008/layout/VerticalCurvedList"/>
    <dgm:cxn modelId="{88CF8DBC-218D-3143-909B-E27016BF8334}" type="presParOf" srcId="{A0045550-0196-9E41-8FE9-5272365C6290}" destId="{5DE4A30F-CE3B-074B-BB55-C702B18CC7DF}"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760403-48DE-9542-8416-1E8B6018467D}">
      <dsp:nvSpPr>
        <dsp:cNvPr id="0" name=""/>
        <dsp:cNvSpPr/>
      </dsp:nvSpPr>
      <dsp:spPr>
        <a:xfrm>
          <a:off x="-5611366" y="-859500"/>
          <a:ext cx="6684700" cy="6684700"/>
        </a:xfrm>
        <a:prstGeom prst="blockArc">
          <a:avLst>
            <a:gd name="adj1" fmla="val 18900000"/>
            <a:gd name="adj2" fmla="val 2700000"/>
            <a:gd name="adj3" fmla="val 323"/>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CDD3A5EF-1979-A140-9183-9835A674ABED}">
      <dsp:nvSpPr>
        <dsp:cNvPr id="0" name=""/>
        <dsp:cNvSpPr/>
      </dsp:nvSpPr>
      <dsp:spPr>
        <a:xfrm>
          <a:off x="348343" y="225740"/>
          <a:ext cx="7472064" cy="451282"/>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58206" tIns="40640" rIns="40640" bIns="40640" numCol="1" spcCol="1270" anchor="ctr" anchorCtr="0">
          <a:noAutofit/>
        </a:bodyPr>
        <a:lstStyle/>
        <a:p>
          <a:pPr lvl="0" algn="l" defTabSz="711200">
            <a:lnSpc>
              <a:spcPct val="90000"/>
            </a:lnSpc>
            <a:spcBef>
              <a:spcPct val="0"/>
            </a:spcBef>
            <a:spcAft>
              <a:spcPct val="35000"/>
            </a:spcAft>
          </a:pPr>
          <a:r>
            <a:rPr lang="en-GB" sz="1600" b="1" kern="1200" dirty="0" smtClean="0"/>
            <a:t>Interactive Introduction </a:t>
          </a:r>
          <a:endParaRPr lang="it-IT" sz="1600" b="1" kern="1200" dirty="0"/>
        </a:p>
      </dsp:txBody>
      <dsp:txXfrm>
        <a:off x="348343" y="225740"/>
        <a:ext cx="7472064" cy="451282"/>
      </dsp:txXfrm>
    </dsp:sp>
    <dsp:sp modelId="{EF4B8228-AF1D-E046-B6AB-15E7BA8B4404}">
      <dsp:nvSpPr>
        <dsp:cNvPr id="0" name=""/>
        <dsp:cNvSpPr/>
      </dsp:nvSpPr>
      <dsp:spPr>
        <a:xfrm>
          <a:off x="66292" y="169330"/>
          <a:ext cx="564103" cy="564103"/>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EF3BC8EE-C6F1-644A-8BBC-D533E9A7486F}">
      <dsp:nvSpPr>
        <dsp:cNvPr id="0" name=""/>
        <dsp:cNvSpPr/>
      </dsp:nvSpPr>
      <dsp:spPr>
        <a:xfrm>
          <a:off x="757020" y="903062"/>
          <a:ext cx="7063386" cy="451282"/>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58206" tIns="40640" rIns="40640" bIns="40640" numCol="1" spcCol="1270" anchor="ctr" anchorCtr="0">
          <a:noAutofit/>
        </a:bodyPr>
        <a:lstStyle/>
        <a:p>
          <a:pPr lvl="0" algn="l" defTabSz="711200">
            <a:lnSpc>
              <a:spcPct val="90000"/>
            </a:lnSpc>
            <a:spcBef>
              <a:spcPct val="0"/>
            </a:spcBef>
            <a:spcAft>
              <a:spcPct val="35000"/>
            </a:spcAft>
          </a:pPr>
          <a:r>
            <a:rPr lang="en-GB" sz="1600" b="1" kern="1200" dirty="0" smtClean="0"/>
            <a:t>Individual Exercise 1 – Identifying shared problems</a:t>
          </a:r>
          <a:endParaRPr lang="it-IT" sz="1600" b="1" kern="1200" dirty="0"/>
        </a:p>
      </dsp:txBody>
      <dsp:txXfrm>
        <a:off x="757020" y="903062"/>
        <a:ext cx="7063386" cy="451282"/>
      </dsp:txXfrm>
    </dsp:sp>
    <dsp:sp modelId="{DA941955-73ED-9A45-BBA9-C160FB2728BE}">
      <dsp:nvSpPr>
        <dsp:cNvPr id="0" name=""/>
        <dsp:cNvSpPr/>
      </dsp:nvSpPr>
      <dsp:spPr>
        <a:xfrm>
          <a:off x="474969" y="846651"/>
          <a:ext cx="564103" cy="564103"/>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DDC6204D-1029-914B-BDC7-E744444189D8}">
      <dsp:nvSpPr>
        <dsp:cNvPr id="0" name=""/>
        <dsp:cNvSpPr/>
      </dsp:nvSpPr>
      <dsp:spPr>
        <a:xfrm>
          <a:off x="980974" y="1579887"/>
          <a:ext cx="6839433" cy="451282"/>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58206" tIns="40640" rIns="40640" bIns="40640" numCol="1" spcCol="1270" anchor="ctr" anchorCtr="0">
          <a:noAutofit/>
        </a:bodyPr>
        <a:lstStyle/>
        <a:p>
          <a:pPr lvl="0" algn="l" defTabSz="711200">
            <a:lnSpc>
              <a:spcPct val="90000"/>
            </a:lnSpc>
            <a:spcBef>
              <a:spcPct val="0"/>
            </a:spcBef>
            <a:spcAft>
              <a:spcPct val="35000"/>
            </a:spcAft>
          </a:pPr>
          <a:r>
            <a:rPr lang="en-GB" sz="1600" b="1" kern="1200" smtClean="0"/>
            <a:t>Group Exercise 1 –  identifying advantages and risks of cooperation </a:t>
          </a:r>
          <a:endParaRPr lang="it-IT" sz="1600" b="1" kern="1200"/>
        </a:p>
      </dsp:txBody>
      <dsp:txXfrm>
        <a:off x="980974" y="1579887"/>
        <a:ext cx="6839433" cy="451282"/>
      </dsp:txXfrm>
    </dsp:sp>
    <dsp:sp modelId="{C616CC19-460C-DD43-96FB-A3D9244AF3D4}">
      <dsp:nvSpPr>
        <dsp:cNvPr id="0" name=""/>
        <dsp:cNvSpPr/>
      </dsp:nvSpPr>
      <dsp:spPr>
        <a:xfrm>
          <a:off x="698922" y="1523476"/>
          <a:ext cx="564103" cy="564103"/>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F5D38627-AED4-6448-B092-8B36FC37BE67}">
      <dsp:nvSpPr>
        <dsp:cNvPr id="0" name=""/>
        <dsp:cNvSpPr/>
      </dsp:nvSpPr>
      <dsp:spPr>
        <a:xfrm>
          <a:off x="1052480" y="2257208"/>
          <a:ext cx="6767927" cy="451282"/>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58206" tIns="40640" rIns="40640" bIns="40640" numCol="1" spcCol="1270" anchor="ctr" anchorCtr="0">
          <a:noAutofit/>
        </a:bodyPr>
        <a:lstStyle/>
        <a:p>
          <a:pPr lvl="0" algn="l" defTabSz="711200">
            <a:lnSpc>
              <a:spcPct val="90000"/>
            </a:lnSpc>
            <a:spcBef>
              <a:spcPct val="0"/>
            </a:spcBef>
            <a:spcAft>
              <a:spcPct val="35000"/>
            </a:spcAft>
          </a:pPr>
          <a:r>
            <a:rPr lang="en-GB" sz="1600" b="1" kern="1200" dirty="0" smtClean="0"/>
            <a:t>Group Exercise 2 – identifying the goals and resources of cooperation </a:t>
          </a:r>
          <a:endParaRPr lang="it-IT" sz="1600" b="1" kern="1200" dirty="0"/>
        </a:p>
      </dsp:txBody>
      <dsp:txXfrm>
        <a:off x="1052480" y="2257208"/>
        <a:ext cx="6767927" cy="451282"/>
      </dsp:txXfrm>
    </dsp:sp>
    <dsp:sp modelId="{C8E1F870-740C-5949-83B4-A570DA2DCAB1}">
      <dsp:nvSpPr>
        <dsp:cNvPr id="0" name=""/>
        <dsp:cNvSpPr/>
      </dsp:nvSpPr>
      <dsp:spPr>
        <a:xfrm>
          <a:off x="770428" y="2200798"/>
          <a:ext cx="564103" cy="564103"/>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289F6194-B8B1-FA4B-97B5-64C14DE1E574}">
      <dsp:nvSpPr>
        <dsp:cNvPr id="0" name=""/>
        <dsp:cNvSpPr/>
      </dsp:nvSpPr>
      <dsp:spPr>
        <a:xfrm>
          <a:off x="980974" y="2934530"/>
          <a:ext cx="6839433" cy="451282"/>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58206" tIns="40640" rIns="40640" bIns="40640" numCol="1" spcCol="1270" anchor="ctr" anchorCtr="0">
          <a:noAutofit/>
        </a:bodyPr>
        <a:lstStyle/>
        <a:p>
          <a:pPr lvl="0" algn="l" defTabSz="711200">
            <a:lnSpc>
              <a:spcPct val="90000"/>
            </a:lnSpc>
            <a:spcBef>
              <a:spcPct val="0"/>
            </a:spcBef>
            <a:spcAft>
              <a:spcPct val="35000"/>
            </a:spcAft>
          </a:pPr>
          <a:r>
            <a:rPr lang="en-GB" sz="1600" b="1" kern="1200" dirty="0" smtClean="0"/>
            <a:t>Group Exercise 3 – Identifying future partners of the cooperation</a:t>
          </a:r>
          <a:endParaRPr lang="it-IT" sz="1600" b="1" kern="1200" dirty="0"/>
        </a:p>
      </dsp:txBody>
      <dsp:txXfrm>
        <a:off x="980974" y="2934530"/>
        <a:ext cx="6839433" cy="451282"/>
      </dsp:txXfrm>
    </dsp:sp>
    <dsp:sp modelId="{665A7DD9-E3F5-DC4A-80AA-FD61A90A0477}">
      <dsp:nvSpPr>
        <dsp:cNvPr id="0" name=""/>
        <dsp:cNvSpPr/>
      </dsp:nvSpPr>
      <dsp:spPr>
        <a:xfrm>
          <a:off x="698922" y="2878119"/>
          <a:ext cx="564103" cy="564103"/>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91A84FBD-2147-1B45-AA14-EAA9340F3368}">
      <dsp:nvSpPr>
        <dsp:cNvPr id="0" name=""/>
        <dsp:cNvSpPr/>
      </dsp:nvSpPr>
      <dsp:spPr>
        <a:xfrm>
          <a:off x="757020" y="3611354"/>
          <a:ext cx="7063386" cy="451282"/>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58206" tIns="40640" rIns="40640" bIns="40640" numCol="1" spcCol="1270" anchor="ctr" anchorCtr="0">
          <a:noAutofit/>
        </a:bodyPr>
        <a:lstStyle/>
        <a:p>
          <a:pPr lvl="0" algn="l" defTabSz="711200">
            <a:lnSpc>
              <a:spcPct val="90000"/>
            </a:lnSpc>
            <a:spcBef>
              <a:spcPct val="0"/>
            </a:spcBef>
            <a:spcAft>
              <a:spcPct val="35000"/>
            </a:spcAft>
          </a:pPr>
          <a:r>
            <a:rPr lang="en-GB" sz="1600" b="1" kern="1200" dirty="0" smtClean="0"/>
            <a:t>Group Exercise 4 – Identifying future cooperation structures</a:t>
          </a:r>
          <a:endParaRPr lang="it-IT" sz="1600" b="1" kern="1200" dirty="0"/>
        </a:p>
      </dsp:txBody>
      <dsp:txXfrm>
        <a:off x="757020" y="3611354"/>
        <a:ext cx="7063386" cy="451282"/>
      </dsp:txXfrm>
    </dsp:sp>
    <dsp:sp modelId="{8DB35058-EAB2-514C-8F76-8A6DE1F91525}">
      <dsp:nvSpPr>
        <dsp:cNvPr id="0" name=""/>
        <dsp:cNvSpPr/>
      </dsp:nvSpPr>
      <dsp:spPr>
        <a:xfrm>
          <a:off x="474969" y="3554944"/>
          <a:ext cx="564103" cy="564103"/>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6B4386D9-42BF-C140-BADE-4E0A043126E2}">
      <dsp:nvSpPr>
        <dsp:cNvPr id="0" name=""/>
        <dsp:cNvSpPr/>
      </dsp:nvSpPr>
      <dsp:spPr>
        <a:xfrm>
          <a:off x="348343" y="4288676"/>
          <a:ext cx="7472064" cy="451282"/>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58206" tIns="40640" rIns="40640" bIns="40640" numCol="1" spcCol="1270" anchor="ctr" anchorCtr="0">
          <a:noAutofit/>
        </a:bodyPr>
        <a:lstStyle/>
        <a:p>
          <a:pPr lvl="0" algn="l" defTabSz="711200">
            <a:lnSpc>
              <a:spcPct val="90000"/>
            </a:lnSpc>
            <a:spcBef>
              <a:spcPct val="0"/>
            </a:spcBef>
            <a:spcAft>
              <a:spcPct val="35000"/>
            </a:spcAft>
          </a:pPr>
          <a:r>
            <a:rPr lang="en-GB" sz="1600" b="1" kern="1200" dirty="0" smtClean="0"/>
            <a:t>Plenary Feedback</a:t>
          </a:r>
          <a:endParaRPr lang="it-IT" sz="1600" b="1" kern="1200" dirty="0"/>
        </a:p>
      </dsp:txBody>
      <dsp:txXfrm>
        <a:off x="348343" y="4288676"/>
        <a:ext cx="7472064" cy="451282"/>
      </dsp:txXfrm>
    </dsp:sp>
    <dsp:sp modelId="{5DE4A30F-CE3B-074B-BB55-C702B18CC7DF}">
      <dsp:nvSpPr>
        <dsp:cNvPr id="0" name=""/>
        <dsp:cNvSpPr/>
      </dsp:nvSpPr>
      <dsp:spPr>
        <a:xfrm>
          <a:off x="66292" y="4232266"/>
          <a:ext cx="564103" cy="564103"/>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9099" cy="497205"/>
          </a:xfrm>
          <a:prstGeom prst="rect">
            <a:avLst/>
          </a:prstGeom>
        </p:spPr>
        <p:txBody>
          <a:bodyPr vert="horz" lIns="95706" tIns="47854" rIns="95706" bIns="47854" rtlCol="0"/>
          <a:lstStyle>
            <a:lvl1pPr algn="l">
              <a:defRPr sz="1300"/>
            </a:lvl1pPr>
          </a:lstStyle>
          <a:p>
            <a:endParaRPr lang="fr-FR"/>
          </a:p>
        </p:txBody>
      </p:sp>
      <p:sp>
        <p:nvSpPr>
          <p:cNvPr id="3" name="Espace réservé de la date 2"/>
          <p:cNvSpPr>
            <a:spLocks noGrp="1"/>
          </p:cNvSpPr>
          <p:nvPr>
            <p:ph type="dt" sz="quarter" idx="1"/>
          </p:nvPr>
        </p:nvSpPr>
        <p:spPr>
          <a:xfrm>
            <a:off x="3854940" y="1"/>
            <a:ext cx="2949099" cy="497205"/>
          </a:xfrm>
          <a:prstGeom prst="rect">
            <a:avLst/>
          </a:prstGeom>
        </p:spPr>
        <p:txBody>
          <a:bodyPr vert="horz" lIns="95706" tIns="47854" rIns="95706" bIns="47854" rtlCol="0"/>
          <a:lstStyle>
            <a:lvl1pPr algn="r">
              <a:defRPr sz="1300"/>
            </a:lvl1pPr>
          </a:lstStyle>
          <a:p>
            <a:fld id="{14208671-A0B8-3E47-A7D9-43510B064522}" type="datetime1">
              <a:rPr lang="fr-FR" smtClean="0"/>
              <a:pPr/>
              <a:t>14/02/2017</a:t>
            </a:fld>
            <a:endParaRPr lang="fr-FR"/>
          </a:p>
        </p:txBody>
      </p:sp>
      <p:sp>
        <p:nvSpPr>
          <p:cNvPr id="4" name="Espace réservé du pied de page 3"/>
          <p:cNvSpPr>
            <a:spLocks noGrp="1"/>
          </p:cNvSpPr>
          <p:nvPr>
            <p:ph type="ftr" sz="quarter" idx="2"/>
          </p:nvPr>
        </p:nvSpPr>
        <p:spPr>
          <a:xfrm>
            <a:off x="0" y="9445170"/>
            <a:ext cx="2949099" cy="497205"/>
          </a:xfrm>
          <a:prstGeom prst="rect">
            <a:avLst/>
          </a:prstGeom>
        </p:spPr>
        <p:txBody>
          <a:bodyPr vert="horz" lIns="95706" tIns="47854" rIns="95706" bIns="47854" rtlCol="0" anchor="b"/>
          <a:lstStyle>
            <a:lvl1pPr algn="l">
              <a:defRPr sz="1300"/>
            </a:lvl1pPr>
          </a:lstStyle>
          <a:p>
            <a:endParaRPr lang="fr-FR"/>
          </a:p>
        </p:txBody>
      </p:sp>
      <p:sp>
        <p:nvSpPr>
          <p:cNvPr id="5" name="Espace réservé du numéro de diapositive 4"/>
          <p:cNvSpPr>
            <a:spLocks noGrp="1"/>
          </p:cNvSpPr>
          <p:nvPr>
            <p:ph type="sldNum" sz="quarter" idx="3"/>
          </p:nvPr>
        </p:nvSpPr>
        <p:spPr>
          <a:xfrm>
            <a:off x="3854940" y="9445170"/>
            <a:ext cx="2949099" cy="497205"/>
          </a:xfrm>
          <a:prstGeom prst="rect">
            <a:avLst/>
          </a:prstGeom>
        </p:spPr>
        <p:txBody>
          <a:bodyPr vert="horz" lIns="95706" tIns="47854" rIns="95706" bIns="47854" rtlCol="0" anchor="b"/>
          <a:lstStyle>
            <a:lvl1pPr algn="r">
              <a:defRPr sz="1300"/>
            </a:lvl1pPr>
          </a:lstStyle>
          <a:p>
            <a:fld id="{6759D221-9A09-9540-B314-8604B0193E34}" type="slidenum">
              <a:rPr lang="fr-FR" smtClean="0"/>
              <a:pPr/>
              <a:t>‹n.›</a:t>
            </a:fld>
            <a:endParaRPr lang="fr-FR"/>
          </a:p>
        </p:txBody>
      </p:sp>
    </p:spTree>
    <p:extLst>
      <p:ext uri="{BB962C8B-B14F-4D97-AF65-F5344CB8AC3E}">
        <p14:creationId xmlns:p14="http://schemas.microsoft.com/office/powerpoint/2010/main" val="1293850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9099" cy="497205"/>
          </a:xfrm>
          <a:prstGeom prst="rect">
            <a:avLst/>
          </a:prstGeom>
        </p:spPr>
        <p:txBody>
          <a:bodyPr vert="horz" lIns="95706" tIns="47854" rIns="95706" bIns="47854" rtlCol="0"/>
          <a:lstStyle>
            <a:lvl1pPr algn="l">
              <a:defRPr sz="1300"/>
            </a:lvl1pPr>
          </a:lstStyle>
          <a:p>
            <a:endParaRPr lang="fr-FR"/>
          </a:p>
        </p:txBody>
      </p:sp>
      <p:sp>
        <p:nvSpPr>
          <p:cNvPr id="3" name="Espace réservé de la date 2"/>
          <p:cNvSpPr>
            <a:spLocks noGrp="1"/>
          </p:cNvSpPr>
          <p:nvPr>
            <p:ph type="dt" idx="1"/>
          </p:nvPr>
        </p:nvSpPr>
        <p:spPr>
          <a:xfrm>
            <a:off x="3854940" y="1"/>
            <a:ext cx="2949099" cy="497205"/>
          </a:xfrm>
          <a:prstGeom prst="rect">
            <a:avLst/>
          </a:prstGeom>
        </p:spPr>
        <p:txBody>
          <a:bodyPr vert="horz" lIns="95706" tIns="47854" rIns="95706" bIns="47854" rtlCol="0"/>
          <a:lstStyle>
            <a:lvl1pPr algn="r">
              <a:defRPr sz="1300"/>
            </a:lvl1pPr>
          </a:lstStyle>
          <a:p>
            <a:fld id="{7B3B23B9-18C7-DB45-B429-7B8C8BC37F52}" type="datetime1">
              <a:rPr lang="fr-FR" smtClean="0"/>
              <a:pPr/>
              <a:t>14/02/2017</a:t>
            </a:fld>
            <a:endParaRPr lang="fr-FR"/>
          </a:p>
        </p:txBody>
      </p:sp>
      <p:sp>
        <p:nvSpPr>
          <p:cNvPr id="4" name="Espace réservé de l'image des diapositives 3"/>
          <p:cNvSpPr>
            <a:spLocks noGrp="1" noRot="1" noChangeAspect="1"/>
          </p:cNvSpPr>
          <p:nvPr>
            <p:ph type="sldImg" idx="2"/>
          </p:nvPr>
        </p:nvSpPr>
        <p:spPr>
          <a:xfrm>
            <a:off x="917575" y="746125"/>
            <a:ext cx="4970463" cy="3729038"/>
          </a:xfrm>
          <a:prstGeom prst="rect">
            <a:avLst/>
          </a:prstGeom>
          <a:noFill/>
          <a:ln w="12700">
            <a:solidFill>
              <a:prstClr val="black"/>
            </a:solidFill>
          </a:ln>
        </p:spPr>
        <p:txBody>
          <a:bodyPr vert="horz" lIns="95706" tIns="47854" rIns="95706" bIns="47854" rtlCol="0" anchor="ctr"/>
          <a:lstStyle/>
          <a:p>
            <a:endParaRPr lang="fr-FR"/>
          </a:p>
        </p:txBody>
      </p:sp>
      <p:sp>
        <p:nvSpPr>
          <p:cNvPr id="5" name="Espace réservé des commentaires 4"/>
          <p:cNvSpPr>
            <a:spLocks noGrp="1"/>
          </p:cNvSpPr>
          <p:nvPr>
            <p:ph type="body" sz="quarter" idx="3"/>
          </p:nvPr>
        </p:nvSpPr>
        <p:spPr>
          <a:xfrm>
            <a:off x="680562" y="4723447"/>
            <a:ext cx="5444490" cy="4474845"/>
          </a:xfrm>
          <a:prstGeom prst="rect">
            <a:avLst/>
          </a:prstGeom>
        </p:spPr>
        <p:txBody>
          <a:bodyPr vert="horz" lIns="95706" tIns="47854" rIns="95706" bIns="47854"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45170"/>
            <a:ext cx="2949099" cy="497205"/>
          </a:xfrm>
          <a:prstGeom prst="rect">
            <a:avLst/>
          </a:prstGeom>
        </p:spPr>
        <p:txBody>
          <a:bodyPr vert="horz" lIns="95706" tIns="47854" rIns="95706" bIns="47854"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854940" y="9445170"/>
            <a:ext cx="2949099" cy="497205"/>
          </a:xfrm>
          <a:prstGeom prst="rect">
            <a:avLst/>
          </a:prstGeom>
        </p:spPr>
        <p:txBody>
          <a:bodyPr vert="horz" lIns="95706" tIns="47854" rIns="95706" bIns="47854" rtlCol="0" anchor="b"/>
          <a:lstStyle>
            <a:lvl1pPr algn="r">
              <a:defRPr sz="1300"/>
            </a:lvl1pPr>
          </a:lstStyle>
          <a:p>
            <a:fld id="{7337B99B-D378-6C49-AC24-BA32949E8AE6}" type="slidenum">
              <a:rPr lang="fr-FR" smtClean="0"/>
              <a:pPr/>
              <a:t>‹n.›</a:t>
            </a:fld>
            <a:endParaRPr lang="fr-FR"/>
          </a:p>
        </p:txBody>
      </p:sp>
    </p:spTree>
    <p:extLst>
      <p:ext uri="{BB962C8B-B14F-4D97-AF65-F5344CB8AC3E}">
        <p14:creationId xmlns:p14="http://schemas.microsoft.com/office/powerpoint/2010/main" val="246998366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337B99B-D378-6C49-AC24-BA32949E8AE6}" type="slidenum">
              <a:rPr lang="fr-FR" smtClean="0"/>
              <a:pPr/>
              <a:t>3</a:t>
            </a:fld>
            <a:endParaRPr lang="fr-FR"/>
          </a:p>
        </p:txBody>
      </p:sp>
    </p:spTree>
    <p:extLst>
      <p:ext uri="{BB962C8B-B14F-4D97-AF65-F5344CB8AC3E}">
        <p14:creationId xmlns:p14="http://schemas.microsoft.com/office/powerpoint/2010/main" val="1690925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Imag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335"/>
            <a:ext cx="9160477" cy="3795872"/>
          </a:xfrm>
          <a:prstGeom prst="rect">
            <a:avLst/>
          </a:prstGeom>
        </p:spPr>
      </p:pic>
      <p:sp>
        <p:nvSpPr>
          <p:cNvPr id="2" name="Titolo 1"/>
          <p:cNvSpPr>
            <a:spLocks noGrp="1"/>
          </p:cNvSpPr>
          <p:nvPr>
            <p:ph type="ctrTitle"/>
          </p:nvPr>
        </p:nvSpPr>
        <p:spPr>
          <a:xfrm>
            <a:off x="0" y="4342048"/>
            <a:ext cx="9144000" cy="867124"/>
          </a:xfrm>
        </p:spPr>
        <p:txBody>
          <a:bodyPr anchor="b"/>
          <a:lstStyle>
            <a:lvl1pPr algn="ctr">
              <a:defRPr sz="4500">
                <a:solidFill>
                  <a:srgbClr val="0D347D"/>
                </a:solidFill>
              </a:defRPr>
            </a:lvl1pPr>
          </a:lstStyle>
          <a:p>
            <a:r>
              <a:rPr lang="it-IT" dirty="0" smtClean="0"/>
              <a:t>Fare clic per modificare stile</a:t>
            </a:r>
            <a:endParaRPr lang="it-IT" dirty="0"/>
          </a:p>
        </p:txBody>
      </p:sp>
      <p:sp>
        <p:nvSpPr>
          <p:cNvPr id="3" name="Sottotitolo 2"/>
          <p:cNvSpPr>
            <a:spLocks noGrp="1"/>
          </p:cNvSpPr>
          <p:nvPr>
            <p:ph type="subTitle" idx="1"/>
          </p:nvPr>
        </p:nvSpPr>
        <p:spPr>
          <a:xfrm>
            <a:off x="1143000" y="5209172"/>
            <a:ext cx="6858000" cy="992328"/>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smtClean="0"/>
              <a:t>Fare clic per modificare lo stile del sottotitolo dello schema</a:t>
            </a:r>
            <a:endParaRPr lang="it-IT"/>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Tree>
    <p:extLst>
      <p:ext uri="{BB962C8B-B14F-4D97-AF65-F5344CB8AC3E}">
        <p14:creationId xmlns:p14="http://schemas.microsoft.com/office/powerpoint/2010/main" val="73011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olo e testo verticale">
    <p:spTree>
      <p:nvGrpSpPr>
        <p:cNvPr id="1" name=""/>
        <p:cNvGrpSpPr/>
        <p:nvPr/>
      </p:nvGrpSpPr>
      <p:grpSpPr>
        <a:xfrm>
          <a:off x="0" y="0"/>
          <a:ext cx="0" cy="0"/>
          <a:chOff x="0" y="0"/>
          <a:chExt cx="0" cy="0"/>
        </a:xfrm>
      </p:grpSpPr>
      <p:sp>
        <p:nvSpPr>
          <p:cNvPr id="3" name="Segnaposto testo verticale 2"/>
          <p:cNvSpPr>
            <a:spLocks noGrp="1"/>
          </p:cNvSpPr>
          <p:nvPr>
            <p:ph type="body" orient="vert" idx="1"/>
          </p:nvPr>
        </p:nvSpPr>
        <p:spPr/>
        <p:txBody>
          <a:bodyPr vert="eaVert"/>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p:txBody>
          <a:bodyPr/>
          <a:lstStyle/>
          <a:p>
            <a:fld id="{2CA14A32-25FE-8F48-AAFA-447236822156}" type="datetime1">
              <a:rPr lang="it-IT" smtClean="0"/>
              <a:t>14/02/17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8"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9"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792297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43675" y="947853"/>
            <a:ext cx="1971675" cy="5229110"/>
          </a:xfrm>
        </p:spPr>
        <p:txBody>
          <a:bodyPr vert="eaVert"/>
          <a:lstStyle>
            <a:lvl1pPr>
              <a:defRPr>
                <a:solidFill>
                  <a:srgbClr val="0D347D"/>
                </a:solidFill>
              </a:defRPr>
            </a:lvl1pPr>
          </a:lstStyle>
          <a:p>
            <a:r>
              <a:rPr lang="it-IT" dirty="0" smtClean="0"/>
              <a:t>Fare clic per modificare stile</a:t>
            </a:r>
            <a:endParaRPr lang="it-IT" dirty="0"/>
          </a:p>
        </p:txBody>
      </p:sp>
      <p:sp>
        <p:nvSpPr>
          <p:cNvPr id="3" name="Segnaposto testo verticale 2"/>
          <p:cNvSpPr>
            <a:spLocks noGrp="1"/>
          </p:cNvSpPr>
          <p:nvPr>
            <p:ph type="body" orient="vert" idx="1"/>
          </p:nvPr>
        </p:nvSpPr>
        <p:spPr>
          <a:xfrm>
            <a:off x="628650" y="947853"/>
            <a:ext cx="5800725" cy="5229109"/>
          </a:xfrm>
        </p:spPr>
        <p:txBody>
          <a:bodyPr vert="eaVert"/>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p:txBody>
          <a:bodyPr/>
          <a:lstStyle/>
          <a:p>
            <a:fld id="{1026F3DC-FF95-D545-8B64-6ABA8614293E}" type="datetime1">
              <a:rPr lang="it-IT" smtClean="0"/>
              <a:t>14/02/17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7" name="Segnaposto titolo 1"/>
          <p:cNvSpPr txBox="1">
            <a:spLocks/>
          </p:cNvSpPr>
          <p:nvPr userDrawn="1"/>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lvl1pPr algn="r" defTabSz="685800" rtl="0" eaLnBrk="1" latinLnBrk="0" hangingPunct="1">
              <a:lnSpc>
                <a:spcPct val="100000"/>
              </a:lnSpc>
              <a:spcBef>
                <a:spcPct val="0"/>
              </a:spcBef>
              <a:buNone/>
              <a:defRPr sz="2400" b="1" kern="1200">
                <a:solidFill>
                  <a:srgbClr val="0D347D"/>
                </a:solidFill>
                <a:effectLst>
                  <a:outerShdw blurRad="38100" dist="38100" dir="2700000" algn="tl">
                    <a:srgbClr val="000000">
                      <a:alpha val="43137"/>
                    </a:srgbClr>
                  </a:outerShdw>
                </a:effectLst>
                <a:latin typeface="+mj-lt"/>
                <a:ea typeface="+mj-ea"/>
                <a:cs typeface="+mj-cs"/>
              </a:defRPr>
            </a:lvl1pPr>
          </a:lstStyle>
          <a:p>
            <a:r>
              <a:rPr lang="it-IT" smtClean="0"/>
              <a:t>Fare clic per modificare stile</a:t>
            </a:r>
            <a:endParaRPr lang="it-IT" dirty="0"/>
          </a:p>
        </p:txBody>
      </p:sp>
      <p:sp>
        <p:nvSpPr>
          <p:cNvPr id="8"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751219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chor="t"/>
          <a:lstStyle>
            <a:lvl1pPr marL="207450" algn="just">
              <a:lnSpc>
                <a:spcPct val="100000"/>
              </a:lnSpc>
              <a:spcAft>
                <a:spcPts val="600"/>
              </a:spcAft>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p:txBody>
          <a:bodyPr/>
          <a:lstStyle/>
          <a:p>
            <a:fld id="{58BA6FD7-F894-DF44-8FFE-608848D37E88}" type="datetime1">
              <a:rPr lang="it-IT" smtClean="0"/>
              <a:t>14/02/17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7"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8"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291111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9"/>
            <a:ext cx="7886700" cy="2852737"/>
          </a:xfrm>
        </p:spPr>
        <p:style>
          <a:lnRef idx="0">
            <a:schemeClr val="accent3"/>
          </a:lnRef>
          <a:fillRef idx="3">
            <a:schemeClr val="accent3"/>
          </a:fillRef>
          <a:effectRef idx="3">
            <a:schemeClr val="accent3"/>
          </a:effectRef>
          <a:fontRef idx="none"/>
        </p:style>
        <p:txBody>
          <a:bodyPr anchor="b"/>
          <a:lstStyle>
            <a:lvl1pPr>
              <a:defRPr sz="4500">
                <a:solidFill>
                  <a:schemeClr val="bg1"/>
                </a:solidFill>
              </a:defRPr>
            </a:lvl1pPr>
          </a:lstStyle>
          <a:p>
            <a:r>
              <a:rPr lang="it-IT" dirty="0" smtClean="0"/>
              <a:t>Fare clic per modificare stile</a:t>
            </a:r>
            <a:endParaRPr lang="it-IT" dirty="0"/>
          </a:p>
        </p:txBody>
      </p:sp>
      <p:sp>
        <p:nvSpPr>
          <p:cNvPr id="3" name="Segnaposto tes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BAAFA206-53D8-3447-AAD0-F18D076EAFE1}" type="datetime1">
              <a:rPr lang="it-IT" smtClean="0"/>
              <a:t>14/02/17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8"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736358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628650" y="1056640"/>
            <a:ext cx="3886200" cy="5120323"/>
          </a:xfrm>
        </p:spPr>
        <p:txBody>
          <a:bodyPr/>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contenuto 3"/>
          <p:cNvSpPr>
            <a:spLocks noGrp="1"/>
          </p:cNvSpPr>
          <p:nvPr>
            <p:ph sz="half" idx="2"/>
          </p:nvPr>
        </p:nvSpPr>
        <p:spPr>
          <a:xfrm>
            <a:off x="4629150" y="1056640"/>
            <a:ext cx="3886200" cy="5120323"/>
          </a:xfrm>
        </p:spPr>
        <p:txBody>
          <a:bodyPr/>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data 4"/>
          <p:cNvSpPr>
            <a:spLocks noGrp="1"/>
          </p:cNvSpPr>
          <p:nvPr>
            <p:ph type="dt" sz="half" idx="10"/>
          </p:nvPr>
        </p:nvSpPr>
        <p:spPr/>
        <p:txBody>
          <a:bodyPr/>
          <a:lstStyle/>
          <a:p>
            <a:fld id="{67F3AF80-539A-1948-BAFD-D8DEA8E7C5A2}" type="datetime1">
              <a:rPr lang="it-IT" smtClean="0"/>
              <a:t>14/02/17</a:t>
            </a:fld>
            <a:endParaRPr lang="fr-FR" dirty="0"/>
          </a:p>
        </p:txBody>
      </p:sp>
      <p:sp>
        <p:nvSpPr>
          <p:cNvPr id="7" name="Segnaposto numero diapositiva 6"/>
          <p:cNvSpPr>
            <a:spLocks noGrp="1"/>
          </p:cNvSpPr>
          <p:nvPr>
            <p:ph type="sldNum" sz="quarter" idx="12"/>
          </p:nvPr>
        </p:nvSpPr>
        <p:spPr/>
        <p:txBody>
          <a:bodyPr/>
          <a:lstStyle/>
          <a:p>
            <a:fld id="{E8716A00-CC3F-A24A-9B86-816E9CA7F4AC}" type="slidenum">
              <a:rPr lang="fr-FR" smtClean="0"/>
              <a:pPr/>
              <a:t>‹n.›</a:t>
            </a:fld>
            <a:endParaRPr lang="fr-FR" dirty="0"/>
          </a:p>
        </p:txBody>
      </p:sp>
      <p:sp>
        <p:nvSpPr>
          <p:cNvPr id="8"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9"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30245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fronto">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233680" y="1067848"/>
            <a:ext cx="4264502" cy="823912"/>
          </a:xfrm>
        </p:spPr>
        <p:txBody>
          <a:bodyPr anchor="t">
            <a:normAutofit/>
          </a:bodyPr>
          <a:lstStyle>
            <a:lvl1pPr marL="0" indent="0">
              <a:buNone/>
              <a:defRPr sz="22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4" name="Segnaposto contenuto 3"/>
          <p:cNvSpPr>
            <a:spLocks noGrp="1"/>
          </p:cNvSpPr>
          <p:nvPr>
            <p:ph sz="half" idx="2"/>
          </p:nvPr>
        </p:nvSpPr>
        <p:spPr>
          <a:xfrm>
            <a:off x="233680" y="1891760"/>
            <a:ext cx="4264502" cy="4107596"/>
          </a:xfrm>
        </p:spPr>
        <p:txBody>
          <a:bodyPr/>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testo 4"/>
          <p:cNvSpPr>
            <a:spLocks noGrp="1"/>
          </p:cNvSpPr>
          <p:nvPr>
            <p:ph type="body" sz="quarter" idx="3"/>
          </p:nvPr>
        </p:nvSpPr>
        <p:spPr>
          <a:xfrm>
            <a:off x="4657774" y="1067848"/>
            <a:ext cx="4285504" cy="823912"/>
          </a:xfrm>
        </p:spPr>
        <p:txBody>
          <a:bodyPr anchor="t">
            <a:normAutofit/>
          </a:bodyPr>
          <a:lstStyle>
            <a:lvl1pPr marL="0" indent="0">
              <a:buNone/>
              <a:defRPr sz="22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6" name="Segnaposto contenuto 5"/>
          <p:cNvSpPr>
            <a:spLocks noGrp="1"/>
          </p:cNvSpPr>
          <p:nvPr>
            <p:ph sz="quarter" idx="4"/>
          </p:nvPr>
        </p:nvSpPr>
        <p:spPr>
          <a:xfrm>
            <a:off x="4657774" y="1891760"/>
            <a:ext cx="4285504" cy="4107596"/>
          </a:xfrm>
        </p:spPr>
        <p:txBody>
          <a:bodyPr anchor="t"/>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7" name="Segnaposto data 6"/>
          <p:cNvSpPr>
            <a:spLocks noGrp="1"/>
          </p:cNvSpPr>
          <p:nvPr>
            <p:ph type="dt" sz="half" idx="10"/>
          </p:nvPr>
        </p:nvSpPr>
        <p:spPr/>
        <p:txBody>
          <a:bodyPr/>
          <a:lstStyle/>
          <a:p>
            <a:fld id="{DCBB6B7B-09DE-BD42-A29A-0615A13D9D25}" type="datetime1">
              <a:rPr lang="it-IT" smtClean="0"/>
              <a:t>14/02/17</a:t>
            </a:fld>
            <a:endParaRPr lang="fr-FR" dirty="0"/>
          </a:p>
        </p:txBody>
      </p:sp>
      <p:sp>
        <p:nvSpPr>
          <p:cNvPr id="9" name="Segnaposto numero diapositiva 8"/>
          <p:cNvSpPr>
            <a:spLocks noGrp="1"/>
          </p:cNvSpPr>
          <p:nvPr>
            <p:ph type="sldNum" sz="quarter" idx="12"/>
          </p:nvPr>
        </p:nvSpPr>
        <p:spPr/>
        <p:txBody>
          <a:bodyPr/>
          <a:lstStyle/>
          <a:p>
            <a:fld id="{E8716A00-CC3F-A24A-9B86-816E9CA7F4AC}" type="slidenum">
              <a:rPr lang="fr-FR" smtClean="0"/>
              <a:pPr/>
              <a:t>‹n.›</a:t>
            </a:fld>
            <a:endParaRPr lang="fr-FR" dirty="0"/>
          </a:p>
        </p:txBody>
      </p:sp>
      <p:sp>
        <p:nvSpPr>
          <p:cNvPr id="10" name="Segnaposto titolo 1"/>
          <p:cNvSpPr>
            <a:spLocks noGrp="1"/>
          </p:cNvSpPr>
          <p:nvPr>
            <p:ph type="title"/>
          </p:nvPr>
        </p:nvSpPr>
        <p:spPr>
          <a:xfrm>
            <a:off x="4608850" y="12032"/>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11" name="Segnaposto piè di pagina 4"/>
          <p:cNvSpPr>
            <a:spLocks noGrp="1"/>
          </p:cNvSpPr>
          <p:nvPr>
            <p:ph type="ftr" sz="quarter" idx="1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523860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olo titolo">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7F337369-B0F1-5543-B8BF-0288E5A10DF7}" type="datetime1">
              <a:rPr lang="it-IT" smtClean="0"/>
              <a:t>14/02/17</a:t>
            </a:fld>
            <a:endParaRPr lang="fr-FR" dirty="0"/>
          </a:p>
        </p:txBody>
      </p:sp>
      <p:sp>
        <p:nvSpPr>
          <p:cNvPr id="5" name="Segnaposto numero diapositiva 4"/>
          <p:cNvSpPr>
            <a:spLocks noGrp="1"/>
          </p:cNvSpPr>
          <p:nvPr>
            <p:ph type="sldNum" sz="quarter" idx="12"/>
          </p:nvPr>
        </p:nvSpPr>
        <p:spPr/>
        <p:txBody>
          <a:bodyPr/>
          <a:lstStyle/>
          <a:p>
            <a:fld id="{E8716A00-CC3F-A24A-9B86-816E9CA7F4AC}" type="slidenum">
              <a:rPr lang="fr-FR" smtClean="0"/>
              <a:pPr/>
              <a:t>‹n.›</a:t>
            </a:fld>
            <a:endParaRPr lang="fr-FR" dirty="0"/>
          </a:p>
        </p:txBody>
      </p:sp>
      <p:sp>
        <p:nvSpPr>
          <p:cNvPr id="6"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7"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626054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CDC0D82-552E-E448-9F84-118D39D8499D}" type="datetime1">
              <a:rPr lang="it-IT" smtClean="0"/>
              <a:t>14/02/17</a:t>
            </a:fld>
            <a:endParaRPr lang="fr-FR"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‹n.›</a:t>
            </a:fld>
            <a:endParaRPr lang="fr-FR" dirty="0"/>
          </a:p>
        </p:txBody>
      </p:sp>
      <p:sp>
        <p:nvSpPr>
          <p:cNvPr id="5"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6"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572199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uto con didascalia">
    <p:spTree>
      <p:nvGrpSpPr>
        <p:cNvPr id="1" name=""/>
        <p:cNvGrpSpPr/>
        <p:nvPr/>
      </p:nvGrpSpPr>
      <p:grpSpPr>
        <a:xfrm>
          <a:off x="0" y="0"/>
          <a:ext cx="0" cy="0"/>
          <a:chOff x="0" y="0"/>
          <a:chExt cx="0" cy="0"/>
        </a:xfrm>
      </p:grpSpPr>
      <p:sp>
        <p:nvSpPr>
          <p:cNvPr id="3" name="Segnaposto contenuto 2"/>
          <p:cNvSpPr>
            <a:spLocks noGrp="1"/>
          </p:cNvSpPr>
          <p:nvPr>
            <p:ph idx="1"/>
          </p:nvPr>
        </p:nvSpPr>
        <p:spPr>
          <a:xfrm>
            <a:off x="3887391" y="987426"/>
            <a:ext cx="5155010" cy="5346538"/>
          </a:xfrm>
        </p:spPr>
        <p:txBody>
          <a:bodyPr/>
          <a:lstStyle>
            <a:lvl1pPr algn="just">
              <a:lnSpc>
                <a:spcPct val="100000"/>
              </a:lnSpc>
              <a:defRPr sz="2400"/>
            </a:lvl1pPr>
            <a:lvl2pPr algn="just">
              <a:lnSpc>
                <a:spcPct val="100000"/>
              </a:lnSpc>
              <a:defRPr sz="2100"/>
            </a:lvl2pPr>
            <a:lvl3pPr algn="just">
              <a:lnSpc>
                <a:spcPct val="100000"/>
              </a:lnSpc>
              <a:defRPr sz="1800"/>
            </a:lvl3pPr>
            <a:lvl4pPr algn="just">
              <a:lnSpc>
                <a:spcPct val="100000"/>
              </a:lnSpc>
              <a:defRPr sz="1500"/>
            </a:lvl4pPr>
            <a:lvl5pPr algn="just">
              <a:lnSpc>
                <a:spcPct val="100000"/>
              </a:lnSpc>
              <a:defRPr sz="1500"/>
            </a:lvl5pPr>
            <a:lvl6pPr>
              <a:defRPr sz="1500"/>
            </a:lvl6pPr>
            <a:lvl7pPr>
              <a:defRPr sz="1500"/>
            </a:lvl7pPr>
            <a:lvl8pPr>
              <a:defRPr sz="1500"/>
            </a:lvl8pPr>
            <a:lvl9pPr>
              <a:defRPr sz="1500"/>
            </a:lvl9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testo 3"/>
          <p:cNvSpPr>
            <a:spLocks noGrp="1"/>
          </p:cNvSpPr>
          <p:nvPr>
            <p:ph type="body" sz="half" idx="2"/>
          </p:nvPr>
        </p:nvSpPr>
        <p:spPr>
          <a:xfrm>
            <a:off x="629841" y="2057400"/>
            <a:ext cx="2949178" cy="523220"/>
          </a:xfrm>
        </p:spPr>
        <p:txBody>
          <a:bodyPr>
            <a:spAutoFit/>
          </a:bodyPr>
          <a:lstStyle>
            <a:lvl1pPr marL="0" indent="0" algn="just">
              <a:lnSpc>
                <a:spcPct val="100000"/>
              </a:lnSpc>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dirty="0" smtClean="0"/>
              <a:t>Fare clic per modificare gli stili del testo dello schema</a:t>
            </a:r>
          </a:p>
        </p:txBody>
      </p:sp>
      <p:sp>
        <p:nvSpPr>
          <p:cNvPr id="5" name="Segnaposto data 4"/>
          <p:cNvSpPr>
            <a:spLocks noGrp="1"/>
          </p:cNvSpPr>
          <p:nvPr>
            <p:ph type="dt" sz="half" idx="10"/>
          </p:nvPr>
        </p:nvSpPr>
        <p:spPr/>
        <p:txBody>
          <a:bodyPr/>
          <a:lstStyle/>
          <a:p>
            <a:fld id="{870EF3BA-0A74-354F-9027-CF5D2E951204}" type="datetime1">
              <a:rPr lang="it-IT" smtClean="0"/>
              <a:t>14/02/17</a:t>
            </a:fld>
            <a:endParaRPr lang="fr-FR" dirty="0"/>
          </a:p>
        </p:txBody>
      </p:sp>
      <p:sp>
        <p:nvSpPr>
          <p:cNvPr id="7" name="Segnaposto numero diapositiva 6"/>
          <p:cNvSpPr>
            <a:spLocks noGrp="1"/>
          </p:cNvSpPr>
          <p:nvPr>
            <p:ph type="sldNum" sz="quarter" idx="12"/>
          </p:nvPr>
        </p:nvSpPr>
        <p:spPr/>
        <p:txBody>
          <a:bodyPr/>
          <a:lstStyle/>
          <a:p>
            <a:fld id="{E8716A00-CC3F-A24A-9B86-816E9CA7F4AC}" type="slidenum">
              <a:rPr lang="fr-FR" smtClean="0"/>
              <a:pPr/>
              <a:t>‹n.›</a:t>
            </a:fld>
            <a:endParaRPr lang="fr-FR" dirty="0"/>
          </a:p>
        </p:txBody>
      </p:sp>
      <p:sp>
        <p:nvSpPr>
          <p:cNvPr id="9" name="Segnaposto testo 2"/>
          <p:cNvSpPr>
            <a:spLocks noGrp="1"/>
          </p:cNvSpPr>
          <p:nvPr>
            <p:ph type="body" idx="13"/>
          </p:nvPr>
        </p:nvSpPr>
        <p:spPr>
          <a:xfrm>
            <a:off x="629840" y="1067848"/>
            <a:ext cx="2949179" cy="823912"/>
          </a:xfrm>
        </p:spPr>
        <p:txBody>
          <a:bodyPr anchor="t">
            <a:noAutofit/>
          </a:bodyPr>
          <a:lstStyle>
            <a:lvl1pPr marL="0" indent="0">
              <a:buNone/>
              <a:defRPr sz="18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8"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10"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323800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magine con didascalia">
    <p:spTree>
      <p:nvGrpSpPr>
        <p:cNvPr id="1" name=""/>
        <p:cNvGrpSpPr/>
        <p:nvPr/>
      </p:nvGrpSpPr>
      <p:grpSpPr>
        <a:xfrm>
          <a:off x="0" y="0"/>
          <a:ext cx="0" cy="0"/>
          <a:chOff x="0" y="0"/>
          <a:chExt cx="0" cy="0"/>
        </a:xfrm>
      </p:grpSpPr>
      <p:sp>
        <p:nvSpPr>
          <p:cNvPr id="3" name="Segnaposto immagine 2"/>
          <p:cNvSpPr>
            <a:spLocks noGrp="1"/>
          </p:cNvSpPr>
          <p:nvPr>
            <p:ph type="pic" idx="1"/>
          </p:nvPr>
        </p:nvSpPr>
        <p:spPr>
          <a:xfrm>
            <a:off x="3887391" y="987426"/>
            <a:ext cx="515501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it-IT"/>
          </a:p>
        </p:txBody>
      </p:sp>
      <p:sp>
        <p:nvSpPr>
          <p:cNvPr id="4" name="Segnaposto testo 3"/>
          <p:cNvSpPr>
            <a:spLocks noGrp="1"/>
          </p:cNvSpPr>
          <p:nvPr>
            <p:ph type="body" sz="half" idx="2"/>
          </p:nvPr>
        </p:nvSpPr>
        <p:spPr>
          <a:xfrm>
            <a:off x="629841" y="2057400"/>
            <a:ext cx="2949178" cy="523220"/>
          </a:xfrm>
        </p:spPr>
        <p:txBody>
          <a:bodyPr>
            <a:spAutoFit/>
          </a:bodyPr>
          <a:lstStyle>
            <a:lvl1pPr marL="0" indent="0" algn="just">
              <a:lnSpc>
                <a:spcPct val="100000"/>
              </a:lnSpc>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dirty="0" smtClean="0"/>
              <a:t>Fare clic per modificare gli stili del testo dello schema</a:t>
            </a:r>
          </a:p>
        </p:txBody>
      </p:sp>
      <p:sp>
        <p:nvSpPr>
          <p:cNvPr id="5" name="Segnaposto data 4"/>
          <p:cNvSpPr>
            <a:spLocks noGrp="1"/>
          </p:cNvSpPr>
          <p:nvPr>
            <p:ph type="dt" sz="half" idx="10"/>
          </p:nvPr>
        </p:nvSpPr>
        <p:spPr/>
        <p:txBody>
          <a:bodyPr/>
          <a:lstStyle/>
          <a:p>
            <a:fld id="{1B65FD54-8DF9-E946-8835-04A08E63D92E}" type="datetime1">
              <a:rPr lang="it-IT" smtClean="0"/>
              <a:t>14/02/17</a:t>
            </a:fld>
            <a:endParaRPr lang="fr-FR" dirty="0"/>
          </a:p>
        </p:txBody>
      </p:sp>
      <p:sp>
        <p:nvSpPr>
          <p:cNvPr id="7" name="Segnaposto numero diapositiva 6"/>
          <p:cNvSpPr>
            <a:spLocks noGrp="1"/>
          </p:cNvSpPr>
          <p:nvPr>
            <p:ph type="sldNum" sz="quarter" idx="12"/>
          </p:nvPr>
        </p:nvSpPr>
        <p:spPr/>
        <p:txBody>
          <a:bodyPr/>
          <a:lstStyle/>
          <a:p>
            <a:fld id="{E8716A00-CC3F-A24A-9B86-816E9CA7F4AC}" type="slidenum">
              <a:rPr lang="fr-FR" smtClean="0"/>
              <a:pPr/>
              <a:t>‹n.›</a:t>
            </a:fld>
            <a:endParaRPr lang="fr-FR" dirty="0"/>
          </a:p>
        </p:txBody>
      </p:sp>
      <p:sp>
        <p:nvSpPr>
          <p:cNvPr id="9" name="Segnaposto testo 2"/>
          <p:cNvSpPr>
            <a:spLocks noGrp="1"/>
          </p:cNvSpPr>
          <p:nvPr>
            <p:ph type="body" idx="13"/>
          </p:nvPr>
        </p:nvSpPr>
        <p:spPr>
          <a:xfrm>
            <a:off x="629840" y="1067848"/>
            <a:ext cx="2949179" cy="823912"/>
          </a:xfrm>
        </p:spPr>
        <p:txBody>
          <a:bodyPr anchor="t">
            <a:noAutofit/>
          </a:bodyPr>
          <a:lstStyle>
            <a:lvl1pPr marL="0" indent="0">
              <a:buNone/>
              <a:defRPr sz="18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10"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11"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1851432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tiff"/><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Image 2"/>
          <p:cNvPicPr>
            <a:picLocks noChangeAspect="1"/>
          </p:cNvPicPr>
          <p:nvPr userDrawn="1"/>
        </p:nvPicPr>
        <p:blipFill rotWithShape="1">
          <a:blip r:embed="rId13">
            <a:extLst>
              <a:ext uri="{28A0092B-C50C-407E-A947-70E740481C1C}">
                <a14:useLocalDpi xmlns:a14="http://schemas.microsoft.com/office/drawing/2010/main" val="0"/>
              </a:ext>
            </a:extLst>
          </a:blip>
          <a:srcRect b="76325"/>
          <a:stretch/>
        </p:blipFill>
        <p:spPr>
          <a:xfrm>
            <a:off x="-1" y="1335"/>
            <a:ext cx="9144001" cy="898665"/>
          </a:xfrm>
          <a:prstGeom prst="rect">
            <a:avLst/>
          </a:prstGeom>
        </p:spPr>
      </p:pic>
      <p:sp>
        <p:nvSpPr>
          <p:cNvPr id="2"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3" name="Segnaposto testo 2"/>
          <p:cNvSpPr>
            <a:spLocks noGrp="1"/>
          </p:cNvSpPr>
          <p:nvPr>
            <p:ph type="body" idx="1"/>
          </p:nvPr>
        </p:nvSpPr>
        <p:spPr>
          <a:xfrm>
            <a:off x="628650" y="1134249"/>
            <a:ext cx="7886700" cy="4965468"/>
          </a:xfrm>
          <a:prstGeom prst="rect">
            <a:avLst/>
          </a:prstGeom>
        </p:spPr>
        <p:txBody>
          <a:bodyPr vert="horz" lIns="91440" tIns="45720" rIns="91440" bIns="45720" rtlCol="0">
            <a:normAutofit/>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2"/>
          </p:nvPr>
        </p:nvSpPr>
        <p:spPr>
          <a:xfrm>
            <a:off x="5855424" y="6333963"/>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EE5A92C-A493-E54D-8695-BEA372A37DAC}" type="datetime1">
              <a:rPr lang="it-IT" smtClean="0"/>
              <a:t>14/02/17</a:t>
            </a:fld>
            <a:endParaRPr lang="it-IT" dirty="0"/>
          </a:p>
        </p:txBody>
      </p:sp>
      <p:sp>
        <p:nvSpPr>
          <p:cNvPr id="5"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2 – </a:t>
            </a:r>
            <a:r>
              <a:rPr lang="it-IT" dirty="0" err="1" smtClean="0"/>
              <a:t>Understanding</a:t>
            </a:r>
            <a:r>
              <a:rPr lang="it-IT" dirty="0" smtClean="0"/>
              <a:t> Leadership</a:t>
            </a:r>
          </a:p>
        </p:txBody>
      </p:sp>
      <p:sp>
        <p:nvSpPr>
          <p:cNvPr id="6" name="Segnaposto numero diapositiva 5"/>
          <p:cNvSpPr>
            <a:spLocks noGrp="1"/>
          </p:cNvSpPr>
          <p:nvPr>
            <p:ph type="sldNum" sz="quarter" idx="4"/>
          </p:nvPr>
        </p:nvSpPr>
        <p:spPr>
          <a:xfrm>
            <a:off x="8006576" y="6333964"/>
            <a:ext cx="508774"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027B32-7EE3-4B47-8E3B-B3A98341C450}" type="slidenum">
              <a:rPr lang="fr-FR" smtClean="0"/>
              <a:pPr/>
              <a:t>‹n.›</a:t>
            </a:fld>
            <a:endParaRPr lang="fr-FR" dirty="0"/>
          </a:p>
        </p:txBody>
      </p:sp>
      <p:pic>
        <p:nvPicPr>
          <p:cNvPr id="9" name="Immagine 8"/>
          <p:cNvPicPr>
            <a:picLocks noChangeAspect="1"/>
          </p:cNvPicPr>
          <p:nvPr userDrawn="1"/>
        </p:nvPicPr>
        <p:blipFill>
          <a:blip r:embed="rId14"/>
          <a:stretch>
            <a:fillRect/>
          </a:stretch>
        </p:blipFill>
        <p:spPr>
          <a:xfrm>
            <a:off x="178332" y="90667"/>
            <a:ext cx="900636" cy="720000"/>
          </a:xfrm>
          <a:prstGeom prst="rect">
            <a:avLst/>
          </a:prstGeom>
        </p:spPr>
      </p:pic>
      <p:sp>
        <p:nvSpPr>
          <p:cNvPr id="12" name="CasellaDiTesto 11"/>
          <p:cNvSpPr txBox="1"/>
          <p:nvPr userDrawn="1"/>
        </p:nvSpPr>
        <p:spPr>
          <a:xfrm>
            <a:off x="1078968" y="127501"/>
            <a:ext cx="2629246" cy="646331"/>
          </a:xfrm>
          <a:prstGeom prst="rect">
            <a:avLst/>
          </a:prstGeom>
          <a:noFill/>
        </p:spPr>
        <p:txBody>
          <a:bodyPr wrap="none" rtlCol="0" anchor="ctr">
            <a:spAutoFit/>
          </a:bodyPr>
          <a:lstStyle/>
          <a:p>
            <a:pPr algn="dist"/>
            <a:r>
              <a:rPr lang="it-IT" spc="40" baseline="0" dirty="0" smtClean="0">
                <a:solidFill>
                  <a:schemeClr val="bg1"/>
                </a:solidFill>
              </a:rPr>
              <a:t>COUNCIL OF EUROPE</a:t>
            </a:r>
          </a:p>
          <a:p>
            <a:pPr algn="dist"/>
            <a:r>
              <a:rPr lang="it-IT" dirty="0" smtClean="0">
                <a:solidFill>
                  <a:schemeClr val="bg1"/>
                </a:solidFill>
              </a:rPr>
              <a:t>CONSEIL DE L’EUROPE</a:t>
            </a:r>
            <a:endParaRPr lang="it-IT" dirty="0">
              <a:solidFill>
                <a:schemeClr val="bg1"/>
              </a:solidFill>
            </a:endParaRPr>
          </a:p>
        </p:txBody>
      </p:sp>
      <p:pic>
        <p:nvPicPr>
          <p:cNvPr id="11" name="Immagine 10"/>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06192" y="5883964"/>
            <a:ext cx="1044915" cy="900000"/>
          </a:xfrm>
          <a:prstGeom prst="rect">
            <a:avLst/>
          </a:prstGeom>
        </p:spPr>
      </p:pic>
    </p:spTree>
    <p:extLst>
      <p:ext uri="{BB962C8B-B14F-4D97-AF65-F5344CB8AC3E}">
        <p14:creationId xmlns:p14="http://schemas.microsoft.com/office/powerpoint/2010/main" val="163260121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dt="0"/>
  <p:txStyles>
    <p:titleStyle>
      <a:lvl1pPr algn="r" defTabSz="685800" rtl="0" eaLnBrk="1" latinLnBrk="0" hangingPunct="1">
        <a:lnSpc>
          <a:spcPct val="100000"/>
        </a:lnSpc>
        <a:spcBef>
          <a:spcPct val="0"/>
        </a:spcBef>
        <a:buNone/>
        <a:defRPr sz="2400" b="1" kern="1200">
          <a:solidFill>
            <a:srgbClr val="0D347D"/>
          </a:solidFill>
          <a:effectLst>
            <a:outerShdw blurRad="38100" dist="38100" dir="2700000" algn="tl">
              <a:srgbClr val="000000">
                <a:alpha val="43137"/>
              </a:srgbClr>
            </a:outerShdw>
          </a:effectLst>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en-GB" dirty="0" smtClean="0"/>
              <a:t>MODULE 23 – CITY-TO-CITY COOPERATION (C2C)</a:t>
            </a:r>
            <a:endParaRPr lang="en-GB" dirty="0"/>
          </a:p>
        </p:txBody>
      </p:sp>
      <p:sp>
        <p:nvSpPr>
          <p:cNvPr id="3" name="Sottotitolo 2"/>
          <p:cNvSpPr>
            <a:spLocks noGrp="1"/>
          </p:cNvSpPr>
          <p:nvPr>
            <p:ph type="subTitle" idx="1"/>
          </p:nvPr>
        </p:nvSpPr>
        <p:spPr/>
        <p:txBody>
          <a:bodyPr/>
          <a:lstStyle/>
          <a:p>
            <a:r>
              <a:rPr lang="en-GB" dirty="0" smtClean="0"/>
              <a:t>Stage 3 – Leadership for Capacity Building</a:t>
            </a:r>
            <a:endParaRPr lang="en-GB" dirty="0"/>
          </a:p>
        </p:txBody>
      </p:sp>
    </p:spTree>
    <p:extLst>
      <p:ext uri="{BB962C8B-B14F-4D97-AF65-F5344CB8AC3E}">
        <p14:creationId xmlns:p14="http://schemas.microsoft.com/office/powerpoint/2010/main" val="1938669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36000" indent="0">
              <a:buNone/>
            </a:pPr>
            <a:r>
              <a:rPr lang="en-GB" sz="2400" b="1" dirty="0" smtClean="0"/>
              <a:t>Group </a:t>
            </a:r>
            <a:r>
              <a:rPr lang="en-GB" sz="2400" b="1" dirty="0"/>
              <a:t>Exercise 3 – Identifying future partners of the cooperation</a:t>
            </a:r>
            <a:endParaRPr lang="it-IT" sz="2400" b="1" dirty="0"/>
          </a:p>
          <a:p>
            <a:pPr lvl="1"/>
            <a:r>
              <a:rPr lang="en-GB" dirty="0"/>
              <a:t>D</a:t>
            </a:r>
            <a:r>
              <a:rPr lang="en-GB" dirty="0" smtClean="0"/>
              <a:t>ebate </a:t>
            </a:r>
            <a:r>
              <a:rPr lang="en-GB" dirty="0"/>
              <a:t>in </a:t>
            </a:r>
            <a:r>
              <a:rPr lang="en-GB" dirty="0" smtClean="0"/>
              <a:t>your </a:t>
            </a:r>
            <a:r>
              <a:rPr lang="en-GB" dirty="0"/>
              <a:t>groups on what actors would need to be involved in the cooperation project, so that set goals may be achieved.</a:t>
            </a:r>
            <a:endParaRPr lang="it-IT" dirty="0"/>
          </a:p>
          <a:p>
            <a:pPr lvl="1"/>
            <a:endParaRPr lang="it-IT" dirty="0"/>
          </a:p>
          <a:p>
            <a:pPr lvl="1"/>
            <a:endParaRPr lang="it-IT" dirty="0"/>
          </a:p>
          <a:p>
            <a:pPr lvl="1"/>
            <a:endParaRPr lang="it-IT" dirty="0"/>
          </a:p>
          <a:p>
            <a:pPr marL="36000" lvl="0" indent="0">
              <a:buNone/>
            </a:pPr>
            <a:endParaRPr lang="it-IT"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10</a:t>
            </a:fld>
            <a:endParaRPr lang="fr-FR" dirty="0"/>
          </a:p>
        </p:txBody>
      </p:sp>
      <p:sp>
        <p:nvSpPr>
          <p:cNvPr id="4" name="Titolo 3"/>
          <p:cNvSpPr>
            <a:spLocks noGrp="1"/>
          </p:cNvSpPr>
          <p:nvPr>
            <p:ph type="title"/>
          </p:nvPr>
        </p:nvSpPr>
        <p:spPr/>
        <p:txBody>
          <a:bodyPr/>
          <a:lstStyle/>
          <a:p>
            <a:r>
              <a:rPr lang="it-IT" dirty="0" smtClean="0"/>
              <a:t>Exercise 5</a:t>
            </a:r>
            <a:endParaRPr lang="it-IT" dirty="0"/>
          </a:p>
        </p:txBody>
      </p:sp>
      <p:sp>
        <p:nvSpPr>
          <p:cNvPr id="6" name="Segnaposto piè di pagina 5"/>
          <p:cNvSpPr>
            <a:spLocks noGrp="1"/>
          </p:cNvSpPr>
          <p:nvPr>
            <p:ph type="ftr" sz="quarter" idx="3"/>
          </p:nvPr>
        </p:nvSpPr>
        <p:spPr>
          <a:xfrm>
            <a:off x="1274460" y="6333963"/>
            <a:ext cx="4487212" cy="365125"/>
          </a:xfrm>
        </p:spPr>
        <p:txBody>
          <a:bodyPr/>
          <a:lstStyle/>
          <a:p>
            <a:r>
              <a:rPr lang="en-GB" dirty="0" smtClean="0"/>
              <a:t>Stage 3</a:t>
            </a:r>
          </a:p>
          <a:p>
            <a:r>
              <a:rPr lang="en-GB" dirty="0" smtClean="0"/>
              <a:t>Module 23 </a:t>
            </a:r>
            <a:r>
              <a:rPr lang="en-GB" smtClean="0"/>
              <a:t>– City-to-City </a:t>
            </a:r>
            <a:r>
              <a:rPr lang="en-GB" dirty="0" smtClean="0"/>
              <a:t>Cooperation </a:t>
            </a:r>
            <a:r>
              <a:rPr lang="en-GB" smtClean="0"/>
              <a:t>(C2C)</a:t>
            </a:r>
            <a:endParaRPr lang="en-GB" dirty="0"/>
          </a:p>
        </p:txBody>
      </p:sp>
    </p:spTree>
    <p:extLst>
      <p:ext uri="{BB962C8B-B14F-4D97-AF65-F5344CB8AC3E}">
        <p14:creationId xmlns:p14="http://schemas.microsoft.com/office/powerpoint/2010/main" val="2001758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36000" indent="0">
              <a:buNone/>
            </a:pPr>
            <a:r>
              <a:rPr lang="en-GB" sz="2400" b="1" dirty="0" smtClean="0"/>
              <a:t>Group </a:t>
            </a:r>
            <a:r>
              <a:rPr lang="en-GB" sz="2400" b="1" dirty="0"/>
              <a:t>Exercise 4 – Identifying future cooperation structures</a:t>
            </a:r>
            <a:endParaRPr lang="it-IT" sz="2400" b="1" dirty="0"/>
          </a:p>
          <a:p>
            <a:pPr lvl="1"/>
            <a:r>
              <a:rPr lang="en-GB" dirty="0"/>
              <a:t>D</a:t>
            </a:r>
            <a:r>
              <a:rPr lang="en-GB" dirty="0" smtClean="0"/>
              <a:t>ebate</a:t>
            </a:r>
            <a:r>
              <a:rPr lang="en-GB" dirty="0"/>
              <a:t>, </a:t>
            </a:r>
            <a:r>
              <a:rPr lang="en-GB" dirty="0" smtClean="0"/>
              <a:t>in your </a:t>
            </a:r>
            <a:r>
              <a:rPr lang="en-GB" dirty="0"/>
              <a:t>groups, on the most appropriate structure for </a:t>
            </a:r>
            <a:r>
              <a:rPr lang="en-GB" dirty="0" smtClean="0"/>
              <a:t>your C2C </a:t>
            </a:r>
            <a:r>
              <a:rPr lang="en-GB" dirty="0"/>
              <a:t>project. </a:t>
            </a:r>
            <a:endParaRPr lang="it-IT" dirty="0"/>
          </a:p>
          <a:p>
            <a:pPr lvl="1"/>
            <a:endParaRPr lang="it-IT" dirty="0"/>
          </a:p>
          <a:p>
            <a:pPr marL="36000" lvl="0" indent="0">
              <a:buNone/>
            </a:pPr>
            <a:endParaRPr lang="it-IT"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11</a:t>
            </a:fld>
            <a:endParaRPr lang="fr-FR" dirty="0"/>
          </a:p>
        </p:txBody>
      </p:sp>
      <p:sp>
        <p:nvSpPr>
          <p:cNvPr id="4" name="Titolo 3"/>
          <p:cNvSpPr>
            <a:spLocks noGrp="1"/>
          </p:cNvSpPr>
          <p:nvPr>
            <p:ph type="title"/>
          </p:nvPr>
        </p:nvSpPr>
        <p:spPr/>
        <p:txBody>
          <a:bodyPr/>
          <a:lstStyle/>
          <a:p>
            <a:r>
              <a:rPr lang="it-IT" dirty="0" smtClean="0"/>
              <a:t>Exercise 6</a:t>
            </a:r>
            <a:endParaRPr lang="it-IT" dirty="0"/>
          </a:p>
        </p:txBody>
      </p:sp>
      <p:sp>
        <p:nvSpPr>
          <p:cNvPr id="6" name="Segnaposto piè di pagina 5"/>
          <p:cNvSpPr>
            <a:spLocks noGrp="1"/>
          </p:cNvSpPr>
          <p:nvPr>
            <p:ph type="ftr" sz="quarter" idx="3"/>
          </p:nvPr>
        </p:nvSpPr>
        <p:spPr>
          <a:xfrm>
            <a:off x="1274460" y="6333963"/>
            <a:ext cx="4487212" cy="365125"/>
          </a:xfrm>
        </p:spPr>
        <p:txBody>
          <a:bodyPr/>
          <a:lstStyle/>
          <a:p>
            <a:r>
              <a:rPr lang="en-GB" dirty="0" smtClean="0"/>
              <a:t>Stage 3</a:t>
            </a:r>
          </a:p>
          <a:p>
            <a:r>
              <a:rPr lang="en-GB" dirty="0" smtClean="0"/>
              <a:t>Module 23 </a:t>
            </a:r>
            <a:r>
              <a:rPr lang="en-GB" smtClean="0"/>
              <a:t>– City-to-City </a:t>
            </a:r>
            <a:r>
              <a:rPr lang="en-GB" dirty="0" smtClean="0"/>
              <a:t>Cooperation </a:t>
            </a:r>
            <a:r>
              <a:rPr lang="en-GB" smtClean="0"/>
              <a:t>(C2C)</a:t>
            </a:r>
            <a:endParaRPr lang="en-GB" dirty="0"/>
          </a:p>
        </p:txBody>
      </p:sp>
    </p:spTree>
    <p:extLst>
      <p:ext uri="{BB962C8B-B14F-4D97-AF65-F5344CB8AC3E}">
        <p14:creationId xmlns:p14="http://schemas.microsoft.com/office/powerpoint/2010/main" val="2105366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36000" indent="0">
              <a:buNone/>
            </a:pPr>
            <a:r>
              <a:rPr lang="en-GB" sz="2400" b="1" dirty="0" smtClean="0"/>
              <a:t>Plenary </a:t>
            </a:r>
            <a:r>
              <a:rPr lang="en-GB" sz="2400" b="1" dirty="0"/>
              <a:t>Feedback</a:t>
            </a:r>
            <a:endParaRPr lang="it-IT" sz="2400" b="1" dirty="0"/>
          </a:p>
          <a:p>
            <a:pPr lvl="1"/>
            <a:r>
              <a:rPr lang="en-GB" dirty="0"/>
              <a:t>P</a:t>
            </a:r>
            <a:r>
              <a:rPr lang="en-GB" dirty="0" smtClean="0"/>
              <a:t>resent your </a:t>
            </a:r>
            <a:r>
              <a:rPr lang="en-GB" dirty="0"/>
              <a:t>cooperation case, illustrating all aspects that were raised during the sessions of the day (i.e. </a:t>
            </a:r>
            <a:r>
              <a:rPr lang="en-GB" dirty="0" smtClean="0"/>
              <a:t>obstacles </a:t>
            </a:r>
            <a:r>
              <a:rPr lang="en-GB" dirty="0"/>
              <a:t>and possible solutions, resources, partners, structure, </a:t>
            </a:r>
            <a:r>
              <a:rPr lang="en-GB" dirty="0" smtClean="0"/>
              <a:t>etc.) </a:t>
            </a:r>
            <a:r>
              <a:rPr lang="en-GB" dirty="0"/>
              <a:t>to the other </a:t>
            </a:r>
            <a:r>
              <a:rPr lang="en-GB" dirty="0" smtClean="0"/>
              <a:t>groups.</a:t>
            </a:r>
            <a:endParaRPr lang="it-IT"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12</a:t>
            </a:fld>
            <a:endParaRPr lang="fr-FR" dirty="0"/>
          </a:p>
        </p:txBody>
      </p:sp>
      <p:sp>
        <p:nvSpPr>
          <p:cNvPr id="4" name="Titolo 3"/>
          <p:cNvSpPr>
            <a:spLocks noGrp="1"/>
          </p:cNvSpPr>
          <p:nvPr>
            <p:ph type="title"/>
          </p:nvPr>
        </p:nvSpPr>
        <p:spPr/>
        <p:txBody>
          <a:bodyPr/>
          <a:lstStyle/>
          <a:p>
            <a:r>
              <a:rPr lang="it-IT" smtClean="0"/>
              <a:t>Exercise 7</a:t>
            </a:r>
            <a:endParaRPr lang="it-IT" dirty="0"/>
          </a:p>
        </p:txBody>
      </p:sp>
      <p:sp>
        <p:nvSpPr>
          <p:cNvPr id="6" name="Segnaposto piè di pagina 5"/>
          <p:cNvSpPr>
            <a:spLocks noGrp="1"/>
          </p:cNvSpPr>
          <p:nvPr>
            <p:ph type="ftr" sz="quarter" idx="3"/>
          </p:nvPr>
        </p:nvSpPr>
        <p:spPr>
          <a:xfrm>
            <a:off x="1274460" y="6333963"/>
            <a:ext cx="4487212" cy="365125"/>
          </a:xfrm>
        </p:spPr>
        <p:txBody>
          <a:bodyPr/>
          <a:lstStyle/>
          <a:p>
            <a:r>
              <a:rPr lang="en-GB" dirty="0" smtClean="0"/>
              <a:t>Stage 3</a:t>
            </a:r>
          </a:p>
          <a:p>
            <a:r>
              <a:rPr lang="en-GB" dirty="0" smtClean="0"/>
              <a:t>Module 23 </a:t>
            </a:r>
            <a:r>
              <a:rPr lang="en-GB" smtClean="0"/>
              <a:t>– City-to-City </a:t>
            </a:r>
            <a:r>
              <a:rPr lang="en-GB" dirty="0" smtClean="0"/>
              <a:t>Cooperation </a:t>
            </a:r>
            <a:r>
              <a:rPr lang="en-GB" smtClean="0"/>
              <a:t>(C2C)</a:t>
            </a:r>
            <a:endParaRPr lang="en-GB" dirty="0"/>
          </a:p>
        </p:txBody>
      </p:sp>
    </p:spTree>
    <p:extLst>
      <p:ext uri="{BB962C8B-B14F-4D97-AF65-F5344CB8AC3E}">
        <p14:creationId xmlns:p14="http://schemas.microsoft.com/office/powerpoint/2010/main" val="1962681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half" idx="1"/>
          </p:nvPr>
        </p:nvSpPr>
        <p:spPr/>
        <p:txBody>
          <a:bodyPr>
            <a:normAutofit/>
          </a:bodyPr>
          <a:lstStyle/>
          <a:p>
            <a:pPr marL="0" indent="0">
              <a:buNone/>
            </a:pPr>
            <a:r>
              <a:rPr lang="it-IT" b="1" dirty="0" smtClean="0"/>
              <a:t>Learning Objectives</a:t>
            </a:r>
          </a:p>
          <a:p>
            <a:pPr lvl="1"/>
            <a:r>
              <a:rPr lang="en-GB" dirty="0"/>
              <a:t>To understand the relevance of City-to-City Cooperation to promote local development opportunities, in turn ensuring the improvement of the overall delivery of good local governance. </a:t>
            </a:r>
            <a:endParaRPr lang="it-IT" dirty="0"/>
          </a:p>
          <a:p>
            <a:pPr lvl="1"/>
            <a:r>
              <a:rPr lang="en-GB" dirty="0"/>
              <a:t>To gain </a:t>
            </a:r>
            <a:r>
              <a:rPr lang="en-GB" dirty="0" smtClean="0"/>
              <a:t>an in-depth </a:t>
            </a:r>
            <a:r>
              <a:rPr lang="en-GB" dirty="0"/>
              <a:t>understanding of the key-elements, mechanisms, success factors of C2C. </a:t>
            </a:r>
            <a:endParaRPr lang="it-IT" dirty="0"/>
          </a:p>
        </p:txBody>
      </p:sp>
      <p:sp>
        <p:nvSpPr>
          <p:cNvPr id="3" name="Segnaposto contenuto 2"/>
          <p:cNvSpPr>
            <a:spLocks noGrp="1"/>
          </p:cNvSpPr>
          <p:nvPr>
            <p:ph sz="half" idx="2"/>
          </p:nvPr>
        </p:nvSpPr>
        <p:spPr/>
        <p:txBody>
          <a:bodyPr>
            <a:normAutofit/>
          </a:bodyPr>
          <a:lstStyle/>
          <a:p>
            <a:pPr marL="0" indent="0">
              <a:buNone/>
            </a:pPr>
            <a:r>
              <a:rPr lang="it-IT" b="1" dirty="0" smtClean="0"/>
              <a:t>Learning Outcomes</a:t>
            </a:r>
          </a:p>
          <a:p>
            <a:pPr lvl="1"/>
            <a:r>
              <a:rPr lang="en-GB" dirty="0"/>
              <a:t>Participants understand the relevance of C2C for increasing local development opportunities as well as for delivering good governance. </a:t>
            </a:r>
            <a:endParaRPr lang="it-IT" dirty="0"/>
          </a:p>
          <a:p>
            <a:pPr lvl="1"/>
            <a:r>
              <a:rPr lang="en-GB" dirty="0"/>
              <a:t>Participants are able to plan initial phases of C2C processes.</a:t>
            </a:r>
            <a:endParaRPr lang="it-IT" dirty="0"/>
          </a:p>
          <a:p>
            <a:endParaRPr lang="it-IT"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2</a:t>
            </a:fld>
            <a:endParaRPr lang="fr-FR" dirty="0"/>
          </a:p>
        </p:txBody>
      </p:sp>
      <p:sp>
        <p:nvSpPr>
          <p:cNvPr id="5" name="Titolo 4"/>
          <p:cNvSpPr>
            <a:spLocks noGrp="1"/>
          </p:cNvSpPr>
          <p:nvPr>
            <p:ph type="title"/>
          </p:nvPr>
        </p:nvSpPr>
        <p:spPr/>
        <p:txBody>
          <a:bodyPr/>
          <a:lstStyle/>
          <a:p>
            <a:r>
              <a:rPr lang="it-IT" dirty="0" smtClean="0"/>
              <a:t>Module Overview</a:t>
            </a:r>
            <a:endParaRPr lang="it-IT" dirty="0"/>
          </a:p>
        </p:txBody>
      </p:sp>
      <p:sp>
        <p:nvSpPr>
          <p:cNvPr id="6" name="Segnaposto piè di pagina 5"/>
          <p:cNvSpPr>
            <a:spLocks noGrp="1"/>
          </p:cNvSpPr>
          <p:nvPr>
            <p:ph type="ftr" sz="quarter" idx="3"/>
          </p:nvPr>
        </p:nvSpPr>
        <p:spPr/>
        <p:txBody>
          <a:bodyPr/>
          <a:lstStyle/>
          <a:p>
            <a:r>
              <a:rPr lang="en-GB" dirty="0" smtClean="0"/>
              <a:t>Stage 3</a:t>
            </a:r>
          </a:p>
          <a:p>
            <a:r>
              <a:rPr lang="en-GB" dirty="0" smtClean="0"/>
              <a:t>Module 23 – City-to-City Cooperation (C2C)</a:t>
            </a:r>
            <a:endParaRPr lang="en-GB" dirty="0"/>
          </a:p>
        </p:txBody>
      </p:sp>
    </p:spTree>
    <p:extLst>
      <p:ext uri="{BB962C8B-B14F-4D97-AF65-F5344CB8AC3E}">
        <p14:creationId xmlns:p14="http://schemas.microsoft.com/office/powerpoint/2010/main" val="16078282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egnaposto contenuto 5"/>
          <p:cNvGraphicFramePr>
            <a:graphicFrameLocks noGrp="1"/>
          </p:cNvGraphicFramePr>
          <p:nvPr>
            <p:ph idx="1"/>
            <p:extLst>
              <p:ext uri="{D42A27DB-BD31-4B8C-83A1-F6EECF244321}">
                <p14:modId xmlns:p14="http://schemas.microsoft.com/office/powerpoint/2010/main" val="509949503"/>
              </p:ext>
            </p:extLst>
          </p:nvPr>
        </p:nvGraphicFramePr>
        <p:xfrm>
          <a:off x="628650" y="1133475"/>
          <a:ext cx="7886700" cy="49657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egnaposto numero diapositiva 2"/>
          <p:cNvSpPr>
            <a:spLocks noGrp="1"/>
          </p:cNvSpPr>
          <p:nvPr>
            <p:ph type="sldNum" sz="quarter" idx="12"/>
          </p:nvPr>
        </p:nvSpPr>
        <p:spPr/>
        <p:txBody>
          <a:bodyPr/>
          <a:lstStyle/>
          <a:p>
            <a:fld id="{E8716A00-CC3F-A24A-9B86-816E9CA7F4AC}" type="slidenum">
              <a:rPr lang="fr-FR" smtClean="0"/>
              <a:pPr/>
              <a:t>3</a:t>
            </a:fld>
            <a:endParaRPr lang="fr-FR" dirty="0"/>
          </a:p>
        </p:txBody>
      </p:sp>
      <p:sp>
        <p:nvSpPr>
          <p:cNvPr id="4" name="Titolo 3"/>
          <p:cNvSpPr>
            <a:spLocks noGrp="1"/>
          </p:cNvSpPr>
          <p:nvPr>
            <p:ph type="title"/>
          </p:nvPr>
        </p:nvSpPr>
        <p:spPr/>
        <p:txBody>
          <a:bodyPr/>
          <a:lstStyle/>
          <a:p>
            <a:r>
              <a:rPr lang="it-IT" dirty="0"/>
              <a:t>Module Structure</a:t>
            </a:r>
          </a:p>
        </p:txBody>
      </p:sp>
      <p:sp>
        <p:nvSpPr>
          <p:cNvPr id="7" name="Segnaposto piè di pagina 5"/>
          <p:cNvSpPr>
            <a:spLocks noGrp="1"/>
          </p:cNvSpPr>
          <p:nvPr>
            <p:ph type="ftr" sz="quarter" idx="3"/>
          </p:nvPr>
        </p:nvSpPr>
        <p:spPr>
          <a:xfrm>
            <a:off x="1274460" y="6333963"/>
            <a:ext cx="4487212" cy="365125"/>
          </a:xfrm>
        </p:spPr>
        <p:txBody>
          <a:bodyPr/>
          <a:lstStyle/>
          <a:p>
            <a:r>
              <a:rPr lang="en-GB" dirty="0" smtClean="0"/>
              <a:t>Stage 3</a:t>
            </a:r>
          </a:p>
          <a:p>
            <a:r>
              <a:rPr lang="en-GB" dirty="0" smtClean="0"/>
              <a:t>Module 23 </a:t>
            </a:r>
            <a:r>
              <a:rPr lang="en-GB" smtClean="0"/>
              <a:t>– City-to-City </a:t>
            </a:r>
            <a:r>
              <a:rPr lang="en-GB" dirty="0" smtClean="0"/>
              <a:t>Cooperation </a:t>
            </a:r>
            <a:r>
              <a:rPr lang="en-GB" smtClean="0"/>
              <a:t>(C2C)</a:t>
            </a:r>
            <a:endParaRPr lang="en-GB" dirty="0"/>
          </a:p>
        </p:txBody>
      </p:sp>
    </p:spTree>
    <p:extLst>
      <p:ext uri="{BB962C8B-B14F-4D97-AF65-F5344CB8AC3E}">
        <p14:creationId xmlns:p14="http://schemas.microsoft.com/office/powerpoint/2010/main" val="16465930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half" idx="1"/>
          </p:nvPr>
        </p:nvSpPr>
        <p:spPr/>
        <p:txBody>
          <a:bodyPr>
            <a:normAutofit/>
          </a:bodyPr>
          <a:lstStyle/>
          <a:p>
            <a:pPr marL="0" indent="0">
              <a:buNone/>
            </a:pPr>
            <a:r>
              <a:rPr lang="en-GB" sz="1900" b="1" dirty="0" smtClean="0"/>
              <a:t>City-to-city Cooperation</a:t>
            </a:r>
            <a:endParaRPr lang="it-IT" sz="1900" b="1" dirty="0" smtClean="0"/>
          </a:p>
          <a:p>
            <a:pPr lvl="1"/>
            <a:r>
              <a:rPr lang="en-GB" sz="1700" dirty="0" smtClean="0"/>
              <a:t>City-to-City Cooperation is the full range of processes initiated by city institutions and civil society organisations engaging in international relations with the aim of representing themselves and their interest to one another, in order to initiate and develop cooperative actions to their mutual benefit. This definition allows for the identification of an operative framework within which C2C action can originate, develop and be assessed from a goal-oriented perspective. </a:t>
            </a:r>
            <a:endParaRPr lang="it-IT" sz="1700" dirty="0" smtClean="0"/>
          </a:p>
          <a:p>
            <a:pPr marL="0" indent="0">
              <a:buNone/>
            </a:pPr>
            <a:endParaRPr lang="it-IT" dirty="0"/>
          </a:p>
          <a:p>
            <a:pPr marL="0" indent="0">
              <a:buNone/>
            </a:pPr>
            <a:endParaRPr lang="it-IT" sz="1400" b="1" dirty="0"/>
          </a:p>
        </p:txBody>
      </p:sp>
      <p:sp>
        <p:nvSpPr>
          <p:cNvPr id="3" name="Segnaposto contenuto 2"/>
          <p:cNvSpPr>
            <a:spLocks noGrp="1"/>
          </p:cNvSpPr>
          <p:nvPr>
            <p:ph sz="half" idx="2"/>
          </p:nvPr>
        </p:nvSpPr>
        <p:spPr/>
        <p:txBody>
          <a:bodyPr>
            <a:normAutofit/>
          </a:bodyPr>
          <a:lstStyle/>
          <a:p>
            <a:pPr marL="0" indent="0">
              <a:buNone/>
            </a:pPr>
            <a:r>
              <a:rPr lang="en-GB" sz="2200" b="1" dirty="0"/>
              <a:t>Local Authority</a:t>
            </a:r>
            <a:endParaRPr lang="it-IT" sz="2200" b="1" dirty="0"/>
          </a:p>
          <a:p>
            <a:pPr lvl="1"/>
            <a:r>
              <a:rPr lang="en-GB" sz="1700" dirty="0"/>
              <a:t>For the purpose of LAP ‘Local Authority’ is interpreted as a public governing body, (directly or indirectly elected), possessing, within a given territory, as defined by law, a degree of autonomy from the central government and a set of competences to deliver public goods and services to citizens. Moreover, for the purpose of this module, Local Authority defines the first tier of local self-government. </a:t>
            </a:r>
            <a:endParaRPr lang="it-IT" sz="1700" dirty="0"/>
          </a:p>
          <a:p>
            <a:pPr marL="0" indent="0">
              <a:buNone/>
            </a:pPr>
            <a:endParaRPr lang="it-IT" sz="3300" b="1"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4</a:t>
            </a:fld>
            <a:endParaRPr lang="fr-FR" dirty="0"/>
          </a:p>
        </p:txBody>
      </p:sp>
      <p:sp>
        <p:nvSpPr>
          <p:cNvPr id="5" name="Titolo 4"/>
          <p:cNvSpPr>
            <a:spLocks noGrp="1"/>
          </p:cNvSpPr>
          <p:nvPr>
            <p:ph type="title"/>
          </p:nvPr>
        </p:nvSpPr>
        <p:spPr/>
        <p:txBody>
          <a:bodyPr/>
          <a:lstStyle/>
          <a:p>
            <a:r>
              <a:rPr lang="it-IT" dirty="0" err="1" smtClean="0"/>
              <a:t>Working</a:t>
            </a:r>
            <a:r>
              <a:rPr lang="it-IT" dirty="0" smtClean="0"/>
              <a:t> </a:t>
            </a:r>
            <a:r>
              <a:rPr lang="it-IT" smtClean="0"/>
              <a:t>Definitions</a:t>
            </a:r>
            <a:endParaRPr lang="it-IT" dirty="0"/>
          </a:p>
        </p:txBody>
      </p:sp>
      <p:sp>
        <p:nvSpPr>
          <p:cNvPr id="7" name="Segnaposto piè di pagina 5"/>
          <p:cNvSpPr>
            <a:spLocks noGrp="1"/>
          </p:cNvSpPr>
          <p:nvPr>
            <p:ph type="ftr" sz="quarter" idx="3"/>
          </p:nvPr>
        </p:nvSpPr>
        <p:spPr>
          <a:xfrm>
            <a:off x="1274460" y="6333963"/>
            <a:ext cx="4487212" cy="365125"/>
          </a:xfrm>
        </p:spPr>
        <p:txBody>
          <a:bodyPr/>
          <a:lstStyle/>
          <a:p>
            <a:r>
              <a:rPr lang="en-GB" dirty="0" smtClean="0"/>
              <a:t>Stage 3</a:t>
            </a:r>
          </a:p>
          <a:p>
            <a:r>
              <a:rPr lang="en-GB" dirty="0" smtClean="0"/>
              <a:t>Module 23 </a:t>
            </a:r>
            <a:r>
              <a:rPr lang="en-GB" smtClean="0"/>
              <a:t>– City-to-City </a:t>
            </a:r>
            <a:r>
              <a:rPr lang="en-GB" dirty="0" smtClean="0"/>
              <a:t>Cooperation </a:t>
            </a:r>
            <a:r>
              <a:rPr lang="en-GB" smtClean="0"/>
              <a:t>(C2C)</a:t>
            </a:r>
            <a:endParaRPr lang="en-GB" dirty="0"/>
          </a:p>
        </p:txBody>
      </p:sp>
    </p:spTree>
    <p:extLst>
      <p:ext uri="{BB962C8B-B14F-4D97-AF65-F5344CB8AC3E}">
        <p14:creationId xmlns:p14="http://schemas.microsoft.com/office/powerpoint/2010/main" val="14705544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EXERCISES</a:t>
            </a:r>
            <a:endParaRPr lang="it-IT" dirty="0"/>
          </a:p>
        </p:txBody>
      </p:sp>
      <p:sp>
        <p:nvSpPr>
          <p:cNvPr id="3" name="Segnaposto testo 2"/>
          <p:cNvSpPr>
            <a:spLocks noGrp="1"/>
          </p:cNvSpPr>
          <p:nvPr>
            <p:ph type="body" idx="1"/>
          </p:nvPr>
        </p:nvSpPr>
        <p:spPr/>
        <p:txBody>
          <a:bodyPr/>
          <a:lstStyle/>
          <a:p>
            <a:r>
              <a:rPr lang="it-IT" dirty="0" smtClean="0"/>
              <a:t> </a:t>
            </a:r>
            <a:endParaRPr lang="it-IT"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5</a:t>
            </a:fld>
            <a:endParaRPr lang="fr-FR" dirty="0"/>
          </a:p>
        </p:txBody>
      </p:sp>
      <p:sp>
        <p:nvSpPr>
          <p:cNvPr id="6" name="CasellaDiTesto 5"/>
          <p:cNvSpPr txBox="1"/>
          <p:nvPr/>
        </p:nvSpPr>
        <p:spPr>
          <a:xfrm>
            <a:off x="5350476" y="469557"/>
            <a:ext cx="184731" cy="369332"/>
          </a:xfrm>
          <a:prstGeom prst="rect">
            <a:avLst/>
          </a:prstGeom>
          <a:noFill/>
        </p:spPr>
        <p:txBody>
          <a:bodyPr wrap="none" rtlCol="0">
            <a:spAutoFit/>
          </a:bodyPr>
          <a:lstStyle/>
          <a:p>
            <a:endParaRPr lang="it-IT"/>
          </a:p>
        </p:txBody>
      </p:sp>
    </p:spTree>
    <p:extLst>
      <p:ext uri="{BB962C8B-B14F-4D97-AF65-F5344CB8AC3E}">
        <p14:creationId xmlns:p14="http://schemas.microsoft.com/office/powerpoint/2010/main" val="1016536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36000" indent="0">
              <a:buNone/>
            </a:pPr>
            <a:r>
              <a:rPr lang="en-GB" sz="2400" b="1" dirty="0" smtClean="0"/>
              <a:t>Interactive Introduction</a:t>
            </a:r>
          </a:p>
          <a:p>
            <a:pPr lvl="1"/>
            <a:r>
              <a:rPr lang="en-GB" dirty="0"/>
              <a:t>F</a:t>
            </a:r>
            <a:r>
              <a:rPr lang="en-GB" dirty="0" smtClean="0"/>
              <a:t>acilitated </a:t>
            </a:r>
            <a:r>
              <a:rPr lang="en-GB" dirty="0"/>
              <a:t>discussion on C2C, based on the received inputs and on </a:t>
            </a:r>
            <a:r>
              <a:rPr lang="en-GB" dirty="0" smtClean="0"/>
              <a:t>your </a:t>
            </a:r>
            <a:r>
              <a:rPr lang="en-GB" dirty="0"/>
              <a:t>own experience/perceptions on the </a:t>
            </a:r>
            <a:r>
              <a:rPr lang="en-GB" dirty="0" smtClean="0"/>
              <a:t>topic.</a:t>
            </a:r>
            <a:endParaRPr lang="en-GB" b="1" dirty="0" smtClean="0"/>
          </a:p>
          <a:p>
            <a:endParaRPr lang="it-IT"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6</a:t>
            </a:fld>
            <a:endParaRPr lang="fr-FR" dirty="0"/>
          </a:p>
        </p:txBody>
      </p:sp>
      <p:sp>
        <p:nvSpPr>
          <p:cNvPr id="4" name="Titolo 3"/>
          <p:cNvSpPr>
            <a:spLocks noGrp="1"/>
          </p:cNvSpPr>
          <p:nvPr>
            <p:ph type="title"/>
          </p:nvPr>
        </p:nvSpPr>
        <p:spPr/>
        <p:txBody>
          <a:bodyPr/>
          <a:lstStyle/>
          <a:p>
            <a:r>
              <a:rPr lang="it-IT" dirty="0" smtClean="0"/>
              <a:t>Exercise 1</a:t>
            </a:r>
            <a:endParaRPr lang="it-IT" dirty="0"/>
          </a:p>
        </p:txBody>
      </p:sp>
      <p:sp>
        <p:nvSpPr>
          <p:cNvPr id="6" name="Segnaposto piè di pagina 5"/>
          <p:cNvSpPr>
            <a:spLocks noGrp="1"/>
          </p:cNvSpPr>
          <p:nvPr>
            <p:ph type="ftr" sz="quarter" idx="3"/>
          </p:nvPr>
        </p:nvSpPr>
        <p:spPr>
          <a:xfrm>
            <a:off x="1274460" y="6333963"/>
            <a:ext cx="4487212" cy="365125"/>
          </a:xfrm>
        </p:spPr>
        <p:txBody>
          <a:bodyPr/>
          <a:lstStyle/>
          <a:p>
            <a:r>
              <a:rPr lang="en-GB" dirty="0" smtClean="0"/>
              <a:t>Stage 3</a:t>
            </a:r>
          </a:p>
          <a:p>
            <a:r>
              <a:rPr lang="en-GB" dirty="0" smtClean="0"/>
              <a:t>Module 23 </a:t>
            </a:r>
            <a:r>
              <a:rPr lang="en-GB" smtClean="0"/>
              <a:t>– City-to-City </a:t>
            </a:r>
            <a:r>
              <a:rPr lang="en-GB" dirty="0" smtClean="0"/>
              <a:t>Cooperation </a:t>
            </a:r>
            <a:r>
              <a:rPr lang="en-GB" smtClean="0"/>
              <a:t>(C2C)</a:t>
            </a:r>
            <a:endParaRPr lang="en-GB" dirty="0"/>
          </a:p>
        </p:txBody>
      </p:sp>
    </p:spTree>
    <p:extLst>
      <p:ext uri="{BB962C8B-B14F-4D97-AF65-F5344CB8AC3E}">
        <p14:creationId xmlns:p14="http://schemas.microsoft.com/office/powerpoint/2010/main" val="269590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36000" indent="0">
              <a:buNone/>
            </a:pPr>
            <a:r>
              <a:rPr lang="en-GB" sz="2400" b="1" dirty="0"/>
              <a:t>Individual Exercise 1 – Identifying shared problems</a:t>
            </a:r>
            <a:endParaRPr lang="it-IT" sz="2400" b="1" dirty="0"/>
          </a:p>
          <a:p>
            <a:pPr lvl="1"/>
            <a:r>
              <a:rPr lang="en-US" dirty="0" smtClean="0"/>
              <a:t>Think about problems you </a:t>
            </a:r>
            <a:r>
              <a:rPr lang="en-US" dirty="0"/>
              <a:t>face in </a:t>
            </a:r>
            <a:r>
              <a:rPr lang="en-US" dirty="0" smtClean="0"/>
              <a:t>your </a:t>
            </a:r>
            <a:r>
              <a:rPr lang="en-US" dirty="0"/>
              <a:t>municipalities, that might be overcome by means </a:t>
            </a:r>
            <a:r>
              <a:rPr lang="en-US" dirty="0" smtClean="0"/>
              <a:t>of C2C; </a:t>
            </a:r>
            <a:endParaRPr lang="it-IT" dirty="0"/>
          </a:p>
          <a:p>
            <a:pPr lvl="1"/>
            <a:r>
              <a:rPr lang="en-US" dirty="0"/>
              <a:t>S</a:t>
            </a:r>
            <a:r>
              <a:rPr lang="en-US" dirty="0" smtClean="0"/>
              <a:t>hare your </a:t>
            </a:r>
            <a:r>
              <a:rPr lang="en-US" dirty="0"/>
              <a:t>views in a brief plenary session (not more than 1 min per person);</a:t>
            </a:r>
            <a:endParaRPr lang="it-IT" dirty="0"/>
          </a:p>
          <a:p>
            <a:pPr lvl="1"/>
            <a:r>
              <a:rPr lang="en-US" dirty="0" smtClean="0"/>
              <a:t>Based on the identified problems, form </a:t>
            </a:r>
            <a:r>
              <a:rPr lang="en-US" dirty="0"/>
              <a:t>“areas of cooperation” - operationally clustering the ideas and providing clusters with a title.</a:t>
            </a:r>
            <a:endParaRPr lang="it-IT" dirty="0"/>
          </a:p>
          <a:p>
            <a:pPr marL="36000" indent="0">
              <a:buNone/>
            </a:pPr>
            <a:endParaRPr lang="en-GB" sz="2400" b="1" dirty="0" smtClean="0"/>
          </a:p>
          <a:p>
            <a:endParaRPr lang="it-IT"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7</a:t>
            </a:fld>
            <a:endParaRPr lang="fr-FR" dirty="0"/>
          </a:p>
        </p:txBody>
      </p:sp>
      <p:sp>
        <p:nvSpPr>
          <p:cNvPr id="4" name="Titolo 3"/>
          <p:cNvSpPr>
            <a:spLocks noGrp="1"/>
          </p:cNvSpPr>
          <p:nvPr>
            <p:ph type="title"/>
          </p:nvPr>
        </p:nvSpPr>
        <p:spPr/>
        <p:txBody>
          <a:bodyPr/>
          <a:lstStyle/>
          <a:p>
            <a:r>
              <a:rPr lang="it-IT" dirty="0" smtClean="0"/>
              <a:t>Exercise 2</a:t>
            </a:r>
            <a:endParaRPr lang="it-IT" dirty="0"/>
          </a:p>
        </p:txBody>
      </p:sp>
      <p:sp>
        <p:nvSpPr>
          <p:cNvPr id="6" name="Segnaposto piè di pagina 5"/>
          <p:cNvSpPr>
            <a:spLocks noGrp="1"/>
          </p:cNvSpPr>
          <p:nvPr>
            <p:ph type="ftr" sz="quarter" idx="3"/>
          </p:nvPr>
        </p:nvSpPr>
        <p:spPr>
          <a:xfrm>
            <a:off x="1274460" y="6333963"/>
            <a:ext cx="4487212" cy="365125"/>
          </a:xfrm>
        </p:spPr>
        <p:txBody>
          <a:bodyPr/>
          <a:lstStyle/>
          <a:p>
            <a:r>
              <a:rPr lang="en-GB" dirty="0" smtClean="0"/>
              <a:t>Stage 3</a:t>
            </a:r>
          </a:p>
          <a:p>
            <a:r>
              <a:rPr lang="en-GB" dirty="0" smtClean="0"/>
              <a:t>Module 23 </a:t>
            </a:r>
            <a:r>
              <a:rPr lang="en-GB" smtClean="0"/>
              <a:t>– City-to-City </a:t>
            </a:r>
            <a:r>
              <a:rPr lang="en-GB" dirty="0" smtClean="0"/>
              <a:t>Cooperation </a:t>
            </a:r>
            <a:r>
              <a:rPr lang="en-GB" smtClean="0"/>
              <a:t>(C2C)</a:t>
            </a:r>
            <a:endParaRPr lang="en-GB" dirty="0"/>
          </a:p>
        </p:txBody>
      </p:sp>
    </p:spTree>
    <p:extLst>
      <p:ext uri="{BB962C8B-B14F-4D97-AF65-F5344CB8AC3E}">
        <p14:creationId xmlns:p14="http://schemas.microsoft.com/office/powerpoint/2010/main" val="1561591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36000" indent="0">
              <a:buNone/>
            </a:pPr>
            <a:r>
              <a:rPr lang="en-GB" sz="2400" b="1" dirty="0"/>
              <a:t>Group Exercise 1 –  identifying advantages and risks of cooperation </a:t>
            </a:r>
            <a:endParaRPr lang="it-IT" sz="2400" b="1" dirty="0"/>
          </a:p>
          <a:p>
            <a:pPr lvl="1"/>
            <a:r>
              <a:rPr lang="en-GB" dirty="0"/>
              <a:t>W</a:t>
            </a:r>
            <a:r>
              <a:rPr lang="en-GB" dirty="0" smtClean="0"/>
              <a:t>ork </a:t>
            </a:r>
            <a:r>
              <a:rPr lang="en-GB" dirty="0"/>
              <a:t>in thematic groups (i.e. corresponding to the identified clusters) and </a:t>
            </a:r>
            <a:r>
              <a:rPr lang="en-GB" dirty="0" smtClean="0"/>
              <a:t>brainstorm </a:t>
            </a:r>
            <a:r>
              <a:rPr lang="en-GB" dirty="0"/>
              <a:t>on possible advantages and risks of the cooperation.</a:t>
            </a:r>
            <a:endParaRPr lang="it-IT" dirty="0"/>
          </a:p>
          <a:p>
            <a:pPr lvl="1"/>
            <a:endParaRPr lang="it-IT" dirty="0"/>
          </a:p>
          <a:p>
            <a:pPr lvl="1"/>
            <a:endParaRPr lang="it-IT" dirty="0"/>
          </a:p>
          <a:p>
            <a:pPr lvl="1"/>
            <a:endParaRPr lang="it-IT" dirty="0"/>
          </a:p>
          <a:p>
            <a:pPr marL="36000" lvl="0" indent="0">
              <a:buNone/>
            </a:pPr>
            <a:endParaRPr lang="it-IT"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8</a:t>
            </a:fld>
            <a:endParaRPr lang="fr-FR" dirty="0"/>
          </a:p>
        </p:txBody>
      </p:sp>
      <p:sp>
        <p:nvSpPr>
          <p:cNvPr id="4" name="Titolo 3"/>
          <p:cNvSpPr>
            <a:spLocks noGrp="1"/>
          </p:cNvSpPr>
          <p:nvPr>
            <p:ph type="title"/>
          </p:nvPr>
        </p:nvSpPr>
        <p:spPr/>
        <p:txBody>
          <a:bodyPr/>
          <a:lstStyle/>
          <a:p>
            <a:r>
              <a:rPr lang="it-IT" dirty="0" smtClean="0"/>
              <a:t>Exercise 3</a:t>
            </a:r>
            <a:endParaRPr lang="it-IT" dirty="0"/>
          </a:p>
        </p:txBody>
      </p:sp>
      <p:sp>
        <p:nvSpPr>
          <p:cNvPr id="6" name="Segnaposto piè di pagina 5"/>
          <p:cNvSpPr>
            <a:spLocks noGrp="1"/>
          </p:cNvSpPr>
          <p:nvPr>
            <p:ph type="ftr" sz="quarter" idx="3"/>
          </p:nvPr>
        </p:nvSpPr>
        <p:spPr>
          <a:xfrm>
            <a:off x="1274460" y="6333963"/>
            <a:ext cx="4487212" cy="365125"/>
          </a:xfrm>
        </p:spPr>
        <p:txBody>
          <a:bodyPr/>
          <a:lstStyle/>
          <a:p>
            <a:r>
              <a:rPr lang="en-GB" dirty="0" smtClean="0"/>
              <a:t>Stage 3</a:t>
            </a:r>
          </a:p>
          <a:p>
            <a:r>
              <a:rPr lang="en-GB" dirty="0" smtClean="0"/>
              <a:t>Module 23 </a:t>
            </a:r>
            <a:r>
              <a:rPr lang="en-GB" smtClean="0"/>
              <a:t>– City-to-City </a:t>
            </a:r>
            <a:r>
              <a:rPr lang="en-GB" dirty="0" smtClean="0"/>
              <a:t>Cooperation </a:t>
            </a:r>
            <a:r>
              <a:rPr lang="en-GB" smtClean="0"/>
              <a:t>(C2C)</a:t>
            </a:r>
            <a:endParaRPr lang="en-GB" dirty="0"/>
          </a:p>
        </p:txBody>
      </p:sp>
    </p:spTree>
    <p:extLst>
      <p:ext uri="{BB962C8B-B14F-4D97-AF65-F5344CB8AC3E}">
        <p14:creationId xmlns:p14="http://schemas.microsoft.com/office/powerpoint/2010/main" val="1956689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36000" indent="0">
              <a:buNone/>
            </a:pPr>
            <a:r>
              <a:rPr lang="en-GB" sz="2400" b="1" dirty="0"/>
              <a:t>Group Exercise 2 – identifying the goals and resources of cooperation </a:t>
            </a:r>
            <a:endParaRPr lang="it-IT" sz="2400" b="1" dirty="0"/>
          </a:p>
          <a:p>
            <a:pPr lvl="1"/>
            <a:r>
              <a:rPr lang="en-GB" dirty="0"/>
              <a:t>W</a:t>
            </a:r>
            <a:r>
              <a:rPr lang="en-GB" dirty="0" smtClean="0"/>
              <a:t>ork </a:t>
            </a:r>
            <a:r>
              <a:rPr lang="en-GB" dirty="0"/>
              <a:t>in groups so to set achievable goals to </a:t>
            </a:r>
            <a:r>
              <a:rPr lang="en-GB" dirty="0" smtClean="0"/>
              <a:t>your </a:t>
            </a:r>
            <a:r>
              <a:rPr lang="en-GB" dirty="0"/>
              <a:t>cooperation (e.g. considering previously identified risks to the cooperation, debating on exiting and/or potential resources, </a:t>
            </a:r>
            <a:r>
              <a:rPr lang="en-GB" dirty="0" smtClean="0"/>
              <a:t>etc.).</a:t>
            </a:r>
            <a:r>
              <a:rPr lang="it-IT" dirty="0" smtClean="0"/>
              <a:t> </a:t>
            </a:r>
            <a:endParaRPr lang="it-IT" dirty="0"/>
          </a:p>
          <a:p>
            <a:pPr lvl="1"/>
            <a:endParaRPr lang="it-IT" dirty="0"/>
          </a:p>
          <a:p>
            <a:pPr lvl="1"/>
            <a:endParaRPr lang="it-IT" dirty="0"/>
          </a:p>
          <a:p>
            <a:pPr marL="36000" lvl="0" indent="0">
              <a:buNone/>
            </a:pPr>
            <a:endParaRPr lang="it-IT"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9</a:t>
            </a:fld>
            <a:endParaRPr lang="fr-FR" dirty="0"/>
          </a:p>
        </p:txBody>
      </p:sp>
      <p:sp>
        <p:nvSpPr>
          <p:cNvPr id="4" name="Titolo 3"/>
          <p:cNvSpPr>
            <a:spLocks noGrp="1"/>
          </p:cNvSpPr>
          <p:nvPr>
            <p:ph type="title"/>
          </p:nvPr>
        </p:nvSpPr>
        <p:spPr/>
        <p:txBody>
          <a:bodyPr/>
          <a:lstStyle/>
          <a:p>
            <a:r>
              <a:rPr lang="it-IT" dirty="0" smtClean="0"/>
              <a:t>Exercise 4</a:t>
            </a:r>
            <a:endParaRPr lang="it-IT" dirty="0"/>
          </a:p>
        </p:txBody>
      </p:sp>
      <p:sp>
        <p:nvSpPr>
          <p:cNvPr id="6" name="Segnaposto piè di pagina 5"/>
          <p:cNvSpPr>
            <a:spLocks noGrp="1"/>
          </p:cNvSpPr>
          <p:nvPr>
            <p:ph type="ftr" sz="quarter" idx="3"/>
          </p:nvPr>
        </p:nvSpPr>
        <p:spPr>
          <a:xfrm>
            <a:off x="1274460" y="6333963"/>
            <a:ext cx="4487212" cy="365125"/>
          </a:xfrm>
        </p:spPr>
        <p:txBody>
          <a:bodyPr/>
          <a:lstStyle/>
          <a:p>
            <a:r>
              <a:rPr lang="en-GB" dirty="0" smtClean="0"/>
              <a:t>Stage 3</a:t>
            </a:r>
          </a:p>
          <a:p>
            <a:r>
              <a:rPr lang="en-GB" dirty="0" smtClean="0"/>
              <a:t>Module 23 </a:t>
            </a:r>
            <a:r>
              <a:rPr lang="en-GB" smtClean="0"/>
              <a:t>– City-to-City </a:t>
            </a:r>
            <a:r>
              <a:rPr lang="en-GB" dirty="0" smtClean="0"/>
              <a:t>Cooperation </a:t>
            </a:r>
            <a:r>
              <a:rPr lang="en-GB" smtClean="0"/>
              <a:t>(C2C)</a:t>
            </a:r>
            <a:endParaRPr lang="en-GB" dirty="0"/>
          </a:p>
        </p:txBody>
      </p:sp>
    </p:spTree>
    <p:extLst>
      <p:ext uri="{BB962C8B-B14F-4D97-AF65-F5344CB8AC3E}">
        <p14:creationId xmlns:p14="http://schemas.microsoft.com/office/powerpoint/2010/main" val="742509711"/>
      </p:ext>
    </p:extLst>
  </p:cSld>
  <p:clrMapOvr>
    <a:masterClrMapping/>
  </p:clrMapOvr>
</p:sld>
</file>

<file path=ppt/theme/theme1.xml><?xml version="1.0" encoding="utf-8"?>
<a:theme xmlns:a="http://schemas.openxmlformats.org/drawingml/2006/main" name="Tema di Off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690</Words>
  <Application>Microsoft Macintosh PowerPoint</Application>
  <PresentationFormat>Presentazione su schermo (4:3)</PresentationFormat>
  <Paragraphs>84</Paragraphs>
  <Slides>12</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12</vt:i4>
      </vt:variant>
    </vt:vector>
  </HeadingPairs>
  <TitlesOfParts>
    <vt:vector size="16" baseType="lpstr">
      <vt:lpstr>Calibri</vt:lpstr>
      <vt:lpstr>Century Gothic</vt:lpstr>
      <vt:lpstr>Arial</vt:lpstr>
      <vt:lpstr>Tema di Office</vt:lpstr>
      <vt:lpstr>MODULE 23 – CITY-TO-CITY COOPERATION (C2C)</vt:lpstr>
      <vt:lpstr>Module Overview</vt:lpstr>
      <vt:lpstr>Module Structure</vt:lpstr>
      <vt:lpstr>Working Definitions</vt:lpstr>
      <vt:lpstr>EXERCISES</vt:lpstr>
      <vt:lpstr>Exercise 1</vt:lpstr>
      <vt:lpstr>Exercise 2</vt:lpstr>
      <vt:lpstr>Exercise 3</vt:lpstr>
      <vt:lpstr>Exercise 4</vt:lpstr>
      <vt:lpstr>Exercise 5</vt:lpstr>
      <vt:lpstr>Exercise 6</vt:lpstr>
      <vt:lpstr>Exercise 7</vt:lpstr>
    </vt:vector>
  </TitlesOfParts>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2015-12-09T08:37:49Z</dcterms:created>
  <dcterms:modified xsi:type="dcterms:W3CDTF">2017-02-14T11:40:08Z</dcterms:modified>
</cp:coreProperties>
</file>